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0.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1.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1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9.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0.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1.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9.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0.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1.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4.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5.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38.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1.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56" r:id="rId2"/>
    <p:sldMasterId id="2147483660" r:id="rId3"/>
    <p:sldMasterId id="2147483664" r:id="rId4"/>
    <p:sldMasterId id="2147483668" r:id="rId5"/>
    <p:sldMasterId id="2147483672" r:id="rId6"/>
    <p:sldMasterId id="2147483676" r:id="rId7"/>
    <p:sldMasterId id="2147483680" r:id="rId8"/>
    <p:sldMasterId id="2147483684" r:id="rId9"/>
    <p:sldMasterId id="2147483688" r:id="rId10"/>
    <p:sldMasterId id="2147483692" r:id="rId11"/>
    <p:sldMasterId id="2147483696" r:id="rId12"/>
    <p:sldMasterId id="2147483700" r:id="rId13"/>
    <p:sldMasterId id="2147483704" r:id="rId14"/>
    <p:sldMasterId id="2147483708" r:id="rId15"/>
    <p:sldMasterId id="2147483712" r:id="rId16"/>
    <p:sldMasterId id="2147483716" r:id="rId17"/>
    <p:sldMasterId id="2147483720" r:id="rId18"/>
    <p:sldMasterId id="2147483724" r:id="rId19"/>
    <p:sldMasterId id="2147483728" r:id="rId20"/>
    <p:sldMasterId id="2147483732" r:id="rId21"/>
    <p:sldMasterId id="2147483736" r:id="rId22"/>
    <p:sldMasterId id="2147483740" r:id="rId23"/>
    <p:sldMasterId id="2147483744" r:id="rId24"/>
    <p:sldMasterId id="2147483748" r:id="rId25"/>
    <p:sldMasterId id="2147483752" r:id="rId26"/>
    <p:sldMasterId id="2147483756" r:id="rId27"/>
    <p:sldMasterId id="2147483760" r:id="rId28"/>
    <p:sldMasterId id="2147483764" r:id="rId29"/>
    <p:sldMasterId id="2147483768" r:id="rId30"/>
    <p:sldMasterId id="2147483772" r:id="rId31"/>
    <p:sldMasterId id="2147483776" r:id="rId32"/>
    <p:sldMasterId id="2147483780" r:id="rId33"/>
    <p:sldMasterId id="2147483784" r:id="rId34"/>
    <p:sldMasterId id="2147483788" r:id="rId35"/>
    <p:sldMasterId id="2147483792" r:id="rId36"/>
    <p:sldMasterId id="2147483796" r:id="rId37"/>
    <p:sldMasterId id="2147483800" r:id="rId38"/>
    <p:sldMasterId id="2147483804" r:id="rId39"/>
    <p:sldMasterId id="2147483808" r:id="rId40"/>
    <p:sldMasterId id="2147483812" r:id="rId41"/>
  </p:sldMasterIdLst>
  <p:notesMasterIdLst>
    <p:notesMasterId r:id="rId84"/>
  </p:notesMasterIdLst>
  <p:handoutMasterIdLst>
    <p:handoutMasterId r:id="rId85"/>
  </p:handoutMasterIdLst>
  <p:sldIdLst>
    <p:sldId id="977" r:id="rId42"/>
    <p:sldId id="978" r:id="rId43"/>
    <p:sldId id="979" r:id="rId44"/>
    <p:sldId id="980" r:id="rId45"/>
    <p:sldId id="981" r:id="rId46"/>
    <p:sldId id="982" r:id="rId47"/>
    <p:sldId id="983" r:id="rId48"/>
    <p:sldId id="984" r:id="rId49"/>
    <p:sldId id="985" r:id="rId50"/>
    <p:sldId id="986" r:id="rId51"/>
    <p:sldId id="987" r:id="rId52"/>
    <p:sldId id="988" r:id="rId53"/>
    <p:sldId id="989" r:id="rId54"/>
    <p:sldId id="990" r:id="rId55"/>
    <p:sldId id="991" r:id="rId56"/>
    <p:sldId id="992" r:id="rId57"/>
    <p:sldId id="993" r:id="rId58"/>
    <p:sldId id="994" r:id="rId59"/>
    <p:sldId id="995" r:id="rId60"/>
    <p:sldId id="996" r:id="rId61"/>
    <p:sldId id="997" r:id="rId62"/>
    <p:sldId id="998" r:id="rId63"/>
    <p:sldId id="999" r:id="rId64"/>
    <p:sldId id="1000" r:id="rId65"/>
    <p:sldId id="339" r:id="rId66"/>
    <p:sldId id="1001" r:id="rId67"/>
    <p:sldId id="1002" r:id="rId68"/>
    <p:sldId id="1003" r:id="rId69"/>
    <p:sldId id="1004" r:id="rId70"/>
    <p:sldId id="1005" r:id="rId71"/>
    <p:sldId id="1006" r:id="rId72"/>
    <p:sldId id="1007" r:id="rId73"/>
    <p:sldId id="1008" r:id="rId74"/>
    <p:sldId id="1009" r:id="rId75"/>
    <p:sldId id="1010" r:id="rId76"/>
    <p:sldId id="1011" r:id="rId77"/>
    <p:sldId id="1012" r:id="rId78"/>
    <p:sldId id="1013" r:id="rId79"/>
    <p:sldId id="1014" r:id="rId80"/>
    <p:sldId id="1015" r:id="rId81"/>
    <p:sldId id="1016" r:id="rId82"/>
    <p:sldId id="1017" r:id="rId83"/>
  </p:sldIdLst>
  <p:sldSz cx="12192000" cy="6858000"/>
  <p:notesSz cx="6858000" cy="9144000"/>
  <p:custDataLst>
    <p:tags r:id="rId86"/>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2A"/>
    <a:srgbClr val="FF6D85"/>
    <a:srgbClr val="FFFFFF"/>
    <a:srgbClr val="DD5158"/>
    <a:srgbClr val="C0262E"/>
    <a:srgbClr val="339933"/>
    <a:srgbClr val="0000FF"/>
    <a:srgbClr val="FF00FF"/>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149" d="100"/>
          <a:sy n="149" d="100"/>
        </p:scale>
        <p:origin x="2922"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2.xml"/><Relationship Id="rId58" Type="http://schemas.openxmlformats.org/officeDocument/2006/relationships/slide" Target="slides/slide17.xml"/><Relationship Id="rId74" Type="http://schemas.openxmlformats.org/officeDocument/2006/relationships/slide" Target="slides/slide33.xml"/><Relationship Id="rId79" Type="http://schemas.openxmlformats.org/officeDocument/2006/relationships/slide" Target="slides/slide38.xml"/><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7" Type="http://schemas.openxmlformats.org/officeDocument/2006/relationships/slideMaster" Target="slideMasters/slideMaster7.xml"/><Relationship Id="rId71" Type="http://schemas.openxmlformats.org/officeDocument/2006/relationships/slide" Target="slides/slide30.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 Target="slides/slide4.xml"/><Relationship Id="rId66" Type="http://schemas.openxmlformats.org/officeDocument/2006/relationships/slide" Target="slides/slide25.xml"/><Relationship Id="rId87" Type="http://schemas.openxmlformats.org/officeDocument/2006/relationships/presProps" Target="presProps.xml"/><Relationship Id="rId61" Type="http://schemas.openxmlformats.org/officeDocument/2006/relationships/slide" Target="slides/slide20.xml"/><Relationship Id="rId82" Type="http://schemas.openxmlformats.org/officeDocument/2006/relationships/slide" Target="slides/slide41.xml"/><Relationship Id="rId19" Type="http://schemas.openxmlformats.org/officeDocument/2006/relationships/slideMaster" Target="slideMasters/slideMaster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12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2024/4/22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1.pn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image" Target="../media/image1.png"/><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image" Target="../media/image1.pn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png"/><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5" Type="http://schemas.openxmlformats.org/officeDocument/2006/relationships/image" Target="../media/image1.png"/><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1.png"/><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1.png"/><Relationship Id="rId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image" Target="../media/image1.png"/><Relationship Id="rId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1.png"/><Relationship Id="rId4"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5" Type="http://schemas.openxmlformats.org/officeDocument/2006/relationships/image" Target="../media/image1.png"/><Relationship Id="rId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media/image1.png"/><Relationship Id="rId4"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5" Type="http://schemas.openxmlformats.org/officeDocument/2006/relationships/image" Target="../media/image1.png"/><Relationship Id="rId4"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image" Target="../media/image1.png"/><Relationship Id="rId4"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 Id="rId5" Type="http://schemas.openxmlformats.org/officeDocument/2006/relationships/image" Target="../media/image1.png"/><Relationship Id="rId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72.xml"/><Relationship Id="rId2" Type="http://schemas.openxmlformats.org/officeDocument/2006/relationships/slideLayout" Target="../slideLayouts/slideLayout71.xml"/><Relationship Id="rId1" Type="http://schemas.openxmlformats.org/officeDocument/2006/relationships/slideLayout" Target="../slideLayouts/slideLayout70.xml"/><Relationship Id="rId5" Type="http://schemas.openxmlformats.org/officeDocument/2006/relationships/image" Target="../media/image1.png"/><Relationship Id="rId4"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 Id="rId5" Type="http://schemas.openxmlformats.org/officeDocument/2006/relationships/image" Target="../media/image1.png"/><Relationship Id="rId4"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5" Type="http://schemas.openxmlformats.org/officeDocument/2006/relationships/image" Target="../media/image1.png"/><Relationship Id="rId4"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3" Type="http://schemas.openxmlformats.org/officeDocument/2006/relationships/slideLayout" Target="../slideLayouts/slideLayout81.xml"/><Relationship Id="rId2" Type="http://schemas.openxmlformats.org/officeDocument/2006/relationships/slideLayout" Target="../slideLayouts/slideLayout80.xml"/><Relationship Id="rId1" Type="http://schemas.openxmlformats.org/officeDocument/2006/relationships/slideLayout" Target="../slideLayouts/slideLayout79.xml"/><Relationship Id="rId5" Type="http://schemas.openxmlformats.org/officeDocument/2006/relationships/image" Target="../media/image1.png"/><Relationship Id="rId4"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slideLayout" Target="../slideLayouts/slideLayout83.xml"/><Relationship Id="rId1" Type="http://schemas.openxmlformats.org/officeDocument/2006/relationships/slideLayout" Target="../slideLayouts/slideLayout82.xml"/><Relationship Id="rId5" Type="http://schemas.openxmlformats.org/officeDocument/2006/relationships/image" Target="../media/image1.png"/><Relationship Id="rId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3" Type="http://schemas.openxmlformats.org/officeDocument/2006/relationships/slideLayout" Target="../slideLayouts/slideLayout8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5" Type="http://schemas.openxmlformats.org/officeDocument/2006/relationships/image" Target="../media/image1.png"/><Relationship Id="rId4"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5" Type="http://schemas.openxmlformats.org/officeDocument/2006/relationships/image" Target="../media/image1.png"/><Relationship Id="rId4" Type="http://schemas.openxmlformats.org/officeDocument/2006/relationships/theme" Target="../theme/theme30.xml"/></Relationships>
</file>

<file path=ppt/slideMasters/_rels/slideMaster31.xml.rels><?xml version="1.0" encoding="UTF-8" standalone="yes"?>
<Relationships xmlns="http://schemas.openxmlformats.org/package/2006/relationships"><Relationship Id="rId3" Type="http://schemas.openxmlformats.org/officeDocument/2006/relationships/slideLayout" Target="../slideLayouts/slideLayout9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5" Type="http://schemas.openxmlformats.org/officeDocument/2006/relationships/image" Target="../media/image1.png"/><Relationship Id="rId4"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 Id="rId5" Type="http://schemas.openxmlformats.org/officeDocument/2006/relationships/image" Target="../media/image1.png"/><Relationship Id="rId4"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slideLayout" Target="../slideLayouts/slideLayout98.xml"/><Relationship Id="rId1" Type="http://schemas.openxmlformats.org/officeDocument/2006/relationships/slideLayout" Target="../slideLayouts/slideLayout97.xml"/><Relationship Id="rId5" Type="http://schemas.openxmlformats.org/officeDocument/2006/relationships/image" Target="../media/image1.png"/><Relationship Id="rId4" Type="http://schemas.openxmlformats.org/officeDocument/2006/relationships/theme" Target="../theme/theme33.xml"/></Relationships>
</file>

<file path=ppt/slideMasters/_rels/slideMaster34.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5" Type="http://schemas.openxmlformats.org/officeDocument/2006/relationships/image" Target="../media/image1.png"/><Relationship Id="rId4"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5" Type="http://schemas.openxmlformats.org/officeDocument/2006/relationships/image" Target="../media/image1.png"/><Relationship Id="rId4"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5" Type="http://schemas.openxmlformats.org/officeDocument/2006/relationships/image" Target="../media/image1.png"/><Relationship Id="rId4"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3" Type="http://schemas.openxmlformats.org/officeDocument/2006/relationships/slideLayout" Target="../slideLayouts/slideLayout1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5" Type="http://schemas.openxmlformats.org/officeDocument/2006/relationships/image" Target="../media/image1.png"/><Relationship Id="rId4"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114.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5" Type="http://schemas.openxmlformats.org/officeDocument/2006/relationships/image" Target="../media/image1.png"/><Relationship Id="rId4" Type="http://schemas.openxmlformats.org/officeDocument/2006/relationships/theme" Target="../theme/theme38.xml"/></Relationships>
</file>

<file path=ppt/slideMasters/_rels/slideMaster39.xml.rels><?xml version="1.0" encoding="UTF-8" standalone="yes"?>
<Relationships xmlns="http://schemas.openxmlformats.org/package/2006/relationships"><Relationship Id="rId3" Type="http://schemas.openxmlformats.org/officeDocument/2006/relationships/slideLayout" Target="../slideLayouts/slideLayout117.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5" Type="http://schemas.openxmlformats.org/officeDocument/2006/relationships/image" Target="../media/image1.png"/><Relationship Id="rId4" Type="http://schemas.openxmlformats.org/officeDocument/2006/relationships/theme" Target="../theme/theme3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40.xml.rels><?xml version="1.0" encoding="UTF-8" standalone="yes"?>
<Relationships xmlns="http://schemas.openxmlformats.org/package/2006/relationships"><Relationship Id="rId3" Type="http://schemas.openxmlformats.org/officeDocument/2006/relationships/slideLayout" Target="../slideLayouts/slideLayout12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5" Type="http://schemas.openxmlformats.org/officeDocument/2006/relationships/image" Target="../media/image1.png"/><Relationship Id="rId4"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5" Type="http://schemas.openxmlformats.org/officeDocument/2006/relationships/image" Target="../media/image1.png"/><Relationship Id="rId4" Type="http://schemas.openxmlformats.org/officeDocument/2006/relationships/theme" Target="../theme/theme4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5"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10" name="Group 4"/>
          <p:cNvGrpSpPr>
            <a:grpSpLocks noChangeAspect="1"/>
          </p:cNvGrpSpPr>
          <p:nvPr userDrawn="1"/>
        </p:nvGrpSpPr>
        <p:grpSpPr bwMode="auto">
          <a:xfrm>
            <a:off x="458101" y="125771"/>
            <a:ext cx="525306" cy="504000"/>
            <a:chOff x="3125" y="1474"/>
            <a:chExt cx="1430" cy="1372"/>
          </a:xfrm>
        </p:grpSpPr>
        <p:sp>
          <p:nvSpPr>
            <p:cNvPr id="11"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12"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3.xml"/><Relationship Id="rId11" Type="http://schemas.openxmlformats.org/officeDocument/2006/relationships/image" Target="../media/image5.jpeg"/><Relationship Id="rId5" Type="http://schemas.openxmlformats.org/officeDocument/2006/relationships/tags" Target="../tags/tag6.xml"/><Relationship Id="rId10" Type="http://schemas.openxmlformats.org/officeDocument/2006/relationships/image" Target="../media/image4.jpeg"/><Relationship Id="rId4" Type="http://schemas.openxmlformats.org/officeDocument/2006/relationships/tags" Target="../tags/tag5.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10.jpe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9.xml"/><Relationship Id="rId5" Type="http://schemas.openxmlformats.org/officeDocument/2006/relationships/tags" Target="../tags/tag167.xml"/><Relationship Id="rId4" Type="http://schemas.openxmlformats.org/officeDocument/2006/relationships/tags" Target="../tags/tag166.xml"/></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170.xml"/><Relationship Id="rId7" Type="http://schemas.openxmlformats.org/officeDocument/2006/relationships/slideLayout" Target="../slideLayouts/slideLayout32.xml"/><Relationship Id="rId12" Type="http://schemas.openxmlformats.org/officeDocument/2006/relationships/image" Target="../media/image16.sv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15.png"/><Relationship Id="rId5" Type="http://schemas.openxmlformats.org/officeDocument/2006/relationships/tags" Target="../tags/tag172.xml"/><Relationship Id="rId10" Type="http://schemas.openxmlformats.org/officeDocument/2006/relationships/image" Target="../media/image14.svg"/><Relationship Id="rId4" Type="http://schemas.openxmlformats.org/officeDocument/2006/relationships/tags" Target="../tags/tag171.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slideLayout" Target="../slideLayouts/slideLayout35.xml"/><Relationship Id="rId3" Type="http://schemas.openxmlformats.org/officeDocument/2006/relationships/tags" Target="../tags/tag176.xml"/><Relationship Id="rId21" Type="http://schemas.openxmlformats.org/officeDocument/2006/relationships/tags" Target="../tags/tag194.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tags" Target="../tags/tag198.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28" Type="http://schemas.openxmlformats.org/officeDocument/2006/relationships/image" Target="../media/image7.jpeg"/><Relationship Id="rId10" Type="http://schemas.openxmlformats.org/officeDocument/2006/relationships/tags" Target="../tags/tag183.xml"/><Relationship Id="rId19" Type="http://schemas.openxmlformats.org/officeDocument/2006/relationships/tags" Target="../tags/tag192.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 Id="rId27"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tags" Target="../tags/tag211.xml"/><Relationship Id="rId18" Type="http://schemas.openxmlformats.org/officeDocument/2006/relationships/tags" Target="../tags/tag216.xml"/><Relationship Id="rId3" Type="http://schemas.openxmlformats.org/officeDocument/2006/relationships/tags" Target="../tags/tag201.xml"/><Relationship Id="rId21" Type="http://schemas.openxmlformats.org/officeDocument/2006/relationships/slideLayout" Target="../slideLayouts/slideLayout38.xml"/><Relationship Id="rId7" Type="http://schemas.openxmlformats.org/officeDocument/2006/relationships/tags" Target="../tags/tag205.xml"/><Relationship Id="rId12" Type="http://schemas.openxmlformats.org/officeDocument/2006/relationships/tags" Target="../tags/tag210.xml"/><Relationship Id="rId17" Type="http://schemas.openxmlformats.org/officeDocument/2006/relationships/tags" Target="../tags/tag215.xml"/><Relationship Id="rId2" Type="http://schemas.openxmlformats.org/officeDocument/2006/relationships/tags" Target="../tags/tag200.xml"/><Relationship Id="rId16" Type="http://schemas.openxmlformats.org/officeDocument/2006/relationships/tags" Target="../tags/tag214.xml"/><Relationship Id="rId20" Type="http://schemas.openxmlformats.org/officeDocument/2006/relationships/tags" Target="../tags/tag218.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5" Type="http://schemas.openxmlformats.org/officeDocument/2006/relationships/tags" Target="../tags/tag203.xml"/><Relationship Id="rId15" Type="http://schemas.openxmlformats.org/officeDocument/2006/relationships/tags" Target="../tags/tag213.xml"/><Relationship Id="rId10" Type="http://schemas.openxmlformats.org/officeDocument/2006/relationships/tags" Target="../tags/tag208.xml"/><Relationship Id="rId19" Type="http://schemas.openxmlformats.org/officeDocument/2006/relationships/tags" Target="../tags/tag217.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tags" Target="../tags/tag212.xml"/><Relationship Id="rId22"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tags" Target="../tags/tag236.xml"/><Relationship Id="rId26" Type="http://schemas.openxmlformats.org/officeDocument/2006/relationships/tags" Target="../tags/tag244.xml"/><Relationship Id="rId3" Type="http://schemas.openxmlformats.org/officeDocument/2006/relationships/tags" Target="../tags/tag221.xml"/><Relationship Id="rId21" Type="http://schemas.openxmlformats.org/officeDocument/2006/relationships/tags" Target="../tags/tag239.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5" Type="http://schemas.openxmlformats.org/officeDocument/2006/relationships/tags" Target="../tags/tag243.xml"/><Relationship Id="rId2" Type="http://schemas.openxmlformats.org/officeDocument/2006/relationships/tags" Target="../tags/tag220.xml"/><Relationship Id="rId16" Type="http://schemas.openxmlformats.org/officeDocument/2006/relationships/tags" Target="../tags/tag234.xml"/><Relationship Id="rId20" Type="http://schemas.openxmlformats.org/officeDocument/2006/relationships/tags" Target="../tags/tag238.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24" Type="http://schemas.openxmlformats.org/officeDocument/2006/relationships/tags" Target="../tags/tag242.xml"/><Relationship Id="rId5" Type="http://schemas.openxmlformats.org/officeDocument/2006/relationships/tags" Target="../tags/tag223.xml"/><Relationship Id="rId15" Type="http://schemas.openxmlformats.org/officeDocument/2006/relationships/tags" Target="../tags/tag233.xml"/><Relationship Id="rId23" Type="http://schemas.openxmlformats.org/officeDocument/2006/relationships/tags" Target="../tags/tag241.xml"/><Relationship Id="rId28" Type="http://schemas.openxmlformats.org/officeDocument/2006/relationships/image" Target="../media/image7.jpeg"/><Relationship Id="rId10" Type="http://schemas.openxmlformats.org/officeDocument/2006/relationships/tags" Target="../tags/tag228.xml"/><Relationship Id="rId19" Type="http://schemas.openxmlformats.org/officeDocument/2006/relationships/tags" Target="../tags/tag237.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 Id="rId22" Type="http://schemas.openxmlformats.org/officeDocument/2006/relationships/tags" Target="../tags/tag240.xml"/><Relationship Id="rId27"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10" Type="http://schemas.openxmlformats.org/officeDocument/2006/relationships/image" Target="../media/image10.jpeg"/><Relationship Id="rId4" Type="http://schemas.openxmlformats.org/officeDocument/2006/relationships/tags" Target="../tags/tag248.xml"/><Relationship Id="rId9"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17.jpeg"/><Relationship Id="rId4"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50.xml"/><Relationship Id="rId1" Type="http://schemas.openxmlformats.org/officeDocument/2006/relationships/tags" Target="../tags/tag256.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259.xml"/><Relationship Id="rId7" Type="http://schemas.openxmlformats.org/officeDocument/2006/relationships/slideLayout" Target="../slideLayouts/slideLayout5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56.xml"/><Relationship Id="rId1" Type="http://schemas.openxmlformats.org/officeDocument/2006/relationships/tags" Target="../tags/tag263.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6.jpeg"/><Relationship Id="rId5" Type="http://schemas.openxmlformats.org/officeDocument/2006/relationships/tags" Target="../tags/tag11.xml"/><Relationship Id="rId10" Type="http://schemas.openxmlformats.org/officeDocument/2006/relationships/slideLayout" Target="../slideLayouts/slideLayout5.xml"/><Relationship Id="rId4" Type="http://schemas.openxmlformats.org/officeDocument/2006/relationships/tags" Target="../tags/tag10.xml"/><Relationship Id="rId9"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tags" Target="../tags/tag271.xml"/><Relationship Id="rId13" Type="http://schemas.openxmlformats.org/officeDocument/2006/relationships/tags" Target="../tags/tag276.xml"/><Relationship Id="rId18" Type="http://schemas.openxmlformats.org/officeDocument/2006/relationships/tags" Target="../tags/tag281.xml"/><Relationship Id="rId26" Type="http://schemas.openxmlformats.org/officeDocument/2006/relationships/tags" Target="../tags/tag289.xml"/><Relationship Id="rId3" Type="http://schemas.openxmlformats.org/officeDocument/2006/relationships/tags" Target="../tags/tag266.xml"/><Relationship Id="rId21" Type="http://schemas.openxmlformats.org/officeDocument/2006/relationships/tags" Target="../tags/tag284.xml"/><Relationship Id="rId7" Type="http://schemas.openxmlformats.org/officeDocument/2006/relationships/tags" Target="../tags/tag270.xml"/><Relationship Id="rId12" Type="http://schemas.openxmlformats.org/officeDocument/2006/relationships/tags" Target="../tags/tag275.xml"/><Relationship Id="rId17" Type="http://schemas.openxmlformats.org/officeDocument/2006/relationships/tags" Target="../tags/tag280.xml"/><Relationship Id="rId25" Type="http://schemas.openxmlformats.org/officeDocument/2006/relationships/tags" Target="../tags/tag288.xml"/><Relationship Id="rId2" Type="http://schemas.openxmlformats.org/officeDocument/2006/relationships/tags" Target="../tags/tag265.xml"/><Relationship Id="rId16" Type="http://schemas.openxmlformats.org/officeDocument/2006/relationships/tags" Target="../tags/tag279.xml"/><Relationship Id="rId20" Type="http://schemas.openxmlformats.org/officeDocument/2006/relationships/tags" Target="../tags/tag283.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tags" Target="../tags/tag274.xml"/><Relationship Id="rId24" Type="http://schemas.openxmlformats.org/officeDocument/2006/relationships/tags" Target="../tags/tag287.xml"/><Relationship Id="rId5" Type="http://schemas.openxmlformats.org/officeDocument/2006/relationships/tags" Target="../tags/tag268.xml"/><Relationship Id="rId15" Type="http://schemas.openxmlformats.org/officeDocument/2006/relationships/tags" Target="../tags/tag278.xml"/><Relationship Id="rId23" Type="http://schemas.openxmlformats.org/officeDocument/2006/relationships/tags" Target="../tags/tag286.xml"/><Relationship Id="rId28" Type="http://schemas.openxmlformats.org/officeDocument/2006/relationships/image" Target="../media/image9.GIF"/><Relationship Id="rId10" Type="http://schemas.openxmlformats.org/officeDocument/2006/relationships/tags" Target="../tags/tag273.xml"/><Relationship Id="rId19" Type="http://schemas.openxmlformats.org/officeDocument/2006/relationships/tags" Target="../tags/tag282.xml"/><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 Id="rId22" Type="http://schemas.openxmlformats.org/officeDocument/2006/relationships/tags" Target="../tags/tag285.xml"/><Relationship Id="rId27"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tags" Target="../tags/tag307.xml"/><Relationship Id="rId26" Type="http://schemas.openxmlformats.org/officeDocument/2006/relationships/tags" Target="../tags/tag315.xml"/><Relationship Id="rId3" Type="http://schemas.openxmlformats.org/officeDocument/2006/relationships/tags" Target="../tags/tag292.xml"/><Relationship Id="rId21" Type="http://schemas.openxmlformats.org/officeDocument/2006/relationships/tags" Target="../tags/tag310.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5" Type="http://schemas.openxmlformats.org/officeDocument/2006/relationships/tags" Target="../tags/tag314.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tags" Target="../tags/tag309.xml"/><Relationship Id="rId29" Type="http://schemas.openxmlformats.org/officeDocument/2006/relationships/image" Target="../media/image7.jpeg"/><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24" Type="http://schemas.openxmlformats.org/officeDocument/2006/relationships/tags" Target="../tags/tag313.xml"/><Relationship Id="rId5" Type="http://schemas.openxmlformats.org/officeDocument/2006/relationships/tags" Target="../tags/tag294.xml"/><Relationship Id="rId15" Type="http://schemas.openxmlformats.org/officeDocument/2006/relationships/tags" Target="../tags/tag304.xml"/><Relationship Id="rId23" Type="http://schemas.openxmlformats.org/officeDocument/2006/relationships/tags" Target="../tags/tag312.xml"/><Relationship Id="rId28" Type="http://schemas.openxmlformats.org/officeDocument/2006/relationships/slideLayout" Target="../slideLayouts/slideLayout62.xml"/><Relationship Id="rId10" Type="http://schemas.openxmlformats.org/officeDocument/2006/relationships/tags" Target="../tags/tag299.xml"/><Relationship Id="rId19" Type="http://schemas.openxmlformats.org/officeDocument/2006/relationships/tags" Target="../tags/tag308.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tags" Target="../tags/tag311.xml"/><Relationship Id="rId27" Type="http://schemas.openxmlformats.org/officeDocument/2006/relationships/tags" Target="../tags/tag316.xml"/></Relationships>
</file>

<file path=ppt/slides/_rels/slide22.xml.rels><?xml version="1.0" encoding="UTF-8" standalone="yes"?>
<Relationships xmlns="http://schemas.openxmlformats.org/package/2006/relationships"><Relationship Id="rId13" Type="http://schemas.openxmlformats.org/officeDocument/2006/relationships/tags" Target="../tags/tag329.xml"/><Relationship Id="rId18" Type="http://schemas.openxmlformats.org/officeDocument/2006/relationships/tags" Target="../tags/tag334.xml"/><Relationship Id="rId26" Type="http://schemas.openxmlformats.org/officeDocument/2006/relationships/tags" Target="../tags/tag342.xml"/><Relationship Id="rId39" Type="http://schemas.openxmlformats.org/officeDocument/2006/relationships/tags" Target="../tags/tag355.xml"/><Relationship Id="rId21" Type="http://schemas.openxmlformats.org/officeDocument/2006/relationships/tags" Target="../tags/tag337.xml"/><Relationship Id="rId34" Type="http://schemas.openxmlformats.org/officeDocument/2006/relationships/tags" Target="../tags/tag350.xml"/><Relationship Id="rId42" Type="http://schemas.openxmlformats.org/officeDocument/2006/relationships/tags" Target="../tags/tag358.xml"/><Relationship Id="rId47" Type="http://schemas.openxmlformats.org/officeDocument/2006/relationships/slideLayout" Target="../slideLayouts/slideLayout65.xml"/><Relationship Id="rId7" Type="http://schemas.openxmlformats.org/officeDocument/2006/relationships/tags" Target="../tags/tag323.xml"/><Relationship Id="rId2" Type="http://schemas.openxmlformats.org/officeDocument/2006/relationships/tags" Target="../tags/tag318.xml"/><Relationship Id="rId16" Type="http://schemas.openxmlformats.org/officeDocument/2006/relationships/tags" Target="../tags/tag332.xml"/><Relationship Id="rId29" Type="http://schemas.openxmlformats.org/officeDocument/2006/relationships/tags" Target="../tags/tag345.xml"/><Relationship Id="rId11" Type="http://schemas.openxmlformats.org/officeDocument/2006/relationships/tags" Target="../tags/tag327.xml"/><Relationship Id="rId24" Type="http://schemas.openxmlformats.org/officeDocument/2006/relationships/tags" Target="../tags/tag340.xml"/><Relationship Id="rId32" Type="http://schemas.openxmlformats.org/officeDocument/2006/relationships/tags" Target="../tags/tag348.xml"/><Relationship Id="rId37" Type="http://schemas.openxmlformats.org/officeDocument/2006/relationships/tags" Target="../tags/tag353.xml"/><Relationship Id="rId40" Type="http://schemas.openxmlformats.org/officeDocument/2006/relationships/tags" Target="../tags/tag356.xml"/><Relationship Id="rId45" Type="http://schemas.openxmlformats.org/officeDocument/2006/relationships/tags" Target="../tags/tag361.xml"/><Relationship Id="rId5" Type="http://schemas.openxmlformats.org/officeDocument/2006/relationships/tags" Target="../tags/tag321.xml"/><Relationship Id="rId15" Type="http://schemas.openxmlformats.org/officeDocument/2006/relationships/tags" Target="../tags/tag331.xml"/><Relationship Id="rId23" Type="http://schemas.openxmlformats.org/officeDocument/2006/relationships/tags" Target="../tags/tag339.xml"/><Relationship Id="rId28" Type="http://schemas.openxmlformats.org/officeDocument/2006/relationships/tags" Target="../tags/tag344.xml"/><Relationship Id="rId36" Type="http://schemas.openxmlformats.org/officeDocument/2006/relationships/tags" Target="../tags/tag352.xml"/><Relationship Id="rId49" Type="http://schemas.openxmlformats.org/officeDocument/2006/relationships/image" Target="../media/image18.jpeg"/><Relationship Id="rId10" Type="http://schemas.openxmlformats.org/officeDocument/2006/relationships/tags" Target="../tags/tag326.xml"/><Relationship Id="rId19" Type="http://schemas.openxmlformats.org/officeDocument/2006/relationships/tags" Target="../tags/tag335.xml"/><Relationship Id="rId31" Type="http://schemas.openxmlformats.org/officeDocument/2006/relationships/tags" Target="../tags/tag347.xml"/><Relationship Id="rId44" Type="http://schemas.openxmlformats.org/officeDocument/2006/relationships/tags" Target="../tags/tag360.xml"/><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 Id="rId22" Type="http://schemas.openxmlformats.org/officeDocument/2006/relationships/tags" Target="../tags/tag338.xml"/><Relationship Id="rId27" Type="http://schemas.openxmlformats.org/officeDocument/2006/relationships/tags" Target="../tags/tag343.xml"/><Relationship Id="rId30" Type="http://schemas.openxmlformats.org/officeDocument/2006/relationships/tags" Target="../tags/tag346.xml"/><Relationship Id="rId35" Type="http://schemas.openxmlformats.org/officeDocument/2006/relationships/tags" Target="../tags/tag351.xml"/><Relationship Id="rId43" Type="http://schemas.openxmlformats.org/officeDocument/2006/relationships/tags" Target="../tags/tag359.xml"/><Relationship Id="rId48" Type="http://schemas.openxmlformats.org/officeDocument/2006/relationships/image" Target="../media/image9.GIF"/><Relationship Id="rId8" Type="http://schemas.openxmlformats.org/officeDocument/2006/relationships/tags" Target="../tags/tag324.xml"/><Relationship Id="rId3" Type="http://schemas.openxmlformats.org/officeDocument/2006/relationships/tags" Target="../tags/tag319.xml"/><Relationship Id="rId12" Type="http://schemas.openxmlformats.org/officeDocument/2006/relationships/tags" Target="../tags/tag328.xml"/><Relationship Id="rId17" Type="http://schemas.openxmlformats.org/officeDocument/2006/relationships/tags" Target="../tags/tag333.xml"/><Relationship Id="rId25" Type="http://schemas.openxmlformats.org/officeDocument/2006/relationships/tags" Target="../tags/tag341.xml"/><Relationship Id="rId33" Type="http://schemas.openxmlformats.org/officeDocument/2006/relationships/tags" Target="../tags/tag349.xml"/><Relationship Id="rId38" Type="http://schemas.openxmlformats.org/officeDocument/2006/relationships/tags" Target="../tags/tag354.xml"/><Relationship Id="rId46" Type="http://schemas.openxmlformats.org/officeDocument/2006/relationships/tags" Target="../tags/tag362.xml"/><Relationship Id="rId20" Type="http://schemas.openxmlformats.org/officeDocument/2006/relationships/tags" Target="../tags/tag336.xml"/><Relationship Id="rId41" Type="http://schemas.openxmlformats.org/officeDocument/2006/relationships/tags" Target="../tags/tag357.xml"/><Relationship Id="rId1" Type="http://schemas.openxmlformats.org/officeDocument/2006/relationships/tags" Target="../tags/tag317.xml"/><Relationship Id="rId6" Type="http://schemas.openxmlformats.org/officeDocument/2006/relationships/tags" Target="../tags/tag322.xml"/></Relationships>
</file>

<file path=ppt/slides/_rels/slide23.xml.rels><?xml version="1.0" encoding="UTF-8" standalone="yes"?>
<Relationships xmlns="http://schemas.openxmlformats.org/package/2006/relationships"><Relationship Id="rId13" Type="http://schemas.openxmlformats.org/officeDocument/2006/relationships/tags" Target="../tags/tag375.xml"/><Relationship Id="rId18" Type="http://schemas.openxmlformats.org/officeDocument/2006/relationships/tags" Target="../tags/tag380.xml"/><Relationship Id="rId26" Type="http://schemas.openxmlformats.org/officeDocument/2006/relationships/tags" Target="../tags/tag388.xml"/><Relationship Id="rId3" Type="http://schemas.openxmlformats.org/officeDocument/2006/relationships/tags" Target="../tags/tag365.xml"/><Relationship Id="rId21" Type="http://schemas.openxmlformats.org/officeDocument/2006/relationships/tags" Target="../tags/tag383.xml"/><Relationship Id="rId34" Type="http://schemas.openxmlformats.org/officeDocument/2006/relationships/image" Target="../media/image7.jpeg"/><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tags" Target="../tags/tag379.xml"/><Relationship Id="rId25" Type="http://schemas.openxmlformats.org/officeDocument/2006/relationships/tags" Target="../tags/tag387.xml"/><Relationship Id="rId33" Type="http://schemas.openxmlformats.org/officeDocument/2006/relationships/slideLayout" Target="../slideLayouts/slideLayout68.xml"/><Relationship Id="rId2" Type="http://schemas.openxmlformats.org/officeDocument/2006/relationships/tags" Target="../tags/tag364.xml"/><Relationship Id="rId16" Type="http://schemas.openxmlformats.org/officeDocument/2006/relationships/tags" Target="../tags/tag378.xml"/><Relationship Id="rId20" Type="http://schemas.openxmlformats.org/officeDocument/2006/relationships/tags" Target="../tags/tag382.xml"/><Relationship Id="rId29" Type="http://schemas.openxmlformats.org/officeDocument/2006/relationships/tags" Target="../tags/tag391.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tags" Target="../tags/tag373.xml"/><Relationship Id="rId24" Type="http://schemas.openxmlformats.org/officeDocument/2006/relationships/tags" Target="../tags/tag386.xml"/><Relationship Id="rId32" Type="http://schemas.openxmlformats.org/officeDocument/2006/relationships/tags" Target="../tags/tag394.xml"/><Relationship Id="rId5" Type="http://schemas.openxmlformats.org/officeDocument/2006/relationships/tags" Target="../tags/tag367.xml"/><Relationship Id="rId15" Type="http://schemas.openxmlformats.org/officeDocument/2006/relationships/tags" Target="../tags/tag377.xml"/><Relationship Id="rId23" Type="http://schemas.openxmlformats.org/officeDocument/2006/relationships/tags" Target="../tags/tag385.xml"/><Relationship Id="rId28" Type="http://schemas.openxmlformats.org/officeDocument/2006/relationships/tags" Target="../tags/tag390.xml"/><Relationship Id="rId10" Type="http://schemas.openxmlformats.org/officeDocument/2006/relationships/tags" Target="../tags/tag372.xml"/><Relationship Id="rId19" Type="http://schemas.openxmlformats.org/officeDocument/2006/relationships/tags" Target="../tags/tag381.xml"/><Relationship Id="rId31" Type="http://schemas.openxmlformats.org/officeDocument/2006/relationships/tags" Target="../tags/tag393.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tags" Target="../tags/tag376.xml"/><Relationship Id="rId22" Type="http://schemas.openxmlformats.org/officeDocument/2006/relationships/tags" Target="../tags/tag384.xml"/><Relationship Id="rId27" Type="http://schemas.openxmlformats.org/officeDocument/2006/relationships/tags" Target="../tags/tag389.xml"/><Relationship Id="rId30" Type="http://schemas.openxmlformats.org/officeDocument/2006/relationships/tags" Target="../tags/tag392.xml"/><Relationship Id="rId8" Type="http://schemas.openxmlformats.org/officeDocument/2006/relationships/tags" Target="../tags/tag370.xml"/></Relationships>
</file>

<file path=ppt/slides/_rels/slide24.xml.rels><?xml version="1.0" encoding="UTF-8" standalone="yes"?>
<Relationships xmlns="http://schemas.openxmlformats.org/package/2006/relationships"><Relationship Id="rId13" Type="http://schemas.openxmlformats.org/officeDocument/2006/relationships/tags" Target="../tags/tag407.xml"/><Relationship Id="rId18" Type="http://schemas.openxmlformats.org/officeDocument/2006/relationships/tags" Target="../tags/tag412.xml"/><Relationship Id="rId26" Type="http://schemas.openxmlformats.org/officeDocument/2006/relationships/tags" Target="../tags/tag420.xml"/><Relationship Id="rId3" Type="http://schemas.openxmlformats.org/officeDocument/2006/relationships/tags" Target="../tags/tag397.xml"/><Relationship Id="rId21" Type="http://schemas.openxmlformats.org/officeDocument/2006/relationships/tags" Target="../tags/tag415.xml"/><Relationship Id="rId34" Type="http://schemas.openxmlformats.org/officeDocument/2006/relationships/slideLayout" Target="../slideLayouts/slideLayout71.xml"/><Relationship Id="rId7" Type="http://schemas.openxmlformats.org/officeDocument/2006/relationships/tags" Target="../tags/tag401.xml"/><Relationship Id="rId12" Type="http://schemas.openxmlformats.org/officeDocument/2006/relationships/tags" Target="../tags/tag406.xml"/><Relationship Id="rId17" Type="http://schemas.openxmlformats.org/officeDocument/2006/relationships/tags" Target="../tags/tag411.xml"/><Relationship Id="rId25" Type="http://schemas.openxmlformats.org/officeDocument/2006/relationships/tags" Target="../tags/tag419.xml"/><Relationship Id="rId33" Type="http://schemas.openxmlformats.org/officeDocument/2006/relationships/tags" Target="../tags/tag427.xml"/><Relationship Id="rId2" Type="http://schemas.openxmlformats.org/officeDocument/2006/relationships/tags" Target="../tags/tag396.xml"/><Relationship Id="rId16" Type="http://schemas.openxmlformats.org/officeDocument/2006/relationships/tags" Target="../tags/tag410.xml"/><Relationship Id="rId20" Type="http://schemas.openxmlformats.org/officeDocument/2006/relationships/tags" Target="../tags/tag414.xml"/><Relationship Id="rId29" Type="http://schemas.openxmlformats.org/officeDocument/2006/relationships/tags" Target="../tags/tag423.xml"/><Relationship Id="rId1" Type="http://schemas.openxmlformats.org/officeDocument/2006/relationships/tags" Target="../tags/tag395.xml"/><Relationship Id="rId6" Type="http://schemas.openxmlformats.org/officeDocument/2006/relationships/tags" Target="../tags/tag400.xml"/><Relationship Id="rId11" Type="http://schemas.openxmlformats.org/officeDocument/2006/relationships/tags" Target="../tags/tag405.xml"/><Relationship Id="rId24" Type="http://schemas.openxmlformats.org/officeDocument/2006/relationships/tags" Target="../tags/tag418.xml"/><Relationship Id="rId32" Type="http://schemas.openxmlformats.org/officeDocument/2006/relationships/tags" Target="../tags/tag426.xml"/><Relationship Id="rId5" Type="http://schemas.openxmlformats.org/officeDocument/2006/relationships/tags" Target="../tags/tag399.xml"/><Relationship Id="rId15" Type="http://schemas.openxmlformats.org/officeDocument/2006/relationships/tags" Target="../tags/tag409.xml"/><Relationship Id="rId23" Type="http://schemas.openxmlformats.org/officeDocument/2006/relationships/tags" Target="../tags/tag417.xml"/><Relationship Id="rId28" Type="http://schemas.openxmlformats.org/officeDocument/2006/relationships/tags" Target="../tags/tag422.xml"/><Relationship Id="rId10" Type="http://schemas.openxmlformats.org/officeDocument/2006/relationships/tags" Target="../tags/tag404.xml"/><Relationship Id="rId19" Type="http://schemas.openxmlformats.org/officeDocument/2006/relationships/tags" Target="../tags/tag413.xml"/><Relationship Id="rId31" Type="http://schemas.openxmlformats.org/officeDocument/2006/relationships/tags" Target="../tags/tag425.xml"/><Relationship Id="rId4" Type="http://schemas.openxmlformats.org/officeDocument/2006/relationships/tags" Target="../tags/tag398.xml"/><Relationship Id="rId9" Type="http://schemas.openxmlformats.org/officeDocument/2006/relationships/tags" Target="../tags/tag403.xml"/><Relationship Id="rId14" Type="http://schemas.openxmlformats.org/officeDocument/2006/relationships/tags" Target="../tags/tag408.xml"/><Relationship Id="rId22" Type="http://schemas.openxmlformats.org/officeDocument/2006/relationships/tags" Target="../tags/tag416.xml"/><Relationship Id="rId27" Type="http://schemas.openxmlformats.org/officeDocument/2006/relationships/tags" Target="../tags/tag421.xml"/><Relationship Id="rId30" Type="http://schemas.openxmlformats.org/officeDocument/2006/relationships/tags" Target="../tags/tag424.xml"/><Relationship Id="rId35" Type="http://schemas.openxmlformats.org/officeDocument/2006/relationships/image" Target="../media/image7.jpeg"/><Relationship Id="rId8" Type="http://schemas.openxmlformats.org/officeDocument/2006/relationships/tags" Target="../tags/tag402.xml"/></Relationships>
</file>

<file path=ppt/slides/_rels/slide25.xml.rels><?xml version="1.0" encoding="UTF-8" standalone="yes"?>
<Relationships xmlns="http://schemas.openxmlformats.org/package/2006/relationships"><Relationship Id="rId8" Type="http://schemas.openxmlformats.org/officeDocument/2006/relationships/tags" Target="../tags/tag435.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image" Target="../media/image19.tmp"/><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tags" Target="../tags/tag433.xml"/><Relationship Id="rId11" Type="http://schemas.openxmlformats.org/officeDocument/2006/relationships/slideLayout" Target="../slideLayouts/slideLayout70.xml"/><Relationship Id="rId5" Type="http://schemas.openxmlformats.org/officeDocument/2006/relationships/tags" Target="../tags/tag432.xml"/><Relationship Id="rId10" Type="http://schemas.openxmlformats.org/officeDocument/2006/relationships/tags" Target="../tags/tag437.xml"/><Relationship Id="rId4" Type="http://schemas.openxmlformats.org/officeDocument/2006/relationships/tags" Target="../tags/tag431.xml"/><Relationship Id="rId9" Type="http://schemas.openxmlformats.org/officeDocument/2006/relationships/tags" Target="../tags/tag436.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6.jpeg"/><Relationship Id="rId1" Type="http://schemas.openxmlformats.org/officeDocument/2006/relationships/slideLayout" Target="../slideLayouts/slideLayout74.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8" Type="http://schemas.openxmlformats.org/officeDocument/2006/relationships/tags" Target="../tags/tag445.xml"/><Relationship Id="rId13" Type="http://schemas.openxmlformats.org/officeDocument/2006/relationships/image" Target="../media/image11.jpeg"/><Relationship Id="rId3" Type="http://schemas.openxmlformats.org/officeDocument/2006/relationships/tags" Target="../tags/tag440.xml"/><Relationship Id="rId7" Type="http://schemas.openxmlformats.org/officeDocument/2006/relationships/tags" Target="../tags/tag444.xml"/><Relationship Id="rId12" Type="http://schemas.openxmlformats.org/officeDocument/2006/relationships/image" Target="../media/image9.GIF"/><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tags" Target="../tags/tag443.xml"/><Relationship Id="rId11" Type="http://schemas.openxmlformats.org/officeDocument/2006/relationships/slideLayout" Target="../slideLayouts/slideLayout77.xml"/><Relationship Id="rId5" Type="http://schemas.openxmlformats.org/officeDocument/2006/relationships/tags" Target="../tags/tag442.xml"/><Relationship Id="rId10" Type="http://schemas.openxmlformats.org/officeDocument/2006/relationships/tags" Target="../tags/tag447.xml"/><Relationship Id="rId4" Type="http://schemas.openxmlformats.org/officeDocument/2006/relationships/tags" Target="../tags/tag441.xml"/><Relationship Id="rId9" Type="http://schemas.openxmlformats.org/officeDocument/2006/relationships/tags" Target="../tags/tag446.xml"/></Relationships>
</file>

<file path=ppt/slides/_rels/slide28.xml.rels><?xml version="1.0" encoding="UTF-8" standalone="yes"?>
<Relationships xmlns="http://schemas.openxmlformats.org/package/2006/relationships"><Relationship Id="rId13" Type="http://schemas.openxmlformats.org/officeDocument/2006/relationships/tags" Target="../tags/tag460.xml"/><Relationship Id="rId18" Type="http://schemas.openxmlformats.org/officeDocument/2006/relationships/tags" Target="../tags/tag465.xml"/><Relationship Id="rId26" Type="http://schemas.openxmlformats.org/officeDocument/2006/relationships/tags" Target="../tags/tag473.xml"/><Relationship Id="rId39" Type="http://schemas.openxmlformats.org/officeDocument/2006/relationships/tags" Target="../tags/tag486.xml"/><Relationship Id="rId21" Type="http://schemas.openxmlformats.org/officeDocument/2006/relationships/tags" Target="../tags/tag468.xml"/><Relationship Id="rId34" Type="http://schemas.openxmlformats.org/officeDocument/2006/relationships/tags" Target="../tags/tag481.xml"/><Relationship Id="rId42" Type="http://schemas.openxmlformats.org/officeDocument/2006/relationships/tags" Target="../tags/tag489.xml"/><Relationship Id="rId47" Type="http://schemas.openxmlformats.org/officeDocument/2006/relationships/tags" Target="../tags/tag494.xml"/><Relationship Id="rId7" Type="http://schemas.openxmlformats.org/officeDocument/2006/relationships/tags" Target="../tags/tag454.xml"/><Relationship Id="rId2" Type="http://schemas.openxmlformats.org/officeDocument/2006/relationships/tags" Target="../tags/tag449.xml"/><Relationship Id="rId16" Type="http://schemas.openxmlformats.org/officeDocument/2006/relationships/tags" Target="../tags/tag463.xml"/><Relationship Id="rId29" Type="http://schemas.openxmlformats.org/officeDocument/2006/relationships/tags" Target="../tags/tag476.xml"/><Relationship Id="rId11" Type="http://schemas.openxmlformats.org/officeDocument/2006/relationships/tags" Target="../tags/tag458.xml"/><Relationship Id="rId24" Type="http://schemas.openxmlformats.org/officeDocument/2006/relationships/tags" Target="../tags/tag471.xml"/><Relationship Id="rId32" Type="http://schemas.openxmlformats.org/officeDocument/2006/relationships/tags" Target="../tags/tag479.xml"/><Relationship Id="rId37" Type="http://schemas.openxmlformats.org/officeDocument/2006/relationships/tags" Target="../tags/tag484.xml"/><Relationship Id="rId40" Type="http://schemas.openxmlformats.org/officeDocument/2006/relationships/tags" Target="../tags/tag487.xml"/><Relationship Id="rId45" Type="http://schemas.openxmlformats.org/officeDocument/2006/relationships/tags" Target="../tags/tag492.xml"/><Relationship Id="rId5" Type="http://schemas.openxmlformats.org/officeDocument/2006/relationships/tags" Target="../tags/tag452.xml"/><Relationship Id="rId15" Type="http://schemas.openxmlformats.org/officeDocument/2006/relationships/tags" Target="../tags/tag462.xml"/><Relationship Id="rId23" Type="http://schemas.openxmlformats.org/officeDocument/2006/relationships/tags" Target="../tags/tag470.xml"/><Relationship Id="rId28" Type="http://schemas.openxmlformats.org/officeDocument/2006/relationships/tags" Target="../tags/tag475.xml"/><Relationship Id="rId36" Type="http://schemas.openxmlformats.org/officeDocument/2006/relationships/tags" Target="../tags/tag483.xml"/><Relationship Id="rId49" Type="http://schemas.openxmlformats.org/officeDocument/2006/relationships/slideLayout" Target="../slideLayouts/slideLayout80.xml"/><Relationship Id="rId10" Type="http://schemas.openxmlformats.org/officeDocument/2006/relationships/tags" Target="../tags/tag457.xml"/><Relationship Id="rId19" Type="http://schemas.openxmlformats.org/officeDocument/2006/relationships/tags" Target="../tags/tag466.xml"/><Relationship Id="rId31" Type="http://schemas.openxmlformats.org/officeDocument/2006/relationships/tags" Target="../tags/tag478.xml"/><Relationship Id="rId44" Type="http://schemas.openxmlformats.org/officeDocument/2006/relationships/tags" Target="../tags/tag491.xml"/><Relationship Id="rId4" Type="http://schemas.openxmlformats.org/officeDocument/2006/relationships/tags" Target="../tags/tag451.xml"/><Relationship Id="rId9" Type="http://schemas.openxmlformats.org/officeDocument/2006/relationships/tags" Target="../tags/tag456.xml"/><Relationship Id="rId14" Type="http://schemas.openxmlformats.org/officeDocument/2006/relationships/tags" Target="../tags/tag461.xml"/><Relationship Id="rId22" Type="http://schemas.openxmlformats.org/officeDocument/2006/relationships/tags" Target="../tags/tag469.xml"/><Relationship Id="rId27" Type="http://schemas.openxmlformats.org/officeDocument/2006/relationships/tags" Target="../tags/tag474.xml"/><Relationship Id="rId30" Type="http://schemas.openxmlformats.org/officeDocument/2006/relationships/tags" Target="../tags/tag477.xml"/><Relationship Id="rId35" Type="http://schemas.openxmlformats.org/officeDocument/2006/relationships/tags" Target="../tags/tag482.xml"/><Relationship Id="rId43" Type="http://schemas.openxmlformats.org/officeDocument/2006/relationships/tags" Target="../tags/tag490.xml"/><Relationship Id="rId48" Type="http://schemas.openxmlformats.org/officeDocument/2006/relationships/tags" Target="../tags/tag495.xml"/><Relationship Id="rId8" Type="http://schemas.openxmlformats.org/officeDocument/2006/relationships/tags" Target="../tags/tag455.xml"/><Relationship Id="rId3" Type="http://schemas.openxmlformats.org/officeDocument/2006/relationships/tags" Target="../tags/tag450.xml"/><Relationship Id="rId12" Type="http://schemas.openxmlformats.org/officeDocument/2006/relationships/tags" Target="../tags/tag459.xml"/><Relationship Id="rId17" Type="http://schemas.openxmlformats.org/officeDocument/2006/relationships/tags" Target="../tags/tag464.xml"/><Relationship Id="rId25" Type="http://schemas.openxmlformats.org/officeDocument/2006/relationships/tags" Target="../tags/tag472.xml"/><Relationship Id="rId33" Type="http://schemas.openxmlformats.org/officeDocument/2006/relationships/tags" Target="../tags/tag480.xml"/><Relationship Id="rId38" Type="http://schemas.openxmlformats.org/officeDocument/2006/relationships/tags" Target="../tags/tag485.xml"/><Relationship Id="rId46" Type="http://schemas.openxmlformats.org/officeDocument/2006/relationships/tags" Target="../tags/tag493.xml"/><Relationship Id="rId20" Type="http://schemas.openxmlformats.org/officeDocument/2006/relationships/tags" Target="../tags/tag467.xml"/><Relationship Id="rId41" Type="http://schemas.openxmlformats.org/officeDocument/2006/relationships/tags" Target="../tags/tag488.xml"/><Relationship Id="rId1" Type="http://schemas.openxmlformats.org/officeDocument/2006/relationships/tags" Target="../tags/tag448.xml"/><Relationship Id="rId6" Type="http://schemas.openxmlformats.org/officeDocument/2006/relationships/tags" Target="../tags/tag453.xml"/></Relationships>
</file>

<file path=ppt/slides/_rels/slide2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98.xml"/><Relationship Id="rId7" Type="http://schemas.openxmlformats.org/officeDocument/2006/relationships/slideLayout" Target="../slideLayouts/slideLayout83.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8.xml"/><Relationship Id="rId7" Type="http://schemas.openxmlformats.org/officeDocument/2006/relationships/slideLayout" Target="../slideLayouts/slideLayout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image" Target="../media/image9.GIF"/><Relationship Id="rId4" Type="http://schemas.openxmlformats.org/officeDocument/2006/relationships/tags" Target="../tags/tag19.xm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3" Type="http://schemas.openxmlformats.org/officeDocument/2006/relationships/tags" Target="../tags/tag514.xml"/><Relationship Id="rId18" Type="http://schemas.openxmlformats.org/officeDocument/2006/relationships/tags" Target="../tags/tag519.xml"/><Relationship Id="rId26" Type="http://schemas.openxmlformats.org/officeDocument/2006/relationships/tags" Target="../tags/tag527.xml"/><Relationship Id="rId39" Type="http://schemas.openxmlformats.org/officeDocument/2006/relationships/tags" Target="../tags/tag540.xml"/><Relationship Id="rId21" Type="http://schemas.openxmlformats.org/officeDocument/2006/relationships/tags" Target="../tags/tag522.xml"/><Relationship Id="rId34" Type="http://schemas.openxmlformats.org/officeDocument/2006/relationships/tags" Target="../tags/tag535.xml"/><Relationship Id="rId42" Type="http://schemas.openxmlformats.org/officeDocument/2006/relationships/tags" Target="../tags/tag543.xml"/><Relationship Id="rId7" Type="http://schemas.openxmlformats.org/officeDocument/2006/relationships/tags" Target="../tags/tag508.xml"/><Relationship Id="rId2" Type="http://schemas.openxmlformats.org/officeDocument/2006/relationships/tags" Target="../tags/tag503.xml"/><Relationship Id="rId16" Type="http://schemas.openxmlformats.org/officeDocument/2006/relationships/tags" Target="../tags/tag517.xml"/><Relationship Id="rId20" Type="http://schemas.openxmlformats.org/officeDocument/2006/relationships/tags" Target="../tags/tag521.xml"/><Relationship Id="rId29" Type="http://schemas.openxmlformats.org/officeDocument/2006/relationships/tags" Target="../tags/tag530.xml"/><Relationship Id="rId41" Type="http://schemas.openxmlformats.org/officeDocument/2006/relationships/tags" Target="../tags/tag542.xml"/><Relationship Id="rId1" Type="http://schemas.openxmlformats.org/officeDocument/2006/relationships/tags" Target="../tags/tag502.xml"/><Relationship Id="rId6" Type="http://schemas.openxmlformats.org/officeDocument/2006/relationships/tags" Target="../tags/tag507.xml"/><Relationship Id="rId11" Type="http://schemas.openxmlformats.org/officeDocument/2006/relationships/tags" Target="../tags/tag512.xml"/><Relationship Id="rId24" Type="http://schemas.openxmlformats.org/officeDocument/2006/relationships/tags" Target="../tags/tag525.xml"/><Relationship Id="rId32" Type="http://schemas.openxmlformats.org/officeDocument/2006/relationships/tags" Target="../tags/tag533.xml"/><Relationship Id="rId37" Type="http://schemas.openxmlformats.org/officeDocument/2006/relationships/tags" Target="../tags/tag538.xml"/><Relationship Id="rId40" Type="http://schemas.openxmlformats.org/officeDocument/2006/relationships/tags" Target="../tags/tag541.xml"/><Relationship Id="rId5" Type="http://schemas.openxmlformats.org/officeDocument/2006/relationships/tags" Target="../tags/tag506.xml"/><Relationship Id="rId15" Type="http://schemas.openxmlformats.org/officeDocument/2006/relationships/tags" Target="../tags/tag516.xml"/><Relationship Id="rId23" Type="http://schemas.openxmlformats.org/officeDocument/2006/relationships/tags" Target="../tags/tag524.xml"/><Relationship Id="rId28" Type="http://schemas.openxmlformats.org/officeDocument/2006/relationships/tags" Target="../tags/tag529.xml"/><Relationship Id="rId36" Type="http://schemas.openxmlformats.org/officeDocument/2006/relationships/tags" Target="../tags/tag537.xml"/><Relationship Id="rId10" Type="http://schemas.openxmlformats.org/officeDocument/2006/relationships/tags" Target="../tags/tag511.xml"/><Relationship Id="rId19" Type="http://schemas.openxmlformats.org/officeDocument/2006/relationships/tags" Target="../tags/tag520.xml"/><Relationship Id="rId31" Type="http://schemas.openxmlformats.org/officeDocument/2006/relationships/tags" Target="../tags/tag532.xml"/><Relationship Id="rId44" Type="http://schemas.openxmlformats.org/officeDocument/2006/relationships/image" Target="../media/image21.jpeg"/><Relationship Id="rId4" Type="http://schemas.openxmlformats.org/officeDocument/2006/relationships/tags" Target="../tags/tag505.xml"/><Relationship Id="rId9" Type="http://schemas.openxmlformats.org/officeDocument/2006/relationships/tags" Target="../tags/tag510.xml"/><Relationship Id="rId14" Type="http://schemas.openxmlformats.org/officeDocument/2006/relationships/tags" Target="../tags/tag515.xml"/><Relationship Id="rId22" Type="http://schemas.openxmlformats.org/officeDocument/2006/relationships/tags" Target="../tags/tag523.xml"/><Relationship Id="rId27" Type="http://schemas.openxmlformats.org/officeDocument/2006/relationships/tags" Target="../tags/tag528.xml"/><Relationship Id="rId30" Type="http://schemas.openxmlformats.org/officeDocument/2006/relationships/tags" Target="../tags/tag531.xml"/><Relationship Id="rId35" Type="http://schemas.openxmlformats.org/officeDocument/2006/relationships/tags" Target="../tags/tag536.xml"/><Relationship Id="rId43" Type="http://schemas.openxmlformats.org/officeDocument/2006/relationships/slideLayout" Target="../slideLayouts/slideLayout86.xml"/><Relationship Id="rId8" Type="http://schemas.openxmlformats.org/officeDocument/2006/relationships/tags" Target="../tags/tag509.xml"/><Relationship Id="rId3" Type="http://schemas.openxmlformats.org/officeDocument/2006/relationships/tags" Target="../tags/tag504.xml"/><Relationship Id="rId12" Type="http://schemas.openxmlformats.org/officeDocument/2006/relationships/tags" Target="../tags/tag513.xml"/><Relationship Id="rId17" Type="http://schemas.openxmlformats.org/officeDocument/2006/relationships/tags" Target="../tags/tag518.xml"/><Relationship Id="rId25" Type="http://schemas.openxmlformats.org/officeDocument/2006/relationships/tags" Target="../tags/tag526.xml"/><Relationship Id="rId33" Type="http://schemas.openxmlformats.org/officeDocument/2006/relationships/tags" Target="../tags/tag534.xml"/><Relationship Id="rId38" Type="http://schemas.openxmlformats.org/officeDocument/2006/relationships/tags" Target="../tags/tag539.xml"/></Relationships>
</file>

<file path=ppt/slides/_rels/slide31.xml.rels><?xml version="1.0" encoding="UTF-8" standalone="yes"?>
<Relationships xmlns="http://schemas.openxmlformats.org/package/2006/relationships"><Relationship Id="rId8" Type="http://schemas.openxmlformats.org/officeDocument/2006/relationships/tags" Target="../tags/tag551.xml"/><Relationship Id="rId13" Type="http://schemas.openxmlformats.org/officeDocument/2006/relationships/tags" Target="../tags/tag556.xml"/><Relationship Id="rId18" Type="http://schemas.openxmlformats.org/officeDocument/2006/relationships/slideLayout" Target="../slideLayouts/slideLayout89.xml"/><Relationship Id="rId3" Type="http://schemas.openxmlformats.org/officeDocument/2006/relationships/tags" Target="../tags/tag546.xml"/><Relationship Id="rId7" Type="http://schemas.openxmlformats.org/officeDocument/2006/relationships/tags" Target="../tags/tag550.xml"/><Relationship Id="rId12" Type="http://schemas.openxmlformats.org/officeDocument/2006/relationships/tags" Target="../tags/tag555.xml"/><Relationship Id="rId17" Type="http://schemas.openxmlformats.org/officeDocument/2006/relationships/tags" Target="../tags/tag560.xml"/><Relationship Id="rId2" Type="http://schemas.openxmlformats.org/officeDocument/2006/relationships/tags" Target="../tags/tag545.xml"/><Relationship Id="rId16" Type="http://schemas.openxmlformats.org/officeDocument/2006/relationships/tags" Target="../tags/tag559.xml"/><Relationship Id="rId1" Type="http://schemas.openxmlformats.org/officeDocument/2006/relationships/tags" Target="../tags/tag544.xml"/><Relationship Id="rId6" Type="http://schemas.openxmlformats.org/officeDocument/2006/relationships/tags" Target="../tags/tag549.xml"/><Relationship Id="rId11" Type="http://schemas.openxmlformats.org/officeDocument/2006/relationships/tags" Target="../tags/tag554.xml"/><Relationship Id="rId5" Type="http://schemas.openxmlformats.org/officeDocument/2006/relationships/tags" Target="../tags/tag548.xml"/><Relationship Id="rId15" Type="http://schemas.openxmlformats.org/officeDocument/2006/relationships/tags" Target="../tags/tag558.xml"/><Relationship Id="rId10" Type="http://schemas.openxmlformats.org/officeDocument/2006/relationships/tags" Target="../tags/tag553.xml"/><Relationship Id="rId19" Type="http://schemas.openxmlformats.org/officeDocument/2006/relationships/image" Target="../media/image7.jpeg"/><Relationship Id="rId4" Type="http://schemas.openxmlformats.org/officeDocument/2006/relationships/tags" Target="../tags/tag547.xml"/><Relationship Id="rId9" Type="http://schemas.openxmlformats.org/officeDocument/2006/relationships/tags" Target="../tags/tag552.xml"/><Relationship Id="rId14" Type="http://schemas.openxmlformats.org/officeDocument/2006/relationships/tags" Target="../tags/tag557.xml"/></Relationships>
</file>

<file path=ppt/slides/_rels/slide32.xml.rels><?xml version="1.0" encoding="UTF-8" standalone="yes"?>
<Relationships xmlns="http://schemas.openxmlformats.org/package/2006/relationships"><Relationship Id="rId8" Type="http://schemas.openxmlformats.org/officeDocument/2006/relationships/tags" Target="../tags/tag568.xml"/><Relationship Id="rId13" Type="http://schemas.openxmlformats.org/officeDocument/2006/relationships/tags" Target="../tags/tag573.xml"/><Relationship Id="rId3" Type="http://schemas.openxmlformats.org/officeDocument/2006/relationships/tags" Target="../tags/tag563.xml"/><Relationship Id="rId7" Type="http://schemas.openxmlformats.org/officeDocument/2006/relationships/tags" Target="../tags/tag567.xml"/><Relationship Id="rId12" Type="http://schemas.openxmlformats.org/officeDocument/2006/relationships/tags" Target="../tags/tag572.xml"/><Relationship Id="rId2" Type="http://schemas.openxmlformats.org/officeDocument/2006/relationships/tags" Target="../tags/tag562.xml"/><Relationship Id="rId1" Type="http://schemas.openxmlformats.org/officeDocument/2006/relationships/tags" Target="../tags/tag561.xml"/><Relationship Id="rId6" Type="http://schemas.openxmlformats.org/officeDocument/2006/relationships/tags" Target="../tags/tag566.xml"/><Relationship Id="rId11" Type="http://schemas.openxmlformats.org/officeDocument/2006/relationships/tags" Target="../tags/tag571.xml"/><Relationship Id="rId5" Type="http://schemas.openxmlformats.org/officeDocument/2006/relationships/tags" Target="../tags/tag565.xml"/><Relationship Id="rId15" Type="http://schemas.openxmlformats.org/officeDocument/2006/relationships/image" Target="../media/image9.GIF"/><Relationship Id="rId10" Type="http://schemas.openxmlformats.org/officeDocument/2006/relationships/tags" Target="../tags/tag570.xml"/><Relationship Id="rId4" Type="http://schemas.openxmlformats.org/officeDocument/2006/relationships/tags" Target="../tags/tag564.xml"/><Relationship Id="rId9" Type="http://schemas.openxmlformats.org/officeDocument/2006/relationships/tags" Target="../tags/tag569.xml"/><Relationship Id="rId14"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576.xml"/><Relationship Id="rId7" Type="http://schemas.openxmlformats.org/officeDocument/2006/relationships/image" Target="../media/image12.jpeg"/><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slideLayout" Target="../slideLayouts/slideLayout95.xml"/><Relationship Id="rId5" Type="http://schemas.openxmlformats.org/officeDocument/2006/relationships/tags" Target="../tags/tag578.xml"/><Relationship Id="rId4" Type="http://schemas.openxmlformats.org/officeDocument/2006/relationships/tags" Target="../tags/tag57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580.xml"/><Relationship Id="rId1" Type="http://schemas.openxmlformats.org/officeDocument/2006/relationships/tags" Target="../tags/tag579.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8" Type="http://schemas.openxmlformats.org/officeDocument/2006/relationships/tags" Target="../tags/tag588.xml"/><Relationship Id="rId3" Type="http://schemas.openxmlformats.org/officeDocument/2006/relationships/tags" Target="../tags/tag583.xml"/><Relationship Id="rId7" Type="http://schemas.openxmlformats.org/officeDocument/2006/relationships/tags" Target="../tags/tag587.xml"/><Relationship Id="rId2" Type="http://schemas.openxmlformats.org/officeDocument/2006/relationships/tags" Target="../tags/tag582.xml"/><Relationship Id="rId1" Type="http://schemas.openxmlformats.org/officeDocument/2006/relationships/tags" Target="../tags/tag581.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9" Type="http://schemas.openxmlformats.org/officeDocument/2006/relationships/slideLayout" Target="../slideLayouts/slideLayout10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tags" Target="../tags/tag590.xml"/><Relationship Id="rId1" Type="http://schemas.openxmlformats.org/officeDocument/2006/relationships/tags" Target="../tags/tag589.xml"/></Relationships>
</file>

<file path=ppt/slides/_rels/slide37.xml.rels><?xml version="1.0" encoding="UTF-8" standalone="yes"?>
<Relationships xmlns="http://schemas.openxmlformats.org/package/2006/relationships"><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 Id="rId5" Type="http://schemas.openxmlformats.org/officeDocument/2006/relationships/image" Target="../media/image7.jpeg"/><Relationship Id="rId4" Type="http://schemas.openxmlformats.org/officeDocument/2006/relationships/slideLayout" Target="../slideLayouts/slideLayout107.xml"/></Relationships>
</file>

<file path=ppt/slides/_rels/slide38.xml.rels><?xml version="1.0" encoding="UTF-8" standalone="yes"?>
<Relationships xmlns="http://schemas.openxmlformats.org/package/2006/relationships"><Relationship Id="rId3" Type="http://schemas.openxmlformats.org/officeDocument/2006/relationships/tags" Target="../tags/tag596.xml"/><Relationship Id="rId2" Type="http://schemas.openxmlformats.org/officeDocument/2006/relationships/tags" Target="../tags/tag595.xml"/><Relationship Id="rId1" Type="http://schemas.openxmlformats.org/officeDocument/2006/relationships/tags" Target="../tags/tag594.xml"/><Relationship Id="rId4" Type="http://schemas.openxmlformats.org/officeDocument/2006/relationships/slideLayout" Target="../slideLayouts/slideLayout110.xml"/></Relationships>
</file>

<file path=ppt/slides/_rels/slide39.xml.rels><?xml version="1.0" encoding="UTF-8" standalone="yes"?>
<Relationships xmlns="http://schemas.openxmlformats.org/package/2006/relationships"><Relationship Id="rId8" Type="http://schemas.openxmlformats.org/officeDocument/2006/relationships/tags" Target="../tags/tag604.xml"/><Relationship Id="rId3" Type="http://schemas.openxmlformats.org/officeDocument/2006/relationships/tags" Target="../tags/tag599.xml"/><Relationship Id="rId7" Type="http://schemas.openxmlformats.org/officeDocument/2006/relationships/tags" Target="../tags/tag603.xml"/><Relationship Id="rId2" Type="http://schemas.openxmlformats.org/officeDocument/2006/relationships/tags" Target="../tags/tag598.xml"/><Relationship Id="rId1" Type="http://schemas.openxmlformats.org/officeDocument/2006/relationships/tags" Target="../tags/tag597.xml"/><Relationship Id="rId6" Type="http://schemas.openxmlformats.org/officeDocument/2006/relationships/tags" Target="../tags/tag602.xml"/><Relationship Id="rId5" Type="http://schemas.openxmlformats.org/officeDocument/2006/relationships/tags" Target="../tags/tag601.xml"/><Relationship Id="rId10" Type="http://schemas.openxmlformats.org/officeDocument/2006/relationships/slideLayout" Target="../slideLayouts/slideLayout113.xml"/><Relationship Id="rId4" Type="http://schemas.openxmlformats.org/officeDocument/2006/relationships/tags" Target="../tags/tag600.xml"/><Relationship Id="rId9" Type="http://schemas.openxmlformats.org/officeDocument/2006/relationships/tags" Target="../tags/tag605.xml"/></Relationships>
</file>

<file path=ppt/slides/_rels/slide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 Type="http://schemas.openxmlformats.org/officeDocument/2006/relationships/tags" Target="../tags/tag24.xml"/><Relationship Id="rId21" Type="http://schemas.openxmlformats.org/officeDocument/2006/relationships/tags" Target="../tags/tag42.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tags" Target="../tags/tag45.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slideLayout" Target="../slideLayouts/slideLayout11.xml"/><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s>
</file>

<file path=ppt/slides/_rels/slide40.xml.rels><?xml version="1.0" encoding="UTF-8" standalone="yes"?>
<Relationships xmlns="http://schemas.openxmlformats.org/package/2006/relationships"><Relationship Id="rId3" Type="http://schemas.openxmlformats.org/officeDocument/2006/relationships/tags" Target="../tags/tag608.xml"/><Relationship Id="rId7" Type="http://schemas.openxmlformats.org/officeDocument/2006/relationships/image" Target="../media/image22.jpeg"/><Relationship Id="rId2" Type="http://schemas.openxmlformats.org/officeDocument/2006/relationships/tags" Target="../tags/tag607.xml"/><Relationship Id="rId1" Type="http://schemas.openxmlformats.org/officeDocument/2006/relationships/tags" Target="../tags/tag606.xml"/><Relationship Id="rId6" Type="http://schemas.openxmlformats.org/officeDocument/2006/relationships/slideLayout" Target="../slideLayouts/slideLayout116.xml"/><Relationship Id="rId5" Type="http://schemas.openxmlformats.org/officeDocument/2006/relationships/tags" Target="../tags/tag610.xml"/><Relationship Id="rId4" Type="http://schemas.openxmlformats.org/officeDocument/2006/relationships/tags" Target="../tags/tag609.xml"/></Relationships>
</file>

<file path=ppt/slides/_rels/slide41.xml.rels><?xml version="1.0" encoding="UTF-8" standalone="yes"?>
<Relationships xmlns="http://schemas.openxmlformats.org/package/2006/relationships"><Relationship Id="rId8" Type="http://schemas.openxmlformats.org/officeDocument/2006/relationships/tags" Target="../tags/tag618.xml"/><Relationship Id="rId13" Type="http://schemas.openxmlformats.org/officeDocument/2006/relationships/tags" Target="../tags/tag623.xml"/><Relationship Id="rId18" Type="http://schemas.openxmlformats.org/officeDocument/2006/relationships/slideLayout" Target="../slideLayouts/slideLayout119.xml"/><Relationship Id="rId3" Type="http://schemas.openxmlformats.org/officeDocument/2006/relationships/tags" Target="../tags/tag613.xml"/><Relationship Id="rId7" Type="http://schemas.openxmlformats.org/officeDocument/2006/relationships/tags" Target="../tags/tag617.xml"/><Relationship Id="rId12" Type="http://schemas.openxmlformats.org/officeDocument/2006/relationships/tags" Target="../tags/tag622.xml"/><Relationship Id="rId17" Type="http://schemas.openxmlformats.org/officeDocument/2006/relationships/tags" Target="../tags/tag627.xml"/><Relationship Id="rId2" Type="http://schemas.openxmlformats.org/officeDocument/2006/relationships/tags" Target="../tags/tag612.xml"/><Relationship Id="rId16" Type="http://schemas.openxmlformats.org/officeDocument/2006/relationships/tags" Target="../tags/tag626.xml"/><Relationship Id="rId20" Type="http://schemas.openxmlformats.org/officeDocument/2006/relationships/image" Target="../media/image24.jpeg"/><Relationship Id="rId1" Type="http://schemas.openxmlformats.org/officeDocument/2006/relationships/tags" Target="../tags/tag611.xml"/><Relationship Id="rId6" Type="http://schemas.openxmlformats.org/officeDocument/2006/relationships/tags" Target="../tags/tag616.xml"/><Relationship Id="rId11" Type="http://schemas.openxmlformats.org/officeDocument/2006/relationships/tags" Target="../tags/tag621.xml"/><Relationship Id="rId5" Type="http://schemas.openxmlformats.org/officeDocument/2006/relationships/tags" Target="../tags/tag615.xml"/><Relationship Id="rId15" Type="http://schemas.openxmlformats.org/officeDocument/2006/relationships/tags" Target="../tags/tag625.xml"/><Relationship Id="rId10" Type="http://schemas.openxmlformats.org/officeDocument/2006/relationships/tags" Target="../tags/tag620.xml"/><Relationship Id="rId19" Type="http://schemas.openxmlformats.org/officeDocument/2006/relationships/image" Target="../media/image23.png"/><Relationship Id="rId4" Type="http://schemas.openxmlformats.org/officeDocument/2006/relationships/tags" Target="../tags/tag614.xml"/><Relationship Id="rId9" Type="http://schemas.openxmlformats.org/officeDocument/2006/relationships/tags" Target="../tags/tag619.xml"/><Relationship Id="rId14" Type="http://schemas.openxmlformats.org/officeDocument/2006/relationships/tags" Target="../tags/tag624.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audio" Target="../media/audio1.wav"/><Relationship Id="rId1" Type="http://schemas.openxmlformats.org/officeDocument/2006/relationships/slideLayout" Target="../slideLayouts/slideLayout1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13" Type="http://schemas.openxmlformats.org/officeDocument/2006/relationships/tags" Target="../tags/tag62.xml"/><Relationship Id="rId18" Type="http://schemas.openxmlformats.org/officeDocument/2006/relationships/tags" Target="../tags/tag67.xml"/><Relationship Id="rId26" Type="http://schemas.openxmlformats.org/officeDocument/2006/relationships/tags" Target="../tags/tag75.xml"/><Relationship Id="rId3" Type="http://schemas.openxmlformats.org/officeDocument/2006/relationships/tags" Target="../tags/tag52.xml"/><Relationship Id="rId21" Type="http://schemas.openxmlformats.org/officeDocument/2006/relationships/tags" Target="../tags/tag70.xml"/><Relationship Id="rId34" Type="http://schemas.openxmlformats.org/officeDocument/2006/relationships/slideLayout" Target="../slideLayouts/slideLayout17.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5" Type="http://schemas.openxmlformats.org/officeDocument/2006/relationships/tags" Target="../tags/tag74.xml"/><Relationship Id="rId33" Type="http://schemas.openxmlformats.org/officeDocument/2006/relationships/tags" Target="../tags/tag82.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tags" Target="../tags/tag69.xml"/><Relationship Id="rId29" Type="http://schemas.openxmlformats.org/officeDocument/2006/relationships/tags" Target="../tags/tag78.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tags" Target="../tags/tag73.xml"/><Relationship Id="rId32" Type="http://schemas.openxmlformats.org/officeDocument/2006/relationships/tags" Target="../tags/tag81.xml"/><Relationship Id="rId5" Type="http://schemas.openxmlformats.org/officeDocument/2006/relationships/tags" Target="../tags/tag54.xml"/><Relationship Id="rId15" Type="http://schemas.openxmlformats.org/officeDocument/2006/relationships/tags" Target="../tags/tag64.xml"/><Relationship Id="rId23" Type="http://schemas.openxmlformats.org/officeDocument/2006/relationships/tags" Target="../tags/tag72.xml"/><Relationship Id="rId28" Type="http://schemas.openxmlformats.org/officeDocument/2006/relationships/tags" Target="../tags/tag77.xml"/><Relationship Id="rId10" Type="http://schemas.openxmlformats.org/officeDocument/2006/relationships/tags" Target="../tags/tag59.xml"/><Relationship Id="rId19" Type="http://schemas.openxmlformats.org/officeDocument/2006/relationships/tags" Target="../tags/tag68.xml"/><Relationship Id="rId31" Type="http://schemas.openxmlformats.org/officeDocument/2006/relationships/tags" Target="../tags/tag80.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tags" Target="../tags/tag71.xml"/><Relationship Id="rId27" Type="http://schemas.openxmlformats.org/officeDocument/2006/relationships/tags" Target="../tags/tag76.xml"/><Relationship Id="rId30" Type="http://schemas.openxmlformats.org/officeDocument/2006/relationships/tags" Target="../tags/tag79.xml"/><Relationship Id="rId35" Type="http://schemas.openxmlformats.org/officeDocument/2006/relationships/image" Target="../media/image9.GIF"/><Relationship Id="rId8" Type="http://schemas.openxmlformats.org/officeDocument/2006/relationships/tags" Target="../tags/tag57.xml"/></Relationships>
</file>

<file path=ppt/slides/_rels/slide7.xml.rels><?xml version="1.0" encoding="UTF-8" standalone="yes"?>
<Relationships xmlns="http://schemas.openxmlformats.org/package/2006/relationships"><Relationship Id="rId13" Type="http://schemas.openxmlformats.org/officeDocument/2006/relationships/tags" Target="../tags/tag95.xml"/><Relationship Id="rId18" Type="http://schemas.openxmlformats.org/officeDocument/2006/relationships/tags" Target="../tags/tag100.xml"/><Relationship Id="rId26" Type="http://schemas.openxmlformats.org/officeDocument/2006/relationships/tags" Target="../tags/tag108.xml"/><Relationship Id="rId3" Type="http://schemas.openxmlformats.org/officeDocument/2006/relationships/tags" Target="../tags/tag85.xml"/><Relationship Id="rId21" Type="http://schemas.openxmlformats.org/officeDocument/2006/relationships/tags" Target="../tags/tag103.xml"/><Relationship Id="rId34" Type="http://schemas.openxmlformats.org/officeDocument/2006/relationships/slideLayout" Target="../slideLayouts/slideLayout20.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5" Type="http://schemas.openxmlformats.org/officeDocument/2006/relationships/tags" Target="../tags/tag107.xml"/><Relationship Id="rId33" Type="http://schemas.openxmlformats.org/officeDocument/2006/relationships/tags" Target="../tags/tag115.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29" Type="http://schemas.openxmlformats.org/officeDocument/2006/relationships/tags" Target="../tags/tag111.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tags" Target="../tags/tag106.xml"/><Relationship Id="rId32" Type="http://schemas.openxmlformats.org/officeDocument/2006/relationships/tags" Target="../tags/tag114.xml"/><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tags" Target="../tags/tag105.xml"/><Relationship Id="rId28" Type="http://schemas.openxmlformats.org/officeDocument/2006/relationships/tags" Target="../tags/tag110.xml"/><Relationship Id="rId10" Type="http://schemas.openxmlformats.org/officeDocument/2006/relationships/tags" Target="../tags/tag92.xml"/><Relationship Id="rId19" Type="http://schemas.openxmlformats.org/officeDocument/2006/relationships/tags" Target="../tags/tag101.xml"/><Relationship Id="rId31" Type="http://schemas.openxmlformats.org/officeDocument/2006/relationships/tags" Target="../tags/tag113.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tags" Target="../tags/tag104.xml"/><Relationship Id="rId27" Type="http://schemas.openxmlformats.org/officeDocument/2006/relationships/tags" Target="../tags/tag109.xml"/><Relationship Id="rId30" Type="http://schemas.openxmlformats.org/officeDocument/2006/relationships/tags" Target="../tags/tag112.xml"/><Relationship Id="rId35" Type="http://schemas.openxmlformats.org/officeDocument/2006/relationships/image" Target="../media/image10.jpeg"/><Relationship Id="rId8" Type="http://schemas.openxmlformats.org/officeDocument/2006/relationships/tags" Target="../tags/tag90.xml"/></Relationships>
</file>

<file path=ppt/slides/_rels/slide8.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3" Type="http://schemas.openxmlformats.org/officeDocument/2006/relationships/tags" Target="../tags/tag118.xml"/><Relationship Id="rId21" Type="http://schemas.openxmlformats.org/officeDocument/2006/relationships/tags" Target="../tags/tag136.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tags" Target="../tags/tag135.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image" Target="../media/image11.jpeg"/><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slideLayout" Target="../slideLayouts/slideLayout23.xml"/><Relationship Id="rId10" Type="http://schemas.openxmlformats.org/officeDocument/2006/relationships/tags" Target="../tags/tag125.xml"/><Relationship Id="rId19" Type="http://schemas.openxmlformats.org/officeDocument/2006/relationships/tags" Target="../tags/tag134.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tags" Target="../tags/tag137.xml"/></Relationships>
</file>

<file path=ppt/slides/_rels/slide9.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26" Type="http://schemas.openxmlformats.org/officeDocument/2006/relationships/slideLayout" Target="../slideLayouts/slideLayout26.xml"/><Relationship Id="rId3" Type="http://schemas.openxmlformats.org/officeDocument/2006/relationships/tags" Target="../tags/tag140.xml"/><Relationship Id="rId21" Type="http://schemas.openxmlformats.org/officeDocument/2006/relationships/tags" Target="../tags/tag158.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5" Type="http://schemas.openxmlformats.org/officeDocument/2006/relationships/tags" Target="../tags/tag162.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24" Type="http://schemas.openxmlformats.org/officeDocument/2006/relationships/tags" Target="../tags/tag161.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tags" Target="../tags/tag160.xml"/><Relationship Id="rId10" Type="http://schemas.openxmlformats.org/officeDocument/2006/relationships/tags" Target="../tags/tag147.xml"/><Relationship Id="rId19" Type="http://schemas.openxmlformats.org/officeDocument/2006/relationships/tags" Target="../tags/tag15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tags" Target="../tags/tag159.xml"/><Relationship Id="rId27"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2619" y="6382637"/>
            <a:ext cx="12204000" cy="0"/>
          </a:xfrm>
          <a:prstGeom prst="line">
            <a:avLst/>
          </a:prstGeom>
          <a:noFill/>
          <a:ln w="66675" cap="flat" cmpd="sng" algn="ctr">
            <a:solidFill>
              <a:schemeClr val="accent1"/>
            </a:solidFill>
            <a:prstDash val="solid"/>
            <a:miter lim="800000"/>
          </a:ln>
          <a:effectLst/>
        </p:spPr>
      </p:cxnSp>
      <p:cxnSp>
        <p:nvCxnSpPr>
          <p:cNvPr id="5" name="直接连接符 4"/>
          <p:cNvCxnSpPr/>
          <p:nvPr>
            <p:custDataLst>
              <p:tags r:id="rId2"/>
            </p:custDataLst>
          </p:nvPr>
        </p:nvCxnSpPr>
        <p:spPr>
          <a:xfrm>
            <a:off x="2619" y="6666062"/>
            <a:ext cx="12204000" cy="0"/>
          </a:xfrm>
          <a:prstGeom prst="line">
            <a:avLst/>
          </a:prstGeom>
          <a:noFill/>
          <a:ln w="66675" cap="flat" cmpd="sng" algn="ctr">
            <a:solidFill>
              <a:schemeClr val="accent1"/>
            </a:solidFill>
            <a:prstDash val="solid"/>
            <a:miter lim="800000"/>
          </a:ln>
          <a:effectLst/>
        </p:spPr>
      </p:cxnSp>
      <p:cxnSp>
        <p:nvCxnSpPr>
          <p:cNvPr id="6" name="直接连接符 5"/>
          <p:cNvCxnSpPr/>
          <p:nvPr>
            <p:custDataLst>
              <p:tags r:id="rId3"/>
            </p:custDataLst>
          </p:nvPr>
        </p:nvCxnSpPr>
        <p:spPr>
          <a:xfrm>
            <a:off x="2619" y="6099212"/>
            <a:ext cx="12204000" cy="0"/>
          </a:xfrm>
          <a:prstGeom prst="line">
            <a:avLst/>
          </a:prstGeom>
          <a:noFill/>
          <a:ln w="66675" cap="flat" cmpd="sng" algn="ctr">
            <a:solidFill>
              <a:schemeClr val="accent1"/>
            </a:solidFill>
            <a:prstDash val="solid"/>
            <a:miter lim="800000"/>
          </a:ln>
          <a:effectLst/>
        </p:spPr>
      </p:cxnSp>
      <p:cxnSp>
        <p:nvCxnSpPr>
          <p:cNvPr id="7" name="直接连接符 6"/>
          <p:cNvCxnSpPr/>
          <p:nvPr>
            <p:custDataLst>
              <p:tags r:id="rId4"/>
            </p:custDataLst>
          </p:nvPr>
        </p:nvCxnSpPr>
        <p:spPr>
          <a:xfrm>
            <a:off x="7997" y="5815787"/>
            <a:ext cx="12204000" cy="0"/>
          </a:xfrm>
          <a:prstGeom prst="line">
            <a:avLst/>
          </a:prstGeom>
          <a:noFill/>
          <a:ln w="66675" cap="flat" cmpd="sng" algn="ctr">
            <a:solidFill>
              <a:schemeClr val="accent1"/>
            </a:solidFill>
            <a:prstDash val="solid"/>
            <a:miter lim="800000"/>
          </a:ln>
          <a:effectLst/>
        </p:spPr>
      </p:cxnSp>
      <p:sp>
        <p:nvSpPr>
          <p:cNvPr id="8" name="矩形 7"/>
          <p:cNvSpPr/>
          <p:nvPr>
            <p:custDataLst>
              <p:tags r:id="rId5"/>
            </p:custDataLst>
          </p:nvPr>
        </p:nvSpPr>
        <p:spPr>
          <a:xfrm>
            <a:off x="0" y="-2435"/>
            <a:ext cx="12192000" cy="5628586"/>
          </a:xfrm>
          <a:prstGeom prst="rect">
            <a:avLst/>
          </a:prstGeom>
          <a:solidFill>
            <a:schemeClr val="accent1"/>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7">
            <a:extLst>
              <a:ext uri="{BEBA8EAE-BF5A-486C-A8C5-ECC9F3942E4B}">
                <a14:imgProps xmlns:a14="http://schemas.microsoft.com/office/drawing/2010/main">
                  <a14:imgLayer r:embed="rId8">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3968584" y="4327370"/>
            <a:ext cx="5223760" cy="681990"/>
          </a:xfrm>
          <a:prstGeom prst="rect">
            <a:avLst/>
          </a:prstGeom>
          <a:noFill/>
        </p:spPr>
        <p:txBody>
          <a:bodyPr wrap="square" rtlCol="0">
            <a:spAutoFit/>
          </a:bodyPr>
          <a:lstStyle/>
          <a:p>
            <a:pPr algn="ctr" defTabSz="457200" fontAlgn="auto">
              <a:spcBef>
                <a:spcPts val="0"/>
              </a:spcBef>
              <a:spcAft>
                <a:spcPts val="0"/>
              </a:spcAft>
            </a:pPr>
            <a:r>
              <a:rPr lang="zh-CN" altLang="en-US" sz="4800" b="0" dirty="0">
                <a:ln w="19050">
                  <a:solidFill>
                    <a:srgbClr val="FFFFFF"/>
                  </a:solidFill>
                </a:ln>
                <a:solidFill>
                  <a:schemeClr val="lt1"/>
                </a:solidFill>
                <a:latin typeface="微软雅黑" panose="020B0503020204020204" pitchFamily="34" charset="-122"/>
                <a:ea typeface="微软雅黑" panose="020B0503020204020204" pitchFamily="34" charset="-122"/>
              </a:rPr>
              <a:t>第</a:t>
            </a:r>
            <a:r>
              <a:rPr lang="en-US" altLang="zh-CN" sz="4800" b="0" dirty="0">
                <a:ln w="19050">
                  <a:solidFill>
                    <a:srgbClr val="FFFFFF"/>
                  </a:solidFill>
                </a:ln>
                <a:solidFill>
                  <a:schemeClr val="lt1"/>
                </a:solidFill>
                <a:latin typeface="微软雅黑" panose="020B0503020204020204" pitchFamily="34" charset="-122"/>
                <a:ea typeface="微软雅黑" panose="020B0503020204020204" pitchFamily="34" charset="-122"/>
              </a:rPr>
              <a:t>6</a:t>
            </a:r>
            <a:r>
              <a:rPr lang="zh-CN" altLang="en-US" sz="4800" b="0" dirty="0">
                <a:ln w="19050">
                  <a:solidFill>
                    <a:srgbClr val="FFFFFF"/>
                  </a:solidFill>
                </a:ln>
                <a:solidFill>
                  <a:schemeClr val="lt1"/>
                </a:solidFill>
                <a:latin typeface="微软雅黑" panose="020B0503020204020204" pitchFamily="34" charset="-122"/>
                <a:ea typeface="微软雅黑" panose="020B0503020204020204" pitchFamily="34" charset="-122"/>
              </a:rPr>
              <a:t>章  树和二叉树</a:t>
            </a:r>
          </a:p>
        </p:txBody>
      </p:sp>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10">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11">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9376" y="1079574"/>
            <a:ext cx="335758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rgbClr val="000000"/>
                </a:solidFill>
                <a:latin typeface="微软雅黑" panose="020B0503020204020204" pitchFamily="34" charset="-122"/>
                <a:ea typeface="微软雅黑" panose="020B0503020204020204" pitchFamily="34" charset="-122"/>
              </a:rPr>
              <a:t>6.2.2  </a:t>
            </a:r>
            <a:r>
              <a:rPr lang="zh-CN" altLang="zh-CN" dirty="0">
                <a:solidFill>
                  <a:srgbClr val="000000"/>
                </a:solidFill>
                <a:latin typeface="微软雅黑" panose="020B0503020204020204" pitchFamily="34" charset="-122"/>
                <a:ea typeface="微软雅黑" panose="020B0503020204020204" pitchFamily="34" charset="-122"/>
              </a:rPr>
              <a:t>二叉树性质</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10</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1479684"/>
            <a:ext cx="5023553" cy="4469596"/>
          </a:xfrm>
          <a:prstGeom prst="rect">
            <a:avLst/>
          </a:prstGeom>
        </p:spPr>
      </p:pic>
      <p:sp>
        <p:nvSpPr>
          <p:cNvPr id="5" name="Text Box 2"/>
          <p:cNvSpPr txBox="1">
            <a:spLocks noChangeArrowheads="1"/>
          </p:cNvSpPr>
          <p:nvPr/>
        </p:nvSpPr>
        <p:spPr bwMode="auto">
          <a:xfrm>
            <a:off x="2304195" y="2509020"/>
            <a:ext cx="2077687" cy="1630045"/>
          </a:xfrm>
          <a:prstGeom prst="rect">
            <a:avLst/>
          </a:prstGeom>
          <a:noFill/>
          <a:ln w="9525">
            <a:noFill/>
            <a:miter lim="800000"/>
          </a:ln>
        </p:spPr>
        <p:txBody>
          <a:bodyPr wrap="square">
            <a:spAutoFit/>
          </a:bodyPr>
          <a:lstStyle/>
          <a:p>
            <a:pPr algn="l">
              <a:lnSpc>
                <a:spcPct val="100000"/>
              </a:lnSpc>
              <a:spcBef>
                <a:spcPct val="50000"/>
              </a:spcBef>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：非空二叉树上叶结点数等于双分支结点数加</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。即</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14" name="组合 13"/>
          <p:cNvGrpSpPr/>
          <p:nvPr/>
        </p:nvGrpSpPr>
        <p:grpSpPr>
          <a:xfrm>
            <a:off x="3935760" y="4885318"/>
            <a:ext cx="7776864" cy="896901"/>
            <a:chOff x="428596" y="5072074"/>
            <a:chExt cx="8112224" cy="896901"/>
          </a:xfrm>
        </p:grpSpPr>
        <p:sp>
          <p:nvSpPr>
            <p:cNvPr id="8" name="TextBox 7"/>
            <p:cNvSpPr txBox="1"/>
            <p:nvPr>
              <p:custDataLst>
                <p:tags r:id="rId3"/>
              </p:custDataLst>
            </p:nvPr>
          </p:nvSpPr>
          <p:spPr>
            <a:xfrm>
              <a:off x="1500166" y="5143512"/>
              <a:ext cx="7040654" cy="783590"/>
            </a:xfrm>
            <a:prstGeom prst="rect">
              <a:avLst/>
            </a:prstGeom>
            <a:noFill/>
          </p:spPr>
          <p:txBody>
            <a:bodyPr wrap="square" rtlCol="0">
              <a:spAutoFit/>
            </a:bodyPr>
            <a:lstStyle/>
            <a:p>
              <a:pPr algn="l">
                <a:lnSpc>
                  <a:spcPts val="2700"/>
                </a:lnSpc>
                <a:spcBef>
                  <a:spcPts val="0"/>
                </a:spcBef>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在二叉树中计算结点时常用的关系式有：①所有结点的度之和</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②所有结点的度之和＝</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③</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9" name="组合 8"/>
            <p:cNvGrpSpPr/>
            <p:nvPr/>
          </p:nvGrpSpPr>
          <p:grpSpPr>
            <a:xfrm>
              <a:off x="428596" y="5072074"/>
              <a:ext cx="896901" cy="896901"/>
              <a:chOff x="388951" y="5103867"/>
              <a:chExt cx="896901" cy="896901"/>
            </a:xfrm>
          </p:grpSpPr>
          <p:sp>
            <p:nvSpPr>
              <p:cNvPr id="10" name="椭圆 9"/>
              <p:cNvSpPr/>
              <p:nvPr>
                <p:custDataLst>
                  <p:tags r:id="rId4"/>
                </p:custDataLst>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0">
                      <a:srgbClr val="FFFFFF"/>
                    </a:gs>
                    <a:gs pos="89000">
                      <a:srgbClr val="D9D9D9">
                        <a:lumMod val="85000"/>
                      </a:srgbClr>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楷体" panose="02010609060101010101" pitchFamily="49" charset="-122"/>
                  <a:ea typeface="楷体" panose="02010609060101010101" pitchFamily="49" charset="-122"/>
                </a:endParaRPr>
              </a:p>
            </p:txBody>
          </p:sp>
          <p:sp>
            <p:nvSpPr>
              <p:cNvPr id="11" name="椭圆 10"/>
              <p:cNvSpPr/>
              <p:nvPr>
                <p:custDataLst>
                  <p:tags r:id="rId5"/>
                </p:custDataLst>
              </p:nvPr>
            </p:nvSpPr>
            <p:spPr>
              <a:xfrm>
                <a:off x="479938" y="5204902"/>
                <a:ext cx="714380" cy="714380"/>
              </a:xfrm>
              <a:prstGeom prst="ellipse">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楷体" panose="02010609060101010101" pitchFamily="49" charset="-122"/>
                  <a:ea typeface="楷体" panose="02010609060101010101" pitchFamily="49" charset="-122"/>
                </a:endParaRPr>
              </a:p>
            </p:txBody>
          </p:sp>
          <p:sp>
            <p:nvSpPr>
              <p:cNvPr id="12" name="文本框 14"/>
              <p:cNvSpPr txBox="1"/>
              <p:nvPr/>
            </p:nvSpPr>
            <p:spPr>
              <a:xfrm>
                <a:off x="493975" y="5392815"/>
                <a:ext cx="720673" cy="337185"/>
              </a:xfrm>
              <a:prstGeom prst="rect">
                <a:avLst/>
              </a:prstGeom>
              <a:noFill/>
            </p:spPr>
            <p:txBody>
              <a:bodyPr wrap="none"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归纳</a:t>
                </a:r>
              </a:p>
            </p:txBody>
          </p:sp>
        </p:grpSp>
      </p:grpSp>
      <p:grpSp>
        <p:nvGrpSpPr>
          <p:cNvPr id="15" name="组合 14"/>
          <p:cNvGrpSpPr/>
          <p:nvPr/>
        </p:nvGrpSpPr>
        <p:grpSpPr>
          <a:xfrm>
            <a:off x="5447928" y="1933395"/>
            <a:ext cx="5618027" cy="2529570"/>
            <a:chOff x="5095298" y="1359312"/>
            <a:chExt cx="5618027" cy="2529570"/>
          </a:xfrm>
        </p:grpSpPr>
        <p:grpSp>
          <p:nvGrpSpPr>
            <p:cNvPr id="13" name="组合 12"/>
            <p:cNvGrpSpPr/>
            <p:nvPr/>
          </p:nvGrpSpPr>
          <p:grpSpPr>
            <a:xfrm>
              <a:off x="5095298" y="1359312"/>
              <a:ext cx="5465198" cy="2525623"/>
              <a:chOff x="794357" y="2376066"/>
              <a:chExt cx="5465198" cy="2525623"/>
            </a:xfrm>
          </p:grpSpPr>
          <p:sp>
            <p:nvSpPr>
              <p:cNvPr id="6" name="TextBox 5"/>
              <p:cNvSpPr txBox="1"/>
              <p:nvPr>
                <p:custDataLst>
                  <p:tags r:id="rId2"/>
                </p:custDataLst>
              </p:nvPr>
            </p:nvSpPr>
            <p:spPr>
              <a:xfrm>
                <a:off x="904934" y="2789571"/>
                <a:ext cx="5354621" cy="2112118"/>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600"/>
                  </a:lnSpc>
                  <a:spcBef>
                    <a:spcPts val="600"/>
                  </a:spcBef>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总结点数</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30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30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30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600"/>
                  </a:lnSpc>
                  <a:spcBef>
                    <a:spcPts val="600"/>
                  </a:spcBef>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一个度为</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的结点贡献</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个度，一个度为</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的结点贡献</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个度，所以总的度数</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600"/>
                  </a:lnSpc>
                  <a:spcBef>
                    <a:spcPts val="600"/>
                  </a:spcBef>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总的度数</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总分支数</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600"/>
                  </a:lnSpc>
                  <a:spcBef>
                    <a:spcPts val="600"/>
                  </a:spcBef>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则</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，求出</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TextBox 6"/>
              <p:cNvSpPr txBox="1"/>
              <p:nvPr/>
            </p:nvSpPr>
            <p:spPr>
              <a:xfrm>
                <a:off x="794357" y="2376066"/>
                <a:ext cx="928694" cy="336659"/>
              </a:xfrm>
              <a:prstGeom prst="rect">
                <a:avLst/>
              </a:prstGeom>
              <a:noFill/>
            </p:spPr>
            <p:txBody>
              <a:bodyPr wrap="square" rtlCol="0">
                <a:spAutoFit/>
              </a:bodyPr>
              <a:lstStyle/>
              <a:p>
                <a:pPr algn="l"/>
                <a:r>
                  <a:rPr lang="zh-CN" altLang="en-US" sz="2000" dirty="0">
                    <a:solidFill>
                      <a:srgbClr val="000000"/>
                    </a:solidFill>
                    <a:latin typeface="微软雅黑" panose="020B0503020204020204" pitchFamily="34" charset="-122"/>
                    <a:ea typeface="微软雅黑" panose="020B0503020204020204" pitchFamily="34" charset="-122"/>
                  </a:rPr>
                  <a:t>证明：</a:t>
                </a:r>
              </a:p>
            </p:txBody>
          </p:sp>
        </p:grpSp>
        <p:sp>
          <p:nvSpPr>
            <p:cNvPr id="4" name="矩形 3"/>
            <p:cNvSpPr/>
            <p:nvPr>
              <p:custDataLst>
                <p:tags r:id="rId1"/>
              </p:custDataLst>
            </p:nvPr>
          </p:nvSpPr>
          <p:spPr>
            <a:xfrm>
              <a:off x="5231904" y="1772816"/>
              <a:ext cx="5481421" cy="2116066"/>
            </a:xfrm>
            <a:prstGeom prst="rect">
              <a:avLst/>
            </a:prstGeom>
            <a:ln w="19050">
              <a:solidFill>
                <a:schemeClr val="accent3">
                  <a:lumMod val="60000"/>
                  <a:lumOff val="40000"/>
                </a:schemeClr>
              </a:solidFill>
              <a:prstDash val="sys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11</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rotWithShape="1">
          <a:blip r:embed="rId8" cstate="print">
            <a:extLst>
              <a:ext uri="{28A0092B-C50C-407E-A947-70E740481C1C}">
                <a14:useLocalDpi xmlns:a14="http://schemas.microsoft.com/office/drawing/2010/main" val="0"/>
              </a:ext>
            </a:extLst>
          </a:blip>
          <a:srcRect r="7351" b="-600"/>
          <a:stretch>
            <a:fillRect/>
          </a:stretch>
        </p:blipFill>
        <p:spPr>
          <a:xfrm>
            <a:off x="865307" y="1851679"/>
            <a:ext cx="3754304" cy="4025593"/>
          </a:xfrm>
          <a:prstGeom prst="rect">
            <a:avLst/>
          </a:prstGeom>
        </p:spPr>
      </p:pic>
      <p:pic>
        <p:nvPicPr>
          <p:cNvPr id="10" name="图形 9" descr="书架上的书籍"/>
          <p:cNvPicPr>
            <a:picLocks noChangeAspect="1"/>
          </p:cNvPicPr>
          <p:nvPr>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63831" y="2126001"/>
            <a:ext cx="792088" cy="792088"/>
          </a:xfrm>
          <a:prstGeom prst="rect">
            <a:avLst/>
          </a:prstGeom>
        </p:spPr>
      </p:pic>
      <p:pic>
        <p:nvPicPr>
          <p:cNvPr id="12" name="图形 11" descr="试管"/>
          <p:cNvPicPr>
            <a:picLocks noChangeAspect="1"/>
          </p:cNvPicPr>
          <p:nvPr>
            <p:custDataLst>
              <p:tags r:id="rId2"/>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31837" y="4070217"/>
            <a:ext cx="720080" cy="720080"/>
          </a:xfrm>
          <a:prstGeom prst="rect">
            <a:avLst/>
          </a:prstGeom>
        </p:spPr>
      </p:pic>
      <p:grpSp>
        <p:nvGrpSpPr>
          <p:cNvPr id="20" name="组合 19"/>
          <p:cNvGrpSpPr/>
          <p:nvPr/>
        </p:nvGrpSpPr>
        <p:grpSpPr>
          <a:xfrm>
            <a:off x="6240016" y="1988840"/>
            <a:ext cx="4824536" cy="1747742"/>
            <a:chOff x="5743064" y="1988840"/>
            <a:chExt cx="4824536" cy="1747742"/>
          </a:xfrm>
        </p:grpSpPr>
        <p:grpSp>
          <p:nvGrpSpPr>
            <p:cNvPr id="18" name="组合 17"/>
            <p:cNvGrpSpPr/>
            <p:nvPr/>
          </p:nvGrpSpPr>
          <p:grpSpPr>
            <a:xfrm>
              <a:off x="5743064" y="1988840"/>
              <a:ext cx="4824536" cy="1726263"/>
              <a:chOff x="5700069" y="1377104"/>
              <a:chExt cx="4824536" cy="1726263"/>
            </a:xfrm>
          </p:grpSpPr>
          <p:sp>
            <p:nvSpPr>
              <p:cNvPr id="8" name="文本框 7"/>
              <p:cNvSpPr txBox="1"/>
              <p:nvPr>
                <p:custDataLst>
                  <p:tags r:id="rId6"/>
                </p:custDataLst>
              </p:nvPr>
            </p:nvSpPr>
            <p:spPr>
              <a:xfrm>
                <a:off x="5700069" y="1935745"/>
                <a:ext cx="4824536" cy="1167622"/>
              </a:xfrm>
              <a:prstGeom prst="rect">
                <a:avLst/>
              </a:prstGeom>
              <a:noFill/>
            </p:spPr>
            <p:txBody>
              <a:bodyPr wrap="square">
                <a:spAutoFit/>
              </a:bodyPr>
              <a:lstStyle/>
              <a:p>
                <a:pPr algn="just">
                  <a:lnSpc>
                    <a:spcPct val="100000"/>
                  </a:lnSpc>
                  <a:spcBef>
                    <a:spcPct val="50000"/>
                  </a:spcBef>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非空二叉树上第</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层上至多有</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baseline="30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baseline="30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个结点，这里应有</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algn="just">
                  <a:lnSpc>
                    <a:spcPct val="100000"/>
                  </a:lnSpc>
                  <a:spcBef>
                    <a:spcPct val="50000"/>
                  </a:spcBef>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由树的性质</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可推出。（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m=2</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4" name="文本框 13"/>
              <p:cNvSpPr txBox="1"/>
              <p:nvPr/>
            </p:nvSpPr>
            <p:spPr>
              <a:xfrm>
                <a:off x="5700069" y="1377104"/>
                <a:ext cx="1332035" cy="459861"/>
              </a:xfrm>
              <a:prstGeom prst="rect">
                <a:avLst/>
              </a:prstGeom>
              <a:noFill/>
            </p:spPr>
            <p:txBody>
              <a:bodyPr wrap="square">
                <a:spAutoFit/>
              </a:bodyPr>
              <a:lstStyle/>
              <a:p>
                <a:pPr algn="just">
                  <a:lnSpc>
                    <a:spcPct val="100000"/>
                  </a:lnSpc>
                  <a:spcBef>
                    <a:spcPct val="50000"/>
                  </a:spcBef>
                </a:pPr>
                <a:r>
                  <a:rPr lang="zh-CN" altLang="en-US"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2</a:t>
                </a:r>
              </a:p>
            </p:txBody>
          </p:sp>
        </p:grpSp>
        <p:sp>
          <p:nvSpPr>
            <p:cNvPr id="19" name="矩形 18"/>
            <p:cNvSpPr/>
            <p:nvPr>
              <p:custDataLst>
                <p:tags r:id="rId5"/>
              </p:custDataLst>
            </p:nvPr>
          </p:nvSpPr>
          <p:spPr>
            <a:xfrm>
              <a:off x="5807968" y="2567031"/>
              <a:ext cx="4716637" cy="1169551"/>
            </a:xfrm>
            <a:prstGeom prst="rect">
              <a:avLst/>
            </a:prstGeom>
            <a:ln w="19050">
              <a:solidFill>
                <a:schemeClr val="accent3">
                  <a:lumMod val="60000"/>
                  <a:lumOff val="40000"/>
                </a:schemeClr>
              </a:solidFill>
              <a:prstDash val="sys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grpSp>
        <p:nvGrpSpPr>
          <p:cNvPr id="22" name="组合 21"/>
          <p:cNvGrpSpPr/>
          <p:nvPr/>
        </p:nvGrpSpPr>
        <p:grpSpPr>
          <a:xfrm>
            <a:off x="6240016" y="4005064"/>
            <a:ext cx="4781541" cy="1728192"/>
            <a:chOff x="5743064" y="3717032"/>
            <a:chExt cx="4781541" cy="1728192"/>
          </a:xfrm>
        </p:grpSpPr>
        <p:grpSp>
          <p:nvGrpSpPr>
            <p:cNvPr id="17" name="组合 16"/>
            <p:cNvGrpSpPr/>
            <p:nvPr/>
          </p:nvGrpSpPr>
          <p:grpSpPr>
            <a:xfrm>
              <a:off x="5743064" y="3717032"/>
              <a:ext cx="4781541" cy="1726263"/>
              <a:chOff x="5700069" y="3541946"/>
              <a:chExt cx="4781541" cy="1726263"/>
            </a:xfrm>
          </p:grpSpPr>
          <p:sp>
            <p:nvSpPr>
              <p:cNvPr id="5" name="Text Box 2"/>
              <p:cNvSpPr txBox="1">
                <a:spLocks noChangeArrowheads="1"/>
              </p:cNvSpPr>
              <p:nvPr>
                <p:custDataLst>
                  <p:tags r:id="rId4"/>
                </p:custDataLst>
              </p:nvPr>
            </p:nvSpPr>
            <p:spPr bwMode="auto">
              <a:xfrm>
                <a:off x="5700069" y="4100587"/>
                <a:ext cx="4781541" cy="1167622"/>
              </a:xfrm>
              <a:prstGeom prst="rect">
                <a:avLst/>
              </a:prstGeom>
              <a:noFill/>
              <a:ln w="9525">
                <a:noFill/>
                <a:miter lim="800000"/>
              </a:ln>
            </p:spPr>
            <p:txBody>
              <a:bodyPr wrap="square">
                <a:spAutoFit/>
              </a:bodyPr>
              <a:lstStyle/>
              <a:p>
                <a:pPr algn="just">
                  <a:lnSpc>
                    <a:spcPct val="100000"/>
                  </a:lnSpc>
                  <a:spcBef>
                    <a:spcPct val="50000"/>
                  </a:spcBef>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高度为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h</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的二叉树至多有</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baseline="30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个结点（</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algn="just">
                  <a:lnSpc>
                    <a:spcPct val="100000"/>
                  </a:lnSpc>
                  <a:spcBef>
                    <a:spcPct val="50000"/>
                  </a:spcBef>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由树的性质</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可推出。 （</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m=2</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6" name="文本框 15"/>
              <p:cNvSpPr txBox="1"/>
              <p:nvPr/>
            </p:nvSpPr>
            <p:spPr>
              <a:xfrm>
                <a:off x="5700069" y="3541946"/>
                <a:ext cx="1044003" cy="459861"/>
              </a:xfrm>
              <a:prstGeom prst="rect">
                <a:avLst/>
              </a:prstGeom>
              <a:noFill/>
            </p:spPr>
            <p:txBody>
              <a:bodyPr wrap="square">
                <a:spAutoFit/>
              </a:bodyPr>
              <a:lstStyle/>
              <a:p>
                <a:pPr algn="just">
                  <a:lnSpc>
                    <a:spcPct val="100000"/>
                  </a:lnSpc>
                  <a:spcBef>
                    <a:spcPct val="50000"/>
                  </a:spcBef>
                </a:pPr>
                <a:r>
                  <a:rPr lang="zh-CN" altLang="en-US" sz="24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4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grpSp>
        <p:sp>
          <p:nvSpPr>
            <p:cNvPr id="21" name="矩形 20"/>
            <p:cNvSpPr/>
            <p:nvPr>
              <p:custDataLst>
                <p:tags r:id="rId3"/>
              </p:custDataLst>
            </p:nvPr>
          </p:nvSpPr>
          <p:spPr>
            <a:xfrm>
              <a:off x="5807967" y="4275673"/>
              <a:ext cx="4716637" cy="1169551"/>
            </a:xfrm>
            <a:prstGeom prst="rect">
              <a:avLst/>
            </a:prstGeom>
            <a:ln w="19050">
              <a:solidFill>
                <a:schemeClr val="accent3">
                  <a:lumMod val="60000"/>
                  <a:lumOff val="40000"/>
                </a:schemeClr>
              </a:solidFill>
              <a:prstDash val="sys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flipH="1">
            <a:off x="8565366" y="945971"/>
            <a:ext cx="3626634" cy="5075317"/>
          </a:xfrm>
          <a:prstGeom prst="rect">
            <a:avLst/>
          </a:prstGeom>
        </p:spPr>
      </p:pic>
      <p:sp>
        <p:nvSpPr>
          <p:cNvPr id="3" name="Text Box 4"/>
          <p:cNvSpPr txBox="1">
            <a:spLocks noChangeArrowheads="1"/>
          </p:cNvSpPr>
          <p:nvPr/>
        </p:nvSpPr>
        <p:spPr bwMode="auto">
          <a:xfrm>
            <a:off x="729044" y="840249"/>
            <a:ext cx="6929486" cy="460375"/>
          </a:xfrm>
          <a:prstGeom prst="rect">
            <a:avLst/>
          </a:prstGeom>
          <a:noFill/>
          <a:ln w="9525">
            <a:noFill/>
            <a:miter lim="800000"/>
          </a:ln>
        </p:spPr>
        <p:txBody>
          <a:bodyPr wrap="square">
            <a:spAutoFit/>
          </a:bodyPr>
          <a:lstStyle/>
          <a:p>
            <a:pPr algn="l">
              <a:lnSpc>
                <a:spcPct val="100000"/>
              </a:lnSpc>
              <a:spcBef>
                <a:spcPts val="600"/>
              </a:spcBef>
            </a:pPr>
            <a:r>
              <a:rPr lang="zh-CN"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4 </a:t>
            </a: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完全二叉树</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（结点个数为</a:t>
            </a:r>
            <a:r>
              <a:rPr lang="en-US" altLang="zh-CN" sz="2000" i="1"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n</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层序编号</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后的性质。</a:t>
            </a:r>
          </a:p>
        </p:txBody>
      </p:sp>
      <p:sp>
        <p:nvSpPr>
          <p:cNvPr id="14" name="TextBox 13"/>
          <p:cNvSpPr txBox="1"/>
          <p:nvPr>
            <p:custDataLst>
              <p:tags r:id="rId1"/>
            </p:custDataLst>
          </p:nvPr>
        </p:nvSpPr>
        <p:spPr>
          <a:xfrm>
            <a:off x="746783" y="1456269"/>
            <a:ext cx="8643966" cy="368300"/>
          </a:xfrm>
          <a:prstGeom prst="rect">
            <a:avLst/>
          </a:prstGeom>
          <a:noFill/>
          <a:ln w="9525">
            <a:noFill/>
            <a:miter lim="800000"/>
          </a:ln>
        </p:spPr>
        <p:txBody>
          <a:bodyPr wrap="square">
            <a:spAutoFit/>
          </a:bodyPr>
          <a:lstStyle>
            <a:defPPr>
              <a:defRPr lang="zh-CN"/>
            </a:defPPr>
            <a:lvl1pPr algn="l">
              <a:lnSpc>
                <a:spcPct val="100000"/>
              </a:lnSpc>
              <a:spcBef>
                <a:spcPts val="600"/>
              </a:spcBef>
              <a:defRPr sz="2000">
                <a:solidFill>
                  <a:srgbClr val="FF0000"/>
                </a:solidFill>
                <a:latin typeface="楷体" panose="02010609060101010101" pitchFamily="49" charset="-122"/>
                <a:ea typeface="楷体" panose="02010609060101010101" pitchFamily="49" charset="-122"/>
                <a:cs typeface="Consolas" panose="020B0609020204030204" pitchFamily="49" charset="0"/>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zh-CN" altLang="zh-CN" sz="1800" dirty="0">
                <a:solidFill>
                  <a:schemeClr val="dk1"/>
                </a:solidFill>
                <a:latin typeface="微软雅黑" panose="020B0503020204020204" pitchFamily="34" charset="-122"/>
                <a:ea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rPr>
              <a:t>1</a:t>
            </a:r>
            <a:r>
              <a:rPr lang="zh-CN" altLang="zh-CN" sz="1800" dirty="0">
                <a:solidFill>
                  <a:schemeClr val="dk1"/>
                </a:solidFill>
                <a:latin typeface="微软雅黑" panose="020B0503020204020204" pitchFamily="34" charset="-122"/>
                <a:ea typeface="微软雅黑" panose="020B0503020204020204" pitchFamily="34" charset="-122"/>
              </a:rPr>
              <a:t>）若完全二叉树的根结点编号为</a:t>
            </a:r>
            <a:r>
              <a:rPr lang="en-US" altLang="zh-CN" sz="1800" dirty="0">
                <a:solidFill>
                  <a:schemeClr val="dk1"/>
                </a:solidFill>
                <a:latin typeface="微软雅黑" panose="020B0503020204020204" pitchFamily="34" charset="-122"/>
                <a:ea typeface="微软雅黑" panose="020B0503020204020204" pitchFamily="34" charset="-122"/>
              </a:rPr>
              <a:t>1</a:t>
            </a:r>
            <a:r>
              <a:rPr lang="zh-CN" altLang="zh-CN" sz="1800" dirty="0">
                <a:solidFill>
                  <a:schemeClr val="dk1"/>
                </a:solidFill>
                <a:latin typeface="微软雅黑" panose="020B0503020204020204" pitchFamily="34" charset="-122"/>
                <a:ea typeface="微软雅黑" panose="020B0503020204020204" pitchFamily="34" charset="-122"/>
              </a:rPr>
              <a:t>，对于编号为</a:t>
            </a:r>
            <a:r>
              <a:rPr lang="en-US" altLang="zh-CN" sz="1800" dirty="0" err="1">
                <a:solidFill>
                  <a:schemeClr val="dk1"/>
                </a:solidFill>
                <a:latin typeface="微软雅黑" panose="020B0503020204020204" pitchFamily="34" charset="-122"/>
                <a:ea typeface="微软雅黑" panose="020B0503020204020204" pitchFamily="34" charset="-122"/>
              </a:rPr>
              <a:t>i</a:t>
            </a:r>
            <a:r>
              <a:rPr lang="zh-CN" altLang="zh-CN" sz="1800" dirty="0">
                <a:solidFill>
                  <a:schemeClr val="dk1"/>
                </a:solidFill>
                <a:latin typeface="微软雅黑" panose="020B0503020204020204" pitchFamily="34" charset="-122"/>
                <a:ea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rPr>
              <a:t>1</a:t>
            </a:r>
            <a:r>
              <a:rPr lang="zh-CN" altLang="zh-CN" sz="1800" dirty="0">
                <a:solidFill>
                  <a:schemeClr val="dk1"/>
                </a:solidFill>
                <a:latin typeface="微软雅黑" panose="020B0503020204020204" pitchFamily="34" charset="-122"/>
                <a:ea typeface="微软雅黑" panose="020B0503020204020204" pitchFamily="34" charset="-122"/>
              </a:rPr>
              <a:t>≤</a:t>
            </a:r>
            <a:r>
              <a:rPr lang="en-US" altLang="zh-CN" sz="1800" dirty="0" err="1">
                <a:solidFill>
                  <a:schemeClr val="dk1"/>
                </a:solidFill>
                <a:latin typeface="微软雅黑" panose="020B0503020204020204" pitchFamily="34" charset="-122"/>
                <a:ea typeface="微软雅黑" panose="020B0503020204020204" pitchFamily="34" charset="-122"/>
              </a:rPr>
              <a:t>i</a:t>
            </a:r>
            <a:r>
              <a:rPr lang="zh-CN" altLang="zh-CN" sz="1800" dirty="0">
                <a:solidFill>
                  <a:schemeClr val="dk1"/>
                </a:solidFill>
                <a:latin typeface="微软雅黑" panose="020B0503020204020204" pitchFamily="34" charset="-122"/>
                <a:ea typeface="微软雅黑" panose="020B0503020204020204" pitchFamily="34" charset="-122"/>
              </a:rPr>
              <a:t>≤</a:t>
            </a:r>
            <a:r>
              <a:rPr lang="en-US" altLang="zh-CN" sz="1800" dirty="0">
                <a:solidFill>
                  <a:schemeClr val="dk1"/>
                </a:solidFill>
                <a:latin typeface="微软雅黑" panose="020B0503020204020204" pitchFamily="34" charset="-122"/>
                <a:ea typeface="微软雅黑" panose="020B0503020204020204" pitchFamily="34" charset="-122"/>
              </a:rPr>
              <a:t>n</a:t>
            </a:r>
            <a:r>
              <a:rPr lang="zh-CN" altLang="zh-CN" sz="1800" dirty="0">
                <a:solidFill>
                  <a:schemeClr val="dk1"/>
                </a:solidFill>
                <a:latin typeface="微软雅黑" panose="020B0503020204020204" pitchFamily="34" charset="-122"/>
                <a:ea typeface="微软雅黑" panose="020B0503020204020204" pitchFamily="34" charset="-122"/>
              </a:rPr>
              <a:t>）的结点有：</a:t>
            </a:r>
          </a:p>
        </p:txBody>
      </p:sp>
      <p:sp>
        <p:nvSpPr>
          <p:cNvPr id="23" name="TextBox 22"/>
          <p:cNvSpPr txBox="1"/>
          <p:nvPr>
            <p:custDataLst>
              <p:tags r:id="rId2"/>
            </p:custDataLst>
          </p:nvPr>
        </p:nvSpPr>
        <p:spPr>
          <a:xfrm>
            <a:off x="1907453" y="5762751"/>
            <a:ext cx="2500330" cy="645160"/>
          </a:xfrm>
          <a:prstGeom prst="rect">
            <a:avLst/>
          </a:prstGeom>
          <a:noFill/>
        </p:spPr>
        <p:txBody>
          <a:bodyPr wrap="square" rtlCol="0">
            <a:spAutoFit/>
          </a:bodyPr>
          <a:lstStyle/>
          <a:p>
            <a:pPr algn="l">
              <a:lnSpc>
                <a:spcPct val="100000"/>
              </a:lnSpc>
              <a:spcBef>
                <a:spcPts val="0"/>
              </a:spcBef>
            </a:pP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=5 </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=0</a:t>
            </a:r>
            <a:r>
              <a:rPr lang="zh-CN" altLang="en-US"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，最后分支结点为</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/2=2</a:t>
            </a:r>
          </a:p>
        </p:txBody>
      </p:sp>
      <p:grpSp>
        <p:nvGrpSpPr>
          <p:cNvPr id="7" name="组合 6"/>
          <p:cNvGrpSpPr/>
          <p:nvPr/>
        </p:nvGrpSpPr>
        <p:grpSpPr>
          <a:xfrm>
            <a:off x="2220275" y="3758958"/>
            <a:ext cx="1606978" cy="1793065"/>
            <a:chOff x="2246973" y="3683933"/>
            <a:chExt cx="1606978" cy="1793065"/>
          </a:xfrm>
        </p:grpSpPr>
        <p:sp>
          <p:nvSpPr>
            <p:cNvPr id="16" name="椭圆 15"/>
            <p:cNvSpPr/>
            <p:nvPr>
              <p:custDataLst>
                <p:tags r:id="rId17"/>
              </p:custDataLst>
            </p:nvPr>
          </p:nvSpPr>
          <p:spPr>
            <a:xfrm>
              <a:off x="3074227" y="3683933"/>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7" name="椭圆 16"/>
            <p:cNvSpPr/>
            <p:nvPr>
              <p:custDataLst>
                <p:tags r:id="rId18"/>
              </p:custDataLst>
            </p:nvPr>
          </p:nvSpPr>
          <p:spPr>
            <a:xfrm>
              <a:off x="2621834" y="4406624"/>
              <a:ext cx="303423" cy="355994"/>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 pos="0">
                  <a:srgbClr val="F7B535"/>
                </a:gs>
                <a:gs pos="35000">
                  <a:srgbClr val="F7B535"/>
                </a:gs>
                <a:gs pos="100000">
                  <a:srgbClr val="F7B535"/>
                </a:gs>
              </a:gsLst>
              <a:lin ang="16200000" scaled="0"/>
            </a:gradFill>
            <a:ln>
              <a:solidFill>
                <a:schemeClr val="accent6">
                  <a:shade val="95000"/>
                  <a:satMod val="10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nSpc>
                  <a:spcPts val="1920"/>
                </a:lnSpc>
                <a:spcBef>
                  <a:spcPts val="0"/>
                </a:spcBef>
              </a:pPr>
              <a:r>
                <a:rPr lang="en-US" altLang="zh-CN" sz="1600" b="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8" name="椭圆 17"/>
            <p:cNvSpPr/>
            <p:nvPr>
              <p:custDataLst>
                <p:tags r:id="rId19"/>
              </p:custDataLst>
            </p:nvPr>
          </p:nvSpPr>
          <p:spPr>
            <a:xfrm>
              <a:off x="3550528" y="440662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cxnSp>
          <p:nvCxnSpPr>
            <p:cNvPr id="20" name="直接连接符 19"/>
            <p:cNvCxnSpPr>
              <a:stCxn id="16" idx="3"/>
              <a:endCxn id="17" idx="0"/>
            </p:cNvCxnSpPr>
            <p:nvPr>
              <p:custDataLst>
                <p:tags r:id="rId20"/>
              </p:custDataLst>
            </p:nvPr>
          </p:nvCxnSpPr>
          <p:spPr>
            <a:xfrm rot="5400000">
              <a:off x="2736689" y="4024650"/>
              <a:ext cx="418831" cy="345116"/>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custDataLst>
                <p:tags r:id="rId21"/>
              </p:custDataLst>
            </p:nvPr>
          </p:nvCxnSpPr>
          <p:spPr>
            <a:xfrm rot="16200000" flipH="1">
              <a:off x="3308312" y="4012696"/>
              <a:ext cx="418831" cy="36902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24" name="椭圆 23"/>
            <p:cNvSpPr/>
            <p:nvPr>
              <p:custDataLst>
                <p:tags r:id="rId22"/>
              </p:custDataLst>
            </p:nvPr>
          </p:nvSpPr>
          <p:spPr>
            <a:xfrm>
              <a:off x="2246973"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25" name="椭圆 24"/>
            <p:cNvSpPr/>
            <p:nvPr>
              <p:custDataLst>
                <p:tags r:id="rId23"/>
              </p:custDataLst>
            </p:nvPr>
          </p:nvSpPr>
          <p:spPr>
            <a:xfrm>
              <a:off x="2979024"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27" name="直接连接符 26"/>
            <p:cNvCxnSpPr>
              <a:stCxn id="17" idx="3"/>
              <a:endCxn id="24" idx="0"/>
            </p:cNvCxnSpPr>
            <p:nvPr>
              <p:custDataLst>
                <p:tags r:id="rId24"/>
              </p:custDataLst>
            </p:nvPr>
          </p:nvCxnSpPr>
          <p:spPr>
            <a:xfrm rot="5400000">
              <a:off x="2327216" y="4781952"/>
              <a:ext cx="410520" cy="26758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custDataLst>
                <p:tags r:id="rId25"/>
              </p:custDataLst>
            </p:nvPr>
          </p:nvCxnSpPr>
          <p:spPr>
            <a:xfrm rot="16200000" flipH="1">
              <a:off x="2800518" y="4790787"/>
              <a:ext cx="410520" cy="24991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35" name="TextBox 34"/>
          <p:cNvSpPr txBox="1"/>
          <p:nvPr>
            <p:custDataLst>
              <p:tags r:id="rId3"/>
            </p:custDataLst>
          </p:nvPr>
        </p:nvSpPr>
        <p:spPr>
          <a:xfrm>
            <a:off x="5677378" y="5806282"/>
            <a:ext cx="2707417" cy="645160"/>
          </a:xfrm>
          <a:prstGeom prst="rect">
            <a:avLst/>
          </a:prstGeom>
          <a:noFill/>
        </p:spPr>
        <p:txBody>
          <a:bodyPr wrap="square" rtlCol="0">
            <a:spAutoFit/>
          </a:bodyPr>
          <a:lstStyle/>
          <a:p>
            <a:pPr algn="l">
              <a:lnSpc>
                <a:spcPct val="100000"/>
              </a:lnSpc>
              <a:spcBef>
                <a:spcPts val="0"/>
              </a:spcBef>
            </a:pP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=6 </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zh-CN" altLang="en-US"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，最后分支结点为</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/2=3</a:t>
            </a:r>
          </a:p>
        </p:txBody>
      </p:sp>
      <p:grpSp>
        <p:nvGrpSpPr>
          <p:cNvPr id="8" name="组合 7"/>
          <p:cNvGrpSpPr/>
          <p:nvPr/>
        </p:nvGrpSpPr>
        <p:grpSpPr>
          <a:xfrm>
            <a:off x="6081524" y="3799546"/>
            <a:ext cx="1673653" cy="1793065"/>
            <a:chOff x="6223846" y="3683933"/>
            <a:chExt cx="1673653" cy="1793065"/>
          </a:xfrm>
        </p:grpSpPr>
        <p:sp>
          <p:nvSpPr>
            <p:cNvPr id="30" name="椭圆 29"/>
            <p:cNvSpPr/>
            <p:nvPr>
              <p:custDataLst>
                <p:tags r:id="rId6"/>
              </p:custDataLst>
            </p:nvPr>
          </p:nvSpPr>
          <p:spPr>
            <a:xfrm>
              <a:off x="7098725" y="3683933"/>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31" name="椭圆 30"/>
            <p:cNvSpPr/>
            <p:nvPr>
              <p:custDataLst>
                <p:tags r:id="rId7"/>
              </p:custDataLst>
            </p:nvPr>
          </p:nvSpPr>
          <p:spPr>
            <a:xfrm>
              <a:off x="6598707" y="440662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32" name="椭圆 31"/>
            <p:cNvSpPr/>
            <p:nvPr>
              <p:custDataLst>
                <p:tags r:id="rId8"/>
              </p:custDataLst>
            </p:nvPr>
          </p:nvSpPr>
          <p:spPr>
            <a:xfrm>
              <a:off x="7594076" y="4406624"/>
              <a:ext cx="303423" cy="355994"/>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 pos="0">
                  <a:srgbClr val="F7B535"/>
                </a:gs>
                <a:gs pos="35000">
                  <a:srgbClr val="F7B535"/>
                </a:gs>
                <a:gs pos="100000">
                  <a:srgbClr val="F7B535"/>
                </a:gs>
              </a:gsLst>
              <a:lin ang="16200000" scaled="0"/>
            </a:gradFill>
            <a:ln>
              <a:solidFill>
                <a:schemeClr val="accent6">
                  <a:shade val="95000"/>
                  <a:satMod val="10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nSpc>
                  <a:spcPts val="1920"/>
                </a:lnSpc>
                <a:spcBef>
                  <a:spcPts val="0"/>
                </a:spcBef>
              </a:pPr>
              <a:r>
                <a:rPr lang="en-US" altLang="zh-CN" sz="1600" b="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cxnSp>
          <p:nvCxnSpPr>
            <p:cNvPr id="33" name="直接连接符 32"/>
            <p:cNvCxnSpPr>
              <a:stCxn id="30" idx="3"/>
              <a:endCxn id="31" idx="0"/>
            </p:cNvCxnSpPr>
            <p:nvPr>
              <p:custDataLst>
                <p:tags r:id="rId9"/>
              </p:custDataLst>
            </p:nvPr>
          </p:nvCxnSpPr>
          <p:spPr>
            <a:xfrm rot="5400000">
              <a:off x="6737375" y="4000839"/>
              <a:ext cx="418831" cy="392741"/>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custDataLst>
                <p:tags r:id="rId10"/>
              </p:custDataLst>
            </p:nvPr>
          </p:nvCxnSpPr>
          <p:spPr>
            <a:xfrm rot="16200000" flipH="1">
              <a:off x="7342335" y="4003171"/>
              <a:ext cx="418831" cy="38807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36" name="椭圆 35"/>
            <p:cNvSpPr/>
            <p:nvPr>
              <p:custDataLst>
                <p:tags r:id="rId11"/>
              </p:custDataLst>
            </p:nvPr>
          </p:nvSpPr>
          <p:spPr>
            <a:xfrm>
              <a:off x="6223846"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37" name="椭圆 36"/>
            <p:cNvSpPr/>
            <p:nvPr>
              <p:custDataLst>
                <p:tags r:id="rId12"/>
              </p:custDataLst>
            </p:nvPr>
          </p:nvSpPr>
          <p:spPr>
            <a:xfrm>
              <a:off x="6955897"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38" name="直接连接符 37"/>
            <p:cNvCxnSpPr>
              <a:stCxn id="31" idx="3"/>
              <a:endCxn id="36" idx="0"/>
            </p:cNvCxnSpPr>
            <p:nvPr>
              <p:custDataLst>
                <p:tags r:id="rId13"/>
              </p:custDataLst>
            </p:nvPr>
          </p:nvCxnSpPr>
          <p:spPr>
            <a:xfrm rot="5400000">
              <a:off x="6304089" y="4781952"/>
              <a:ext cx="410520" cy="26758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custDataLst>
                <p:tags r:id="rId14"/>
              </p:custDataLst>
            </p:nvPr>
          </p:nvCxnSpPr>
          <p:spPr>
            <a:xfrm rot="16200000" flipH="1">
              <a:off x="6777391" y="4790787"/>
              <a:ext cx="410520" cy="24991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40" name="椭圆 39"/>
            <p:cNvSpPr/>
            <p:nvPr>
              <p:custDataLst>
                <p:tags r:id="rId15"/>
              </p:custDataLst>
            </p:nvPr>
          </p:nvSpPr>
          <p:spPr>
            <a:xfrm>
              <a:off x="7313087" y="5112693"/>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6</a:t>
              </a:r>
            </a:p>
          </p:txBody>
        </p:sp>
        <p:cxnSp>
          <p:nvCxnSpPr>
            <p:cNvPr id="42" name="直接连接符 41"/>
            <p:cNvCxnSpPr>
              <a:stCxn id="32" idx="3"/>
              <a:endCxn id="40" idx="0"/>
            </p:cNvCxnSpPr>
            <p:nvPr>
              <p:custDataLst>
                <p:tags r:id="rId16"/>
              </p:custDataLst>
            </p:nvPr>
          </p:nvCxnSpPr>
          <p:spPr>
            <a:xfrm rot="5400000">
              <a:off x="7350551" y="4824732"/>
              <a:ext cx="402209" cy="173712"/>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28" name="灯片编号占位符 2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12</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6" name="组合 5"/>
          <p:cNvGrpSpPr/>
          <p:nvPr/>
        </p:nvGrpSpPr>
        <p:grpSpPr>
          <a:xfrm>
            <a:off x="1324350" y="1954705"/>
            <a:ext cx="7488832" cy="1706375"/>
            <a:chOff x="1271464" y="1919673"/>
            <a:chExt cx="7488832" cy="1706375"/>
          </a:xfrm>
        </p:grpSpPr>
        <p:sp>
          <p:nvSpPr>
            <p:cNvPr id="15" name="TextBox 14"/>
            <p:cNvSpPr txBox="1"/>
            <p:nvPr>
              <p:custDataLst>
                <p:tags r:id="rId4"/>
              </p:custDataLst>
            </p:nvPr>
          </p:nvSpPr>
          <p:spPr>
            <a:xfrm>
              <a:off x="1271464" y="1999813"/>
              <a:ext cx="7483314" cy="162623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Font typeface="Wingdings" panose="05000000000000000000" pitchFamily="2" charset="2"/>
                <a:buChar char="l"/>
              </a:pP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18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，即</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，则编号为</a:t>
              </a:r>
              <a:r>
                <a:rPr lang="en-US" altLang="zh-CN" sz="18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的结点为分支结点，否则为叶子结点，也就是说，最后一个分支结点的编号为</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marL="342900" indent="-342900" algn="l">
                <a:lnSpc>
                  <a:spcPts val="2600"/>
                </a:lnSpc>
                <a:spcBef>
                  <a:spcPts val="600"/>
                </a:spcBef>
                <a:buFont typeface="Wingdings" panose="05000000000000000000" pitchFamily="2" charset="2"/>
                <a:buChar char="l"/>
              </a:pP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为奇数，则</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，每个分支结点都是双分支结点；若</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为偶数，则</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，只有一个单分支结点。</a:t>
              </a:r>
            </a:p>
          </p:txBody>
        </p:sp>
        <p:sp>
          <p:nvSpPr>
            <p:cNvPr id="5" name="矩形 4"/>
            <p:cNvSpPr/>
            <p:nvPr>
              <p:custDataLst>
                <p:tags r:id="rId5"/>
              </p:custDataLst>
            </p:nvPr>
          </p:nvSpPr>
          <p:spPr>
            <a:xfrm>
              <a:off x="1271464" y="1919673"/>
              <a:ext cx="7488832" cy="1628752"/>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flipH="1">
            <a:off x="6266035" y="1349969"/>
            <a:ext cx="5779706" cy="5142367"/>
          </a:xfrm>
          <a:prstGeom prst="rect">
            <a:avLst/>
          </a:prstGeom>
        </p:spPr>
      </p:pic>
      <p:sp>
        <p:nvSpPr>
          <p:cNvPr id="3" name="Text Box 4"/>
          <p:cNvSpPr txBox="1">
            <a:spLocks noChangeArrowheads="1"/>
          </p:cNvSpPr>
          <p:nvPr/>
        </p:nvSpPr>
        <p:spPr bwMode="auto">
          <a:xfrm>
            <a:off x="919071" y="4661046"/>
            <a:ext cx="4900312" cy="100457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的结点有双亲结点，其双亲结点的编号为</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i="1"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rPr>
              <a:t>与第一条对应）</a:t>
            </a:r>
            <a:endParaRPr lang="zh-CN"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2" name="组合 4"/>
          <p:cNvGrpSpPr/>
          <p:nvPr/>
        </p:nvGrpSpPr>
        <p:grpSpPr>
          <a:xfrm>
            <a:off x="7608168" y="2500459"/>
            <a:ext cx="1831798" cy="2160587"/>
            <a:chOff x="3316465" y="4005263"/>
            <a:chExt cx="1831798" cy="2160587"/>
          </a:xfrm>
        </p:grpSpPr>
        <p:sp>
          <p:nvSpPr>
            <p:cNvPr id="6" name="Line 2"/>
            <p:cNvSpPr>
              <a:spLocks noChangeShapeType="1"/>
            </p:cNvSpPr>
            <p:nvPr>
              <p:custDataLst>
                <p:tags r:id="rId14"/>
              </p:custDataLst>
            </p:nvPr>
          </p:nvSpPr>
          <p:spPr bwMode="auto">
            <a:xfrm>
              <a:off x="4356100" y="5229225"/>
              <a:ext cx="431800" cy="504825"/>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7" name="Line 3"/>
            <p:cNvSpPr>
              <a:spLocks noChangeShapeType="1"/>
            </p:cNvSpPr>
            <p:nvPr>
              <p:custDataLst>
                <p:tags r:id="rId15"/>
              </p:custDataLst>
            </p:nvPr>
          </p:nvSpPr>
          <p:spPr bwMode="auto">
            <a:xfrm flipH="1">
              <a:off x="3643305" y="5229224"/>
              <a:ext cx="423869" cy="48579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8" name="Oval 5"/>
            <p:cNvSpPr>
              <a:spLocks noChangeArrowheads="1"/>
            </p:cNvSpPr>
            <p:nvPr>
              <p:custDataLst>
                <p:tags r:id="rId16"/>
              </p:custDataLst>
            </p:nvPr>
          </p:nvSpPr>
          <p:spPr bwMode="auto">
            <a:xfrm>
              <a:off x="3924300" y="4005263"/>
              <a:ext cx="647700" cy="503237"/>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9" name="Oval 6"/>
            <p:cNvSpPr>
              <a:spLocks noChangeArrowheads="1"/>
            </p:cNvSpPr>
            <p:nvPr>
              <p:custDataLst>
                <p:tags r:id="rId17"/>
              </p:custDataLst>
            </p:nvPr>
          </p:nvSpPr>
          <p:spPr bwMode="auto">
            <a:xfrm>
              <a:off x="3995737" y="4941887"/>
              <a:ext cx="468000" cy="468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p>
          </p:txBody>
        </p:sp>
        <p:sp>
          <p:nvSpPr>
            <p:cNvPr id="10" name="Line 7"/>
            <p:cNvSpPr>
              <a:spLocks noChangeShapeType="1"/>
            </p:cNvSpPr>
            <p:nvPr>
              <p:custDataLst>
                <p:tags r:id="rId18"/>
              </p:custDataLst>
            </p:nvPr>
          </p:nvSpPr>
          <p:spPr bwMode="auto">
            <a:xfrm>
              <a:off x="4211638" y="4508500"/>
              <a:ext cx="0" cy="43338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11" name="Oval 8"/>
            <p:cNvSpPr>
              <a:spLocks noChangeArrowheads="1"/>
            </p:cNvSpPr>
            <p:nvPr>
              <p:custDataLst>
                <p:tags r:id="rId19"/>
              </p:custDataLst>
            </p:nvPr>
          </p:nvSpPr>
          <p:spPr bwMode="auto">
            <a:xfrm>
              <a:off x="3316465" y="5661025"/>
              <a:ext cx="576263" cy="504825"/>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p>
          </p:txBody>
        </p:sp>
        <p:sp>
          <p:nvSpPr>
            <p:cNvPr id="12" name="Oval 9"/>
            <p:cNvSpPr>
              <a:spLocks noChangeArrowheads="1"/>
            </p:cNvSpPr>
            <p:nvPr>
              <p:custDataLst>
                <p:tags r:id="rId20"/>
              </p:custDataLst>
            </p:nvPr>
          </p:nvSpPr>
          <p:spPr bwMode="auto">
            <a:xfrm>
              <a:off x="4572000" y="5661025"/>
              <a:ext cx="576263" cy="504825"/>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grpSp>
      <p:sp>
        <p:nvSpPr>
          <p:cNvPr id="14" name="灯片编号占位符 1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13</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13" name="文本框 12"/>
          <p:cNvSpPr txBox="1"/>
          <p:nvPr>
            <p:custDataLst>
              <p:tags r:id="rId1"/>
            </p:custDataLst>
          </p:nvPr>
        </p:nvSpPr>
        <p:spPr>
          <a:xfrm>
            <a:off x="919071" y="1741592"/>
            <a:ext cx="5255123" cy="1168400"/>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的结点有左孩子结点，则左孩子结点的编号为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的结点有右孩子结点，则右孩子结点的编号为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6" name="文本框 15"/>
          <p:cNvSpPr txBox="1"/>
          <p:nvPr>
            <p:custDataLst>
              <p:tags r:id="rId2"/>
            </p:custDataLst>
          </p:nvPr>
        </p:nvSpPr>
        <p:spPr>
          <a:xfrm>
            <a:off x="919071" y="3201319"/>
            <a:ext cx="5458151" cy="1168400"/>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的结点有左兄弟结点，左兄弟结点的编号为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，若有右兄弟结点，右兄弟结点的编号为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5" name="组合 4">
            <a:extLst>
              <a:ext uri="{FF2B5EF4-FFF2-40B4-BE49-F238E27FC236}">
                <a16:creationId xmlns:a16="http://schemas.microsoft.com/office/drawing/2014/main" id="{00D3C410-870A-18FC-7AA3-F839D8325D1E}"/>
              </a:ext>
            </a:extLst>
          </p:cNvPr>
          <p:cNvGrpSpPr/>
          <p:nvPr/>
        </p:nvGrpSpPr>
        <p:grpSpPr>
          <a:xfrm>
            <a:off x="5591944" y="4733350"/>
            <a:ext cx="1673653" cy="1793065"/>
            <a:chOff x="6223846" y="3683933"/>
            <a:chExt cx="1673653" cy="1793065"/>
          </a:xfrm>
        </p:grpSpPr>
        <p:sp>
          <p:nvSpPr>
            <p:cNvPr id="15" name="椭圆 14">
              <a:extLst>
                <a:ext uri="{FF2B5EF4-FFF2-40B4-BE49-F238E27FC236}">
                  <a16:creationId xmlns:a16="http://schemas.microsoft.com/office/drawing/2014/main" id="{60F2D80D-B2DD-B88C-1F5E-6997CB8C73B6}"/>
                </a:ext>
              </a:extLst>
            </p:cNvPr>
            <p:cNvSpPr/>
            <p:nvPr>
              <p:custDataLst>
                <p:tags r:id="rId3"/>
              </p:custDataLst>
            </p:nvPr>
          </p:nvSpPr>
          <p:spPr>
            <a:xfrm>
              <a:off x="7098725" y="3683933"/>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dirty="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7" name="椭圆 16">
              <a:extLst>
                <a:ext uri="{FF2B5EF4-FFF2-40B4-BE49-F238E27FC236}">
                  <a16:creationId xmlns:a16="http://schemas.microsoft.com/office/drawing/2014/main" id="{C8129023-E88B-6D28-2570-FAD8A594A6FB}"/>
                </a:ext>
              </a:extLst>
            </p:cNvPr>
            <p:cNvSpPr/>
            <p:nvPr>
              <p:custDataLst>
                <p:tags r:id="rId4"/>
              </p:custDataLst>
            </p:nvPr>
          </p:nvSpPr>
          <p:spPr>
            <a:xfrm>
              <a:off x="6598707" y="440662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dirty="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18" name="椭圆 17">
              <a:extLst>
                <a:ext uri="{FF2B5EF4-FFF2-40B4-BE49-F238E27FC236}">
                  <a16:creationId xmlns:a16="http://schemas.microsoft.com/office/drawing/2014/main" id="{24BDFE9D-C895-CC60-5E27-47DF2DB8C06A}"/>
                </a:ext>
              </a:extLst>
            </p:cNvPr>
            <p:cNvSpPr/>
            <p:nvPr>
              <p:custDataLst>
                <p:tags r:id="rId5"/>
              </p:custDataLst>
            </p:nvPr>
          </p:nvSpPr>
          <p:spPr>
            <a:xfrm>
              <a:off x="7594076" y="4406624"/>
              <a:ext cx="303423" cy="355994"/>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 pos="0">
                  <a:srgbClr val="F7B535"/>
                </a:gs>
                <a:gs pos="35000">
                  <a:srgbClr val="F7B535"/>
                </a:gs>
                <a:gs pos="100000">
                  <a:srgbClr val="F7B535"/>
                </a:gs>
              </a:gsLst>
              <a:lin ang="16200000" scaled="0"/>
            </a:gradFill>
            <a:ln>
              <a:solidFill>
                <a:schemeClr val="accent6">
                  <a:shade val="95000"/>
                  <a:satMod val="10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nSpc>
                  <a:spcPts val="1920"/>
                </a:lnSpc>
                <a:spcBef>
                  <a:spcPts val="0"/>
                </a:spcBef>
              </a:pPr>
              <a:r>
                <a:rPr lang="en-US" altLang="zh-CN" sz="1600" b="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cxnSp>
          <p:nvCxnSpPr>
            <p:cNvPr id="19" name="直接连接符 18">
              <a:extLst>
                <a:ext uri="{FF2B5EF4-FFF2-40B4-BE49-F238E27FC236}">
                  <a16:creationId xmlns:a16="http://schemas.microsoft.com/office/drawing/2014/main" id="{D99EE23D-03FC-1CBF-F3D1-19B59C74B820}"/>
                </a:ext>
              </a:extLst>
            </p:cNvPr>
            <p:cNvCxnSpPr>
              <a:stCxn id="15" idx="3"/>
              <a:endCxn id="17" idx="0"/>
            </p:cNvCxnSpPr>
            <p:nvPr>
              <p:custDataLst>
                <p:tags r:id="rId6"/>
              </p:custDataLst>
            </p:nvPr>
          </p:nvCxnSpPr>
          <p:spPr>
            <a:xfrm rot="5400000">
              <a:off x="6737375" y="4000839"/>
              <a:ext cx="418831" cy="392741"/>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a:extLst>
                <a:ext uri="{FF2B5EF4-FFF2-40B4-BE49-F238E27FC236}">
                  <a16:creationId xmlns:a16="http://schemas.microsoft.com/office/drawing/2014/main" id="{331936D5-C74A-5017-D61E-32D1BB199C41}"/>
                </a:ext>
              </a:extLst>
            </p:cNvPr>
            <p:cNvCxnSpPr>
              <a:stCxn id="15" idx="5"/>
              <a:endCxn id="18" idx="0"/>
            </p:cNvCxnSpPr>
            <p:nvPr>
              <p:custDataLst>
                <p:tags r:id="rId7"/>
              </p:custDataLst>
            </p:nvPr>
          </p:nvCxnSpPr>
          <p:spPr>
            <a:xfrm rot="16200000" flipH="1">
              <a:off x="7342335" y="4003171"/>
              <a:ext cx="418831" cy="38807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21" name="椭圆 20">
              <a:extLst>
                <a:ext uri="{FF2B5EF4-FFF2-40B4-BE49-F238E27FC236}">
                  <a16:creationId xmlns:a16="http://schemas.microsoft.com/office/drawing/2014/main" id="{648FDBCA-E850-781F-5260-0530A2F48EB0}"/>
                </a:ext>
              </a:extLst>
            </p:cNvPr>
            <p:cNvSpPr/>
            <p:nvPr>
              <p:custDataLst>
                <p:tags r:id="rId8"/>
              </p:custDataLst>
            </p:nvPr>
          </p:nvSpPr>
          <p:spPr>
            <a:xfrm>
              <a:off x="6223846"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22" name="椭圆 21">
              <a:extLst>
                <a:ext uri="{FF2B5EF4-FFF2-40B4-BE49-F238E27FC236}">
                  <a16:creationId xmlns:a16="http://schemas.microsoft.com/office/drawing/2014/main" id="{0D9DE044-84F6-EE3E-1755-A9EA7487CDBD}"/>
                </a:ext>
              </a:extLst>
            </p:cNvPr>
            <p:cNvSpPr/>
            <p:nvPr>
              <p:custDataLst>
                <p:tags r:id="rId9"/>
              </p:custDataLst>
            </p:nvPr>
          </p:nvSpPr>
          <p:spPr>
            <a:xfrm>
              <a:off x="6955897" y="5121004"/>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23" name="直接连接符 22">
              <a:extLst>
                <a:ext uri="{FF2B5EF4-FFF2-40B4-BE49-F238E27FC236}">
                  <a16:creationId xmlns:a16="http://schemas.microsoft.com/office/drawing/2014/main" id="{77DF3ACA-5CA7-1DD8-7386-9B1585A04B0A}"/>
                </a:ext>
              </a:extLst>
            </p:cNvPr>
            <p:cNvCxnSpPr>
              <a:stCxn id="17" idx="3"/>
              <a:endCxn id="21" idx="0"/>
            </p:cNvCxnSpPr>
            <p:nvPr>
              <p:custDataLst>
                <p:tags r:id="rId10"/>
              </p:custDataLst>
            </p:nvPr>
          </p:nvCxnSpPr>
          <p:spPr>
            <a:xfrm rot="5400000">
              <a:off x="6304089" y="4781952"/>
              <a:ext cx="410520" cy="26758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DEDCC350-BDF4-0625-BE1F-09169A49597D}"/>
                </a:ext>
              </a:extLst>
            </p:cNvPr>
            <p:cNvCxnSpPr>
              <a:stCxn id="17" idx="5"/>
              <a:endCxn id="22" idx="0"/>
            </p:cNvCxnSpPr>
            <p:nvPr>
              <p:custDataLst>
                <p:tags r:id="rId11"/>
              </p:custDataLst>
            </p:nvPr>
          </p:nvCxnSpPr>
          <p:spPr>
            <a:xfrm rot="16200000" flipH="1">
              <a:off x="6777391" y="4790787"/>
              <a:ext cx="410520" cy="24991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25" name="椭圆 24">
              <a:extLst>
                <a:ext uri="{FF2B5EF4-FFF2-40B4-BE49-F238E27FC236}">
                  <a16:creationId xmlns:a16="http://schemas.microsoft.com/office/drawing/2014/main" id="{085665B9-89EC-9700-6E24-6083302AD1A4}"/>
                </a:ext>
              </a:extLst>
            </p:cNvPr>
            <p:cNvSpPr/>
            <p:nvPr>
              <p:custDataLst>
                <p:tags r:id="rId12"/>
              </p:custDataLst>
            </p:nvPr>
          </p:nvSpPr>
          <p:spPr>
            <a:xfrm>
              <a:off x="7313087" y="5112693"/>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6</a:t>
              </a:r>
            </a:p>
          </p:txBody>
        </p:sp>
        <p:cxnSp>
          <p:nvCxnSpPr>
            <p:cNvPr id="26" name="直接连接符 25">
              <a:extLst>
                <a:ext uri="{FF2B5EF4-FFF2-40B4-BE49-F238E27FC236}">
                  <a16:creationId xmlns:a16="http://schemas.microsoft.com/office/drawing/2014/main" id="{C5FA18D7-AF8F-DDE7-DCF1-745ABF73E5B3}"/>
                </a:ext>
              </a:extLst>
            </p:cNvPr>
            <p:cNvCxnSpPr>
              <a:stCxn id="18" idx="3"/>
              <a:endCxn id="25" idx="0"/>
            </p:cNvCxnSpPr>
            <p:nvPr>
              <p:custDataLst>
                <p:tags r:id="rId13"/>
              </p:custDataLst>
            </p:nvPr>
          </p:nvCxnSpPr>
          <p:spPr>
            <a:xfrm rot="5400000">
              <a:off x="7350551" y="4824732"/>
              <a:ext cx="402209" cy="173712"/>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custDataLst>
              <p:tags r:id="rId1"/>
            </p:custDataLst>
          </p:nvPr>
        </p:nvSpPr>
        <p:spPr>
          <a:xfrm>
            <a:off x="840547" y="1046147"/>
            <a:ext cx="8858312" cy="398780"/>
          </a:xfrm>
          <a:prstGeom prst="rect">
            <a:avLst/>
          </a:prstGeom>
          <a:noFill/>
          <a:ln w="9525">
            <a:noFill/>
            <a:miter lim="800000"/>
          </a:ln>
        </p:spPr>
        <p:txBody>
          <a:bodyPr wrap="square">
            <a:spAutoFit/>
          </a:bodyPr>
          <a:lstStyle>
            <a:defPPr>
              <a:defRPr lang="zh-CN"/>
            </a:defPPr>
            <a:lvl1pPr algn="l">
              <a:lnSpc>
                <a:spcPct val="100000"/>
              </a:lnSpc>
              <a:spcBef>
                <a:spcPts val="600"/>
              </a:spcBef>
              <a:defRPr sz="1800">
                <a:solidFill>
                  <a:schemeClr val="tx1"/>
                </a:solidFill>
                <a:latin typeface="楷体" panose="02010609060101010101" pitchFamily="49" charset="-122"/>
                <a:ea typeface="楷体" panose="02010609060101010101" pitchFamily="49" charset="-122"/>
                <a:cs typeface="Consolas" panose="020B0609020204030204" pitchFamily="49" charset="0"/>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zh-CN" altLang="zh-CN" sz="2000" dirty="0">
                <a:solidFill>
                  <a:schemeClr val="dk1"/>
                </a:solidFill>
                <a:latin typeface="微软雅黑" panose="020B0503020204020204" pitchFamily="34" charset="-122"/>
                <a:ea typeface="微软雅黑" panose="020B0503020204020204" pitchFamily="34" charset="-122"/>
              </a:rPr>
              <a:t>（</a:t>
            </a:r>
            <a:r>
              <a:rPr lang="en-US" altLang="zh-CN" sz="2000" dirty="0">
                <a:solidFill>
                  <a:schemeClr val="dk1"/>
                </a:solidFill>
                <a:latin typeface="微软雅黑" panose="020B0503020204020204" pitchFamily="34" charset="-122"/>
                <a:ea typeface="微软雅黑" panose="020B0503020204020204" pitchFamily="34" charset="-122"/>
              </a:rPr>
              <a:t>2</a:t>
            </a:r>
            <a:r>
              <a:rPr lang="zh-CN" altLang="zh-CN" sz="2000" dirty="0">
                <a:solidFill>
                  <a:schemeClr val="dk1"/>
                </a:solidFill>
                <a:latin typeface="微软雅黑" panose="020B0503020204020204" pitchFamily="34" charset="-122"/>
                <a:ea typeface="微软雅黑" panose="020B0503020204020204" pitchFamily="34" charset="-122"/>
              </a:rPr>
              <a:t>）若完全二叉树的根结点编号为</a:t>
            </a:r>
            <a:r>
              <a:rPr lang="en-US" altLang="zh-CN" sz="2000" dirty="0">
                <a:solidFill>
                  <a:schemeClr val="dk1"/>
                </a:solidFill>
                <a:latin typeface="微软雅黑" panose="020B0503020204020204" pitchFamily="34" charset="-122"/>
                <a:ea typeface="微软雅黑" panose="020B0503020204020204" pitchFamily="34" charset="-122"/>
              </a:rPr>
              <a:t>0</a:t>
            </a:r>
            <a:r>
              <a:rPr lang="zh-CN" altLang="zh-CN" sz="2000" dirty="0">
                <a:solidFill>
                  <a:schemeClr val="dk1"/>
                </a:solidFill>
                <a:latin typeface="微软雅黑" panose="020B0503020204020204" pitchFamily="34" charset="-122"/>
                <a:ea typeface="微软雅黑" panose="020B0503020204020204" pitchFamily="34" charset="-122"/>
              </a:rPr>
              <a:t>，对于编号为</a:t>
            </a:r>
            <a:r>
              <a:rPr lang="en-US" altLang="zh-CN" sz="2000" dirty="0" err="1">
                <a:solidFill>
                  <a:schemeClr val="dk1"/>
                </a:solidFill>
                <a:latin typeface="微软雅黑" panose="020B0503020204020204" pitchFamily="34" charset="-122"/>
                <a:ea typeface="微软雅黑" panose="020B0503020204020204" pitchFamily="34" charset="-122"/>
              </a:rPr>
              <a:t>i</a:t>
            </a:r>
            <a:r>
              <a:rPr lang="zh-CN" altLang="zh-CN" sz="2000" dirty="0">
                <a:solidFill>
                  <a:schemeClr val="dk1"/>
                </a:solidFill>
                <a:latin typeface="微软雅黑" panose="020B0503020204020204" pitchFamily="34" charset="-122"/>
                <a:ea typeface="微软雅黑" panose="020B0503020204020204" pitchFamily="34" charset="-122"/>
              </a:rPr>
              <a:t>（</a:t>
            </a:r>
            <a:r>
              <a:rPr lang="en-US" altLang="zh-CN" sz="2000" dirty="0">
                <a:solidFill>
                  <a:schemeClr val="dk1"/>
                </a:solidFill>
                <a:latin typeface="微软雅黑" panose="020B0503020204020204" pitchFamily="34" charset="-122"/>
                <a:ea typeface="微软雅黑" panose="020B0503020204020204" pitchFamily="34" charset="-122"/>
              </a:rPr>
              <a:t>0</a:t>
            </a:r>
            <a:r>
              <a:rPr lang="zh-CN" altLang="zh-CN" sz="2000" dirty="0">
                <a:solidFill>
                  <a:schemeClr val="dk1"/>
                </a:solidFill>
                <a:latin typeface="微软雅黑" panose="020B0503020204020204" pitchFamily="34" charset="-122"/>
                <a:ea typeface="微软雅黑" panose="020B0503020204020204" pitchFamily="34" charset="-122"/>
              </a:rPr>
              <a:t>≤</a:t>
            </a:r>
            <a:r>
              <a:rPr lang="en-US" altLang="zh-CN" sz="2000" dirty="0" err="1">
                <a:solidFill>
                  <a:schemeClr val="dk1"/>
                </a:solidFill>
                <a:latin typeface="微软雅黑" panose="020B0503020204020204" pitchFamily="34" charset="-122"/>
                <a:ea typeface="微软雅黑" panose="020B0503020204020204" pitchFamily="34" charset="-122"/>
              </a:rPr>
              <a:t>i</a:t>
            </a:r>
            <a:r>
              <a:rPr lang="zh-CN" altLang="zh-CN" sz="2000" dirty="0">
                <a:solidFill>
                  <a:schemeClr val="dk1"/>
                </a:solidFill>
                <a:latin typeface="微软雅黑" panose="020B0503020204020204" pitchFamily="34" charset="-122"/>
                <a:ea typeface="微软雅黑" panose="020B0503020204020204" pitchFamily="34" charset="-122"/>
              </a:rPr>
              <a:t>≤</a:t>
            </a:r>
            <a:r>
              <a:rPr lang="en-US" altLang="zh-CN" sz="2000" dirty="0">
                <a:solidFill>
                  <a:schemeClr val="dk1"/>
                </a:solidFill>
                <a:latin typeface="微软雅黑" panose="020B0503020204020204" pitchFamily="34" charset="-122"/>
                <a:ea typeface="微软雅黑" panose="020B0503020204020204" pitchFamily="34" charset="-122"/>
              </a:rPr>
              <a:t>n-1</a:t>
            </a:r>
            <a:r>
              <a:rPr lang="zh-CN" altLang="zh-CN" sz="2000" dirty="0">
                <a:solidFill>
                  <a:schemeClr val="dk1"/>
                </a:solidFill>
                <a:latin typeface="微软雅黑" panose="020B0503020204020204" pitchFamily="34" charset="-122"/>
                <a:ea typeface="微软雅黑" panose="020B0503020204020204" pitchFamily="34" charset="-122"/>
              </a:rPr>
              <a:t>）的结点有：</a:t>
            </a:r>
          </a:p>
        </p:txBody>
      </p:sp>
      <p:sp>
        <p:nvSpPr>
          <p:cNvPr id="15" name="TextBox 14"/>
          <p:cNvSpPr txBox="1"/>
          <p:nvPr>
            <p:custDataLst>
              <p:tags r:id="rId2"/>
            </p:custDataLst>
          </p:nvPr>
        </p:nvSpPr>
        <p:spPr>
          <a:xfrm>
            <a:off x="3791744" y="1615101"/>
            <a:ext cx="7686512" cy="172910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，则编号为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的结点为分支结点，否则为叶子结点，也就是说，最后一个分支结点的编号为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ts val="2800"/>
              </a:lnSpc>
              <a:spcBef>
                <a:spcPts val="600"/>
              </a:spcBef>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为奇数，则</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，每个分支结点都是双分支结点；若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为偶数，则</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，只有一个单分支结点。</a:t>
            </a:r>
          </a:p>
        </p:txBody>
      </p:sp>
      <p:sp>
        <p:nvSpPr>
          <p:cNvPr id="28" name="灯片编号占位符 2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14</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200061" y="1592823"/>
            <a:ext cx="3365402" cy="4646688"/>
          </a:xfrm>
          <a:prstGeom prst="rect">
            <a:avLst/>
          </a:prstGeom>
        </p:spPr>
      </p:pic>
      <p:grpSp>
        <p:nvGrpSpPr>
          <p:cNvPr id="7" name="组合 6"/>
          <p:cNvGrpSpPr/>
          <p:nvPr/>
        </p:nvGrpSpPr>
        <p:grpSpPr>
          <a:xfrm>
            <a:off x="4443577" y="3474898"/>
            <a:ext cx="2675126" cy="3132338"/>
            <a:chOff x="4288676" y="3464995"/>
            <a:chExt cx="2675126" cy="3132338"/>
          </a:xfrm>
        </p:grpSpPr>
        <p:sp>
          <p:nvSpPr>
            <p:cNvPr id="23" name="TextBox 22"/>
            <p:cNvSpPr txBox="1"/>
            <p:nvPr>
              <p:custDataLst>
                <p:tags r:id="rId16"/>
              </p:custDataLst>
            </p:nvPr>
          </p:nvSpPr>
          <p:spPr>
            <a:xfrm>
              <a:off x="4594196" y="5691507"/>
              <a:ext cx="2286016" cy="645160"/>
            </a:xfrm>
            <a:prstGeom prst="rect">
              <a:avLst/>
            </a:prstGeom>
            <a:noFill/>
          </p:spPr>
          <p:txBody>
            <a:bodyPr wrap="square" rtlCol="0">
              <a:spAutoFit/>
            </a:bodyPr>
            <a:lstStyle/>
            <a:p>
              <a:pPr algn="l">
                <a:lnSpc>
                  <a:spcPct val="100000"/>
                </a:lnSpc>
                <a:spcBef>
                  <a:spcPts val="0"/>
                </a:spcBef>
              </a:pP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=5 </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baseline="-250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=0</a:t>
              </a:r>
              <a:r>
                <a:rPr lang="zh-CN" altLang="en-US"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，最后分支结点为</a:t>
              </a: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/2-1=1</a:t>
              </a:r>
            </a:p>
          </p:txBody>
        </p:sp>
        <p:grpSp>
          <p:nvGrpSpPr>
            <p:cNvPr id="3" name="组合 2"/>
            <p:cNvGrpSpPr/>
            <p:nvPr/>
          </p:nvGrpSpPr>
          <p:grpSpPr>
            <a:xfrm>
              <a:off x="4862278" y="3612689"/>
              <a:ext cx="1606978" cy="1793065"/>
              <a:chOff x="4862278" y="3612689"/>
              <a:chExt cx="1606978" cy="1793065"/>
            </a:xfrm>
          </p:grpSpPr>
          <p:sp>
            <p:nvSpPr>
              <p:cNvPr id="16" name="椭圆 15"/>
              <p:cNvSpPr/>
              <p:nvPr>
                <p:custDataLst>
                  <p:tags r:id="rId18"/>
                </p:custDataLst>
              </p:nvPr>
            </p:nvSpPr>
            <p:spPr>
              <a:xfrm>
                <a:off x="5689532" y="3612689"/>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17" name="椭圆 16"/>
              <p:cNvSpPr/>
              <p:nvPr>
                <p:custDataLst>
                  <p:tags r:id="rId19"/>
                </p:custDataLst>
              </p:nvPr>
            </p:nvSpPr>
            <p:spPr>
              <a:xfrm>
                <a:off x="5237139" y="4335380"/>
                <a:ext cx="303423" cy="355994"/>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 pos="0">
                    <a:srgbClr val="F7B535"/>
                  </a:gs>
                  <a:gs pos="35000">
                    <a:srgbClr val="F7B535"/>
                  </a:gs>
                  <a:gs pos="100000">
                    <a:srgbClr val="F7B535"/>
                  </a:gs>
                </a:gsLst>
                <a:lin ang="16200000" scaled="0"/>
              </a:gradFill>
              <a:ln>
                <a:solidFill>
                  <a:schemeClr val="accent6">
                    <a:shade val="95000"/>
                    <a:satMod val="10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nSpc>
                    <a:spcPts val="1920"/>
                  </a:lnSpc>
                  <a:spcBef>
                    <a:spcPts val="0"/>
                  </a:spcBef>
                </a:pPr>
                <a:r>
                  <a:rPr lang="en-US" altLang="zh-CN" sz="1600" b="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8" name="椭圆 17"/>
              <p:cNvSpPr/>
              <p:nvPr>
                <p:custDataLst>
                  <p:tags r:id="rId20"/>
                </p:custDataLst>
              </p:nvPr>
            </p:nvSpPr>
            <p:spPr>
              <a:xfrm>
                <a:off x="6165833" y="4335380"/>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2</a:t>
                </a:r>
              </a:p>
            </p:txBody>
          </p:sp>
          <p:cxnSp>
            <p:nvCxnSpPr>
              <p:cNvPr id="20" name="直接连接符 19"/>
              <p:cNvCxnSpPr>
                <a:stCxn id="16" idx="3"/>
                <a:endCxn id="17" idx="0"/>
              </p:cNvCxnSpPr>
              <p:nvPr>
                <p:custDataLst>
                  <p:tags r:id="rId21"/>
                </p:custDataLst>
              </p:nvPr>
            </p:nvCxnSpPr>
            <p:spPr>
              <a:xfrm rot="5400000">
                <a:off x="5351994" y="3953406"/>
                <a:ext cx="418831" cy="345116"/>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custDataLst>
                  <p:tags r:id="rId22"/>
                </p:custDataLst>
              </p:nvPr>
            </p:nvCxnSpPr>
            <p:spPr>
              <a:xfrm rot="16200000" flipH="1">
                <a:off x="5923617" y="3941452"/>
                <a:ext cx="418831" cy="36902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24" name="椭圆 23"/>
              <p:cNvSpPr/>
              <p:nvPr>
                <p:custDataLst>
                  <p:tags r:id="rId23"/>
                </p:custDataLst>
              </p:nvPr>
            </p:nvSpPr>
            <p:spPr>
              <a:xfrm>
                <a:off x="4862278" y="5049760"/>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25" name="椭圆 24"/>
              <p:cNvSpPr/>
              <p:nvPr>
                <p:custDataLst>
                  <p:tags r:id="rId24"/>
                </p:custDataLst>
              </p:nvPr>
            </p:nvSpPr>
            <p:spPr>
              <a:xfrm>
                <a:off x="5594329" y="5049760"/>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cxnSp>
            <p:nvCxnSpPr>
              <p:cNvPr id="27" name="直接连接符 26"/>
              <p:cNvCxnSpPr>
                <a:stCxn id="17" idx="3"/>
                <a:endCxn id="24" idx="0"/>
              </p:cNvCxnSpPr>
              <p:nvPr>
                <p:custDataLst>
                  <p:tags r:id="rId25"/>
                </p:custDataLst>
              </p:nvPr>
            </p:nvCxnSpPr>
            <p:spPr>
              <a:xfrm rot="5400000">
                <a:off x="4942521" y="4710708"/>
                <a:ext cx="410520" cy="26758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custDataLst>
                  <p:tags r:id="rId26"/>
                </p:custDataLst>
              </p:nvPr>
            </p:nvCxnSpPr>
            <p:spPr>
              <a:xfrm rot="16200000" flipH="1">
                <a:off x="5415823" y="4719543"/>
                <a:ext cx="410520" cy="24991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5" name="矩形 4"/>
            <p:cNvSpPr/>
            <p:nvPr>
              <p:custDataLst>
                <p:tags r:id="rId17"/>
              </p:custDataLst>
            </p:nvPr>
          </p:nvSpPr>
          <p:spPr>
            <a:xfrm>
              <a:off x="4288676" y="3464995"/>
              <a:ext cx="2675126" cy="3132338"/>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grpSp>
        <p:nvGrpSpPr>
          <p:cNvPr id="8" name="组合 7"/>
          <p:cNvGrpSpPr/>
          <p:nvPr/>
        </p:nvGrpSpPr>
        <p:grpSpPr>
          <a:xfrm>
            <a:off x="7990818" y="3464995"/>
            <a:ext cx="2675126" cy="3132338"/>
            <a:chOff x="7990818" y="3464995"/>
            <a:chExt cx="2675126" cy="3132338"/>
          </a:xfrm>
        </p:grpSpPr>
        <p:sp>
          <p:nvSpPr>
            <p:cNvPr id="35" name="TextBox 34"/>
            <p:cNvSpPr txBox="1"/>
            <p:nvPr>
              <p:custDataLst>
                <p:tags r:id="rId3"/>
              </p:custDataLst>
            </p:nvPr>
          </p:nvSpPr>
          <p:spPr>
            <a:xfrm>
              <a:off x="8328248" y="5691125"/>
              <a:ext cx="2286016" cy="645160"/>
            </a:xfrm>
            <a:prstGeom prst="rect">
              <a:avLst/>
            </a:prstGeom>
            <a:noFill/>
          </p:spPr>
          <p:txBody>
            <a:bodyPr wrap="square" rtlCol="0">
              <a:spAutoFit/>
            </a:bodyPr>
            <a:lstStyle/>
            <a:p>
              <a:pPr algn="l">
                <a:lnSpc>
                  <a:spcPct val="100000"/>
                </a:lnSpc>
                <a:spcBef>
                  <a:spcPts val="0"/>
                </a:spcBef>
              </a:pP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=6 </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 </a:t>
              </a: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baseline="-250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=1</a:t>
              </a:r>
              <a:r>
                <a:rPr lang="zh-CN" altLang="en-US"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，最后分支结点为</a:t>
              </a:r>
              <a:r>
                <a:rPr lang="en-US" altLang="zh-CN" sz="1800" i="1">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n</a:t>
              </a:r>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Wingdings" panose="05000000000000000000"/>
                </a:rPr>
                <a:t>/2-1=2</a:t>
              </a:r>
            </a:p>
          </p:txBody>
        </p:sp>
        <p:grpSp>
          <p:nvGrpSpPr>
            <p:cNvPr id="4" name="组合 3"/>
            <p:cNvGrpSpPr/>
            <p:nvPr/>
          </p:nvGrpSpPr>
          <p:grpSpPr>
            <a:xfrm>
              <a:off x="8596330" y="3612307"/>
              <a:ext cx="1673653" cy="1793065"/>
              <a:chOff x="8596330" y="3612307"/>
              <a:chExt cx="1673653" cy="1793065"/>
            </a:xfrm>
          </p:grpSpPr>
          <p:sp>
            <p:nvSpPr>
              <p:cNvPr id="30" name="椭圆 29"/>
              <p:cNvSpPr/>
              <p:nvPr>
                <p:custDataLst>
                  <p:tags r:id="rId5"/>
                </p:custDataLst>
              </p:nvPr>
            </p:nvSpPr>
            <p:spPr>
              <a:xfrm>
                <a:off x="9471209" y="3612307"/>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0</a:t>
                </a:r>
              </a:p>
            </p:txBody>
          </p:sp>
          <p:sp>
            <p:nvSpPr>
              <p:cNvPr id="31" name="椭圆 30"/>
              <p:cNvSpPr/>
              <p:nvPr>
                <p:custDataLst>
                  <p:tags r:id="rId6"/>
                </p:custDataLst>
              </p:nvPr>
            </p:nvSpPr>
            <p:spPr>
              <a:xfrm>
                <a:off x="8971191" y="4334998"/>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32" name="椭圆 31"/>
              <p:cNvSpPr/>
              <p:nvPr>
                <p:custDataLst>
                  <p:tags r:id="rId7"/>
                </p:custDataLst>
              </p:nvPr>
            </p:nvSpPr>
            <p:spPr>
              <a:xfrm>
                <a:off x="9966560" y="4334998"/>
                <a:ext cx="303423" cy="355994"/>
              </a:xfrm>
              <a:prstGeom prst="ellipse">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 pos="0">
                    <a:srgbClr val="F7B535"/>
                  </a:gs>
                  <a:gs pos="35000">
                    <a:srgbClr val="F7B535"/>
                  </a:gs>
                  <a:gs pos="100000">
                    <a:srgbClr val="F7B535"/>
                  </a:gs>
                </a:gsLst>
                <a:lin ang="16200000" scaled="0"/>
              </a:gradFill>
              <a:ln>
                <a:solidFill>
                  <a:schemeClr val="accent6">
                    <a:shade val="95000"/>
                    <a:satMod val="10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nSpc>
                    <a:spcPts val="1920"/>
                  </a:lnSpc>
                  <a:spcBef>
                    <a:spcPts val="0"/>
                  </a:spcBef>
                </a:pPr>
                <a:r>
                  <a:rPr lang="en-US" altLang="zh-CN" sz="1600" b="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cxnSp>
            <p:nvCxnSpPr>
              <p:cNvPr id="33" name="直接连接符 32"/>
              <p:cNvCxnSpPr>
                <a:stCxn id="30" idx="3"/>
                <a:endCxn id="31" idx="0"/>
              </p:cNvCxnSpPr>
              <p:nvPr>
                <p:custDataLst>
                  <p:tags r:id="rId8"/>
                </p:custDataLst>
              </p:nvPr>
            </p:nvCxnSpPr>
            <p:spPr>
              <a:xfrm rot="5400000">
                <a:off x="9109859" y="3929213"/>
                <a:ext cx="418831" cy="392741"/>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custDataLst>
                  <p:tags r:id="rId9"/>
                </p:custDataLst>
              </p:nvPr>
            </p:nvCxnSpPr>
            <p:spPr>
              <a:xfrm rot="16200000" flipH="1">
                <a:off x="9714819" y="3931545"/>
                <a:ext cx="418831" cy="388075"/>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36" name="椭圆 35"/>
              <p:cNvSpPr/>
              <p:nvPr>
                <p:custDataLst>
                  <p:tags r:id="rId10"/>
                </p:custDataLst>
              </p:nvPr>
            </p:nvSpPr>
            <p:spPr>
              <a:xfrm>
                <a:off x="8596330" y="5049378"/>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37" name="椭圆 36"/>
              <p:cNvSpPr/>
              <p:nvPr>
                <p:custDataLst>
                  <p:tags r:id="rId11"/>
                </p:custDataLst>
              </p:nvPr>
            </p:nvSpPr>
            <p:spPr>
              <a:xfrm>
                <a:off x="9328381" y="5049378"/>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4</a:t>
                </a:r>
              </a:p>
            </p:txBody>
          </p:sp>
          <p:cxnSp>
            <p:nvCxnSpPr>
              <p:cNvPr id="38" name="直接连接符 37"/>
              <p:cNvCxnSpPr>
                <a:stCxn id="31" idx="3"/>
                <a:endCxn id="36" idx="0"/>
              </p:cNvCxnSpPr>
              <p:nvPr>
                <p:custDataLst>
                  <p:tags r:id="rId12"/>
                </p:custDataLst>
              </p:nvPr>
            </p:nvCxnSpPr>
            <p:spPr>
              <a:xfrm rot="5400000">
                <a:off x="8676573" y="4710326"/>
                <a:ext cx="410520" cy="26758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custDataLst>
                  <p:tags r:id="rId13"/>
                </p:custDataLst>
              </p:nvPr>
            </p:nvCxnSpPr>
            <p:spPr>
              <a:xfrm rot="16200000" flipH="1">
                <a:off x="9149875" y="4719161"/>
                <a:ext cx="410520" cy="249914"/>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sp>
            <p:nvSpPr>
              <p:cNvPr id="40" name="椭圆 39"/>
              <p:cNvSpPr/>
              <p:nvPr>
                <p:custDataLst>
                  <p:tags r:id="rId14"/>
                </p:custDataLst>
              </p:nvPr>
            </p:nvSpPr>
            <p:spPr>
              <a:xfrm>
                <a:off x="9685571" y="5041067"/>
                <a:ext cx="303423" cy="355994"/>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1920"/>
                  </a:lnSpc>
                  <a:spcBef>
                    <a:spcPts val="0"/>
                  </a:spcBef>
                </a:pPr>
                <a:r>
                  <a:rPr lang="en-US" altLang="zh-CN" sz="16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5</a:t>
                </a:r>
              </a:p>
            </p:txBody>
          </p:sp>
          <p:cxnSp>
            <p:nvCxnSpPr>
              <p:cNvPr id="42" name="直接连接符 41"/>
              <p:cNvCxnSpPr>
                <a:stCxn id="32" idx="3"/>
                <a:endCxn id="40" idx="0"/>
              </p:cNvCxnSpPr>
              <p:nvPr>
                <p:custDataLst>
                  <p:tags r:id="rId15"/>
                </p:custDataLst>
              </p:nvPr>
            </p:nvCxnSpPr>
            <p:spPr>
              <a:xfrm rot="5400000">
                <a:off x="9723035" y="4753106"/>
                <a:ext cx="402209" cy="173712"/>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6" name="矩形 5"/>
            <p:cNvSpPr/>
            <p:nvPr>
              <p:custDataLst>
                <p:tags r:id="rId4"/>
              </p:custDataLst>
            </p:nvPr>
          </p:nvSpPr>
          <p:spPr>
            <a:xfrm>
              <a:off x="7990818" y="3464995"/>
              <a:ext cx="2675126" cy="3132338"/>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0910" y="1253896"/>
            <a:ext cx="5779706" cy="5142367"/>
            <a:chOff x="6175569" y="1253896"/>
            <a:chExt cx="5779706" cy="5142367"/>
          </a:xfrm>
        </p:grpSpPr>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6175569" y="1253896"/>
              <a:ext cx="5779706" cy="5142367"/>
            </a:xfrm>
            <a:prstGeom prst="rect">
              <a:avLst/>
            </a:prstGeom>
          </p:spPr>
        </p:pic>
        <p:grpSp>
          <p:nvGrpSpPr>
            <p:cNvPr id="2" name="组合 4"/>
            <p:cNvGrpSpPr/>
            <p:nvPr/>
          </p:nvGrpSpPr>
          <p:grpSpPr>
            <a:xfrm>
              <a:off x="7680176" y="2348706"/>
              <a:ext cx="1831798" cy="2160587"/>
              <a:chOff x="3316465" y="4005263"/>
              <a:chExt cx="1831798" cy="2160587"/>
            </a:xfrm>
          </p:grpSpPr>
          <p:sp>
            <p:nvSpPr>
              <p:cNvPr id="6" name="Line 2"/>
              <p:cNvSpPr>
                <a:spLocks noChangeShapeType="1"/>
              </p:cNvSpPr>
              <p:nvPr>
                <p:custDataLst>
                  <p:tags r:id="rId2"/>
                </p:custDataLst>
              </p:nvPr>
            </p:nvSpPr>
            <p:spPr bwMode="auto">
              <a:xfrm>
                <a:off x="4356100" y="5229225"/>
                <a:ext cx="431800" cy="504825"/>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7" name="Line 3"/>
              <p:cNvSpPr>
                <a:spLocks noChangeShapeType="1"/>
              </p:cNvSpPr>
              <p:nvPr>
                <p:custDataLst>
                  <p:tags r:id="rId3"/>
                </p:custDataLst>
              </p:nvPr>
            </p:nvSpPr>
            <p:spPr bwMode="auto">
              <a:xfrm flipH="1">
                <a:off x="3643305" y="5229224"/>
                <a:ext cx="423869" cy="48579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8" name="Oval 5"/>
              <p:cNvSpPr>
                <a:spLocks noChangeArrowheads="1"/>
              </p:cNvSpPr>
              <p:nvPr>
                <p:custDataLst>
                  <p:tags r:id="rId4"/>
                </p:custDataLst>
              </p:nvPr>
            </p:nvSpPr>
            <p:spPr bwMode="auto">
              <a:xfrm>
                <a:off x="3781424" y="4005263"/>
                <a:ext cx="820925" cy="503237"/>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4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-1)/2</a:t>
                </a:r>
              </a:p>
            </p:txBody>
          </p:sp>
          <p:sp>
            <p:nvSpPr>
              <p:cNvPr id="9" name="Oval 6"/>
              <p:cNvSpPr>
                <a:spLocks noChangeArrowheads="1"/>
              </p:cNvSpPr>
              <p:nvPr>
                <p:custDataLst>
                  <p:tags r:id="rId5"/>
                </p:custDataLst>
              </p:nvPr>
            </p:nvSpPr>
            <p:spPr bwMode="auto">
              <a:xfrm>
                <a:off x="3995737" y="4941887"/>
                <a:ext cx="468000" cy="468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p>
            </p:txBody>
          </p:sp>
          <p:sp>
            <p:nvSpPr>
              <p:cNvPr id="10" name="Line 7"/>
              <p:cNvSpPr>
                <a:spLocks noChangeShapeType="1"/>
              </p:cNvSpPr>
              <p:nvPr>
                <p:custDataLst>
                  <p:tags r:id="rId6"/>
                </p:custDataLst>
              </p:nvPr>
            </p:nvSpPr>
            <p:spPr bwMode="auto">
              <a:xfrm>
                <a:off x="4211638" y="4508500"/>
                <a:ext cx="0" cy="43338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wrap="none"/>
              <a:lstStyle/>
              <a:p>
                <a:endParaRPr lang="zh-CN" altLang="en-US" sz="1600">
                  <a:solidFill>
                    <a:schemeClr val="dk1"/>
                  </a:solidFill>
                </a:endParaRPr>
              </a:p>
            </p:txBody>
          </p:sp>
          <p:sp>
            <p:nvSpPr>
              <p:cNvPr id="11" name="Oval 8"/>
              <p:cNvSpPr>
                <a:spLocks noChangeArrowheads="1"/>
              </p:cNvSpPr>
              <p:nvPr>
                <p:custDataLst>
                  <p:tags r:id="rId7"/>
                </p:custDataLst>
              </p:nvPr>
            </p:nvSpPr>
            <p:spPr bwMode="auto">
              <a:xfrm>
                <a:off x="3316465" y="5661025"/>
                <a:ext cx="576263" cy="504825"/>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12" name="Oval 9"/>
              <p:cNvSpPr>
                <a:spLocks noChangeArrowheads="1"/>
              </p:cNvSpPr>
              <p:nvPr>
                <p:custDataLst>
                  <p:tags r:id="rId8"/>
                </p:custDataLst>
              </p:nvPr>
            </p:nvSpPr>
            <p:spPr bwMode="auto">
              <a:xfrm>
                <a:off x="4572000" y="5661025"/>
                <a:ext cx="576263" cy="504825"/>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16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grpSp>
      </p:grpSp>
      <p:sp>
        <p:nvSpPr>
          <p:cNvPr id="3" name="Text Box 4"/>
          <p:cNvSpPr txBox="1">
            <a:spLocks noChangeArrowheads="1"/>
          </p:cNvSpPr>
          <p:nvPr>
            <p:custDataLst>
              <p:tags r:id="rId1"/>
            </p:custDataLst>
          </p:nvPr>
        </p:nvSpPr>
        <p:spPr bwMode="auto">
          <a:xfrm>
            <a:off x="1314611" y="1748660"/>
            <a:ext cx="4753008" cy="3672205"/>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Font typeface="Arial" panose="020B0604020202020204" pitchFamily="34" charset="0"/>
              <a:buChar char="•"/>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的结点有左孩子结点，则左孩子结点的编号为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的结点有右孩子结点，则右孩子结点的编号为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marL="342900" indent="-342900" algn="l">
              <a:lnSpc>
                <a:spcPts val="2800"/>
              </a:lnSpc>
              <a:spcBef>
                <a:spcPts val="600"/>
              </a:spcBef>
              <a:buFont typeface="Arial" panose="020B0604020202020204" pitchFamily="34" charset="0"/>
              <a:buChar char="•"/>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的结点有左兄弟结点，左兄弟结点的编号为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，若有右兄弟结点，右兄弟结点的编号为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marL="342900" indent="-342900" algn="l">
              <a:lnSpc>
                <a:spcPts val="2800"/>
              </a:lnSpc>
              <a:spcBef>
                <a:spcPts val="600"/>
              </a:spcBef>
              <a:buFont typeface="Arial" panose="020B0604020202020204" pitchFamily="34" charset="0"/>
              <a:buChar char="•"/>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的结点有双亲结点，其双亲结点的编号为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15</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7408" y="1177854"/>
            <a:ext cx="9577064" cy="1322070"/>
          </a:xfrm>
          <a:prstGeom prst="rect">
            <a:avLst/>
          </a:prstGeom>
          <a:noFill/>
        </p:spPr>
        <p:txBody>
          <a:bodyPr wrap="square" rtlCol="0">
            <a:spAutoFit/>
          </a:bodyPr>
          <a:lstStyle/>
          <a:p>
            <a:pPr algn="l">
              <a:lnSpc>
                <a:spcPts val="2800"/>
              </a:lnSpc>
              <a:spcBef>
                <a:spcPts val="600"/>
              </a:spcBef>
            </a:pPr>
            <a:r>
              <a:rPr lang="zh-CN" altLang="zh-CN" sz="24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性质</a:t>
            </a:r>
            <a:r>
              <a:rPr lang="en-US" altLang="zh-CN" sz="24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5 </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具有</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）结点的完全二叉树的高度为</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或</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ts val="2800"/>
              </a:lnSpc>
              <a:spcBef>
                <a:spcPts val="600"/>
              </a:spcBef>
            </a:pP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p>
          <a:p>
            <a:pPr algn="l">
              <a:lnSpc>
                <a:spcPts val="2800"/>
              </a:lnSpc>
              <a:spcBef>
                <a:spcPts val="600"/>
              </a:spcBef>
            </a:pP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由完全二叉树的定义和树的性质</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可推出。</a:t>
            </a:r>
          </a:p>
        </p:txBody>
      </p:sp>
      <p:grpSp>
        <p:nvGrpSpPr>
          <p:cNvPr id="12" name="组合 11"/>
          <p:cNvGrpSpPr/>
          <p:nvPr/>
        </p:nvGrpSpPr>
        <p:grpSpPr>
          <a:xfrm>
            <a:off x="1711583" y="2785422"/>
            <a:ext cx="6572296" cy="3080392"/>
            <a:chOff x="200602" y="2199330"/>
            <a:chExt cx="6572296" cy="3080392"/>
          </a:xfrm>
        </p:grpSpPr>
        <p:sp>
          <p:nvSpPr>
            <p:cNvPr id="6" name="TextBox 5"/>
            <p:cNvSpPr txBox="1"/>
            <p:nvPr>
              <p:custDataLst>
                <p:tags r:id="rId1"/>
              </p:custDataLst>
            </p:nvPr>
          </p:nvSpPr>
          <p:spPr>
            <a:xfrm>
              <a:off x="200602" y="3243277"/>
              <a:ext cx="6572296" cy="2036445"/>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Font typeface="Arial" panose="020B0604020202020204" pitchFamily="34" charset="0"/>
                <a:buChar char="•"/>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一棵完全二叉树中，由结点总数</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可以确定其树形</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600"/>
                </a:lnSpc>
                <a:spcBef>
                  <a:spcPts val="600"/>
                </a:spcBef>
                <a:buFont typeface="Arial" panose="020B0604020202020204" pitchFamily="34" charset="0"/>
                <a:buChar char="•"/>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只能是</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或</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为偶数时，</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为奇数时，</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600"/>
                </a:lnSpc>
                <a:spcBef>
                  <a:spcPts val="600"/>
                </a:spcBef>
                <a:buFont typeface="Arial" panose="020B0604020202020204" pitchFamily="34" charset="0"/>
                <a:buChar char="•"/>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层序编号为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的结点层次恰好为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或者</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8" name="组合 7"/>
            <p:cNvGrpSpPr/>
            <p:nvPr/>
          </p:nvGrpSpPr>
          <p:grpSpPr>
            <a:xfrm>
              <a:off x="200602" y="2199330"/>
              <a:ext cx="896901" cy="896901"/>
              <a:chOff x="-299464" y="3770966"/>
              <a:chExt cx="896901" cy="896901"/>
            </a:xfrm>
          </p:grpSpPr>
          <p:sp>
            <p:nvSpPr>
              <p:cNvPr id="9" name="椭圆 8"/>
              <p:cNvSpPr/>
              <p:nvPr>
                <p:custDataLst>
                  <p:tags r:id="rId2"/>
                </p:custDataLst>
              </p:nvPr>
            </p:nvSpPr>
            <p:spPr>
              <a:xfrm>
                <a:off x="-299464" y="3770966"/>
                <a:ext cx="896901" cy="896901"/>
              </a:xfrm>
              <a:prstGeom prst="ellipse">
                <a:avLst/>
              </a:prstGeom>
              <a:gradFill flip="none" rotWithShape="1">
                <a:gsLst>
                  <a:gs pos="100000">
                    <a:srgbClr val="FCFCFC"/>
                  </a:gs>
                  <a:gs pos="0">
                    <a:srgbClr val="CCCCCC"/>
                  </a:gs>
                </a:gsLst>
                <a:lin ang="4200000" scaled="0"/>
                <a:tileRect/>
              </a:gradFill>
              <a:ln w="12700">
                <a:gradFill>
                  <a:gsLst>
                    <a:gs pos="0">
                      <a:srgbClr val="FFFFFF"/>
                    </a:gs>
                    <a:gs pos="89000">
                      <a:srgbClr val="D9D9D9">
                        <a:lumMod val="85000"/>
                      </a:srgbClr>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楷体" panose="02010609060101010101" pitchFamily="49" charset="-122"/>
                  <a:ea typeface="楷体" panose="02010609060101010101" pitchFamily="49" charset="-122"/>
                </a:endParaRPr>
              </a:p>
            </p:txBody>
          </p:sp>
          <p:sp>
            <p:nvSpPr>
              <p:cNvPr id="10" name="椭圆 9"/>
              <p:cNvSpPr/>
              <p:nvPr>
                <p:custDataLst>
                  <p:tags r:id="rId3"/>
                </p:custDataLst>
              </p:nvPr>
            </p:nvSpPr>
            <p:spPr>
              <a:xfrm>
                <a:off x="-208477" y="3872001"/>
                <a:ext cx="714380" cy="714380"/>
              </a:xfrm>
              <a:prstGeom prst="ellipse">
                <a:avLst/>
              </a:prstGeom>
              <a:solidFill>
                <a:schemeClr val="accent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latin typeface="楷体" panose="02010609060101010101" pitchFamily="49" charset="-122"/>
                  <a:ea typeface="楷体" panose="02010609060101010101" pitchFamily="49" charset="-122"/>
                </a:endParaRPr>
              </a:p>
            </p:txBody>
          </p:sp>
          <p:sp>
            <p:nvSpPr>
              <p:cNvPr id="11" name="文本框 14"/>
              <p:cNvSpPr txBox="1"/>
              <p:nvPr/>
            </p:nvSpPr>
            <p:spPr>
              <a:xfrm>
                <a:off x="-185504" y="4098327"/>
                <a:ext cx="690880" cy="337185"/>
              </a:xfrm>
              <a:prstGeom prst="rect">
                <a:avLst/>
              </a:prstGeom>
              <a:noFill/>
            </p:spPr>
            <p:txBody>
              <a:bodyPr wrap="none" rtlCol="0">
                <a:spAutoFit/>
              </a:bodyPr>
              <a:lstStyle/>
              <a:p>
                <a:r>
                  <a:rPr lang="zh-CN" altLang="en-US" sz="2000">
                    <a:solidFill>
                      <a:srgbClr val="FFFFFF"/>
                    </a:solidFill>
                    <a:latin typeface="微软雅黑" panose="020B0503020204020204" pitchFamily="34" charset="-122"/>
                    <a:ea typeface="微软雅黑" panose="020B0503020204020204" pitchFamily="34" charset="-122"/>
                  </a:rPr>
                  <a:t>归纳</a:t>
                </a:r>
                <a:endParaRPr lang="zh-CN" altLang="en-US" sz="2000" dirty="0">
                  <a:solidFill>
                    <a:srgbClr val="FFFFFF"/>
                  </a:solidFill>
                  <a:latin typeface="微软雅黑" panose="020B0503020204020204" pitchFamily="34" charset="-122"/>
                  <a:ea typeface="微软雅黑" panose="020B0503020204020204" pitchFamily="34" charset="-122"/>
                </a:endParaRP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16</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037" y="1982368"/>
            <a:ext cx="3713926" cy="38684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654" y="1305835"/>
            <a:ext cx="10324692" cy="860425"/>
          </a:xfrm>
          <a:prstGeom prst="rect">
            <a:avLst/>
          </a:prstGeom>
          <a:noFill/>
        </p:spPr>
        <p:txBody>
          <a:bodyPr wrap="square" rtlCol="0">
            <a:spAutoFit/>
          </a:bodyPr>
          <a:lstStyle/>
          <a:p>
            <a:pPr algn="l">
              <a:lnSpc>
                <a:spcPts val="3000"/>
              </a:lnSpc>
              <a:spcBef>
                <a:spcPts val="0"/>
              </a:spcBef>
            </a:pP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6.6</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】一棵含有</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882</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个结点的二叉树中有</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365</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个叶子结点，求度为</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的结点个数和度为</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的结点个数。</a:t>
            </a:r>
          </a:p>
        </p:txBody>
      </p:sp>
      <p:sp>
        <p:nvSpPr>
          <p:cNvPr id="5" name="TextBox 4"/>
          <p:cNvSpPr txBox="1"/>
          <p:nvPr>
            <p:custDataLst>
              <p:tags r:id="rId1"/>
            </p:custDataLst>
          </p:nvPr>
        </p:nvSpPr>
        <p:spPr>
          <a:xfrm>
            <a:off x="5735960" y="3520186"/>
            <a:ext cx="5639803" cy="2677795"/>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由二叉树的性质</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可知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-1=364</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ct val="150000"/>
              </a:lnSpc>
              <a:spcBef>
                <a:spcPts val="600"/>
              </a:spcBef>
              <a:buFont typeface="Wingdings" panose="05000000000000000000" pitchFamily="2" charset="2"/>
              <a:buChar char="l"/>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，即</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=882-365-364=153</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ct val="1500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所以该二叉树中度为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的结点和度为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的结点个数分别是</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153</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364</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TextBox 6"/>
          <p:cNvSpPr txBox="1"/>
          <p:nvPr/>
        </p:nvSpPr>
        <p:spPr>
          <a:xfrm>
            <a:off x="5735960" y="2636912"/>
            <a:ext cx="3214710" cy="398780"/>
          </a:xfrm>
          <a:prstGeom prst="rect">
            <a:avLst/>
          </a:prstGeom>
          <a:noFill/>
        </p:spPr>
        <p:txBody>
          <a:bodyPr wrap="square" rtlCol="0">
            <a:spAutoFit/>
          </a:bodyPr>
          <a:lstStyle/>
          <a:p>
            <a:pPr algn="l">
              <a:lnSpc>
                <a:spcPct val="100000"/>
              </a:lnSpc>
              <a:spcBef>
                <a:spcPts val="0"/>
              </a:spcBef>
            </a:pP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解：这里</a:t>
            </a:r>
            <a:r>
              <a:rPr lang="en-US" altLang="zh-CN" sz="2000" i="1"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=882</a:t>
            </a: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=365</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17</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351" b="-600"/>
          <a:stretch>
            <a:fillRect/>
          </a:stretch>
        </p:blipFill>
        <p:spPr>
          <a:xfrm>
            <a:off x="1199456" y="2132856"/>
            <a:ext cx="3754304" cy="40255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3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360" y="1412776"/>
            <a:ext cx="3365402" cy="4646688"/>
          </a:xfrm>
          <a:prstGeom prst="rect">
            <a:avLst/>
          </a:prstGeom>
        </p:spPr>
      </p:pic>
      <p:sp>
        <p:nvSpPr>
          <p:cNvPr id="3" name="TextBox 2"/>
          <p:cNvSpPr txBox="1"/>
          <p:nvPr/>
        </p:nvSpPr>
        <p:spPr>
          <a:xfrm>
            <a:off x="3863752" y="2132856"/>
            <a:ext cx="7128792" cy="706755"/>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【例</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6.8</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】一棵完全二叉树中有</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501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个叶子结点，则至少有多少个结点。</a:t>
            </a:r>
          </a:p>
        </p:txBody>
      </p:sp>
      <p:sp>
        <p:nvSpPr>
          <p:cNvPr id="7" name="TextBox 6"/>
          <p:cNvSpPr txBox="1"/>
          <p:nvPr/>
        </p:nvSpPr>
        <p:spPr>
          <a:xfrm>
            <a:off x="3935760" y="3058744"/>
            <a:ext cx="3786214" cy="398780"/>
          </a:xfrm>
          <a:prstGeom prst="rect">
            <a:avLst/>
          </a:prstGeom>
          <a:noFill/>
        </p:spPr>
        <p:txBody>
          <a:bodyPr wrap="square" rtlCol="0">
            <a:spAutoFit/>
          </a:bodyPr>
          <a:lstStyle/>
          <a:p>
            <a:pPr algn="l">
              <a:lnSpc>
                <a:spcPct val="100000"/>
              </a:lnSpc>
              <a:spcBef>
                <a:spcPts val="0"/>
              </a:spcBef>
            </a:pPr>
            <a:r>
              <a:rPr lang="zh-CN"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解：该二叉树中有，</a:t>
            </a:r>
            <a:r>
              <a:rPr lang="en-US" altLang="zh-CN" sz="2000" i="1"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=501</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18</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12" name="组合 11"/>
          <p:cNvGrpSpPr/>
          <p:nvPr/>
        </p:nvGrpSpPr>
        <p:grpSpPr>
          <a:xfrm>
            <a:off x="4007768" y="3759019"/>
            <a:ext cx="7056784" cy="1729105"/>
            <a:chOff x="4007768" y="3759019"/>
            <a:chExt cx="7056784" cy="1729105"/>
          </a:xfrm>
        </p:grpSpPr>
        <p:sp>
          <p:nvSpPr>
            <p:cNvPr id="5" name="TextBox 4"/>
            <p:cNvSpPr txBox="1"/>
            <p:nvPr>
              <p:custDataLst>
                <p:tags r:id="rId5"/>
              </p:custDataLst>
            </p:nvPr>
          </p:nvSpPr>
          <p:spPr>
            <a:xfrm>
              <a:off x="4007768" y="3759019"/>
              <a:ext cx="6984776" cy="1729105"/>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由二叉树性质</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可知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，所以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-1=500</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Font typeface="Wingdings" panose="05000000000000000000" pitchFamily="2" charset="2"/>
                <a:buChar char="l"/>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=1001+</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，由于完全二叉树中</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或</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，则</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时结点个数最少，此时</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=1001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，即至少有</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1001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个结点。</a:t>
              </a:r>
            </a:p>
          </p:txBody>
        </p:sp>
        <p:sp>
          <p:nvSpPr>
            <p:cNvPr id="4" name="矩形 3"/>
            <p:cNvSpPr/>
            <p:nvPr>
              <p:custDataLst>
                <p:tags r:id="rId6"/>
              </p:custDataLst>
            </p:nvPr>
          </p:nvSpPr>
          <p:spPr>
            <a:xfrm>
              <a:off x="4079776" y="3774705"/>
              <a:ext cx="6984776" cy="1372271"/>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
        <p:nvSpPr>
          <p:cNvPr id="6" name="椭圆 5"/>
          <p:cNvSpPr/>
          <p:nvPr>
            <p:custDataLst>
              <p:tags r:id="rId1"/>
            </p:custDataLst>
          </p:nvPr>
        </p:nvSpPr>
        <p:spPr>
          <a:xfrm>
            <a:off x="9761339" y="913215"/>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9" name="椭圆 8"/>
          <p:cNvSpPr/>
          <p:nvPr>
            <p:custDataLst>
              <p:tags r:id="rId2"/>
            </p:custDataLst>
          </p:nvPr>
        </p:nvSpPr>
        <p:spPr>
          <a:xfrm>
            <a:off x="8040216" y="397485"/>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0" name="椭圆 9"/>
          <p:cNvSpPr/>
          <p:nvPr>
            <p:custDataLst>
              <p:tags r:id="rId3"/>
            </p:custDataLst>
          </p:nvPr>
        </p:nvSpPr>
        <p:spPr>
          <a:xfrm>
            <a:off x="5345407" y="580140"/>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1" name="椭圆 10"/>
          <p:cNvSpPr/>
          <p:nvPr>
            <p:custDataLst>
              <p:tags r:id="rId4"/>
            </p:custDataLst>
          </p:nvPr>
        </p:nvSpPr>
        <p:spPr>
          <a:xfrm>
            <a:off x="2495600" y="997834"/>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7351" b="-600"/>
          <a:stretch>
            <a:fillRect/>
          </a:stretch>
        </p:blipFill>
        <p:spPr>
          <a:xfrm flipH="1">
            <a:off x="7828096" y="2044382"/>
            <a:ext cx="3754304" cy="4025593"/>
          </a:xfrm>
          <a:prstGeom prst="rect">
            <a:avLst/>
          </a:prstGeom>
        </p:spPr>
      </p:pic>
      <p:sp>
        <p:nvSpPr>
          <p:cNvPr id="13" name="TextBox 12"/>
          <p:cNvSpPr txBox="1"/>
          <p:nvPr/>
        </p:nvSpPr>
        <p:spPr>
          <a:xfrm>
            <a:off x="407368" y="957188"/>
            <a:ext cx="4000528"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chemeClr val="accent1"/>
                </a:solidFill>
                <a:latin typeface="微软雅黑" panose="020B0503020204020204" pitchFamily="34" charset="-122"/>
                <a:ea typeface="微软雅黑" panose="020B0503020204020204" pitchFamily="34" charset="-122"/>
              </a:rPr>
              <a:t>6.2.3  </a:t>
            </a:r>
            <a:r>
              <a:rPr lang="zh-CN" altLang="zh-CN" dirty="0">
                <a:solidFill>
                  <a:schemeClr val="accent1"/>
                </a:solidFill>
                <a:latin typeface="微软雅黑" panose="020B0503020204020204" pitchFamily="34" charset="-122"/>
                <a:ea typeface="微软雅黑" panose="020B0503020204020204" pitchFamily="34" charset="-122"/>
              </a:rPr>
              <a:t>二叉树存储结构</a:t>
            </a:r>
          </a:p>
        </p:txBody>
      </p:sp>
      <p:sp>
        <p:nvSpPr>
          <p:cNvPr id="33" name="TextBox 32"/>
          <p:cNvSpPr txBox="1"/>
          <p:nvPr/>
        </p:nvSpPr>
        <p:spPr>
          <a:xfrm>
            <a:off x="1055440" y="1660738"/>
            <a:ext cx="371477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Ø"/>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pt-BR" altLang="zh-CN" dirty="0">
                <a:solidFill>
                  <a:srgbClr val="000000"/>
                </a:solidFill>
                <a:latin typeface="微软雅黑" panose="020B0503020204020204" pitchFamily="34" charset="-122"/>
                <a:ea typeface="微软雅黑" panose="020B0503020204020204" pitchFamily="34" charset="-122"/>
              </a:rPr>
              <a:t>1. </a:t>
            </a:r>
            <a:r>
              <a:rPr lang="zh-CN" altLang="zh-CN" dirty="0">
                <a:solidFill>
                  <a:srgbClr val="000000"/>
                </a:solidFill>
                <a:latin typeface="微软雅黑" panose="020B0503020204020204" pitchFamily="34" charset="-122"/>
                <a:ea typeface="微软雅黑" panose="020B0503020204020204" pitchFamily="34" charset="-122"/>
              </a:rPr>
              <a:t>二叉树的顺序存储结构</a:t>
            </a:r>
          </a:p>
        </p:txBody>
      </p:sp>
      <p:sp>
        <p:nvSpPr>
          <p:cNvPr id="34" name="Text Box 4"/>
          <p:cNvSpPr txBox="1">
            <a:spLocks noChangeArrowheads="1"/>
          </p:cNvSpPr>
          <p:nvPr>
            <p:custDataLst>
              <p:tags r:id="rId1"/>
            </p:custDataLst>
          </p:nvPr>
        </p:nvSpPr>
        <p:spPr bwMode="auto">
          <a:xfrm>
            <a:off x="1199456" y="2276872"/>
            <a:ext cx="5832648" cy="3447415"/>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3000"/>
              </a:lnSpc>
              <a:spcBef>
                <a:spcPts val="1200"/>
              </a:spcBef>
              <a:buBlip>
                <a:blip r:embed="rId4"/>
              </a:buBlip>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顺序存储一棵二叉树时，就是用一组连续的存储单元存放二叉树中的结点。</a:t>
            </a:r>
          </a:p>
          <a:p>
            <a:pPr marL="457200" indent="-457200" algn="l">
              <a:lnSpc>
                <a:spcPts val="3000"/>
              </a:lnSpc>
              <a:spcBef>
                <a:spcPts val="1200"/>
              </a:spcBef>
              <a:buBlip>
                <a:blip r:embed="rId4"/>
              </a:buBlip>
            </a:pP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由二叉树的性质</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可知，对于完全二叉树（或满二叉树），树中结点层序编号可以唯一地反映出结点之间的逻辑关系，所以可以用一维数组按从上到下、从左到右的顺序存储树中所有结点值，通过数组元素的下标关系反映完全二叉树或满二叉树中结点之间的逻辑关系。</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19</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3" grpId="0"/>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1">
            <a:extLst>
              <a:ext uri="{28A0092B-C50C-407E-A947-70E740481C1C}">
                <a14:useLocalDpi xmlns:a14="http://schemas.microsoft.com/office/drawing/2010/main" val="0"/>
              </a:ext>
            </a:extLst>
          </a:blip>
          <a:srcRect l="12718" t="15389" r="18940" b="12728"/>
          <a:stretch>
            <a:fillRect/>
          </a:stretch>
        </p:blipFill>
        <p:spPr>
          <a:xfrm>
            <a:off x="6207540" y="1899146"/>
            <a:ext cx="5904656" cy="4867935"/>
          </a:xfrm>
          <a:prstGeom prst="rect">
            <a:avLst/>
          </a:prstGeom>
        </p:spPr>
      </p:pic>
      <p:sp>
        <p:nvSpPr>
          <p:cNvPr id="24" name="TextBox 23"/>
          <p:cNvSpPr txBox="1"/>
          <p:nvPr/>
        </p:nvSpPr>
        <p:spPr>
          <a:xfrm>
            <a:off x="767408" y="887972"/>
            <a:ext cx="3500462"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rgbClr val="000000"/>
                </a:solidFill>
                <a:latin typeface="微软雅黑" panose="020B0503020204020204" pitchFamily="34" charset="-122"/>
                <a:ea typeface="微软雅黑" panose="020B0503020204020204" pitchFamily="34" charset="-122"/>
              </a:rPr>
              <a:t>6.2.1 </a:t>
            </a:r>
            <a:r>
              <a:rPr lang="zh-CN" altLang="zh-CN" dirty="0">
                <a:solidFill>
                  <a:srgbClr val="000000"/>
                </a:solidFill>
                <a:latin typeface="微软雅黑" panose="020B0503020204020204" pitchFamily="34" charset="-122"/>
                <a:ea typeface="微软雅黑" panose="020B0503020204020204" pitchFamily="34" charset="-122"/>
              </a:rPr>
              <a:t>二叉树</a:t>
            </a:r>
            <a:r>
              <a:rPr lang="zh-CN" altLang="en-US" dirty="0">
                <a:solidFill>
                  <a:srgbClr val="000000"/>
                </a:solidFill>
                <a:latin typeface="微软雅黑" panose="020B0503020204020204" pitchFamily="34" charset="-122"/>
                <a:ea typeface="微软雅黑" panose="020B0503020204020204" pitchFamily="34" charset="-122"/>
              </a:rPr>
              <a:t>的</a:t>
            </a:r>
            <a:r>
              <a:rPr lang="zh-CN" altLang="zh-CN" dirty="0">
                <a:solidFill>
                  <a:srgbClr val="000000"/>
                </a:solidFill>
                <a:latin typeface="微软雅黑" panose="020B0503020204020204" pitchFamily="34" charset="-122"/>
                <a:ea typeface="微软雅黑" panose="020B0503020204020204" pitchFamily="34" charset="-122"/>
              </a:rPr>
              <a:t>概念</a:t>
            </a:r>
          </a:p>
        </p:txBody>
      </p:sp>
      <p:sp>
        <p:nvSpPr>
          <p:cNvPr id="15" name="TextBox 14"/>
          <p:cNvSpPr txBox="1"/>
          <p:nvPr/>
        </p:nvSpPr>
        <p:spPr>
          <a:xfrm>
            <a:off x="1167352" y="223850"/>
            <a:ext cx="1651000" cy="386080"/>
          </a:xfrm>
          <a:prstGeom prst="rect">
            <a:avLst/>
          </a:prstGeom>
          <a:noFill/>
        </p:spPr>
        <p:txBody>
          <a:bodyPr wrap="none" rtlCol="0" anchor="ctr">
            <a:spAutoFit/>
          </a:bodyPr>
          <a:lstStyle>
            <a:defPPr>
              <a:defRPr lang="zh-CN"/>
            </a:defPPr>
            <a:lvl1pPr>
              <a:defRPr>
                <a:solidFill>
                  <a:srgbClr val="525252"/>
                </a:solidFill>
                <a:latin typeface="思源黑体 CN Medium" panose="020B0600000000000000" pitchFamily="34" charset="-122"/>
                <a:ea typeface="思源黑体 CN Medium" panose="020B0600000000000000" pitchFamily="34" charset="-122"/>
                <a:cs typeface="Arial" panose="020B0604020202020204"/>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chemeClr val="accent1"/>
                </a:solidFill>
                <a:latin typeface="微软雅黑" panose="020B0503020204020204" pitchFamily="34" charset="-122"/>
                <a:ea typeface="微软雅黑" panose="020B0503020204020204" pitchFamily="34" charset="-122"/>
              </a:rPr>
              <a:t>6.2 </a:t>
            </a:r>
            <a:r>
              <a:rPr lang="zh-CN" altLang="en-US" dirty="0">
                <a:solidFill>
                  <a:schemeClr val="accent1"/>
                </a:solidFill>
                <a:latin typeface="微软雅黑" panose="020B0503020204020204" pitchFamily="34" charset="-122"/>
                <a:ea typeface="微软雅黑" panose="020B0503020204020204" pitchFamily="34" charset="-122"/>
              </a:rPr>
              <a:t>二叉树</a:t>
            </a:r>
          </a:p>
        </p:txBody>
      </p:sp>
      <p:grpSp>
        <p:nvGrpSpPr>
          <p:cNvPr id="6" name="组合 5"/>
          <p:cNvGrpSpPr/>
          <p:nvPr/>
        </p:nvGrpSpPr>
        <p:grpSpPr>
          <a:xfrm>
            <a:off x="7981141" y="2971512"/>
            <a:ext cx="2357454" cy="1357322"/>
            <a:chOff x="3571868" y="4714884"/>
            <a:chExt cx="2357454" cy="1357322"/>
          </a:xfrm>
        </p:grpSpPr>
        <p:sp>
          <p:nvSpPr>
            <p:cNvPr id="7" name="椭圆 6"/>
            <p:cNvSpPr/>
            <p:nvPr>
              <p:custDataLst>
                <p:tags r:id="rId5"/>
              </p:custDataLst>
            </p:nvPr>
          </p:nvSpPr>
          <p:spPr>
            <a:xfrm>
              <a:off x="4572000" y="4714884"/>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solidFill>
                  <a:schemeClr val="lt1"/>
                </a:solidFill>
              </a:endParaRPr>
            </a:p>
          </p:txBody>
        </p:sp>
        <p:sp>
          <p:nvSpPr>
            <p:cNvPr id="8" name="等腰三角形 7"/>
            <p:cNvSpPr/>
            <p:nvPr>
              <p:custDataLst>
                <p:tags r:id="rId6"/>
              </p:custDataLst>
            </p:nvPr>
          </p:nvSpPr>
          <p:spPr>
            <a:xfrm>
              <a:off x="3571868" y="5286388"/>
              <a:ext cx="857256" cy="785818"/>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sp>
          <p:nvSpPr>
            <p:cNvPr id="9" name="等腰三角形 8"/>
            <p:cNvSpPr/>
            <p:nvPr>
              <p:custDataLst>
                <p:tags r:id="rId7"/>
              </p:custDataLst>
            </p:nvPr>
          </p:nvSpPr>
          <p:spPr>
            <a:xfrm>
              <a:off x="5072066" y="5286388"/>
              <a:ext cx="857256" cy="785818"/>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cxnSp>
          <p:nvCxnSpPr>
            <p:cNvPr id="10" name="直接连接符 9"/>
            <p:cNvCxnSpPr>
              <a:stCxn id="7" idx="2"/>
              <a:endCxn id="8" idx="0"/>
            </p:cNvCxnSpPr>
            <p:nvPr>
              <p:custDataLst>
                <p:tags r:id="rId8"/>
              </p:custDataLst>
            </p:nvPr>
          </p:nvCxnSpPr>
          <p:spPr>
            <a:xfrm rot="10800000" flipV="1">
              <a:off x="4000496" y="4929198"/>
              <a:ext cx="571504" cy="35719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6"/>
              <a:endCxn id="9" idx="0"/>
            </p:cNvCxnSpPr>
            <p:nvPr>
              <p:custDataLst>
                <p:tags r:id="rId9"/>
              </p:custDataLst>
            </p:nvPr>
          </p:nvCxnSpPr>
          <p:spPr>
            <a:xfrm>
              <a:off x="4929190" y="4929198"/>
              <a:ext cx="571504" cy="35719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grpSp>
      <p:sp>
        <p:nvSpPr>
          <p:cNvPr id="14" name="TextBox 13"/>
          <p:cNvSpPr txBox="1"/>
          <p:nvPr/>
        </p:nvSpPr>
        <p:spPr>
          <a:xfrm>
            <a:off x="1370460" y="1471391"/>
            <a:ext cx="2643206"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pPr>
              <a:buFont typeface="Wingdings" panose="05000000000000000000" pitchFamily="2" charset="2"/>
              <a:buChar char="Ø"/>
            </a:pPr>
            <a:r>
              <a:rPr lang="en-US" altLang="zh-CN" dirty="0">
                <a:solidFill>
                  <a:srgbClr val="000000"/>
                </a:solidFill>
                <a:latin typeface="微软雅黑" panose="020B0503020204020204" pitchFamily="34" charset="-122"/>
                <a:ea typeface="微软雅黑" panose="020B0503020204020204" pitchFamily="34" charset="-122"/>
              </a:rPr>
              <a:t>1. </a:t>
            </a:r>
            <a:r>
              <a:rPr lang="zh-CN" altLang="en-US" dirty="0">
                <a:solidFill>
                  <a:srgbClr val="000000"/>
                </a:solidFill>
                <a:latin typeface="微软雅黑" panose="020B0503020204020204" pitchFamily="34" charset="-122"/>
                <a:ea typeface="微软雅黑" panose="020B0503020204020204" pitchFamily="34" charset="-122"/>
              </a:rPr>
              <a:t>二叉树的定义</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20" name="组合 19"/>
          <p:cNvGrpSpPr/>
          <p:nvPr/>
        </p:nvGrpSpPr>
        <p:grpSpPr>
          <a:xfrm>
            <a:off x="1207487" y="2100647"/>
            <a:ext cx="5149490" cy="4244306"/>
            <a:chOff x="1522574" y="2112045"/>
            <a:chExt cx="9146852" cy="2540470"/>
          </a:xfrm>
        </p:grpSpPr>
        <p:sp>
          <p:nvSpPr>
            <p:cNvPr id="44" name="TextBox 43"/>
            <p:cNvSpPr txBox="1"/>
            <p:nvPr/>
          </p:nvSpPr>
          <p:spPr>
            <a:xfrm>
              <a:off x="1691163" y="2348880"/>
              <a:ext cx="8809674" cy="2112134"/>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Clr>
                  <a:schemeClr val="tx1">
                    <a:lumMod val="65000"/>
                    <a:lumOff val="35000"/>
                  </a:schemeClr>
                </a:buClr>
                <a:buFont typeface="Arial" panose="020B0604020202020204" pitchFamily="34" charset="0"/>
                <a:buChar char="•"/>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二叉树也称为二分树，它是有限的结点集合，这个集合或者是空，或者由一个根结点和两棵互不相交的称为左子树和右子树的二叉树组成。</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Clr>
                  <a:schemeClr val="tx1">
                    <a:lumMod val="65000"/>
                    <a:lumOff val="35000"/>
                  </a:schemeClr>
                </a:buClr>
                <a:buFont typeface="Arial" panose="020B0604020202020204" pitchFamily="34" charset="0"/>
                <a:buChar char="•"/>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二叉树中许多概念与树中的概念相同。</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Clr>
                  <a:schemeClr val="tx1">
                    <a:lumMod val="65000"/>
                    <a:lumOff val="35000"/>
                  </a:schemeClr>
                </a:buClr>
                <a:buFont typeface="Arial" panose="020B0604020202020204" pitchFamily="34" charset="0"/>
                <a:buChar char="•"/>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在含</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个结点的二叉树中，所有结点的度小于等于</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，通常用</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表示叶子结点个数，</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表示单分支结点个数，</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表示双分支结点个数。</a:t>
              </a:r>
            </a:p>
          </p:txBody>
        </p:sp>
        <p:sp>
          <p:nvSpPr>
            <p:cNvPr id="4" name="矩形 3"/>
            <p:cNvSpPr/>
            <p:nvPr>
              <p:custDataLst>
                <p:tags r:id="rId4"/>
              </p:custDataLst>
            </p:nvPr>
          </p:nvSpPr>
          <p:spPr>
            <a:xfrm>
              <a:off x="1522574" y="2112045"/>
              <a:ext cx="9146852" cy="2540470"/>
            </a:xfrm>
            <a:prstGeom prst="rect">
              <a:avLst/>
            </a:prstGeom>
            <a:noFill/>
            <a:ln w="38100">
              <a:solidFill>
                <a:schemeClr val="accent2"/>
              </a:solidFill>
            </a:ln>
            <a:effectLst>
              <a:outerShdw blurRad="127000" dir="5400000" algn="ctr" rotWithShape="0">
                <a:srgbClr val="C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sp>
        <p:nvSpPr>
          <p:cNvPr id="17" name="椭圆 16"/>
          <p:cNvSpPr/>
          <p:nvPr>
            <p:custDataLst>
              <p:tags r:id="rId1"/>
            </p:custDataLst>
          </p:nvPr>
        </p:nvSpPr>
        <p:spPr>
          <a:xfrm>
            <a:off x="11171204" y="1286694"/>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8" name="椭圆 17"/>
          <p:cNvSpPr/>
          <p:nvPr>
            <p:custDataLst>
              <p:tags r:id="rId2"/>
            </p:custDataLst>
          </p:nvPr>
        </p:nvSpPr>
        <p:spPr>
          <a:xfrm>
            <a:off x="10548751" y="890088"/>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9" name="任意多边形: 形状 18"/>
          <p:cNvSpPr/>
          <p:nvPr>
            <p:custDataLst>
              <p:tags r:id="rId3"/>
            </p:custDataLst>
          </p:nvPr>
        </p:nvSpPr>
        <p:spPr>
          <a:xfrm rot="10800000" flipV="1">
            <a:off x="-1493" y="5692965"/>
            <a:ext cx="1681909" cy="1165035"/>
          </a:xfrm>
          <a:custGeom>
            <a:avLst/>
            <a:gdLst>
              <a:gd name="connsiteX0" fmla="*/ 1299991 w 1681909"/>
              <a:gd name="connsiteY0" fmla="*/ 0 h 1165035"/>
              <a:gd name="connsiteX1" fmla="*/ 1561984 w 1681909"/>
              <a:gd name="connsiteY1" fmla="*/ 23670 h 1165035"/>
              <a:gd name="connsiteX2" fmla="*/ 1681909 w 1681909"/>
              <a:gd name="connsiteY2" fmla="*/ 51304 h 1165035"/>
              <a:gd name="connsiteX3" fmla="*/ 1681909 w 1681909"/>
              <a:gd name="connsiteY3" fmla="*/ 1165035 h 1165035"/>
              <a:gd name="connsiteX4" fmla="*/ 0 w 1681909"/>
              <a:gd name="connsiteY4" fmla="*/ 1165035 h 1165035"/>
              <a:gd name="connsiteX5" fmla="*/ 0 w 1681909"/>
              <a:gd name="connsiteY5" fmla="*/ 1165034 h 1165035"/>
              <a:gd name="connsiteX6" fmla="*/ 1299991 w 1681909"/>
              <a:gd name="connsiteY6" fmla="*/ 0 h 116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1909" h="1165035">
                <a:moveTo>
                  <a:pt x="1299991" y="0"/>
                </a:moveTo>
                <a:cubicBezTo>
                  <a:pt x="1389737" y="0"/>
                  <a:pt x="1477358" y="8150"/>
                  <a:pt x="1561984" y="23670"/>
                </a:cubicBezTo>
                <a:lnTo>
                  <a:pt x="1681909" y="51304"/>
                </a:lnTo>
                <a:lnTo>
                  <a:pt x="1681909" y="1165035"/>
                </a:lnTo>
                <a:lnTo>
                  <a:pt x="0" y="1165035"/>
                </a:lnTo>
                <a:lnTo>
                  <a:pt x="0" y="1165034"/>
                </a:lnTo>
                <a:cubicBezTo>
                  <a:pt x="0" y="521603"/>
                  <a:pt x="582026" y="0"/>
                  <a:pt x="12999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962878" y="950498"/>
            <a:ext cx="4714908" cy="600075"/>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defPPr>
              <a:defRPr lang="zh-CN"/>
            </a:defPPr>
            <a:lvl1pPr marL="457200" indent="-457200" algn="l">
              <a:lnSpc>
                <a:spcPts val="3000"/>
              </a:lnSpc>
              <a:spcBef>
                <a:spcPts val="1200"/>
              </a:spcBef>
              <a:buBlip>
                <a:blip r:embed="rId28"/>
              </a:buBlip>
              <a:defRPr sz="2000">
                <a:solidFill>
                  <a:schemeClr val="tx1"/>
                </a:solidFill>
                <a:latin typeface="楷体" panose="02010609060101010101" pitchFamily="49" charset="-122"/>
                <a:ea typeface="楷体" panose="02010609060101010101" pitchFamily="49" charset="-122"/>
                <a:cs typeface="Consolas" panose="020B0609020204030204" pitchFamily="49"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CN" altLang="en-US" dirty="0">
                <a:solidFill>
                  <a:schemeClr val="accent1"/>
                </a:solidFill>
                <a:latin typeface="微软雅黑" panose="020B0503020204020204" pitchFamily="34" charset="-122"/>
                <a:ea typeface="微软雅黑" panose="020B0503020204020204" pitchFamily="34" charset="-122"/>
              </a:rPr>
              <a:t>一棵完全二叉树的顺序存储结构 </a:t>
            </a:r>
          </a:p>
        </p:txBody>
      </p:sp>
      <p:sp>
        <p:nvSpPr>
          <p:cNvPr id="6" name="AutoShape 6"/>
          <p:cNvSpPr>
            <a:spLocks noChangeArrowheads="1"/>
          </p:cNvSpPr>
          <p:nvPr>
            <p:custDataLst>
              <p:tags r:id="rId1"/>
            </p:custDataLst>
          </p:nvPr>
        </p:nvSpPr>
        <p:spPr bwMode="auto">
          <a:xfrm>
            <a:off x="6045477" y="4365352"/>
            <a:ext cx="285752" cy="431800"/>
          </a:xfrm>
          <a:prstGeom prst="downArrow">
            <a:avLst>
              <a:gd name="adj1" fmla="val 50000"/>
              <a:gd name="adj2" fmla="val 25000"/>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400">
              <a:solidFill>
                <a:schemeClr val="lt1"/>
              </a:solidFill>
            </a:endParaRPr>
          </a:p>
        </p:txBody>
      </p:sp>
      <p:graphicFrame>
        <p:nvGraphicFramePr>
          <p:cNvPr id="7" name="表格 6"/>
          <p:cNvGraphicFramePr>
            <a:graphicFrameLocks noGrp="1"/>
          </p:cNvGraphicFramePr>
          <p:nvPr/>
        </p:nvGraphicFramePr>
        <p:xfrm>
          <a:off x="2927648" y="4898626"/>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grpSp>
        <p:nvGrpSpPr>
          <p:cNvPr id="4" name="组合 3"/>
          <p:cNvGrpSpPr/>
          <p:nvPr/>
        </p:nvGrpSpPr>
        <p:grpSpPr>
          <a:xfrm>
            <a:off x="2213260" y="5015350"/>
            <a:ext cx="2286016" cy="1220593"/>
            <a:chOff x="2213260" y="5015350"/>
            <a:chExt cx="2286016" cy="1220593"/>
          </a:xfrm>
        </p:grpSpPr>
        <p:sp>
          <p:nvSpPr>
            <p:cNvPr id="8" name="TextBox 7"/>
            <p:cNvSpPr txBox="1"/>
            <p:nvPr>
              <p:custDataLst>
                <p:tags r:id="rId24"/>
              </p:custDataLst>
            </p:nvPr>
          </p:nvSpPr>
          <p:spPr>
            <a:xfrm>
              <a:off x="2213260" y="5015350"/>
              <a:ext cx="642942" cy="266700"/>
            </a:xfrm>
            <a:prstGeom prst="rect">
              <a:avLst/>
            </a:prstGeom>
            <a:noFill/>
          </p:spPr>
          <p:txBody>
            <a:bodyPr wrap="square" lIns="0" tIns="0" rIns="0" rtlCol="0">
              <a:spAutoFit/>
            </a:bodyPr>
            <a:lstStyle/>
            <a:p>
              <a:r>
                <a:rPr lang="zh-CN" altLang="en-US" sz="1800" dirty="0">
                  <a:solidFill>
                    <a:schemeClr val="dk1"/>
                  </a:solidFill>
                  <a:latin typeface="微软雅黑" panose="020B0503020204020204" pitchFamily="34" charset="-122"/>
                  <a:ea typeface="微软雅黑" panose="020B0503020204020204" pitchFamily="34" charset="-122"/>
                </a:rPr>
                <a:t>位置</a:t>
              </a:r>
            </a:p>
          </p:txBody>
        </p:sp>
        <p:sp>
          <p:nvSpPr>
            <p:cNvPr id="9" name="TextBox 8"/>
            <p:cNvSpPr txBox="1"/>
            <p:nvPr>
              <p:custDataLst>
                <p:tags r:id="rId25"/>
              </p:custDataLst>
            </p:nvPr>
          </p:nvSpPr>
          <p:spPr>
            <a:xfrm>
              <a:off x="2284698" y="5308989"/>
              <a:ext cx="571504" cy="312420"/>
            </a:xfrm>
            <a:prstGeom prst="rect">
              <a:avLst/>
            </a:prstGeom>
            <a:noFill/>
          </p:spPr>
          <p:txBody>
            <a:bodyPr wrap="square" rtlCol="0">
              <a:spAutoFit/>
            </a:bodyPr>
            <a:lstStyle/>
            <a:p>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sb</a:t>
              </a:r>
            </a:p>
          </p:txBody>
        </p:sp>
        <p:sp>
          <p:nvSpPr>
            <p:cNvPr id="42" name="TextBox 41"/>
            <p:cNvSpPr txBox="1"/>
            <p:nvPr/>
          </p:nvSpPr>
          <p:spPr>
            <a:xfrm>
              <a:off x="2499012" y="5898758"/>
              <a:ext cx="2000264" cy="337185"/>
            </a:xfrm>
            <a:prstGeom prst="rect">
              <a:avLst/>
            </a:prstGeom>
            <a:noFill/>
          </p:spPr>
          <p:txBody>
            <a:bodyPr wrap="square" rtlCol="0">
              <a:spAutoFit/>
            </a:bodyPr>
            <a:lstStyle/>
            <a:p>
              <a:pPr algn="l">
                <a:lnSpc>
                  <a:spcPct val="100000"/>
                </a:lnSpc>
                <a:spcBef>
                  <a:spcPts val="0"/>
                </a:spcBef>
              </a:pP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sb</a:t>
              </a:r>
              <a:r>
                <a:rPr lang="zh-CN" altLang="en-US"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的下标从</a:t>
              </a:r>
              <a:r>
                <a:rPr lang="en-US" altLang="zh-CN"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16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开始</a:t>
              </a:r>
            </a:p>
          </p:txBody>
        </p:sp>
        <p:cxnSp>
          <p:nvCxnSpPr>
            <p:cNvPr id="44" name="直接箭头连接符 43"/>
            <p:cNvCxnSpPr/>
            <p:nvPr>
              <p:custDataLst>
                <p:tags r:id="rId26"/>
              </p:custDataLst>
            </p:nvPr>
          </p:nvCxnSpPr>
          <p:spPr>
            <a:xfrm rot="5400000" flipH="1" flipV="1">
              <a:off x="3106235" y="5320397"/>
              <a:ext cx="214314"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43" name="灯片编号占位符 42"/>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20</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3" name="组合 2"/>
          <p:cNvGrpSpPr/>
          <p:nvPr/>
        </p:nvGrpSpPr>
        <p:grpSpPr>
          <a:xfrm>
            <a:off x="3611724" y="1686625"/>
            <a:ext cx="4968552" cy="2606471"/>
            <a:chOff x="3631276" y="1561343"/>
            <a:chExt cx="4968552" cy="2606471"/>
          </a:xfrm>
        </p:grpSpPr>
        <p:grpSp>
          <p:nvGrpSpPr>
            <p:cNvPr id="46" name="组合 45"/>
            <p:cNvGrpSpPr/>
            <p:nvPr/>
          </p:nvGrpSpPr>
          <p:grpSpPr>
            <a:xfrm>
              <a:off x="3735087" y="1582015"/>
              <a:ext cx="4721825" cy="2450917"/>
              <a:chOff x="1626839" y="2335405"/>
              <a:chExt cx="5558534" cy="2950983"/>
            </a:xfrm>
          </p:grpSpPr>
          <p:sp>
            <p:nvSpPr>
              <p:cNvPr id="47" name="椭圆 46"/>
              <p:cNvSpPr/>
              <p:nvPr>
                <p:custDataLst>
                  <p:tags r:id="rId3"/>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48" name="椭圆 47"/>
              <p:cNvSpPr/>
              <p:nvPr>
                <p:custDataLst>
                  <p:tags r:id="rId4"/>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9" name="椭圆 48"/>
              <p:cNvSpPr/>
              <p:nvPr>
                <p:custDataLst>
                  <p:tags r:id="rId5"/>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50" name="椭圆 49"/>
              <p:cNvSpPr/>
              <p:nvPr>
                <p:custDataLst>
                  <p:tags r:id="rId6"/>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51" name="椭圆 50"/>
              <p:cNvSpPr/>
              <p:nvPr>
                <p:custDataLst>
                  <p:tags r:id="rId7"/>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52" name="直接连接符 51"/>
              <p:cNvCxnSpPr>
                <a:stCxn id="49" idx="3"/>
                <a:endCxn id="50" idx="0"/>
              </p:cNvCxnSpPr>
              <p:nvPr>
                <p:custDataLst>
                  <p:tags r:id="rId8"/>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custDataLst>
                  <p:tags r:id="rId9"/>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54" name="椭圆 53"/>
              <p:cNvSpPr/>
              <p:nvPr>
                <p:custDataLst>
                  <p:tags r:id="rId10"/>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55" name="椭圆 54"/>
              <p:cNvSpPr/>
              <p:nvPr>
                <p:custDataLst>
                  <p:tags r:id="rId11"/>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56" name="椭圆 55"/>
              <p:cNvSpPr/>
              <p:nvPr>
                <p:custDataLst>
                  <p:tags r:id="rId12"/>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57" name="直接连接符 56"/>
              <p:cNvCxnSpPr>
                <a:stCxn id="54" idx="3"/>
                <a:endCxn id="55" idx="0"/>
              </p:cNvCxnSpPr>
              <p:nvPr>
                <p:custDataLst>
                  <p:tags r:id="rId13"/>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custDataLst>
                  <p:tags r:id="rId14"/>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custDataLst>
                  <p:tags r:id="rId15"/>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custDataLst>
                  <p:tags r:id="rId16"/>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61" name="椭圆 60"/>
              <p:cNvSpPr/>
              <p:nvPr>
                <p:custDataLst>
                  <p:tags r:id="rId17"/>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62" name="椭圆 61"/>
              <p:cNvSpPr/>
              <p:nvPr>
                <p:custDataLst>
                  <p:tags r:id="rId18"/>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63" name="椭圆 62"/>
              <p:cNvSpPr/>
              <p:nvPr>
                <p:custDataLst>
                  <p:tags r:id="rId19"/>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cxnSp>
            <p:nvCxnSpPr>
              <p:cNvPr id="64" name="直接连接符 63"/>
              <p:cNvCxnSpPr>
                <a:stCxn id="61" idx="3"/>
                <a:endCxn id="62" idx="7"/>
              </p:cNvCxnSpPr>
              <p:nvPr>
                <p:custDataLst>
                  <p:tags r:id="rId20"/>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custDataLst>
                  <p:tags r:id="rId21"/>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custDataLst>
                  <p:tags r:id="rId22"/>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custDataLst>
                  <p:tags r:id="rId23"/>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grpSp>
        <p:sp>
          <p:nvSpPr>
            <p:cNvPr id="2" name="矩形 1"/>
            <p:cNvSpPr/>
            <p:nvPr>
              <p:custDataLst>
                <p:tags r:id="rId2"/>
              </p:custDataLst>
            </p:nvPr>
          </p:nvSpPr>
          <p:spPr>
            <a:xfrm>
              <a:off x="3631276" y="1561343"/>
              <a:ext cx="4968552" cy="2606471"/>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flipH="1">
            <a:off x="8428224" y="1374666"/>
            <a:ext cx="3365402" cy="4646688"/>
          </a:xfrm>
          <a:prstGeom prst="rect">
            <a:avLst/>
          </a:prstGeom>
        </p:spPr>
      </p:pic>
      <p:sp>
        <p:nvSpPr>
          <p:cNvPr id="6" name="AutoShape 6"/>
          <p:cNvSpPr>
            <a:spLocks noChangeArrowheads="1"/>
          </p:cNvSpPr>
          <p:nvPr>
            <p:custDataLst>
              <p:tags r:id="rId1"/>
            </p:custDataLst>
          </p:nvPr>
        </p:nvSpPr>
        <p:spPr bwMode="auto">
          <a:xfrm>
            <a:off x="4284271" y="4293344"/>
            <a:ext cx="285752" cy="431800"/>
          </a:xfrm>
          <a:prstGeom prst="downArrow">
            <a:avLst>
              <a:gd name="adj1" fmla="val 50000"/>
              <a:gd name="adj2" fmla="val 25000"/>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400" dirty="0">
              <a:solidFill>
                <a:schemeClr val="lt1"/>
              </a:solidFill>
            </a:endParaRPr>
          </a:p>
        </p:txBody>
      </p:sp>
      <p:graphicFrame>
        <p:nvGraphicFramePr>
          <p:cNvPr id="7" name="表格 6"/>
          <p:cNvGraphicFramePr>
            <a:graphicFrameLocks noGrp="1"/>
          </p:cNvGraphicFramePr>
          <p:nvPr/>
        </p:nvGraphicFramePr>
        <p:xfrm>
          <a:off x="1229483" y="4830007"/>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custDataLst>
              <p:tags r:id="rId2"/>
            </p:custDataLst>
          </p:nvPr>
        </p:nvSpPr>
        <p:spPr>
          <a:xfrm>
            <a:off x="515095" y="4929865"/>
            <a:ext cx="642942" cy="266700"/>
          </a:xfrm>
          <a:prstGeom prst="rect">
            <a:avLst/>
          </a:prstGeom>
          <a:noFill/>
        </p:spPr>
        <p:txBody>
          <a:bodyPr wrap="square" lIns="0" tIns="0" rIns="0" rtlCol="0">
            <a:spAutoFit/>
          </a:bodyPr>
          <a:lstStyle/>
          <a:p>
            <a:r>
              <a:rPr lang="zh-CN" altLang="en-US" sz="1800">
                <a:solidFill>
                  <a:schemeClr val="dk1"/>
                </a:solidFill>
                <a:latin typeface="微软雅黑" panose="020B0503020204020204" pitchFamily="34" charset="-122"/>
                <a:ea typeface="微软雅黑" panose="020B0503020204020204" pitchFamily="34" charset="-122"/>
              </a:rPr>
              <a:t>位置</a:t>
            </a:r>
          </a:p>
        </p:txBody>
      </p:sp>
      <p:sp>
        <p:nvSpPr>
          <p:cNvPr id="9" name="TextBox 8"/>
          <p:cNvSpPr txBox="1"/>
          <p:nvPr>
            <p:custDataLst>
              <p:tags r:id="rId3"/>
            </p:custDataLst>
          </p:nvPr>
        </p:nvSpPr>
        <p:spPr>
          <a:xfrm>
            <a:off x="586533" y="5223504"/>
            <a:ext cx="571504" cy="312420"/>
          </a:xfrm>
          <a:prstGeom prst="rect">
            <a:avLst/>
          </a:prstGeom>
          <a:noFill/>
        </p:spPr>
        <p:txBody>
          <a:bodyPr wrap="square" rtlCol="0">
            <a:spAutoFit/>
          </a:bodyPr>
          <a:lstStyle/>
          <a:p>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sb</a:t>
            </a:r>
          </a:p>
        </p:txBody>
      </p:sp>
      <p:sp>
        <p:nvSpPr>
          <p:cNvPr id="42" name="TextBox 41"/>
          <p:cNvSpPr txBox="1"/>
          <p:nvPr>
            <p:custDataLst>
              <p:tags r:id="rId4"/>
            </p:custDataLst>
          </p:nvPr>
        </p:nvSpPr>
        <p:spPr>
          <a:xfrm>
            <a:off x="479376" y="1232592"/>
            <a:ext cx="785818" cy="368300"/>
          </a:xfrm>
          <a:prstGeom prst="rect">
            <a:avLst/>
          </a:prstGeom>
          <a:noFill/>
        </p:spPr>
        <p:txBody>
          <a:bodyPr wrap="square" rtlCol="0">
            <a:spAutoFit/>
          </a:bodyPr>
          <a:lstStyle/>
          <a:p>
            <a:pPr algn="l">
              <a:lnSpc>
                <a:spcPct val="100000"/>
              </a:lnSpc>
              <a:spcBef>
                <a:spcPts val="0"/>
              </a:spcBef>
            </a:pPr>
            <a:r>
              <a:rPr lang="zh-CN" altLang="en-US"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或者</a:t>
            </a:r>
          </a:p>
        </p:txBody>
      </p:sp>
      <p:sp>
        <p:nvSpPr>
          <p:cNvPr id="43" name="TextBox 42"/>
          <p:cNvSpPr txBox="1"/>
          <p:nvPr/>
        </p:nvSpPr>
        <p:spPr>
          <a:xfrm>
            <a:off x="800847" y="5826750"/>
            <a:ext cx="2000264" cy="368300"/>
          </a:xfrm>
          <a:prstGeom prst="rect">
            <a:avLst/>
          </a:prstGeom>
          <a:noFill/>
        </p:spPr>
        <p:txBody>
          <a:bodyPr wrap="square" rtlCol="0">
            <a:spAutoFit/>
          </a:bodyPr>
          <a:lstStyle/>
          <a:p>
            <a:pPr algn="l">
              <a:lnSpc>
                <a:spcPct val="100000"/>
              </a:lnSpc>
              <a:spcBef>
                <a:spcPts val="0"/>
              </a:spcBef>
            </a:pP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sb</a:t>
            </a:r>
            <a:r>
              <a:rPr lang="zh-CN" altLang="en-US"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的下标从</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开始</a:t>
            </a:r>
          </a:p>
        </p:txBody>
      </p:sp>
      <p:cxnSp>
        <p:nvCxnSpPr>
          <p:cNvPr id="44" name="直接箭头连接符 43"/>
          <p:cNvCxnSpPr/>
          <p:nvPr>
            <p:custDataLst>
              <p:tags r:id="rId5"/>
            </p:custDataLst>
          </p:nvPr>
        </p:nvCxnSpPr>
        <p:spPr>
          <a:xfrm rot="5400000" flipH="1" flipV="1">
            <a:off x="1408070" y="5719593"/>
            <a:ext cx="214314"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45" name="灯片编号占位符 44"/>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21</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5" name="组合 4"/>
          <p:cNvGrpSpPr/>
          <p:nvPr/>
        </p:nvGrpSpPr>
        <p:grpSpPr>
          <a:xfrm>
            <a:off x="1919536" y="1316588"/>
            <a:ext cx="4968552" cy="2791197"/>
            <a:chOff x="1919536" y="1316588"/>
            <a:chExt cx="4968552" cy="2791197"/>
          </a:xfrm>
        </p:grpSpPr>
        <p:grpSp>
          <p:nvGrpSpPr>
            <p:cNvPr id="2" name="组合 45"/>
            <p:cNvGrpSpPr/>
            <p:nvPr/>
          </p:nvGrpSpPr>
          <p:grpSpPr>
            <a:xfrm>
              <a:off x="2033910" y="1370133"/>
              <a:ext cx="4721825" cy="2450917"/>
              <a:chOff x="1626839" y="2335405"/>
              <a:chExt cx="5558534" cy="2950983"/>
            </a:xfrm>
          </p:grpSpPr>
          <p:sp>
            <p:nvSpPr>
              <p:cNvPr id="47" name="椭圆 46"/>
              <p:cNvSpPr/>
              <p:nvPr>
                <p:custDataLst>
                  <p:tags r:id="rId7"/>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6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48" name="椭圆 47"/>
              <p:cNvSpPr/>
              <p:nvPr>
                <p:custDataLst>
                  <p:tags r:id="rId8"/>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9" name="椭圆 48"/>
              <p:cNvSpPr/>
              <p:nvPr>
                <p:custDataLst>
                  <p:tags r:id="rId9"/>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50" name="椭圆 49"/>
              <p:cNvSpPr/>
              <p:nvPr>
                <p:custDataLst>
                  <p:tags r:id="rId10"/>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51" name="椭圆 50"/>
              <p:cNvSpPr/>
              <p:nvPr>
                <p:custDataLst>
                  <p:tags r:id="rId11"/>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52" name="直接连接符 51"/>
              <p:cNvCxnSpPr>
                <a:stCxn id="49" idx="3"/>
                <a:endCxn id="50" idx="0"/>
              </p:cNvCxnSpPr>
              <p:nvPr>
                <p:custDataLst>
                  <p:tags r:id="rId12"/>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custDataLst>
                  <p:tags r:id="rId13"/>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54" name="椭圆 53"/>
              <p:cNvSpPr/>
              <p:nvPr>
                <p:custDataLst>
                  <p:tags r:id="rId14"/>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55" name="椭圆 54"/>
              <p:cNvSpPr/>
              <p:nvPr>
                <p:custDataLst>
                  <p:tags r:id="rId15"/>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56" name="椭圆 55"/>
              <p:cNvSpPr/>
              <p:nvPr>
                <p:custDataLst>
                  <p:tags r:id="rId16"/>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57" name="直接连接符 56"/>
              <p:cNvCxnSpPr>
                <a:stCxn id="54" idx="3"/>
                <a:endCxn id="55" idx="0"/>
              </p:cNvCxnSpPr>
              <p:nvPr>
                <p:custDataLst>
                  <p:tags r:id="rId17"/>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custDataLst>
                  <p:tags r:id="rId18"/>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custDataLst>
                  <p:tags r:id="rId19"/>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custDataLst>
                  <p:tags r:id="rId20"/>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61" name="椭圆 60"/>
              <p:cNvSpPr/>
              <p:nvPr>
                <p:custDataLst>
                  <p:tags r:id="rId21"/>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62" name="椭圆 61"/>
              <p:cNvSpPr/>
              <p:nvPr>
                <p:custDataLst>
                  <p:tags r:id="rId22"/>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63" name="椭圆 62"/>
              <p:cNvSpPr/>
              <p:nvPr>
                <p:custDataLst>
                  <p:tags r:id="rId23"/>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cxnSp>
            <p:nvCxnSpPr>
              <p:cNvPr id="64" name="直接连接符 63"/>
              <p:cNvCxnSpPr>
                <a:stCxn id="61" idx="3"/>
                <a:endCxn id="62" idx="7"/>
              </p:cNvCxnSpPr>
              <p:nvPr>
                <p:custDataLst>
                  <p:tags r:id="rId24"/>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custDataLst>
                  <p:tags r:id="rId25"/>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custDataLst>
                  <p:tags r:id="rId26"/>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custDataLst>
                  <p:tags r:id="rId27"/>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0</a:t>
                </a: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grpSp>
        <p:sp>
          <p:nvSpPr>
            <p:cNvPr id="4" name="矩形 3"/>
            <p:cNvSpPr/>
            <p:nvPr>
              <p:custDataLst>
                <p:tags r:id="rId6"/>
              </p:custDataLst>
            </p:nvPr>
          </p:nvSpPr>
          <p:spPr>
            <a:xfrm>
              <a:off x="1919536" y="1316588"/>
              <a:ext cx="4968552" cy="2791197"/>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14637" y="1311568"/>
            <a:ext cx="3786214" cy="2263991"/>
            <a:chOff x="2285984" y="879257"/>
            <a:chExt cx="4714908" cy="2786082"/>
          </a:xfrm>
        </p:grpSpPr>
        <p:sp>
          <p:nvSpPr>
            <p:cNvPr id="6" name="椭圆 5"/>
            <p:cNvSpPr/>
            <p:nvPr>
              <p:custDataLst>
                <p:tags r:id="rId30"/>
              </p:custDataLst>
            </p:nvPr>
          </p:nvSpPr>
          <p:spPr>
            <a:xfrm>
              <a:off x="4429124" y="879257"/>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8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7" name="椭圆 6"/>
            <p:cNvSpPr/>
            <p:nvPr>
              <p:custDataLst>
                <p:tags r:id="rId31"/>
              </p:custDataLst>
            </p:nvPr>
          </p:nvSpPr>
          <p:spPr>
            <a:xfrm>
              <a:off x="3000364" y="1736513"/>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8" name="椭圆 7"/>
            <p:cNvSpPr/>
            <p:nvPr>
              <p:custDataLst>
                <p:tags r:id="rId32"/>
              </p:custDataLst>
            </p:nvPr>
          </p:nvSpPr>
          <p:spPr>
            <a:xfrm>
              <a:off x="2285984" y="2450893"/>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9" name="椭圆 8"/>
            <p:cNvSpPr/>
            <p:nvPr>
              <p:custDataLst>
                <p:tags r:id="rId33"/>
              </p:custDataLst>
            </p:nvPr>
          </p:nvSpPr>
          <p:spPr>
            <a:xfrm>
              <a:off x="3643306" y="2450893"/>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0" name="椭圆 9"/>
            <p:cNvSpPr/>
            <p:nvPr>
              <p:custDataLst>
                <p:tags r:id="rId34"/>
              </p:custDataLst>
            </p:nvPr>
          </p:nvSpPr>
          <p:spPr>
            <a:xfrm>
              <a:off x="3286116" y="3236711"/>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11" name="椭圆 10"/>
            <p:cNvSpPr/>
            <p:nvPr>
              <p:custDataLst>
                <p:tags r:id="rId35"/>
              </p:custDataLst>
            </p:nvPr>
          </p:nvSpPr>
          <p:spPr>
            <a:xfrm>
              <a:off x="4071934" y="3236711"/>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cxnSp>
          <p:nvCxnSpPr>
            <p:cNvPr id="12" name="直接连接符 11"/>
            <p:cNvCxnSpPr>
              <a:stCxn id="9" idx="3"/>
              <a:endCxn id="10" idx="0"/>
            </p:cNvCxnSpPr>
            <p:nvPr>
              <p:custDataLst>
                <p:tags r:id="rId36"/>
              </p:custDataLst>
            </p:nvPr>
          </p:nvCxnSpPr>
          <p:spPr>
            <a:xfrm rot="5400000">
              <a:off x="3370183" y="2911278"/>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custDataLst>
                <p:tags r:id="rId37"/>
              </p:custDataLst>
            </p:nvPr>
          </p:nvCxnSpPr>
          <p:spPr>
            <a:xfrm rot="16200000" flipH="1">
              <a:off x="3889378" y="2875559"/>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7"/>
            </p:cNvCxnSpPr>
            <p:nvPr>
              <p:custDataLst>
                <p:tags r:id="rId38"/>
              </p:custDataLst>
            </p:nvPr>
          </p:nvCxnSpPr>
          <p:spPr>
            <a:xfrm rot="5400000">
              <a:off x="2616122" y="2077113"/>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1"/>
            </p:cNvCxnSpPr>
            <p:nvPr>
              <p:custDataLst>
                <p:tags r:id="rId39"/>
              </p:custDataLst>
            </p:nvPr>
          </p:nvCxnSpPr>
          <p:spPr>
            <a:xfrm rot="16200000" flipH="1">
              <a:off x="3294783" y="2112832"/>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6" name="椭圆 15"/>
            <p:cNvSpPr/>
            <p:nvPr>
              <p:custDataLst>
                <p:tags r:id="rId40"/>
              </p:custDataLst>
            </p:nvPr>
          </p:nvSpPr>
          <p:spPr>
            <a:xfrm>
              <a:off x="6000760" y="1736513"/>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7" name="椭圆 16"/>
            <p:cNvSpPr/>
            <p:nvPr>
              <p:custDataLst>
                <p:tags r:id="rId41"/>
              </p:custDataLst>
            </p:nvPr>
          </p:nvSpPr>
          <p:spPr>
            <a:xfrm>
              <a:off x="6643702" y="2450893"/>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8" name="椭圆 17"/>
            <p:cNvSpPr/>
            <p:nvPr>
              <p:custDataLst>
                <p:tags r:id="rId42"/>
              </p:custDataLst>
            </p:nvPr>
          </p:nvSpPr>
          <p:spPr>
            <a:xfrm>
              <a:off x="6286512" y="3236711"/>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19" name="直接连接符 18"/>
            <p:cNvCxnSpPr>
              <a:stCxn id="17" idx="3"/>
              <a:endCxn id="18" idx="0"/>
            </p:cNvCxnSpPr>
            <p:nvPr>
              <p:custDataLst>
                <p:tags r:id="rId43"/>
              </p:custDataLst>
            </p:nvPr>
          </p:nvCxnSpPr>
          <p:spPr>
            <a:xfrm rot="5400000">
              <a:off x="6370579" y="2911278"/>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16" idx="5"/>
              <a:endCxn id="17" idx="1"/>
            </p:cNvCxnSpPr>
            <p:nvPr>
              <p:custDataLst>
                <p:tags r:id="rId44"/>
              </p:custDataLst>
            </p:nvPr>
          </p:nvCxnSpPr>
          <p:spPr>
            <a:xfrm rot="16200000" flipH="1">
              <a:off x="6295179" y="2112832"/>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1" name="直接连接符 20"/>
            <p:cNvCxnSpPr>
              <a:stCxn id="6" idx="2"/>
              <a:endCxn id="7" idx="7"/>
            </p:cNvCxnSpPr>
            <p:nvPr>
              <p:custDataLst>
                <p:tags r:id="rId45"/>
              </p:custDataLst>
            </p:nvPr>
          </p:nvCxnSpPr>
          <p:spPr>
            <a:xfrm rot="10800000" flipV="1">
              <a:off x="3305246" y="1093570"/>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6" idx="6"/>
              <a:endCxn id="16" idx="1"/>
            </p:cNvCxnSpPr>
            <p:nvPr>
              <p:custDataLst>
                <p:tags r:id="rId46"/>
              </p:custDataLst>
            </p:nvPr>
          </p:nvCxnSpPr>
          <p:spPr>
            <a:xfrm>
              <a:off x="4786314" y="1093571"/>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grpSp>
      <p:grpSp>
        <p:nvGrpSpPr>
          <p:cNvPr id="23" name="组合 22"/>
          <p:cNvGrpSpPr/>
          <p:nvPr/>
        </p:nvGrpSpPr>
        <p:grpSpPr>
          <a:xfrm>
            <a:off x="4328885" y="4004187"/>
            <a:ext cx="4640824" cy="2379479"/>
            <a:chOff x="2000232" y="3764165"/>
            <a:chExt cx="5194952" cy="2736669"/>
          </a:xfrm>
        </p:grpSpPr>
        <p:sp>
          <p:nvSpPr>
            <p:cNvPr id="24" name="椭圆 23"/>
            <p:cNvSpPr/>
            <p:nvPr>
              <p:custDataLst>
                <p:tags r:id="rId3"/>
              </p:custDataLst>
            </p:nvPr>
          </p:nvSpPr>
          <p:spPr>
            <a:xfrm>
              <a:off x="4579938" y="3917090"/>
              <a:ext cx="330731" cy="397499"/>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nSpc>
                  <a:spcPts val="2200"/>
                </a:lnSpc>
                <a:spcBef>
                  <a:spcPts val="0"/>
                </a:spcBef>
              </a:pPr>
              <a:r>
                <a:rPr lang="en-US" altLang="zh-CN" sz="18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5" name="椭圆 24"/>
            <p:cNvSpPr/>
            <p:nvPr>
              <p:custDataLst>
                <p:tags r:id="rId4"/>
              </p:custDataLst>
            </p:nvPr>
          </p:nvSpPr>
          <p:spPr>
            <a:xfrm>
              <a:off x="3257012"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6" name="椭圆 25"/>
            <p:cNvSpPr/>
            <p:nvPr>
              <p:custDataLst>
                <p:tags r:id="rId5"/>
              </p:custDataLst>
            </p:nvPr>
          </p:nvSpPr>
          <p:spPr>
            <a:xfrm>
              <a:off x="2595549"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7" name="椭圆 26"/>
            <p:cNvSpPr/>
            <p:nvPr>
              <p:custDataLst>
                <p:tags r:id="rId6"/>
              </p:custDataLst>
            </p:nvPr>
          </p:nvSpPr>
          <p:spPr>
            <a:xfrm>
              <a:off x="2264817"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椭圆 27"/>
            <p:cNvSpPr/>
            <p:nvPr>
              <p:custDataLst>
                <p:tags r:id="rId7"/>
              </p:custDataLst>
            </p:nvPr>
          </p:nvSpPr>
          <p:spPr>
            <a:xfrm>
              <a:off x="2992426"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26" idx="3"/>
              <a:endCxn id="27" idx="0"/>
            </p:cNvCxnSpPr>
            <p:nvPr>
              <p:custDataLst>
                <p:tags r:id="rId8"/>
              </p:custDataLst>
            </p:nvPr>
          </p:nvCxnSpPr>
          <p:spPr>
            <a:xfrm rot="5400000">
              <a:off x="2342353"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0" name="直接连接符 29"/>
            <p:cNvCxnSpPr>
              <a:stCxn id="26" idx="5"/>
              <a:endCxn id="28" idx="0"/>
            </p:cNvCxnSpPr>
            <p:nvPr>
              <p:custDataLst>
                <p:tags r:id="rId9"/>
              </p:custDataLst>
            </p:nvPr>
          </p:nvCxnSpPr>
          <p:spPr>
            <a:xfrm rot="16200000" flipH="1">
              <a:off x="2823089"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1" name="椭圆 30"/>
            <p:cNvSpPr/>
            <p:nvPr>
              <p:custDataLst>
                <p:tags r:id="rId10"/>
              </p:custDataLst>
            </p:nvPr>
          </p:nvSpPr>
          <p:spPr>
            <a:xfrm>
              <a:off x="3852328"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2" name="椭圆 31"/>
            <p:cNvSpPr/>
            <p:nvPr>
              <p:custDataLst>
                <p:tags r:id="rId11"/>
              </p:custDataLst>
            </p:nvPr>
          </p:nvSpPr>
          <p:spPr>
            <a:xfrm>
              <a:off x="3521597"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3" name="椭圆 32"/>
            <p:cNvSpPr/>
            <p:nvPr>
              <p:custDataLst>
                <p:tags r:id="rId12"/>
              </p:custDataLst>
            </p:nvPr>
          </p:nvSpPr>
          <p:spPr>
            <a:xfrm>
              <a:off x="4249206"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cxnSp>
          <p:nvCxnSpPr>
            <p:cNvPr id="34" name="直接连接符 33"/>
            <p:cNvCxnSpPr>
              <a:stCxn id="31" idx="3"/>
              <a:endCxn id="32" idx="0"/>
            </p:cNvCxnSpPr>
            <p:nvPr>
              <p:custDataLst>
                <p:tags r:id="rId13"/>
              </p:custDataLst>
            </p:nvPr>
          </p:nvCxnSpPr>
          <p:spPr>
            <a:xfrm rot="5400000">
              <a:off x="3599132"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31" idx="5"/>
              <a:endCxn id="33" idx="0"/>
            </p:cNvCxnSpPr>
            <p:nvPr>
              <p:custDataLst>
                <p:tags r:id="rId14"/>
              </p:custDataLst>
            </p:nvPr>
          </p:nvCxnSpPr>
          <p:spPr>
            <a:xfrm rot="16200000" flipH="1">
              <a:off x="4079868"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6" name="直接连接符 35"/>
            <p:cNvCxnSpPr>
              <a:stCxn id="25" idx="3"/>
              <a:endCxn id="26" idx="7"/>
            </p:cNvCxnSpPr>
            <p:nvPr>
              <p:custDataLst>
                <p:tags r:id="rId15"/>
              </p:custDataLst>
            </p:nvPr>
          </p:nvCxnSpPr>
          <p:spPr>
            <a:xfrm rot="5400000">
              <a:off x="2900934"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7" name="直接连接符 36"/>
            <p:cNvCxnSpPr>
              <a:stCxn id="25" idx="5"/>
              <a:endCxn id="31" idx="1"/>
            </p:cNvCxnSpPr>
            <p:nvPr>
              <p:custDataLst>
                <p:tags r:id="rId16"/>
              </p:custDataLst>
            </p:nvPr>
          </p:nvCxnSpPr>
          <p:spPr>
            <a:xfrm rot="16200000" flipH="1">
              <a:off x="3529324"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8" name="椭圆 37"/>
            <p:cNvSpPr/>
            <p:nvPr>
              <p:custDataLst>
                <p:tags r:id="rId17"/>
              </p:custDataLst>
            </p:nvPr>
          </p:nvSpPr>
          <p:spPr>
            <a:xfrm>
              <a:off x="6035156"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39" name="椭圆 38"/>
            <p:cNvSpPr/>
            <p:nvPr>
              <p:custDataLst>
                <p:tags r:id="rId18"/>
              </p:custDataLst>
            </p:nvPr>
          </p:nvSpPr>
          <p:spPr>
            <a:xfrm>
              <a:off x="5373693" y="5374587"/>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椭圆 39"/>
            <p:cNvSpPr/>
            <p:nvPr>
              <p:custDataLst>
                <p:tags r:id="rId19"/>
              </p:custDataLst>
            </p:nvPr>
          </p:nvSpPr>
          <p:spPr>
            <a:xfrm>
              <a:off x="5042962"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椭圆 40"/>
            <p:cNvSpPr/>
            <p:nvPr>
              <p:custDataLst>
                <p:tags r:id="rId20"/>
              </p:custDataLst>
            </p:nvPr>
          </p:nvSpPr>
          <p:spPr>
            <a:xfrm>
              <a:off x="5770571"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nSpc>
                  <a:spcPts val="2200"/>
                </a:lnSpc>
                <a:spcBef>
                  <a:spcPts val="0"/>
                </a:spcBef>
              </a:pP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a:stCxn id="39" idx="3"/>
              <a:endCxn id="40" idx="0"/>
            </p:cNvCxnSpPr>
            <p:nvPr>
              <p:custDataLst>
                <p:tags r:id="rId21"/>
              </p:custDataLst>
            </p:nvPr>
          </p:nvCxnSpPr>
          <p:spPr>
            <a:xfrm rot="5400000">
              <a:off x="512049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43" name="直接连接符 42"/>
            <p:cNvCxnSpPr>
              <a:stCxn id="39" idx="5"/>
              <a:endCxn id="41" idx="0"/>
            </p:cNvCxnSpPr>
            <p:nvPr>
              <p:custDataLst>
                <p:tags r:id="rId22"/>
              </p:custDataLst>
            </p:nvPr>
          </p:nvCxnSpPr>
          <p:spPr>
            <a:xfrm rot="16200000" flipH="1">
              <a:off x="5601233"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44" name="椭圆 43"/>
            <p:cNvSpPr/>
            <p:nvPr>
              <p:custDataLst>
                <p:tags r:id="rId23"/>
              </p:custDataLst>
            </p:nvPr>
          </p:nvSpPr>
          <p:spPr>
            <a:xfrm>
              <a:off x="6630473"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5" name="椭圆 44"/>
            <p:cNvSpPr/>
            <p:nvPr>
              <p:custDataLst>
                <p:tags r:id="rId24"/>
              </p:custDataLst>
            </p:nvPr>
          </p:nvSpPr>
          <p:spPr>
            <a:xfrm>
              <a:off x="6299741"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spcBef>
                  <a:spcPts val="0"/>
                </a:spcBef>
              </a:pP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46" name="直接连接符 45"/>
            <p:cNvCxnSpPr>
              <a:stCxn id="44" idx="3"/>
              <a:endCxn id="45" idx="0"/>
            </p:cNvCxnSpPr>
            <p:nvPr>
              <p:custDataLst>
                <p:tags r:id="rId25"/>
              </p:custDataLst>
            </p:nvPr>
          </p:nvCxnSpPr>
          <p:spPr>
            <a:xfrm rot="5400000">
              <a:off x="637727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47" name="直接连接符 46"/>
            <p:cNvCxnSpPr>
              <a:stCxn id="38" idx="3"/>
              <a:endCxn id="39" idx="7"/>
            </p:cNvCxnSpPr>
            <p:nvPr>
              <p:custDataLst>
                <p:tags r:id="rId26"/>
              </p:custDataLst>
            </p:nvPr>
          </p:nvCxnSpPr>
          <p:spPr>
            <a:xfrm rot="5400000">
              <a:off x="5679078"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44" idx="1"/>
            </p:cNvCxnSpPr>
            <p:nvPr>
              <p:custDataLst>
                <p:tags r:id="rId27"/>
              </p:custDataLst>
            </p:nvPr>
          </p:nvCxnSpPr>
          <p:spPr>
            <a:xfrm rot="16200000" flipH="1">
              <a:off x="6307468"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49" name="直接连接符 48"/>
            <p:cNvCxnSpPr>
              <a:stCxn id="24" idx="2"/>
              <a:endCxn id="25" idx="7"/>
            </p:cNvCxnSpPr>
            <p:nvPr>
              <p:custDataLst>
                <p:tags r:id="rId28"/>
              </p:custDataLst>
            </p:nvPr>
          </p:nvCxnSpPr>
          <p:spPr>
            <a:xfrm rot="10800000" flipV="1">
              <a:off x="3539310" y="4115839"/>
              <a:ext cx="1040629"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50" name="直接连接符 49"/>
            <p:cNvCxnSpPr>
              <a:stCxn id="24" idx="6"/>
              <a:endCxn id="38" idx="1"/>
            </p:cNvCxnSpPr>
            <p:nvPr>
              <p:custDataLst>
                <p:tags r:id="rId29"/>
              </p:custDataLst>
            </p:nvPr>
          </p:nvCxnSpPr>
          <p:spPr>
            <a:xfrm>
              <a:off x="4910669" y="4115840"/>
              <a:ext cx="1172921"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381499" y="3764165"/>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52" name="TextBox 51"/>
            <p:cNvSpPr txBox="1"/>
            <p:nvPr/>
          </p:nvSpPr>
          <p:spPr>
            <a:xfrm>
              <a:off x="2959847" y="4691663"/>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53" name="TextBox 52"/>
            <p:cNvSpPr txBox="1"/>
            <p:nvPr/>
          </p:nvSpPr>
          <p:spPr>
            <a:xfrm>
              <a:off x="2400072" y="5078753"/>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54" name="TextBox 53"/>
            <p:cNvSpPr txBox="1"/>
            <p:nvPr/>
          </p:nvSpPr>
          <p:spPr>
            <a:xfrm>
              <a:off x="2000232" y="6082910"/>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8</a:t>
              </a:r>
            </a:p>
          </p:txBody>
        </p:sp>
        <p:sp>
          <p:nvSpPr>
            <p:cNvPr id="55" name="TextBox 54"/>
            <p:cNvSpPr txBox="1"/>
            <p:nvPr/>
          </p:nvSpPr>
          <p:spPr>
            <a:xfrm>
              <a:off x="2719943" y="6037086"/>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9</a:t>
              </a:r>
            </a:p>
          </p:txBody>
        </p:sp>
        <p:sp>
          <p:nvSpPr>
            <p:cNvPr id="56" name="TextBox 55"/>
            <p:cNvSpPr txBox="1"/>
            <p:nvPr/>
          </p:nvSpPr>
          <p:spPr>
            <a:xfrm>
              <a:off x="4116913" y="5175837"/>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7" name="TextBox 56"/>
            <p:cNvSpPr txBox="1"/>
            <p:nvPr/>
          </p:nvSpPr>
          <p:spPr>
            <a:xfrm>
              <a:off x="3362648" y="5838336"/>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10</a:t>
              </a:r>
            </a:p>
          </p:txBody>
        </p:sp>
        <p:sp>
          <p:nvSpPr>
            <p:cNvPr id="58" name="TextBox 57"/>
            <p:cNvSpPr txBox="1"/>
            <p:nvPr/>
          </p:nvSpPr>
          <p:spPr>
            <a:xfrm>
              <a:off x="4447645" y="5838336"/>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11</a:t>
              </a:r>
            </a:p>
          </p:txBody>
        </p:sp>
        <p:sp>
          <p:nvSpPr>
            <p:cNvPr id="59" name="TextBox 58"/>
            <p:cNvSpPr txBox="1"/>
            <p:nvPr/>
          </p:nvSpPr>
          <p:spPr>
            <a:xfrm>
              <a:off x="6318499" y="4712088"/>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60" name="TextBox 59"/>
            <p:cNvSpPr txBox="1"/>
            <p:nvPr/>
          </p:nvSpPr>
          <p:spPr>
            <a:xfrm>
              <a:off x="5247070" y="5078753"/>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6</a:t>
              </a:r>
            </a:p>
          </p:txBody>
        </p:sp>
        <p:sp>
          <p:nvSpPr>
            <p:cNvPr id="61" name="TextBox 60"/>
            <p:cNvSpPr txBox="1"/>
            <p:nvPr/>
          </p:nvSpPr>
          <p:spPr>
            <a:xfrm>
              <a:off x="4719141" y="6103336"/>
              <a:ext cx="396878" cy="296456"/>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Consolas" panose="020B0609020204030204" pitchFamily="49" charset="0"/>
                  <a:cs typeface="Consolas" panose="020B0609020204030204" pitchFamily="49" charset="0"/>
                </a:rPr>
                <a:t>12</a:t>
              </a:r>
            </a:p>
          </p:txBody>
        </p:sp>
        <p:sp>
          <p:nvSpPr>
            <p:cNvPr id="62" name="TextBox 61"/>
            <p:cNvSpPr txBox="1"/>
            <p:nvPr/>
          </p:nvSpPr>
          <p:spPr>
            <a:xfrm>
              <a:off x="6798306" y="5207218"/>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7</a:t>
              </a:r>
            </a:p>
          </p:txBody>
        </p:sp>
        <p:sp>
          <p:nvSpPr>
            <p:cNvPr id="63" name="TextBox 62"/>
            <p:cNvSpPr txBox="1"/>
            <p:nvPr/>
          </p:nvSpPr>
          <p:spPr>
            <a:xfrm>
              <a:off x="6561365" y="5997925"/>
              <a:ext cx="39687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14</a:t>
              </a:r>
            </a:p>
          </p:txBody>
        </p:sp>
        <p:sp>
          <p:nvSpPr>
            <p:cNvPr id="64" name="TextBox 63"/>
            <p:cNvSpPr txBox="1"/>
            <p:nvPr/>
          </p:nvSpPr>
          <p:spPr>
            <a:xfrm>
              <a:off x="5429256" y="6000768"/>
              <a:ext cx="428628" cy="324263"/>
            </a:xfrm>
            <a:prstGeom prst="rect">
              <a:avLst/>
            </a:prstGeom>
            <a:noFill/>
          </p:spPr>
          <p:txBody>
            <a:bodyPr wrap="square" lIns="0" tIns="0" rIns="0" bIns="0" rtlCol="0">
              <a:spAutoFit/>
            </a:bodyPr>
            <a:lstStyle/>
            <a:p>
              <a:pPr>
                <a:lnSpc>
                  <a:spcPts val="2200"/>
                </a:lnSpc>
                <a:spcBef>
                  <a:spcPts val="0"/>
                </a:spcBef>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13</a:t>
              </a:r>
            </a:p>
          </p:txBody>
        </p:sp>
      </p:grpSp>
      <p:sp>
        <p:nvSpPr>
          <p:cNvPr id="65" name="TextBox 64"/>
          <p:cNvSpPr txBox="1"/>
          <p:nvPr>
            <p:custDataLst>
              <p:tags r:id="rId1"/>
            </p:custDataLst>
          </p:nvPr>
        </p:nvSpPr>
        <p:spPr>
          <a:xfrm>
            <a:off x="9042387" y="3146930"/>
            <a:ext cx="2716362" cy="1501775"/>
          </a:xfrm>
          <a:prstGeom prst="rect">
            <a:avLst/>
          </a:prstGeom>
          <a:noFill/>
        </p:spPr>
        <p:txBody>
          <a:bodyPr wrap="square" rtlCol="0">
            <a:spAutoFit/>
          </a:bodyPr>
          <a:lstStyle/>
          <a:p>
            <a:pPr marL="342900" indent="-342900" algn="l">
              <a:lnSpc>
                <a:spcPts val="2600"/>
              </a:lnSpc>
              <a:spcBef>
                <a:spcPts val="600"/>
              </a:spcBef>
              <a:buFont typeface="Arial" panose="020B0604020202020204" pitchFamily="34" charset="0"/>
              <a:buChar char="•"/>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增添空结点补齐为一棵完全二叉树</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600"/>
              </a:lnSpc>
              <a:spcBef>
                <a:spcPts val="600"/>
              </a:spcBef>
              <a:buFont typeface="Arial" panose="020B0604020202020204" pitchFamily="34" charset="0"/>
              <a:buChar char="•"/>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并对所有结点进行编号</a:t>
            </a:r>
          </a:p>
        </p:txBody>
      </p:sp>
      <p:sp>
        <p:nvSpPr>
          <p:cNvPr id="66" name="右弧形箭头 65"/>
          <p:cNvSpPr/>
          <p:nvPr>
            <p:custDataLst>
              <p:tags r:id="rId2"/>
            </p:custDataLst>
          </p:nvPr>
        </p:nvSpPr>
        <p:spPr>
          <a:xfrm>
            <a:off x="8257975" y="3146930"/>
            <a:ext cx="500066" cy="1428760"/>
          </a:xfrm>
          <a:prstGeom prst="curvedLeft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solidFill>
                <a:schemeClr val="dk1"/>
              </a:solidFill>
            </a:endParaRPr>
          </a:p>
        </p:txBody>
      </p:sp>
      <p:sp>
        <p:nvSpPr>
          <p:cNvPr id="67" name="Text Box 2"/>
          <p:cNvSpPr txBox="1">
            <a:spLocks noChangeArrowheads="1"/>
          </p:cNvSpPr>
          <p:nvPr/>
        </p:nvSpPr>
        <p:spPr bwMode="auto">
          <a:xfrm>
            <a:off x="780604" y="869630"/>
            <a:ext cx="4714908" cy="600075"/>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defPPr>
              <a:defRPr lang="zh-CN"/>
            </a:defPPr>
            <a:lvl1pPr marL="457200" indent="-457200" algn="l">
              <a:lnSpc>
                <a:spcPts val="3000"/>
              </a:lnSpc>
              <a:spcBef>
                <a:spcPts val="1200"/>
              </a:spcBef>
              <a:buBlip>
                <a:blip r:embed="rId48"/>
              </a:buBlip>
              <a:defRPr sz="2000">
                <a:solidFill>
                  <a:schemeClr val="tx1"/>
                </a:solidFill>
                <a:latin typeface="楷体" panose="02010609060101010101" pitchFamily="49" charset="-122"/>
                <a:ea typeface="楷体" panose="02010609060101010101" pitchFamily="49" charset="-122"/>
                <a:cs typeface="Consolas" panose="020B0609020204030204" pitchFamily="49"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CN" altLang="en-US" dirty="0">
                <a:solidFill>
                  <a:schemeClr val="accent1"/>
                </a:solidFill>
                <a:latin typeface="微软雅黑" panose="020B0503020204020204" pitchFamily="34" charset="-122"/>
                <a:ea typeface="微软雅黑" panose="020B0503020204020204" pitchFamily="34" charset="-122"/>
              </a:rPr>
              <a:t>一般的二叉树 的顺序存储结构</a:t>
            </a:r>
          </a:p>
        </p:txBody>
      </p:sp>
      <p:sp>
        <p:nvSpPr>
          <p:cNvPr id="69" name="灯片编号占位符 6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22</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3" name="图片 2"/>
          <p:cNvPicPr>
            <a:picLocks noChangeAspect="1"/>
          </p:cNvPicPr>
          <p:nvPr/>
        </p:nvPicPr>
        <p:blipFill rotWithShape="1">
          <a:blip r:embed="rId49" cstate="print">
            <a:extLst>
              <a:ext uri="{28A0092B-C50C-407E-A947-70E740481C1C}">
                <a14:useLocalDpi xmlns:a14="http://schemas.microsoft.com/office/drawing/2010/main" val="0"/>
              </a:ext>
            </a:extLst>
          </a:blip>
          <a:srcRect r="7351" b="-600"/>
          <a:stretch>
            <a:fillRect/>
          </a:stretch>
        </p:blipFill>
        <p:spPr>
          <a:xfrm>
            <a:off x="197946" y="2026194"/>
            <a:ext cx="3778052" cy="405105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ldLvl="0" animBg="1"/>
      <p:bldP spid="6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0858" y="1159381"/>
            <a:ext cx="3597026" cy="4966497"/>
          </a:xfrm>
          <a:prstGeom prst="rect">
            <a:avLst/>
          </a:prstGeom>
        </p:spPr>
      </p:pic>
      <p:graphicFrame>
        <p:nvGraphicFramePr>
          <p:cNvPr id="5" name="表格 4"/>
          <p:cNvGraphicFramePr>
            <a:graphicFrameLocks noGrp="1"/>
          </p:cNvGraphicFramePr>
          <p:nvPr/>
        </p:nvGraphicFramePr>
        <p:xfrm>
          <a:off x="4223792" y="4970348"/>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0000FF"/>
                          </a:solidFill>
                          <a:latin typeface="微软雅黑" panose="020B0503020204020204" pitchFamily="34" charset="-122"/>
                          <a:ea typeface="微软雅黑" panose="020B0503020204020204" pitchFamily="34" charset="-122"/>
                          <a:cs typeface="Consolas" panose="020B06090202040302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custDataLst>
              <p:tags r:id="rId1"/>
            </p:custDataLst>
          </p:nvPr>
        </p:nvSpPr>
        <p:spPr>
          <a:xfrm>
            <a:off x="3509404" y="5007483"/>
            <a:ext cx="714380" cy="312420"/>
          </a:xfrm>
          <a:prstGeom prst="rect">
            <a:avLst/>
          </a:prstGeom>
          <a:noFill/>
        </p:spPr>
        <p:txBody>
          <a:bodyPr wrap="square" rtlCol="0">
            <a:spAutoFit/>
          </a:bodyPr>
          <a:lstStyle/>
          <a:p>
            <a:r>
              <a:rPr lang="zh-CN" altLang="en-US" sz="1800" dirty="0">
                <a:solidFill>
                  <a:schemeClr val="dk1"/>
                </a:solidFill>
                <a:latin typeface="微软雅黑" panose="020B0503020204020204" pitchFamily="34" charset="-122"/>
                <a:ea typeface="微软雅黑" panose="020B0503020204020204" pitchFamily="34" charset="-122"/>
              </a:rPr>
              <a:t>位置</a:t>
            </a:r>
          </a:p>
        </p:txBody>
      </p:sp>
      <p:sp>
        <p:nvSpPr>
          <p:cNvPr id="7" name="TextBox 6"/>
          <p:cNvSpPr txBox="1"/>
          <p:nvPr>
            <p:custDataLst>
              <p:tags r:id="rId2"/>
            </p:custDataLst>
          </p:nvPr>
        </p:nvSpPr>
        <p:spPr>
          <a:xfrm>
            <a:off x="3580842" y="5380711"/>
            <a:ext cx="500066" cy="312420"/>
          </a:xfrm>
          <a:prstGeom prst="rect">
            <a:avLst/>
          </a:prstGeom>
          <a:noFill/>
        </p:spPr>
        <p:txBody>
          <a:bodyPr wrap="square" rtlCol="0">
            <a:spAutoFit/>
          </a:bodyPr>
          <a:lstStyle/>
          <a:p>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sb</a:t>
            </a:r>
          </a:p>
        </p:txBody>
      </p:sp>
      <p:grpSp>
        <p:nvGrpSpPr>
          <p:cNvPr id="4" name="组合 3"/>
          <p:cNvGrpSpPr/>
          <p:nvPr/>
        </p:nvGrpSpPr>
        <p:grpSpPr>
          <a:xfrm>
            <a:off x="7295650" y="4106969"/>
            <a:ext cx="2714644" cy="706755"/>
            <a:chOff x="7295650" y="4106969"/>
            <a:chExt cx="2714644" cy="706755"/>
          </a:xfrm>
        </p:grpSpPr>
        <p:sp>
          <p:nvSpPr>
            <p:cNvPr id="3" name="AutoShape 6"/>
            <p:cNvSpPr>
              <a:spLocks noChangeArrowheads="1"/>
            </p:cNvSpPr>
            <p:nvPr>
              <p:custDataLst>
                <p:tags r:id="rId31"/>
              </p:custDataLst>
            </p:nvPr>
          </p:nvSpPr>
          <p:spPr bwMode="auto">
            <a:xfrm>
              <a:off x="7295650" y="4113093"/>
              <a:ext cx="285752" cy="636819"/>
            </a:xfrm>
            <a:prstGeom prst="downArrow">
              <a:avLst>
                <a:gd name="adj1" fmla="val 50000"/>
                <a:gd name="adj2" fmla="val 25000"/>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400">
                <a:solidFill>
                  <a:schemeClr val="lt1"/>
                </a:solidFill>
              </a:endParaRPr>
            </a:p>
          </p:txBody>
        </p:sp>
        <p:sp>
          <p:nvSpPr>
            <p:cNvPr id="8" name="TextBox 7"/>
            <p:cNvSpPr txBox="1"/>
            <p:nvPr>
              <p:custDataLst>
                <p:tags r:id="rId32"/>
              </p:custDataLst>
            </p:nvPr>
          </p:nvSpPr>
          <p:spPr>
            <a:xfrm>
              <a:off x="7652840" y="4106969"/>
              <a:ext cx="2357454" cy="706755"/>
            </a:xfrm>
            <a:prstGeom prst="rect">
              <a:avLst/>
            </a:prstGeom>
            <a:noFill/>
          </p:spPr>
          <p:txBody>
            <a:bodyPr wrap="square" rtlCol="0">
              <a:spAutoFit/>
            </a:bodyPr>
            <a:lstStyle/>
            <a:p>
              <a:pPr algn="l">
                <a:lnSpc>
                  <a:spcPts val="2400"/>
                </a:lnSpc>
                <a:spcBef>
                  <a:spcPts val="0"/>
                </a:spcBef>
              </a:pPr>
              <a:r>
                <a:rPr lang="zh-CN" altLang="en-US" sz="1800" dirty="0">
                  <a:solidFill>
                    <a:schemeClr val="dk1"/>
                  </a:solidFill>
                  <a:latin typeface="微软雅黑" panose="020B0503020204020204" pitchFamily="34" charset="-122"/>
                  <a:ea typeface="微软雅黑" panose="020B0503020204020204" pitchFamily="34" charset="-122"/>
                </a:rPr>
                <a:t>仅保留实际存在的结点值，其他为空</a:t>
              </a:r>
            </a:p>
          </p:txBody>
        </p:sp>
      </p:grpSp>
      <p:grpSp>
        <p:nvGrpSpPr>
          <p:cNvPr id="9" name="组合 8"/>
          <p:cNvGrpSpPr/>
          <p:nvPr/>
        </p:nvGrpSpPr>
        <p:grpSpPr>
          <a:xfrm>
            <a:off x="5009602" y="1370301"/>
            <a:ext cx="4640824" cy="2379479"/>
            <a:chOff x="2000232" y="3764165"/>
            <a:chExt cx="5194952" cy="2736669"/>
          </a:xfrm>
        </p:grpSpPr>
        <p:sp>
          <p:nvSpPr>
            <p:cNvPr id="10" name="椭圆 9"/>
            <p:cNvSpPr/>
            <p:nvPr>
              <p:custDataLst>
                <p:tags r:id="rId4"/>
              </p:custDataLst>
            </p:nvPr>
          </p:nvSpPr>
          <p:spPr>
            <a:xfrm>
              <a:off x="4579938" y="3917090"/>
              <a:ext cx="330731" cy="397499"/>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8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 name="椭圆 10"/>
            <p:cNvSpPr/>
            <p:nvPr>
              <p:custDataLst>
                <p:tags r:id="rId5"/>
              </p:custDataLst>
            </p:nvPr>
          </p:nvSpPr>
          <p:spPr>
            <a:xfrm>
              <a:off x="3257012"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2" name="椭圆 11"/>
            <p:cNvSpPr/>
            <p:nvPr>
              <p:custDataLst>
                <p:tags r:id="rId6"/>
              </p:custDataLst>
            </p:nvPr>
          </p:nvSpPr>
          <p:spPr>
            <a:xfrm>
              <a:off x="2595549"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3" name="椭圆 12"/>
            <p:cNvSpPr/>
            <p:nvPr>
              <p:custDataLst>
                <p:tags r:id="rId7"/>
              </p:custDataLst>
            </p:nvPr>
          </p:nvSpPr>
          <p:spPr>
            <a:xfrm>
              <a:off x="2264817"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custDataLst>
                <p:tags r:id="rId8"/>
              </p:custDataLst>
            </p:nvPr>
          </p:nvSpPr>
          <p:spPr>
            <a:xfrm>
              <a:off x="2992426"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2" idx="3"/>
              <a:endCxn id="13" idx="0"/>
            </p:cNvCxnSpPr>
            <p:nvPr>
              <p:custDataLst>
                <p:tags r:id="rId9"/>
              </p:custDataLst>
            </p:nvPr>
          </p:nvCxnSpPr>
          <p:spPr>
            <a:xfrm rot="5400000">
              <a:off x="2342353"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custDataLst>
                <p:tags r:id="rId10"/>
              </p:custDataLst>
            </p:nvPr>
          </p:nvCxnSpPr>
          <p:spPr>
            <a:xfrm rot="16200000" flipH="1">
              <a:off x="2823089"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7" name="椭圆 16"/>
            <p:cNvSpPr/>
            <p:nvPr>
              <p:custDataLst>
                <p:tags r:id="rId11"/>
              </p:custDataLst>
            </p:nvPr>
          </p:nvSpPr>
          <p:spPr>
            <a:xfrm>
              <a:off x="3852328"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8" name="椭圆 17"/>
            <p:cNvSpPr/>
            <p:nvPr>
              <p:custDataLst>
                <p:tags r:id="rId12"/>
              </p:custDataLst>
            </p:nvPr>
          </p:nvSpPr>
          <p:spPr>
            <a:xfrm>
              <a:off x="3521597"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19" name="椭圆 18"/>
            <p:cNvSpPr/>
            <p:nvPr>
              <p:custDataLst>
                <p:tags r:id="rId13"/>
              </p:custDataLst>
            </p:nvPr>
          </p:nvSpPr>
          <p:spPr>
            <a:xfrm>
              <a:off x="4249206"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cxnSp>
          <p:nvCxnSpPr>
            <p:cNvPr id="20" name="直接连接符 19"/>
            <p:cNvCxnSpPr>
              <a:stCxn id="17" idx="3"/>
              <a:endCxn id="18" idx="0"/>
            </p:cNvCxnSpPr>
            <p:nvPr>
              <p:custDataLst>
                <p:tags r:id="rId14"/>
              </p:custDataLst>
            </p:nvPr>
          </p:nvCxnSpPr>
          <p:spPr>
            <a:xfrm rot="5400000">
              <a:off x="3599132"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custDataLst>
                <p:tags r:id="rId15"/>
              </p:custDataLst>
            </p:nvPr>
          </p:nvCxnSpPr>
          <p:spPr>
            <a:xfrm rot="16200000" flipH="1">
              <a:off x="4079868"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custDataLst>
                <p:tags r:id="rId16"/>
              </p:custDataLst>
            </p:nvPr>
          </p:nvCxnSpPr>
          <p:spPr>
            <a:xfrm rot="5400000">
              <a:off x="2900934"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custDataLst>
                <p:tags r:id="rId17"/>
              </p:custDataLst>
            </p:nvPr>
          </p:nvCxnSpPr>
          <p:spPr>
            <a:xfrm rot="16200000" flipH="1">
              <a:off x="3529324"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4" name="椭圆 23"/>
            <p:cNvSpPr/>
            <p:nvPr>
              <p:custDataLst>
                <p:tags r:id="rId18"/>
              </p:custDataLst>
            </p:nvPr>
          </p:nvSpPr>
          <p:spPr>
            <a:xfrm>
              <a:off x="6035156"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5" name="椭圆 24"/>
            <p:cNvSpPr/>
            <p:nvPr>
              <p:custDataLst>
                <p:tags r:id="rId19"/>
              </p:custDataLst>
            </p:nvPr>
          </p:nvSpPr>
          <p:spPr>
            <a:xfrm>
              <a:off x="5373693" y="5374587"/>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椭圆 25"/>
            <p:cNvSpPr/>
            <p:nvPr>
              <p:custDataLst>
                <p:tags r:id="rId20"/>
              </p:custDataLst>
            </p:nvPr>
          </p:nvSpPr>
          <p:spPr>
            <a:xfrm>
              <a:off x="5042962"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椭圆 26"/>
            <p:cNvSpPr/>
            <p:nvPr>
              <p:custDataLst>
                <p:tags r:id="rId21"/>
              </p:custDataLst>
            </p:nvPr>
          </p:nvSpPr>
          <p:spPr>
            <a:xfrm>
              <a:off x="5770571" y="6103335"/>
              <a:ext cx="330731" cy="397499"/>
            </a:xfrm>
            <a:prstGeom prst="ellipse">
              <a:avLst/>
            </a:prstGeom>
            <a:solidFill>
              <a:schemeClr val="lt1"/>
            </a:soli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3"/>
              <a:endCxn id="26" idx="0"/>
            </p:cNvCxnSpPr>
            <p:nvPr>
              <p:custDataLst>
                <p:tags r:id="rId22"/>
              </p:custDataLst>
            </p:nvPr>
          </p:nvCxnSpPr>
          <p:spPr>
            <a:xfrm rot="5400000">
              <a:off x="512049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custDataLst>
                <p:tags r:id="rId23"/>
              </p:custDataLst>
            </p:nvPr>
          </p:nvCxnSpPr>
          <p:spPr>
            <a:xfrm rot="16200000" flipH="1">
              <a:off x="5601233"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0" name="椭圆 29"/>
            <p:cNvSpPr/>
            <p:nvPr>
              <p:custDataLst>
                <p:tags r:id="rId24"/>
              </p:custDataLst>
            </p:nvPr>
          </p:nvSpPr>
          <p:spPr>
            <a:xfrm>
              <a:off x="6630473"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1" name="椭圆 30"/>
            <p:cNvSpPr/>
            <p:nvPr>
              <p:custDataLst>
                <p:tags r:id="rId25"/>
              </p:custDataLst>
            </p:nvPr>
          </p:nvSpPr>
          <p:spPr>
            <a:xfrm>
              <a:off x="6299741"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32" name="直接连接符 31"/>
            <p:cNvCxnSpPr>
              <a:stCxn id="30" idx="3"/>
              <a:endCxn id="31" idx="0"/>
            </p:cNvCxnSpPr>
            <p:nvPr>
              <p:custDataLst>
                <p:tags r:id="rId26"/>
              </p:custDataLst>
            </p:nvPr>
          </p:nvCxnSpPr>
          <p:spPr>
            <a:xfrm rot="5400000">
              <a:off x="637727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custDataLst>
                <p:tags r:id="rId27"/>
              </p:custDataLst>
            </p:nvPr>
          </p:nvCxnSpPr>
          <p:spPr>
            <a:xfrm rot="5400000">
              <a:off x="5679078"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custDataLst>
                <p:tags r:id="rId28"/>
              </p:custDataLst>
            </p:nvPr>
          </p:nvCxnSpPr>
          <p:spPr>
            <a:xfrm rot="16200000" flipH="1">
              <a:off x="6307468"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custDataLst>
                <p:tags r:id="rId29"/>
              </p:custDataLst>
            </p:nvPr>
          </p:nvCxnSpPr>
          <p:spPr>
            <a:xfrm rot="10800000" flipV="1">
              <a:off x="3539310" y="4115839"/>
              <a:ext cx="1040629"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custDataLst>
                <p:tags r:id="rId30"/>
              </p:custDataLst>
            </p:nvPr>
          </p:nvCxnSpPr>
          <p:spPr>
            <a:xfrm>
              <a:off x="4910669" y="4115840"/>
              <a:ext cx="1172921"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44" name="TextBox 43"/>
            <p:cNvSpPr txBox="1"/>
            <p:nvPr/>
          </p:nvSpPr>
          <p:spPr>
            <a:xfrm>
              <a:off x="4399269" y="5891798"/>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47" name="TextBox 46"/>
            <p:cNvSpPr txBox="1"/>
            <p:nvPr/>
          </p:nvSpPr>
          <p:spPr>
            <a:xfrm>
              <a:off x="4778376" y="6103336"/>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12</a:t>
              </a: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14</a:t>
              </a: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13</a:t>
              </a:r>
            </a:p>
          </p:txBody>
        </p:sp>
      </p:grpSp>
      <p:sp>
        <p:nvSpPr>
          <p:cNvPr id="52" name="TextBox 51"/>
          <p:cNvSpPr txBox="1"/>
          <p:nvPr/>
        </p:nvSpPr>
        <p:spPr>
          <a:xfrm>
            <a:off x="3795156" y="5963563"/>
            <a:ext cx="2000264" cy="368300"/>
          </a:xfrm>
          <a:prstGeom prst="rect">
            <a:avLst/>
          </a:prstGeom>
          <a:noFill/>
        </p:spPr>
        <p:txBody>
          <a:bodyPr wrap="square" rtlCol="0">
            <a:spAutoFit/>
          </a:bodyPr>
          <a:lstStyle/>
          <a:p>
            <a:pPr algn="l">
              <a:lnSpc>
                <a:spcPct val="100000"/>
              </a:lnSpc>
              <a:spcBef>
                <a:spcPts val="0"/>
              </a:spcBef>
            </a:pP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sb</a:t>
            </a:r>
            <a:r>
              <a:rPr lang="zh-CN" altLang="en-US"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的下标从</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开始</a:t>
            </a:r>
          </a:p>
        </p:txBody>
      </p:sp>
      <p:cxnSp>
        <p:nvCxnSpPr>
          <p:cNvPr id="53" name="直接箭头连接符 52"/>
          <p:cNvCxnSpPr/>
          <p:nvPr>
            <p:custDataLst>
              <p:tags r:id="rId3"/>
            </p:custDataLst>
          </p:nvPr>
        </p:nvCxnSpPr>
        <p:spPr>
          <a:xfrm rot="5400000" flipH="1" flipV="1">
            <a:off x="4402379" y="5856406"/>
            <a:ext cx="214314"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54" name="灯片编号占位符 5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23</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25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flipH="1">
            <a:off x="8560194" y="1350026"/>
            <a:ext cx="3631805" cy="5014516"/>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022678631"/>
              </p:ext>
            </p:extLst>
          </p:nvPr>
        </p:nvGraphicFramePr>
        <p:xfrm>
          <a:off x="1559488" y="5082912"/>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custDataLst>
              <p:tags r:id="rId1"/>
            </p:custDataLst>
          </p:nvPr>
        </p:nvSpPr>
        <p:spPr>
          <a:xfrm>
            <a:off x="845108" y="5122319"/>
            <a:ext cx="714380" cy="312420"/>
          </a:xfrm>
          <a:prstGeom prst="rect">
            <a:avLst/>
          </a:prstGeom>
          <a:noFill/>
        </p:spPr>
        <p:txBody>
          <a:bodyPr wrap="square" rtlCol="0">
            <a:spAutoFit/>
          </a:bodyPr>
          <a:lstStyle/>
          <a:p>
            <a:r>
              <a:rPr lang="zh-CN" altLang="en-US" sz="1800">
                <a:solidFill>
                  <a:schemeClr val="dk1"/>
                </a:solidFill>
                <a:latin typeface="微软雅黑" panose="020B0503020204020204" pitchFamily="34" charset="-122"/>
                <a:ea typeface="微软雅黑" panose="020B0503020204020204" pitchFamily="34" charset="-122"/>
              </a:rPr>
              <a:t>位置</a:t>
            </a:r>
          </a:p>
        </p:txBody>
      </p:sp>
      <p:sp>
        <p:nvSpPr>
          <p:cNvPr id="7" name="TextBox 6"/>
          <p:cNvSpPr txBox="1"/>
          <p:nvPr>
            <p:custDataLst>
              <p:tags r:id="rId2"/>
            </p:custDataLst>
          </p:nvPr>
        </p:nvSpPr>
        <p:spPr>
          <a:xfrm>
            <a:off x="916546" y="5495547"/>
            <a:ext cx="500066" cy="312420"/>
          </a:xfrm>
          <a:prstGeom prst="rect">
            <a:avLst/>
          </a:prstGeom>
          <a:noFill/>
        </p:spPr>
        <p:txBody>
          <a:bodyPr wrap="square" rtlCol="0">
            <a:spAutoFit/>
          </a:bodyPr>
          <a:lstStyle/>
          <a:p>
            <a:r>
              <a:rPr lang="en-US" altLang="zh-CN"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sb</a:t>
            </a:r>
          </a:p>
        </p:txBody>
      </p:sp>
      <p:grpSp>
        <p:nvGrpSpPr>
          <p:cNvPr id="56" name="组合 55"/>
          <p:cNvGrpSpPr/>
          <p:nvPr/>
        </p:nvGrpSpPr>
        <p:grpSpPr>
          <a:xfrm>
            <a:off x="4631354" y="4221806"/>
            <a:ext cx="2714644" cy="706755"/>
            <a:chOff x="4631354" y="4221806"/>
            <a:chExt cx="2714644" cy="706755"/>
          </a:xfrm>
        </p:grpSpPr>
        <p:sp>
          <p:nvSpPr>
            <p:cNvPr id="3" name="AutoShape 6"/>
            <p:cNvSpPr>
              <a:spLocks noChangeArrowheads="1"/>
            </p:cNvSpPr>
            <p:nvPr>
              <p:custDataLst>
                <p:tags r:id="rId32"/>
              </p:custDataLst>
            </p:nvPr>
          </p:nvSpPr>
          <p:spPr bwMode="auto">
            <a:xfrm>
              <a:off x="4631354" y="4227929"/>
              <a:ext cx="285752" cy="636819"/>
            </a:xfrm>
            <a:prstGeom prst="downArrow">
              <a:avLst>
                <a:gd name="adj1" fmla="val 50000"/>
                <a:gd name="adj2" fmla="val 25000"/>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sz="2400">
                <a:solidFill>
                  <a:schemeClr val="lt1"/>
                </a:solidFill>
              </a:endParaRPr>
            </a:p>
          </p:txBody>
        </p:sp>
        <p:sp>
          <p:nvSpPr>
            <p:cNvPr id="8" name="TextBox 7"/>
            <p:cNvSpPr txBox="1"/>
            <p:nvPr>
              <p:custDataLst>
                <p:tags r:id="rId33"/>
              </p:custDataLst>
            </p:nvPr>
          </p:nvSpPr>
          <p:spPr>
            <a:xfrm>
              <a:off x="4988544" y="4221806"/>
              <a:ext cx="2357454" cy="706755"/>
            </a:xfrm>
            <a:prstGeom prst="rect">
              <a:avLst/>
            </a:prstGeom>
            <a:noFill/>
          </p:spPr>
          <p:txBody>
            <a:bodyPr wrap="square" rtlCol="0">
              <a:spAutoFit/>
            </a:bodyPr>
            <a:lstStyle/>
            <a:p>
              <a:pPr algn="l">
                <a:lnSpc>
                  <a:spcPts val="2400"/>
                </a:lnSpc>
                <a:spcBef>
                  <a:spcPts val="0"/>
                </a:spcBef>
              </a:pPr>
              <a:r>
                <a:rPr lang="zh-CN" altLang="en-US" sz="1800" dirty="0">
                  <a:solidFill>
                    <a:schemeClr val="dk1"/>
                  </a:solidFill>
                  <a:latin typeface="微软雅黑" panose="020B0503020204020204" pitchFamily="34" charset="-122"/>
                  <a:ea typeface="微软雅黑" panose="020B0503020204020204" pitchFamily="34" charset="-122"/>
                </a:rPr>
                <a:t>仅保留实际存在的结点值，其他为空</a:t>
              </a:r>
            </a:p>
          </p:txBody>
        </p:sp>
      </p:grpSp>
      <p:sp>
        <p:nvSpPr>
          <p:cNvPr id="52" name="TextBox 51"/>
          <p:cNvSpPr txBox="1"/>
          <p:nvPr/>
        </p:nvSpPr>
        <p:spPr>
          <a:xfrm>
            <a:off x="1130860" y="6078399"/>
            <a:ext cx="2000264" cy="368300"/>
          </a:xfrm>
          <a:prstGeom prst="rect">
            <a:avLst/>
          </a:prstGeom>
          <a:noFill/>
        </p:spPr>
        <p:txBody>
          <a:bodyPr wrap="square" rtlCol="0">
            <a:spAutoFit/>
          </a:bodyPr>
          <a:lstStyle/>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sb</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的下标从</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开始</a:t>
            </a:r>
          </a:p>
        </p:txBody>
      </p:sp>
      <p:cxnSp>
        <p:nvCxnSpPr>
          <p:cNvPr id="53" name="直接箭头连接符 52"/>
          <p:cNvCxnSpPr/>
          <p:nvPr>
            <p:custDataLst>
              <p:tags r:id="rId3"/>
            </p:custDataLst>
          </p:nvPr>
        </p:nvCxnSpPr>
        <p:spPr>
          <a:xfrm rot="5400000" flipH="1" flipV="1">
            <a:off x="1738083" y="5971242"/>
            <a:ext cx="214314"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987984" y="1149971"/>
            <a:ext cx="714380" cy="398780"/>
          </a:xfrm>
          <a:prstGeom prst="rect">
            <a:avLst/>
          </a:prstGeom>
          <a:noFill/>
        </p:spPr>
        <p:txBody>
          <a:bodyPr wrap="square" rtlCol="0">
            <a:spAutoFit/>
          </a:bodyPr>
          <a:lstStyle/>
          <a:p>
            <a:pPr algn="l">
              <a:lnSpc>
                <a:spcPct val="100000"/>
              </a:lnSpc>
              <a:spcBef>
                <a:spcPts val="0"/>
              </a:spcBef>
            </a:pP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或者</a:t>
            </a:r>
          </a:p>
        </p:txBody>
      </p:sp>
      <p:sp>
        <p:nvSpPr>
          <p:cNvPr id="55" name="灯片编号占位符 54"/>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24</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51" name="组合 50"/>
          <p:cNvGrpSpPr/>
          <p:nvPr/>
        </p:nvGrpSpPr>
        <p:grpSpPr>
          <a:xfrm>
            <a:off x="2253542" y="1350026"/>
            <a:ext cx="4922578" cy="2689616"/>
            <a:chOff x="2253542" y="1350026"/>
            <a:chExt cx="4922578" cy="2689616"/>
          </a:xfrm>
        </p:grpSpPr>
        <p:grpSp>
          <p:nvGrpSpPr>
            <p:cNvPr id="2" name="组合 8"/>
            <p:cNvGrpSpPr/>
            <p:nvPr/>
          </p:nvGrpSpPr>
          <p:grpSpPr>
            <a:xfrm>
              <a:off x="2345306" y="1485137"/>
              <a:ext cx="4640824" cy="2379479"/>
              <a:chOff x="2000232" y="3764165"/>
              <a:chExt cx="5194952" cy="2736669"/>
            </a:xfrm>
          </p:grpSpPr>
          <p:sp>
            <p:nvSpPr>
              <p:cNvPr id="10" name="椭圆 9"/>
              <p:cNvSpPr/>
              <p:nvPr>
                <p:custDataLst>
                  <p:tags r:id="rId5"/>
                </p:custDataLst>
              </p:nvPr>
            </p:nvSpPr>
            <p:spPr>
              <a:xfrm>
                <a:off x="4579938" y="3917090"/>
                <a:ext cx="330731" cy="397499"/>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8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 name="椭圆 10"/>
              <p:cNvSpPr/>
              <p:nvPr>
                <p:custDataLst>
                  <p:tags r:id="rId6"/>
                </p:custDataLst>
              </p:nvPr>
            </p:nvSpPr>
            <p:spPr>
              <a:xfrm>
                <a:off x="3257012"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2" name="椭圆 11"/>
              <p:cNvSpPr/>
              <p:nvPr>
                <p:custDataLst>
                  <p:tags r:id="rId7"/>
                </p:custDataLst>
              </p:nvPr>
            </p:nvSpPr>
            <p:spPr>
              <a:xfrm>
                <a:off x="2595549"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3" name="椭圆 12"/>
              <p:cNvSpPr/>
              <p:nvPr>
                <p:custDataLst>
                  <p:tags r:id="rId8"/>
                </p:custDataLst>
              </p:nvPr>
            </p:nvSpPr>
            <p:spPr>
              <a:xfrm>
                <a:off x="2264817" y="6103335"/>
                <a:ext cx="330731" cy="397499"/>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custDataLst>
                  <p:tags r:id="rId9"/>
                </p:custDataLst>
              </p:nvPr>
            </p:nvSpPr>
            <p:spPr>
              <a:xfrm>
                <a:off x="2992426" y="6103335"/>
                <a:ext cx="330731" cy="397499"/>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2" idx="3"/>
                <a:endCxn id="13" idx="0"/>
              </p:cNvCxnSpPr>
              <p:nvPr>
                <p:custDataLst>
                  <p:tags r:id="rId10"/>
                </p:custDataLst>
              </p:nvPr>
            </p:nvCxnSpPr>
            <p:spPr>
              <a:xfrm rot="5400000">
                <a:off x="2342353"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custDataLst>
                  <p:tags r:id="rId11"/>
                </p:custDataLst>
              </p:nvPr>
            </p:nvCxnSpPr>
            <p:spPr>
              <a:xfrm rot="16200000" flipH="1">
                <a:off x="2823089"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7" name="椭圆 16"/>
              <p:cNvSpPr/>
              <p:nvPr>
                <p:custDataLst>
                  <p:tags r:id="rId12"/>
                </p:custDataLst>
              </p:nvPr>
            </p:nvSpPr>
            <p:spPr>
              <a:xfrm>
                <a:off x="3852328"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8" name="椭圆 17"/>
              <p:cNvSpPr/>
              <p:nvPr>
                <p:custDataLst>
                  <p:tags r:id="rId13"/>
                </p:custDataLst>
              </p:nvPr>
            </p:nvSpPr>
            <p:spPr>
              <a:xfrm>
                <a:off x="3521597"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19" name="椭圆 18"/>
              <p:cNvSpPr/>
              <p:nvPr>
                <p:custDataLst>
                  <p:tags r:id="rId14"/>
                </p:custDataLst>
              </p:nvPr>
            </p:nvSpPr>
            <p:spPr>
              <a:xfrm>
                <a:off x="4249206"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cxnSp>
            <p:nvCxnSpPr>
              <p:cNvPr id="20" name="直接连接符 19"/>
              <p:cNvCxnSpPr>
                <a:stCxn id="17" idx="3"/>
                <a:endCxn id="18" idx="0"/>
              </p:cNvCxnSpPr>
              <p:nvPr>
                <p:custDataLst>
                  <p:tags r:id="rId15"/>
                </p:custDataLst>
              </p:nvPr>
            </p:nvCxnSpPr>
            <p:spPr>
              <a:xfrm rot="5400000">
                <a:off x="3599132"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custDataLst>
                  <p:tags r:id="rId16"/>
                </p:custDataLst>
              </p:nvPr>
            </p:nvCxnSpPr>
            <p:spPr>
              <a:xfrm rot="16200000" flipH="1">
                <a:off x="4079868"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custDataLst>
                  <p:tags r:id="rId17"/>
                </p:custDataLst>
              </p:nvPr>
            </p:nvCxnSpPr>
            <p:spPr>
              <a:xfrm rot="5400000">
                <a:off x="2900934"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custDataLst>
                  <p:tags r:id="rId18"/>
                </p:custDataLst>
              </p:nvPr>
            </p:nvCxnSpPr>
            <p:spPr>
              <a:xfrm rot="16200000" flipH="1">
                <a:off x="3529324"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4" name="椭圆 23"/>
              <p:cNvSpPr/>
              <p:nvPr>
                <p:custDataLst>
                  <p:tags r:id="rId19"/>
                </p:custDataLst>
              </p:nvPr>
            </p:nvSpPr>
            <p:spPr>
              <a:xfrm>
                <a:off x="6035156" y="4712088"/>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5" name="椭圆 24"/>
              <p:cNvSpPr/>
              <p:nvPr>
                <p:custDataLst>
                  <p:tags r:id="rId20"/>
                </p:custDataLst>
              </p:nvPr>
            </p:nvSpPr>
            <p:spPr>
              <a:xfrm>
                <a:off x="5373693" y="5374587"/>
                <a:ext cx="330731" cy="397499"/>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椭圆 25"/>
              <p:cNvSpPr/>
              <p:nvPr>
                <p:custDataLst>
                  <p:tags r:id="rId21"/>
                </p:custDataLst>
              </p:nvPr>
            </p:nvSpPr>
            <p:spPr>
              <a:xfrm>
                <a:off x="5042962" y="6103335"/>
                <a:ext cx="330731" cy="397499"/>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椭圆 26"/>
              <p:cNvSpPr/>
              <p:nvPr>
                <p:custDataLst>
                  <p:tags r:id="rId22"/>
                </p:custDataLst>
              </p:nvPr>
            </p:nvSpPr>
            <p:spPr>
              <a:xfrm>
                <a:off x="5770571" y="6103335"/>
                <a:ext cx="330731" cy="397499"/>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w="28575">
                <a:solidFill>
                  <a:schemeClr val="accent5">
                    <a:shade val="95000"/>
                    <a:satMod val="105000"/>
                  </a:schemeClr>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3"/>
                <a:endCxn id="26" idx="0"/>
              </p:cNvCxnSpPr>
              <p:nvPr>
                <p:custDataLst>
                  <p:tags r:id="rId23"/>
                </p:custDataLst>
              </p:nvPr>
            </p:nvCxnSpPr>
            <p:spPr>
              <a:xfrm rot="5400000">
                <a:off x="512049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custDataLst>
                  <p:tags r:id="rId24"/>
                </p:custDataLst>
              </p:nvPr>
            </p:nvCxnSpPr>
            <p:spPr>
              <a:xfrm rot="16200000" flipH="1">
                <a:off x="5601233" y="5768631"/>
                <a:ext cx="389461" cy="279946"/>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0" name="椭圆 29"/>
              <p:cNvSpPr/>
              <p:nvPr>
                <p:custDataLst>
                  <p:tags r:id="rId25"/>
                </p:custDataLst>
              </p:nvPr>
            </p:nvSpPr>
            <p:spPr>
              <a:xfrm>
                <a:off x="6630473" y="537458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31" name="椭圆 30"/>
              <p:cNvSpPr/>
              <p:nvPr>
                <p:custDataLst>
                  <p:tags r:id="rId26"/>
                </p:custDataLst>
              </p:nvPr>
            </p:nvSpPr>
            <p:spPr>
              <a:xfrm>
                <a:off x="6299741" y="6103335"/>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32" name="直接连接符 31"/>
              <p:cNvCxnSpPr>
                <a:stCxn id="30" idx="3"/>
                <a:endCxn id="31" idx="0"/>
              </p:cNvCxnSpPr>
              <p:nvPr>
                <p:custDataLst>
                  <p:tags r:id="rId27"/>
                </p:custDataLst>
              </p:nvPr>
            </p:nvCxnSpPr>
            <p:spPr>
              <a:xfrm rot="5400000">
                <a:off x="6377277" y="5801704"/>
                <a:ext cx="389461" cy="2138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custDataLst>
                  <p:tags r:id="rId28"/>
                </p:custDataLst>
              </p:nvPr>
            </p:nvCxnSpPr>
            <p:spPr>
              <a:xfrm rot="5400000">
                <a:off x="5679078" y="5028287"/>
                <a:ext cx="381424" cy="42760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custDataLst>
                  <p:tags r:id="rId29"/>
                </p:custDataLst>
              </p:nvPr>
            </p:nvCxnSpPr>
            <p:spPr>
              <a:xfrm rot="16200000" flipH="1">
                <a:off x="6307468" y="5061360"/>
                <a:ext cx="381424" cy="36145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custDataLst>
                  <p:tags r:id="rId30"/>
                </p:custDataLst>
              </p:nvPr>
            </p:nvCxnSpPr>
            <p:spPr>
              <a:xfrm rot="10800000" flipV="1">
                <a:off x="3539310" y="4115839"/>
                <a:ext cx="1040629"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custDataLst>
                  <p:tags r:id="rId31"/>
                </p:custDataLst>
              </p:nvPr>
            </p:nvCxnSpPr>
            <p:spPr>
              <a:xfrm>
                <a:off x="4910669" y="4115840"/>
                <a:ext cx="1172921" cy="6544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0</a:t>
                </a: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44" name="TextBox 43"/>
              <p:cNvSpPr txBox="1"/>
              <p:nvPr/>
            </p:nvSpPr>
            <p:spPr>
              <a:xfrm>
                <a:off x="4322263" y="5860245"/>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47" name="TextBox 46"/>
              <p:cNvSpPr txBox="1"/>
              <p:nvPr/>
            </p:nvSpPr>
            <p:spPr>
              <a:xfrm>
                <a:off x="4757052" y="5985954"/>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13</a:t>
                </a: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12</a:t>
                </a:r>
              </a:p>
            </p:txBody>
          </p:sp>
        </p:grpSp>
        <p:sp>
          <p:nvSpPr>
            <p:cNvPr id="9" name="矩形 8"/>
            <p:cNvSpPr/>
            <p:nvPr>
              <p:custDataLst>
                <p:tags r:id="rId4"/>
              </p:custDataLst>
            </p:nvPr>
          </p:nvSpPr>
          <p:spPr>
            <a:xfrm>
              <a:off x="2253542" y="1350026"/>
              <a:ext cx="4922578" cy="2689616"/>
            </a:xfrm>
            <a:prstGeom prst="rect">
              <a:avLst/>
            </a:prstGeom>
            <a:ln w="19050">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2"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46CEEC3-387B-2C97-D4F9-5F44B99A0D27}"/>
              </a:ext>
            </a:extLst>
          </p:cNvPr>
          <p:cNvSpPr txBox="1"/>
          <p:nvPr>
            <p:custDataLst>
              <p:tags r:id="rId2"/>
            </p:custDataLst>
          </p:nvPr>
        </p:nvSpPr>
        <p:spPr>
          <a:xfrm>
            <a:off x="1206500" y="1005098"/>
            <a:ext cx="6369698" cy="2857520"/>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有顺序存储结构的二叉树如图所示，</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求叶子结点的个数为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的右孩子结点是</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的左孩子结点为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度为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的结点数为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（不区分大小写，如果没有该结点填数字</a:t>
            </a:r>
            <a:r>
              <a:rPr lang="en-US" altLang="zh-CN" sz="2600" dirty="0">
                <a:solidFill>
                  <a:srgbClr val="FF002A"/>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矩形: 圆角 6">
            <a:extLst>
              <a:ext uri="{FF2B5EF4-FFF2-40B4-BE49-F238E27FC236}">
                <a16:creationId xmlns:a16="http://schemas.microsoft.com/office/drawing/2014/main" id="{F8B794E4-19BA-6510-0905-DE3B208AB1D3}"/>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40E01EC6-0A0E-D3F5-3EEF-C90F4C2D3B2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2" name="表格 1">
            <a:extLst>
              <a:ext uri="{FF2B5EF4-FFF2-40B4-BE49-F238E27FC236}">
                <a16:creationId xmlns:a16="http://schemas.microsoft.com/office/drawing/2014/main" id="{6A06DB41-2BF4-2C1F-4838-7EC3FCEA9808}"/>
              </a:ext>
            </a:extLst>
          </p:cNvPr>
          <p:cNvGraphicFramePr>
            <a:graphicFrameLocks noGrp="1"/>
          </p:cNvGraphicFramePr>
          <p:nvPr>
            <p:extLst>
              <p:ext uri="{D42A27DB-BD31-4B8C-83A1-F6EECF244321}">
                <p14:modId xmlns:p14="http://schemas.microsoft.com/office/powerpoint/2010/main" val="150467009"/>
              </p:ext>
            </p:extLst>
          </p:nvPr>
        </p:nvGraphicFramePr>
        <p:xfrm>
          <a:off x="1227392" y="4221088"/>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82889">
                  <a:extLst>
                    <a:ext uri="{9D8B030D-6E8A-4147-A177-3AD203B41FA5}">
                      <a16:colId xmlns:a16="http://schemas.microsoft.com/office/drawing/2014/main" val="20009"/>
                    </a:ext>
                  </a:extLst>
                </a:gridCol>
                <a:gridCol w="507717">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a:solidFill>
                            <a:srgbClr val="00B0F0"/>
                          </a:solidFill>
                          <a:latin typeface="微软雅黑" panose="020B0503020204020204" pitchFamily="34" charset="-122"/>
                          <a:ea typeface="微软雅黑" panose="020B0503020204020204" pitchFamily="34" charset="-122"/>
                          <a:cs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rgbClr val="00B0F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i="1" kern="12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b="1" dirty="0">
                          <a:solidFill>
                            <a:srgbClr val="C00000"/>
                          </a:solidFill>
                          <a:latin typeface="微软雅黑" panose="020B0503020204020204" pitchFamily="34" charset="-122"/>
                          <a:ea typeface="微软雅黑" panose="020B0503020204020204" pitchFamily="34" charset="-122"/>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grpSp>
        <p:nvGrpSpPr>
          <p:cNvPr id="12" name="组合 11">
            <a:extLst>
              <a:ext uri="{FF2B5EF4-FFF2-40B4-BE49-F238E27FC236}">
                <a16:creationId xmlns:a16="http://schemas.microsoft.com/office/drawing/2014/main" id="{85D766E3-FA27-2C6F-3FC9-DA76DC1E3FD7}"/>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9862E971-6B9B-D303-3D7E-2BA754200D44}"/>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256FD1F0-A1B3-79B1-4EE4-43BF4CBB972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254B9641-119A-8AB5-8A3B-C0E7F050EB24}"/>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2B22E80C-EEE6-4C4E-DF28-4F9C6D35C105}"/>
                </a:ext>
              </a:extLst>
            </p:cNvPr>
            <p:cNvSpPr txBox="1"/>
            <p:nvPr>
              <p:custDataLst>
                <p:tags r:id="rId10"/>
              </p:custDataLst>
            </p:nvPr>
          </p:nvSpPr>
          <p:spPr>
            <a:xfrm>
              <a:off x="1891665"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35391E2-9116-EA46-2E4C-F8DA8932098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44318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2718" t="15389" r="18940" b="14379"/>
          <a:stretch>
            <a:fillRect/>
          </a:stretch>
        </p:blipFill>
        <p:spPr>
          <a:xfrm>
            <a:off x="4141038" y="1124744"/>
            <a:ext cx="7441362" cy="5517232"/>
          </a:xfrm>
          <a:prstGeom prst="rect">
            <a:avLst/>
          </a:prstGeom>
        </p:spPr>
      </p:pic>
      <p:sp>
        <p:nvSpPr>
          <p:cNvPr id="3" name="TextBox 2"/>
          <p:cNvSpPr txBox="1"/>
          <p:nvPr/>
        </p:nvSpPr>
        <p:spPr>
          <a:xfrm>
            <a:off x="5491589" y="1846190"/>
            <a:ext cx="4740259" cy="251841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3"/>
              </a:buBlip>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二叉树顺序存储结构采用</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字符串</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（假设每个结点值为单个字符）</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或者列表（数组）</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存放</a:t>
            </a:r>
            <a:r>
              <a:rPr lang="zh-CN" altLang="en-US"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3"/>
              </a:buBlip>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当二叉树中某结点为空结点或无效结点（不存在该编号的结点）时，对应位置的值用特殊值（如</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）表示。</a:t>
            </a:r>
          </a:p>
        </p:txBody>
      </p:sp>
      <p:sp>
        <p:nvSpPr>
          <p:cNvPr id="4" name="灯片编号占位符 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26</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19336" y="1412776"/>
            <a:ext cx="4540075" cy="472891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custDataLst>
              <p:tags r:id="rId1"/>
            </p:custDataLst>
          </p:nvPr>
        </p:nvSpPr>
        <p:spPr bwMode="auto">
          <a:xfrm>
            <a:off x="1467248" y="1859594"/>
            <a:ext cx="5896107" cy="216852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600"/>
              </a:lnSpc>
              <a:spcBef>
                <a:spcPts val="600"/>
              </a:spcBef>
              <a:buBlip>
                <a:blip r:embed="rId12"/>
              </a:buBlip>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完全二叉树或满二叉树采用顺序存储结构比较合适</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2600"/>
              </a:lnSpc>
              <a:spcBef>
                <a:spcPts val="600"/>
              </a:spcBef>
              <a:buBlip>
                <a:blip r:embed="rId12"/>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如果需要增加很多空结点才能将一棵二叉树改造成为一棵完全二叉树，采用顺序存储结构会造成空间的大量浪费，这时不宜用顺序存储结构。 </a:t>
            </a:r>
          </a:p>
        </p:txBody>
      </p:sp>
      <p:grpSp>
        <p:nvGrpSpPr>
          <p:cNvPr id="13" name="组合 12"/>
          <p:cNvGrpSpPr/>
          <p:nvPr/>
        </p:nvGrpSpPr>
        <p:grpSpPr>
          <a:xfrm>
            <a:off x="1702326" y="4386593"/>
            <a:ext cx="5657479" cy="2152320"/>
            <a:chOff x="2169567" y="2500306"/>
            <a:chExt cx="5657479" cy="2152320"/>
          </a:xfrm>
        </p:grpSpPr>
        <p:sp>
          <p:nvSpPr>
            <p:cNvPr id="5" name="椭圆 4"/>
            <p:cNvSpPr/>
            <p:nvPr>
              <p:custDataLst>
                <p:tags r:id="rId3"/>
              </p:custDataLst>
            </p:nvPr>
          </p:nvSpPr>
          <p:spPr>
            <a:xfrm>
              <a:off x="2169567" y="2500306"/>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6" name="椭圆 5"/>
            <p:cNvSpPr/>
            <p:nvPr>
              <p:custDataLst>
                <p:tags r:id="rId4"/>
              </p:custDataLst>
            </p:nvPr>
          </p:nvSpPr>
          <p:spPr>
            <a:xfrm>
              <a:off x="2627299" y="3112119"/>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7" name="椭圆 6"/>
            <p:cNvSpPr/>
            <p:nvPr>
              <p:custDataLst>
                <p:tags r:id="rId5"/>
              </p:custDataLst>
            </p:nvPr>
          </p:nvSpPr>
          <p:spPr>
            <a:xfrm>
              <a:off x="3055927" y="3683623"/>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8" name="椭圆 7"/>
            <p:cNvSpPr/>
            <p:nvPr>
              <p:custDataLst>
                <p:tags r:id="rId6"/>
              </p:custDataLst>
            </p:nvPr>
          </p:nvSpPr>
          <p:spPr>
            <a:xfrm>
              <a:off x="3500430" y="4255127"/>
              <a:ext cx="330731" cy="397499"/>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cxnSp>
          <p:nvCxnSpPr>
            <p:cNvPr id="9" name="直接连接符 8"/>
            <p:cNvCxnSpPr>
              <a:stCxn id="5" idx="5"/>
              <a:endCxn id="6" idx="1"/>
            </p:cNvCxnSpPr>
            <p:nvPr>
              <p:custDataLst>
                <p:tags r:id="rId7"/>
              </p:custDataLst>
            </p:nvPr>
          </p:nvCxnSpPr>
          <p:spPr>
            <a:xfrm rot="16200000" flipH="1">
              <a:off x="2398429" y="2893027"/>
              <a:ext cx="330738" cy="223869"/>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7" idx="1"/>
            </p:cNvCxnSpPr>
            <p:nvPr>
              <p:custDataLst>
                <p:tags r:id="rId8"/>
              </p:custDataLst>
            </p:nvPr>
          </p:nvCxnSpPr>
          <p:spPr>
            <a:xfrm rot="16200000" flipH="1">
              <a:off x="2861764" y="3499237"/>
              <a:ext cx="290429" cy="194765"/>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8" idx="1"/>
            </p:cNvCxnSpPr>
            <p:nvPr>
              <p:custDataLst>
                <p:tags r:id="rId9"/>
              </p:custDataLst>
            </p:nvPr>
          </p:nvCxnSpPr>
          <p:spPr>
            <a:xfrm rot="16200000" flipH="1">
              <a:off x="3298330" y="4062804"/>
              <a:ext cx="290429" cy="21064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2" name="TextBox 11"/>
            <p:cNvSpPr txBox="1"/>
            <p:nvPr>
              <p:custDataLst>
                <p:tags r:id="rId10"/>
              </p:custDataLst>
            </p:nvPr>
          </p:nvSpPr>
          <p:spPr>
            <a:xfrm>
              <a:off x="4040832" y="2803404"/>
              <a:ext cx="3786214" cy="1322070"/>
            </a:xfrm>
            <a:prstGeom prst="rect">
              <a:avLst/>
            </a:prstGeom>
            <a:noFill/>
          </p:spPr>
          <p:txBody>
            <a:bodyPr wrap="square" rtlCol="0">
              <a:spAutoFit/>
            </a:bodyPr>
            <a:lstStyle/>
            <a:p>
              <a:pPr marL="457200" indent="-457200" algn="l">
                <a:lnSpc>
                  <a:spcPct val="100000"/>
                </a:lnSpc>
                <a:buFont typeface="Arial" panose="020B0604020202020204" pitchFamily="34" charset="0"/>
                <a:buChar char="•"/>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=4</a:t>
              </a:r>
            </a:p>
            <a:p>
              <a:pPr marL="457200" indent="-457200" algn="l">
                <a:lnSpc>
                  <a:spcPct val="100000"/>
                </a:lnSpc>
                <a:buFont typeface="Arial" panose="020B0604020202020204" pitchFamily="34" charset="0"/>
                <a:buChar char="•"/>
              </a:pP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MazSize</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baseline="30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4</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-1=15</a:t>
              </a:r>
            </a:p>
            <a:p>
              <a:pPr marL="457200" indent="-457200" algn="l">
                <a:lnSpc>
                  <a:spcPct val="100000"/>
                </a:lnSpc>
                <a:buFont typeface="Arial" panose="020B0604020202020204" pitchFamily="34" charset="0"/>
                <a:buChar char="•"/>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空间利用率</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=4/15=27%</a:t>
              </a:r>
            </a:p>
          </p:txBody>
        </p:sp>
      </p:grpSp>
      <p:sp>
        <p:nvSpPr>
          <p:cNvPr id="14" name="Oval 11"/>
          <p:cNvSpPr>
            <a:spLocks noChangeArrowheads="1"/>
          </p:cNvSpPr>
          <p:nvPr>
            <p:custDataLst>
              <p:tags r:id="rId2"/>
            </p:custDataLst>
          </p:nvPr>
        </p:nvSpPr>
        <p:spPr bwMode="auto">
          <a:xfrm>
            <a:off x="1467248" y="850532"/>
            <a:ext cx="928694" cy="785818"/>
          </a:xfrm>
          <a:prstGeom prst="ellipse">
            <a:avLst/>
          </a:prstGeom>
          <a:solidFill>
            <a:schemeClr val="accent4"/>
          </a:solidFill>
          <a:ln w="12700">
            <a:noFill/>
            <a:round/>
          </a:ln>
          <a:effectLst/>
        </p:spPr>
        <p:txBody>
          <a:bodyPr wrap="none" anchor="ctr"/>
          <a:lstStyle/>
          <a:p>
            <a:pPr algn="ctr" latinLnBrk="1"/>
            <a:r>
              <a:rPr lang="zh-CN" altLang="en-US" sz="1800" dirty="0">
                <a:solidFill>
                  <a:schemeClr val="lt1"/>
                </a:solidFill>
                <a:latin typeface="微软雅黑" panose="020B0503020204020204" pitchFamily="34" charset="-122"/>
                <a:ea typeface="微软雅黑" panose="020B0503020204020204" pitchFamily="34" charset="-122"/>
              </a:rPr>
              <a:t>优缺点</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27</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rotWithShape="1">
          <a:blip r:embed="rId13" cstate="print">
            <a:extLst>
              <a:ext uri="{28A0092B-C50C-407E-A947-70E740481C1C}">
                <a14:useLocalDpi xmlns:a14="http://schemas.microsoft.com/office/drawing/2010/main" val="0"/>
              </a:ext>
            </a:extLst>
          </a:blip>
          <a:srcRect l="8509" t="7187" r="9793" b="8804"/>
          <a:stretch>
            <a:fillRect/>
          </a:stretch>
        </p:blipFill>
        <p:spPr>
          <a:xfrm flipH="1">
            <a:off x="7660935" y="1732959"/>
            <a:ext cx="4289587" cy="42801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7" presetClass="emph" presetSubtype="0" fill="remove" grpId="1" nodeType="withEffect">
                                  <p:stCondLst>
                                    <p:cond delay="0"/>
                                  </p:stCondLst>
                                  <p:childTnLst>
                                    <p:animClr clrSpc="rgb" dir="cw">
                                      <p:cBhvr override="childStyle">
                                        <p:cTn id="12" dur="250" autoRev="1" fill="remove"/>
                                        <p:tgtEl>
                                          <p:spTgt spid="14"/>
                                        </p:tgtEl>
                                        <p:attrNameLst>
                                          <p:attrName>style.color</p:attrName>
                                        </p:attrNameLst>
                                      </p:cBhvr>
                                      <p:to>
                                        <a:schemeClr val="bg1"/>
                                      </p:to>
                                    </p:animClr>
                                    <p:animClr clrSpc="rgb" dir="cw">
                                      <p:cBhvr>
                                        <p:cTn id="13" dur="250" autoRev="1" fill="remove"/>
                                        <p:tgtEl>
                                          <p:spTgt spid="14"/>
                                        </p:tgtEl>
                                        <p:attrNameLst>
                                          <p:attrName>fillcolor</p:attrName>
                                        </p:attrNameLst>
                                      </p:cBhvr>
                                      <p:to>
                                        <a:schemeClr val="bg1"/>
                                      </p:to>
                                    </p:animClr>
                                    <p:set>
                                      <p:cBhvr>
                                        <p:cTn id="14" dur="250" autoRev="1" fill="remove"/>
                                        <p:tgtEl>
                                          <p:spTgt spid="14"/>
                                        </p:tgtEl>
                                        <p:attrNameLst>
                                          <p:attrName>fill.type</p:attrName>
                                        </p:attrNameLst>
                                      </p:cBhvr>
                                      <p:to>
                                        <p:strVal val="solid"/>
                                      </p:to>
                                    </p:set>
                                    <p:set>
                                      <p:cBhvr>
                                        <p:cTn id="15" dur="250" autoRev="1" fill="remove"/>
                                        <p:tgtEl>
                                          <p:spTgt spid="14"/>
                                        </p:tgtEl>
                                        <p:attrNameLst>
                                          <p:attrName>fill.on</p:attrName>
                                        </p:attrNameLst>
                                      </p:cBhvr>
                                      <p:to>
                                        <p:strVal val="true"/>
                                      </p:to>
                                    </p:se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750"/>
                                        <p:tgtEl>
                                          <p:spTgt spid="3"/>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4"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0344" y="1130016"/>
            <a:ext cx="3571900"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Ø"/>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a:solidFill>
                  <a:schemeClr val="accent1"/>
                </a:solidFill>
                <a:latin typeface="微软雅黑" panose="020B0503020204020204" pitchFamily="34" charset="-122"/>
                <a:ea typeface="微软雅黑" panose="020B0503020204020204" pitchFamily="34" charset="-122"/>
              </a:rPr>
              <a:t>2. </a:t>
            </a:r>
            <a:r>
              <a:rPr lang="zh-CN" altLang="zh-CN">
                <a:solidFill>
                  <a:schemeClr val="accent1"/>
                </a:solidFill>
                <a:latin typeface="微软雅黑" panose="020B0503020204020204" pitchFamily="34" charset="-122"/>
                <a:ea typeface="微软雅黑" panose="020B0503020204020204" pitchFamily="34" charset="-122"/>
              </a:rPr>
              <a:t>二叉树的链式存储结构</a:t>
            </a:r>
          </a:p>
        </p:txBody>
      </p:sp>
      <p:sp>
        <p:nvSpPr>
          <p:cNvPr id="110639" name="Rectangle 47"/>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grpSp>
        <p:nvGrpSpPr>
          <p:cNvPr id="51" name="组合 50"/>
          <p:cNvGrpSpPr/>
          <p:nvPr/>
        </p:nvGrpSpPr>
        <p:grpSpPr>
          <a:xfrm>
            <a:off x="1981995" y="2558614"/>
            <a:ext cx="1900083" cy="1925032"/>
            <a:chOff x="1150124" y="3032607"/>
            <a:chExt cx="1900083" cy="1925032"/>
          </a:xfrm>
        </p:grpSpPr>
        <p:sp>
          <p:nvSpPr>
            <p:cNvPr id="110626" name="Line 34"/>
            <p:cNvSpPr>
              <a:spLocks noChangeShapeType="1"/>
            </p:cNvSpPr>
            <p:nvPr>
              <p:custDataLst>
                <p:tags r:id="rId36"/>
              </p:custDataLst>
            </p:nvPr>
          </p:nvSpPr>
          <p:spPr bwMode="auto">
            <a:xfrm>
              <a:off x="2214546" y="3286124"/>
              <a:ext cx="201626" cy="255318"/>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7" name="Freeform 45"/>
            <p:cNvSpPr/>
            <p:nvPr>
              <p:custDataLst>
                <p:tags r:id="rId37"/>
              </p:custDataLst>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6" name="Line 44"/>
            <p:cNvSpPr>
              <a:spLocks noChangeShapeType="1"/>
            </p:cNvSpPr>
            <p:nvPr>
              <p:custDataLst>
                <p:tags r:id="rId38"/>
              </p:custDataLst>
            </p:nvPr>
          </p:nvSpPr>
          <p:spPr bwMode="auto">
            <a:xfrm>
              <a:off x="1369024" y="4327825"/>
              <a:ext cx="308248" cy="334084"/>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5" name="Freeform 43"/>
            <p:cNvSpPr/>
            <p:nvPr>
              <p:custDataLst>
                <p:tags r:id="rId39"/>
              </p:custDataLst>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4" name="Line 42"/>
            <p:cNvSpPr>
              <a:spLocks noChangeShapeType="1"/>
            </p:cNvSpPr>
            <p:nvPr>
              <p:custDataLst>
                <p:tags r:id="rId40"/>
              </p:custDataLst>
            </p:nvPr>
          </p:nvSpPr>
          <p:spPr bwMode="auto">
            <a:xfrm flipH="1">
              <a:off x="1296653" y="3705059"/>
              <a:ext cx="285911" cy="40689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3" name="Line 41"/>
            <p:cNvSpPr>
              <a:spLocks noChangeShapeType="1"/>
            </p:cNvSpPr>
            <p:nvPr>
              <p:custDataLst>
                <p:tags r:id="rId41"/>
              </p:custDataLst>
            </p:nvPr>
          </p:nvSpPr>
          <p:spPr bwMode="auto">
            <a:xfrm flipH="1">
              <a:off x="1632598" y="3155105"/>
              <a:ext cx="477114" cy="40946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2" name="Oval 40"/>
            <p:cNvSpPr>
              <a:spLocks noChangeArrowheads="1"/>
            </p:cNvSpPr>
            <p:nvPr>
              <p:custDataLst>
                <p:tags r:id="rId42"/>
              </p:custDataLst>
            </p:nvPr>
          </p:nvSpPr>
          <p:spPr bwMode="auto">
            <a:xfrm>
              <a:off x="1955141" y="3032607"/>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0631" name="Oval 39"/>
            <p:cNvSpPr>
              <a:spLocks noChangeArrowheads="1"/>
            </p:cNvSpPr>
            <p:nvPr>
              <p:custDataLst>
                <p:tags r:id="rId43"/>
              </p:custDataLst>
            </p:nvPr>
          </p:nvSpPr>
          <p:spPr bwMode="auto">
            <a:xfrm>
              <a:off x="1486069" y="348233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10630" name="Oval 38"/>
            <p:cNvSpPr>
              <a:spLocks noChangeArrowheads="1"/>
            </p:cNvSpPr>
            <p:nvPr>
              <p:custDataLst>
                <p:tags r:id="rId44"/>
              </p:custDataLst>
            </p:nvPr>
          </p:nvSpPr>
          <p:spPr bwMode="auto">
            <a:xfrm>
              <a:off x="2357204" y="3520883"/>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i="1">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10629" name="Oval 37"/>
            <p:cNvSpPr>
              <a:spLocks noChangeArrowheads="1"/>
            </p:cNvSpPr>
            <p:nvPr>
              <p:custDataLst>
                <p:tags r:id="rId45"/>
              </p:custDataLst>
            </p:nvPr>
          </p:nvSpPr>
          <p:spPr bwMode="auto">
            <a:xfrm>
              <a:off x="2065038"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10628" name="Oval 36"/>
            <p:cNvSpPr>
              <a:spLocks noChangeArrowheads="1"/>
            </p:cNvSpPr>
            <p:nvPr>
              <p:custDataLst>
                <p:tags r:id="rId46"/>
              </p:custDataLst>
            </p:nvPr>
          </p:nvSpPr>
          <p:spPr bwMode="auto">
            <a:xfrm>
              <a:off x="2726207"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10627" name="Oval 35"/>
            <p:cNvSpPr>
              <a:spLocks noChangeArrowheads="1"/>
            </p:cNvSpPr>
            <p:nvPr>
              <p:custDataLst>
                <p:tags r:id="rId47"/>
              </p:custDataLst>
            </p:nvPr>
          </p:nvSpPr>
          <p:spPr bwMode="auto">
            <a:xfrm>
              <a:off x="1150124" y="4111954"/>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10625" name="Oval 33"/>
            <p:cNvSpPr>
              <a:spLocks noChangeArrowheads="1"/>
            </p:cNvSpPr>
            <p:nvPr>
              <p:custDataLst>
                <p:tags r:id="rId48"/>
              </p:custDataLst>
            </p:nvPr>
          </p:nvSpPr>
          <p:spPr bwMode="auto">
            <a:xfrm>
              <a:off x="1568268" y="4633639"/>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grpSp>
      <p:grpSp>
        <p:nvGrpSpPr>
          <p:cNvPr id="52" name="组合 51"/>
          <p:cNvGrpSpPr/>
          <p:nvPr/>
        </p:nvGrpSpPr>
        <p:grpSpPr>
          <a:xfrm>
            <a:off x="6535159" y="2167332"/>
            <a:ext cx="4020621" cy="2316314"/>
            <a:chOff x="4409031" y="2571744"/>
            <a:chExt cx="4020621" cy="2316314"/>
          </a:xfrm>
        </p:grpSpPr>
        <p:sp>
          <p:nvSpPr>
            <p:cNvPr id="110622" name="Rectangle 30"/>
            <p:cNvSpPr>
              <a:spLocks noChangeArrowheads="1"/>
            </p:cNvSpPr>
            <p:nvPr>
              <p:custDataLst>
                <p:tags r:id="rId9"/>
              </p:custDataLst>
            </p:nvPr>
          </p:nvSpPr>
          <p:spPr bwMode="auto">
            <a:xfrm>
              <a:off x="5856455" y="3017189"/>
              <a:ext cx="321650" cy="268124"/>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21" name="Rectangle 29"/>
            <p:cNvSpPr>
              <a:spLocks noChangeArrowheads="1"/>
            </p:cNvSpPr>
            <p:nvPr>
              <p:custDataLst>
                <p:tags r:id="rId10"/>
              </p:custDataLst>
            </p:nvPr>
          </p:nvSpPr>
          <p:spPr bwMode="auto">
            <a:xfrm>
              <a:off x="6178104" y="3017189"/>
              <a:ext cx="321650" cy="268124"/>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10620" name="Rectangle 28"/>
            <p:cNvSpPr>
              <a:spLocks noChangeArrowheads="1"/>
            </p:cNvSpPr>
            <p:nvPr>
              <p:custDataLst>
                <p:tags r:id="rId11"/>
              </p:custDataLst>
            </p:nvPr>
          </p:nvSpPr>
          <p:spPr bwMode="auto">
            <a:xfrm>
              <a:off x="6499754" y="3017189"/>
              <a:ext cx="321650" cy="268124"/>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19" name="Rectangle 27"/>
            <p:cNvSpPr>
              <a:spLocks noChangeArrowheads="1"/>
            </p:cNvSpPr>
            <p:nvPr>
              <p:custDataLst>
                <p:tags r:id="rId12"/>
              </p:custDataLst>
            </p:nvPr>
          </p:nvSpPr>
          <p:spPr bwMode="auto">
            <a:xfrm>
              <a:off x="4891506" y="3552579"/>
              <a:ext cx="321650"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18" name="Rectangle 26"/>
            <p:cNvSpPr>
              <a:spLocks noChangeArrowheads="1"/>
            </p:cNvSpPr>
            <p:nvPr>
              <p:custDataLst>
                <p:tags r:id="rId13"/>
              </p:custDataLst>
            </p:nvPr>
          </p:nvSpPr>
          <p:spPr bwMode="auto">
            <a:xfrm>
              <a:off x="5213155" y="3552579"/>
              <a:ext cx="321650"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10617" name="Rectangle 25"/>
            <p:cNvSpPr>
              <a:spLocks noChangeArrowheads="1"/>
            </p:cNvSpPr>
            <p:nvPr>
              <p:custDataLst>
                <p:tags r:id="rId14"/>
              </p:custDataLst>
            </p:nvPr>
          </p:nvSpPr>
          <p:spPr bwMode="auto">
            <a:xfrm>
              <a:off x="5534805" y="3552579"/>
              <a:ext cx="321650"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16" name="Rectangle 24"/>
            <p:cNvSpPr>
              <a:spLocks noChangeArrowheads="1"/>
            </p:cNvSpPr>
            <p:nvPr>
              <p:custDataLst>
                <p:tags r:id="rId15"/>
              </p:custDataLst>
            </p:nvPr>
          </p:nvSpPr>
          <p:spPr bwMode="auto">
            <a:xfrm>
              <a:off x="6821404" y="3552579"/>
              <a:ext cx="320756"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15" name="Rectangle 23"/>
            <p:cNvSpPr>
              <a:spLocks noChangeArrowheads="1"/>
            </p:cNvSpPr>
            <p:nvPr>
              <p:custDataLst>
                <p:tags r:id="rId16"/>
              </p:custDataLst>
            </p:nvPr>
          </p:nvSpPr>
          <p:spPr bwMode="auto">
            <a:xfrm>
              <a:off x="7142160" y="3552579"/>
              <a:ext cx="322543"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10614" name="Rectangle 22"/>
            <p:cNvSpPr>
              <a:spLocks noChangeArrowheads="1"/>
            </p:cNvSpPr>
            <p:nvPr>
              <p:custDataLst>
                <p:tags r:id="rId17"/>
              </p:custDataLst>
            </p:nvPr>
          </p:nvSpPr>
          <p:spPr bwMode="auto">
            <a:xfrm>
              <a:off x="7464703" y="3552579"/>
              <a:ext cx="321650" cy="266410"/>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13" name="Rectangle 21"/>
            <p:cNvSpPr>
              <a:spLocks noChangeArrowheads="1"/>
            </p:cNvSpPr>
            <p:nvPr>
              <p:custDataLst>
                <p:tags r:id="rId18"/>
              </p:custDataLst>
            </p:nvPr>
          </p:nvSpPr>
          <p:spPr bwMode="auto">
            <a:xfrm>
              <a:off x="4409031" y="4086257"/>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12" name="Rectangle 20"/>
            <p:cNvSpPr>
              <a:spLocks noChangeArrowheads="1"/>
            </p:cNvSpPr>
            <p:nvPr>
              <p:custDataLst>
                <p:tags r:id="rId19"/>
              </p:custDataLst>
            </p:nvPr>
          </p:nvSpPr>
          <p:spPr bwMode="auto">
            <a:xfrm>
              <a:off x="4730681" y="4086257"/>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10611" name="Rectangle 19"/>
            <p:cNvSpPr>
              <a:spLocks noChangeArrowheads="1"/>
            </p:cNvSpPr>
            <p:nvPr>
              <p:custDataLst>
                <p:tags r:id="rId20"/>
              </p:custDataLst>
            </p:nvPr>
          </p:nvSpPr>
          <p:spPr bwMode="auto">
            <a:xfrm>
              <a:off x="5052330" y="4086257"/>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2000"/>
                </a:lnSpc>
                <a:spcBef>
                  <a:spcPct val="0"/>
                </a:spcBef>
              </a:pPr>
              <a:endParaRPr kumimoji="0" lang="zh-CN" altLang="zh-CN"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10" name="Rectangle 18"/>
            <p:cNvSpPr>
              <a:spLocks noChangeArrowheads="1"/>
            </p:cNvSpPr>
            <p:nvPr>
              <p:custDataLst>
                <p:tags r:id="rId21"/>
              </p:custDataLst>
            </p:nvPr>
          </p:nvSpPr>
          <p:spPr bwMode="auto">
            <a:xfrm>
              <a:off x="6338929" y="4086257"/>
              <a:ext cx="320756"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9" name="Rectangle 17"/>
            <p:cNvSpPr>
              <a:spLocks noChangeArrowheads="1"/>
            </p:cNvSpPr>
            <p:nvPr>
              <p:custDataLst>
                <p:tags r:id="rId22"/>
              </p:custDataLst>
            </p:nvPr>
          </p:nvSpPr>
          <p:spPr bwMode="auto">
            <a:xfrm>
              <a:off x="6659685" y="4086257"/>
              <a:ext cx="322543"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10608" name="Rectangle 16"/>
            <p:cNvSpPr>
              <a:spLocks noChangeArrowheads="1"/>
            </p:cNvSpPr>
            <p:nvPr>
              <p:custDataLst>
                <p:tags r:id="rId23"/>
              </p:custDataLst>
            </p:nvPr>
          </p:nvSpPr>
          <p:spPr bwMode="auto">
            <a:xfrm>
              <a:off x="6982229" y="4086257"/>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7" name="Rectangle 15"/>
            <p:cNvSpPr>
              <a:spLocks noChangeArrowheads="1"/>
            </p:cNvSpPr>
            <p:nvPr>
              <p:custDataLst>
                <p:tags r:id="rId24"/>
              </p:custDataLst>
            </p:nvPr>
          </p:nvSpPr>
          <p:spPr bwMode="auto">
            <a:xfrm>
              <a:off x="5373980" y="4620791"/>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6" name="Rectangle 14"/>
            <p:cNvSpPr>
              <a:spLocks noChangeArrowheads="1"/>
            </p:cNvSpPr>
            <p:nvPr>
              <p:custDataLst>
                <p:tags r:id="rId25"/>
              </p:custDataLst>
            </p:nvPr>
          </p:nvSpPr>
          <p:spPr bwMode="auto">
            <a:xfrm>
              <a:off x="5695630" y="4620791"/>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110605" name="Rectangle 13"/>
            <p:cNvSpPr>
              <a:spLocks noChangeArrowheads="1"/>
            </p:cNvSpPr>
            <p:nvPr>
              <p:custDataLst>
                <p:tags r:id="rId26"/>
              </p:custDataLst>
            </p:nvPr>
          </p:nvSpPr>
          <p:spPr bwMode="auto">
            <a:xfrm>
              <a:off x="6017280" y="4620791"/>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4" name="Rectangle 12"/>
            <p:cNvSpPr>
              <a:spLocks noChangeArrowheads="1"/>
            </p:cNvSpPr>
            <p:nvPr>
              <p:custDataLst>
                <p:tags r:id="rId27"/>
              </p:custDataLst>
            </p:nvPr>
          </p:nvSpPr>
          <p:spPr bwMode="auto">
            <a:xfrm>
              <a:off x="7464703" y="4086257"/>
              <a:ext cx="321650"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3" name="Rectangle 11"/>
            <p:cNvSpPr>
              <a:spLocks noChangeArrowheads="1"/>
            </p:cNvSpPr>
            <p:nvPr>
              <p:custDataLst>
                <p:tags r:id="rId28"/>
              </p:custDataLst>
            </p:nvPr>
          </p:nvSpPr>
          <p:spPr bwMode="auto">
            <a:xfrm>
              <a:off x="7786353" y="4086257"/>
              <a:ext cx="320756"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10602" name="Rectangle 10"/>
            <p:cNvSpPr>
              <a:spLocks noChangeArrowheads="1"/>
            </p:cNvSpPr>
            <p:nvPr>
              <p:custDataLst>
                <p:tags r:id="rId29"/>
              </p:custDataLst>
            </p:nvPr>
          </p:nvSpPr>
          <p:spPr bwMode="auto">
            <a:xfrm>
              <a:off x="8107109" y="4086257"/>
              <a:ext cx="322543" cy="267267"/>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2000"/>
                </a:lnSpc>
                <a:spcBef>
                  <a:spcPct val="0"/>
                </a:spcBef>
              </a:pPr>
              <a:r>
                <a:rPr kumimoji="0" lang="zh-CN"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10601" name="Freeform 9"/>
            <p:cNvSpPr/>
            <p:nvPr>
              <p:custDataLst>
                <p:tags r:id="rId30"/>
              </p:custDataLst>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00" name="Freeform 8"/>
            <p:cNvSpPr/>
            <p:nvPr>
              <p:custDataLst>
                <p:tags r:id="rId31"/>
              </p:custDataLst>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9" name="Line 7"/>
            <p:cNvSpPr>
              <a:spLocks noChangeShapeType="1"/>
            </p:cNvSpPr>
            <p:nvPr>
              <p:custDataLst>
                <p:tags r:id="rId32"/>
              </p:custDataLst>
            </p:nvPr>
          </p:nvSpPr>
          <p:spPr bwMode="auto">
            <a:xfrm flipH="1">
              <a:off x="4730681" y="3685356"/>
              <a:ext cx="321650" cy="400900"/>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8" name="Line 6"/>
            <p:cNvSpPr>
              <a:spLocks noChangeShapeType="1"/>
            </p:cNvSpPr>
            <p:nvPr>
              <p:custDataLst>
                <p:tags r:id="rId33"/>
              </p:custDataLst>
            </p:nvPr>
          </p:nvSpPr>
          <p:spPr bwMode="auto">
            <a:xfrm>
              <a:off x="5213155" y="4219890"/>
              <a:ext cx="321650" cy="400900"/>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7" name="Freeform 5"/>
            <p:cNvSpPr/>
            <p:nvPr>
              <p:custDataLst>
                <p:tags r:id="rId34"/>
              </p:custDataLst>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6" name="Freeform 4"/>
            <p:cNvSpPr/>
            <p:nvPr>
              <p:custDataLst>
                <p:tags r:id="rId35"/>
              </p:custDataLst>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5" name="Text Box 3"/>
            <p:cNvSpPr txBox="1">
              <a:spLocks noChangeArrowheads="1"/>
            </p:cNvSpPr>
            <p:nvPr/>
          </p:nvSpPr>
          <p:spPr bwMode="auto">
            <a:xfrm>
              <a:off x="5608070" y="2571744"/>
              <a:ext cx="245705" cy="273263"/>
            </a:xfrm>
            <a:prstGeom prst="rect">
              <a:avLst/>
            </a:prstGeom>
            <a:noFill/>
            <a:ln w="9525">
              <a:noFill/>
              <a:miter lim="800000"/>
            </a:ln>
          </p:spPr>
          <p:txBody>
            <a:bodyPr vert="horz" wrap="square" lIns="0" tIns="0" rIns="0" bIns="0" numCol="1" anchor="t" anchorCtr="0" compatLnSpc="1"/>
            <a:lstStyle/>
            <a:p>
              <a:pPr>
                <a:lnSpc>
                  <a:spcPct val="100000"/>
                </a:lnSpc>
                <a:spcBef>
                  <a:spcPct val="0"/>
                </a:spcBef>
              </a:pPr>
              <a:r>
                <a:rPr kumimoji="0"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10594" name="Arc 2"/>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 name="组合 1"/>
          <p:cNvGrpSpPr/>
          <p:nvPr/>
        </p:nvGrpSpPr>
        <p:grpSpPr>
          <a:xfrm>
            <a:off x="4444223" y="3304252"/>
            <a:ext cx="1643074" cy="571503"/>
            <a:chOff x="4135823" y="2818422"/>
            <a:chExt cx="1643074" cy="571503"/>
          </a:xfrm>
        </p:grpSpPr>
        <p:sp>
          <p:nvSpPr>
            <p:cNvPr id="110623" name="Text Box 31"/>
            <p:cNvSpPr txBox="1">
              <a:spLocks noChangeArrowheads="1"/>
            </p:cNvSpPr>
            <p:nvPr>
              <p:custDataLst>
                <p:tags r:id="rId7"/>
              </p:custDataLst>
            </p:nvPr>
          </p:nvSpPr>
          <p:spPr bwMode="auto">
            <a:xfrm>
              <a:off x="4135823" y="2818422"/>
              <a:ext cx="1643074" cy="273263"/>
            </a:xfrm>
            <a:prstGeom prst="rect">
              <a:avLst/>
            </a:prstGeom>
            <a:noFill/>
            <a:ln w="9525">
              <a:noFill/>
              <a:miter lim="800000"/>
            </a:ln>
          </p:spPr>
          <p:txBody>
            <a:bodyPr vert="horz" wrap="square" lIns="0" tIns="0" rIns="0" bIns="0" numCol="1" anchor="t" anchorCtr="0" compatLnSpc="1"/>
            <a:lstStyle/>
            <a:p>
              <a:pPr algn="l">
                <a:lnSpc>
                  <a:spcPct val="100000"/>
                </a:lnSpc>
                <a:spcBef>
                  <a:spcPct val="0"/>
                </a:spcBef>
              </a:pPr>
              <a:r>
                <a:rPr kumimoji="0" lang="zh-CN" altLang="en-US" sz="1800">
                  <a:solidFill>
                    <a:schemeClr val="dk1"/>
                  </a:solidFill>
                  <a:latin typeface="微软雅黑" panose="020B0503020204020204" pitchFamily="34" charset="-122"/>
                  <a:ea typeface="微软雅黑" panose="020B0503020204020204" pitchFamily="34" charset="-122"/>
                  <a:cs typeface="Consolas" panose="020B0609020204030204" pitchFamily="49" charset="0"/>
                </a:rPr>
                <a:t>二叉链存储结构</a:t>
              </a:r>
            </a:p>
          </p:txBody>
        </p:sp>
        <p:sp>
          <p:nvSpPr>
            <p:cNvPr id="53" name="右箭头 52"/>
            <p:cNvSpPr/>
            <p:nvPr>
              <p:custDataLst>
                <p:tags r:id="rId8"/>
              </p:custDataLst>
            </p:nvPr>
          </p:nvSpPr>
          <p:spPr>
            <a:xfrm>
              <a:off x="4135823" y="3104173"/>
              <a:ext cx="1643074" cy="285752"/>
            </a:xfrm>
            <a:prstGeom prst="right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solidFill>
                  <a:schemeClr val="lt1"/>
                </a:solidFill>
              </a:endParaRPr>
            </a:p>
          </p:txBody>
        </p:sp>
      </p:grpSp>
      <p:sp>
        <p:nvSpPr>
          <p:cNvPr id="55" name="灯片编号占位符 54"/>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28</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4" name="椭圆 3"/>
          <p:cNvSpPr/>
          <p:nvPr>
            <p:custDataLst>
              <p:tags r:id="rId2"/>
            </p:custDataLst>
          </p:nvPr>
        </p:nvSpPr>
        <p:spPr>
          <a:xfrm>
            <a:off x="10319484" y="5990004"/>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5" name="椭圆 4"/>
          <p:cNvSpPr/>
          <p:nvPr>
            <p:custDataLst>
              <p:tags r:id="rId3"/>
            </p:custDataLst>
          </p:nvPr>
        </p:nvSpPr>
        <p:spPr>
          <a:xfrm>
            <a:off x="8832935" y="5465876"/>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6" name="椭圆 5"/>
          <p:cNvSpPr/>
          <p:nvPr>
            <p:custDataLst>
              <p:tags r:id="rId4"/>
            </p:custDataLst>
          </p:nvPr>
        </p:nvSpPr>
        <p:spPr>
          <a:xfrm>
            <a:off x="6263258" y="5517465"/>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7" name="椭圆 6"/>
          <p:cNvSpPr/>
          <p:nvPr>
            <p:custDataLst>
              <p:tags r:id="rId5"/>
            </p:custDataLst>
          </p:nvPr>
        </p:nvSpPr>
        <p:spPr>
          <a:xfrm>
            <a:off x="3468280" y="5845046"/>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8" name="任意多边形: 形状 7"/>
          <p:cNvSpPr/>
          <p:nvPr>
            <p:custDataLst>
              <p:tags r:id="rId6"/>
            </p:custDataLst>
          </p:nvPr>
        </p:nvSpPr>
        <p:spPr>
          <a:xfrm rot="10800000" flipV="1">
            <a:off x="-1493" y="5692965"/>
            <a:ext cx="1681909" cy="1165035"/>
          </a:xfrm>
          <a:custGeom>
            <a:avLst/>
            <a:gdLst>
              <a:gd name="connsiteX0" fmla="*/ 1299991 w 1681909"/>
              <a:gd name="connsiteY0" fmla="*/ 0 h 1165035"/>
              <a:gd name="connsiteX1" fmla="*/ 1561984 w 1681909"/>
              <a:gd name="connsiteY1" fmla="*/ 23670 h 1165035"/>
              <a:gd name="connsiteX2" fmla="*/ 1681909 w 1681909"/>
              <a:gd name="connsiteY2" fmla="*/ 51304 h 1165035"/>
              <a:gd name="connsiteX3" fmla="*/ 1681909 w 1681909"/>
              <a:gd name="connsiteY3" fmla="*/ 1165035 h 1165035"/>
              <a:gd name="connsiteX4" fmla="*/ 0 w 1681909"/>
              <a:gd name="connsiteY4" fmla="*/ 1165035 h 1165035"/>
              <a:gd name="connsiteX5" fmla="*/ 0 w 1681909"/>
              <a:gd name="connsiteY5" fmla="*/ 1165034 h 1165035"/>
              <a:gd name="connsiteX6" fmla="*/ 1299991 w 1681909"/>
              <a:gd name="connsiteY6" fmla="*/ 0 h 116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1909" h="1165035">
                <a:moveTo>
                  <a:pt x="1299991" y="0"/>
                </a:moveTo>
                <a:cubicBezTo>
                  <a:pt x="1389737" y="0"/>
                  <a:pt x="1477358" y="8150"/>
                  <a:pt x="1561984" y="23670"/>
                </a:cubicBezTo>
                <a:lnTo>
                  <a:pt x="1681909" y="51304"/>
                </a:lnTo>
                <a:lnTo>
                  <a:pt x="1681909" y="1165035"/>
                </a:lnTo>
                <a:lnTo>
                  <a:pt x="0" y="1165035"/>
                </a:lnTo>
                <a:lnTo>
                  <a:pt x="0" y="1165034"/>
                </a:lnTo>
                <a:cubicBezTo>
                  <a:pt x="0" y="521603"/>
                  <a:pt x="582026" y="0"/>
                  <a:pt x="12999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circle(in)">
                                      <p:cBhvr>
                                        <p:cTn id="15"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8" cstate="print">
            <a:extLst>
              <a:ext uri="{28A0092B-C50C-407E-A947-70E740481C1C}">
                <a14:useLocalDpi xmlns:a14="http://schemas.microsoft.com/office/drawing/2010/main" val="0"/>
              </a:ext>
            </a:extLst>
          </a:blip>
          <a:srcRect l="8356" t="7201" r="6180"/>
          <a:stretch>
            <a:fillRect/>
          </a:stretch>
        </p:blipFill>
        <p:spPr>
          <a:xfrm>
            <a:off x="347322" y="1728173"/>
            <a:ext cx="4248472" cy="4104458"/>
          </a:xfrm>
          <a:prstGeom prst="rect">
            <a:avLst/>
          </a:prstGeom>
        </p:spPr>
      </p:pic>
      <p:sp>
        <p:nvSpPr>
          <p:cNvPr id="3" name="TextBox 2"/>
          <p:cNvSpPr txBox="1"/>
          <p:nvPr/>
        </p:nvSpPr>
        <p:spPr>
          <a:xfrm>
            <a:off x="1991544" y="2568294"/>
            <a:ext cx="2376264" cy="1198880"/>
          </a:xfrm>
          <a:prstGeom prst="rect">
            <a:avLst/>
          </a:prstGeom>
          <a:noFill/>
        </p:spPr>
        <p:txBody>
          <a:bodyPr wrap="square" rtlCol="0">
            <a:spAutoFit/>
          </a:bodyPr>
          <a:lstStyle/>
          <a:p>
            <a:pPr algn="l">
              <a:lnSpc>
                <a:spcPct val="100000"/>
              </a:lnSpc>
              <a:spcBef>
                <a:spcPts val="0"/>
              </a:spcBef>
            </a:pPr>
            <a:r>
              <a:rPr lang="zh-CN"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对应</a:t>
            </a:r>
            <a:r>
              <a:rPr lang="en-US"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Python</a:t>
            </a:r>
            <a:r>
              <a:rPr lang="zh-CN"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语言的二叉链结点类</a:t>
            </a:r>
            <a:r>
              <a:rPr lang="en-US" altLang="zh-CN" sz="2400" dirty="0" err="1">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BTNode</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29</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8" name="组合 7"/>
          <p:cNvGrpSpPr/>
          <p:nvPr/>
        </p:nvGrpSpPr>
        <p:grpSpPr>
          <a:xfrm>
            <a:off x="4727848" y="1916832"/>
            <a:ext cx="7000924" cy="2520280"/>
            <a:chOff x="4727848" y="1916832"/>
            <a:chExt cx="7000924" cy="2520280"/>
          </a:xfrm>
        </p:grpSpPr>
        <p:sp>
          <p:nvSpPr>
            <p:cNvPr id="5" name="TextBox 4"/>
            <p:cNvSpPr txBox="1"/>
            <p:nvPr/>
          </p:nvSpPr>
          <p:spPr>
            <a:xfrm>
              <a:off x="4727848" y="2348880"/>
              <a:ext cx="7000924" cy="182562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class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二叉链中结点类</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def __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init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__(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构造方法</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self.data</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结点值</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左孩子指针</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右孩子指针</a:t>
              </a:r>
            </a:p>
          </p:txBody>
        </p:sp>
        <p:sp>
          <p:nvSpPr>
            <p:cNvPr id="6" name="矩形 5"/>
            <p:cNvSpPr/>
            <p:nvPr>
              <p:custDataLst>
                <p:tags r:id="rId6"/>
              </p:custDataLst>
            </p:nvPr>
          </p:nvSpPr>
          <p:spPr>
            <a:xfrm>
              <a:off x="4727848" y="1916832"/>
              <a:ext cx="6854552" cy="2520280"/>
            </a:xfrm>
            <a:prstGeom prst="rect">
              <a:avLst/>
            </a:prstGeom>
            <a:ln w="19050">
              <a:solidFill>
                <a:schemeClr val="accent3">
                  <a:lumMod val="60000"/>
                  <a:lumOff val="40000"/>
                </a:schemeClr>
              </a:solidFill>
              <a:tailEnd type="none"/>
            </a:ln>
            <a:effectLst>
              <a:outerShdw blurRad="63500" algn="ctr" rotWithShape="0">
                <a:prstClr val="black">
                  <a:alpha val="77000"/>
                </a:prstClr>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
        <p:nvSpPr>
          <p:cNvPr id="9" name="椭圆 8"/>
          <p:cNvSpPr/>
          <p:nvPr>
            <p:custDataLst>
              <p:tags r:id="rId1"/>
            </p:custDataLst>
          </p:nvPr>
        </p:nvSpPr>
        <p:spPr>
          <a:xfrm>
            <a:off x="4413231" y="6373831"/>
            <a:ext cx="365125" cy="365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0" name="椭圆 9"/>
          <p:cNvSpPr/>
          <p:nvPr>
            <p:custDataLst>
              <p:tags r:id="rId2"/>
            </p:custDataLst>
          </p:nvPr>
        </p:nvSpPr>
        <p:spPr>
          <a:xfrm>
            <a:off x="8832935" y="5465876"/>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1" name="椭圆 10"/>
          <p:cNvSpPr/>
          <p:nvPr>
            <p:custDataLst>
              <p:tags r:id="rId3"/>
            </p:custDataLst>
          </p:nvPr>
        </p:nvSpPr>
        <p:spPr>
          <a:xfrm>
            <a:off x="6455636" y="5487908"/>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2" name="椭圆 11"/>
          <p:cNvSpPr/>
          <p:nvPr>
            <p:custDataLst>
              <p:tags r:id="rId4"/>
            </p:custDataLst>
          </p:nvPr>
        </p:nvSpPr>
        <p:spPr>
          <a:xfrm>
            <a:off x="2877459" y="5603586"/>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lt1"/>
              </a:solidFill>
            </a:endParaRPr>
          </a:p>
        </p:txBody>
      </p:sp>
      <p:sp>
        <p:nvSpPr>
          <p:cNvPr id="13" name="椭圆 12"/>
          <p:cNvSpPr/>
          <p:nvPr>
            <p:custDataLst>
              <p:tags r:id="rId5"/>
            </p:custDataLst>
          </p:nvPr>
        </p:nvSpPr>
        <p:spPr>
          <a:xfrm>
            <a:off x="11366376" y="5033828"/>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8" cstate="print">
            <a:extLst>
              <a:ext uri="{28A0092B-C50C-407E-A947-70E740481C1C}">
                <a14:useLocalDpi xmlns:a14="http://schemas.microsoft.com/office/drawing/2010/main" val="0"/>
              </a:ext>
            </a:extLst>
          </a:blip>
          <a:srcRect r="6207"/>
          <a:stretch>
            <a:fillRect/>
          </a:stretch>
        </p:blipFill>
        <p:spPr>
          <a:xfrm>
            <a:off x="15355" y="1988221"/>
            <a:ext cx="3079643" cy="4533532"/>
          </a:xfrm>
          <a:prstGeom prst="rect">
            <a:avLst/>
          </a:prstGeom>
        </p:spPr>
      </p:pic>
      <p:grpSp>
        <p:nvGrpSpPr>
          <p:cNvPr id="8" name="组合 7"/>
          <p:cNvGrpSpPr/>
          <p:nvPr/>
        </p:nvGrpSpPr>
        <p:grpSpPr>
          <a:xfrm>
            <a:off x="1528528" y="1124744"/>
            <a:ext cx="1428760" cy="927921"/>
            <a:chOff x="428596" y="715129"/>
            <a:chExt cx="1955562" cy="927921"/>
          </a:xfrm>
        </p:grpSpPr>
        <p:pic>
          <p:nvPicPr>
            <p:cNvPr id="9" name="Oval 2"/>
            <p:cNvPicPr>
              <a:picLocks noChangeAspect="1" noChangeArrowheads="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7487" y="1008612"/>
              <a:ext cx="992492" cy="337185"/>
            </a:xfrm>
            <a:prstGeom prst="rect">
              <a:avLst/>
            </a:prstGeom>
            <a:noFill/>
          </p:spPr>
          <p:txBody>
            <a:bodyPr wrap="square" rtlCol="0">
              <a:spAutoFit/>
            </a:bodyPr>
            <a:lstStyle/>
            <a:p>
              <a:pPr algn="ctr"/>
              <a:r>
                <a:rPr lang="zh-CN" altLang="en-US" sz="2000" dirty="0">
                  <a:solidFill>
                    <a:srgbClr val="FFFFFF"/>
                  </a:solidFill>
                  <a:latin typeface="微软雅黑" panose="020B0503020204020204" pitchFamily="34" charset="-122"/>
                  <a:ea typeface="微软雅黑" panose="020B0503020204020204" pitchFamily="34" charset="-122"/>
                </a:rPr>
                <a:t>提示</a:t>
              </a:r>
            </a:p>
          </p:txBody>
        </p:sp>
      </p:grpSp>
      <p:sp>
        <p:nvSpPr>
          <p:cNvPr id="11" name="TextBox 10"/>
          <p:cNvSpPr txBox="1"/>
          <p:nvPr/>
        </p:nvSpPr>
        <p:spPr>
          <a:xfrm>
            <a:off x="2957288" y="1410034"/>
            <a:ext cx="3714776" cy="398780"/>
          </a:xfrm>
          <a:prstGeom prst="rect">
            <a:avLst/>
          </a:prstGeom>
          <a:noFill/>
        </p:spPr>
        <p:txBody>
          <a:bodyPr wrap="square" rtlCol="0">
            <a:spAutoFit/>
          </a:bodyPr>
          <a:lstStyle/>
          <a:p>
            <a:pPr algn="l">
              <a:lnSpc>
                <a:spcPct val="100000"/>
              </a:lnSpc>
              <a:spcBef>
                <a:spcPts val="0"/>
              </a:spcBef>
            </a:pP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二叉树与度为</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的树是不同的。</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16" name="组合 15"/>
          <p:cNvGrpSpPr/>
          <p:nvPr/>
        </p:nvGrpSpPr>
        <p:grpSpPr>
          <a:xfrm>
            <a:off x="3287688" y="2570675"/>
            <a:ext cx="7669770" cy="2477182"/>
            <a:chOff x="2098638" y="2680010"/>
            <a:chExt cx="7669770" cy="2477182"/>
          </a:xfrm>
        </p:grpSpPr>
        <p:sp>
          <p:nvSpPr>
            <p:cNvPr id="7" name="Text Box 5"/>
            <p:cNvSpPr txBox="1">
              <a:spLocks noChangeArrowheads="1"/>
            </p:cNvSpPr>
            <p:nvPr>
              <p:custDataLst>
                <p:tags r:id="rId5"/>
              </p:custDataLst>
            </p:nvPr>
          </p:nvSpPr>
          <p:spPr bwMode="auto">
            <a:xfrm>
              <a:off x="2242908" y="2916161"/>
              <a:ext cx="7149319" cy="2087880"/>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600"/>
                </a:spcBef>
                <a:buBlip>
                  <a:blip r:embed="rId10"/>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的树至少有</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3</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个结点，而二叉树的结点数可以为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2800"/>
                </a:lnSpc>
                <a:spcBef>
                  <a:spcPts val="600"/>
                </a:spcBef>
                <a:buBlip>
                  <a:blip r:embed="rId10"/>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的树不区分子树的次序，而二叉树中的每个结点最多有两个孩子结点，且必须要区分左右子树，即使在结点只有一棵子树的情况下也要明确指出该子树是左子树还是右子树。</a:t>
              </a:r>
            </a:p>
          </p:txBody>
        </p:sp>
        <p:sp>
          <p:nvSpPr>
            <p:cNvPr id="15" name="矩形 14"/>
            <p:cNvSpPr/>
            <p:nvPr>
              <p:custDataLst>
                <p:tags r:id="rId6"/>
              </p:custDataLst>
            </p:nvPr>
          </p:nvSpPr>
          <p:spPr>
            <a:xfrm>
              <a:off x="2098638" y="2680010"/>
              <a:ext cx="7669770" cy="2477182"/>
            </a:xfrm>
            <a:prstGeom prst="rect">
              <a:avLst/>
            </a:prstGeom>
            <a:noFill/>
            <a:ln w="38100">
              <a:solidFill>
                <a:schemeClr val="accent2"/>
              </a:solidFill>
              <a:prstDash val="sysDash"/>
            </a:ln>
            <a:effectLst>
              <a:outerShdw blurRad="127000" dir="5400000" algn="ctr" rotWithShape="0">
                <a:srgbClr val="C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sp>
        <p:nvSpPr>
          <p:cNvPr id="17" name="椭圆 16"/>
          <p:cNvSpPr/>
          <p:nvPr>
            <p:custDataLst>
              <p:tags r:id="rId1"/>
            </p:custDataLst>
          </p:nvPr>
        </p:nvSpPr>
        <p:spPr>
          <a:xfrm>
            <a:off x="9670781" y="6225888"/>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8" name="椭圆 17"/>
          <p:cNvSpPr/>
          <p:nvPr>
            <p:custDataLst>
              <p:tags r:id="rId2"/>
            </p:custDataLst>
          </p:nvPr>
        </p:nvSpPr>
        <p:spPr>
          <a:xfrm>
            <a:off x="8184232" y="5701760"/>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9" name="椭圆 18"/>
          <p:cNvSpPr/>
          <p:nvPr>
            <p:custDataLst>
              <p:tags r:id="rId3"/>
            </p:custDataLst>
          </p:nvPr>
        </p:nvSpPr>
        <p:spPr>
          <a:xfrm>
            <a:off x="5614555" y="5753349"/>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20" name="椭圆 19"/>
          <p:cNvSpPr/>
          <p:nvPr>
            <p:custDataLst>
              <p:tags r:id="rId4"/>
            </p:custDataLst>
          </p:nvPr>
        </p:nvSpPr>
        <p:spPr>
          <a:xfrm>
            <a:off x="2819577" y="6080930"/>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259581" y="858379"/>
            <a:ext cx="1900083" cy="1925032"/>
            <a:chOff x="1150124" y="3032607"/>
            <a:chExt cx="1900083" cy="1925032"/>
          </a:xfrm>
        </p:grpSpPr>
        <p:sp>
          <p:nvSpPr>
            <p:cNvPr id="6" name="Line 34"/>
            <p:cNvSpPr>
              <a:spLocks noChangeShapeType="1"/>
            </p:cNvSpPr>
            <p:nvPr>
              <p:custDataLst>
                <p:tags r:id="rId30"/>
              </p:custDataLst>
            </p:nvPr>
          </p:nvSpPr>
          <p:spPr bwMode="auto">
            <a:xfrm>
              <a:off x="2214546" y="3286124"/>
              <a:ext cx="201626" cy="255318"/>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Freeform 45"/>
            <p:cNvSpPr/>
            <p:nvPr>
              <p:custDataLst>
                <p:tags r:id="rId31"/>
              </p:custDataLst>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44"/>
            <p:cNvSpPr>
              <a:spLocks noChangeShapeType="1"/>
            </p:cNvSpPr>
            <p:nvPr>
              <p:custDataLst>
                <p:tags r:id="rId32"/>
              </p:custDataLst>
            </p:nvPr>
          </p:nvSpPr>
          <p:spPr bwMode="auto">
            <a:xfrm>
              <a:off x="1369024" y="4327825"/>
              <a:ext cx="308248" cy="334084"/>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43"/>
            <p:cNvSpPr/>
            <p:nvPr>
              <p:custDataLst>
                <p:tags r:id="rId33"/>
              </p:custDataLst>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2"/>
            <p:cNvSpPr>
              <a:spLocks noChangeShapeType="1"/>
            </p:cNvSpPr>
            <p:nvPr>
              <p:custDataLst>
                <p:tags r:id="rId34"/>
              </p:custDataLst>
            </p:nvPr>
          </p:nvSpPr>
          <p:spPr bwMode="auto">
            <a:xfrm flipH="1">
              <a:off x="1296653" y="3705059"/>
              <a:ext cx="285911" cy="40689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1"/>
            <p:cNvSpPr>
              <a:spLocks noChangeShapeType="1"/>
            </p:cNvSpPr>
            <p:nvPr>
              <p:custDataLst>
                <p:tags r:id="rId35"/>
              </p:custDataLst>
            </p:nvPr>
          </p:nvSpPr>
          <p:spPr bwMode="auto">
            <a:xfrm flipH="1">
              <a:off x="1632598" y="3155105"/>
              <a:ext cx="477114" cy="40946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40"/>
            <p:cNvSpPr>
              <a:spLocks noChangeArrowheads="1"/>
            </p:cNvSpPr>
            <p:nvPr>
              <p:custDataLst>
                <p:tags r:id="rId36"/>
              </p:custDataLst>
            </p:nvPr>
          </p:nvSpPr>
          <p:spPr bwMode="auto">
            <a:xfrm>
              <a:off x="1955141" y="3032607"/>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3" name="Oval 39"/>
            <p:cNvSpPr>
              <a:spLocks noChangeArrowheads="1"/>
            </p:cNvSpPr>
            <p:nvPr>
              <p:custDataLst>
                <p:tags r:id="rId37"/>
              </p:custDataLst>
            </p:nvPr>
          </p:nvSpPr>
          <p:spPr bwMode="auto">
            <a:xfrm>
              <a:off x="1486069" y="348233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4" name="Oval 38"/>
            <p:cNvSpPr>
              <a:spLocks noChangeArrowheads="1"/>
            </p:cNvSpPr>
            <p:nvPr>
              <p:custDataLst>
                <p:tags r:id="rId38"/>
              </p:custDataLst>
            </p:nvPr>
          </p:nvSpPr>
          <p:spPr bwMode="auto">
            <a:xfrm>
              <a:off x="2357204" y="3520883"/>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5" name="Oval 37"/>
            <p:cNvSpPr>
              <a:spLocks noChangeArrowheads="1"/>
            </p:cNvSpPr>
            <p:nvPr>
              <p:custDataLst>
                <p:tags r:id="rId39"/>
              </p:custDataLst>
            </p:nvPr>
          </p:nvSpPr>
          <p:spPr bwMode="auto">
            <a:xfrm>
              <a:off x="2065038"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6" name="Oval 36"/>
            <p:cNvSpPr>
              <a:spLocks noChangeArrowheads="1"/>
            </p:cNvSpPr>
            <p:nvPr>
              <p:custDataLst>
                <p:tags r:id="rId40"/>
              </p:custDataLst>
            </p:nvPr>
          </p:nvSpPr>
          <p:spPr bwMode="auto">
            <a:xfrm>
              <a:off x="2726207"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7" name="Oval 35"/>
            <p:cNvSpPr>
              <a:spLocks noChangeArrowheads="1"/>
            </p:cNvSpPr>
            <p:nvPr>
              <p:custDataLst>
                <p:tags r:id="rId41"/>
              </p:custDataLst>
            </p:nvPr>
          </p:nvSpPr>
          <p:spPr bwMode="auto">
            <a:xfrm>
              <a:off x="1150124" y="4111954"/>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8" name="Oval 33"/>
            <p:cNvSpPr>
              <a:spLocks noChangeArrowheads="1"/>
            </p:cNvSpPr>
            <p:nvPr>
              <p:custDataLst>
                <p:tags r:id="rId42"/>
              </p:custDataLst>
            </p:nvPr>
          </p:nvSpPr>
          <p:spPr bwMode="auto">
            <a:xfrm>
              <a:off x="1568268" y="4633639"/>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50" name="右箭头 49"/>
          <p:cNvSpPr/>
          <p:nvPr>
            <p:custDataLst>
              <p:tags r:id="rId1"/>
            </p:custDataLst>
          </p:nvPr>
        </p:nvSpPr>
        <p:spPr>
          <a:xfrm>
            <a:off x="4331282" y="1756775"/>
            <a:ext cx="1643074" cy="285752"/>
          </a:xfrm>
          <a:prstGeom prst="right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solidFill>
                <a:schemeClr val="lt1"/>
              </a:solidFill>
            </a:endParaRPr>
          </a:p>
        </p:txBody>
      </p:sp>
      <p:grpSp>
        <p:nvGrpSpPr>
          <p:cNvPr id="58" name="组合 57"/>
          <p:cNvGrpSpPr/>
          <p:nvPr/>
        </p:nvGrpSpPr>
        <p:grpSpPr>
          <a:xfrm>
            <a:off x="6240016" y="893812"/>
            <a:ext cx="3591993" cy="1959124"/>
            <a:chOff x="4623345" y="183992"/>
            <a:chExt cx="3591993" cy="1959124"/>
          </a:xfrm>
        </p:grpSpPr>
        <p:sp>
          <p:nvSpPr>
            <p:cNvPr id="21" name="Rectangle 30"/>
            <p:cNvSpPr>
              <a:spLocks noChangeArrowheads="1"/>
            </p:cNvSpPr>
            <p:nvPr>
              <p:custDataLst>
                <p:tags r:id="rId3"/>
              </p:custDataLst>
            </p:nvPr>
          </p:nvSpPr>
          <p:spPr bwMode="auto">
            <a:xfrm>
              <a:off x="5916463" y="560747"/>
              <a:ext cx="287360" cy="22677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Rectangle 29"/>
            <p:cNvSpPr>
              <a:spLocks noChangeArrowheads="1"/>
            </p:cNvSpPr>
            <p:nvPr>
              <p:custDataLst>
                <p:tags r:id="rId4"/>
              </p:custDataLst>
            </p:nvPr>
          </p:nvSpPr>
          <p:spPr bwMode="auto">
            <a:xfrm>
              <a:off x="6203822" y="560747"/>
              <a:ext cx="287360" cy="22677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23" name="Rectangle 28"/>
            <p:cNvSpPr>
              <a:spLocks noChangeArrowheads="1"/>
            </p:cNvSpPr>
            <p:nvPr>
              <p:custDataLst>
                <p:tags r:id="rId5"/>
              </p:custDataLst>
            </p:nvPr>
          </p:nvSpPr>
          <p:spPr bwMode="auto">
            <a:xfrm>
              <a:off x="6491181" y="560747"/>
              <a:ext cx="287360" cy="22677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Rectangle 27"/>
            <p:cNvSpPr>
              <a:spLocks noChangeArrowheads="1"/>
            </p:cNvSpPr>
            <p:nvPr>
              <p:custDataLst>
                <p:tags r:id="rId6"/>
              </p:custDataLst>
            </p:nvPr>
          </p:nvSpPr>
          <p:spPr bwMode="auto">
            <a:xfrm>
              <a:off x="5054385" y="1013576"/>
              <a:ext cx="287360"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Rectangle 26"/>
            <p:cNvSpPr>
              <a:spLocks noChangeArrowheads="1"/>
            </p:cNvSpPr>
            <p:nvPr>
              <p:custDataLst>
                <p:tags r:id="rId7"/>
              </p:custDataLst>
            </p:nvPr>
          </p:nvSpPr>
          <p:spPr bwMode="auto">
            <a:xfrm>
              <a:off x="5341743" y="1013576"/>
              <a:ext cx="287360"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6" name="Rectangle 25"/>
            <p:cNvSpPr>
              <a:spLocks noChangeArrowheads="1"/>
            </p:cNvSpPr>
            <p:nvPr>
              <p:custDataLst>
                <p:tags r:id="rId8"/>
              </p:custDataLst>
            </p:nvPr>
          </p:nvSpPr>
          <p:spPr bwMode="auto">
            <a:xfrm>
              <a:off x="5629103" y="1013576"/>
              <a:ext cx="287360"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27" name="Rectangle 24"/>
            <p:cNvSpPr>
              <a:spLocks noChangeArrowheads="1"/>
            </p:cNvSpPr>
            <p:nvPr>
              <p:custDataLst>
                <p:tags r:id="rId9"/>
              </p:custDataLst>
            </p:nvPr>
          </p:nvSpPr>
          <p:spPr bwMode="auto">
            <a:xfrm>
              <a:off x="6778541" y="1013576"/>
              <a:ext cx="286561"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Rectangle 23"/>
            <p:cNvSpPr>
              <a:spLocks noChangeArrowheads="1"/>
            </p:cNvSpPr>
            <p:nvPr>
              <p:custDataLst>
                <p:tags r:id="rId10"/>
              </p:custDataLst>
            </p:nvPr>
          </p:nvSpPr>
          <p:spPr bwMode="auto">
            <a:xfrm>
              <a:off x="7065102" y="1013576"/>
              <a:ext cx="288158"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9" name="Rectangle 22"/>
            <p:cNvSpPr>
              <a:spLocks noChangeArrowheads="1"/>
            </p:cNvSpPr>
            <p:nvPr>
              <p:custDataLst>
                <p:tags r:id="rId11"/>
              </p:custDataLst>
            </p:nvPr>
          </p:nvSpPr>
          <p:spPr bwMode="auto">
            <a:xfrm>
              <a:off x="7353260" y="1013576"/>
              <a:ext cx="287360" cy="225328"/>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Rectangle 21"/>
            <p:cNvSpPr>
              <a:spLocks noChangeArrowheads="1"/>
            </p:cNvSpPr>
            <p:nvPr>
              <p:custDataLst>
                <p:tags r:id="rId12"/>
              </p:custDataLst>
            </p:nvPr>
          </p:nvSpPr>
          <p:spPr bwMode="auto">
            <a:xfrm>
              <a:off x="4623345" y="1464958"/>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1" name="Rectangle 20"/>
            <p:cNvSpPr>
              <a:spLocks noChangeArrowheads="1"/>
            </p:cNvSpPr>
            <p:nvPr>
              <p:custDataLst>
                <p:tags r:id="rId13"/>
              </p:custDataLst>
            </p:nvPr>
          </p:nvSpPr>
          <p:spPr bwMode="auto">
            <a:xfrm>
              <a:off x="4910705" y="1464958"/>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32" name="Rectangle 19"/>
            <p:cNvSpPr>
              <a:spLocks noChangeArrowheads="1"/>
            </p:cNvSpPr>
            <p:nvPr>
              <p:custDataLst>
                <p:tags r:id="rId14"/>
              </p:custDataLst>
            </p:nvPr>
          </p:nvSpPr>
          <p:spPr bwMode="auto">
            <a:xfrm>
              <a:off x="5198064" y="1464958"/>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gn="l">
                <a:lnSpc>
                  <a:spcPts val="1500"/>
                </a:lnSpc>
                <a:spcBef>
                  <a:spcPct val="0"/>
                </a:spcBef>
              </a:pPr>
              <a:endParaRPr kumimoji="0" lang="zh-CN" altLang="zh-CN"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Rectangle 18"/>
            <p:cNvSpPr>
              <a:spLocks noChangeArrowheads="1"/>
            </p:cNvSpPr>
            <p:nvPr>
              <p:custDataLst>
                <p:tags r:id="rId15"/>
              </p:custDataLst>
            </p:nvPr>
          </p:nvSpPr>
          <p:spPr bwMode="auto">
            <a:xfrm>
              <a:off x="6347502" y="1464958"/>
              <a:ext cx="286561"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4" name="Rectangle 17"/>
            <p:cNvSpPr>
              <a:spLocks noChangeArrowheads="1"/>
            </p:cNvSpPr>
            <p:nvPr>
              <p:custDataLst>
                <p:tags r:id="rId16"/>
              </p:custDataLst>
            </p:nvPr>
          </p:nvSpPr>
          <p:spPr bwMode="auto">
            <a:xfrm>
              <a:off x="6634063" y="1464958"/>
              <a:ext cx="288158"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35" name="Rectangle 16"/>
            <p:cNvSpPr>
              <a:spLocks noChangeArrowheads="1"/>
            </p:cNvSpPr>
            <p:nvPr>
              <p:custDataLst>
                <p:tags r:id="rId17"/>
              </p:custDataLst>
            </p:nvPr>
          </p:nvSpPr>
          <p:spPr bwMode="auto">
            <a:xfrm>
              <a:off x="6922221" y="1464958"/>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6" name="Rectangle 15"/>
            <p:cNvSpPr>
              <a:spLocks noChangeArrowheads="1"/>
            </p:cNvSpPr>
            <p:nvPr>
              <p:custDataLst>
                <p:tags r:id="rId18"/>
              </p:custDataLst>
            </p:nvPr>
          </p:nvSpPr>
          <p:spPr bwMode="auto">
            <a:xfrm>
              <a:off x="5485423" y="1917063"/>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7" name="Rectangle 14"/>
            <p:cNvSpPr>
              <a:spLocks noChangeArrowheads="1"/>
            </p:cNvSpPr>
            <p:nvPr>
              <p:custDataLst>
                <p:tags r:id="rId19"/>
              </p:custDataLst>
            </p:nvPr>
          </p:nvSpPr>
          <p:spPr bwMode="auto">
            <a:xfrm>
              <a:off x="5772783" y="1917063"/>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38" name="Rectangle 13"/>
            <p:cNvSpPr>
              <a:spLocks noChangeArrowheads="1"/>
            </p:cNvSpPr>
            <p:nvPr>
              <p:custDataLst>
                <p:tags r:id="rId20"/>
              </p:custDataLst>
            </p:nvPr>
          </p:nvSpPr>
          <p:spPr bwMode="auto">
            <a:xfrm>
              <a:off x="6060143" y="1917063"/>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39" name="Rectangle 12"/>
            <p:cNvSpPr>
              <a:spLocks noChangeArrowheads="1"/>
            </p:cNvSpPr>
            <p:nvPr>
              <p:custDataLst>
                <p:tags r:id="rId21"/>
              </p:custDataLst>
            </p:nvPr>
          </p:nvSpPr>
          <p:spPr bwMode="auto">
            <a:xfrm>
              <a:off x="7353260" y="1464958"/>
              <a:ext cx="287360"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0" name="Rectangle 11"/>
            <p:cNvSpPr>
              <a:spLocks noChangeArrowheads="1"/>
            </p:cNvSpPr>
            <p:nvPr>
              <p:custDataLst>
                <p:tags r:id="rId22"/>
              </p:custDataLst>
            </p:nvPr>
          </p:nvSpPr>
          <p:spPr bwMode="auto">
            <a:xfrm>
              <a:off x="7640619" y="1464958"/>
              <a:ext cx="286561"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en-US"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41" name="Rectangle 10"/>
            <p:cNvSpPr>
              <a:spLocks noChangeArrowheads="1"/>
            </p:cNvSpPr>
            <p:nvPr>
              <p:custDataLst>
                <p:tags r:id="rId23"/>
              </p:custDataLst>
            </p:nvPr>
          </p:nvSpPr>
          <p:spPr bwMode="auto">
            <a:xfrm>
              <a:off x="7927180" y="1464958"/>
              <a:ext cx="288158" cy="226053"/>
            </a:xfrm>
            <a:prstGeom prst="rect">
              <a:avLst/>
            </a:prstGeom>
            <a:gradFill>
              <a:gsLst>
                <a:gs pos="0">
                  <a:schemeClr val="accent3">
                    <a:tint val="50000"/>
                    <a:satMod val="300000"/>
                  </a:schemeClr>
                </a:gs>
                <a:gs pos="35000">
                  <a:schemeClr val="accent3">
                    <a:tint val="37000"/>
                    <a:satMod val="300000"/>
                  </a:schemeClr>
                </a:gs>
                <a:gs pos="100000">
                  <a:schemeClr val="accent3">
                    <a:tint val="15000"/>
                    <a:satMod val="350000"/>
                  </a:schemeClr>
                </a:gs>
                <a:gs pos="0">
                  <a:srgbClr val="DB7C23"/>
                </a:gs>
                <a:gs pos="35000">
                  <a:srgbClr val="DB7C23"/>
                </a:gs>
                <a:gs pos="100000">
                  <a:srgbClr val="DB7C23"/>
                </a:gs>
              </a:gsLst>
              <a:lin ang="16200000" scaled="0"/>
            </a:gradFill>
            <a:ln>
              <a:solidFill>
                <a:schemeClr val="accent3">
                  <a:shade val="95000"/>
                  <a:satMod val="105000"/>
                </a:schemeClr>
              </a:solidFill>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a:lnSpc>
                  <a:spcPts val="1500"/>
                </a:lnSpc>
                <a:spcBef>
                  <a:spcPct val="0"/>
                </a:spcBef>
              </a:pPr>
              <a:r>
                <a:rPr kumimoji="0" lang="zh-CN" altLang="zh-CN" sz="1400">
                  <a:solidFill>
                    <a:srgbClr val="FFFFFF"/>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42" name="Freeform 9"/>
            <p:cNvSpPr/>
            <p:nvPr>
              <p:custDataLst>
                <p:tags r:id="rId24"/>
              </p:custDataLst>
            </p:nvPr>
          </p:nvSpPr>
          <p:spPr bwMode="auto">
            <a:xfrm>
              <a:off x="5766397" y="673773"/>
              <a:ext cx="293745" cy="334732"/>
            </a:xfrm>
            <a:custGeom>
              <a:avLst/>
              <a:gdLst/>
              <a:ahLst/>
              <a:cxnLst>
                <a:cxn ang="0">
                  <a:pos x="367" y="0"/>
                </a:cxn>
                <a:cxn ang="0">
                  <a:pos x="0" y="462"/>
                </a:cxn>
              </a:cxnLst>
              <a:rect l="0" t="0" r="r" b="b"/>
              <a:pathLst>
                <a:path w="367" h="462">
                  <a:moveTo>
                    <a:pt x="367" y="0"/>
                  </a:moveTo>
                  <a:lnTo>
                    <a:pt x="0" y="462"/>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Freeform 8"/>
            <p:cNvSpPr/>
            <p:nvPr>
              <p:custDataLst>
                <p:tags r:id="rId25"/>
              </p:custDataLst>
            </p:nvPr>
          </p:nvSpPr>
          <p:spPr bwMode="auto">
            <a:xfrm>
              <a:off x="6646835" y="688264"/>
              <a:ext cx="275386" cy="325313"/>
            </a:xfrm>
            <a:custGeom>
              <a:avLst/>
              <a:gdLst/>
              <a:ahLst/>
              <a:cxnLst>
                <a:cxn ang="0">
                  <a:pos x="0" y="0"/>
                </a:cxn>
                <a:cxn ang="0">
                  <a:pos x="345" y="448"/>
                </a:cxn>
              </a:cxnLst>
              <a:rect l="0" t="0" r="r" b="b"/>
              <a:pathLst>
                <a:path w="345" h="448">
                  <a:moveTo>
                    <a:pt x="0" y="0"/>
                  </a:moveTo>
                  <a:lnTo>
                    <a:pt x="345" y="448"/>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Line 7"/>
            <p:cNvSpPr>
              <a:spLocks noChangeShapeType="1"/>
            </p:cNvSpPr>
            <p:nvPr>
              <p:custDataLst>
                <p:tags r:id="rId26"/>
              </p:custDataLst>
            </p:nvPr>
          </p:nvSpPr>
          <p:spPr bwMode="auto">
            <a:xfrm flipH="1">
              <a:off x="4910705" y="1125878"/>
              <a:ext cx="287360" cy="339079"/>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Line 6"/>
            <p:cNvSpPr>
              <a:spLocks noChangeShapeType="1"/>
            </p:cNvSpPr>
            <p:nvPr>
              <p:custDataLst>
                <p:tags r:id="rId27"/>
              </p:custDataLst>
            </p:nvPr>
          </p:nvSpPr>
          <p:spPr bwMode="auto">
            <a:xfrm>
              <a:off x="5341743" y="1577984"/>
              <a:ext cx="287360" cy="339079"/>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Freeform 5"/>
            <p:cNvSpPr/>
            <p:nvPr>
              <p:custDataLst>
                <p:tags r:id="rId28"/>
              </p:custDataLst>
            </p:nvPr>
          </p:nvSpPr>
          <p:spPr bwMode="auto">
            <a:xfrm>
              <a:off x="6724262" y="1125878"/>
              <a:ext cx="197959" cy="334007"/>
            </a:xfrm>
            <a:custGeom>
              <a:avLst/>
              <a:gdLst/>
              <a:ahLst/>
              <a:cxnLst>
                <a:cxn ang="0">
                  <a:pos x="247" y="0"/>
                </a:cxn>
                <a:cxn ang="0">
                  <a:pos x="0" y="461"/>
                </a:cxn>
              </a:cxnLst>
              <a:rect l="0" t="0" r="r" b="b"/>
              <a:pathLst>
                <a:path w="247" h="461">
                  <a:moveTo>
                    <a:pt x="247" y="0"/>
                  </a:moveTo>
                  <a:lnTo>
                    <a:pt x="0" y="461"/>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Freeform 4"/>
            <p:cNvSpPr/>
            <p:nvPr>
              <p:custDataLst>
                <p:tags r:id="rId29"/>
              </p:custDataLst>
            </p:nvPr>
          </p:nvSpPr>
          <p:spPr bwMode="auto">
            <a:xfrm>
              <a:off x="7496142" y="1125878"/>
              <a:ext cx="204345" cy="339079"/>
            </a:xfrm>
            <a:custGeom>
              <a:avLst/>
              <a:gdLst/>
              <a:ahLst/>
              <a:cxnLst>
                <a:cxn ang="0">
                  <a:pos x="0" y="0"/>
                </a:cxn>
                <a:cxn ang="0">
                  <a:pos x="255" y="468"/>
                </a:cxn>
              </a:cxnLst>
              <a:rect l="0" t="0" r="r" b="b"/>
              <a:pathLst>
                <a:path w="255" h="468">
                  <a:moveTo>
                    <a:pt x="0" y="0"/>
                  </a:moveTo>
                  <a:lnTo>
                    <a:pt x="255" y="468"/>
                  </a:lnTo>
                </a:path>
              </a:pathLst>
            </a:cu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3"/>
            <p:cNvSpPr txBox="1">
              <a:spLocks noChangeArrowheads="1"/>
            </p:cNvSpPr>
            <p:nvPr/>
          </p:nvSpPr>
          <p:spPr bwMode="auto">
            <a:xfrm>
              <a:off x="5694558" y="183992"/>
              <a:ext cx="219511" cy="231124"/>
            </a:xfrm>
            <a:prstGeom prst="rect">
              <a:avLst/>
            </a:prstGeom>
            <a:noFill/>
            <a:ln w="9525">
              <a:noFill/>
              <a:miter lim="800000"/>
            </a:ln>
          </p:spPr>
          <p:txBody>
            <a:bodyPr vert="horz" wrap="square" lIns="0" tIns="0" rIns="0" bIns="0" numCol="1" anchor="t" anchorCtr="0" compatLnSpc="1"/>
            <a:lstStyle/>
            <a:p>
              <a:pPr>
                <a:lnSpc>
                  <a:spcPts val="1500"/>
                </a:lnSpc>
                <a:spcBef>
                  <a:spcPct val="0"/>
                </a:spcBef>
              </a:pPr>
              <a:r>
                <a:rPr kumimoji="0" lang="en-US" altLang="zh-CN" sz="14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49" name="Arc 2"/>
            <p:cNvSpPr/>
            <p:nvPr/>
          </p:nvSpPr>
          <p:spPr bwMode="auto">
            <a:xfrm>
              <a:off x="5887727" y="264414"/>
              <a:ext cx="287360" cy="2963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15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5214942" y="676256"/>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52" name="TextBox 51"/>
            <p:cNvSpPr txBox="1"/>
            <p:nvPr/>
          </p:nvSpPr>
          <p:spPr>
            <a:xfrm>
              <a:off x="4643438" y="1142984"/>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53" name="TextBox 52"/>
            <p:cNvSpPr txBox="1"/>
            <p:nvPr/>
          </p:nvSpPr>
          <p:spPr>
            <a:xfrm>
              <a:off x="5715008" y="1571612"/>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6</a:t>
              </a:r>
            </a:p>
          </p:txBody>
        </p:sp>
        <p:sp>
          <p:nvSpPr>
            <p:cNvPr id="54" name="TextBox 53"/>
            <p:cNvSpPr txBox="1"/>
            <p:nvPr/>
          </p:nvSpPr>
          <p:spPr>
            <a:xfrm>
              <a:off x="6357950" y="1133459"/>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55" name="TextBox 54"/>
            <p:cNvSpPr txBox="1"/>
            <p:nvPr/>
          </p:nvSpPr>
          <p:spPr>
            <a:xfrm>
              <a:off x="7858148" y="1142984"/>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56" name="TextBox 55"/>
            <p:cNvSpPr txBox="1"/>
            <p:nvPr/>
          </p:nvSpPr>
          <p:spPr>
            <a:xfrm>
              <a:off x="7019942" y="666731"/>
              <a:ext cx="357190" cy="446405"/>
            </a:xfrm>
            <a:prstGeom prst="rect">
              <a:avLst/>
            </a:prstGeom>
            <a:noFill/>
          </p:spPr>
          <p:txBody>
            <a:bodyPr wrap="square" rtlCol="0">
              <a:spAutoFit/>
            </a:bodyPr>
            <a:lstStyle/>
            <a:p>
              <a:pPr algn="l">
                <a:lnSpc>
                  <a:spcPct val="100000"/>
                </a:lnSpc>
                <a:spcBef>
                  <a:spcPts val="0"/>
                </a:spcBef>
              </a:pPr>
              <a:r>
                <a:rPr lang="en-US" altLang="zh-CN" sz="1400" b="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400" b="0" baseline="-250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grpSp>
      <p:grpSp>
        <p:nvGrpSpPr>
          <p:cNvPr id="20" name="组合 19"/>
          <p:cNvGrpSpPr/>
          <p:nvPr/>
        </p:nvGrpSpPr>
        <p:grpSpPr>
          <a:xfrm>
            <a:off x="666275" y="2765032"/>
            <a:ext cx="3732477" cy="3886565"/>
            <a:chOff x="666275" y="2765032"/>
            <a:chExt cx="3732477" cy="3886565"/>
          </a:xfrm>
        </p:grpSpPr>
        <p:pic>
          <p:nvPicPr>
            <p:cNvPr id="2" name="图片 1"/>
            <p:cNvPicPr>
              <a:picLocks noChangeAspect="1"/>
            </p:cNvPicPr>
            <p:nvPr/>
          </p:nvPicPr>
          <p:blipFill rotWithShape="1">
            <a:blip r:embed="rId44" cstate="print">
              <a:extLst>
                <a:ext uri="{28A0092B-C50C-407E-A947-70E740481C1C}">
                  <a14:useLocalDpi xmlns:a14="http://schemas.microsoft.com/office/drawing/2010/main" val="0"/>
                </a:ext>
              </a:extLst>
            </a:blip>
            <a:srcRect l="9547" t="2443" r="7739" b="5173"/>
            <a:stretch>
              <a:fillRect/>
            </a:stretch>
          </p:blipFill>
          <p:spPr>
            <a:xfrm>
              <a:off x="666275" y="2765032"/>
              <a:ext cx="3732477" cy="3886565"/>
            </a:xfrm>
            <a:prstGeom prst="rect">
              <a:avLst/>
            </a:prstGeom>
          </p:spPr>
        </p:pic>
        <p:sp>
          <p:nvSpPr>
            <p:cNvPr id="57" name="TextBox 56"/>
            <p:cNvSpPr txBox="1"/>
            <p:nvPr/>
          </p:nvSpPr>
          <p:spPr>
            <a:xfrm>
              <a:off x="2255929" y="3677733"/>
              <a:ext cx="1416293" cy="398780"/>
            </a:xfrm>
            <a:prstGeom prst="rect">
              <a:avLst/>
            </a:prstGeom>
            <a:noFill/>
          </p:spPr>
          <p:txBody>
            <a:bodyPr wrap="square" rtlCol="0">
              <a:spAutoFit/>
            </a:bodyPr>
            <a:lstStyle/>
            <a:p>
              <a:pPr algn="l">
                <a:lnSpc>
                  <a:spcPct val="100000"/>
                </a:lnSpc>
                <a:spcBef>
                  <a:spcPts val="0"/>
                </a:spcBef>
              </a:pPr>
              <a:r>
                <a:rPr lang="zh-CN" altLang="zh-CN" sz="2000" dirty="0">
                  <a:solidFill>
                    <a:schemeClr val="accent1"/>
                  </a:solidFill>
                  <a:latin typeface="微软雅黑" panose="020B0503020204020204" pitchFamily="34" charset="-122"/>
                  <a:ea typeface="微软雅黑" panose="020B0503020204020204" pitchFamily="34" charset="-122"/>
                </a:rPr>
                <a:t>建立</a:t>
              </a:r>
              <a:r>
                <a:rPr lang="zh-CN" altLang="en-US" sz="2000" dirty="0">
                  <a:solidFill>
                    <a:schemeClr val="accent1"/>
                  </a:solidFill>
                  <a:latin typeface="微软雅黑" panose="020B0503020204020204" pitchFamily="34" charset="-122"/>
                  <a:ea typeface="微软雅黑" panose="020B0503020204020204" pitchFamily="34" charset="-122"/>
                </a:rPr>
                <a:t>代码：</a:t>
              </a:r>
              <a:endPar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59" name="灯片编号占位符 5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30</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4" name="组合 3"/>
          <p:cNvGrpSpPr/>
          <p:nvPr/>
        </p:nvGrpSpPr>
        <p:grpSpPr>
          <a:xfrm>
            <a:off x="4796360" y="2996952"/>
            <a:ext cx="6429420" cy="3654537"/>
            <a:chOff x="4796360" y="2996952"/>
            <a:chExt cx="6429420" cy="3654537"/>
          </a:xfrm>
        </p:grpSpPr>
        <p:sp>
          <p:nvSpPr>
            <p:cNvPr id="19" name="TextBox 18"/>
            <p:cNvSpPr txBox="1"/>
            <p:nvPr/>
          </p:nvSpPr>
          <p:spPr>
            <a:xfrm>
              <a:off x="4796360" y="3099134"/>
              <a:ext cx="6429420" cy="354965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建立各个结点</a:t>
              </a: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p1=</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p2=</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p3=</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p4=</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p5=</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p6=</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=p1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建立结点之间的关系</a:t>
              </a:r>
            </a:p>
            <a:p>
              <a:pPr algn="l">
                <a:lnSpc>
                  <a:spcPts val="2000"/>
                </a:lnSpc>
                <a:spcBef>
                  <a:spcPts val="0"/>
                </a:spcBef>
              </a:pP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=p2</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p1.lchild=p3</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p3.rchild=p6</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p2.lchild=p4</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p2.rchild=p5</a:t>
              </a:r>
            </a:p>
          </p:txBody>
        </p:sp>
        <p:sp>
          <p:nvSpPr>
            <p:cNvPr id="3" name="矩形 2"/>
            <p:cNvSpPr/>
            <p:nvPr>
              <p:custDataLst>
                <p:tags r:id="rId2"/>
              </p:custDataLst>
            </p:nvPr>
          </p:nvSpPr>
          <p:spPr>
            <a:xfrm>
              <a:off x="4796360" y="2996952"/>
              <a:ext cx="6268192" cy="3654537"/>
            </a:xfrm>
            <a:prstGeom prst="rect">
              <a:avLst/>
            </a:prstGeom>
            <a:ln w="28575">
              <a:solidFill>
                <a:schemeClr val="accent3">
                  <a:lumMod val="60000"/>
                  <a:lumOff val="40000"/>
                </a:schemeClr>
              </a:solidFill>
              <a:prstDash val="dash"/>
              <a:tailEnd type="none"/>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221" y="1572416"/>
            <a:ext cx="3504117" cy="4966497"/>
          </a:xfrm>
          <a:prstGeom prst="rect">
            <a:avLst/>
          </a:prstGeom>
        </p:spPr>
      </p:pic>
      <p:sp>
        <p:nvSpPr>
          <p:cNvPr id="5" name="TextBox 4"/>
          <p:cNvSpPr txBox="1"/>
          <p:nvPr/>
        </p:nvSpPr>
        <p:spPr>
          <a:xfrm>
            <a:off x="765915" y="931173"/>
            <a:ext cx="3571900"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Ø"/>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a:solidFill>
                  <a:schemeClr val="accent1"/>
                </a:solidFill>
                <a:latin typeface="微软雅黑" panose="020B0503020204020204" pitchFamily="34" charset="-122"/>
                <a:ea typeface="微软雅黑" panose="020B0503020204020204" pitchFamily="34" charset="-122"/>
              </a:rPr>
              <a:t>3. </a:t>
            </a:r>
            <a:r>
              <a:rPr lang="zh-CN" altLang="zh-CN">
                <a:solidFill>
                  <a:schemeClr val="accent1"/>
                </a:solidFill>
                <a:latin typeface="微软雅黑" panose="020B0503020204020204" pitchFamily="34" charset="-122"/>
                <a:ea typeface="微软雅黑" panose="020B0503020204020204" pitchFamily="34" charset="-122"/>
              </a:rPr>
              <a:t>二叉树的</a:t>
            </a:r>
            <a:r>
              <a:rPr lang="zh-CN" altLang="en-US">
                <a:solidFill>
                  <a:schemeClr val="accent1"/>
                </a:solidFill>
                <a:latin typeface="微软雅黑" panose="020B0503020204020204" pitchFamily="34" charset="-122"/>
                <a:ea typeface="微软雅黑" panose="020B0503020204020204" pitchFamily="34" charset="-122"/>
              </a:rPr>
              <a:t>列表</a:t>
            </a:r>
            <a:r>
              <a:rPr lang="zh-CN" altLang="zh-CN">
                <a:solidFill>
                  <a:schemeClr val="accent1"/>
                </a:solidFill>
                <a:latin typeface="微软雅黑" panose="020B0503020204020204" pitchFamily="34" charset="-122"/>
                <a:ea typeface="微软雅黑" panose="020B0503020204020204" pitchFamily="34" charset="-122"/>
              </a:rPr>
              <a:t>存储结构</a:t>
            </a:r>
          </a:p>
        </p:txBody>
      </p:sp>
      <p:sp>
        <p:nvSpPr>
          <p:cNvPr id="6" name="TextBox 5"/>
          <p:cNvSpPr txBox="1"/>
          <p:nvPr>
            <p:custDataLst>
              <p:tags r:id="rId1"/>
            </p:custDataLst>
          </p:nvPr>
        </p:nvSpPr>
        <p:spPr>
          <a:xfrm>
            <a:off x="3344031" y="1511573"/>
            <a:ext cx="8143932" cy="808990"/>
          </a:xfrm>
          <a:prstGeom prst="rect">
            <a:avLst/>
          </a:prstGeom>
          <a:noFill/>
        </p:spPr>
        <p:txBody>
          <a:bodyPr wrap="square" rtlCol="0">
            <a:spAutoFit/>
          </a:bodyPr>
          <a:lstStyle/>
          <a:p>
            <a:pPr algn="l">
              <a:lnSpc>
                <a:spcPts val="2800"/>
              </a:lnSpc>
              <a:spcBef>
                <a:spcPts val="0"/>
              </a:spcBef>
            </a:pP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每个结点为“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结点值，左子树列表，右子树列表</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”的三元组，当左或者右子树为空时取值</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类型如下：</a:t>
            </a:r>
          </a:p>
        </p:txBody>
      </p:sp>
      <p:grpSp>
        <p:nvGrpSpPr>
          <p:cNvPr id="7" name="组合 6"/>
          <p:cNvGrpSpPr/>
          <p:nvPr/>
        </p:nvGrpSpPr>
        <p:grpSpPr>
          <a:xfrm>
            <a:off x="3129718" y="4511969"/>
            <a:ext cx="1900083" cy="1925032"/>
            <a:chOff x="1150124" y="3032607"/>
            <a:chExt cx="1900083" cy="1925032"/>
          </a:xfrm>
        </p:grpSpPr>
        <p:sp>
          <p:nvSpPr>
            <p:cNvPr id="8" name="Line 34"/>
            <p:cNvSpPr>
              <a:spLocks noChangeShapeType="1"/>
            </p:cNvSpPr>
            <p:nvPr>
              <p:custDataLst>
                <p:tags r:id="rId5"/>
              </p:custDataLst>
            </p:nvPr>
          </p:nvSpPr>
          <p:spPr bwMode="auto">
            <a:xfrm>
              <a:off x="2214546" y="3286124"/>
              <a:ext cx="201626" cy="255318"/>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45"/>
            <p:cNvSpPr/>
            <p:nvPr>
              <p:custDataLst>
                <p:tags r:id="rId6"/>
              </p:custDataLst>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44"/>
            <p:cNvSpPr>
              <a:spLocks noChangeShapeType="1"/>
            </p:cNvSpPr>
            <p:nvPr>
              <p:custDataLst>
                <p:tags r:id="rId7"/>
              </p:custDataLst>
            </p:nvPr>
          </p:nvSpPr>
          <p:spPr bwMode="auto">
            <a:xfrm>
              <a:off x="1369024" y="4327825"/>
              <a:ext cx="308248" cy="334084"/>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Freeform 43"/>
            <p:cNvSpPr/>
            <p:nvPr>
              <p:custDataLst>
                <p:tags r:id="rId8"/>
              </p:custDataLst>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2"/>
            <p:cNvSpPr>
              <a:spLocks noChangeShapeType="1"/>
            </p:cNvSpPr>
            <p:nvPr>
              <p:custDataLst>
                <p:tags r:id="rId9"/>
              </p:custDataLst>
            </p:nvPr>
          </p:nvSpPr>
          <p:spPr bwMode="auto">
            <a:xfrm flipH="1">
              <a:off x="1296653" y="3705059"/>
              <a:ext cx="285911" cy="40689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41"/>
            <p:cNvSpPr>
              <a:spLocks noChangeShapeType="1"/>
            </p:cNvSpPr>
            <p:nvPr>
              <p:custDataLst>
                <p:tags r:id="rId10"/>
              </p:custDataLst>
            </p:nvPr>
          </p:nvSpPr>
          <p:spPr bwMode="auto">
            <a:xfrm flipH="1">
              <a:off x="1632598" y="3155105"/>
              <a:ext cx="477114" cy="40946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Oval 40"/>
            <p:cNvSpPr>
              <a:spLocks noChangeArrowheads="1"/>
            </p:cNvSpPr>
            <p:nvPr>
              <p:custDataLst>
                <p:tags r:id="rId11"/>
              </p:custDataLst>
            </p:nvPr>
          </p:nvSpPr>
          <p:spPr bwMode="auto">
            <a:xfrm>
              <a:off x="1955141" y="3032607"/>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5" name="Oval 39"/>
            <p:cNvSpPr>
              <a:spLocks noChangeArrowheads="1"/>
            </p:cNvSpPr>
            <p:nvPr>
              <p:custDataLst>
                <p:tags r:id="rId12"/>
              </p:custDataLst>
            </p:nvPr>
          </p:nvSpPr>
          <p:spPr bwMode="auto">
            <a:xfrm>
              <a:off x="1486069" y="348233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6" name="Oval 38"/>
            <p:cNvSpPr>
              <a:spLocks noChangeArrowheads="1"/>
            </p:cNvSpPr>
            <p:nvPr>
              <p:custDataLst>
                <p:tags r:id="rId13"/>
              </p:custDataLst>
            </p:nvPr>
          </p:nvSpPr>
          <p:spPr bwMode="auto">
            <a:xfrm>
              <a:off x="2357204" y="3520883"/>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17" name="Oval 37"/>
            <p:cNvSpPr>
              <a:spLocks noChangeArrowheads="1"/>
            </p:cNvSpPr>
            <p:nvPr>
              <p:custDataLst>
                <p:tags r:id="rId14"/>
              </p:custDataLst>
            </p:nvPr>
          </p:nvSpPr>
          <p:spPr bwMode="auto">
            <a:xfrm>
              <a:off x="2065038"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8" name="Oval 36"/>
            <p:cNvSpPr>
              <a:spLocks noChangeArrowheads="1"/>
            </p:cNvSpPr>
            <p:nvPr>
              <p:custDataLst>
                <p:tags r:id="rId15"/>
              </p:custDataLst>
            </p:nvPr>
          </p:nvSpPr>
          <p:spPr bwMode="auto">
            <a:xfrm>
              <a:off x="2726207"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19" name="Oval 35"/>
            <p:cNvSpPr>
              <a:spLocks noChangeArrowheads="1"/>
            </p:cNvSpPr>
            <p:nvPr>
              <p:custDataLst>
                <p:tags r:id="rId16"/>
              </p:custDataLst>
            </p:nvPr>
          </p:nvSpPr>
          <p:spPr bwMode="auto">
            <a:xfrm>
              <a:off x="1150124" y="4111954"/>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0" name="Oval 33"/>
            <p:cNvSpPr>
              <a:spLocks noChangeArrowheads="1"/>
            </p:cNvSpPr>
            <p:nvPr>
              <p:custDataLst>
                <p:tags r:id="rId17"/>
              </p:custDataLst>
            </p:nvPr>
          </p:nvSpPr>
          <p:spPr bwMode="auto">
            <a:xfrm>
              <a:off x="1568268" y="4633639"/>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21" name="TextBox 20"/>
          <p:cNvSpPr txBox="1"/>
          <p:nvPr>
            <p:custDataLst>
              <p:tags r:id="rId2"/>
            </p:custDataLst>
          </p:nvPr>
        </p:nvSpPr>
        <p:spPr>
          <a:xfrm>
            <a:off x="3766329" y="2565701"/>
            <a:ext cx="7500990" cy="162623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class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LNode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列表存储结构的结点类</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def __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init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__(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构造方法</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self.data</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结点值</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左子树列表</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右子树列表</a:t>
            </a:r>
          </a:p>
        </p:txBody>
      </p:sp>
      <p:sp>
        <p:nvSpPr>
          <p:cNvPr id="22" name="TextBox 21"/>
          <p:cNvSpPr txBox="1"/>
          <p:nvPr>
            <p:custDataLst>
              <p:tags r:id="rId3"/>
            </p:custDataLst>
          </p:nvPr>
        </p:nvSpPr>
        <p:spPr>
          <a:xfrm>
            <a:off x="5987237" y="4869160"/>
            <a:ext cx="5500726" cy="1198880"/>
          </a:xfrm>
          <a:prstGeom prst="rect">
            <a:avLst/>
          </a:prstGeom>
          <a:solidFill>
            <a:schemeClr val="lt1"/>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l">
              <a:lnSpc>
                <a:spcPct val="100000"/>
              </a:lnSpc>
              <a:spcBef>
                <a:spcPts val="0"/>
              </a:spcBef>
            </a:pP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a:t>
            </a:r>
          </a:p>
          <a:p>
            <a:pPr algn="l">
              <a:lnSpc>
                <a:spcPct val="100000"/>
              </a:lnSpc>
              <a:spcBef>
                <a:spcPts val="0"/>
              </a:spcBef>
            </a:pP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['B',['</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D',None</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None,None</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ct val="100000"/>
              </a:lnSpc>
              <a:spcBef>
                <a:spcPts val="0"/>
              </a:spcBef>
            </a:pP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['C',['E',</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None,None</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None,None</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ct val="100000"/>
              </a:lnSpc>
              <a:spcBef>
                <a:spcPts val="0"/>
              </a:spcBef>
            </a:pP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p>
        </p:txBody>
      </p:sp>
      <p:sp>
        <p:nvSpPr>
          <p:cNvPr id="23" name="右箭头 22"/>
          <p:cNvSpPr/>
          <p:nvPr>
            <p:custDataLst>
              <p:tags r:id="rId4"/>
            </p:custDataLst>
          </p:nvPr>
        </p:nvSpPr>
        <p:spPr>
          <a:xfrm>
            <a:off x="5272857" y="5297787"/>
            <a:ext cx="428628" cy="285752"/>
          </a:xfrm>
          <a:prstGeom prst="right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solidFill>
                <a:schemeClr val="lt1"/>
              </a:solidFill>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31</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47"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anim calcmode="lin" valueType="num">
                                      <p:cBhvr>
                                        <p:cTn id="16" dur="750" fill="hold"/>
                                        <p:tgtEl>
                                          <p:spTgt spid="21"/>
                                        </p:tgtEl>
                                        <p:attrNameLst>
                                          <p:attrName>ppt_x</p:attrName>
                                        </p:attrNameLst>
                                      </p:cBhvr>
                                      <p:tavLst>
                                        <p:tav tm="0">
                                          <p:val>
                                            <p:strVal val="#ppt_x"/>
                                          </p:val>
                                        </p:tav>
                                        <p:tav tm="100000">
                                          <p:val>
                                            <p:strVal val="#ppt_x"/>
                                          </p:val>
                                        </p:tav>
                                      </p:tavLst>
                                    </p:anim>
                                    <p:anim calcmode="lin" valueType="num">
                                      <p:cBhvr>
                                        <p:cTn id="17" dur="75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bldLvl="0" animBg="1"/>
      <p:bldP spid="22" grpId="0" bldLvl="0" animBg="1"/>
      <p:bldP spid="2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925" y="940658"/>
            <a:ext cx="4500594"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chemeClr val="accent1"/>
                </a:solidFill>
                <a:latin typeface="微软雅黑" panose="020B0503020204020204" pitchFamily="34" charset="-122"/>
                <a:ea typeface="微软雅黑" panose="020B0503020204020204" pitchFamily="34" charset="-122"/>
              </a:rPr>
              <a:t>6.2.4 </a:t>
            </a:r>
            <a:r>
              <a:rPr lang="zh-CN" altLang="zh-CN" dirty="0">
                <a:solidFill>
                  <a:schemeClr val="accent1"/>
                </a:solidFill>
                <a:latin typeface="微软雅黑" panose="020B0503020204020204" pitchFamily="34" charset="-122"/>
                <a:ea typeface="微软雅黑" panose="020B0503020204020204" pitchFamily="34" charset="-122"/>
              </a:rPr>
              <a:t>二叉树的递归算法设计</a:t>
            </a:r>
          </a:p>
        </p:txBody>
      </p:sp>
      <p:sp>
        <p:nvSpPr>
          <p:cNvPr id="5" name="Text Box 2"/>
          <p:cNvSpPr txBox="1">
            <a:spLocks noChangeArrowheads="1"/>
          </p:cNvSpPr>
          <p:nvPr>
            <p:custDataLst>
              <p:tags r:id="rId1"/>
            </p:custDataLst>
          </p:nvPr>
        </p:nvSpPr>
        <p:spPr bwMode="auto">
          <a:xfrm>
            <a:off x="2014784" y="4478185"/>
            <a:ext cx="8138526" cy="2113915"/>
          </a:xfrm>
          <a:prstGeom prst="rect">
            <a:avLst/>
          </a:prstGeom>
          <a:noFill/>
          <a:ln w="19050">
            <a:solidFill>
              <a:schemeClr val="accent3">
                <a:lumMod val="60000"/>
                <a:lumOff val="40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600"/>
              </a:lnSpc>
              <a:spcBef>
                <a:spcPts val="600"/>
              </a:spcBef>
              <a:buBlip>
                <a:blip r:embed="rId15"/>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对于二叉树</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是求解的“大问题”。</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2600"/>
              </a:lnSpc>
              <a:spcBef>
                <a:spcPts val="600"/>
              </a:spcBef>
              <a:buBlip>
                <a:blip r:embed="rId15"/>
              </a:buBlip>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lchild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rchild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为“小问题”。</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2600"/>
              </a:lnSpc>
              <a:spcBef>
                <a:spcPts val="600"/>
              </a:spcBef>
              <a:buBlip>
                <a:blip r:embed="rId15"/>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假设</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lchild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rchild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是可求的，在此基础上得出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lchild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rchild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之间的关系，从而得到递归体。</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l">
              <a:lnSpc>
                <a:spcPts val="2600"/>
              </a:lnSpc>
              <a:spcBef>
                <a:spcPts val="600"/>
              </a:spcBef>
              <a:buBlip>
                <a:blip r:embed="rId15"/>
              </a:buBlip>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再考虑</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=NULL</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或只有一个结点的特殊情况，从而得到递归出口。</a:t>
            </a:r>
          </a:p>
        </p:txBody>
      </p:sp>
      <p:sp>
        <p:nvSpPr>
          <p:cNvPr id="6" name="TextBox 5"/>
          <p:cNvSpPr txBox="1"/>
          <p:nvPr>
            <p:custDataLst>
              <p:tags r:id="rId2"/>
            </p:custDataLst>
          </p:nvPr>
        </p:nvSpPr>
        <p:spPr>
          <a:xfrm>
            <a:off x="1108485" y="1399696"/>
            <a:ext cx="3786214" cy="398780"/>
          </a:xfrm>
          <a:prstGeom prst="rect">
            <a:avLst/>
          </a:prstGeom>
          <a:noFill/>
        </p:spPr>
        <p:txBody>
          <a:bodyPr wrap="square" rtlCol="0">
            <a:spAutoFit/>
          </a:bodyPr>
          <a:lstStyle/>
          <a:p>
            <a:pPr algn="l">
              <a:lnSpc>
                <a:spcPct val="100000"/>
              </a:lnSpc>
            </a:pPr>
            <a:r>
              <a:rPr lang="zh-CN" altLang="en-US" sz="20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一般地，二叉树的递归结构如下：</a:t>
            </a:r>
          </a:p>
        </p:txBody>
      </p:sp>
      <p:grpSp>
        <p:nvGrpSpPr>
          <p:cNvPr id="21" name="组合 20"/>
          <p:cNvGrpSpPr/>
          <p:nvPr/>
        </p:nvGrpSpPr>
        <p:grpSpPr>
          <a:xfrm>
            <a:off x="5302216" y="1424917"/>
            <a:ext cx="4857784" cy="2566894"/>
            <a:chOff x="1714480" y="1329118"/>
            <a:chExt cx="4857784" cy="2566894"/>
          </a:xfrm>
        </p:grpSpPr>
        <p:sp>
          <p:nvSpPr>
            <p:cNvPr id="7" name="椭圆 6"/>
            <p:cNvSpPr/>
            <p:nvPr>
              <p:custDataLst>
                <p:tags r:id="rId6"/>
              </p:custDataLst>
            </p:nvPr>
          </p:nvSpPr>
          <p:spPr>
            <a:xfrm>
              <a:off x="3857620" y="1583328"/>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solidFill>
                  <a:schemeClr val="lt1"/>
                </a:solidFill>
              </a:endParaRPr>
            </a:p>
          </p:txBody>
        </p:sp>
        <p:sp>
          <p:nvSpPr>
            <p:cNvPr id="8" name="等腰三角形 7"/>
            <p:cNvSpPr/>
            <p:nvPr>
              <p:custDataLst>
                <p:tags r:id="rId7"/>
              </p:custDataLst>
            </p:nvPr>
          </p:nvSpPr>
          <p:spPr>
            <a:xfrm>
              <a:off x="2928926" y="2583460"/>
              <a:ext cx="857256" cy="785818"/>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solidFill>
                  <a:schemeClr val="lt1"/>
                </a:solidFill>
              </a:endParaRPr>
            </a:p>
          </p:txBody>
        </p:sp>
        <p:sp>
          <p:nvSpPr>
            <p:cNvPr id="9" name="等腰三角形 8"/>
            <p:cNvSpPr/>
            <p:nvPr>
              <p:custDataLst>
                <p:tags r:id="rId8"/>
              </p:custDataLst>
            </p:nvPr>
          </p:nvSpPr>
          <p:spPr>
            <a:xfrm>
              <a:off x="4429124" y="2583460"/>
              <a:ext cx="857256" cy="785818"/>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solidFill>
                  <a:schemeClr val="lt1"/>
                </a:solidFill>
              </a:endParaRPr>
            </a:p>
          </p:txBody>
        </p:sp>
        <p:cxnSp>
          <p:nvCxnSpPr>
            <p:cNvPr id="10" name="直接连接符 9"/>
            <p:cNvCxnSpPr>
              <a:stCxn id="7" idx="3"/>
              <a:endCxn id="8" idx="0"/>
            </p:cNvCxnSpPr>
            <p:nvPr>
              <p:custDataLst>
                <p:tags r:id="rId9"/>
              </p:custDataLst>
            </p:nvPr>
          </p:nvCxnSpPr>
          <p:spPr>
            <a:xfrm rot="5400000">
              <a:off x="3316605" y="1990135"/>
              <a:ext cx="634275" cy="552375"/>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9" idx="0"/>
            </p:cNvCxnSpPr>
            <p:nvPr>
              <p:custDataLst>
                <p:tags r:id="rId10"/>
              </p:custDataLst>
            </p:nvPr>
          </p:nvCxnSpPr>
          <p:spPr>
            <a:xfrm rot="16200000" flipH="1">
              <a:off x="4192989" y="1918696"/>
              <a:ext cx="634275" cy="69525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2" name="直接箭头连接符 11"/>
            <p:cNvCxnSpPr/>
            <p:nvPr>
              <p:custDataLst>
                <p:tags r:id="rId11"/>
              </p:custDataLst>
            </p:nvPr>
          </p:nvCxnSpPr>
          <p:spPr>
            <a:xfrm>
              <a:off x="3584114" y="1421266"/>
              <a:ext cx="321471" cy="214314"/>
            </a:xfrm>
            <a:prstGeom prst="straightConnector1">
              <a:avLst/>
            </a:prstGeom>
            <a:ln w="19050">
              <a:solidFill>
                <a:schemeClr val="accent2"/>
              </a:solidFill>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357554" y="1329118"/>
              <a:ext cx="285752" cy="312420"/>
            </a:xfrm>
            <a:prstGeom prst="rect">
              <a:avLst/>
            </a:prstGeom>
            <a:noFill/>
          </p:spPr>
          <p:txBody>
            <a:bodyPr wrap="square" rtlCol="0">
              <a:spAutoFit/>
            </a:bodyPr>
            <a:lstStyle/>
            <a:p>
              <a:pPr algn="l"/>
              <a:r>
                <a:rPr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14" name="TextBox 13"/>
            <p:cNvSpPr txBox="1"/>
            <p:nvPr/>
          </p:nvSpPr>
          <p:spPr>
            <a:xfrm>
              <a:off x="4214810" y="1400556"/>
              <a:ext cx="642942" cy="312420"/>
            </a:xfrm>
            <a:prstGeom prst="rect">
              <a:avLst/>
            </a:prstGeom>
            <a:noFill/>
          </p:spPr>
          <p:txBody>
            <a:bodyPr wrap="square" rtlCol="0">
              <a:spAutoFit/>
            </a:bodyPr>
            <a:lstStyle/>
            <a:p>
              <a:pPr algn="l"/>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15" name="TextBox 14"/>
            <p:cNvSpPr txBox="1"/>
            <p:nvPr/>
          </p:nvSpPr>
          <p:spPr>
            <a:xfrm>
              <a:off x="1714480" y="2254788"/>
              <a:ext cx="1428760" cy="312420"/>
            </a:xfrm>
            <a:prstGeom prst="rect">
              <a:avLst/>
            </a:prstGeom>
            <a:noFill/>
          </p:spPr>
          <p:txBody>
            <a:bodyPr wrap="square" rtlCol="0">
              <a:spAutoFit/>
            </a:bodyPr>
            <a:lstStyle/>
            <a:p>
              <a:pPr algn="l"/>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16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lchild</a:t>
              </a:r>
            </a:p>
          </p:txBody>
        </p:sp>
        <p:cxnSp>
          <p:nvCxnSpPr>
            <p:cNvPr id="16" name="直接箭头连接符 15"/>
            <p:cNvCxnSpPr/>
            <p:nvPr>
              <p:custDataLst>
                <p:tags r:id="rId12"/>
              </p:custDataLst>
            </p:nvPr>
          </p:nvCxnSpPr>
          <p:spPr>
            <a:xfrm>
              <a:off x="3036083" y="2369146"/>
              <a:ext cx="321471" cy="214314"/>
            </a:xfrm>
            <a:prstGeom prst="straightConnector1">
              <a:avLst/>
            </a:prstGeom>
            <a:ln w="19050">
              <a:solidFill>
                <a:schemeClr val="accent2"/>
              </a:solidFill>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custDataLst>
                <p:tags r:id="rId13"/>
              </p:custDataLst>
            </p:nvPr>
          </p:nvCxnSpPr>
          <p:spPr>
            <a:xfrm rot="5400000">
              <a:off x="4857752" y="2297708"/>
              <a:ext cx="285752" cy="285752"/>
            </a:xfrm>
            <a:prstGeom prst="straightConnector1">
              <a:avLst/>
            </a:prstGeom>
            <a:ln w="19050">
              <a:solidFill>
                <a:schemeClr val="accent2"/>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285984" y="3583592"/>
              <a:ext cx="1785950" cy="312420"/>
            </a:xfrm>
            <a:prstGeom prst="rect">
              <a:avLst/>
            </a:prstGeom>
            <a:noFill/>
          </p:spPr>
          <p:txBody>
            <a:bodyPr wrap="square" rtlCol="0">
              <a:spAutoFit/>
            </a:bodyPr>
            <a:lstStyle/>
            <a:p>
              <a:pPr algn="l"/>
              <a:r>
                <a:rPr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-&gt;lchild)</a:t>
              </a:r>
            </a:p>
          </p:txBody>
        </p:sp>
        <p:sp>
          <p:nvSpPr>
            <p:cNvPr id="19" name="TextBox 18"/>
            <p:cNvSpPr txBox="1"/>
            <p:nvPr/>
          </p:nvSpPr>
          <p:spPr>
            <a:xfrm>
              <a:off x="5143504" y="2226270"/>
              <a:ext cx="1428760" cy="312420"/>
            </a:xfrm>
            <a:prstGeom prst="rect">
              <a:avLst/>
            </a:prstGeom>
            <a:noFill/>
          </p:spPr>
          <p:txBody>
            <a:bodyPr wrap="square" rtlCol="0">
              <a:spAutoFit/>
            </a:bodyPr>
            <a:lstStyle/>
            <a:p>
              <a:pPr algn="l"/>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-&gt;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rchild</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20" name="TextBox 19"/>
            <p:cNvSpPr txBox="1"/>
            <p:nvPr/>
          </p:nvSpPr>
          <p:spPr>
            <a:xfrm>
              <a:off x="4214810" y="3555074"/>
              <a:ext cx="2000264" cy="312420"/>
            </a:xfrm>
            <a:prstGeom prst="rect">
              <a:avLst/>
            </a:prstGeom>
            <a:noFill/>
          </p:spPr>
          <p:txBody>
            <a:bodyPr wrap="square" rtlCol="0">
              <a:spAutoFit/>
            </a:bodyPr>
            <a:lstStyle/>
            <a:p>
              <a:pPr algn="l"/>
              <a:r>
                <a:rPr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a:solidFill>
                    <a:srgbClr val="000000"/>
                  </a:solidFill>
                  <a:latin typeface="微软雅黑" panose="020B0503020204020204" pitchFamily="34" charset="-122"/>
                  <a:ea typeface="微软雅黑" panose="020B0503020204020204" pitchFamily="34" charset="-122"/>
                  <a:cs typeface="Consolas" panose="020B0609020204030204" pitchFamily="49" charset="0"/>
                </a:rPr>
                <a:t>-&gt;rchild)</a:t>
              </a:r>
            </a:p>
          </p:txBody>
        </p:sp>
      </p:grpSp>
      <p:sp>
        <p:nvSpPr>
          <p:cNvPr id="23" name="灯片编号占位符 22"/>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32</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2" name="等腰三角形 1"/>
          <p:cNvSpPr/>
          <p:nvPr>
            <p:custDataLst>
              <p:tags r:id="rId3"/>
            </p:custDataLst>
          </p:nvPr>
        </p:nvSpPr>
        <p:spPr>
          <a:xfrm rot="5400000">
            <a:off x="-1268945" y="2399061"/>
            <a:ext cx="702876" cy="6059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4" name="等腰三角形 3"/>
          <p:cNvSpPr/>
          <p:nvPr>
            <p:custDataLst>
              <p:tags r:id="rId4"/>
            </p:custDataLst>
          </p:nvPr>
        </p:nvSpPr>
        <p:spPr>
          <a:xfrm rot="5400000">
            <a:off x="-1031089" y="2399061"/>
            <a:ext cx="702876" cy="605928"/>
          </a:xfrm>
          <a:prstGeom prst="triangl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22" name="等腰三角形 21"/>
          <p:cNvSpPr/>
          <p:nvPr>
            <p:custDataLst>
              <p:tags r:id="rId5"/>
            </p:custDataLst>
          </p:nvPr>
        </p:nvSpPr>
        <p:spPr>
          <a:xfrm rot="5400000">
            <a:off x="-793234" y="2399061"/>
            <a:ext cx="702876" cy="6059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63" presetClass="path" presetSubtype="0" decel="100000" fill="hold" grpId="0" nodeType="afterEffect">
                                  <p:stCondLst>
                                    <p:cond delay="0"/>
                                  </p:stCondLst>
                                  <p:childTnLst>
                                    <p:animMotion origin="layout" path="M 4.16667E-7 -1.48148E-6 L 0.25 -1.48148E-6 " pathEditMode="relative" rAng="0" ptsTypes="AA">
                                      <p:cBhvr>
                                        <p:cTn id="10" dur="500" fill="hold"/>
                                        <p:tgtEl>
                                          <p:spTgt spid="2"/>
                                        </p:tgtEl>
                                        <p:attrNameLst>
                                          <p:attrName>ppt_x</p:attrName>
                                          <p:attrName>ppt_y</p:attrName>
                                        </p:attrNameLst>
                                      </p:cBhvr>
                                      <p:rCtr x="12500" y="0"/>
                                    </p:animMotion>
                                  </p:childTnLst>
                                </p:cTn>
                              </p:par>
                            </p:childTnLst>
                          </p:cTn>
                        </p:par>
                        <p:par>
                          <p:cTn id="11" fill="hold">
                            <p:stCondLst>
                              <p:cond delay="1000"/>
                            </p:stCondLst>
                            <p:childTnLst>
                              <p:par>
                                <p:cTn id="12" presetID="63" presetClass="path" presetSubtype="0" decel="100000" fill="hold" grpId="0" nodeType="afterEffect">
                                  <p:stCondLst>
                                    <p:cond delay="0"/>
                                  </p:stCondLst>
                                  <p:childTnLst>
                                    <p:animMotion origin="layout" path="M -8.33333E-7 -1.48148E-6 L 0.25 -1.48148E-6 " pathEditMode="relative" rAng="0" ptsTypes="AA">
                                      <p:cBhvr>
                                        <p:cTn id="13" dur="500" fill="hold"/>
                                        <p:tgtEl>
                                          <p:spTgt spid="4"/>
                                        </p:tgtEl>
                                        <p:attrNameLst>
                                          <p:attrName>ppt_x</p:attrName>
                                          <p:attrName>ppt_y</p:attrName>
                                        </p:attrNameLst>
                                      </p:cBhvr>
                                      <p:rCtr x="12500" y="0"/>
                                    </p:animMotion>
                                  </p:childTnLst>
                                </p:cTn>
                              </p:par>
                            </p:childTnLst>
                          </p:cTn>
                        </p:par>
                        <p:par>
                          <p:cTn id="14" fill="hold">
                            <p:stCondLst>
                              <p:cond delay="1500"/>
                            </p:stCondLst>
                            <p:childTnLst>
                              <p:par>
                                <p:cTn id="15" presetID="63" presetClass="path" presetSubtype="0" decel="100000" fill="hold" grpId="0" nodeType="afterEffect">
                                  <p:stCondLst>
                                    <p:cond delay="0"/>
                                  </p:stCondLst>
                                  <p:childTnLst>
                                    <p:animMotion origin="layout" path="M -2.08333E-6 -1.48148E-6 L 0.25 -1.48148E-6 " pathEditMode="relative" rAng="0" ptsTypes="AA">
                                      <p:cBhvr>
                                        <p:cTn id="16" dur="500" fill="hold"/>
                                        <p:tgtEl>
                                          <p:spTgt spid="22"/>
                                        </p:tgtEl>
                                        <p:attrNameLst>
                                          <p:attrName>ppt_x</p:attrName>
                                          <p:attrName>ppt_y</p:attrName>
                                        </p:attrNameLst>
                                      </p:cBhvr>
                                      <p:rCtr x="12500" y="0"/>
                                    </p:animMotion>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750"/>
                                        <p:tgtEl>
                                          <p:spTgt spid="21"/>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2" grpId="0" bldLvl="0" animBg="1"/>
      <p:bldP spid="4" grpId="0" bldLvl="0" animBg="1"/>
      <p:bldP spid="2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cstate="print">
            <a:extLst>
              <a:ext uri="{28A0092B-C50C-407E-A947-70E740481C1C}">
                <a14:useLocalDpi xmlns:a14="http://schemas.microsoft.com/office/drawing/2010/main" val="0"/>
              </a:ext>
            </a:extLst>
          </a:blip>
          <a:srcRect r="7351" b="-600"/>
          <a:stretch>
            <a:fillRect/>
          </a:stretch>
        </p:blipFill>
        <p:spPr>
          <a:xfrm flipH="1">
            <a:off x="8282848" y="2444221"/>
            <a:ext cx="3754304" cy="4025593"/>
          </a:xfrm>
          <a:prstGeom prst="rect">
            <a:avLst/>
          </a:prstGeom>
        </p:spPr>
      </p:pic>
      <p:sp>
        <p:nvSpPr>
          <p:cNvPr id="5" name="TextBox 4"/>
          <p:cNvSpPr txBox="1"/>
          <p:nvPr>
            <p:custDataLst>
              <p:tags r:id="rId1"/>
            </p:custDataLst>
          </p:nvPr>
        </p:nvSpPr>
        <p:spPr>
          <a:xfrm>
            <a:off x="695400" y="1676944"/>
            <a:ext cx="9361040" cy="16776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400"/>
              </a:lnSpc>
              <a:spcBef>
                <a:spcPts val="600"/>
              </a:spcBef>
              <a:buBlip>
                <a:blip r:embed="rId8"/>
              </a:buBlip>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设</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为二叉树</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中所有结点值之和</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400"/>
              </a:lnSpc>
              <a:spcBef>
                <a:spcPts val="600"/>
              </a:spcBef>
              <a:buBlip>
                <a:blip r:embed="rId8"/>
              </a:buBlip>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则</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分别求根结点</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的左、右子树的所有结点值之和</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400"/>
              </a:lnSpc>
              <a:spcBef>
                <a:spcPts val="600"/>
              </a:spcBef>
              <a:buBlip>
                <a:blip r:embed="rId8"/>
              </a:buBlip>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显然有</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.data+</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400"/>
              </a:lnSpc>
              <a:spcBef>
                <a:spcPts val="600"/>
              </a:spcBef>
              <a:buBlip>
                <a:blip r:embed="rId8"/>
              </a:buBlip>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时</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，从而得到以下递归模型：</a:t>
            </a:r>
          </a:p>
        </p:txBody>
      </p:sp>
      <p:sp>
        <p:nvSpPr>
          <p:cNvPr id="6" name="TextBox 5"/>
          <p:cNvSpPr txBox="1"/>
          <p:nvPr>
            <p:custDataLst>
              <p:tags r:id="rId2"/>
            </p:custDataLst>
          </p:nvPr>
        </p:nvSpPr>
        <p:spPr>
          <a:xfrm>
            <a:off x="1089449" y="3632692"/>
            <a:ext cx="6572296" cy="908050"/>
          </a:xfrm>
          <a:prstGeom prst="rect">
            <a:avLst/>
          </a:prstGeom>
          <a:solidFill>
            <a:schemeClr val="lt1"/>
          </a:solidFill>
          <a:ln>
            <a:solidFill>
              <a:schemeClr val="accent5"/>
            </a:solidFill>
          </a:ln>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lnSpc>
                <a:spcPct val="100000"/>
              </a:lnSpc>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b.data+</a:t>
            </a:r>
            <a:r>
              <a:rPr lang="en-US" altLang="zh-CN" sz="18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其他情况</a:t>
            </a:r>
          </a:p>
        </p:txBody>
      </p:sp>
      <p:sp>
        <p:nvSpPr>
          <p:cNvPr id="7" name="TextBox 6"/>
          <p:cNvSpPr txBox="1"/>
          <p:nvPr>
            <p:custDataLst>
              <p:tags r:id="rId3"/>
            </p:custDataLst>
          </p:nvPr>
        </p:nvSpPr>
        <p:spPr>
          <a:xfrm>
            <a:off x="839416" y="5310427"/>
            <a:ext cx="7072362" cy="124841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fun(b):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计算以</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为根的二叉树的结点值之和</a:t>
            </a:r>
          </a:p>
          <a:p>
            <a:pPr algn="l">
              <a:lnSpc>
                <a:spcPts val="25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b==None: return 0;</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5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 return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b.data+fun</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)+fun(</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8" name="下箭头 7"/>
          <p:cNvSpPr/>
          <p:nvPr>
            <p:custDataLst>
              <p:tags r:id="rId4"/>
            </p:custDataLst>
          </p:nvPr>
        </p:nvSpPr>
        <p:spPr>
          <a:xfrm>
            <a:off x="4268440" y="4712549"/>
            <a:ext cx="214314" cy="428628"/>
          </a:xfrm>
          <a:prstGeom prst="down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dirty="0">
              <a:solidFill>
                <a:schemeClr val="lt1"/>
              </a:solidFill>
            </a:endParaRPr>
          </a:p>
        </p:txBody>
      </p:sp>
      <p:sp>
        <p:nvSpPr>
          <p:cNvPr id="9" name="TextBox 8"/>
          <p:cNvSpPr txBox="1"/>
          <p:nvPr>
            <p:custDataLst>
              <p:tags r:id="rId5"/>
            </p:custDataLst>
          </p:nvPr>
        </p:nvSpPr>
        <p:spPr>
          <a:xfrm>
            <a:off x="191344" y="1074648"/>
            <a:ext cx="11488798" cy="450215"/>
          </a:xfrm>
          <a:prstGeom prst="rect">
            <a:avLst/>
          </a:prstGeom>
          <a:noFill/>
        </p:spPr>
        <p:txBody>
          <a:bodyPr wrap="square" rtlCol="0">
            <a:spAutoFit/>
          </a:bodyPr>
          <a:lstStyle/>
          <a:p>
            <a:pPr algn="l">
              <a:lnSpc>
                <a:spcPts val="2800"/>
              </a:lnSpc>
              <a:spcBef>
                <a:spcPts val="0"/>
              </a:spcBef>
            </a:pP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例如，假设二叉树中所有结点值为整数，采用二叉链存储结构，求该二叉树</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中所有结点值之和。</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33</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250"/>
                                        <p:tgtEl>
                                          <p:spTgt spid="8"/>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anim calcmode="lin" valueType="num">
                                      <p:cBhvr>
                                        <p:cTn id="38" dur="500" fill="hold"/>
                                        <p:tgtEl>
                                          <p:spTgt spid="7"/>
                                        </p:tgtEl>
                                        <p:attrNameLst>
                                          <p:attrName>ppt_x</p:attrName>
                                        </p:attrNameLst>
                                      </p:cBhvr>
                                      <p:tavLst>
                                        <p:tav tm="0">
                                          <p:val>
                                            <p:strVal val="#ppt_x"/>
                                          </p:val>
                                        </p:tav>
                                        <p:tav tm="100000">
                                          <p:val>
                                            <p:strVal val="#ppt_x"/>
                                          </p:val>
                                        </p:tav>
                                      </p:tavLst>
                                    </p:anim>
                                    <p:anim calcmode="lin" valueType="num">
                                      <p:cBhvr>
                                        <p:cTn id="3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352" y="871214"/>
            <a:ext cx="5429288"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chemeClr val="accent1"/>
                </a:solidFill>
                <a:latin typeface="微软雅黑" panose="020B0503020204020204" pitchFamily="34" charset="-122"/>
                <a:ea typeface="微软雅黑" panose="020B0503020204020204" pitchFamily="34" charset="-122"/>
              </a:rPr>
              <a:t>6.2.5  </a:t>
            </a:r>
            <a:r>
              <a:rPr lang="zh-CN" altLang="zh-CN" dirty="0">
                <a:solidFill>
                  <a:schemeClr val="accent1"/>
                </a:solidFill>
                <a:latin typeface="微软雅黑" panose="020B0503020204020204" pitchFamily="34" charset="-122"/>
                <a:ea typeface="微软雅黑" panose="020B0503020204020204" pitchFamily="34" charset="-122"/>
              </a:rPr>
              <a:t>二叉树的基本运算及其实现</a:t>
            </a:r>
          </a:p>
        </p:txBody>
      </p:sp>
      <p:sp>
        <p:nvSpPr>
          <p:cNvPr id="5" name="TextBox 4"/>
          <p:cNvSpPr txBox="1"/>
          <p:nvPr/>
        </p:nvSpPr>
        <p:spPr>
          <a:xfrm>
            <a:off x="1127448" y="2345286"/>
            <a:ext cx="2357454"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Ø"/>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rgbClr val="000000"/>
                </a:solidFill>
                <a:latin typeface="微软雅黑" panose="020B0503020204020204" pitchFamily="34" charset="-122"/>
                <a:ea typeface="微软雅黑" panose="020B0503020204020204" pitchFamily="34" charset="-122"/>
              </a:rPr>
              <a:t>1. </a:t>
            </a:r>
            <a:r>
              <a:rPr lang="zh-CN" altLang="zh-CN" dirty="0">
                <a:solidFill>
                  <a:srgbClr val="000000"/>
                </a:solidFill>
                <a:latin typeface="微软雅黑" panose="020B0503020204020204" pitchFamily="34" charset="-122"/>
                <a:ea typeface="微软雅黑" panose="020B0503020204020204" pitchFamily="34" charset="-122"/>
              </a:rPr>
              <a:t>二叉树类设计</a:t>
            </a:r>
          </a:p>
        </p:txBody>
      </p:sp>
      <p:sp>
        <p:nvSpPr>
          <p:cNvPr id="6" name="TextBox 5"/>
          <p:cNvSpPr txBox="1"/>
          <p:nvPr>
            <p:custDataLst>
              <p:tags r:id="rId1"/>
            </p:custDataLst>
          </p:nvPr>
        </p:nvSpPr>
        <p:spPr>
          <a:xfrm>
            <a:off x="1847528" y="3575004"/>
            <a:ext cx="5904656" cy="1810385"/>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class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二叉树类</a:t>
            </a:r>
          </a:p>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def __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init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__(self):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构造方法</a:t>
            </a:r>
          </a:p>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根结点指针</a:t>
            </a:r>
          </a:p>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二叉树基本运算算法</a:t>
            </a:r>
          </a:p>
        </p:txBody>
      </p:sp>
      <p:sp>
        <p:nvSpPr>
          <p:cNvPr id="7" name="TextBox 6"/>
          <p:cNvSpPr txBox="1"/>
          <p:nvPr>
            <p:custDataLst>
              <p:tags r:id="rId2"/>
            </p:custDataLst>
          </p:nvPr>
        </p:nvSpPr>
        <p:spPr>
          <a:xfrm>
            <a:off x="1127448" y="1448751"/>
            <a:ext cx="10297144" cy="758190"/>
          </a:xfrm>
          <a:prstGeom prst="rect">
            <a:avLst/>
          </a:prstGeom>
          <a:noFill/>
        </p:spPr>
        <p:txBody>
          <a:bodyPr wrap="square" rtlCol="0">
            <a:spAutoFit/>
          </a:bodyPr>
          <a:lstStyle/>
          <a:p>
            <a:pPr algn="l">
              <a:lnSpc>
                <a:spcPts val="2600"/>
              </a:lnSpc>
              <a:spcBef>
                <a:spcPts val="0"/>
              </a:spcBef>
            </a:pP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为了简单，本节讨论的二叉树中所有结点值为单个字符。逻辑结构采用括号表示串，存储结构采用二叉链。</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34</a:t>
            </a:fld>
            <a:r>
              <a:rPr lang="en-US" altLang="zh-CN">
                <a:solidFill>
                  <a:srgbClr val="000000"/>
                </a:solidFill>
                <a:latin typeface="微软雅黑" panose="020B0503020204020204" pitchFamily="34" charset="-122"/>
                <a:ea typeface="微软雅黑" panose="020B0503020204020204" pitchFamily="34" charset="-122"/>
              </a:rPr>
              <a:t>/39</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2224" y="2345286"/>
            <a:ext cx="3713926" cy="38684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 calcmode="lin" valueType="num">
                                      <p:cBhvr>
                                        <p:cTn id="20" dur="750" fill="hold"/>
                                        <p:tgtEl>
                                          <p:spTgt spid="6"/>
                                        </p:tgtEl>
                                        <p:attrNameLst>
                                          <p:attrName>ppt_x</p:attrName>
                                        </p:attrNameLst>
                                      </p:cBhvr>
                                      <p:tavLst>
                                        <p:tav tm="0">
                                          <p:val>
                                            <p:strVal val="#ppt_x"/>
                                          </p:val>
                                        </p:tav>
                                        <p:tav tm="100000">
                                          <p:val>
                                            <p:strVal val="#ppt_x"/>
                                          </p:val>
                                        </p:tav>
                                      </p:tavLst>
                                    </p:anim>
                                    <p:anim calcmode="lin" valueType="num">
                                      <p:cBhvr>
                                        <p:cTn id="21"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7408" y="1028626"/>
            <a:ext cx="4357718"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Ø"/>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r>
              <a:rPr lang="en-US" altLang="zh-CN" dirty="0">
                <a:solidFill>
                  <a:srgbClr val="000000"/>
                </a:solidFill>
                <a:latin typeface="微软雅黑" panose="020B0503020204020204" pitchFamily="34" charset="-122"/>
                <a:ea typeface="微软雅黑" panose="020B0503020204020204" pitchFamily="34" charset="-122"/>
              </a:rPr>
              <a:t>2.</a:t>
            </a:r>
            <a:r>
              <a:rPr lang="zh-CN" altLang="zh-CN" dirty="0">
                <a:solidFill>
                  <a:srgbClr val="000000"/>
                </a:solidFill>
                <a:latin typeface="微软雅黑" panose="020B0503020204020204" pitchFamily="34" charset="-122"/>
                <a:ea typeface="微软雅黑" panose="020B0503020204020204" pitchFamily="34" charset="-122"/>
              </a:rPr>
              <a:t>二叉树的基本运算算法实现</a:t>
            </a:r>
          </a:p>
        </p:txBody>
      </p:sp>
      <p:sp>
        <p:nvSpPr>
          <p:cNvPr id="18" name="TextBox 17"/>
          <p:cNvSpPr txBox="1"/>
          <p:nvPr>
            <p:custDataLst>
              <p:tags r:id="rId1"/>
            </p:custDataLst>
          </p:nvPr>
        </p:nvSpPr>
        <p:spPr>
          <a:xfrm>
            <a:off x="2738414" y="3356992"/>
            <a:ext cx="6715172" cy="1051560"/>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SetRoot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设置根结点为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r</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=r</a:t>
            </a:r>
          </a:p>
        </p:txBody>
      </p:sp>
      <p:sp>
        <p:nvSpPr>
          <p:cNvPr id="19" name="灯片编号占位符 1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35</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2" name="组合 1"/>
          <p:cNvGrpSpPr/>
          <p:nvPr/>
        </p:nvGrpSpPr>
        <p:grpSpPr>
          <a:xfrm>
            <a:off x="1487488" y="1844826"/>
            <a:ext cx="5544616" cy="517274"/>
            <a:chOff x="1396240" y="2304668"/>
            <a:chExt cx="2107000" cy="480002"/>
          </a:xfrm>
        </p:grpSpPr>
        <p:sp>
          <p:nvSpPr>
            <p:cNvPr id="4" name="矩形: 圆角 3"/>
            <p:cNvSpPr/>
            <p:nvPr>
              <p:custDataLst>
                <p:tags r:id="rId8"/>
              </p:custDataLst>
            </p:nvPr>
          </p:nvSpPr>
          <p:spPr>
            <a:xfrm>
              <a:off x="1396240" y="2304668"/>
              <a:ext cx="2107000"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6" name="文本框 5"/>
            <p:cNvSpPr txBox="1"/>
            <p:nvPr/>
          </p:nvSpPr>
          <p:spPr>
            <a:xfrm>
              <a:off x="1396240" y="2407577"/>
              <a:ext cx="2069945" cy="358261"/>
            </a:xfrm>
            <a:prstGeom prst="rect">
              <a:avLst/>
            </a:prstGeom>
            <a:noFill/>
          </p:spPr>
          <p:txBody>
            <a:bodyPr wrap="square" rtlCol="0">
              <a:spAutoFit/>
            </a:bodyPr>
            <a:lstStyle/>
            <a:p>
              <a:pPr algn="l"/>
              <a:r>
                <a:rPr lang="zh-CN" altLang="en-US" sz="2400" b="1" dirty="0">
                  <a:solidFill>
                    <a:schemeClr val="lt1"/>
                  </a:solidFill>
                  <a:latin typeface="微软雅黑" panose="020B0503020204020204" pitchFamily="34" charset="-122"/>
                  <a:ea typeface="微软雅黑" panose="020B0503020204020204" pitchFamily="34" charset="-122"/>
                </a:rPr>
                <a:t>（</a:t>
              </a:r>
              <a:r>
                <a:rPr lang="en-US" altLang="zh-CN" sz="2400" b="1" dirty="0">
                  <a:solidFill>
                    <a:schemeClr val="lt1"/>
                  </a:solidFill>
                  <a:latin typeface="微软雅黑" panose="020B0503020204020204" pitchFamily="34" charset="-122"/>
                  <a:ea typeface="微软雅黑" panose="020B0503020204020204" pitchFamily="34" charset="-122"/>
                </a:rPr>
                <a:t>1</a:t>
              </a:r>
              <a:r>
                <a:rPr lang="zh-CN" altLang="en-US" sz="2400" b="1" dirty="0">
                  <a:solidFill>
                    <a:schemeClr val="lt1"/>
                  </a:solidFill>
                  <a:latin typeface="微软雅黑" panose="020B0503020204020204" pitchFamily="34" charset="-122"/>
                  <a:ea typeface="微软雅黑" panose="020B0503020204020204" pitchFamily="34" charset="-122"/>
                </a:rPr>
                <a:t>）设置二叉树的根结点</a:t>
              </a:r>
              <a:r>
                <a:rPr lang="en-US" altLang="zh-CN" sz="2400" b="1" dirty="0" err="1">
                  <a:solidFill>
                    <a:schemeClr val="lt1"/>
                  </a:solidFill>
                  <a:latin typeface="微软雅黑" panose="020B0503020204020204" pitchFamily="34" charset="-122"/>
                  <a:ea typeface="微软雅黑" panose="020B0503020204020204" pitchFamily="34" charset="-122"/>
                </a:rPr>
                <a:t>SetRoot</a:t>
              </a:r>
              <a:r>
                <a:rPr lang="en-US" altLang="zh-CN" sz="2400" b="1" dirty="0">
                  <a:solidFill>
                    <a:schemeClr val="lt1"/>
                  </a:solidFill>
                  <a:latin typeface="微软雅黑" panose="020B0503020204020204" pitchFamily="34" charset="-122"/>
                  <a:ea typeface="微软雅黑" panose="020B0503020204020204" pitchFamily="34" charset="-122"/>
                </a:rPr>
                <a:t>(b)</a:t>
              </a:r>
            </a:p>
          </p:txBody>
        </p:sp>
      </p:grpSp>
      <p:sp>
        <p:nvSpPr>
          <p:cNvPr id="7" name="椭圆 6"/>
          <p:cNvSpPr/>
          <p:nvPr>
            <p:custDataLst>
              <p:tags r:id="rId2"/>
            </p:custDataLst>
          </p:nvPr>
        </p:nvSpPr>
        <p:spPr>
          <a:xfrm>
            <a:off x="7968208" y="5388958"/>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8" name="椭圆 7"/>
          <p:cNvSpPr/>
          <p:nvPr>
            <p:custDataLst>
              <p:tags r:id="rId3"/>
            </p:custDataLst>
          </p:nvPr>
        </p:nvSpPr>
        <p:spPr>
          <a:xfrm>
            <a:off x="5117781" y="6032137"/>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9" name="椭圆 8"/>
          <p:cNvSpPr/>
          <p:nvPr>
            <p:custDataLst>
              <p:tags r:id="rId4"/>
            </p:custDataLst>
          </p:nvPr>
        </p:nvSpPr>
        <p:spPr>
          <a:xfrm>
            <a:off x="2517823" y="5691664"/>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lt1"/>
              </a:solidFill>
            </a:endParaRPr>
          </a:p>
        </p:txBody>
      </p:sp>
      <p:sp>
        <p:nvSpPr>
          <p:cNvPr id="10" name="椭圆 9"/>
          <p:cNvSpPr/>
          <p:nvPr>
            <p:custDataLst>
              <p:tags r:id="rId5"/>
            </p:custDataLst>
          </p:nvPr>
        </p:nvSpPr>
        <p:spPr>
          <a:xfrm>
            <a:off x="11006740" y="5121906"/>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1" name="直角三角形 10"/>
          <p:cNvSpPr/>
          <p:nvPr>
            <p:custDataLst>
              <p:tags r:id="rId6"/>
            </p:custDataLst>
          </p:nvPr>
        </p:nvSpPr>
        <p:spPr>
          <a:xfrm>
            <a:off x="0" y="4119586"/>
            <a:ext cx="2738414" cy="2738414"/>
          </a:xfrm>
          <a:prstGeom prst="rtTriangle">
            <a:avLst/>
          </a:prstGeom>
          <a:solidFill>
            <a:srgbClr val="5062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2" name="直角三角形 11"/>
          <p:cNvSpPr/>
          <p:nvPr>
            <p:custDataLst>
              <p:tags r:id="rId7"/>
            </p:custDataLst>
          </p:nvPr>
        </p:nvSpPr>
        <p:spPr>
          <a:xfrm flipH="1" flipV="1">
            <a:off x="9454810" y="793361"/>
            <a:ext cx="2738414" cy="2738414"/>
          </a:xfrm>
          <a:prstGeom prst="rtTriangl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1991544" y="1756667"/>
            <a:ext cx="8715436" cy="4595495"/>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返回二叉链的括号表示串</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被</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方法调用</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空树返回空串</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t.data</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输出根结点值</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or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有孩子结点时输出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递归输出左子树</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有右孩子结点时输出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递归输出右子树</a:t>
            </a: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输出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1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bstr</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36</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2" name="组合 1"/>
          <p:cNvGrpSpPr/>
          <p:nvPr/>
        </p:nvGrpSpPr>
        <p:grpSpPr>
          <a:xfrm>
            <a:off x="911424" y="944131"/>
            <a:ext cx="6264696" cy="517274"/>
            <a:chOff x="1396240" y="2304668"/>
            <a:chExt cx="2107000" cy="480002"/>
          </a:xfrm>
        </p:grpSpPr>
        <p:sp>
          <p:nvSpPr>
            <p:cNvPr id="3" name="矩形: 圆角 2"/>
            <p:cNvSpPr/>
            <p:nvPr>
              <p:custDataLst>
                <p:tags r:id="rId2"/>
              </p:custDataLst>
            </p:nvPr>
          </p:nvSpPr>
          <p:spPr>
            <a:xfrm>
              <a:off x="1396240" y="2304668"/>
              <a:ext cx="2107000"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4" name="文本框 3"/>
            <p:cNvSpPr txBox="1"/>
            <p:nvPr/>
          </p:nvSpPr>
          <p:spPr>
            <a:xfrm>
              <a:off x="1433295" y="2399463"/>
              <a:ext cx="2069945" cy="358261"/>
            </a:xfrm>
            <a:prstGeom prst="rect">
              <a:avLst/>
            </a:prstGeom>
            <a:noFill/>
          </p:spPr>
          <p:txBody>
            <a:bodyPr wrap="square" rtlCol="0">
              <a:spAutoFit/>
            </a:bodyPr>
            <a:lstStyle/>
            <a:p>
              <a:pPr algn="l"/>
              <a:r>
                <a:rPr lang="zh-CN" altLang="en-US" sz="2400" b="1" dirty="0">
                  <a:solidFill>
                    <a:schemeClr val="lt1"/>
                  </a:solidFill>
                  <a:latin typeface="微软雅黑" panose="020B0503020204020204" pitchFamily="34" charset="-122"/>
                  <a:ea typeface="微软雅黑" panose="020B0503020204020204" pitchFamily="34" charset="-122"/>
                </a:rPr>
                <a:t>（</a:t>
              </a:r>
              <a:r>
                <a:rPr lang="en-US" altLang="zh-CN" sz="2400" b="1" dirty="0">
                  <a:solidFill>
                    <a:schemeClr val="lt1"/>
                  </a:solidFill>
                  <a:latin typeface="微软雅黑" panose="020B0503020204020204" pitchFamily="34" charset="-122"/>
                  <a:ea typeface="微软雅黑" panose="020B0503020204020204" pitchFamily="34" charset="-122"/>
                </a:rPr>
                <a:t>2</a:t>
              </a:r>
              <a:r>
                <a:rPr lang="zh-CN" altLang="en-US" sz="2400" b="1" dirty="0">
                  <a:solidFill>
                    <a:schemeClr val="lt1"/>
                  </a:solidFill>
                  <a:latin typeface="微软雅黑" panose="020B0503020204020204" pitchFamily="34" charset="-122"/>
                  <a:ea typeface="微软雅黑" panose="020B0503020204020204" pitchFamily="34" charset="-122"/>
                </a:rPr>
                <a:t>）求二叉链的括号表示串</a:t>
              </a:r>
              <a:r>
                <a:rPr lang="en-US" altLang="zh-CN" sz="2400" b="1" dirty="0" err="1">
                  <a:solidFill>
                    <a:schemeClr val="lt1"/>
                  </a:solidFill>
                  <a:latin typeface="微软雅黑" panose="020B0503020204020204" pitchFamily="34" charset="-122"/>
                  <a:ea typeface="微软雅黑" panose="020B0503020204020204" pitchFamily="34" charset="-122"/>
                </a:rPr>
                <a:t>DispBTree</a:t>
              </a:r>
              <a:r>
                <a:rPr lang="en-US" altLang="zh-CN" sz="2400" b="1" dirty="0">
                  <a:solidFill>
                    <a:schemeClr val="lt1"/>
                  </a:solidFill>
                  <a:latin typeface="微软雅黑" panose="020B0503020204020204" pitchFamily="34" charset="-122"/>
                  <a:ea typeface="微软雅黑" panose="020B0503020204020204" pitchFamily="34" charset="-122"/>
                </a:rPr>
                <a:t>()</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
                                            <p:txEl>
                                              <p:pRg st="14" end="1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r="6207"/>
          <a:stretch>
            <a:fillRect/>
          </a:stretch>
        </p:blipFill>
        <p:spPr>
          <a:xfrm>
            <a:off x="390399" y="2322100"/>
            <a:ext cx="3079643" cy="4533532"/>
          </a:xfrm>
          <a:prstGeom prst="rect">
            <a:avLst/>
          </a:prstGeom>
        </p:spPr>
      </p:pic>
      <p:sp>
        <p:nvSpPr>
          <p:cNvPr id="6" name="TextBox 5"/>
          <p:cNvSpPr txBox="1"/>
          <p:nvPr>
            <p:custDataLst>
              <p:tags r:id="rId1"/>
            </p:custDataLst>
          </p:nvPr>
        </p:nvSpPr>
        <p:spPr>
          <a:xfrm>
            <a:off x="1271464" y="1785029"/>
            <a:ext cx="7811718" cy="860425"/>
          </a:xfrm>
          <a:prstGeom prst="rect">
            <a:avLst/>
          </a:prstGeom>
          <a:noFill/>
        </p:spPr>
        <p:txBody>
          <a:bodyPr wrap="square" rtlCol="0">
            <a:spAutoFit/>
          </a:bodyPr>
          <a:lstStyle/>
          <a:p>
            <a:pPr algn="l">
              <a:lnSpc>
                <a:spcPts val="3000"/>
              </a:lnSpc>
              <a:spcBef>
                <a:spcPts val="0"/>
              </a:spcBef>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设</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在以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为根结点的二叉树中查找值为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x</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的结点，找到后返回其</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地址</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，否则返回</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None</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TextBox 6"/>
          <p:cNvSpPr txBox="1"/>
          <p:nvPr>
            <p:custDataLst>
              <p:tags r:id="rId2"/>
            </p:custDataLst>
          </p:nvPr>
        </p:nvSpPr>
        <p:spPr>
          <a:xfrm>
            <a:off x="3867096" y="3597916"/>
            <a:ext cx="7715304" cy="1998345"/>
          </a:xfrm>
          <a:prstGeom prst="rect">
            <a:avLst/>
          </a:prstGeom>
          <a:noFill/>
          <a:ln w="28575">
            <a:solidFill>
              <a:schemeClr val="lt1">
                <a:lumMod val="65000"/>
              </a:schemeClr>
            </a:solidFill>
            <a:prstDash val="dash"/>
          </a:ln>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300"/>
              </a:lnSpc>
              <a:spcBef>
                <a:spcPts val="60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60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t.data</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60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若在左子树中找到了，即</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60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t.lchild</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且</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300"/>
              </a:lnSpc>
              <a:spcBef>
                <a:spcPts val="60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其他情况</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37</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2" name="组合 1"/>
          <p:cNvGrpSpPr/>
          <p:nvPr/>
        </p:nvGrpSpPr>
        <p:grpSpPr>
          <a:xfrm>
            <a:off x="911424" y="944131"/>
            <a:ext cx="6984776" cy="517274"/>
            <a:chOff x="1396240" y="2304668"/>
            <a:chExt cx="2107000" cy="480002"/>
          </a:xfrm>
        </p:grpSpPr>
        <p:sp>
          <p:nvSpPr>
            <p:cNvPr id="4" name="矩形: 圆角 3"/>
            <p:cNvSpPr/>
            <p:nvPr>
              <p:custDataLst>
                <p:tags r:id="rId3"/>
              </p:custDataLst>
            </p:nvPr>
          </p:nvSpPr>
          <p:spPr>
            <a:xfrm>
              <a:off x="1396240" y="2304668"/>
              <a:ext cx="2107000"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5" name="文本框 4"/>
            <p:cNvSpPr txBox="1"/>
            <p:nvPr/>
          </p:nvSpPr>
          <p:spPr>
            <a:xfrm>
              <a:off x="1433295" y="2399463"/>
              <a:ext cx="2069945" cy="359855"/>
            </a:xfrm>
            <a:prstGeom prst="rect">
              <a:avLst/>
            </a:prstGeom>
            <a:noFill/>
          </p:spPr>
          <p:txBody>
            <a:bodyPr wrap="square" rtlCol="0">
              <a:spAutoFit/>
            </a:bodyPr>
            <a:lstStyle/>
            <a:p>
              <a:pPr algn="l"/>
              <a:r>
                <a:rPr lang="zh-CN" altLang="en-US" sz="2400" b="1" dirty="0">
                  <a:solidFill>
                    <a:schemeClr val="lt1"/>
                  </a:solidFill>
                  <a:latin typeface="微软雅黑" panose="020B0503020204020204" pitchFamily="34" charset="-122"/>
                  <a:ea typeface="微软雅黑" panose="020B0503020204020204" pitchFamily="34" charset="-122"/>
                </a:rPr>
                <a:t>（</a:t>
              </a:r>
              <a:r>
                <a:rPr lang="en-US" altLang="zh-CN" sz="2400" b="1" dirty="0">
                  <a:solidFill>
                    <a:schemeClr val="lt1"/>
                  </a:solidFill>
                  <a:latin typeface="微软雅黑" panose="020B0503020204020204" pitchFamily="34" charset="-122"/>
                  <a:ea typeface="微软雅黑" panose="020B0503020204020204" pitchFamily="34" charset="-122"/>
                </a:rPr>
                <a:t>3</a:t>
              </a:r>
              <a:r>
                <a:rPr lang="zh-CN" altLang="en-US" sz="2400" b="1" dirty="0">
                  <a:solidFill>
                    <a:schemeClr val="lt1"/>
                  </a:solidFill>
                  <a:latin typeface="微软雅黑" panose="020B0503020204020204" pitchFamily="34" charset="-122"/>
                  <a:ea typeface="微软雅黑" panose="020B0503020204020204" pitchFamily="34" charset="-122"/>
                </a:rPr>
                <a:t>）查找值为</a:t>
              </a:r>
              <a:r>
                <a:rPr lang="en-US" altLang="zh-CN" sz="2400" b="1" dirty="0">
                  <a:solidFill>
                    <a:schemeClr val="lt1"/>
                  </a:solidFill>
                  <a:latin typeface="微软雅黑" panose="020B0503020204020204" pitchFamily="34" charset="-122"/>
                  <a:ea typeface="微软雅黑" panose="020B0503020204020204" pitchFamily="34" charset="-122"/>
                </a:rPr>
                <a:t>x</a:t>
              </a:r>
              <a:r>
                <a:rPr lang="zh-CN" altLang="en-US" sz="2400" b="1" dirty="0">
                  <a:solidFill>
                    <a:schemeClr val="lt1"/>
                  </a:solidFill>
                  <a:latin typeface="微软雅黑" panose="020B0503020204020204" pitchFamily="34" charset="-122"/>
                  <a:ea typeface="微软雅黑" panose="020B0503020204020204" pitchFamily="34" charset="-122"/>
                </a:rPr>
                <a:t>的结点</a:t>
              </a:r>
              <a:r>
                <a:rPr lang="en-US" altLang="zh-CN" sz="2400" b="1" dirty="0" err="1">
                  <a:solidFill>
                    <a:schemeClr val="lt1"/>
                  </a:solidFill>
                  <a:latin typeface="微软雅黑" panose="020B0503020204020204" pitchFamily="34" charset="-122"/>
                  <a:ea typeface="微软雅黑" panose="020B0503020204020204" pitchFamily="34" charset="-122"/>
                </a:rPr>
                <a:t>FindNode</a:t>
              </a:r>
              <a:r>
                <a:rPr lang="en-US" altLang="zh-CN" sz="2400" b="1" dirty="0">
                  <a:solidFill>
                    <a:schemeClr val="lt1"/>
                  </a:solidFill>
                  <a:latin typeface="微软雅黑" panose="020B0503020204020204" pitchFamily="34" charset="-122"/>
                  <a:ea typeface="微软雅黑" panose="020B0503020204020204" pitchFamily="34" charset="-122"/>
                </a:rPr>
                <a:t>(x)</a:t>
              </a:r>
              <a:r>
                <a:rPr lang="zh-CN" altLang="en-US" sz="2400" b="1" dirty="0">
                  <a:solidFill>
                    <a:schemeClr val="tx1"/>
                  </a:solidFill>
                  <a:latin typeface="微软雅黑" panose="020B0503020204020204" pitchFamily="34" charset="-122"/>
                  <a:ea typeface="微软雅黑" panose="020B0503020204020204" pitchFamily="34" charset="-122"/>
                </a:rPr>
                <a:t> </a:t>
              </a:r>
              <a:endParaRPr lang="en-US" altLang="zh-CN" sz="2400" b="1" dirty="0">
                <a:solidFill>
                  <a:schemeClr val="l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4001" y="1484784"/>
            <a:ext cx="8643998" cy="423672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查找值为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的结点算法</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self.b,x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被</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方法调用</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t==None: </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None		           #t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为空时返回</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elif</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t.data</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 </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t				    #t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所指结点值为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时返回</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t.lchild,x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在左子树中查找</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p!=None: </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p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在左子树中找到</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结点，返回</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self._</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返回在右子树中查找结果</a:t>
            </a:r>
          </a:p>
        </p:txBody>
      </p:sp>
      <p:sp>
        <p:nvSpPr>
          <p:cNvPr id="4" name="灯片编号占位符 3"/>
          <p:cNvSpPr>
            <a:spLocks noGrp="1"/>
          </p:cNvSpPr>
          <p:nvPr>
            <p:ph type="sldNum" sz="quarter" idx="12"/>
          </p:nvPr>
        </p:nvSpPr>
        <p:spPr/>
        <p:txBody>
          <a:bodyPr/>
          <a:lstStyle/>
          <a:p>
            <a:fld id="{67864EE2-EAB3-4814-A7EB-820BD7610F1E}" type="slidenum">
              <a:rPr lang="en-US" altLang="zh-CN" smtClean="0">
                <a:solidFill>
                  <a:schemeClr val="accent1"/>
                </a:solidFill>
                <a:latin typeface="微软雅黑" panose="020B0503020204020204" pitchFamily="34" charset="-122"/>
                <a:ea typeface="微软雅黑" panose="020B0503020204020204" pitchFamily="34" charset="-122"/>
              </a:rPr>
              <a:t>38</a:t>
            </a:fld>
            <a:r>
              <a:rPr lang="en-US" altLang="zh-CN">
                <a:solidFill>
                  <a:schemeClr val="accent1"/>
                </a:solidFill>
                <a:latin typeface="微软雅黑" panose="020B0503020204020204" pitchFamily="34" charset="-122"/>
                <a:ea typeface="微软雅黑" panose="020B0503020204020204" pitchFamily="34" charset="-122"/>
              </a:rPr>
              <a:t>/39</a:t>
            </a:r>
          </a:p>
        </p:txBody>
      </p:sp>
      <p:sp>
        <p:nvSpPr>
          <p:cNvPr id="5" name="矩形 4"/>
          <p:cNvSpPr/>
          <p:nvPr>
            <p:custDataLst>
              <p:tags r:id="rId1"/>
            </p:custDataLst>
          </p:nvPr>
        </p:nvSpPr>
        <p:spPr>
          <a:xfrm>
            <a:off x="1416913" y="1177315"/>
            <a:ext cx="9474506" cy="494870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6" name="矩形 5"/>
          <p:cNvSpPr/>
          <p:nvPr>
            <p:custDataLst>
              <p:tags r:id="rId2"/>
            </p:custDataLst>
          </p:nvPr>
        </p:nvSpPr>
        <p:spPr>
          <a:xfrm>
            <a:off x="488547" y="5183395"/>
            <a:ext cx="1266940" cy="54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7" name="矩形 6"/>
          <p:cNvSpPr/>
          <p:nvPr>
            <p:custDataLst>
              <p:tags r:id="rId3"/>
            </p:custDataLst>
          </p:nvPr>
        </p:nvSpPr>
        <p:spPr>
          <a:xfrm>
            <a:off x="10615037" y="1484784"/>
            <a:ext cx="1266940" cy="54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703512" y="1905243"/>
            <a:ext cx="8167633" cy="860425"/>
          </a:xfrm>
          <a:prstGeom prst="rect">
            <a:avLst/>
          </a:prstGeom>
          <a:noFill/>
        </p:spPr>
        <p:txBody>
          <a:bodyPr wrap="square" rtlCol="0">
            <a:spAutoFit/>
          </a:bodyPr>
          <a:lstStyle/>
          <a:p>
            <a:pPr algn="l">
              <a:lnSpc>
                <a:spcPts val="3000"/>
              </a:lnSpc>
              <a:spcBef>
                <a:spcPts val="0"/>
              </a:spcBef>
            </a:pP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设以</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为根结点二叉树的高度为</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，空树高度为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，非空树高度为左、右子树中较大的高度加</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6" name="TextBox 5"/>
          <p:cNvSpPr txBox="1"/>
          <p:nvPr>
            <p:custDataLst>
              <p:tags r:id="rId2"/>
            </p:custDataLst>
          </p:nvPr>
        </p:nvSpPr>
        <p:spPr>
          <a:xfrm>
            <a:off x="2207568" y="3589860"/>
            <a:ext cx="7429552" cy="908050"/>
          </a:xfrm>
          <a:prstGeom prst="rect">
            <a:avLst/>
          </a:prstGeom>
          <a:noFill/>
          <a:ln w="28575">
            <a:solidFill>
              <a:schemeClr val="lt1">
                <a:lumMod val="65000"/>
              </a:schemeClr>
            </a:solidFill>
            <a:prstDash val="dash"/>
          </a:ln>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600"/>
              </a:spcBef>
            </a:pP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 0					  </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若</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t=None</a:t>
            </a:r>
            <a:endPar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600"/>
              </a:spcBef>
            </a:pP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t</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 = MAX{</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t.lchild</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f</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t.rchild</a:t>
            </a:r>
            <a:r>
              <a:rPr lang="en-US"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	  </a:t>
            </a:r>
            <a:r>
              <a:rPr lang="zh-CN" altLang="zh-CN" sz="18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其他情况</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39</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2" name="组合 1"/>
          <p:cNvGrpSpPr/>
          <p:nvPr/>
        </p:nvGrpSpPr>
        <p:grpSpPr>
          <a:xfrm>
            <a:off x="911424" y="944130"/>
            <a:ext cx="5760640" cy="517274"/>
            <a:chOff x="1396240" y="2304668"/>
            <a:chExt cx="2107000" cy="480002"/>
          </a:xfrm>
        </p:grpSpPr>
        <p:sp>
          <p:nvSpPr>
            <p:cNvPr id="4" name="矩形: 圆角 3"/>
            <p:cNvSpPr/>
            <p:nvPr>
              <p:custDataLst>
                <p:tags r:id="rId9"/>
              </p:custDataLst>
            </p:nvPr>
          </p:nvSpPr>
          <p:spPr>
            <a:xfrm>
              <a:off x="1396240" y="2304668"/>
              <a:ext cx="2107000"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7" name="文本框 6"/>
            <p:cNvSpPr txBox="1"/>
            <p:nvPr/>
          </p:nvSpPr>
          <p:spPr>
            <a:xfrm>
              <a:off x="1529695" y="2414095"/>
              <a:ext cx="1840090" cy="359856"/>
            </a:xfrm>
            <a:prstGeom prst="rect">
              <a:avLst/>
            </a:prstGeom>
            <a:noFill/>
          </p:spPr>
          <p:txBody>
            <a:bodyPr wrap="square" rtlCol="0">
              <a:spAutoFit/>
            </a:bodyPr>
            <a:lstStyle/>
            <a:p>
              <a:pPr algn="l"/>
              <a:r>
                <a:rPr lang="zh-CN" altLang="en-US" sz="2400" b="1" dirty="0">
                  <a:solidFill>
                    <a:schemeClr val="lt1"/>
                  </a:solidFill>
                  <a:latin typeface="微软雅黑" panose="020B0503020204020204" pitchFamily="34" charset="-122"/>
                  <a:ea typeface="微软雅黑" panose="020B0503020204020204" pitchFamily="34" charset="-122"/>
                </a:rPr>
                <a:t>（</a:t>
              </a:r>
              <a:r>
                <a:rPr lang="en-US" altLang="zh-CN" sz="2400" b="1" dirty="0">
                  <a:solidFill>
                    <a:schemeClr val="lt1"/>
                  </a:solidFill>
                  <a:latin typeface="微软雅黑" panose="020B0503020204020204" pitchFamily="34" charset="-122"/>
                  <a:ea typeface="微软雅黑" panose="020B0503020204020204" pitchFamily="34" charset="-122"/>
                </a:rPr>
                <a:t>4</a:t>
              </a:r>
              <a:r>
                <a:rPr lang="zh-CN" altLang="en-US" sz="2400" b="1" dirty="0">
                  <a:solidFill>
                    <a:schemeClr val="lt1"/>
                  </a:solidFill>
                  <a:latin typeface="微软雅黑" panose="020B0503020204020204" pitchFamily="34" charset="-122"/>
                  <a:ea typeface="微软雅黑" panose="020B0503020204020204" pitchFamily="34" charset="-122"/>
                </a:rPr>
                <a:t>）求高度</a:t>
              </a:r>
              <a:r>
                <a:rPr lang="en-US" altLang="zh-CN" sz="2400" b="1" dirty="0">
                  <a:solidFill>
                    <a:schemeClr val="lt1"/>
                  </a:solidFill>
                  <a:latin typeface="微软雅黑" panose="020B0503020204020204" pitchFamily="34" charset="-122"/>
                  <a:ea typeface="微软雅黑" panose="020B0503020204020204" pitchFamily="34" charset="-122"/>
                </a:rPr>
                <a:t>Height()</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grpSp>
      <p:sp>
        <p:nvSpPr>
          <p:cNvPr id="9" name="椭圆 8"/>
          <p:cNvSpPr/>
          <p:nvPr>
            <p:custDataLst>
              <p:tags r:id="rId3"/>
            </p:custDataLst>
          </p:nvPr>
        </p:nvSpPr>
        <p:spPr>
          <a:xfrm>
            <a:off x="7968208" y="5388958"/>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0" name="椭圆 9"/>
          <p:cNvSpPr/>
          <p:nvPr>
            <p:custDataLst>
              <p:tags r:id="rId4"/>
            </p:custDataLst>
          </p:nvPr>
        </p:nvSpPr>
        <p:spPr>
          <a:xfrm>
            <a:off x="5117781" y="6032137"/>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1" name="椭圆 10"/>
          <p:cNvSpPr/>
          <p:nvPr>
            <p:custDataLst>
              <p:tags r:id="rId5"/>
            </p:custDataLst>
          </p:nvPr>
        </p:nvSpPr>
        <p:spPr>
          <a:xfrm>
            <a:off x="2517823" y="5691664"/>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lt1"/>
              </a:solidFill>
            </a:endParaRPr>
          </a:p>
        </p:txBody>
      </p:sp>
      <p:sp>
        <p:nvSpPr>
          <p:cNvPr id="12" name="椭圆 11"/>
          <p:cNvSpPr/>
          <p:nvPr>
            <p:custDataLst>
              <p:tags r:id="rId6"/>
            </p:custDataLst>
          </p:nvPr>
        </p:nvSpPr>
        <p:spPr>
          <a:xfrm>
            <a:off x="11006740" y="5121906"/>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3" name="直角三角形 12"/>
          <p:cNvSpPr/>
          <p:nvPr>
            <p:custDataLst>
              <p:tags r:id="rId7"/>
            </p:custDataLst>
          </p:nvPr>
        </p:nvSpPr>
        <p:spPr>
          <a:xfrm>
            <a:off x="0" y="4119586"/>
            <a:ext cx="2738414" cy="2738414"/>
          </a:xfrm>
          <a:prstGeom prst="rtTriangle">
            <a:avLst/>
          </a:prstGeom>
          <a:solidFill>
            <a:srgbClr val="5062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14" name="直角三角形 13"/>
          <p:cNvSpPr/>
          <p:nvPr>
            <p:custDataLst>
              <p:tags r:id="rId8"/>
            </p:custDataLst>
          </p:nvPr>
        </p:nvSpPr>
        <p:spPr>
          <a:xfrm flipH="1" flipV="1">
            <a:off x="9454810" y="793361"/>
            <a:ext cx="2738414" cy="2738414"/>
          </a:xfrm>
          <a:prstGeom prst="rtTriangl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custDataLst>
              <p:tags r:id="rId1"/>
            </p:custDataLst>
          </p:nvPr>
        </p:nvSpPr>
        <p:spPr>
          <a:xfrm>
            <a:off x="0" y="4132461"/>
            <a:ext cx="12192000" cy="2766737"/>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5" name="Text Box 2"/>
          <p:cNvSpPr txBox="1">
            <a:spLocks noChangeArrowheads="1"/>
          </p:cNvSpPr>
          <p:nvPr/>
        </p:nvSpPr>
        <p:spPr bwMode="auto">
          <a:xfrm>
            <a:off x="577329" y="1150554"/>
            <a:ext cx="4248472" cy="645160"/>
          </a:xfrm>
          <a:prstGeom prst="rect">
            <a:avLst/>
          </a:prstGeom>
          <a:noFill/>
          <a:ln w="9525">
            <a:noFill/>
            <a:miter lim="800000"/>
          </a:ln>
        </p:spPr>
        <p:txBody>
          <a:bodyPr wrap="square">
            <a:spAutoFit/>
          </a:bodyPr>
          <a:lstStyle/>
          <a:p>
            <a:pPr algn="l">
              <a:lnSpc>
                <a:spcPct val="150000"/>
              </a:lnSpc>
              <a:spcBef>
                <a:spcPct val="50000"/>
              </a:spcBef>
            </a:pPr>
            <a:r>
              <a:rPr lang="zh-CN" altLang="en-US"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归纳起来，二叉树的</a:t>
            </a:r>
            <a:r>
              <a:rPr lang="en-US"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5</a:t>
            </a:r>
            <a:r>
              <a:rPr lang="zh-CN" altLang="en-US"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种形态：</a:t>
            </a:r>
          </a:p>
        </p:txBody>
      </p:sp>
      <p:sp>
        <p:nvSpPr>
          <p:cNvPr id="27" name="灯片编号占位符 26"/>
          <p:cNvSpPr>
            <a:spLocks noGrp="1"/>
          </p:cNvSpPr>
          <p:nvPr>
            <p:ph type="sldNum" sz="quarter" idx="12"/>
            <p:custDataLst>
              <p:tags r:id="rId2"/>
            </p:custDataLst>
          </p:nvPr>
        </p:nvSpPr>
        <p:spPr/>
        <p:txBody>
          <a:bodyPr/>
          <a:lstStyle/>
          <a:p>
            <a:fld id="{67864EE2-EAB3-4814-A7EB-820BD7610F1E}" type="slidenum">
              <a:rPr lang="en-US" altLang="zh-CN" smtClean="0">
                <a:solidFill>
                  <a:schemeClr val="lt1"/>
                </a:solidFill>
                <a:latin typeface="微软雅黑" panose="020B0503020204020204" pitchFamily="34" charset="-122"/>
                <a:ea typeface="微软雅黑" panose="020B0503020204020204" pitchFamily="34" charset="-122"/>
              </a:rPr>
              <a:t>4</a:t>
            </a:fld>
            <a:r>
              <a:rPr lang="en-US" altLang="zh-CN" dirty="0">
                <a:solidFill>
                  <a:schemeClr val="lt1"/>
                </a:solidFill>
                <a:latin typeface="微软雅黑" panose="020B0503020204020204" pitchFamily="34" charset="-122"/>
                <a:ea typeface="微软雅黑" panose="020B0503020204020204" pitchFamily="34" charset="-122"/>
              </a:rPr>
              <a:t>/39</a:t>
            </a:r>
          </a:p>
        </p:txBody>
      </p:sp>
      <p:grpSp>
        <p:nvGrpSpPr>
          <p:cNvPr id="37" name="组合 36"/>
          <p:cNvGrpSpPr/>
          <p:nvPr/>
        </p:nvGrpSpPr>
        <p:grpSpPr>
          <a:xfrm>
            <a:off x="392091" y="2152044"/>
            <a:ext cx="2090097" cy="3437263"/>
            <a:chOff x="755965" y="2265699"/>
            <a:chExt cx="2090097" cy="3437263"/>
          </a:xfrm>
        </p:grpSpPr>
        <p:sp>
          <p:nvSpPr>
            <p:cNvPr id="32" name="矩形 31"/>
            <p:cNvSpPr/>
            <p:nvPr>
              <p:custDataLst>
                <p:tags r:id="rId25"/>
              </p:custDataLst>
            </p:nvPr>
          </p:nvSpPr>
          <p:spPr>
            <a:xfrm>
              <a:off x="755965" y="2265699"/>
              <a:ext cx="2090097" cy="3437263"/>
            </a:xfrm>
            <a:prstGeom prst="rect">
              <a:avLst/>
            </a:prstGeom>
            <a:solidFill>
              <a:schemeClr val="lt1"/>
            </a:solidFill>
            <a:ln>
              <a:noFill/>
            </a:ln>
            <a:effectLst>
              <a:outerShdw blurRad="127000" dist="254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nvGrpSpPr>
            <p:cNvPr id="2" name="组合 1"/>
            <p:cNvGrpSpPr/>
            <p:nvPr/>
          </p:nvGrpSpPr>
          <p:grpSpPr>
            <a:xfrm>
              <a:off x="1212088" y="3057898"/>
              <a:ext cx="1278685" cy="1944222"/>
              <a:chOff x="1796550" y="3054733"/>
              <a:chExt cx="1278685" cy="1944222"/>
            </a:xfrm>
          </p:grpSpPr>
          <p:sp>
            <p:nvSpPr>
              <p:cNvPr id="13" name="TextBox 12"/>
              <p:cNvSpPr txBox="1"/>
              <p:nvPr>
                <p:custDataLst>
                  <p:tags r:id="rId26"/>
                </p:custDataLst>
              </p:nvPr>
            </p:nvSpPr>
            <p:spPr>
              <a:xfrm>
                <a:off x="2133280" y="3054733"/>
                <a:ext cx="571504" cy="386080"/>
              </a:xfrm>
              <a:prstGeom prst="rect">
                <a:avLst/>
              </a:prstGeom>
              <a:noFill/>
            </p:spPr>
            <p:txBody>
              <a:bodyPr wrap="square" rtlCol="0">
                <a:spAutoFit/>
              </a:bodyPr>
              <a:lstStyle/>
              <a:p>
                <a:r>
                  <a:rPr lang="en-US" altLang="zh-CN" sz="24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Ø</a:t>
                </a:r>
              </a:p>
            </p:txBody>
          </p:sp>
          <p:sp>
            <p:nvSpPr>
              <p:cNvPr id="14" name="TextBox 13"/>
              <p:cNvSpPr txBox="1"/>
              <p:nvPr>
                <p:custDataLst>
                  <p:tags r:id="rId27"/>
                </p:custDataLst>
              </p:nvPr>
            </p:nvSpPr>
            <p:spPr>
              <a:xfrm>
                <a:off x="1796550" y="4169459"/>
                <a:ext cx="1278685" cy="829496"/>
              </a:xfrm>
              <a:prstGeom prst="rect">
                <a:avLst/>
              </a:prstGeom>
              <a:noFill/>
            </p:spPr>
            <p:txBody>
              <a:bodyPr wrap="square" rtlCol="0">
                <a:spAutoFit/>
              </a:bodyPr>
              <a:lstStyle/>
              <a:p>
                <a:pPr>
                  <a:lnSpc>
                    <a:spcPct val="100000"/>
                  </a:lnSpc>
                </a:pPr>
                <a:r>
                  <a:rPr lang="en-US" sz="24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 </a:t>
                </a:r>
                <a:r>
                  <a:rPr lang="zh-CN" altLang="en-US" sz="24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空二叉树</a:t>
                </a:r>
              </a:p>
            </p:txBody>
          </p:sp>
        </p:grpSp>
      </p:grpSp>
      <p:grpSp>
        <p:nvGrpSpPr>
          <p:cNvPr id="41" name="组合 40"/>
          <p:cNvGrpSpPr/>
          <p:nvPr/>
        </p:nvGrpSpPr>
        <p:grpSpPr>
          <a:xfrm>
            <a:off x="9766543" y="2152044"/>
            <a:ext cx="2090097" cy="3437263"/>
            <a:chOff x="9869719" y="2152044"/>
            <a:chExt cx="2090097" cy="3437263"/>
          </a:xfrm>
        </p:grpSpPr>
        <p:sp>
          <p:nvSpPr>
            <p:cNvPr id="36" name="矩形 35"/>
            <p:cNvSpPr/>
            <p:nvPr>
              <p:custDataLst>
                <p:tags r:id="rId18"/>
              </p:custDataLst>
            </p:nvPr>
          </p:nvSpPr>
          <p:spPr>
            <a:xfrm>
              <a:off x="9869719" y="2152044"/>
              <a:ext cx="2090097" cy="3437263"/>
            </a:xfrm>
            <a:prstGeom prst="rect">
              <a:avLst/>
            </a:prstGeom>
            <a:solidFill>
              <a:schemeClr val="lt1"/>
            </a:solidFill>
            <a:ln>
              <a:noFill/>
            </a:ln>
            <a:effectLst>
              <a:outerShdw blurRad="127000" dist="254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nvGrpSpPr>
            <p:cNvPr id="11" name="组合 10"/>
            <p:cNvGrpSpPr/>
            <p:nvPr/>
          </p:nvGrpSpPr>
          <p:grpSpPr>
            <a:xfrm>
              <a:off x="10066033" y="2465873"/>
              <a:ext cx="1798314" cy="2814461"/>
              <a:chOff x="8978206" y="2444694"/>
              <a:chExt cx="1798314" cy="2814461"/>
            </a:xfrm>
          </p:grpSpPr>
          <p:sp>
            <p:nvSpPr>
              <p:cNvPr id="7" name="椭圆 6"/>
              <p:cNvSpPr/>
              <p:nvPr>
                <p:custDataLst>
                  <p:tags r:id="rId19"/>
                </p:custDataLst>
              </p:nvPr>
            </p:nvSpPr>
            <p:spPr>
              <a:xfrm>
                <a:off x="9619392" y="2444694"/>
                <a:ext cx="288000" cy="360000"/>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solidFill>
                    <a:schemeClr val="lt1"/>
                  </a:solidFill>
                </a:endParaRPr>
              </a:p>
            </p:txBody>
          </p:sp>
          <p:sp>
            <p:nvSpPr>
              <p:cNvPr id="8" name="等腰三角形 7"/>
              <p:cNvSpPr/>
              <p:nvPr>
                <p:custDataLst>
                  <p:tags r:id="rId20"/>
                </p:custDataLst>
              </p:nvPr>
            </p:nvSpPr>
            <p:spPr>
              <a:xfrm>
                <a:off x="8978206" y="3147960"/>
                <a:ext cx="756000" cy="720000"/>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sp>
            <p:nvSpPr>
              <p:cNvPr id="9" name="等腰三角形 8"/>
              <p:cNvSpPr/>
              <p:nvPr>
                <p:custDataLst>
                  <p:tags r:id="rId21"/>
                </p:custDataLst>
              </p:nvPr>
            </p:nvSpPr>
            <p:spPr>
              <a:xfrm>
                <a:off x="9841644" y="3147960"/>
                <a:ext cx="792000" cy="720000"/>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cxnSp>
            <p:nvCxnSpPr>
              <p:cNvPr id="10" name="直接连接符 9"/>
              <p:cNvCxnSpPr>
                <a:stCxn id="7" idx="3"/>
                <a:endCxn id="8" idx="0"/>
              </p:cNvCxnSpPr>
              <p:nvPr>
                <p:custDataLst>
                  <p:tags r:id="rId22"/>
                </p:custDataLst>
              </p:nvPr>
            </p:nvCxnSpPr>
            <p:spPr>
              <a:xfrm rot="5400000">
                <a:off x="9310896" y="2797286"/>
                <a:ext cx="395987" cy="305363"/>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7" idx="5"/>
                <a:endCxn id="9" idx="0"/>
              </p:cNvCxnSpPr>
              <p:nvPr>
                <p:custDataLst>
                  <p:tags r:id="rId23"/>
                </p:custDataLst>
              </p:nvPr>
            </p:nvCxnSpPr>
            <p:spPr>
              <a:xfrm rot="16200000" flipH="1">
                <a:off x="9853437" y="2763752"/>
                <a:ext cx="395987" cy="372429"/>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
            <p:nvSpPr>
              <p:cNvPr id="25" name="TextBox 24"/>
              <p:cNvSpPr txBox="1"/>
              <p:nvPr>
                <p:custDataLst>
                  <p:tags r:id="rId24"/>
                </p:custDataLst>
              </p:nvPr>
            </p:nvSpPr>
            <p:spPr>
              <a:xfrm>
                <a:off x="9133446" y="4244761"/>
                <a:ext cx="1643074" cy="1014394"/>
              </a:xfrm>
              <a:prstGeom prst="rect">
                <a:avLst/>
              </a:prstGeom>
              <a:noFill/>
            </p:spPr>
            <p:txBody>
              <a:bodyPr wrap="square" rtlCol="0">
                <a:spAutoFit/>
              </a:bodyPr>
              <a:lstStyle/>
              <a:p>
                <a:pPr>
                  <a:lnSpc>
                    <a:spcPct val="100000"/>
                  </a:lnSpc>
                </a:pPr>
                <a:r>
                  <a:rPr 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(e) </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左、右子树非空的二叉树</a:t>
                </a:r>
              </a:p>
            </p:txBody>
          </p:sp>
        </p:grpSp>
      </p:grpSp>
      <p:grpSp>
        <p:nvGrpSpPr>
          <p:cNvPr id="38" name="组合 37"/>
          <p:cNvGrpSpPr/>
          <p:nvPr/>
        </p:nvGrpSpPr>
        <p:grpSpPr>
          <a:xfrm>
            <a:off x="2735704" y="2152044"/>
            <a:ext cx="2090097" cy="3437263"/>
            <a:chOff x="3070970" y="2152046"/>
            <a:chExt cx="2090097" cy="3437263"/>
          </a:xfrm>
        </p:grpSpPr>
        <p:sp>
          <p:nvSpPr>
            <p:cNvPr id="33" name="矩形 32"/>
            <p:cNvSpPr/>
            <p:nvPr>
              <p:custDataLst>
                <p:tags r:id="rId15"/>
              </p:custDataLst>
            </p:nvPr>
          </p:nvSpPr>
          <p:spPr>
            <a:xfrm>
              <a:off x="3070970" y="2152046"/>
              <a:ext cx="2090097" cy="3437263"/>
            </a:xfrm>
            <a:prstGeom prst="rect">
              <a:avLst/>
            </a:prstGeom>
            <a:solidFill>
              <a:schemeClr val="lt1"/>
            </a:solidFill>
            <a:ln>
              <a:noFill/>
            </a:ln>
            <a:effectLst>
              <a:outerShdw blurRad="127000" dist="254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nvGrpSpPr>
            <p:cNvPr id="3" name="组合 2"/>
            <p:cNvGrpSpPr/>
            <p:nvPr/>
          </p:nvGrpSpPr>
          <p:grpSpPr>
            <a:xfrm>
              <a:off x="3367669" y="2989139"/>
              <a:ext cx="1496697" cy="2031808"/>
              <a:chOff x="3215680" y="3100863"/>
              <a:chExt cx="1214446" cy="2031808"/>
            </a:xfrm>
          </p:grpSpPr>
          <p:sp>
            <p:nvSpPr>
              <p:cNvPr id="15" name="椭圆 14"/>
              <p:cNvSpPr/>
              <p:nvPr>
                <p:custDataLst>
                  <p:tags r:id="rId16"/>
                </p:custDataLst>
              </p:nvPr>
            </p:nvSpPr>
            <p:spPr>
              <a:xfrm>
                <a:off x="3703727" y="3100863"/>
                <a:ext cx="288000" cy="360000"/>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solidFill>
                    <a:schemeClr val="lt1"/>
                  </a:solidFill>
                </a:endParaRPr>
              </a:p>
            </p:txBody>
          </p:sp>
          <p:sp>
            <p:nvSpPr>
              <p:cNvPr id="22" name="TextBox 21"/>
              <p:cNvSpPr txBox="1"/>
              <p:nvPr>
                <p:custDataLst>
                  <p:tags r:id="rId17"/>
                </p:custDataLst>
              </p:nvPr>
            </p:nvSpPr>
            <p:spPr>
              <a:xfrm>
                <a:off x="3215680" y="4244895"/>
                <a:ext cx="1214446" cy="887776"/>
              </a:xfrm>
              <a:prstGeom prst="rect">
                <a:avLst/>
              </a:prstGeom>
              <a:noFill/>
            </p:spPr>
            <p:txBody>
              <a:bodyPr wrap="square" rtlCol="0">
                <a:spAutoFit/>
              </a:bodyPr>
              <a:lstStyle/>
              <a:p>
                <a:pPr>
                  <a:lnSpc>
                    <a:spcPct val="100000"/>
                  </a:lnSpc>
                </a:pPr>
                <a:r>
                  <a:rPr 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(b) </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只有一个根结点的二叉树</a:t>
                </a:r>
              </a:p>
            </p:txBody>
          </p:sp>
        </p:grpSp>
      </p:grpSp>
      <p:grpSp>
        <p:nvGrpSpPr>
          <p:cNvPr id="39" name="组合 38"/>
          <p:cNvGrpSpPr/>
          <p:nvPr/>
        </p:nvGrpSpPr>
        <p:grpSpPr>
          <a:xfrm>
            <a:off x="5079317" y="2152044"/>
            <a:ext cx="2090097" cy="3437263"/>
            <a:chOff x="5340542" y="2152045"/>
            <a:chExt cx="2090097" cy="3437263"/>
          </a:xfrm>
        </p:grpSpPr>
        <p:sp>
          <p:nvSpPr>
            <p:cNvPr id="34" name="矩形 33"/>
            <p:cNvSpPr/>
            <p:nvPr>
              <p:custDataLst>
                <p:tags r:id="rId10"/>
              </p:custDataLst>
            </p:nvPr>
          </p:nvSpPr>
          <p:spPr>
            <a:xfrm>
              <a:off x="5340542" y="2152045"/>
              <a:ext cx="2090097" cy="3437263"/>
            </a:xfrm>
            <a:prstGeom prst="rect">
              <a:avLst/>
            </a:prstGeom>
            <a:solidFill>
              <a:schemeClr val="lt1"/>
            </a:solidFill>
            <a:ln>
              <a:noFill/>
            </a:ln>
            <a:effectLst>
              <a:outerShdw blurRad="127000" dist="254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nvGrpSpPr>
            <p:cNvPr id="4" name="组合 3"/>
            <p:cNvGrpSpPr/>
            <p:nvPr/>
          </p:nvGrpSpPr>
          <p:grpSpPr>
            <a:xfrm>
              <a:off x="5726935" y="2404306"/>
              <a:ext cx="1428760" cy="2755800"/>
              <a:chOff x="4900364" y="2503481"/>
              <a:chExt cx="1428760" cy="2755800"/>
            </a:xfrm>
          </p:grpSpPr>
          <p:sp>
            <p:nvSpPr>
              <p:cNvPr id="16" name="椭圆 15"/>
              <p:cNvSpPr/>
              <p:nvPr>
                <p:custDataLst>
                  <p:tags r:id="rId11"/>
                </p:custDataLst>
              </p:nvPr>
            </p:nvSpPr>
            <p:spPr>
              <a:xfrm>
                <a:off x="5612988" y="2503481"/>
                <a:ext cx="288000" cy="360000"/>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solidFill>
                    <a:schemeClr val="lt1"/>
                  </a:solidFill>
                </a:endParaRPr>
              </a:p>
            </p:txBody>
          </p:sp>
          <p:sp>
            <p:nvSpPr>
              <p:cNvPr id="17" name="等腰三角形 16"/>
              <p:cNvSpPr/>
              <p:nvPr>
                <p:custDataLst>
                  <p:tags r:id="rId12"/>
                </p:custDataLst>
              </p:nvPr>
            </p:nvSpPr>
            <p:spPr>
              <a:xfrm>
                <a:off x="4971802" y="3206747"/>
                <a:ext cx="756000" cy="720000"/>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cxnSp>
            <p:nvCxnSpPr>
              <p:cNvPr id="18" name="直接连接符 17"/>
              <p:cNvCxnSpPr>
                <a:stCxn id="16" idx="3"/>
                <a:endCxn id="17" idx="0"/>
              </p:cNvCxnSpPr>
              <p:nvPr>
                <p:custDataLst>
                  <p:tags r:id="rId13"/>
                </p:custDataLst>
              </p:nvPr>
            </p:nvCxnSpPr>
            <p:spPr>
              <a:xfrm rot="5400000">
                <a:off x="5304492" y="2856073"/>
                <a:ext cx="395987" cy="305363"/>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
            <p:nvSpPr>
              <p:cNvPr id="23" name="TextBox 22"/>
              <p:cNvSpPr txBox="1"/>
              <p:nvPr>
                <p:custDataLst>
                  <p:tags r:id="rId14"/>
                </p:custDataLst>
              </p:nvPr>
            </p:nvSpPr>
            <p:spPr>
              <a:xfrm>
                <a:off x="4900364" y="4244894"/>
                <a:ext cx="1428760" cy="1014387"/>
              </a:xfrm>
              <a:prstGeom prst="rect">
                <a:avLst/>
              </a:prstGeom>
              <a:noFill/>
            </p:spPr>
            <p:txBody>
              <a:bodyPr wrap="square" rtlCol="0">
                <a:spAutoFit/>
              </a:bodyPr>
              <a:lstStyle/>
              <a:p>
                <a:pPr>
                  <a:lnSpc>
                    <a:spcPct val="100000"/>
                  </a:lnSpc>
                </a:pPr>
                <a:r>
                  <a:rPr 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(c) </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右子树为空的二叉树</a:t>
                </a:r>
              </a:p>
            </p:txBody>
          </p:sp>
        </p:grpSp>
      </p:grpSp>
      <p:grpSp>
        <p:nvGrpSpPr>
          <p:cNvPr id="40" name="组合 39"/>
          <p:cNvGrpSpPr/>
          <p:nvPr/>
        </p:nvGrpSpPr>
        <p:grpSpPr>
          <a:xfrm>
            <a:off x="7422930" y="2152044"/>
            <a:ext cx="2090097" cy="3437263"/>
            <a:chOff x="7673075" y="2173576"/>
            <a:chExt cx="2090097" cy="3437263"/>
          </a:xfrm>
        </p:grpSpPr>
        <p:sp>
          <p:nvSpPr>
            <p:cNvPr id="35" name="矩形 34"/>
            <p:cNvSpPr/>
            <p:nvPr>
              <p:custDataLst>
                <p:tags r:id="rId5"/>
              </p:custDataLst>
            </p:nvPr>
          </p:nvSpPr>
          <p:spPr>
            <a:xfrm>
              <a:off x="7673075" y="2173576"/>
              <a:ext cx="2090097" cy="3437263"/>
            </a:xfrm>
            <a:prstGeom prst="rect">
              <a:avLst/>
            </a:prstGeom>
            <a:solidFill>
              <a:schemeClr val="lt1"/>
            </a:solidFill>
            <a:ln>
              <a:noFill/>
            </a:ln>
            <a:effectLst>
              <a:outerShdw blurRad="127000" dist="25400" sx="103000" sy="103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grpSp>
          <p:nvGrpSpPr>
            <p:cNvPr id="6" name="组合 5"/>
            <p:cNvGrpSpPr/>
            <p:nvPr/>
          </p:nvGrpSpPr>
          <p:grpSpPr>
            <a:xfrm>
              <a:off x="8057017" y="2495200"/>
              <a:ext cx="1428760" cy="2755800"/>
              <a:chOff x="6899488" y="2516702"/>
              <a:chExt cx="1428760" cy="2755800"/>
            </a:xfrm>
          </p:grpSpPr>
          <p:sp>
            <p:nvSpPr>
              <p:cNvPr id="19" name="椭圆 18"/>
              <p:cNvSpPr/>
              <p:nvPr>
                <p:custDataLst>
                  <p:tags r:id="rId6"/>
                </p:custDataLst>
              </p:nvPr>
            </p:nvSpPr>
            <p:spPr>
              <a:xfrm>
                <a:off x="6970926" y="2516702"/>
                <a:ext cx="288000" cy="360000"/>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a:solidFill>
                    <a:schemeClr val="lt1"/>
                  </a:solidFill>
                </a:endParaRPr>
              </a:p>
            </p:txBody>
          </p:sp>
          <p:sp>
            <p:nvSpPr>
              <p:cNvPr id="20" name="等腰三角形 19"/>
              <p:cNvSpPr/>
              <p:nvPr>
                <p:custDataLst>
                  <p:tags r:id="rId7"/>
                </p:custDataLst>
              </p:nvPr>
            </p:nvSpPr>
            <p:spPr>
              <a:xfrm>
                <a:off x="7193178" y="3219968"/>
                <a:ext cx="792000" cy="720000"/>
              </a:xfrm>
              <a:prstGeom prst="triangle">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 pos="0">
                    <a:srgbClr val="C32E24"/>
                  </a:gs>
                  <a:gs pos="80000">
                    <a:srgbClr val="C32E24"/>
                  </a:gs>
                  <a:gs pos="100000">
                    <a:srgbClr val="C32E24"/>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solidFill>
                    <a:schemeClr val="lt1"/>
                  </a:solidFill>
                </a:endParaRPr>
              </a:p>
            </p:txBody>
          </p:sp>
          <p:cxnSp>
            <p:nvCxnSpPr>
              <p:cNvPr id="21" name="直接连接符 20"/>
              <p:cNvCxnSpPr>
                <a:stCxn id="19" idx="5"/>
                <a:endCxn id="20" idx="0"/>
              </p:cNvCxnSpPr>
              <p:nvPr>
                <p:custDataLst>
                  <p:tags r:id="rId8"/>
                </p:custDataLst>
              </p:nvPr>
            </p:nvCxnSpPr>
            <p:spPr>
              <a:xfrm rot="16200000" flipH="1">
                <a:off x="7204971" y="2835760"/>
                <a:ext cx="395987" cy="372429"/>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
            <p:nvSpPr>
              <p:cNvPr id="24" name="TextBox 23"/>
              <p:cNvSpPr txBox="1"/>
              <p:nvPr>
                <p:custDataLst>
                  <p:tags r:id="rId9"/>
                </p:custDataLst>
              </p:nvPr>
            </p:nvSpPr>
            <p:spPr>
              <a:xfrm>
                <a:off x="6899488" y="4258115"/>
                <a:ext cx="1428760" cy="1014387"/>
              </a:xfrm>
              <a:prstGeom prst="rect">
                <a:avLst/>
              </a:prstGeom>
              <a:noFill/>
            </p:spPr>
            <p:txBody>
              <a:bodyPr wrap="square" rtlCol="0">
                <a:spAutoFit/>
              </a:bodyPr>
              <a:lstStyle/>
              <a:p>
                <a:pPr>
                  <a:lnSpc>
                    <a:spcPct val="100000"/>
                  </a:lnSpc>
                </a:pPr>
                <a:r>
                  <a:rPr 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(d) </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左子树为空的二叉树</a:t>
                </a:r>
              </a:p>
            </p:txBody>
          </p:sp>
        </p:grpSp>
      </p:grpSp>
      <p:sp>
        <p:nvSpPr>
          <p:cNvPr id="42" name="椭圆 41"/>
          <p:cNvSpPr/>
          <p:nvPr>
            <p:custDataLst>
              <p:tags r:id="rId3"/>
            </p:custDataLst>
          </p:nvPr>
        </p:nvSpPr>
        <p:spPr>
          <a:xfrm>
            <a:off x="7659534" y="707802"/>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43" name="椭圆 42"/>
          <p:cNvSpPr/>
          <p:nvPr>
            <p:custDataLst>
              <p:tags r:id="rId4"/>
            </p:custDataLst>
          </p:nvPr>
        </p:nvSpPr>
        <p:spPr>
          <a:xfrm>
            <a:off x="10760660" y="1230365"/>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par>
                                <p:cTn id="11" presetID="22" presetClass="entr" presetSubtype="1" fill="hold" nodeType="withEffect">
                                  <p:stCondLst>
                                    <p:cond delay="400"/>
                                  </p:stCondLst>
                                  <p:childTnLst>
                                    <p:set>
                                      <p:cBhvr>
                                        <p:cTn id="12" dur="1" fill="hold">
                                          <p:stCondLst>
                                            <p:cond delay="0"/>
                                          </p:stCondLst>
                                        </p:cTn>
                                        <p:tgtEl>
                                          <p:spTgt spid="39"/>
                                        </p:tgtEl>
                                        <p:attrNameLst>
                                          <p:attrName>style.visibility</p:attrName>
                                        </p:attrNameLst>
                                      </p:cBhvr>
                                      <p:to>
                                        <p:strVal val="visible"/>
                                      </p:to>
                                    </p:set>
                                    <p:animEffect transition="in" filter="wipe(up)">
                                      <p:cBhvr>
                                        <p:cTn id="13" dur="500"/>
                                        <p:tgtEl>
                                          <p:spTgt spid="39"/>
                                        </p:tgtEl>
                                      </p:cBhvr>
                                    </p:animEffect>
                                  </p:childTnLst>
                                </p:cTn>
                              </p:par>
                              <p:par>
                                <p:cTn id="14" presetID="22" presetClass="entr" presetSubtype="1" fill="hold" nodeType="withEffect">
                                  <p:stCondLst>
                                    <p:cond delay="6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par>
                                <p:cTn id="17" presetID="22" presetClass="entr" presetSubtype="1" fill="hold" nodeType="withEffect">
                                  <p:stCondLst>
                                    <p:cond delay="80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cstate="print">
            <a:extLst>
              <a:ext uri="{28A0092B-C50C-407E-A947-70E740481C1C}">
                <a14:useLocalDpi xmlns:a14="http://schemas.microsoft.com/office/drawing/2010/main" val="0"/>
              </a:ext>
            </a:extLst>
          </a:blip>
          <a:srcRect r="7351" b="-600"/>
          <a:stretch>
            <a:fillRect/>
          </a:stretch>
        </p:blipFill>
        <p:spPr>
          <a:xfrm>
            <a:off x="0" y="2132856"/>
            <a:ext cx="3472642" cy="3723578"/>
          </a:xfrm>
          <a:prstGeom prst="rect">
            <a:avLst/>
          </a:prstGeom>
        </p:spPr>
      </p:pic>
      <p:sp>
        <p:nvSpPr>
          <p:cNvPr id="3" name="TextBox 2"/>
          <p:cNvSpPr txBox="1"/>
          <p:nvPr>
            <p:custDataLst>
              <p:tags r:id="rId1"/>
            </p:custDataLst>
          </p:nvPr>
        </p:nvSpPr>
        <p:spPr>
          <a:xfrm>
            <a:off x="3575720" y="2564904"/>
            <a:ext cx="8215370" cy="3108325"/>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Height(self):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求二叉树高度的算法</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self._Height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self.b</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def _Height(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被</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Height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方法调用</a:t>
            </a: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t==None: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0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空树的高度为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lh</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self._Height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求左子树高度</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lchildh</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rh=</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self._Height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t.rchild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求右子树高度</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rchildh</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2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return max(</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lh,rh</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4" name="灯片编号占位符 3"/>
          <p:cNvSpPr>
            <a:spLocks noGrp="1"/>
          </p:cNvSpPr>
          <p:nvPr>
            <p:ph type="sldNum" sz="quarter" idx="12"/>
          </p:nvPr>
        </p:nvSpPr>
        <p:spPr/>
        <p:txBody>
          <a:bodyPr/>
          <a:lstStyle/>
          <a:p>
            <a:fld id="{67864EE2-EAB3-4814-A7EB-820BD7610F1E}" type="slidenum">
              <a:rPr lang="en-US" altLang="zh-CN" smtClean="0">
                <a:solidFill>
                  <a:schemeClr val="accent1"/>
                </a:solidFill>
                <a:latin typeface="微软雅黑" panose="020B0503020204020204" pitchFamily="34" charset="-122"/>
                <a:ea typeface="微软雅黑" panose="020B0503020204020204" pitchFamily="34" charset="-122"/>
              </a:rPr>
              <a:t>40</a:t>
            </a:fld>
            <a:r>
              <a:rPr lang="en-US" altLang="zh-CN">
                <a:solidFill>
                  <a:schemeClr val="accent1"/>
                </a:solidFill>
                <a:latin typeface="微软雅黑" panose="020B0503020204020204" pitchFamily="34" charset="-122"/>
                <a:ea typeface="微软雅黑" panose="020B0503020204020204" pitchFamily="34" charset="-122"/>
              </a:rPr>
              <a:t>/39</a:t>
            </a:r>
          </a:p>
        </p:txBody>
      </p:sp>
      <p:sp>
        <p:nvSpPr>
          <p:cNvPr id="5" name="椭圆 4"/>
          <p:cNvSpPr/>
          <p:nvPr>
            <p:custDataLst>
              <p:tags r:id="rId2"/>
            </p:custDataLst>
          </p:nvPr>
        </p:nvSpPr>
        <p:spPr>
          <a:xfrm>
            <a:off x="7938315" y="873547"/>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6" name="椭圆 5"/>
          <p:cNvSpPr/>
          <p:nvPr>
            <p:custDataLst>
              <p:tags r:id="rId3"/>
            </p:custDataLst>
          </p:nvPr>
        </p:nvSpPr>
        <p:spPr>
          <a:xfrm>
            <a:off x="5087888" y="1516726"/>
            <a:ext cx="506776" cy="506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
        <p:nvSpPr>
          <p:cNvPr id="7" name="椭圆 6"/>
          <p:cNvSpPr/>
          <p:nvPr>
            <p:custDataLst>
              <p:tags r:id="rId4"/>
            </p:custDataLst>
          </p:nvPr>
        </p:nvSpPr>
        <p:spPr>
          <a:xfrm>
            <a:off x="2487930" y="1176253"/>
            <a:ext cx="275421" cy="27542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lt1"/>
              </a:solidFill>
            </a:endParaRPr>
          </a:p>
        </p:txBody>
      </p:sp>
      <p:sp>
        <p:nvSpPr>
          <p:cNvPr id="8" name="椭圆 7"/>
          <p:cNvSpPr/>
          <p:nvPr>
            <p:custDataLst>
              <p:tags r:id="rId5"/>
            </p:custDataLst>
          </p:nvPr>
        </p:nvSpPr>
        <p:spPr>
          <a:xfrm>
            <a:off x="10976847" y="606495"/>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289425" y="920243"/>
            <a:ext cx="6381864" cy="5816600"/>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80000" tIns="0" bIns="0" rtlCol="0">
            <a:spAutoFit/>
          </a:bodyPr>
          <a:lstStyle/>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if __name__ == '__main__':</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b=</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	        #</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建立各个结点      </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p1=</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('B');p2=</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('C');p3=</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    </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p4=</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('E');p5=</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('F');p6=</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('G')</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b.lchild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=p1		#</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建立结点之间的关系      </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b.rchild</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=p2;p1.lchild=p3</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p3.rchild=p6;p2.lchild=p4</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p2.rchild=p5;bt=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ct val="2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bt.SetRoot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:",end='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ct val="2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x='</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X';p</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p!=None: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中存在</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中不存在</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2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x='</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G';p</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if p!=None: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中存在</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1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else: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中不存在</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p>
          <a:p>
            <a:pPr algn="l">
              <a:lnSpc>
                <a:spcPct val="2000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print(“</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的高度</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bt.Height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pic>
        <p:nvPicPr>
          <p:cNvPr id="1026" name="Picture 2"/>
          <p:cNvPicPr>
            <a:picLocks noChangeAspect="1" noChangeArrowheads="1"/>
          </p:cNvPicPr>
          <p:nvPr/>
        </p:nvPicPr>
        <p:blipFill>
          <a:blip r:embed="rId19" cstate="print"/>
          <a:srcRect/>
          <a:stretch>
            <a:fillRect/>
          </a:stretch>
        </p:blipFill>
        <p:spPr bwMode="auto">
          <a:xfrm>
            <a:off x="8737600" y="3039576"/>
            <a:ext cx="2686050" cy="2019300"/>
          </a:xfrm>
          <a:prstGeom prst="rect">
            <a:avLst/>
          </a:prstGeom>
          <a:noFill/>
          <a:ln w="9525">
            <a:noFill/>
            <a:miter lim="800000"/>
            <a:headEnd/>
            <a:tailEnd/>
          </a:ln>
        </p:spPr>
      </p:pic>
      <p:sp>
        <p:nvSpPr>
          <p:cNvPr id="7" name="右箭头 6"/>
          <p:cNvSpPr/>
          <p:nvPr>
            <p:custDataLst>
              <p:tags r:id="rId2"/>
            </p:custDataLst>
          </p:nvPr>
        </p:nvSpPr>
        <p:spPr>
          <a:xfrm>
            <a:off x="7937073" y="3653760"/>
            <a:ext cx="285752" cy="285752"/>
          </a:xfrm>
          <a:prstGeom prst="rightArrow">
            <a:avLst/>
          </a:prstGeom>
          <a:gradFill>
            <a:gsLst>
              <a:gs pos="0">
                <a:schemeClr val="accent2">
                  <a:shade val="51000"/>
                  <a:satMod val="130000"/>
                </a:schemeClr>
              </a:gs>
              <a:gs pos="80000">
                <a:schemeClr val="accent2">
                  <a:shade val="93000"/>
                  <a:satMod val="130000"/>
                </a:schemeClr>
              </a:gs>
              <a:gs pos="100000">
                <a:schemeClr val="accent2">
                  <a:shade val="94000"/>
                  <a:satMod val="135000"/>
                </a:schemeClr>
              </a:gs>
              <a:gs pos="0">
                <a:srgbClr val="D8572A"/>
              </a:gs>
              <a:gs pos="80000">
                <a:srgbClr val="D8572A"/>
              </a:gs>
              <a:gs pos="100000">
                <a:srgbClr val="D8572A"/>
              </a:gs>
            </a:gsLst>
            <a:lin ang="16200000" scaled="0"/>
          </a:gradFill>
          <a:ln>
            <a:solidFill>
              <a:schemeClr val="accent2">
                <a:shade val="95000"/>
                <a:satMod val="105000"/>
              </a:schemeClr>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400">
              <a:solidFill>
                <a:schemeClr val="lt1"/>
              </a:solidFill>
            </a:endParaRPr>
          </a:p>
        </p:txBody>
      </p:sp>
      <p:sp>
        <p:nvSpPr>
          <p:cNvPr id="8" name="TextBox 7"/>
          <p:cNvSpPr txBox="1"/>
          <p:nvPr/>
        </p:nvSpPr>
        <p:spPr>
          <a:xfrm>
            <a:off x="8387915" y="5934931"/>
            <a:ext cx="3357554" cy="398780"/>
          </a:xfrm>
          <a:prstGeom prst="rect">
            <a:avLst/>
          </a:prstGeom>
          <a:noFill/>
        </p:spPr>
        <p:txBody>
          <a:bodyPr wrap="square" rtlCol="0">
            <a:spAutoFit/>
          </a:bodyPr>
          <a:lstStyle/>
          <a:p>
            <a:pPr algn="l">
              <a:lnSpc>
                <a:spcPct val="100000"/>
              </a:lnSpc>
              <a:spcBef>
                <a:spcPts val="0"/>
              </a:spcBef>
            </a:pP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所有代码存放在</a:t>
            </a:r>
            <a:r>
              <a:rPr lang="en-US" altLang="zh-CN"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BTree.py</a:t>
            </a:r>
            <a:r>
              <a:rPr lang="zh-CN" altLang="en-US" sz="20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中</a:t>
            </a:r>
          </a:p>
        </p:txBody>
      </p:sp>
      <p:sp>
        <p:nvSpPr>
          <p:cNvPr id="9" name="图文框 8"/>
          <p:cNvSpPr/>
          <p:nvPr>
            <p:custDataLst>
              <p:tags r:id="rId3"/>
            </p:custDataLst>
          </p:nvPr>
        </p:nvSpPr>
        <p:spPr>
          <a:xfrm>
            <a:off x="8376957" y="5296048"/>
            <a:ext cx="785818" cy="500066"/>
          </a:xfrm>
          <a:prstGeom prst="frame">
            <a:avLst/>
          </a:prstGeom>
          <a:solidFill>
            <a:srgbClr val="339933"/>
          </a:solidFill>
          <a:ln>
            <a:solidFill>
              <a:schemeClr val="lt1"/>
            </a:solidFill>
            <a:tailEnd type="none"/>
          </a:ln>
        </p:spPr>
        <p:style>
          <a:lnRef idx="3">
            <a:schemeClr val="lt1"/>
          </a:lnRef>
          <a:fillRef idx="1">
            <a:schemeClr val="accent6"/>
          </a:fillRef>
          <a:effectRef idx="1">
            <a:schemeClr val="accent6"/>
          </a:effectRef>
          <a:fontRef idx="minor">
            <a:schemeClr val="lt1"/>
          </a:fontRef>
        </p:style>
        <p:txBody>
          <a:bodyPr rtlCol="0" anchor="ctr"/>
          <a:lstStyle/>
          <a:p>
            <a:pPr>
              <a:lnSpc>
                <a:spcPts val="2100"/>
              </a:lnSpc>
            </a:pPr>
            <a:r>
              <a:rPr lang="zh-CN" altLang="en-US" sz="1600" dirty="0">
                <a:solidFill>
                  <a:srgbClr val="000000"/>
                </a:solidFill>
                <a:latin typeface="微软雅黑" panose="020B0503020204020204" pitchFamily="34" charset="-122"/>
                <a:ea typeface="微软雅黑" panose="020B0503020204020204" pitchFamily="34" charset="-122"/>
              </a:rPr>
              <a:t>操作</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41</a:t>
            </a:fld>
            <a:r>
              <a:rPr lang="en-US" altLang="zh-CN">
                <a:solidFill>
                  <a:srgbClr val="000000"/>
                </a:solidFill>
                <a:latin typeface="微软雅黑" panose="020B0503020204020204" pitchFamily="34" charset="-122"/>
                <a:ea typeface="微软雅黑" panose="020B0503020204020204" pitchFamily="34" charset="-122"/>
              </a:rPr>
              <a:t>/39</a:t>
            </a:r>
          </a:p>
        </p:txBody>
      </p:sp>
      <p:grpSp>
        <p:nvGrpSpPr>
          <p:cNvPr id="11" name="组合 10"/>
          <p:cNvGrpSpPr/>
          <p:nvPr/>
        </p:nvGrpSpPr>
        <p:grpSpPr>
          <a:xfrm>
            <a:off x="8937675" y="923069"/>
            <a:ext cx="1900083" cy="1925032"/>
            <a:chOff x="1150124" y="3032607"/>
            <a:chExt cx="1900083" cy="1925032"/>
          </a:xfrm>
        </p:grpSpPr>
        <p:sp>
          <p:nvSpPr>
            <p:cNvPr id="12" name="Line 34"/>
            <p:cNvSpPr>
              <a:spLocks noChangeShapeType="1"/>
            </p:cNvSpPr>
            <p:nvPr>
              <p:custDataLst>
                <p:tags r:id="rId5"/>
              </p:custDataLst>
            </p:nvPr>
          </p:nvSpPr>
          <p:spPr bwMode="auto">
            <a:xfrm>
              <a:off x="2214546" y="3286124"/>
              <a:ext cx="201626" cy="255318"/>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Freeform 45"/>
            <p:cNvSpPr/>
            <p:nvPr>
              <p:custDataLst>
                <p:tags r:id="rId6"/>
              </p:custDataLst>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44"/>
            <p:cNvSpPr>
              <a:spLocks noChangeShapeType="1"/>
            </p:cNvSpPr>
            <p:nvPr>
              <p:custDataLst>
                <p:tags r:id="rId7"/>
              </p:custDataLst>
            </p:nvPr>
          </p:nvSpPr>
          <p:spPr bwMode="auto">
            <a:xfrm>
              <a:off x="1369024" y="4327825"/>
              <a:ext cx="308248" cy="334084"/>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43"/>
            <p:cNvSpPr/>
            <p:nvPr>
              <p:custDataLst>
                <p:tags r:id="rId8"/>
              </p:custDataLst>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42"/>
            <p:cNvSpPr>
              <a:spLocks noChangeShapeType="1"/>
            </p:cNvSpPr>
            <p:nvPr>
              <p:custDataLst>
                <p:tags r:id="rId9"/>
              </p:custDataLst>
            </p:nvPr>
          </p:nvSpPr>
          <p:spPr bwMode="auto">
            <a:xfrm flipH="1">
              <a:off x="1296653" y="3705059"/>
              <a:ext cx="285911" cy="40689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41"/>
            <p:cNvSpPr>
              <a:spLocks noChangeShapeType="1"/>
            </p:cNvSpPr>
            <p:nvPr>
              <p:custDataLst>
                <p:tags r:id="rId10"/>
              </p:custDataLst>
            </p:nvPr>
          </p:nvSpPr>
          <p:spPr bwMode="auto">
            <a:xfrm flipH="1">
              <a:off x="1632598" y="3155105"/>
              <a:ext cx="477114" cy="409467"/>
            </a:xfrm>
            <a:prstGeom prst="line">
              <a:avLst/>
            </a:pr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8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Oval 40"/>
            <p:cNvSpPr>
              <a:spLocks noChangeArrowheads="1"/>
            </p:cNvSpPr>
            <p:nvPr>
              <p:custDataLst>
                <p:tags r:id="rId11"/>
              </p:custDataLst>
            </p:nvPr>
          </p:nvSpPr>
          <p:spPr bwMode="auto">
            <a:xfrm>
              <a:off x="1955141" y="3032607"/>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19" name="Oval 39"/>
            <p:cNvSpPr>
              <a:spLocks noChangeArrowheads="1"/>
            </p:cNvSpPr>
            <p:nvPr>
              <p:custDataLst>
                <p:tags r:id="rId12"/>
              </p:custDataLst>
            </p:nvPr>
          </p:nvSpPr>
          <p:spPr bwMode="auto">
            <a:xfrm>
              <a:off x="1486069" y="348233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20" name="Oval 38"/>
            <p:cNvSpPr>
              <a:spLocks noChangeArrowheads="1"/>
            </p:cNvSpPr>
            <p:nvPr>
              <p:custDataLst>
                <p:tags r:id="rId13"/>
              </p:custDataLst>
            </p:nvPr>
          </p:nvSpPr>
          <p:spPr bwMode="auto">
            <a:xfrm>
              <a:off x="2357204" y="3520883"/>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1" name="Oval 37"/>
            <p:cNvSpPr>
              <a:spLocks noChangeArrowheads="1"/>
            </p:cNvSpPr>
            <p:nvPr>
              <p:custDataLst>
                <p:tags r:id="rId14"/>
              </p:custDataLst>
            </p:nvPr>
          </p:nvSpPr>
          <p:spPr bwMode="auto">
            <a:xfrm>
              <a:off x="2065038"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22" name="Oval 36"/>
            <p:cNvSpPr>
              <a:spLocks noChangeArrowheads="1"/>
            </p:cNvSpPr>
            <p:nvPr>
              <p:custDataLst>
                <p:tags r:id="rId15"/>
              </p:custDataLst>
            </p:nvPr>
          </p:nvSpPr>
          <p:spPr bwMode="auto">
            <a:xfrm>
              <a:off x="2726207" y="4099105"/>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3" name="Oval 35"/>
            <p:cNvSpPr>
              <a:spLocks noChangeArrowheads="1"/>
            </p:cNvSpPr>
            <p:nvPr>
              <p:custDataLst>
                <p:tags r:id="rId16"/>
              </p:custDataLst>
            </p:nvPr>
          </p:nvSpPr>
          <p:spPr bwMode="auto">
            <a:xfrm>
              <a:off x="1150124" y="4111954"/>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24" name="Oval 33"/>
            <p:cNvSpPr>
              <a:spLocks noChangeArrowheads="1"/>
            </p:cNvSpPr>
            <p:nvPr>
              <p:custDataLst>
                <p:tags r:id="rId17"/>
              </p:custDataLst>
            </p:nvPr>
          </p:nvSpPr>
          <p:spPr bwMode="auto">
            <a:xfrm>
              <a:off x="1568268" y="4633639"/>
              <a:ext cx="324000" cy="324000"/>
            </a:xfrm>
            <a:prstGeom prst="ellips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 pos="0">
                  <a:srgbClr val="8A0012"/>
                </a:gs>
                <a:gs pos="35000">
                  <a:srgbClr val="8A0012"/>
                </a:gs>
                <a:gs pos="100000">
                  <a:srgbClr val="8A0012"/>
                </a:gs>
              </a:gsLst>
              <a:lin ang="16200000" scaled="0"/>
            </a:gra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000"/>
                </a:lnSpc>
                <a:spcBef>
                  <a:spcPct val="0"/>
                </a:spcBef>
              </a:pPr>
              <a:r>
                <a:rPr kumimoji="0" lang="en-US" altLang="zh-CN" sz="1800" b="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grpSp>
      <p:sp>
        <p:nvSpPr>
          <p:cNvPr id="25" name="TextBox 5"/>
          <p:cNvSpPr txBox="1"/>
          <p:nvPr>
            <p:custDataLst>
              <p:tags r:id="rId4"/>
            </p:custDataLst>
          </p:nvPr>
        </p:nvSpPr>
        <p:spPr>
          <a:xfrm>
            <a:off x="275402" y="927014"/>
            <a:ext cx="714380" cy="645160"/>
          </a:xfrm>
          <a:prstGeom prst="rect">
            <a:avLst/>
          </a:prstGeom>
          <a:blipFill>
            <a:blip r:embed="rId20" cstate="print">
              <a:duotone>
                <a:schemeClr val="bg2">
                  <a:shade val="45000"/>
                  <a:satMod val="135000"/>
                </a:schemeClr>
                <a:prstClr val="white"/>
              </a:duotone>
            </a:blip>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dirty="0">
                <a:ln w="18415" cmpd="sng">
                  <a:noFill/>
                  <a:prstDash val="solid"/>
                </a:ln>
                <a:solidFill>
                  <a:schemeClr val="dk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rPr>
              <a:t>程序验证</a:t>
            </a:r>
          </a:p>
        </p:txBody>
      </p:sp>
      <p:sp>
        <p:nvSpPr>
          <p:cNvPr id="2" name="对话气泡: 矩形 1">
            <a:extLst>
              <a:ext uri="{FF2B5EF4-FFF2-40B4-BE49-F238E27FC236}">
                <a16:creationId xmlns:a16="http://schemas.microsoft.com/office/drawing/2014/main" id="{41666FA6-B386-0FE1-2ED8-291D4171B146}"/>
              </a:ext>
            </a:extLst>
          </p:cNvPr>
          <p:cNvSpPr/>
          <p:nvPr/>
        </p:nvSpPr>
        <p:spPr>
          <a:xfrm>
            <a:off x="4920417" y="35497"/>
            <a:ext cx="4499732" cy="729230"/>
          </a:xfrm>
          <a:prstGeom prst="wedgeRectCallout">
            <a:avLst>
              <a:gd name="adj1" fmla="val -58743"/>
              <a:gd name="adj2" fmla="val 81951"/>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r>
              <a:rPr lang="zh-CN" altLang="en-US" sz="1800" dirty="0">
                <a:solidFill>
                  <a:srgbClr val="C00000"/>
                </a:solidFill>
                <a:latin typeface="微软雅黑" panose="020B0503020204020204" pitchFamily="34" charset="-122"/>
                <a:ea typeface="微软雅黑" panose="020B0503020204020204" pitchFamily="34" charset="-122"/>
              </a:rPr>
              <a:t>主入口：运行当前文件时会运行，被其它文件</a:t>
            </a:r>
            <a:r>
              <a:rPr lang="en-US" altLang="zh-CN" sz="1800" dirty="0">
                <a:solidFill>
                  <a:srgbClr val="C00000"/>
                </a:solidFill>
                <a:latin typeface="微软雅黑" panose="020B0503020204020204" pitchFamily="34" charset="-122"/>
                <a:ea typeface="微软雅黑" panose="020B0503020204020204" pitchFamily="34" charset="-122"/>
              </a:rPr>
              <a:t>import</a:t>
            </a:r>
            <a:r>
              <a:rPr lang="zh-CN" altLang="en-US" sz="1800" dirty="0">
                <a:solidFill>
                  <a:srgbClr val="C00000"/>
                </a:solidFill>
                <a:latin typeface="微软雅黑" panose="020B0503020204020204" pitchFamily="34" charset="-122"/>
                <a:ea typeface="微软雅黑" panose="020B0503020204020204" pitchFamily="34" charset="-122"/>
              </a:rPr>
              <a:t>（导入）时则不运行</a:t>
            </a:r>
            <a:endParaRPr lang="en-US" altLang="zh-CN" sz="18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500"/>
                                        <p:tgtEl>
                                          <p:spTgt spid="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3500"/>
                            </p:stCondLst>
                            <p:childTnLst>
                              <p:par>
                                <p:cTn id="17" presetID="22" presetClass="entr" presetSubtype="1"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up)">
                                      <p:cBhvr>
                                        <p:cTn id="19" dur="500"/>
                                        <p:tgtEl>
                                          <p:spTgt spid="1026"/>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75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p:bldP spid="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sp>
        <p:nvSpPr>
          <p:cNvPr id="2" name="文本框 1"/>
          <p:cNvSpPr txBox="1"/>
          <p:nvPr/>
        </p:nvSpPr>
        <p:spPr>
          <a:xfrm>
            <a:off x="122" y="6489412"/>
            <a:ext cx="8424936" cy="368300"/>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本课件版权归清华大学出版社所有，仅提供教师教学使用，其他用途一律视为侵权</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subTnLst>
                                    <p:audio>
                                      <p:cMediaNode>
                                        <p:cTn display="0" masterRel="sameClick">
                                          <p:stCondLst>
                                            <p:cond evt="begin" delay="0">
                                              <p:tn val="7"/>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1559496" y="1523807"/>
            <a:ext cx="9073008" cy="5211445"/>
          </a:xfrm>
          <a:prstGeom prst="rect">
            <a:avLst/>
          </a:prstGeom>
          <a:noFill/>
          <a:ln w="19050">
            <a:solidFill>
              <a:schemeClr val="accent3">
                <a:lumMod val="60000"/>
                <a:lumOff val="40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ADT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BTree</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数据对象：</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D={</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 0</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为了简单，除了特别说明外假设</a:t>
            </a:r>
            <a:r>
              <a:rPr lang="zh-CN" altLang="en-US"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结点值</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char</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数据关系：</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r</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={&lt;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j</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&gt; | </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a</a:t>
            </a:r>
            <a:r>
              <a:rPr lang="en-US" altLang="zh-CN" sz="1800" i="1" baseline="-250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j</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D</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j</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，当</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时，称为空二叉树；</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否则其中有一个根结点，其他结点构成根结点的互不相交的左、右子树，</a:t>
            </a:r>
            <a:endPar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该左、右两棵子树也是二叉树</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endPar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algn="l">
              <a:lnSpc>
                <a:spcPts val="2400"/>
              </a:lnSpc>
              <a:spcBef>
                <a:spcPts val="0"/>
              </a:spcBef>
            </a:pP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基本运算：</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SetRoot</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：设置二叉树的根结点为</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b</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DispBTree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：返回二叉树的括号表示串。</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1800" dirty="0" err="1">
                <a:solidFill>
                  <a:srgbClr val="000000"/>
                </a:solidFill>
                <a:latin typeface="微软雅黑" panose="020B0503020204020204" pitchFamily="34" charset="-122"/>
                <a:ea typeface="微软雅黑" panose="020B0503020204020204" pitchFamily="34" charset="-122"/>
                <a:cs typeface="Consolas" panose="020B0609020204030204" pitchFamily="49" charset="0"/>
              </a:rPr>
              <a:t>FindNode</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：在二叉树中查找值为</a:t>
            </a:r>
            <a:r>
              <a:rPr lang="en-US" altLang="zh-CN" sz="18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x</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的结点。</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int Height()</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：求二叉树的高度。</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a:p>
            <a:pPr algn="l">
              <a:lnSpc>
                <a:spcPts val="2400"/>
              </a:lnSpc>
              <a:spcBef>
                <a:spcPts val="0"/>
              </a:spcBef>
            </a:pPr>
            <a:r>
              <a:rPr lang="en-US" altLang="zh-CN" sz="18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TextBox 6"/>
          <p:cNvSpPr txBox="1"/>
          <p:nvPr/>
        </p:nvSpPr>
        <p:spPr>
          <a:xfrm>
            <a:off x="623392" y="908720"/>
            <a:ext cx="4143404"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pPr>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2.</a:t>
            </a:r>
            <a:r>
              <a:rPr lang="zh-CN" altLang="en-US" dirty="0">
                <a:solidFill>
                  <a:schemeClr val="accent1"/>
                </a:solidFill>
                <a:latin typeface="微软雅黑" panose="020B0503020204020204" pitchFamily="34" charset="-122"/>
                <a:ea typeface="微软雅黑" panose="020B0503020204020204" pitchFamily="34" charset="-122"/>
              </a:rPr>
              <a:t>二叉树</a:t>
            </a:r>
            <a:r>
              <a:rPr lang="zh-CN" altLang="zh-CN" dirty="0">
                <a:solidFill>
                  <a:schemeClr val="accent1"/>
                </a:solidFill>
                <a:latin typeface="微软雅黑" panose="020B0503020204020204" pitchFamily="34" charset="-122"/>
                <a:ea typeface="微软雅黑" panose="020B0503020204020204" pitchFamily="34" charset="-122"/>
              </a:rPr>
              <a:t>抽象数据类型的描述</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5</a:t>
            </a:fld>
            <a:r>
              <a:rPr lang="en-US" altLang="zh-CN">
                <a:solidFill>
                  <a:srgbClr val="000000"/>
                </a:solidFill>
                <a:latin typeface="微软雅黑" panose="020B0503020204020204" pitchFamily="34" charset="-122"/>
                <a:ea typeface="微软雅黑" panose="020B0503020204020204" pitchFamily="34" charset="-122"/>
              </a:rPr>
              <a:t>/39</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3600" y="996473"/>
            <a:ext cx="3929090"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vl2pPr>
              <a:defRPr>
                <a:solidFill>
                  <a:srgbClr val="0033CC"/>
                </a:solidFill>
                <a:latin typeface="Times New Roman" panose="02020603050405020304" pitchFamily="18" charset="0"/>
                <a:ea typeface="楷体_GB2312" pitchFamily="49" charset="-122"/>
              </a:defRPr>
            </a:lvl2pPr>
            <a:lvl3pPr>
              <a:defRPr>
                <a:solidFill>
                  <a:srgbClr val="0033CC"/>
                </a:solidFill>
                <a:latin typeface="Times New Roman" panose="02020603050405020304" pitchFamily="18" charset="0"/>
                <a:ea typeface="楷体_GB2312" pitchFamily="49" charset="-122"/>
              </a:defRPr>
            </a:lvl3pPr>
            <a:lvl4pPr>
              <a:defRPr>
                <a:solidFill>
                  <a:srgbClr val="0033CC"/>
                </a:solidFill>
                <a:latin typeface="Times New Roman" panose="02020603050405020304" pitchFamily="18" charset="0"/>
                <a:ea typeface="楷体_GB2312" pitchFamily="49" charset="-122"/>
              </a:defRPr>
            </a:lvl4pPr>
            <a:lvl5pPr>
              <a:defRPr>
                <a:solidFill>
                  <a:srgbClr val="0033CC"/>
                </a:solidFill>
                <a:latin typeface="Times New Roman" panose="02020603050405020304" pitchFamily="18" charset="0"/>
                <a:ea typeface="楷体_GB2312" pitchFamily="49" charset="-122"/>
              </a:defRPr>
            </a:lvl5pPr>
            <a:lvl6pPr>
              <a:defRPr>
                <a:solidFill>
                  <a:srgbClr val="0033CC"/>
                </a:solidFill>
                <a:latin typeface="Times New Roman" panose="02020603050405020304" pitchFamily="18" charset="0"/>
                <a:ea typeface="楷体_GB2312" pitchFamily="49" charset="-122"/>
              </a:defRPr>
            </a:lvl6pPr>
            <a:lvl7pPr>
              <a:defRPr>
                <a:solidFill>
                  <a:srgbClr val="0033CC"/>
                </a:solidFill>
                <a:latin typeface="Times New Roman" panose="02020603050405020304" pitchFamily="18" charset="0"/>
                <a:ea typeface="楷体_GB2312" pitchFamily="49" charset="-122"/>
              </a:defRPr>
            </a:lvl7pPr>
            <a:lvl8pPr>
              <a:defRPr>
                <a:solidFill>
                  <a:srgbClr val="0033CC"/>
                </a:solidFill>
                <a:latin typeface="Times New Roman" panose="02020603050405020304" pitchFamily="18" charset="0"/>
                <a:ea typeface="楷体_GB2312" pitchFamily="49" charset="-122"/>
              </a:defRPr>
            </a:lvl8pPr>
            <a:lvl9pPr>
              <a:defRPr>
                <a:solidFill>
                  <a:srgbClr val="0033CC"/>
                </a:solidFill>
                <a:latin typeface="Times New Roman" panose="02020603050405020304" pitchFamily="18" charset="0"/>
                <a:ea typeface="楷体_GB2312" pitchFamily="49" charset="-122"/>
              </a:defRPr>
            </a:lvl9pPr>
          </a:lstStyle>
          <a:p>
            <a:pPr>
              <a:buFont typeface="Wingdings" panose="05000000000000000000" pitchFamily="2" charset="2"/>
              <a:buChar char="Ø"/>
            </a:pPr>
            <a:r>
              <a:rPr lang="en-US" altLang="zh-CN" dirty="0">
                <a:solidFill>
                  <a:schemeClr val="accent1"/>
                </a:solidFill>
                <a:latin typeface="微软雅黑" panose="020B0503020204020204" pitchFamily="34" charset="-122"/>
                <a:ea typeface="微软雅黑" panose="020B0503020204020204" pitchFamily="34" charset="-122"/>
              </a:rPr>
              <a:t>3. </a:t>
            </a:r>
            <a:r>
              <a:rPr lang="zh-CN" altLang="zh-CN" dirty="0">
                <a:solidFill>
                  <a:schemeClr val="accent1"/>
                </a:solidFill>
                <a:latin typeface="微软雅黑" panose="020B0503020204020204" pitchFamily="34" charset="-122"/>
                <a:ea typeface="微软雅黑" panose="020B0503020204020204" pitchFamily="34" charset="-122"/>
              </a:rPr>
              <a:t>满二叉树和完全二叉树</a:t>
            </a:r>
          </a:p>
        </p:txBody>
      </p:sp>
      <p:sp>
        <p:nvSpPr>
          <p:cNvPr id="5" name="TextBox 4"/>
          <p:cNvSpPr txBox="1"/>
          <p:nvPr>
            <p:custDataLst>
              <p:tags r:id="rId1"/>
            </p:custDataLst>
          </p:nvPr>
        </p:nvSpPr>
        <p:spPr>
          <a:xfrm>
            <a:off x="1071157" y="1693429"/>
            <a:ext cx="10010382" cy="2524125"/>
          </a:xfrm>
          <a:prstGeom prst="rect">
            <a:avLst/>
          </a:prstGeom>
          <a:noFill/>
          <a:ln w="28575">
            <a:solidFill>
              <a:schemeClr val="lt1">
                <a:lumMod val="65000"/>
              </a:schemeClr>
            </a:solidFill>
            <a:prstDash val="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35"/>
              </a:buBlip>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在一棵二叉树中，如果所有分支结点都有左孩子结点和右孩子结点，并且叶子结点都集中在二叉树的最下一层，这样的二叉树称为满二叉树。</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35"/>
              </a:buBlip>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可以对满二叉树的结点进行层序编号，约定编号从树根为</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开始，按照层数从小到大、同一层从左到右的次序进行。</a:t>
            </a:r>
            <a:endPar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endParaRPr>
          </a:p>
          <a:p>
            <a:pPr marL="342900" indent="-342900" algn="l">
              <a:lnSpc>
                <a:spcPts val="2800"/>
              </a:lnSpc>
              <a:spcBef>
                <a:spcPts val="600"/>
              </a:spcBef>
              <a:buBlip>
                <a:blip r:embed="rId35"/>
              </a:buBlip>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满二叉树也可以从结点个数和树高度之间的关系来定义，即一棵高度为</a:t>
            </a:r>
            <a:r>
              <a:rPr lang="en-US" altLang="zh-CN" sz="2000" i="1"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h</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且有</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i="1" baseline="30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个结点的二叉树称为满二叉树。</a:t>
            </a:r>
          </a:p>
        </p:txBody>
      </p:sp>
      <p:grpSp>
        <p:nvGrpSpPr>
          <p:cNvPr id="6" name="组合 5"/>
          <p:cNvGrpSpPr/>
          <p:nvPr/>
        </p:nvGrpSpPr>
        <p:grpSpPr>
          <a:xfrm>
            <a:off x="4367808" y="4305941"/>
            <a:ext cx="5235709" cy="2214578"/>
            <a:chOff x="1666524" y="2335405"/>
            <a:chExt cx="5938139" cy="2950983"/>
          </a:xfrm>
        </p:grpSpPr>
        <p:sp>
          <p:nvSpPr>
            <p:cNvPr id="7" name="椭圆 6"/>
            <p:cNvSpPr/>
            <p:nvPr>
              <p:custDataLst>
                <p:tags r:id="rId5"/>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nSpc>
                  <a:spcPts val="2200"/>
                </a:lnSpc>
              </a:pPr>
              <a:r>
                <a:rPr lang="en-US" altLang="zh-CN" sz="1600" dirty="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8" name="椭圆 7"/>
            <p:cNvSpPr/>
            <p:nvPr>
              <p:custDataLst>
                <p:tags r:id="rId6"/>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9" name="椭圆 8"/>
            <p:cNvSpPr/>
            <p:nvPr>
              <p:custDataLst>
                <p:tags r:id="rId7"/>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0" name="椭圆 9"/>
            <p:cNvSpPr/>
            <p:nvPr>
              <p:custDataLst>
                <p:tags r:id="rId8"/>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11" name="椭圆 10"/>
            <p:cNvSpPr/>
            <p:nvPr>
              <p:custDataLst>
                <p:tags r:id="rId9"/>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12" name="直接连接符 11"/>
            <p:cNvCxnSpPr>
              <a:stCxn id="9" idx="3"/>
              <a:endCxn id="10" idx="0"/>
            </p:cNvCxnSpPr>
            <p:nvPr>
              <p:custDataLst>
                <p:tags r:id="rId10"/>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custDataLst>
                <p:tags r:id="rId11"/>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4" name="椭圆 13"/>
            <p:cNvSpPr/>
            <p:nvPr>
              <p:custDataLst>
                <p:tags r:id="rId12"/>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5" name="椭圆 14"/>
            <p:cNvSpPr/>
            <p:nvPr>
              <p:custDataLst>
                <p:tags r:id="rId13"/>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16" name="椭圆 15"/>
            <p:cNvSpPr/>
            <p:nvPr>
              <p:custDataLst>
                <p:tags r:id="rId14"/>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17" name="直接连接符 16"/>
            <p:cNvCxnSpPr>
              <a:stCxn id="14" idx="3"/>
              <a:endCxn id="15" idx="0"/>
            </p:cNvCxnSpPr>
            <p:nvPr>
              <p:custDataLst>
                <p:tags r:id="rId15"/>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custDataLst>
                <p:tags r:id="rId16"/>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custDataLst>
                <p:tags r:id="rId17"/>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custDataLst>
                <p:tags r:id="rId18"/>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1" name="椭圆 20"/>
            <p:cNvSpPr/>
            <p:nvPr>
              <p:custDataLst>
                <p:tags r:id="rId19"/>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2" name="椭圆 21"/>
            <p:cNvSpPr/>
            <p:nvPr>
              <p:custDataLst>
                <p:tags r:id="rId20"/>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3" name="椭圆 22"/>
            <p:cNvSpPr/>
            <p:nvPr>
              <p:custDataLst>
                <p:tags r:id="rId21"/>
              </p:custDataLst>
            </p:nvPr>
          </p:nvSpPr>
          <p:spPr>
            <a:xfrm>
              <a:off x="4929190"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L</a:t>
              </a:r>
            </a:p>
          </p:txBody>
        </p:sp>
        <p:sp>
          <p:nvSpPr>
            <p:cNvPr id="24" name="椭圆 23"/>
            <p:cNvSpPr/>
            <p:nvPr>
              <p:custDataLst>
                <p:tags r:id="rId22"/>
              </p:custDataLst>
            </p:nvPr>
          </p:nvSpPr>
          <p:spPr>
            <a:xfrm>
              <a:off x="5715008"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M</a:t>
              </a:r>
            </a:p>
          </p:txBody>
        </p:sp>
        <p:cxnSp>
          <p:nvCxnSpPr>
            <p:cNvPr id="25" name="直接连接符 24"/>
            <p:cNvCxnSpPr>
              <a:stCxn id="22" idx="3"/>
              <a:endCxn id="23" idx="0"/>
            </p:cNvCxnSpPr>
            <p:nvPr>
              <p:custDataLst>
                <p:tags r:id="rId23"/>
              </p:custDataLst>
            </p:nvPr>
          </p:nvCxnSpPr>
          <p:spPr>
            <a:xfrm rot="5400000">
              <a:off x="5013257"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custDataLst>
                <p:tags r:id="rId24"/>
              </p:custDataLst>
            </p:nvPr>
          </p:nvCxnSpPr>
          <p:spPr>
            <a:xfrm rot="16200000" flipH="1">
              <a:off x="5532452"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7" name="椭圆 26"/>
            <p:cNvSpPr/>
            <p:nvPr>
              <p:custDataLst>
                <p:tags r:id="rId25"/>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8" name="椭圆 27"/>
            <p:cNvSpPr/>
            <p:nvPr>
              <p:custDataLst>
                <p:tags r:id="rId26"/>
              </p:custDataLst>
            </p:nvPr>
          </p:nvSpPr>
          <p:spPr>
            <a:xfrm>
              <a:off x="62865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N</a:t>
              </a:r>
            </a:p>
          </p:txBody>
        </p:sp>
        <p:sp>
          <p:nvSpPr>
            <p:cNvPr id="29" name="椭圆 28"/>
            <p:cNvSpPr/>
            <p:nvPr>
              <p:custDataLst>
                <p:tags r:id="rId27"/>
              </p:custDataLst>
            </p:nvPr>
          </p:nvSpPr>
          <p:spPr>
            <a:xfrm>
              <a:off x="7072330"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O</a:t>
              </a:r>
            </a:p>
          </p:txBody>
        </p:sp>
        <p:cxnSp>
          <p:nvCxnSpPr>
            <p:cNvPr id="30" name="直接连接符 29"/>
            <p:cNvCxnSpPr>
              <a:stCxn id="27" idx="3"/>
              <a:endCxn id="28" idx="0"/>
            </p:cNvCxnSpPr>
            <p:nvPr>
              <p:custDataLst>
                <p:tags r:id="rId28"/>
              </p:custDataLst>
            </p:nvPr>
          </p:nvCxnSpPr>
          <p:spPr>
            <a:xfrm rot="5400000">
              <a:off x="6370579"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custDataLst>
                <p:tags r:id="rId29"/>
              </p:custDataLst>
            </p:nvPr>
          </p:nvCxnSpPr>
          <p:spPr>
            <a:xfrm rot="16200000" flipH="1">
              <a:off x="6889774"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custDataLst>
                <p:tags r:id="rId30"/>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custDataLst>
                <p:tags r:id="rId31"/>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custDataLst>
                <p:tags r:id="rId32"/>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custDataLst>
                <p:tags r:id="rId33"/>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a:t>
              </a:r>
            </a:p>
          </p:txBody>
        </p:sp>
        <p:sp>
          <p:nvSpPr>
            <p:cNvPr id="37" name="TextBox 36"/>
            <p:cNvSpPr txBox="1"/>
            <p:nvPr/>
          </p:nvSpPr>
          <p:spPr>
            <a:xfrm>
              <a:off x="2638791" y="3335538"/>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p>
          </p:txBody>
        </p:sp>
        <p:sp>
          <p:nvSpPr>
            <p:cNvPr id="38" name="TextBox 37"/>
            <p:cNvSpPr txBox="1"/>
            <p:nvPr/>
          </p:nvSpPr>
          <p:spPr>
            <a:xfrm>
              <a:off x="2071635" y="3929065"/>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4</a:t>
              </a:r>
            </a:p>
          </p:txBody>
        </p:sp>
        <p:sp>
          <p:nvSpPr>
            <p:cNvPr id="39" name="TextBox 38"/>
            <p:cNvSpPr txBox="1"/>
            <p:nvPr/>
          </p:nvSpPr>
          <p:spPr>
            <a:xfrm>
              <a:off x="1666524" y="4835736"/>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40" name="TextBox 39"/>
            <p:cNvSpPr txBox="1"/>
            <p:nvPr/>
          </p:nvSpPr>
          <p:spPr>
            <a:xfrm>
              <a:off x="2395724" y="4864699"/>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41" name="TextBox 40"/>
            <p:cNvSpPr txBox="1"/>
            <p:nvPr/>
          </p:nvSpPr>
          <p:spPr>
            <a:xfrm>
              <a:off x="3929058" y="3857628"/>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5</a:t>
              </a:r>
            </a:p>
          </p:txBody>
        </p:sp>
        <p:sp>
          <p:nvSpPr>
            <p:cNvPr id="42" name="TextBox 41"/>
            <p:cNvSpPr txBox="1"/>
            <p:nvPr/>
          </p:nvSpPr>
          <p:spPr>
            <a:xfrm>
              <a:off x="3124924" y="4572007"/>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10</a:t>
              </a: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44" name="TextBox 43"/>
            <p:cNvSpPr txBox="1"/>
            <p:nvPr/>
          </p:nvSpPr>
          <p:spPr>
            <a:xfrm>
              <a:off x="6284791" y="3357562"/>
              <a:ext cx="428628" cy="375692"/>
            </a:xfrm>
            <a:prstGeom prst="rect">
              <a:avLst/>
            </a:prstGeom>
            <a:noFill/>
          </p:spPr>
          <p:txBody>
            <a:bodyPr wrap="square" lIns="0" tIns="0" rIns="0" bIns="0" rtlCol="0">
              <a:spAutoFit/>
            </a:bodyPr>
            <a:lstStyle/>
            <a:p>
              <a:pPr>
                <a:lnSpc>
                  <a:spcPts val="2200"/>
                </a:lnSpc>
              </a:pPr>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3</a:t>
              </a:r>
            </a:p>
          </p:txBody>
        </p:sp>
        <p:sp>
          <p:nvSpPr>
            <p:cNvPr id="45" name="TextBox 44"/>
            <p:cNvSpPr txBox="1"/>
            <p:nvPr/>
          </p:nvSpPr>
          <p:spPr>
            <a:xfrm>
              <a:off x="5149628" y="3924963"/>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6</a:t>
              </a:r>
            </a:p>
          </p:txBody>
        </p:sp>
        <p:sp>
          <p:nvSpPr>
            <p:cNvPr id="46" name="TextBox 45"/>
            <p:cNvSpPr txBox="1"/>
            <p:nvPr/>
          </p:nvSpPr>
          <p:spPr>
            <a:xfrm>
              <a:off x="4643438" y="4857760"/>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12</a:t>
              </a:r>
            </a:p>
          </p:txBody>
        </p:sp>
        <p:sp>
          <p:nvSpPr>
            <p:cNvPr id="47" name="TextBox 46"/>
            <p:cNvSpPr txBox="1"/>
            <p:nvPr/>
          </p:nvSpPr>
          <p:spPr>
            <a:xfrm>
              <a:off x="5393546" y="4835736"/>
              <a:ext cx="428628" cy="343476"/>
            </a:xfrm>
            <a:prstGeom prst="rect">
              <a:avLst/>
            </a:prstGeom>
            <a:noFill/>
          </p:spPr>
          <p:txBody>
            <a:bodyPr wrap="square" lIns="0" tIns="0" rIns="0" bIns="0" rtlCol="0">
              <a:spAutoFit/>
            </a:bodyPr>
            <a:lstStyle/>
            <a:p>
              <a:pPr>
                <a:lnSpc>
                  <a:spcPts val="2200"/>
                </a:lnSpc>
              </a:pPr>
              <a:r>
                <a:rPr lang="en-US" altLang="zh-CN" sz="1400">
                  <a:solidFill>
                    <a:srgbClr val="000000"/>
                  </a:solidFill>
                  <a:latin typeface="Consolas" panose="020B0609020204030204" pitchFamily="49" charset="0"/>
                  <a:cs typeface="Consolas" panose="020B0609020204030204" pitchFamily="49" charset="0"/>
                </a:rPr>
                <a:t>13</a:t>
              </a:r>
            </a:p>
          </p:txBody>
        </p:sp>
        <p:sp>
          <p:nvSpPr>
            <p:cNvPr id="48" name="TextBox 47"/>
            <p:cNvSpPr txBox="1"/>
            <p:nvPr/>
          </p:nvSpPr>
          <p:spPr>
            <a:xfrm>
              <a:off x="6851946" y="3879654"/>
              <a:ext cx="428628" cy="228462"/>
            </a:xfrm>
            <a:prstGeom prst="rect">
              <a:avLst/>
            </a:prstGeom>
            <a:noFill/>
          </p:spPr>
          <p:txBody>
            <a:bodyPr wrap="square" lIns="0" tIns="0" rIns="0" bIns="0" rtlCol="0">
              <a:spAutoFit/>
            </a:bodyPr>
            <a:lstStyle/>
            <a:p>
              <a:r>
                <a:rPr lang="en-US" altLang="zh-CN" sz="14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7</a:t>
              </a:r>
            </a:p>
          </p:txBody>
        </p:sp>
        <p:sp>
          <p:nvSpPr>
            <p:cNvPr id="49" name="TextBox 48"/>
            <p:cNvSpPr txBox="1"/>
            <p:nvPr/>
          </p:nvSpPr>
          <p:spPr>
            <a:xfrm>
              <a:off x="6143636" y="4594034"/>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14</a:t>
              </a:r>
            </a:p>
          </p:txBody>
        </p:sp>
        <p:sp>
          <p:nvSpPr>
            <p:cNvPr id="50" name="TextBox 49"/>
            <p:cNvSpPr txBox="1"/>
            <p:nvPr/>
          </p:nvSpPr>
          <p:spPr>
            <a:xfrm>
              <a:off x="7176035" y="4594034"/>
              <a:ext cx="428628" cy="228462"/>
            </a:xfrm>
            <a:prstGeom prst="rect">
              <a:avLst/>
            </a:prstGeom>
            <a:noFill/>
          </p:spPr>
          <p:txBody>
            <a:bodyPr wrap="square" lIns="0" tIns="0" rIns="0" bIns="0" rtlCol="0">
              <a:spAutoFit/>
            </a:bodyPr>
            <a:lstStyle/>
            <a:p>
              <a:r>
                <a:rPr lang="en-US" altLang="zh-CN" sz="1400">
                  <a:solidFill>
                    <a:srgbClr val="000000"/>
                  </a:solidFill>
                  <a:latin typeface="微软雅黑" panose="020B0503020204020204" pitchFamily="34" charset="-122"/>
                  <a:ea typeface="微软雅黑" panose="020B0503020204020204" pitchFamily="34" charset="-122"/>
                  <a:cs typeface="Consolas" panose="020B0609020204030204" pitchFamily="49" charset="0"/>
                </a:rPr>
                <a:t>15</a:t>
              </a:r>
            </a:p>
          </p:txBody>
        </p:sp>
      </p:grpSp>
      <p:sp>
        <p:nvSpPr>
          <p:cNvPr id="52" name="灯片编号占位符 51"/>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6</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2" name="椭圆 1"/>
          <p:cNvSpPr/>
          <p:nvPr>
            <p:custDataLst>
              <p:tags r:id="rId2"/>
            </p:custDataLst>
          </p:nvPr>
        </p:nvSpPr>
        <p:spPr>
          <a:xfrm>
            <a:off x="-352021" y="5536016"/>
            <a:ext cx="2080699" cy="2080699"/>
          </a:xfrm>
          <a:prstGeom prst="ellipse">
            <a:avLst/>
          </a:prstGeom>
          <a:solidFill>
            <a:schemeClr val="accent4"/>
          </a:solidFill>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sp>
        <p:nvSpPr>
          <p:cNvPr id="4" name="椭圆 3"/>
          <p:cNvSpPr/>
          <p:nvPr>
            <p:custDataLst>
              <p:tags r:id="rId3"/>
            </p:custDataLst>
          </p:nvPr>
        </p:nvSpPr>
        <p:spPr>
          <a:xfrm>
            <a:off x="1860002" y="5640262"/>
            <a:ext cx="520265" cy="520265"/>
          </a:xfrm>
          <a:prstGeom prst="ellipse">
            <a:avLst/>
          </a:prstGeom>
          <a:solidFill>
            <a:schemeClr val="accent6">
              <a:lumMod val="75000"/>
            </a:schemeClr>
          </a:solidFill>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sp>
        <p:nvSpPr>
          <p:cNvPr id="51" name="椭圆 50"/>
          <p:cNvSpPr/>
          <p:nvPr>
            <p:custDataLst>
              <p:tags r:id="rId4"/>
            </p:custDataLst>
          </p:nvPr>
        </p:nvSpPr>
        <p:spPr>
          <a:xfrm>
            <a:off x="834411" y="4829637"/>
            <a:ext cx="512796" cy="512796"/>
          </a:xfrm>
          <a:prstGeom prst="ellipse">
            <a:avLst/>
          </a:prstGeom>
          <a:solidFill>
            <a:schemeClr val="accent2">
              <a:lumMod val="40000"/>
              <a:lumOff val="60000"/>
            </a:schemeClr>
          </a:solidFill>
          <a:ln w="19050">
            <a:no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a:solidFill>
                <a:schemeClr val="dk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0501" y="1606030"/>
            <a:ext cx="5023553" cy="4469596"/>
          </a:xfrm>
          <a:prstGeom prst="rect">
            <a:avLst/>
          </a:prstGeom>
        </p:spPr>
      </p:pic>
      <p:sp>
        <p:nvSpPr>
          <p:cNvPr id="3" name="TextBox 2"/>
          <p:cNvSpPr txBox="1"/>
          <p:nvPr/>
        </p:nvSpPr>
        <p:spPr>
          <a:xfrm>
            <a:off x="2398527" y="2492896"/>
            <a:ext cx="1753188" cy="829945"/>
          </a:xfrm>
          <a:prstGeom prst="rect">
            <a:avLst/>
          </a:prstGeom>
          <a:noFill/>
        </p:spPr>
        <p:txBody>
          <a:bodyPr wrap="square" rtlCol="0">
            <a:spAutoFit/>
          </a:bodyPr>
          <a:lstStyle/>
          <a:p>
            <a:pPr algn="l">
              <a:lnSpc>
                <a:spcPct val="100000"/>
              </a:lnSpc>
              <a:spcBef>
                <a:spcPts val="0"/>
              </a:spcBef>
            </a:pPr>
            <a:r>
              <a:rPr lang="zh-CN"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满二叉树的特点如下：</a:t>
            </a:r>
          </a:p>
        </p:txBody>
      </p:sp>
      <p:sp>
        <p:nvSpPr>
          <p:cNvPr id="5" name="TextBox 4"/>
          <p:cNvSpPr txBox="1"/>
          <p:nvPr>
            <p:custDataLst>
              <p:tags r:id="rId1"/>
            </p:custDataLst>
          </p:nvPr>
        </p:nvSpPr>
        <p:spPr>
          <a:xfrm>
            <a:off x="5100642" y="2636422"/>
            <a:ext cx="6323949" cy="933450"/>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含</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个结点的满二叉树的高度为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，叶子结点个数为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的结点个数为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sym typeface="Symbol" panose="05050102010706020507"/>
              </a:rPr>
              <a:t></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grpSp>
        <p:nvGrpSpPr>
          <p:cNvPr id="6" name="组合 5"/>
          <p:cNvGrpSpPr/>
          <p:nvPr/>
        </p:nvGrpSpPr>
        <p:grpSpPr>
          <a:xfrm>
            <a:off x="4079776" y="3861048"/>
            <a:ext cx="5235709" cy="2214578"/>
            <a:chOff x="1666524" y="2335405"/>
            <a:chExt cx="5938139" cy="2950983"/>
          </a:xfrm>
        </p:grpSpPr>
        <p:sp>
          <p:nvSpPr>
            <p:cNvPr id="7" name="椭圆 6"/>
            <p:cNvSpPr/>
            <p:nvPr>
              <p:custDataLst>
                <p:tags r:id="rId5"/>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nSpc>
                  <a:spcPts val="2200"/>
                </a:lnSpc>
              </a:pPr>
              <a:r>
                <a:rPr lang="en-US" altLang="zh-CN" sz="16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8" name="椭圆 7"/>
            <p:cNvSpPr/>
            <p:nvPr>
              <p:custDataLst>
                <p:tags r:id="rId6"/>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9" name="椭圆 8"/>
            <p:cNvSpPr/>
            <p:nvPr>
              <p:custDataLst>
                <p:tags r:id="rId7"/>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0" name="椭圆 9"/>
            <p:cNvSpPr/>
            <p:nvPr>
              <p:custDataLst>
                <p:tags r:id="rId8"/>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11" name="椭圆 10"/>
            <p:cNvSpPr/>
            <p:nvPr>
              <p:custDataLst>
                <p:tags r:id="rId9"/>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12" name="直接连接符 11"/>
            <p:cNvCxnSpPr>
              <a:stCxn id="9" idx="3"/>
              <a:endCxn id="10" idx="0"/>
            </p:cNvCxnSpPr>
            <p:nvPr>
              <p:custDataLst>
                <p:tags r:id="rId10"/>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custDataLst>
                <p:tags r:id="rId11"/>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4" name="椭圆 13"/>
            <p:cNvSpPr/>
            <p:nvPr>
              <p:custDataLst>
                <p:tags r:id="rId12"/>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5" name="椭圆 14"/>
            <p:cNvSpPr/>
            <p:nvPr>
              <p:custDataLst>
                <p:tags r:id="rId13"/>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16" name="椭圆 15"/>
            <p:cNvSpPr/>
            <p:nvPr>
              <p:custDataLst>
                <p:tags r:id="rId14"/>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17" name="直接连接符 16"/>
            <p:cNvCxnSpPr>
              <a:stCxn id="14" idx="3"/>
              <a:endCxn id="15" idx="0"/>
            </p:cNvCxnSpPr>
            <p:nvPr>
              <p:custDataLst>
                <p:tags r:id="rId15"/>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custDataLst>
                <p:tags r:id="rId16"/>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custDataLst>
                <p:tags r:id="rId17"/>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custDataLst>
                <p:tags r:id="rId18"/>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1" name="椭圆 20"/>
            <p:cNvSpPr/>
            <p:nvPr>
              <p:custDataLst>
                <p:tags r:id="rId19"/>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2" name="椭圆 21"/>
            <p:cNvSpPr/>
            <p:nvPr>
              <p:custDataLst>
                <p:tags r:id="rId20"/>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3" name="椭圆 22"/>
            <p:cNvSpPr/>
            <p:nvPr>
              <p:custDataLst>
                <p:tags r:id="rId21"/>
              </p:custDataLst>
            </p:nvPr>
          </p:nvSpPr>
          <p:spPr>
            <a:xfrm>
              <a:off x="4929190"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L</a:t>
              </a:r>
            </a:p>
          </p:txBody>
        </p:sp>
        <p:sp>
          <p:nvSpPr>
            <p:cNvPr id="24" name="椭圆 23"/>
            <p:cNvSpPr/>
            <p:nvPr>
              <p:custDataLst>
                <p:tags r:id="rId22"/>
              </p:custDataLst>
            </p:nvPr>
          </p:nvSpPr>
          <p:spPr>
            <a:xfrm>
              <a:off x="5715008"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M</a:t>
              </a:r>
            </a:p>
          </p:txBody>
        </p:sp>
        <p:cxnSp>
          <p:nvCxnSpPr>
            <p:cNvPr id="25" name="直接连接符 24"/>
            <p:cNvCxnSpPr>
              <a:stCxn id="22" idx="3"/>
              <a:endCxn id="23" idx="0"/>
            </p:cNvCxnSpPr>
            <p:nvPr>
              <p:custDataLst>
                <p:tags r:id="rId23"/>
              </p:custDataLst>
            </p:nvPr>
          </p:nvCxnSpPr>
          <p:spPr>
            <a:xfrm rot="5400000">
              <a:off x="5013257"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custDataLst>
                <p:tags r:id="rId24"/>
              </p:custDataLst>
            </p:nvPr>
          </p:nvCxnSpPr>
          <p:spPr>
            <a:xfrm rot="16200000" flipH="1">
              <a:off x="5532452"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7" name="椭圆 26"/>
            <p:cNvSpPr/>
            <p:nvPr>
              <p:custDataLst>
                <p:tags r:id="rId25"/>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sp>
          <p:nvSpPr>
            <p:cNvPr id="28" name="椭圆 27"/>
            <p:cNvSpPr/>
            <p:nvPr>
              <p:custDataLst>
                <p:tags r:id="rId26"/>
              </p:custDataLst>
            </p:nvPr>
          </p:nvSpPr>
          <p:spPr>
            <a:xfrm>
              <a:off x="62865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N</a:t>
              </a:r>
            </a:p>
          </p:txBody>
        </p:sp>
        <p:sp>
          <p:nvSpPr>
            <p:cNvPr id="29" name="椭圆 28"/>
            <p:cNvSpPr/>
            <p:nvPr>
              <p:custDataLst>
                <p:tags r:id="rId27"/>
              </p:custDataLst>
            </p:nvPr>
          </p:nvSpPr>
          <p:spPr>
            <a:xfrm>
              <a:off x="7072330"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O</a:t>
              </a:r>
            </a:p>
          </p:txBody>
        </p:sp>
        <p:cxnSp>
          <p:nvCxnSpPr>
            <p:cNvPr id="30" name="直接连接符 29"/>
            <p:cNvCxnSpPr>
              <a:stCxn id="27" idx="3"/>
              <a:endCxn id="28" idx="0"/>
            </p:cNvCxnSpPr>
            <p:nvPr>
              <p:custDataLst>
                <p:tags r:id="rId28"/>
              </p:custDataLst>
            </p:nvPr>
          </p:nvCxnSpPr>
          <p:spPr>
            <a:xfrm rot="5400000">
              <a:off x="6370579"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custDataLst>
                <p:tags r:id="rId29"/>
              </p:custDataLst>
            </p:nvPr>
          </p:nvCxnSpPr>
          <p:spPr>
            <a:xfrm rot="16200000" flipH="1">
              <a:off x="6889774"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custDataLst>
                <p:tags r:id="rId30"/>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custDataLst>
                <p:tags r:id="rId31"/>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custDataLst>
                <p:tags r:id="rId32"/>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custDataLst>
                <p:tags r:id="rId33"/>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37" name="TextBox 36"/>
            <p:cNvSpPr txBox="1"/>
            <p:nvPr/>
          </p:nvSpPr>
          <p:spPr>
            <a:xfrm>
              <a:off x="2638791" y="3335538"/>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38" name="TextBox 37"/>
            <p:cNvSpPr txBox="1"/>
            <p:nvPr/>
          </p:nvSpPr>
          <p:spPr>
            <a:xfrm>
              <a:off x="2071635" y="3929065"/>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39" name="TextBox 38"/>
            <p:cNvSpPr txBox="1"/>
            <p:nvPr/>
          </p:nvSpPr>
          <p:spPr>
            <a:xfrm>
              <a:off x="1666524" y="4835736"/>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40" name="TextBox 39"/>
            <p:cNvSpPr txBox="1"/>
            <p:nvPr/>
          </p:nvSpPr>
          <p:spPr>
            <a:xfrm>
              <a:off x="2395724" y="4864699"/>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41" name="TextBox 40"/>
            <p:cNvSpPr txBox="1"/>
            <p:nvPr/>
          </p:nvSpPr>
          <p:spPr>
            <a:xfrm>
              <a:off x="3929058" y="3857628"/>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42" name="TextBox 41"/>
            <p:cNvSpPr txBox="1"/>
            <p:nvPr/>
          </p:nvSpPr>
          <p:spPr>
            <a:xfrm>
              <a:off x="3124924" y="4572007"/>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44" name="TextBox 43"/>
            <p:cNvSpPr txBox="1"/>
            <p:nvPr/>
          </p:nvSpPr>
          <p:spPr>
            <a:xfrm>
              <a:off x="6284790" y="3357562"/>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45" name="TextBox 44"/>
            <p:cNvSpPr txBox="1"/>
            <p:nvPr/>
          </p:nvSpPr>
          <p:spPr>
            <a:xfrm>
              <a:off x="5149627" y="3924963"/>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46" name="TextBox 45"/>
            <p:cNvSpPr txBox="1"/>
            <p:nvPr/>
          </p:nvSpPr>
          <p:spPr>
            <a:xfrm>
              <a:off x="4643438" y="4857760"/>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12</a:t>
              </a:r>
            </a:p>
          </p:txBody>
        </p:sp>
        <p:sp>
          <p:nvSpPr>
            <p:cNvPr id="47" name="TextBox 46"/>
            <p:cNvSpPr txBox="1"/>
            <p:nvPr/>
          </p:nvSpPr>
          <p:spPr>
            <a:xfrm>
              <a:off x="5393546" y="4835736"/>
              <a:ext cx="428628" cy="267177"/>
            </a:xfrm>
            <a:prstGeom prst="rect">
              <a:avLst/>
            </a:prstGeom>
            <a:noFill/>
          </p:spPr>
          <p:txBody>
            <a:bodyPr wrap="square" lIns="0" tIns="0" rIns="0" bIns="0" rtlCol="0">
              <a:spAutoFit/>
            </a:bodyPr>
            <a:lstStyle/>
            <a:p>
              <a:r>
                <a:rPr lang="en-US" altLang="zh-CN" sz="1600">
                  <a:solidFill>
                    <a:srgbClr val="000000"/>
                  </a:solidFill>
                  <a:latin typeface="Consolas" panose="020B0609020204030204" pitchFamily="49" charset="0"/>
                  <a:cs typeface="Consolas" panose="020B0609020204030204" pitchFamily="49" charset="0"/>
                </a:rPr>
                <a:t>13</a:t>
              </a:r>
            </a:p>
          </p:txBody>
        </p:sp>
        <p:sp>
          <p:nvSpPr>
            <p:cNvPr id="48" name="TextBox 47"/>
            <p:cNvSpPr txBox="1"/>
            <p:nvPr/>
          </p:nvSpPr>
          <p:spPr>
            <a:xfrm>
              <a:off x="6851946" y="3879654"/>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sp>
          <p:nvSpPr>
            <p:cNvPr id="49" name="TextBox 48"/>
            <p:cNvSpPr txBox="1"/>
            <p:nvPr/>
          </p:nvSpPr>
          <p:spPr>
            <a:xfrm>
              <a:off x="6143636" y="4594034"/>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14</a:t>
              </a:r>
            </a:p>
          </p:txBody>
        </p:sp>
        <p:sp>
          <p:nvSpPr>
            <p:cNvPr id="50" name="TextBox 49"/>
            <p:cNvSpPr txBox="1"/>
            <p:nvPr/>
          </p:nvSpPr>
          <p:spPr>
            <a:xfrm>
              <a:off x="7176035" y="4594034"/>
              <a:ext cx="428628" cy="233769"/>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15</a:t>
              </a:r>
            </a:p>
          </p:txBody>
        </p:sp>
      </p:grpSp>
      <p:sp>
        <p:nvSpPr>
          <p:cNvPr id="51" name="TextBox 50"/>
          <p:cNvSpPr txBox="1"/>
          <p:nvPr>
            <p:custDataLst>
              <p:tags r:id="rId2"/>
            </p:custDataLst>
          </p:nvPr>
        </p:nvSpPr>
        <p:spPr>
          <a:xfrm>
            <a:off x="9723377" y="4718304"/>
            <a:ext cx="2071702" cy="1168400"/>
          </a:xfrm>
          <a:prstGeom prst="rect">
            <a:avLst/>
          </a:prstGeom>
          <a:noFill/>
        </p:spPr>
        <p:txBody>
          <a:bodyPr wrap="square" rtlCol="0">
            <a:spAutoFit/>
          </a:bodyPr>
          <a:lstStyle/>
          <a:p>
            <a:pPr algn="l">
              <a:lnSpc>
                <a:spcPts val="2800"/>
              </a:lnSpc>
              <a:spcBef>
                <a:spcPts val="0"/>
              </a:spcBef>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=15</a:t>
            </a:r>
          </a:p>
          <a:p>
            <a:pPr algn="l">
              <a:lnSpc>
                <a:spcPts val="2800"/>
              </a:lnSpc>
              <a:spcBef>
                <a:spcPts val="0"/>
              </a:spcBef>
            </a:pP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h</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=log</a:t>
            </a:r>
            <a:r>
              <a:rPr lang="en-US" altLang="zh-CN" sz="2000" baseline="-25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000" i="1"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n</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+1)=4</a:t>
            </a: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7</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4" name="文本框 3"/>
          <p:cNvSpPr txBox="1"/>
          <p:nvPr>
            <p:custDataLst>
              <p:tags r:id="rId3"/>
            </p:custDataLst>
          </p:nvPr>
        </p:nvSpPr>
        <p:spPr>
          <a:xfrm>
            <a:off x="5127357" y="1629426"/>
            <a:ext cx="3559052" cy="450215"/>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叶子结点都在最下一层</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54" name="文本框 53"/>
          <p:cNvSpPr txBox="1"/>
          <p:nvPr>
            <p:custDataLst>
              <p:tags r:id="rId4"/>
            </p:custDataLst>
          </p:nvPr>
        </p:nvSpPr>
        <p:spPr>
          <a:xfrm>
            <a:off x="5137614" y="2160583"/>
            <a:ext cx="4038669" cy="450215"/>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只</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有度为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0</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和度为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left)">
                                      <p:cBhvr>
                                        <p:cTn id="19" dur="500"/>
                                        <p:tgtEl>
                                          <p:spTgt spid="5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51" grpId="0"/>
      <p:bldP spid="4"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4" cstate="print">
            <a:extLst>
              <a:ext uri="{28A0092B-C50C-407E-A947-70E740481C1C}">
                <a14:useLocalDpi xmlns:a14="http://schemas.microsoft.com/office/drawing/2010/main" val="0"/>
              </a:ext>
            </a:extLst>
          </a:blip>
          <a:srcRect l="8509" t="7187" r="9793" b="8804"/>
          <a:stretch>
            <a:fillRect/>
          </a:stretch>
        </p:blipFill>
        <p:spPr>
          <a:xfrm flipH="1">
            <a:off x="7608168" y="2520280"/>
            <a:ext cx="4013875" cy="4005064"/>
          </a:xfrm>
          <a:prstGeom prst="rect">
            <a:avLst/>
          </a:prstGeom>
        </p:spPr>
      </p:pic>
      <p:sp>
        <p:nvSpPr>
          <p:cNvPr id="3" name="TextBox 2"/>
          <p:cNvSpPr txBox="1"/>
          <p:nvPr>
            <p:custDataLst>
              <p:tags r:id="rId1"/>
            </p:custDataLst>
          </p:nvPr>
        </p:nvSpPr>
        <p:spPr>
          <a:xfrm>
            <a:off x="765559" y="1367190"/>
            <a:ext cx="10044033" cy="933450"/>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若二叉树中最多只有最下面两层的结点的度数可以小于</a:t>
            </a:r>
            <a:r>
              <a:rPr lang="en-US"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，并且最下面一层的叶子结点都依次排列在该层最左边的位置上，则这样的二叉树称为完全二叉树。</a:t>
            </a:r>
          </a:p>
        </p:txBody>
      </p:sp>
      <p:grpSp>
        <p:nvGrpSpPr>
          <p:cNvPr id="5" name="组合 4"/>
          <p:cNvGrpSpPr/>
          <p:nvPr/>
        </p:nvGrpSpPr>
        <p:grpSpPr>
          <a:xfrm>
            <a:off x="1374175" y="3631182"/>
            <a:ext cx="4721825" cy="2450917"/>
            <a:chOff x="1626839" y="2335405"/>
            <a:chExt cx="5558534" cy="2950983"/>
          </a:xfrm>
        </p:grpSpPr>
        <p:sp>
          <p:nvSpPr>
            <p:cNvPr id="6" name="椭圆 5"/>
            <p:cNvSpPr/>
            <p:nvPr>
              <p:custDataLst>
                <p:tags r:id="rId2"/>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nSpc>
                  <a:spcPts val="2200"/>
                </a:lnSpc>
              </a:pPr>
              <a:r>
                <a:rPr lang="en-US" altLang="zh-CN" sz="16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7" name="椭圆 6"/>
            <p:cNvSpPr/>
            <p:nvPr>
              <p:custDataLst>
                <p:tags r:id="rId3"/>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8" name="椭圆 7"/>
            <p:cNvSpPr/>
            <p:nvPr>
              <p:custDataLst>
                <p:tags r:id="rId4"/>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9" name="椭圆 8"/>
            <p:cNvSpPr/>
            <p:nvPr>
              <p:custDataLst>
                <p:tags r:id="rId5"/>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10" name="椭圆 9"/>
            <p:cNvSpPr/>
            <p:nvPr>
              <p:custDataLst>
                <p:tags r:id="rId6"/>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11" name="直接连接符 10"/>
            <p:cNvCxnSpPr>
              <a:stCxn id="8" idx="3"/>
              <a:endCxn id="9" idx="0"/>
            </p:cNvCxnSpPr>
            <p:nvPr>
              <p:custDataLst>
                <p:tags r:id="rId7"/>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2" name="直接连接符 11"/>
            <p:cNvCxnSpPr>
              <a:stCxn id="8" idx="5"/>
              <a:endCxn id="10" idx="0"/>
            </p:cNvCxnSpPr>
            <p:nvPr>
              <p:custDataLst>
                <p:tags r:id="rId8"/>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3" name="椭圆 12"/>
            <p:cNvSpPr/>
            <p:nvPr>
              <p:custDataLst>
                <p:tags r:id="rId9"/>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4" name="椭圆 13"/>
            <p:cNvSpPr/>
            <p:nvPr>
              <p:custDataLst>
                <p:tags r:id="rId10"/>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15" name="椭圆 14"/>
            <p:cNvSpPr/>
            <p:nvPr>
              <p:custDataLst>
                <p:tags r:id="rId11"/>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16" name="直接连接符 15"/>
            <p:cNvCxnSpPr>
              <a:stCxn id="13" idx="3"/>
              <a:endCxn id="14" idx="0"/>
            </p:cNvCxnSpPr>
            <p:nvPr>
              <p:custDataLst>
                <p:tags r:id="rId12"/>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15" idx="0"/>
            </p:cNvCxnSpPr>
            <p:nvPr>
              <p:custDataLst>
                <p:tags r:id="rId13"/>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7" idx="3"/>
              <a:endCxn id="8" idx="7"/>
            </p:cNvCxnSpPr>
            <p:nvPr>
              <p:custDataLst>
                <p:tags r:id="rId14"/>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7" idx="5"/>
              <a:endCxn id="13" idx="1"/>
            </p:cNvCxnSpPr>
            <p:nvPr>
              <p:custDataLst>
                <p:tags r:id="rId15"/>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0" name="椭圆 19"/>
            <p:cNvSpPr/>
            <p:nvPr>
              <p:custDataLst>
                <p:tags r:id="rId16"/>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dirty="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1" name="椭圆 20"/>
            <p:cNvSpPr/>
            <p:nvPr>
              <p:custDataLst>
                <p:tags r:id="rId17"/>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4" name="椭圆 23"/>
            <p:cNvSpPr/>
            <p:nvPr>
              <p:custDataLst>
                <p:tags r:id="rId18"/>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cxnSp>
          <p:nvCxnSpPr>
            <p:cNvPr id="25" name="直接连接符 24"/>
            <p:cNvCxnSpPr>
              <a:stCxn id="20" idx="3"/>
              <a:endCxn id="21" idx="7"/>
            </p:cNvCxnSpPr>
            <p:nvPr>
              <p:custDataLst>
                <p:tags r:id="rId19"/>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20" idx="5"/>
              <a:endCxn id="24" idx="1"/>
            </p:cNvCxnSpPr>
            <p:nvPr>
              <p:custDataLst>
                <p:tags r:id="rId20"/>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7" name="直接连接符 26"/>
            <p:cNvCxnSpPr>
              <a:stCxn id="6" idx="2"/>
              <a:endCxn id="7" idx="7"/>
            </p:cNvCxnSpPr>
            <p:nvPr>
              <p:custDataLst>
                <p:tags r:id="rId21"/>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8" name="直接连接符 27"/>
            <p:cNvCxnSpPr>
              <a:stCxn id="6" idx="6"/>
              <a:endCxn id="20" idx="1"/>
            </p:cNvCxnSpPr>
            <p:nvPr>
              <p:custDataLst>
                <p:tags r:id="rId22"/>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214810" y="233540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30" name="TextBox 29"/>
            <p:cNvSpPr txBox="1"/>
            <p:nvPr/>
          </p:nvSpPr>
          <p:spPr>
            <a:xfrm>
              <a:off x="2720097" y="33355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31" name="TextBox 30"/>
            <p:cNvSpPr txBox="1"/>
            <p:nvPr/>
          </p:nvSpPr>
          <p:spPr>
            <a:xfrm>
              <a:off x="2131420" y="392906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32" name="TextBox 31"/>
            <p:cNvSpPr txBox="1"/>
            <p:nvPr/>
          </p:nvSpPr>
          <p:spPr>
            <a:xfrm>
              <a:off x="1626839" y="483573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33" name="TextBox 32"/>
            <p:cNvSpPr txBox="1"/>
            <p:nvPr/>
          </p:nvSpPr>
          <p:spPr>
            <a:xfrm>
              <a:off x="2459664" y="4786322"/>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34" name="TextBox 33"/>
            <p:cNvSpPr txBox="1"/>
            <p:nvPr/>
          </p:nvSpPr>
          <p:spPr>
            <a:xfrm>
              <a:off x="3729260" y="3857628"/>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35" name="TextBox 34"/>
            <p:cNvSpPr txBox="1"/>
            <p:nvPr/>
          </p:nvSpPr>
          <p:spPr>
            <a:xfrm>
              <a:off x="3071802" y="463913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36" name="TextBox 35"/>
            <p:cNvSpPr txBox="1"/>
            <p:nvPr/>
          </p:nvSpPr>
          <p:spPr>
            <a:xfrm>
              <a:off x="3799245" y="47236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37" name="TextBox 36"/>
            <p:cNvSpPr txBox="1"/>
            <p:nvPr/>
          </p:nvSpPr>
          <p:spPr>
            <a:xfrm>
              <a:off x="6252164" y="330807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38" name="TextBox 37"/>
            <p:cNvSpPr txBox="1"/>
            <p:nvPr/>
          </p:nvSpPr>
          <p:spPr>
            <a:xfrm>
              <a:off x="5149628" y="392496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40" name="TextBox 39"/>
            <p:cNvSpPr txBox="1"/>
            <p:nvPr/>
          </p:nvSpPr>
          <p:spPr>
            <a:xfrm>
              <a:off x="6756745" y="3879653"/>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grpSp>
      <p:sp>
        <p:nvSpPr>
          <p:cNvPr id="41" name="灯片编号占位符 40"/>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8</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51" name="文本框 50"/>
          <p:cNvSpPr txBox="1"/>
          <p:nvPr/>
        </p:nvSpPr>
        <p:spPr>
          <a:xfrm>
            <a:off x="835434" y="2348880"/>
            <a:ext cx="6988757" cy="1168400"/>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cs typeface="Consolas" panose="020B0609020204030204" pitchFamily="49" charset="0"/>
              </a:rPr>
              <a:t>同样可以对完全二叉树中每个结点进行层序编号，编号的方法同满二叉树相同，图中每个结点外边的数字为对该结点的编号。</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par>
                          <p:cTn id="16" fill="hold">
                            <p:stCondLst>
                              <p:cond delay="1500"/>
                            </p:stCondLst>
                            <p:childTnLst>
                              <p:par>
                                <p:cTn id="17" presetID="6"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4613" y="955425"/>
            <a:ext cx="4643470" cy="460375"/>
          </a:xfrm>
          <a:prstGeom prst="rect">
            <a:avLst/>
          </a:prstGeom>
          <a:noFill/>
        </p:spPr>
        <p:txBody>
          <a:bodyPr wrap="square" rtlCol="0">
            <a:spAutoFit/>
          </a:bodyPr>
          <a:lstStyle/>
          <a:p>
            <a:pPr algn="l">
              <a:lnSpc>
                <a:spcPct val="100000"/>
              </a:lnSpc>
              <a:spcBef>
                <a:spcPts val="0"/>
              </a:spcBef>
            </a:pPr>
            <a:r>
              <a:rPr lang="zh-CN" altLang="zh-CN" sz="2400" dirty="0">
                <a:solidFill>
                  <a:schemeClr val="accent1"/>
                </a:solidFill>
                <a:latin typeface="微软雅黑" panose="020B0503020204020204" pitchFamily="34" charset="-122"/>
                <a:ea typeface="微软雅黑" panose="020B0503020204020204" pitchFamily="34" charset="-122"/>
                <a:cs typeface="Consolas" panose="020B0609020204030204" pitchFamily="49" charset="0"/>
              </a:rPr>
              <a:t>完全二叉树的特点如下：</a:t>
            </a:r>
          </a:p>
        </p:txBody>
      </p:sp>
      <p:grpSp>
        <p:nvGrpSpPr>
          <p:cNvPr id="6" name="组合 5"/>
          <p:cNvGrpSpPr/>
          <p:nvPr/>
        </p:nvGrpSpPr>
        <p:grpSpPr>
          <a:xfrm>
            <a:off x="4871864" y="4207186"/>
            <a:ext cx="4721825" cy="2450917"/>
            <a:chOff x="1626839" y="2335405"/>
            <a:chExt cx="5558534" cy="2950983"/>
          </a:xfrm>
        </p:grpSpPr>
        <p:sp>
          <p:nvSpPr>
            <p:cNvPr id="7" name="椭圆 6"/>
            <p:cNvSpPr/>
            <p:nvPr>
              <p:custDataLst>
                <p:tags r:id="rId5"/>
              </p:custDataLst>
            </p:nvPr>
          </p:nvSpPr>
          <p:spPr>
            <a:xfrm>
              <a:off x="4429124" y="2500306"/>
              <a:ext cx="357190" cy="428628"/>
            </a:xfrm>
            <a:prstGeom prst="ellipse">
              <a:avLst/>
            </a:prstGeom>
            <a:gradFill>
              <a:gsLst>
                <a:gs pos="0">
                  <a:schemeClr val="accent3">
                    <a:shade val="51000"/>
                    <a:satMod val="130000"/>
                  </a:schemeClr>
                </a:gs>
                <a:gs pos="80000">
                  <a:schemeClr val="accent3">
                    <a:shade val="93000"/>
                    <a:satMod val="130000"/>
                  </a:schemeClr>
                </a:gs>
                <a:gs pos="100000">
                  <a:schemeClr val="accent3">
                    <a:shade val="94000"/>
                    <a:satMod val="135000"/>
                  </a:schemeClr>
                </a:gs>
                <a:gs pos="0">
                  <a:srgbClr val="DB7C23"/>
                </a:gs>
                <a:gs pos="80000">
                  <a:srgbClr val="DB7C23"/>
                </a:gs>
                <a:gs pos="100000">
                  <a:srgbClr val="DB7C23"/>
                </a:gs>
              </a:gsLst>
              <a:lin ang="16200000" scaled="0"/>
            </a:gradFill>
            <a:ln>
              <a:solidFill>
                <a:schemeClr val="accent3">
                  <a:shade val="95000"/>
                  <a:satMod val="10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nSpc>
                  <a:spcPts val="2200"/>
                </a:lnSpc>
              </a:pPr>
              <a:r>
                <a:rPr lang="en-US" altLang="zh-CN" sz="1600">
                  <a:solidFill>
                    <a:schemeClr val="lt1"/>
                  </a:solidFill>
                  <a:latin typeface="微软雅黑" panose="020B0503020204020204" pitchFamily="34" charset="-122"/>
                  <a:ea typeface="微软雅黑" panose="020B0503020204020204" pitchFamily="34" charset="-122"/>
                  <a:cs typeface="Consolas" panose="020B0609020204030204" pitchFamily="49" charset="0"/>
                </a:rPr>
                <a:t>A</a:t>
              </a:r>
            </a:p>
          </p:txBody>
        </p:sp>
        <p:sp>
          <p:nvSpPr>
            <p:cNvPr id="8" name="椭圆 7"/>
            <p:cNvSpPr/>
            <p:nvPr>
              <p:custDataLst>
                <p:tags r:id="rId6"/>
              </p:custDataLst>
            </p:nvPr>
          </p:nvSpPr>
          <p:spPr>
            <a:xfrm>
              <a:off x="3000364"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B</a:t>
              </a:r>
            </a:p>
          </p:txBody>
        </p:sp>
        <p:sp>
          <p:nvSpPr>
            <p:cNvPr id="9" name="椭圆 8"/>
            <p:cNvSpPr/>
            <p:nvPr>
              <p:custDataLst>
                <p:tags r:id="rId7"/>
              </p:custDataLst>
            </p:nvPr>
          </p:nvSpPr>
          <p:spPr>
            <a:xfrm>
              <a:off x="2285984"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D</a:t>
              </a:r>
            </a:p>
          </p:txBody>
        </p:sp>
        <p:sp>
          <p:nvSpPr>
            <p:cNvPr id="10" name="椭圆 9"/>
            <p:cNvSpPr/>
            <p:nvPr>
              <p:custDataLst>
                <p:tags r:id="rId8"/>
              </p:custDataLst>
            </p:nvPr>
          </p:nvSpPr>
          <p:spPr>
            <a:xfrm>
              <a:off x="192879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H</a:t>
              </a:r>
            </a:p>
          </p:txBody>
        </p:sp>
        <p:sp>
          <p:nvSpPr>
            <p:cNvPr id="11" name="椭圆 10"/>
            <p:cNvSpPr/>
            <p:nvPr>
              <p:custDataLst>
                <p:tags r:id="rId9"/>
              </p:custDataLst>
            </p:nvPr>
          </p:nvSpPr>
          <p:spPr>
            <a:xfrm>
              <a:off x="2714612"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I</a:t>
              </a:r>
            </a:p>
          </p:txBody>
        </p:sp>
        <p:cxnSp>
          <p:nvCxnSpPr>
            <p:cNvPr id="12" name="直接连接符 11"/>
            <p:cNvCxnSpPr>
              <a:stCxn id="9" idx="3"/>
              <a:endCxn id="10" idx="0"/>
            </p:cNvCxnSpPr>
            <p:nvPr>
              <p:custDataLst>
                <p:tags r:id="rId10"/>
              </p:custDataLst>
            </p:nvPr>
          </p:nvCxnSpPr>
          <p:spPr>
            <a:xfrm rot="5400000">
              <a:off x="2012861"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custDataLst>
                <p:tags r:id="rId11"/>
              </p:custDataLst>
            </p:nvPr>
          </p:nvCxnSpPr>
          <p:spPr>
            <a:xfrm rot="16200000" flipH="1">
              <a:off x="2532056"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14" name="椭圆 13"/>
            <p:cNvSpPr/>
            <p:nvPr>
              <p:custDataLst>
                <p:tags r:id="rId12"/>
              </p:custDataLst>
            </p:nvPr>
          </p:nvSpPr>
          <p:spPr>
            <a:xfrm>
              <a:off x="3643306"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E</a:t>
              </a:r>
            </a:p>
          </p:txBody>
        </p:sp>
        <p:sp>
          <p:nvSpPr>
            <p:cNvPr id="15" name="椭圆 14"/>
            <p:cNvSpPr/>
            <p:nvPr>
              <p:custDataLst>
                <p:tags r:id="rId13"/>
              </p:custDataLst>
            </p:nvPr>
          </p:nvSpPr>
          <p:spPr>
            <a:xfrm>
              <a:off x="3286116"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J</a:t>
              </a:r>
            </a:p>
          </p:txBody>
        </p:sp>
        <p:sp>
          <p:nvSpPr>
            <p:cNvPr id="16" name="椭圆 15"/>
            <p:cNvSpPr/>
            <p:nvPr>
              <p:custDataLst>
                <p:tags r:id="rId14"/>
              </p:custDataLst>
            </p:nvPr>
          </p:nvSpPr>
          <p:spPr>
            <a:xfrm>
              <a:off x="4071934" y="4857760"/>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K</a:t>
              </a:r>
            </a:p>
          </p:txBody>
        </p:sp>
        <p:cxnSp>
          <p:nvCxnSpPr>
            <p:cNvPr id="17" name="直接连接符 16"/>
            <p:cNvCxnSpPr>
              <a:stCxn id="14" idx="3"/>
              <a:endCxn id="15" idx="0"/>
            </p:cNvCxnSpPr>
            <p:nvPr>
              <p:custDataLst>
                <p:tags r:id="rId15"/>
              </p:custDataLst>
            </p:nvPr>
          </p:nvCxnSpPr>
          <p:spPr>
            <a:xfrm rot="5400000">
              <a:off x="3370183" y="4532327"/>
              <a:ext cx="419961" cy="230904"/>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custDataLst>
                <p:tags r:id="rId16"/>
              </p:custDataLst>
            </p:nvPr>
          </p:nvCxnSpPr>
          <p:spPr>
            <a:xfrm rot="16200000" flipH="1">
              <a:off x="3889378" y="4496608"/>
              <a:ext cx="419961" cy="302342"/>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custDataLst>
                <p:tags r:id="rId17"/>
              </p:custDataLst>
            </p:nvPr>
          </p:nvCxnSpPr>
          <p:spPr>
            <a:xfrm rot="5400000">
              <a:off x="2616122"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custDataLst>
                <p:tags r:id="rId18"/>
              </p:custDataLst>
            </p:nvPr>
          </p:nvCxnSpPr>
          <p:spPr>
            <a:xfrm rot="16200000" flipH="1">
              <a:off x="3294783"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1" name="椭圆 20"/>
            <p:cNvSpPr/>
            <p:nvPr>
              <p:custDataLst>
                <p:tags r:id="rId19"/>
              </p:custDataLst>
            </p:nvPr>
          </p:nvSpPr>
          <p:spPr>
            <a:xfrm>
              <a:off x="6000760" y="335756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C</a:t>
              </a:r>
            </a:p>
          </p:txBody>
        </p:sp>
        <p:sp>
          <p:nvSpPr>
            <p:cNvPr id="22" name="椭圆 21"/>
            <p:cNvSpPr/>
            <p:nvPr>
              <p:custDataLst>
                <p:tags r:id="rId20"/>
              </p:custDataLst>
            </p:nvPr>
          </p:nvSpPr>
          <p:spPr>
            <a:xfrm>
              <a:off x="5286380"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F</a:t>
              </a:r>
            </a:p>
          </p:txBody>
        </p:sp>
        <p:sp>
          <p:nvSpPr>
            <p:cNvPr id="23" name="椭圆 22"/>
            <p:cNvSpPr/>
            <p:nvPr>
              <p:custDataLst>
                <p:tags r:id="rId21"/>
              </p:custDataLst>
            </p:nvPr>
          </p:nvSpPr>
          <p:spPr>
            <a:xfrm>
              <a:off x="6643702" y="4071942"/>
              <a:ext cx="357190" cy="428628"/>
            </a:xfrm>
            <a:prstGeom prst="ellipse">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 pos="0">
                  <a:srgbClr val="C32E24"/>
                </a:gs>
                <a:gs pos="35000">
                  <a:srgbClr val="C32E24"/>
                </a:gs>
                <a:gs pos="100000">
                  <a:srgbClr val="C32E24"/>
                </a:gs>
              </a:gsLst>
              <a:lin ang="16200000" scaled="0"/>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nSpc>
                  <a:spcPts val="2200"/>
                </a:lnSpc>
              </a:pPr>
              <a:r>
                <a:rPr lang="en-US" altLang="zh-CN" sz="1600">
                  <a:solidFill>
                    <a:srgbClr val="FFFFFF"/>
                  </a:solidFill>
                  <a:latin typeface="微软雅黑" panose="020B0503020204020204" pitchFamily="34" charset="-122"/>
                  <a:ea typeface="微软雅黑" panose="020B0503020204020204" pitchFamily="34" charset="-122"/>
                  <a:cs typeface="Consolas" panose="020B0609020204030204" pitchFamily="49" charset="0"/>
                </a:rPr>
                <a:t>G</a:t>
              </a:r>
            </a:p>
          </p:txBody>
        </p:sp>
        <p:cxnSp>
          <p:nvCxnSpPr>
            <p:cNvPr id="24" name="直接连接符 23"/>
            <p:cNvCxnSpPr>
              <a:stCxn id="21" idx="3"/>
              <a:endCxn id="22" idx="7"/>
            </p:cNvCxnSpPr>
            <p:nvPr>
              <p:custDataLst>
                <p:tags r:id="rId22"/>
              </p:custDataLst>
            </p:nvPr>
          </p:nvCxnSpPr>
          <p:spPr>
            <a:xfrm rot="5400000">
              <a:off x="5616518" y="3698162"/>
              <a:ext cx="411294" cy="461808"/>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3" idx="1"/>
            </p:cNvCxnSpPr>
            <p:nvPr>
              <p:custDataLst>
                <p:tags r:id="rId23"/>
              </p:custDataLst>
            </p:nvPr>
          </p:nvCxnSpPr>
          <p:spPr>
            <a:xfrm rot="16200000" flipH="1">
              <a:off x="6295179" y="3733881"/>
              <a:ext cx="411294" cy="390370"/>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6" name="直接连接符 25"/>
            <p:cNvCxnSpPr>
              <a:stCxn id="7" idx="2"/>
              <a:endCxn id="8" idx="7"/>
            </p:cNvCxnSpPr>
            <p:nvPr>
              <p:custDataLst>
                <p:tags r:id="rId24"/>
              </p:custDataLst>
            </p:nvPr>
          </p:nvCxnSpPr>
          <p:spPr>
            <a:xfrm rot="10800000" flipV="1">
              <a:off x="3305246" y="2714619"/>
              <a:ext cx="1123879"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cxnSp>
          <p:nvCxnSpPr>
            <p:cNvPr id="27" name="直接连接符 26"/>
            <p:cNvCxnSpPr>
              <a:stCxn id="7" idx="6"/>
              <a:endCxn id="21" idx="1"/>
            </p:cNvCxnSpPr>
            <p:nvPr>
              <p:custDataLst>
                <p:tags r:id="rId25"/>
              </p:custDataLst>
            </p:nvPr>
          </p:nvCxnSpPr>
          <p:spPr>
            <a:xfrm>
              <a:off x="4786314" y="2714620"/>
              <a:ext cx="1266755" cy="70571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14810" y="233540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a:t>
              </a:r>
            </a:p>
          </p:txBody>
        </p:sp>
        <p:sp>
          <p:nvSpPr>
            <p:cNvPr id="29" name="TextBox 28"/>
            <p:cNvSpPr txBox="1"/>
            <p:nvPr/>
          </p:nvSpPr>
          <p:spPr>
            <a:xfrm>
              <a:off x="2720097" y="33355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2</a:t>
              </a:r>
            </a:p>
          </p:txBody>
        </p:sp>
        <p:sp>
          <p:nvSpPr>
            <p:cNvPr id="30" name="TextBox 29"/>
            <p:cNvSpPr txBox="1"/>
            <p:nvPr/>
          </p:nvSpPr>
          <p:spPr>
            <a:xfrm>
              <a:off x="2131420" y="392906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4</a:t>
              </a:r>
            </a:p>
          </p:txBody>
        </p:sp>
        <p:sp>
          <p:nvSpPr>
            <p:cNvPr id="31" name="TextBox 30"/>
            <p:cNvSpPr txBox="1"/>
            <p:nvPr/>
          </p:nvSpPr>
          <p:spPr>
            <a:xfrm>
              <a:off x="1626839" y="483573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8</a:t>
              </a:r>
            </a:p>
          </p:txBody>
        </p:sp>
        <p:sp>
          <p:nvSpPr>
            <p:cNvPr id="32" name="TextBox 31"/>
            <p:cNvSpPr txBox="1"/>
            <p:nvPr/>
          </p:nvSpPr>
          <p:spPr>
            <a:xfrm>
              <a:off x="2459664" y="4786322"/>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9</a:t>
              </a:r>
            </a:p>
          </p:txBody>
        </p:sp>
        <p:sp>
          <p:nvSpPr>
            <p:cNvPr id="33" name="TextBox 32"/>
            <p:cNvSpPr txBox="1"/>
            <p:nvPr/>
          </p:nvSpPr>
          <p:spPr>
            <a:xfrm>
              <a:off x="3729260" y="3857628"/>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5</a:t>
              </a:r>
            </a:p>
          </p:txBody>
        </p:sp>
        <p:sp>
          <p:nvSpPr>
            <p:cNvPr id="34" name="TextBox 33"/>
            <p:cNvSpPr txBox="1"/>
            <p:nvPr/>
          </p:nvSpPr>
          <p:spPr>
            <a:xfrm>
              <a:off x="3071802" y="4639136"/>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10</a:t>
              </a:r>
            </a:p>
          </p:txBody>
        </p:sp>
        <p:sp>
          <p:nvSpPr>
            <p:cNvPr id="35" name="TextBox 34"/>
            <p:cNvSpPr txBox="1"/>
            <p:nvPr/>
          </p:nvSpPr>
          <p:spPr>
            <a:xfrm>
              <a:off x="3799245" y="4723637"/>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11</a:t>
              </a:r>
            </a:p>
          </p:txBody>
        </p:sp>
        <p:sp>
          <p:nvSpPr>
            <p:cNvPr id="36" name="TextBox 35"/>
            <p:cNvSpPr txBox="1"/>
            <p:nvPr/>
          </p:nvSpPr>
          <p:spPr>
            <a:xfrm>
              <a:off x="6252164" y="3308074"/>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3</a:t>
              </a:r>
            </a:p>
          </p:txBody>
        </p:sp>
        <p:sp>
          <p:nvSpPr>
            <p:cNvPr id="37" name="TextBox 36"/>
            <p:cNvSpPr txBox="1"/>
            <p:nvPr/>
          </p:nvSpPr>
          <p:spPr>
            <a:xfrm>
              <a:off x="5149628" y="3924965"/>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6</a:t>
              </a:r>
            </a:p>
          </p:txBody>
        </p:sp>
        <p:sp>
          <p:nvSpPr>
            <p:cNvPr id="38" name="TextBox 37"/>
            <p:cNvSpPr txBox="1"/>
            <p:nvPr/>
          </p:nvSpPr>
          <p:spPr>
            <a:xfrm>
              <a:off x="6756745" y="3879653"/>
              <a:ext cx="428628" cy="211227"/>
            </a:xfrm>
            <a:prstGeom prst="rect">
              <a:avLst/>
            </a:prstGeom>
            <a:noFill/>
          </p:spPr>
          <p:txBody>
            <a:bodyPr wrap="square" lIns="0" tIns="0" rIns="0" bIns="0" rtlCol="0">
              <a:spAutoFit/>
            </a:bodyPr>
            <a:lstStyle/>
            <a:p>
              <a:r>
                <a:rPr lang="en-US" altLang="zh-CN" sz="1400">
                  <a:solidFill>
                    <a:srgbClr val="000000"/>
                  </a:solidFill>
                  <a:latin typeface="Consolas" panose="020B0609020204030204" pitchFamily="49" charset="0"/>
                  <a:cs typeface="Consolas" panose="020B0609020204030204" pitchFamily="49" charset="0"/>
                </a:rPr>
                <a:t>7</a:t>
              </a:r>
            </a:p>
          </p:txBody>
        </p:sp>
      </p:grpSp>
      <p:sp>
        <p:nvSpPr>
          <p:cNvPr id="40" name="灯片编号占位符 39"/>
          <p:cNvSpPr>
            <a:spLocks noGrp="1"/>
          </p:cNvSpPr>
          <p:nvPr>
            <p:ph type="sldNum" sz="quarter" idx="12"/>
          </p:nvPr>
        </p:nvSpPr>
        <p:spPr/>
        <p:txBody>
          <a:bodyPr/>
          <a:lstStyle/>
          <a:p>
            <a:fld id="{67864EE2-EAB3-4814-A7EB-820BD7610F1E}" type="slidenum">
              <a:rPr lang="en-US" altLang="zh-CN" smtClean="0">
                <a:solidFill>
                  <a:srgbClr val="000000"/>
                </a:solidFill>
                <a:latin typeface="微软雅黑" panose="020B0503020204020204" pitchFamily="34" charset="-122"/>
                <a:ea typeface="微软雅黑" panose="020B0503020204020204" pitchFamily="34" charset="-122"/>
              </a:rPr>
              <a:t>9</a:t>
            </a:fld>
            <a:r>
              <a:rPr lang="en-US" altLang="zh-CN">
                <a:solidFill>
                  <a:srgbClr val="000000"/>
                </a:solidFill>
                <a:latin typeface="微软雅黑" panose="020B0503020204020204" pitchFamily="34" charset="-122"/>
                <a:ea typeface="微软雅黑" panose="020B0503020204020204" pitchFamily="34" charset="-122"/>
              </a:rPr>
              <a:t>/39</a:t>
            </a:r>
          </a:p>
        </p:txBody>
      </p:sp>
      <p:sp>
        <p:nvSpPr>
          <p:cNvPr id="5" name="TextBox 4"/>
          <p:cNvSpPr txBox="1"/>
          <p:nvPr>
            <p:custDataLst>
              <p:tags r:id="rId1"/>
            </p:custDataLst>
          </p:nvPr>
        </p:nvSpPr>
        <p:spPr>
          <a:xfrm>
            <a:off x="3791744" y="2514743"/>
            <a:ext cx="7873136" cy="933450"/>
          </a:xfrm>
          <a:prstGeom prst="rect">
            <a:avLst/>
          </a:prstGeom>
          <a:solidFill>
            <a:schemeClr val="lt1"/>
          </a:solidFill>
          <a:ln>
            <a:noFill/>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按层序编号后，一旦出现某结点（其编号为</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）为叶子结点或只有左孩子，则编号大于</a:t>
            </a:r>
            <a:r>
              <a:rPr lang="en-US" altLang="zh-CN" sz="2000" i="1" dirty="0" err="1">
                <a:solidFill>
                  <a:schemeClr val="dk1"/>
                </a:solidFill>
                <a:latin typeface="微软雅黑" panose="020B0503020204020204" pitchFamily="34" charset="-122"/>
                <a:ea typeface="微软雅黑" panose="020B0503020204020204" pitchFamily="34" charset="-122"/>
                <a:cs typeface="Consolas" panose="020B0609020204030204" pitchFamily="49" charset="0"/>
              </a:rPr>
              <a:t>i</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的结点均为叶子结点。</a:t>
            </a:r>
          </a:p>
        </p:txBody>
      </p:sp>
      <p:sp>
        <p:nvSpPr>
          <p:cNvPr id="39" name="文本框 38"/>
          <p:cNvSpPr txBox="1"/>
          <p:nvPr>
            <p:custDataLst>
              <p:tags r:id="rId2"/>
            </p:custDataLst>
          </p:nvPr>
        </p:nvSpPr>
        <p:spPr>
          <a:xfrm>
            <a:off x="3851374" y="1655929"/>
            <a:ext cx="6356732" cy="450215"/>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叶子结点只可能出现在最下面两层中。</a:t>
            </a:r>
          </a:p>
        </p:txBody>
      </p:sp>
      <p:sp>
        <p:nvSpPr>
          <p:cNvPr id="42" name="文本框 41"/>
          <p:cNvSpPr txBox="1"/>
          <p:nvPr>
            <p:custDataLst>
              <p:tags r:id="rId3"/>
            </p:custDataLst>
          </p:nvPr>
        </p:nvSpPr>
        <p:spPr>
          <a:xfrm>
            <a:off x="3851374" y="2085336"/>
            <a:ext cx="7873136" cy="450215"/>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对于最大层次中的叶子结点，都依次排列在该层最左边的位置上。</a:t>
            </a:r>
          </a:p>
        </p:txBody>
      </p:sp>
      <p:sp>
        <p:nvSpPr>
          <p:cNvPr id="44" name="文本框 43"/>
          <p:cNvSpPr txBox="1"/>
          <p:nvPr>
            <p:custDataLst>
              <p:tags r:id="rId4"/>
            </p:custDataLst>
          </p:nvPr>
        </p:nvSpPr>
        <p:spPr>
          <a:xfrm>
            <a:off x="3851374" y="3429000"/>
            <a:ext cx="7873136" cy="808990"/>
          </a:xfrm>
          <a:prstGeom prst="rect">
            <a:avLst/>
          </a:prstGeom>
          <a:noFill/>
        </p:spPr>
        <p:txBody>
          <a:bodyPr wrap="square">
            <a:spAutoFit/>
          </a:bodyPr>
          <a:lstStyle/>
          <a:p>
            <a:pPr marL="342900" indent="-342900" algn="l">
              <a:lnSpc>
                <a:spcPts val="2800"/>
              </a:lnSpc>
              <a:spcBef>
                <a:spcPts val="600"/>
              </a:spcBef>
              <a:buFont typeface="Wingdings" panose="05000000000000000000" pitchFamily="2" charset="2"/>
              <a:buChar char="l"/>
            </a:pP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如果有度为</a:t>
            </a:r>
            <a:r>
              <a:rPr lang="en-US"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1</a:t>
            </a:r>
            <a:r>
              <a:rPr lang="zh-CN" altLang="zh-CN"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的结点，只可能有一个，且该结点只有左孩子而无右孩子</a:t>
            </a:r>
            <a:r>
              <a:rPr lang="zh-CN" altLang="en-US" sz="2000" dirty="0">
                <a:solidFill>
                  <a:schemeClr val="dk1"/>
                </a:solidFill>
                <a:latin typeface="微软雅黑" panose="020B0503020204020204" pitchFamily="34" charset="-122"/>
                <a:ea typeface="微软雅黑" panose="020B0503020204020204" pitchFamily="34" charset="-122"/>
                <a:cs typeface="Consolas" panose="020B0609020204030204" pitchFamily="49" charset="0"/>
              </a:rPr>
              <a:t>。</a:t>
            </a:r>
          </a:p>
        </p:txBody>
      </p:sp>
      <p:pic>
        <p:nvPicPr>
          <p:cNvPr id="45" name="图片 4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8539" y="1362520"/>
            <a:ext cx="3706916" cy="511822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1+#ppt_w/2"/>
                                          </p:val>
                                        </p:tav>
                                        <p:tav tm="100000">
                                          <p:val>
                                            <p:strVal val="#ppt_x"/>
                                          </p:val>
                                        </p:tav>
                                      </p:tavLst>
                                    </p:anim>
                                    <p:anim calcmode="lin" valueType="num">
                                      <p:cBhvr additive="base">
                                        <p:cTn id="17" dur="500" fill="hold"/>
                                        <p:tgtEl>
                                          <p:spTgt spid="4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de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decel="10000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1+#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9" grpId="0"/>
      <p:bldP spid="42" grpId="0"/>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15"/>
  <p:tag name="KSO_WM_UNIT_LINE_FORE_SCHEMECOLOR_INDEX_2" val="14"/>
  <p:tag name="KSO_WM_UNIT_LINE_FORE_SCHEMECOLOR_INDEX_2_POS" val="0.89"/>
  <p:tag name="KSO_WM_UNIT_LINE_FORE_SCHEMECOLOR_INDEX_2_TRANS" val="0"/>
  <p:tag name="KSO_WM_UNIT_LINE_GRADIENT_TYPE" val="0"/>
  <p:tag name="KSO_WM_UNIT_LINE_GRADIENT_ANGLE" val="70"/>
  <p:tag name="KSO_WM_UNIT_LINE_GRADIENT_DIRECTION" val="-2"/>
  <p:tag name="KSO_WM_UNIT_LINE_FILL_TYPE" val="5"/>
  <p:tag name="KSO_WM_UNIT_TEXT_FILL_FORE_SCHEMECOLOR_INDEX_BRIGHTNESS" val="0"/>
  <p:tag name="KSO_WM_UNIT_TEXT_FILL_FORE_SCHEMECOLOR_INDEX" val="2"/>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
  <p:tag name="KSO_WM_UNIT_FILL_FORE_SCHEMECOLOR_INDEX_2" val="10"/>
  <p:tag name="KSO_WM_UNIT_FILL_FORE_SCHEMECOLOR_INDEX_2_POS" val="0.35"/>
  <p:tag name="KSO_WM_UNIT_FILL_FORE_SCHEMECOLOR_INDEX_2_TRANS" val="0"/>
  <p:tag name="KSO_WM_UNIT_FILL_FORE_SCHEMECOLOR_INDEX_3_BRIGHTNESS" val="0"/>
  <p:tag name="KSO_WM_UNIT_FILL_FORE_SCHEMECOLOR_INDEX_3" val="10"/>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10"/>
  <p:tag name="KSO_WM_UNIT_LINE_FILL_TYPE" val="2"/>
</p:tagLst>
</file>

<file path=ppt/tags/tag1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
  <p:tag name="KSO_WM_UNIT_FILL_FORE_SCHEMECOLOR_INDEX_2" val="10"/>
  <p:tag name="KSO_WM_UNIT_FILL_FORE_SCHEMECOLOR_INDEX_2_POS" val="0.35"/>
  <p:tag name="KSO_WM_UNIT_FILL_FORE_SCHEMECOLOR_INDEX_2_TRANS" val="0"/>
  <p:tag name="KSO_WM_UNIT_FILL_FORE_SCHEMECOLOR_INDEX_3_BRIGHTNESS" val="0"/>
  <p:tag name="KSO_WM_UNIT_FILL_FORE_SCHEMECOLOR_INDEX_3" val="10"/>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10"/>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
  <p:tag name="KSO_WM_UNIT_FILL_FORE_SCHEMECOLOR_INDEX_2" val="10"/>
  <p:tag name="KSO_WM_UNIT_FILL_FORE_SCHEMECOLOR_INDEX_2_POS" val="0.35"/>
  <p:tag name="KSO_WM_UNIT_FILL_FORE_SCHEMECOLOR_INDEX_2_TRANS" val="0"/>
  <p:tag name="KSO_WM_UNIT_FILL_FORE_SCHEMECOLOR_INDEX_3_BRIGHTNESS" val="0"/>
  <p:tag name="KSO_WM_UNIT_FILL_FORE_SCHEMECOLOR_INDEX_3" val="10"/>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10"/>
  <p:tag name="KSO_WM_UNIT_LINE_FILL_TYPE" val="2"/>
</p:tagLst>
</file>

<file path=ppt/tags/tag2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
  <p:tag name="KSO_WM_UNIT_FILL_FORE_SCHEMECOLOR_INDEX_2" val="10"/>
  <p:tag name="KSO_WM_UNIT_FILL_FORE_SCHEMECOLOR_INDEX_2_POS" val="0.35"/>
  <p:tag name="KSO_WM_UNIT_FILL_FORE_SCHEMECOLOR_INDEX_2_TRANS" val="0"/>
  <p:tag name="KSO_WM_UNIT_FILL_FORE_SCHEMECOLOR_INDEX_3_BRIGHTNESS" val="0"/>
  <p:tag name="KSO_WM_UNIT_FILL_FORE_SCHEMECOLOR_INDEX_3" val="10"/>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10"/>
  <p:tag name="KSO_WM_UNIT_LINE_FILL_TYPE" val="2"/>
</p:tagLst>
</file>

<file path=ppt/tags/tag2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
  <p:tag name="KSO_WM_UNIT_FILL_FORE_SCHEMECOLOR_INDEX_2" val="10"/>
  <p:tag name="KSO_WM_UNIT_FILL_FORE_SCHEMECOLOR_INDEX_2_POS" val="0.35"/>
  <p:tag name="KSO_WM_UNIT_FILL_FORE_SCHEMECOLOR_INDEX_2_TRANS" val="0"/>
  <p:tag name="KSO_WM_UNIT_FILL_FORE_SCHEMECOLOR_INDEX_3_BRIGHTNESS" val="0"/>
  <p:tag name="KSO_WM_UNIT_FILL_FORE_SCHEMECOLOR_INDEX_3" val="10"/>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10"/>
  <p:tag name="KSO_WM_UNIT_LINE_FILL_TYPE" val="2"/>
</p:tagLst>
</file>

<file path=ppt/tags/tag2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2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15"/>
  <p:tag name="KSO_WM_UNIT_LINE_FORE_SCHEMECOLOR_INDEX_2" val="14"/>
  <p:tag name="KSO_WM_UNIT_LINE_FORE_SCHEMECOLOR_INDEX_2_POS" val="0.89"/>
  <p:tag name="KSO_WM_UNIT_LINE_FORE_SCHEMECOLOR_INDEX_2_TRANS" val="0"/>
  <p:tag name="KSO_WM_UNIT_LINE_GRADIENT_TYPE" val="0"/>
  <p:tag name="KSO_WM_UNIT_LINE_GRADIENT_ANGLE" val="70"/>
  <p:tag name="KSO_WM_UNIT_LINE_GRADIENT_DIRECTION" val="-2"/>
  <p:tag name="KSO_WM_UNIT_LINE_FILL_TYPE" val="5"/>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2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2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2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3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3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9"/>
  <p:tag name="KSO_WM_UNIT_LINE_FILL_TYPE" val="2"/>
</p:tagLst>
</file>

<file path=ppt/tags/tag3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3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3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4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1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4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Score&quot;:1.0,&quot;Answers&quot;:[&quot;3&quot;],&quot;CaseSensitive&quot;:false,&quot;FuzzyMatch&quot;:false},{&quot;Num&quot;:2,&quot;Score&quot;:0.5,&quot;Answers&quot;:[&quot;F&quot;],&quot;CaseSensitive&quot;:false,&quot;FuzzyMatch&quot;:false},{&quot;Num&quot;:3,&quot;Score&quot;:0.5,&quot;Answers&quot;:[&quot;G&quot;],&quot;CaseSensitive&quot;:false,&quot;FuzzyMatch&quot;:false},{&quot;Num&quot;:4,&quot;Score&quot;:1.0,&quot;Answers&quot;:[&quot;4&quot;],&quot;CaseSensitive&quot;:false,&quot;FuzzyMatch&quot;:false}]"/>
  <p:tag name="PROBLEMSCORE" val="3.0"/>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3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4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0.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52.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4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4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Lst>
</file>

<file path=ppt/tags/tag4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4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97.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4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50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0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5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503.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5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5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35"/>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Lst>
</file>

<file path=ppt/tags/tag5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5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5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54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LINE_FORE_SCHEMECOLOR_INDEX_BRIGHTNESS" val="0.8"/>
  <p:tag name="KSO_WM_UNIT_LINE_FORE_SCHEMECOLOR_INDEX" val="10"/>
  <p:tag name="KSO_WM_UNIT_LINE_FILL_TYPE" val="2"/>
  <p:tag name="KSO_WM_UNIT_TEXT_FILL_FORE_SCHEMECOLOR_INDEX_BRIGHTNESS" val="0"/>
  <p:tag name="KSO_WM_UNIT_TEXT_FILL_FORE_SCHEMECOLOR_INDEX" val="13"/>
  <p:tag name="KSO_WM_UNIT_TEXT_FILL_TYPE" val="1"/>
</p:tagLst>
</file>

<file path=ppt/tags/tag5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5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5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5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56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7"/>
  <p:tag name="KSO_WM_UNIT_LINE_FILL_TYPE" val="2"/>
  <p:tag name="KSO_WM_UNIT_TEXT_FILL_FORE_SCHEMECOLOR_INDEX_BRIGHTNESS" val="0"/>
  <p:tag name="KSO_WM_UNIT_TEXT_FILL_FORE_SCHEMECOLOR_INDEX" val="13"/>
  <p:tag name="KSO_WM_UNIT_TEXT_FILL_TYPE" val="1"/>
</p:tagLst>
</file>

<file path=ppt/tags/tag5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5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5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8"/>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5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LINE_FORE_SCHEMECOLOR_INDEX_BRIGHTNESS" val="0"/>
  <p:tag name="KSO_WM_UNIT_LINE_FORE_SCHEMECOLOR_INDEX" val="9"/>
  <p:tag name="KSO_WM_UNIT_LINE_FILL_TYPE" val="2"/>
</p:tagLst>
</file>

<file path=ppt/tags/tag5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5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5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9.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5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81.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582.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84.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58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58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9.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2.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59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5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5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9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0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601.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6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6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6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6.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607.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0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60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6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611.xml><?xml version="1.0" encoding="utf-8"?>
<p:tagLst xmlns:a="http://schemas.openxmlformats.org/drawingml/2006/main" xmlns:r="http://schemas.openxmlformats.org/officeDocument/2006/relationships" xmlns:p="http://schemas.openxmlformats.org/presentationml/2006/main">
  <p:tag name="KSO_WM_UNIT_LINE_FORE_SCHEMECOLOR_INDEX_BRIGHTNESS" val="-0.35"/>
  <p:tag name="KSO_WM_UNIT_LINE_FORE_SCHEMECOLOR_INDEX" val="14"/>
  <p:tag name="KSO_WM_UNIT_LINE_FILL_TYPE" val="2"/>
</p:tagLst>
</file>

<file path=ppt/tags/tag6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8"/>
  <p:tag name="KSO_WM_UNIT_FILL_FORE_SCHEMECOLOR_INDEX_2_TRANS" val="0"/>
  <p:tag name="KSO_WM_UNIT_FILL_FORE_SCHEMECOLOR_INDEX_3_BRIGHTNESS" val="0"/>
  <p:tag name="KSO_WM_UNIT_FILL_FORE_SCHEMECOLOR_INDEX_3" val="6"/>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6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2"/>
  <p:tag name="KSO_WM_UNIT_LINE_FILL_TYPE" val="2"/>
</p:tagLst>
</file>

<file path=ppt/tags/tag6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6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35"/>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9"/>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TEXT_FILL_FORE_SCHEMECOLOR_INDEX_BRIGHTNESS" val="0"/>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FORE_SCHEMECOLOR_INDEX_3_BRIGHTNESS" val="0"/>
  <p:tag name="KSO_WM_UNIT_FILL_FORE_SCHEMECOLOR_INDEX_3" val="7"/>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35"/>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0"/>
  <p:tag name="KSO_WM_UNIT_FILL_GRADIENT_ANGLE" val="270"/>
  <p:tag name="KSO_WM_UNIT_FILL_GRADIENT_DIRECTION" val="6"/>
  <p:tag name="KSO_WM_UNIT_FILL_TYPE" val="3"/>
  <p:tag name="KSO_WM_UNIT_LINE_FORE_SCHEMECOLOR_INDEX_BRIGHTNESS" val="0"/>
  <p:tag name="KSO_WM_UNIT_LINE_FORE_SCHEMECOLOR_INDEX" val="5"/>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heme/theme1.xml><?xml version="1.0" encoding="utf-8"?>
<a:theme xmlns:a="http://schemas.openxmlformats.org/drawingml/2006/main" name="21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5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6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7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8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2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3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4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9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0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1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7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8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9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34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35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6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32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7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3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9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0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1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1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2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4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5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6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8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0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41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9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2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3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0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6_Office 主题">
  <a:themeElements>
    <a:clrScheme name="">
      <a:dk1>
        <a:srgbClr val="000000"/>
      </a:dk1>
      <a:lt1>
        <a:srgbClr val="FFFFFF"/>
      </a:lt1>
      <a:dk2>
        <a:srgbClr val="F9F9F9"/>
      </a:dk2>
      <a:lt2>
        <a:srgbClr val="FFFFFF"/>
      </a:lt2>
      <a:accent1>
        <a:srgbClr val="C32E24"/>
      </a:accent1>
      <a:accent2>
        <a:srgbClr val="D8572A"/>
      </a:accent2>
      <a:accent3>
        <a:srgbClr val="DB7C23"/>
      </a:accent3>
      <a:accent4>
        <a:srgbClr val="CE6B45"/>
      </a:accent4>
      <a:accent5>
        <a:srgbClr val="8A0012"/>
      </a:accent5>
      <a:accent6>
        <a:srgbClr val="F7B535"/>
      </a:accent6>
      <a:hlink>
        <a:srgbClr val="304FFE"/>
      </a:hlink>
      <a:folHlink>
        <a:srgbClr val="4920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4413</Words>
  <Application>Microsoft Office PowerPoint</Application>
  <PresentationFormat>宽屏</PresentationFormat>
  <Paragraphs>801</Paragraphs>
  <Slides>42</Slides>
  <Notes>2</Notes>
  <HiddenSlides>0</HiddenSlides>
  <MMClips>0</MMClips>
  <ScaleCrop>false</ScaleCrop>
  <HeadingPairs>
    <vt:vector size="6" baseType="variant">
      <vt:variant>
        <vt:lpstr>已用的字体</vt:lpstr>
      </vt:variant>
      <vt:variant>
        <vt:i4>8</vt:i4>
      </vt:variant>
      <vt:variant>
        <vt:lpstr>主题</vt:lpstr>
      </vt:variant>
      <vt:variant>
        <vt:i4>41</vt:i4>
      </vt:variant>
      <vt:variant>
        <vt:lpstr>幻灯片标题</vt:lpstr>
      </vt:variant>
      <vt:variant>
        <vt:i4>42</vt:i4>
      </vt:variant>
    </vt:vector>
  </HeadingPairs>
  <TitlesOfParts>
    <vt:vector size="91" baseType="lpstr">
      <vt:lpstr>楷体</vt:lpstr>
      <vt:lpstr>Microsoft Yahei</vt:lpstr>
      <vt:lpstr>Microsoft Yahei</vt:lpstr>
      <vt:lpstr>Arial</vt:lpstr>
      <vt:lpstr>Calibri</vt:lpstr>
      <vt:lpstr>Consolas</vt:lpstr>
      <vt:lpstr>Times New Roman</vt:lpstr>
      <vt:lpstr>Wingdings</vt:lpstr>
      <vt:lpstr>21_Office 主题</vt:lpstr>
      <vt:lpstr>24_Office 主题</vt:lpstr>
      <vt:lpstr>17_Office 主题</vt:lpstr>
      <vt:lpstr>18_Office 主题</vt:lpstr>
      <vt:lpstr>19_Office 主题</vt:lpstr>
      <vt:lpstr>22_Office 主题</vt:lpstr>
      <vt:lpstr>23_Office 主题</vt:lpstr>
      <vt:lpstr>20_Office 主题</vt:lpstr>
      <vt:lpstr>16_Office 主题</vt:lpstr>
      <vt:lpstr>25_Office 主题</vt:lpstr>
      <vt:lpstr>7_Office 主题</vt:lpstr>
      <vt:lpstr>8_Office 主题</vt:lpstr>
      <vt:lpstr>15_Office 主题</vt:lpstr>
      <vt:lpstr>26_Office 主题</vt:lpstr>
      <vt:lpstr>27_Office 主题</vt:lpstr>
      <vt:lpstr>28_Office 主题</vt:lpstr>
      <vt:lpstr>12_Office 主题</vt:lpstr>
      <vt:lpstr>14_Office 主题</vt:lpstr>
      <vt:lpstr>13_Office 主题</vt:lpstr>
      <vt:lpstr>9_Office 主题</vt:lpstr>
      <vt:lpstr>10_Office 主题</vt:lpstr>
      <vt:lpstr>11_Office 主题</vt:lpstr>
      <vt:lpstr>37_Office 主题</vt:lpstr>
      <vt:lpstr>38_Office 主题</vt:lpstr>
      <vt:lpstr>39_Office 主题</vt:lpstr>
      <vt:lpstr>34_Office 主题</vt:lpstr>
      <vt:lpstr>35_Office 主题</vt:lpstr>
      <vt:lpstr>36_Office 主题</vt:lpstr>
      <vt:lpstr>32_Office 主题</vt:lpstr>
      <vt:lpstr>33_Office 主题</vt:lpstr>
      <vt:lpstr>29_Office 主题</vt:lpstr>
      <vt:lpstr>30_Office 主题</vt:lpstr>
      <vt:lpstr>31_Office 主题</vt:lpstr>
      <vt:lpstr>1_Office 主题</vt:lpstr>
      <vt:lpstr>2_Office 主题</vt:lpstr>
      <vt:lpstr>3_Office 主题</vt:lpstr>
      <vt:lpstr>4_Office 主题</vt:lpstr>
      <vt:lpstr>5_Office 主题</vt:lpstr>
      <vt:lpstr>6_Office 主题</vt:lpstr>
      <vt:lpstr>40_Office 主题</vt:lpstr>
      <vt:lpstr>41_Office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Zhendong Shi</cp:lastModifiedBy>
  <cp:revision>3033</cp:revision>
  <dcterms:created xsi:type="dcterms:W3CDTF">2004-03-31T23:50:00Z</dcterms:created>
  <dcterms:modified xsi:type="dcterms:W3CDTF">2024-04-21T18:31:44Z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57A95C7D08B94645961B2F15E95A8088</vt:lpwstr>
  </property>
  <property fmtid="{D5CDD505-2E9C-101B-9397-08002B2CF9AE}" pid="3" name="KSOProductBuildVer">
    <vt:lpwstr>2052-11.1.0.12302</vt:lpwstr>
  </property>
</Properties>
</file>