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av" ContentType="audio/x-wav"/>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23.xml" ContentType="application/vnd.openxmlformats-officedocument.presentationml.slideMaster+xml"/>
  <Override PartName="/ppt/slideMasters/slideMaster24.xml" ContentType="application/vnd.openxmlformats-officedocument.presentationml.slideMaster+xml"/>
  <Override PartName="/ppt/slideMasters/slideMaster25.xml" ContentType="application/vnd.openxmlformats-officedocument.presentationml.slideMaster+xml"/>
  <Override PartName="/ppt/slideMasters/slideMaster26.xml" ContentType="application/vnd.openxmlformats-officedocument.presentationml.slideMaster+xml"/>
  <Override PartName="/ppt/slideMasters/slideMaster27.xml" ContentType="application/vnd.openxmlformats-officedocument.presentationml.slideMaster+xml"/>
  <Override PartName="/ppt/slideMasters/slideMaster28.xml" ContentType="application/vnd.openxmlformats-officedocument.presentationml.slideMaster+xml"/>
  <Override PartName="/ppt/slideMasters/slideMaster29.xml" ContentType="application/vnd.openxmlformats-officedocument.presentationml.slideMaster+xml"/>
  <Override PartName="/ppt/slideMasters/slideMaster30.xml" ContentType="application/vnd.openxmlformats-officedocument.presentationml.slideMaster+xml"/>
  <Override PartName="/ppt/slideMasters/slideMaster31.xml" ContentType="application/vnd.openxmlformats-officedocument.presentationml.slideMaster+xml"/>
  <Override PartName="/ppt/slideMasters/slideMaster32.xml" ContentType="application/vnd.openxmlformats-officedocument.presentationml.slideMaster+xml"/>
  <Override PartName="/ppt/slideMasters/slideMaster33.xml" ContentType="application/vnd.openxmlformats-officedocument.presentationml.slideMaster+xml"/>
  <Override PartName="/ppt/slideMasters/slideMaster34.xml" ContentType="application/vnd.openxmlformats-officedocument.presentationml.slideMaster+xml"/>
  <Override PartName="/ppt/slideMasters/slideMaster35.xml" ContentType="application/vnd.openxmlformats-officedocument.presentationml.slideMaster+xml"/>
  <Override PartName="/ppt/slideMasters/slideMaster36.xml" ContentType="application/vnd.openxmlformats-officedocument.presentationml.slideMaster+xml"/>
  <Override PartName="/ppt/slideMasters/slideMaster37.xml" ContentType="application/vnd.openxmlformats-officedocument.presentationml.slideMaster+xml"/>
  <Override PartName="/ppt/slideMasters/slideMaster38.xml" ContentType="application/vnd.openxmlformats-officedocument.presentationml.slideMaster+xml"/>
  <Override PartName="/ppt/slideMasters/slideMaster39.xml" ContentType="application/vnd.openxmlformats-officedocument.presentationml.slideMaster+xml"/>
  <Override PartName="/ppt/slideMasters/slideMaster40.xml" ContentType="application/vnd.openxmlformats-officedocument.presentationml.slideMaster+xml"/>
  <Override PartName="/ppt/slideMasters/slideMaster41.xml" ContentType="application/vnd.openxmlformats-officedocument.presentationml.slideMaster+xml"/>
  <Override PartName="/ppt/slideMasters/slideMaster42.xml" ContentType="application/vnd.openxmlformats-officedocument.presentationml.slideMaster+xml"/>
  <Override PartName="/ppt/slideMasters/slideMaster43.xml" ContentType="application/vnd.openxmlformats-officedocument.presentationml.slideMaster+xml"/>
  <Override PartName="/ppt/slideMasters/slideMaster44.xml" ContentType="application/vnd.openxmlformats-officedocument.presentationml.slideMaster+xml"/>
  <Override PartName="/ppt/slideMasters/slideMaster45.xml" ContentType="application/vnd.openxmlformats-officedocument.presentationml.slideMaster+xml"/>
  <Override PartName="/ppt/slideMasters/slideMaster46.xml" ContentType="application/vnd.openxmlformats-officedocument.presentationml.slideMaster+xml"/>
  <Override PartName="/ppt/slideMasters/slideMaster47.xml" ContentType="application/vnd.openxmlformats-officedocument.presentationml.slideMaster+xml"/>
  <Override PartName="/ppt/slideMasters/slideMaster48.xml" ContentType="application/vnd.openxmlformats-officedocument.presentationml.slideMaster+xml"/>
  <Override PartName="/ppt/slideMasters/slideMaster49.xml" ContentType="application/vnd.openxmlformats-officedocument.presentationml.slideMaster+xml"/>
  <Override PartName="/ppt/slideMasters/slideMaster50.xml" ContentType="application/vnd.openxmlformats-officedocument.presentationml.slideMaster+xml"/>
  <Override PartName="/ppt/slideMasters/slideMaster51.xml" ContentType="application/vnd.openxmlformats-officedocument.presentationml.slideMaster+xml"/>
  <Override PartName="/ppt/slideMasters/slideMaster52.xml" ContentType="application/vnd.openxmlformats-officedocument.presentationml.slideMaster+xml"/>
  <Override PartName="/ppt/slideMasters/slideMaster53.xml" ContentType="application/vnd.openxmlformats-officedocument.presentationml.slideMaster+xml"/>
  <Override PartName="/ppt/slideMasters/slideMaster54.xml" ContentType="application/vnd.openxmlformats-officedocument.presentationml.slideMaster+xml"/>
  <Override PartName="/ppt/slideMasters/slideMaster55.xml" ContentType="application/vnd.openxmlformats-officedocument.presentationml.slideMaster+xml"/>
  <Override PartName="/ppt/slideMasters/slideMaster56.xml" ContentType="application/vnd.openxmlformats-officedocument.presentationml.slideMaster+xml"/>
  <Override PartName="/ppt/slideMasters/slideMaster57.xml" ContentType="application/vnd.openxmlformats-officedocument.presentationml.slideMaster+xml"/>
  <Override PartName="/ppt/slideMasters/slideMaster58.xml" ContentType="application/vnd.openxmlformats-officedocument.presentationml.slideMaster+xml"/>
  <Override PartName="/ppt/slideMasters/slideMaster5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8.xml" ContentType="application/vnd.openxmlformats-officedocument.theme+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9.xml" ContentType="application/vnd.openxmlformats-officedocument.theme+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theme/theme10.xml" ContentType="application/vnd.openxmlformats-officedocument.theme+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theme/theme11.xml" ContentType="application/vnd.openxmlformats-officedocument.theme+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theme/theme12.xml" ContentType="application/vnd.openxmlformats-officedocument.theme+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theme/theme13.xml" ContentType="application/vnd.openxmlformats-officedocument.theme+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theme/theme14.xml" ContentType="application/vnd.openxmlformats-officedocument.theme+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theme/theme15.xml" ContentType="application/vnd.openxmlformats-officedocument.theme+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theme/theme16.xml" ContentType="application/vnd.openxmlformats-officedocument.theme+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theme/theme17.xml" ContentType="application/vnd.openxmlformats-officedocument.theme+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theme/theme18.xml" ContentType="application/vnd.openxmlformats-officedocument.theme+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theme/theme19.xml" ContentType="application/vnd.openxmlformats-officedocument.theme+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0.xml" ContentType="application/vnd.openxmlformats-officedocument.presentationml.slideLayout+xml"/>
  <Override PartName="/ppt/theme/theme20.xml" ContentType="application/vnd.openxmlformats-officedocument.theme+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slideLayouts/slideLayout229.xml" ContentType="application/vnd.openxmlformats-officedocument.presentationml.slideLayout+xml"/>
  <Override PartName="/ppt/slideLayouts/slideLayout230.xml" ContentType="application/vnd.openxmlformats-officedocument.presentationml.slideLayout+xml"/>
  <Override PartName="/ppt/slideLayouts/slideLayout231.xml" ContentType="application/vnd.openxmlformats-officedocument.presentationml.slideLayout+xml"/>
  <Override PartName="/ppt/theme/theme21.xml" ContentType="application/vnd.openxmlformats-officedocument.theme+xml"/>
  <Override PartName="/ppt/slideLayouts/slideLayout232.xml" ContentType="application/vnd.openxmlformats-officedocument.presentationml.slideLayout+xml"/>
  <Override PartName="/ppt/slideLayouts/slideLayout233.xml" ContentType="application/vnd.openxmlformats-officedocument.presentationml.slideLayout+xml"/>
  <Override PartName="/ppt/slideLayouts/slideLayout234.xml" ContentType="application/vnd.openxmlformats-officedocument.presentationml.slideLayout+xml"/>
  <Override PartName="/ppt/slideLayouts/slideLayout235.xml" ContentType="application/vnd.openxmlformats-officedocument.presentationml.slideLayout+xml"/>
  <Override PartName="/ppt/slideLayouts/slideLayout236.xml" ContentType="application/vnd.openxmlformats-officedocument.presentationml.slideLayout+xml"/>
  <Override PartName="/ppt/slideLayouts/slideLayout237.xml" ContentType="application/vnd.openxmlformats-officedocument.presentationml.slideLayout+xml"/>
  <Override PartName="/ppt/slideLayouts/slideLayout238.xml" ContentType="application/vnd.openxmlformats-officedocument.presentationml.slideLayout+xml"/>
  <Override PartName="/ppt/slideLayouts/slideLayout239.xml" ContentType="application/vnd.openxmlformats-officedocument.presentationml.slideLayout+xml"/>
  <Override PartName="/ppt/slideLayouts/slideLayout240.xml" ContentType="application/vnd.openxmlformats-officedocument.presentationml.slideLayout+xml"/>
  <Override PartName="/ppt/slideLayouts/slideLayout241.xml" ContentType="application/vnd.openxmlformats-officedocument.presentationml.slideLayout+xml"/>
  <Override PartName="/ppt/slideLayouts/slideLayout242.xml" ContentType="application/vnd.openxmlformats-officedocument.presentationml.slideLayout+xml"/>
  <Override PartName="/ppt/theme/theme22.xml" ContentType="application/vnd.openxmlformats-officedocument.theme+xml"/>
  <Override PartName="/ppt/slideLayouts/slideLayout243.xml" ContentType="application/vnd.openxmlformats-officedocument.presentationml.slideLayout+xml"/>
  <Override PartName="/ppt/slideLayouts/slideLayout244.xml" ContentType="application/vnd.openxmlformats-officedocument.presentationml.slideLayout+xml"/>
  <Override PartName="/ppt/slideLayouts/slideLayout245.xml" ContentType="application/vnd.openxmlformats-officedocument.presentationml.slideLayout+xml"/>
  <Override PartName="/ppt/slideLayouts/slideLayout246.xml" ContentType="application/vnd.openxmlformats-officedocument.presentationml.slideLayout+xml"/>
  <Override PartName="/ppt/slideLayouts/slideLayout247.xml" ContentType="application/vnd.openxmlformats-officedocument.presentationml.slideLayout+xml"/>
  <Override PartName="/ppt/slideLayouts/slideLayout248.xml" ContentType="application/vnd.openxmlformats-officedocument.presentationml.slideLayout+xml"/>
  <Override PartName="/ppt/slideLayouts/slideLayout249.xml" ContentType="application/vnd.openxmlformats-officedocument.presentationml.slideLayout+xml"/>
  <Override PartName="/ppt/slideLayouts/slideLayout250.xml" ContentType="application/vnd.openxmlformats-officedocument.presentationml.slideLayout+xml"/>
  <Override PartName="/ppt/slideLayouts/slideLayout251.xml" ContentType="application/vnd.openxmlformats-officedocument.presentationml.slideLayout+xml"/>
  <Override PartName="/ppt/slideLayouts/slideLayout252.xml" ContentType="application/vnd.openxmlformats-officedocument.presentationml.slideLayout+xml"/>
  <Override PartName="/ppt/slideLayouts/slideLayout253.xml" ContentType="application/vnd.openxmlformats-officedocument.presentationml.slideLayout+xml"/>
  <Override PartName="/ppt/theme/theme23.xml" ContentType="application/vnd.openxmlformats-officedocument.theme+xml"/>
  <Override PartName="/ppt/slideLayouts/slideLayout254.xml" ContentType="application/vnd.openxmlformats-officedocument.presentationml.slideLayout+xml"/>
  <Override PartName="/ppt/slideLayouts/slideLayout255.xml" ContentType="application/vnd.openxmlformats-officedocument.presentationml.slideLayout+xml"/>
  <Override PartName="/ppt/slideLayouts/slideLayout256.xml" ContentType="application/vnd.openxmlformats-officedocument.presentationml.slideLayout+xml"/>
  <Override PartName="/ppt/slideLayouts/slideLayout257.xml" ContentType="application/vnd.openxmlformats-officedocument.presentationml.slideLayout+xml"/>
  <Override PartName="/ppt/slideLayouts/slideLayout258.xml" ContentType="application/vnd.openxmlformats-officedocument.presentationml.slideLayout+xml"/>
  <Override PartName="/ppt/slideLayouts/slideLayout259.xml" ContentType="application/vnd.openxmlformats-officedocument.presentationml.slideLayout+xml"/>
  <Override PartName="/ppt/slideLayouts/slideLayout260.xml" ContentType="application/vnd.openxmlformats-officedocument.presentationml.slideLayout+xml"/>
  <Override PartName="/ppt/slideLayouts/slideLayout261.xml" ContentType="application/vnd.openxmlformats-officedocument.presentationml.slideLayout+xml"/>
  <Override PartName="/ppt/slideLayouts/slideLayout262.xml" ContentType="application/vnd.openxmlformats-officedocument.presentationml.slideLayout+xml"/>
  <Override PartName="/ppt/slideLayouts/slideLayout263.xml" ContentType="application/vnd.openxmlformats-officedocument.presentationml.slideLayout+xml"/>
  <Override PartName="/ppt/slideLayouts/slideLayout264.xml" ContentType="application/vnd.openxmlformats-officedocument.presentationml.slideLayout+xml"/>
  <Override PartName="/ppt/theme/theme24.xml" ContentType="application/vnd.openxmlformats-officedocument.theme+xml"/>
  <Override PartName="/ppt/slideLayouts/slideLayout265.xml" ContentType="application/vnd.openxmlformats-officedocument.presentationml.slideLayout+xml"/>
  <Override PartName="/ppt/slideLayouts/slideLayout266.xml" ContentType="application/vnd.openxmlformats-officedocument.presentationml.slideLayout+xml"/>
  <Override PartName="/ppt/slideLayouts/slideLayout267.xml" ContentType="application/vnd.openxmlformats-officedocument.presentationml.slideLayout+xml"/>
  <Override PartName="/ppt/slideLayouts/slideLayout268.xml" ContentType="application/vnd.openxmlformats-officedocument.presentationml.slideLayout+xml"/>
  <Override PartName="/ppt/slideLayouts/slideLayout269.xml" ContentType="application/vnd.openxmlformats-officedocument.presentationml.slideLayout+xml"/>
  <Override PartName="/ppt/slideLayouts/slideLayout270.xml" ContentType="application/vnd.openxmlformats-officedocument.presentationml.slideLayout+xml"/>
  <Override PartName="/ppt/slideLayouts/slideLayout271.xml" ContentType="application/vnd.openxmlformats-officedocument.presentationml.slideLayout+xml"/>
  <Override PartName="/ppt/slideLayouts/slideLayout272.xml" ContentType="application/vnd.openxmlformats-officedocument.presentationml.slideLayout+xml"/>
  <Override PartName="/ppt/slideLayouts/slideLayout273.xml" ContentType="application/vnd.openxmlformats-officedocument.presentationml.slideLayout+xml"/>
  <Override PartName="/ppt/slideLayouts/slideLayout274.xml" ContentType="application/vnd.openxmlformats-officedocument.presentationml.slideLayout+xml"/>
  <Override PartName="/ppt/slideLayouts/slideLayout275.xml" ContentType="application/vnd.openxmlformats-officedocument.presentationml.slideLayout+xml"/>
  <Override PartName="/ppt/theme/theme25.xml" ContentType="application/vnd.openxmlformats-officedocument.theme+xml"/>
  <Override PartName="/ppt/slideLayouts/slideLayout276.xml" ContentType="application/vnd.openxmlformats-officedocument.presentationml.slideLayout+xml"/>
  <Override PartName="/ppt/slideLayouts/slideLayout277.xml" ContentType="application/vnd.openxmlformats-officedocument.presentationml.slideLayout+xml"/>
  <Override PartName="/ppt/slideLayouts/slideLayout278.xml" ContentType="application/vnd.openxmlformats-officedocument.presentationml.slideLayout+xml"/>
  <Override PartName="/ppt/slideLayouts/slideLayout279.xml" ContentType="application/vnd.openxmlformats-officedocument.presentationml.slideLayout+xml"/>
  <Override PartName="/ppt/slideLayouts/slideLayout280.xml" ContentType="application/vnd.openxmlformats-officedocument.presentationml.slideLayout+xml"/>
  <Override PartName="/ppt/slideLayouts/slideLayout281.xml" ContentType="application/vnd.openxmlformats-officedocument.presentationml.slideLayout+xml"/>
  <Override PartName="/ppt/slideLayouts/slideLayout282.xml" ContentType="application/vnd.openxmlformats-officedocument.presentationml.slideLayout+xml"/>
  <Override PartName="/ppt/slideLayouts/slideLayout283.xml" ContentType="application/vnd.openxmlformats-officedocument.presentationml.slideLayout+xml"/>
  <Override PartName="/ppt/slideLayouts/slideLayout284.xml" ContentType="application/vnd.openxmlformats-officedocument.presentationml.slideLayout+xml"/>
  <Override PartName="/ppt/slideLayouts/slideLayout285.xml" ContentType="application/vnd.openxmlformats-officedocument.presentationml.slideLayout+xml"/>
  <Override PartName="/ppt/slideLayouts/slideLayout286.xml" ContentType="application/vnd.openxmlformats-officedocument.presentationml.slideLayout+xml"/>
  <Override PartName="/ppt/theme/theme26.xml" ContentType="application/vnd.openxmlformats-officedocument.theme+xml"/>
  <Override PartName="/ppt/slideLayouts/slideLayout287.xml" ContentType="application/vnd.openxmlformats-officedocument.presentationml.slideLayout+xml"/>
  <Override PartName="/ppt/slideLayouts/slideLayout288.xml" ContentType="application/vnd.openxmlformats-officedocument.presentationml.slideLayout+xml"/>
  <Override PartName="/ppt/slideLayouts/slideLayout289.xml" ContentType="application/vnd.openxmlformats-officedocument.presentationml.slideLayout+xml"/>
  <Override PartName="/ppt/slideLayouts/slideLayout290.xml" ContentType="application/vnd.openxmlformats-officedocument.presentationml.slideLayout+xml"/>
  <Override PartName="/ppt/slideLayouts/slideLayout291.xml" ContentType="application/vnd.openxmlformats-officedocument.presentationml.slideLayout+xml"/>
  <Override PartName="/ppt/slideLayouts/slideLayout292.xml" ContentType="application/vnd.openxmlformats-officedocument.presentationml.slideLayout+xml"/>
  <Override PartName="/ppt/slideLayouts/slideLayout293.xml" ContentType="application/vnd.openxmlformats-officedocument.presentationml.slideLayout+xml"/>
  <Override PartName="/ppt/slideLayouts/slideLayout294.xml" ContentType="application/vnd.openxmlformats-officedocument.presentationml.slideLayout+xml"/>
  <Override PartName="/ppt/slideLayouts/slideLayout295.xml" ContentType="application/vnd.openxmlformats-officedocument.presentationml.slideLayout+xml"/>
  <Override PartName="/ppt/slideLayouts/slideLayout296.xml" ContentType="application/vnd.openxmlformats-officedocument.presentationml.slideLayout+xml"/>
  <Override PartName="/ppt/slideLayouts/slideLayout297.xml" ContentType="application/vnd.openxmlformats-officedocument.presentationml.slideLayout+xml"/>
  <Override PartName="/ppt/theme/theme27.xml" ContentType="application/vnd.openxmlformats-officedocument.theme+xml"/>
  <Override PartName="/ppt/slideLayouts/slideLayout298.xml" ContentType="application/vnd.openxmlformats-officedocument.presentationml.slideLayout+xml"/>
  <Override PartName="/ppt/slideLayouts/slideLayout299.xml" ContentType="application/vnd.openxmlformats-officedocument.presentationml.slideLayout+xml"/>
  <Override PartName="/ppt/slideLayouts/slideLayout300.xml" ContentType="application/vnd.openxmlformats-officedocument.presentationml.slideLayout+xml"/>
  <Override PartName="/ppt/slideLayouts/slideLayout301.xml" ContentType="application/vnd.openxmlformats-officedocument.presentationml.slideLayout+xml"/>
  <Override PartName="/ppt/slideLayouts/slideLayout302.xml" ContentType="application/vnd.openxmlformats-officedocument.presentationml.slideLayout+xml"/>
  <Override PartName="/ppt/slideLayouts/slideLayout303.xml" ContentType="application/vnd.openxmlformats-officedocument.presentationml.slideLayout+xml"/>
  <Override PartName="/ppt/slideLayouts/slideLayout304.xml" ContentType="application/vnd.openxmlformats-officedocument.presentationml.slideLayout+xml"/>
  <Override PartName="/ppt/slideLayouts/slideLayout305.xml" ContentType="application/vnd.openxmlformats-officedocument.presentationml.slideLayout+xml"/>
  <Override PartName="/ppt/slideLayouts/slideLayout306.xml" ContentType="application/vnd.openxmlformats-officedocument.presentationml.slideLayout+xml"/>
  <Override PartName="/ppt/slideLayouts/slideLayout307.xml" ContentType="application/vnd.openxmlformats-officedocument.presentationml.slideLayout+xml"/>
  <Override PartName="/ppt/slideLayouts/slideLayout308.xml" ContentType="application/vnd.openxmlformats-officedocument.presentationml.slideLayout+xml"/>
  <Override PartName="/ppt/theme/theme28.xml" ContentType="application/vnd.openxmlformats-officedocument.theme+xml"/>
  <Override PartName="/ppt/slideLayouts/slideLayout309.xml" ContentType="application/vnd.openxmlformats-officedocument.presentationml.slideLayout+xml"/>
  <Override PartName="/ppt/slideLayouts/slideLayout310.xml" ContentType="application/vnd.openxmlformats-officedocument.presentationml.slideLayout+xml"/>
  <Override PartName="/ppt/slideLayouts/slideLayout311.xml" ContentType="application/vnd.openxmlformats-officedocument.presentationml.slideLayout+xml"/>
  <Override PartName="/ppt/slideLayouts/slideLayout312.xml" ContentType="application/vnd.openxmlformats-officedocument.presentationml.slideLayout+xml"/>
  <Override PartName="/ppt/slideLayouts/slideLayout313.xml" ContentType="application/vnd.openxmlformats-officedocument.presentationml.slideLayout+xml"/>
  <Override PartName="/ppt/slideLayouts/slideLayout314.xml" ContentType="application/vnd.openxmlformats-officedocument.presentationml.slideLayout+xml"/>
  <Override PartName="/ppt/slideLayouts/slideLayout315.xml" ContentType="application/vnd.openxmlformats-officedocument.presentationml.slideLayout+xml"/>
  <Override PartName="/ppt/slideLayouts/slideLayout316.xml" ContentType="application/vnd.openxmlformats-officedocument.presentationml.slideLayout+xml"/>
  <Override PartName="/ppt/slideLayouts/slideLayout317.xml" ContentType="application/vnd.openxmlformats-officedocument.presentationml.slideLayout+xml"/>
  <Override PartName="/ppt/slideLayouts/slideLayout318.xml" ContentType="application/vnd.openxmlformats-officedocument.presentationml.slideLayout+xml"/>
  <Override PartName="/ppt/slideLayouts/slideLayout319.xml" ContentType="application/vnd.openxmlformats-officedocument.presentationml.slideLayout+xml"/>
  <Override PartName="/ppt/theme/theme29.xml" ContentType="application/vnd.openxmlformats-officedocument.theme+xml"/>
  <Override PartName="/ppt/slideLayouts/slideLayout320.xml" ContentType="application/vnd.openxmlformats-officedocument.presentationml.slideLayout+xml"/>
  <Override PartName="/ppt/slideLayouts/slideLayout321.xml" ContentType="application/vnd.openxmlformats-officedocument.presentationml.slideLayout+xml"/>
  <Override PartName="/ppt/slideLayouts/slideLayout322.xml" ContentType="application/vnd.openxmlformats-officedocument.presentationml.slideLayout+xml"/>
  <Override PartName="/ppt/slideLayouts/slideLayout323.xml" ContentType="application/vnd.openxmlformats-officedocument.presentationml.slideLayout+xml"/>
  <Override PartName="/ppt/slideLayouts/slideLayout324.xml" ContentType="application/vnd.openxmlformats-officedocument.presentationml.slideLayout+xml"/>
  <Override PartName="/ppt/slideLayouts/slideLayout325.xml" ContentType="application/vnd.openxmlformats-officedocument.presentationml.slideLayout+xml"/>
  <Override PartName="/ppt/slideLayouts/slideLayout326.xml" ContentType="application/vnd.openxmlformats-officedocument.presentationml.slideLayout+xml"/>
  <Override PartName="/ppt/slideLayouts/slideLayout327.xml" ContentType="application/vnd.openxmlformats-officedocument.presentationml.slideLayout+xml"/>
  <Override PartName="/ppt/slideLayouts/slideLayout328.xml" ContentType="application/vnd.openxmlformats-officedocument.presentationml.slideLayout+xml"/>
  <Override PartName="/ppt/slideLayouts/slideLayout329.xml" ContentType="application/vnd.openxmlformats-officedocument.presentationml.slideLayout+xml"/>
  <Override PartName="/ppt/slideLayouts/slideLayout330.xml" ContentType="application/vnd.openxmlformats-officedocument.presentationml.slideLayout+xml"/>
  <Override PartName="/ppt/theme/theme30.xml" ContentType="application/vnd.openxmlformats-officedocument.theme+xml"/>
  <Override PartName="/ppt/slideLayouts/slideLayout331.xml" ContentType="application/vnd.openxmlformats-officedocument.presentationml.slideLayout+xml"/>
  <Override PartName="/ppt/slideLayouts/slideLayout332.xml" ContentType="application/vnd.openxmlformats-officedocument.presentationml.slideLayout+xml"/>
  <Override PartName="/ppt/slideLayouts/slideLayout333.xml" ContentType="application/vnd.openxmlformats-officedocument.presentationml.slideLayout+xml"/>
  <Override PartName="/ppt/slideLayouts/slideLayout334.xml" ContentType="application/vnd.openxmlformats-officedocument.presentationml.slideLayout+xml"/>
  <Override PartName="/ppt/slideLayouts/slideLayout335.xml" ContentType="application/vnd.openxmlformats-officedocument.presentationml.slideLayout+xml"/>
  <Override PartName="/ppt/slideLayouts/slideLayout336.xml" ContentType="application/vnd.openxmlformats-officedocument.presentationml.slideLayout+xml"/>
  <Override PartName="/ppt/slideLayouts/slideLayout337.xml" ContentType="application/vnd.openxmlformats-officedocument.presentationml.slideLayout+xml"/>
  <Override PartName="/ppt/slideLayouts/slideLayout338.xml" ContentType="application/vnd.openxmlformats-officedocument.presentationml.slideLayout+xml"/>
  <Override PartName="/ppt/slideLayouts/slideLayout339.xml" ContentType="application/vnd.openxmlformats-officedocument.presentationml.slideLayout+xml"/>
  <Override PartName="/ppt/slideLayouts/slideLayout340.xml" ContentType="application/vnd.openxmlformats-officedocument.presentationml.slideLayout+xml"/>
  <Override PartName="/ppt/slideLayouts/slideLayout341.xml" ContentType="application/vnd.openxmlformats-officedocument.presentationml.slideLayout+xml"/>
  <Override PartName="/ppt/theme/theme31.xml" ContentType="application/vnd.openxmlformats-officedocument.theme+xml"/>
  <Override PartName="/ppt/slideLayouts/slideLayout342.xml" ContentType="application/vnd.openxmlformats-officedocument.presentationml.slideLayout+xml"/>
  <Override PartName="/ppt/slideLayouts/slideLayout343.xml" ContentType="application/vnd.openxmlformats-officedocument.presentationml.slideLayout+xml"/>
  <Override PartName="/ppt/slideLayouts/slideLayout344.xml" ContentType="application/vnd.openxmlformats-officedocument.presentationml.slideLayout+xml"/>
  <Override PartName="/ppt/slideLayouts/slideLayout345.xml" ContentType="application/vnd.openxmlformats-officedocument.presentationml.slideLayout+xml"/>
  <Override PartName="/ppt/slideLayouts/slideLayout346.xml" ContentType="application/vnd.openxmlformats-officedocument.presentationml.slideLayout+xml"/>
  <Override PartName="/ppt/slideLayouts/slideLayout347.xml" ContentType="application/vnd.openxmlformats-officedocument.presentationml.slideLayout+xml"/>
  <Override PartName="/ppt/slideLayouts/slideLayout348.xml" ContentType="application/vnd.openxmlformats-officedocument.presentationml.slideLayout+xml"/>
  <Override PartName="/ppt/slideLayouts/slideLayout349.xml" ContentType="application/vnd.openxmlformats-officedocument.presentationml.slideLayout+xml"/>
  <Override PartName="/ppt/slideLayouts/slideLayout350.xml" ContentType="application/vnd.openxmlformats-officedocument.presentationml.slideLayout+xml"/>
  <Override PartName="/ppt/slideLayouts/slideLayout351.xml" ContentType="application/vnd.openxmlformats-officedocument.presentationml.slideLayout+xml"/>
  <Override PartName="/ppt/slideLayouts/slideLayout352.xml" ContentType="application/vnd.openxmlformats-officedocument.presentationml.slideLayout+xml"/>
  <Override PartName="/ppt/theme/theme32.xml" ContentType="application/vnd.openxmlformats-officedocument.theme+xml"/>
  <Override PartName="/ppt/slideLayouts/slideLayout353.xml" ContentType="application/vnd.openxmlformats-officedocument.presentationml.slideLayout+xml"/>
  <Override PartName="/ppt/slideLayouts/slideLayout354.xml" ContentType="application/vnd.openxmlformats-officedocument.presentationml.slideLayout+xml"/>
  <Override PartName="/ppt/slideLayouts/slideLayout355.xml" ContentType="application/vnd.openxmlformats-officedocument.presentationml.slideLayout+xml"/>
  <Override PartName="/ppt/slideLayouts/slideLayout356.xml" ContentType="application/vnd.openxmlformats-officedocument.presentationml.slideLayout+xml"/>
  <Override PartName="/ppt/slideLayouts/slideLayout357.xml" ContentType="application/vnd.openxmlformats-officedocument.presentationml.slideLayout+xml"/>
  <Override PartName="/ppt/slideLayouts/slideLayout358.xml" ContentType="application/vnd.openxmlformats-officedocument.presentationml.slideLayout+xml"/>
  <Override PartName="/ppt/slideLayouts/slideLayout359.xml" ContentType="application/vnd.openxmlformats-officedocument.presentationml.slideLayout+xml"/>
  <Override PartName="/ppt/slideLayouts/slideLayout360.xml" ContentType="application/vnd.openxmlformats-officedocument.presentationml.slideLayout+xml"/>
  <Override PartName="/ppt/slideLayouts/slideLayout361.xml" ContentType="application/vnd.openxmlformats-officedocument.presentationml.slideLayout+xml"/>
  <Override PartName="/ppt/slideLayouts/slideLayout362.xml" ContentType="application/vnd.openxmlformats-officedocument.presentationml.slideLayout+xml"/>
  <Override PartName="/ppt/slideLayouts/slideLayout363.xml" ContentType="application/vnd.openxmlformats-officedocument.presentationml.slideLayout+xml"/>
  <Override PartName="/ppt/theme/theme33.xml" ContentType="application/vnd.openxmlformats-officedocument.theme+xml"/>
  <Override PartName="/ppt/slideLayouts/slideLayout364.xml" ContentType="application/vnd.openxmlformats-officedocument.presentationml.slideLayout+xml"/>
  <Override PartName="/ppt/slideLayouts/slideLayout365.xml" ContentType="application/vnd.openxmlformats-officedocument.presentationml.slideLayout+xml"/>
  <Override PartName="/ppt/slideLayouts/slideLayout366.xml" ContentType="application/vnd.openxmlformats-officedocument.presentationml.slideLayout+xml"/>
  <Override PartName="/ppt/slideLayouts/slideLayout367.xml" ContentType="application/vnd.openxmlformats-officedocument.presentationml.slideLayout+xml"/>
  <Override PartName="/ppt/slideLayouts/slideLayout368.xml" ContentType="application/vnd.openxmlformats-officedocument.presentationml.slideLayout+xml"/>
  <Override PartName="/ppt/slideLayouts/slideLayout369.xml" ContentType="application/vnd.openxmlformats-officedocument.presentationml.slideLayout+xml"/>
  <Override PartName="/ppt/slideLayouts/slideLayout370.xml" ContentType="application/vnd.openxmlformats-officedocument.presentationml.slideLayout+xml"/>
  <Override PartName="/ppt/slideLayouts/slideLayout371.xml" ContentType="application/vnd.openxmlformats-officedocument.presentationml.slideLayout+xml"/>
  <Override PartName="/ppt/slideLayouts/slideLayout372.xml" ContentType="application/vnd.openxmlformats-officedocument.presentationml.slideLayout+xml"/>
  <Override PartName="/ppt/slideLayouts/slideLayout373.xml" ContentType="application/vnd.openxmlformats-officedocument.presentationml.slideLayout+xml"/>
  <Override PartName="/ppt/slideLayouts/slideLayout374.xml" ContentType="application/vnd.openxmlformats-officedocument.presentationml.slideLayout+xml"/>
  <Override PartName="/ppt/theme/theme34.xml" ContentType="application/vnd.openxmlformats-officedocument.theme+xml"/>
  <Override PartName="/ppt/slideLayouts/slideLayout375.xml" ContentType="application/vnd.openxmlformats-officedocument.presentationml.slideLayout+xml"/>
  <Override PartName="/ppt/slideLayouts/slideLayout376.xml" ContentType="application/vnd.openxmlformats-officedocument.presentationml.slideLayout+xml"/>
  <Override PartName="/ppt/slideLayouts/slideLayout377.xml" ContentType="application/vnd.openxmlformats-officedocument.presentationml.slideLayout+xml"/>
  <Override PartName="/ppt/slideLayouts/slideLayout378.xml" ContentType="application/vnd.openxmlformats-officedocument.presentationml.slideLayout+xml"/>
  <Override PartName="/ppt/slideLayouts/slideLayout379.xml" ContentType="application/vnd.openxmlformats-officedocument.presentationml.slideLayout+xml"/>
  <Override PartName="/ppt/slideLayouts/slideLayout380.xml" ContentType="application/vnd.openxmlformats-officedocument.presentationml.slideLayout+xml"/>
  <Override PartName="/ppt/slideLayouts/slideLayout381.xml" ContentType="application/vnd.openxmlformats-officedocument.presentationml.slideLayout+xml"/>
  <Override PartName="/ppt/slideLayouts/slideLayout382.xml" ContentType="application/vnd.openxmlformats-officedocument.presentationml.slideLayout+xml"/>
  <Override PartName="/ppt/slideLayouts/slideLayout383.xml" ContentType="application/vnd.openxmlformats-officedocument.presentationml.slideLayout+xml"/>
  <Override PartName="/ppt/slideLayouts/slideLayout384.xml" ContentType="application/vnd.openxmlformats-officedocument.presentationml.slideLayout+xml"/>
  <Override PartName="/ppt/slideLayouts/slideLayout385.xml" ContentType="application/vnd.openxmlformats-officedocument.presentationml.slideLayout+xml"/>
  <Override PartName="/ppt/theme/theme35.xml" ContentType="application/vnd.openxmlformats-officedocument.theme+xml"/>
  <Override PartName="/ppt/slideLayouts/slideLayout386.xml" ContentType="application/vnd.openxmlformats-officedocument.presentationml.slideLayout+xml"/>
  <Override PartName="/ppt/slideLayouts/slideLayout387.xml" ContentType="application/vnd.openxmlformats-officedocument.presentationml.slideLayout+xml"/>
  <Override PartName="/ppt/slideLayouts/slideLayout388.xml" ContentType="application/vnd.openxmlformats-officedocument.presentationml.slideLayout+xml"/>
  <Override PartName="/ppt/slideLayouts/slideLayout389.xml" ContentType="application/vnd.openxmlformats-officedocument.presentationml.slideLayout+xml"/>
  <Override PartName="/ppt/slideLayouts/slideLayout390.xml" ContentType="application/vnd.openxmlformats-officedocument.presentationml.slideLayout+xml"/>
  <Override PartName="/ppt/slideLayouts/slideLayout391.xml" ContentType="application/vnd.openxmlformats-officedocument.presentationml.slideLayout+xml"/>
  <Override PartName="/ppt/slideLayouts/slideLayout392.xml" ContentType="application/vnd.openxmlformats-officedocument.presentationml.slideLayout+xml"/>
  <Override PartName="/ppt/slideLayouts/slideLayout393.xml" ContentType="application/vnd.openxmlformats-officedocument.presentationml.slideLayout+xml"/>
  <Override PartName="/ppt/slideLayouts/slideLayout394.xml" ContentType="application/vnd.openxmlformats-officedocument.presentationml.slideLayout+xml"/>
  <Override PartName="/ppt/slideLayouts/slideLayout395.xml" ContentType="application/vnd.openxmlformats-officedocument.presentationml.slideLayout+xml"/>
  <Override PartName="/ppt/slideLayouts/slideLayout396.xml" ContentType="application/vnd.openxmlformats-officedocument.presentationml.slideLayout+xml"/>
  <Override PartName="/ppt/theme/theme36.xml" ContentType="application/vnd.openxmlformats-officedocument.theme+xml"/>
  <Override PartName="/ppt/slideLayouts/slideLayout397.xml" ContentType="application/vnd.openxmlformats-officedocument.presentationml.slideLayout+xml"/>
  <Override PartName="/ppt/slideLayouts/slideLayout398.xml" ContentType="application/vnd.openxmlformats-officedocument.presentationml.slideLayout+xml"/>
  <Override PartName="/ppt/slideLayouts/slideLayout399.xml" ContentType="application/vnd.openxmlformats-officedocument.presentationml.slideLayout+xml"/>
  <Override PartName="/ppt/slideLayouts/slideLayout400.xml" ContentType="application/vnd.openxmlformats-officedocument.presentationml.slideLayout+xml"/>
  <Override PartName="/ppt/slideLayouts/slideLayout401.xml" ContentType="application/vnd.openxmlformats-officedocument.presentationml.slideLayout+xml"/>
  <Override PartName="/ppt/slideLayouts/slideLayout402.xml" ContentType="application/vnd.openxmlformats-officedocument.presentationml.slideLayout+xml"/>
  <Override PartName="/ppt/slideLayouts/slideLayout403.xml" ContentType="application/vnd.openxmlformats-officedocument.presentationml.slideLayout+xml"/>
  <Override PartName="/ppt/slideLayouts/slideLayout404.xml" ContentType="application/vnd.openxmlformats-officedocument.presentationml.slideLayout+xml"/>
  <Override PartName="/ppt/slideLayouts/slideLayout405.xml" ContentType="application/vnd.openxmlformats-officedocument.presentationml.slideLayout+xml"/>
  <Override PartName="/ppt/slideLayouts/slideLayout406.xml" ContentType="application/vnd.openxmlformats-officedocument.presentationml.slideLayout+xml"/>
  <Override PartName="/ppt/slideLayouts/slideLayout407.xml" ContentType="application/vnd.openxmlformats-officedocument.presentationml.slideLayout+xml"/>
  <Override PartName="/ppt/theme/theme37.xml" ContentType="application/vnd.openxmlformats-officedocument.theme+xml"/>
  <Override PartName="/ppt/slideLayouts/slideLayout408.xml" ContentType="application/vnd.openxmlformats-officedocument.presentationml.slideLayout+xml"/>
  <Override PartName="/ppt/slideLayouts/slideLayout409.xml" ContentType="application/vnd.openxmlformats-officedocument.presentationml.slideLayout+xml"/>
  <Override PartName="/ppt/slideLayouts/slideLayout410.xml" ContentType="application/vnd.openxmlformats-officedocument.presentationml.slideLayout+xml"/>
  <Override PartName="/ppt/slideLayouts/slideLayout411.xml" ContentType="application/vnd.openxmlformats-officedocument.presentationml.slideLayout+xml"/>
  <Override PartName="/ppt/slideLayouts/slideLayout412.xml" ContentType="application/vnd.openxmlformats-officedocument.presentationml.slideLayout+xml"/>
  <Override PartName="/ppt/slideLayouts/slideLayout413.xml" ContentType="application/vnd.openxmlformats-officedocument.presentationml.slideLayout+xml"/>
  <Override PartName="/ppt/slideLayouts/slideLayout414.xml" ContentType="application/vnd.openxmlformats-officedocument.presentationml.slideLayout+xml"/>
  <Override PartName="/ppt/slideLayouts/slideLayout415.xml" ContentType="application/vnd.openxmlformats-officedocument.presentationml.slideLayout+xml"/>
  <Override PartName="/ppt/slideLayouts/slideLayout416.xml" ContentType="application/vnd.openxmlformats-officedocument.presentationml.slideLayout+xml"/>
  <Override PartName="/ppt/slideLayouts/slideLayout417.xml" ContentType="application/vnd.openxmlformats-officedocument.presentationml.slideLayout+xml"/>
  <Override PartName="/ppt/slideLayouts/slideLayout418.xml" ContentType="application/vnd.openxmlformats-officedocument.presentationml.slideLayout+xml"/>
  <Override PartName="/ppt/theme/theme38.xml" ContentType="application/vnd.openxmlformats-officedocument.theme+xml"/>
  <Override PartName="/ppt/slideLayouts/slideLayout419.xml" ContentType="application/vnd.openxmlformats-officedocument.presentationml.slideLayout+xml"/>
  <Override PartName="/ppt/slideLayouts/slideLayout420.xml" ContentType="application/vnd.openxmlformats-officedocument.presentationml.slideLayout+xml"/>
  <Override PartName="/ppt/slideLayouts/slideLayout421.xml" ContentType="application/vnd.openxmlformats-officedocument.presentationml.slideLayout+xml"/>
  <Override PartName="/ppt/slideLayouts/slideLayout422.xml" ContentType="application/vnd.openxmlformats-officedocument.presentationml.slideLayout+xml"/>
  <Override PartName="/ppt/slideLayouts/slideLayout423.xml" ContentType="application/vnd.openxmlformats-officedocument.presentationml.slideLayout+xml"/>
  <Override PartName="/ppt/slideLayouts/slideLayout424.xml" ContentType="application/vnd.openxmlformats-officedocument.presentationml.slideLayout+xml"/>
  <Override PartName="/ppt/slideLayouts/slideLayout425.xml" ContentType="application/vnd.openxmlformats-officedocument.presentationml.slideLayout+xml"/>
  <Override PartName="/ppt/slideLayouts/slideLayout426.xml" ContentType="application/vnd.openxmlformats-officedocument.presentationml.slideLayout+xml"/>
  <Override PartName="/ppt/slideLayouts/slideLayout427.xml" ContentType="application/vnd.openxmlformats-officedocument.presentationml.slideLayout+xml"/>
  <Override PartName="/ppt/slideLayouts/slideLayout428.xml" ContentType="application/vnd.openxmlformats-officedocument.presentationml.slideLayout+xml"/>
  <Override PartName="/ppt/slideLayouts/slideLayout429.xml" ContentType="application/vnd.openxmlformats-officedocument.presentationml.slideLayout+xml"/>
  <Override PartName="/ppt/theme/theme39.xml" ContentType="application/vnd.openxmlformats-officedocument.theme+xml"/>
  <Override PartName="/ppt/slideLayouts/slideLayout430.xml" ContentType="application/vnd.openxmlformats-officedocument.presentationml.slideLayout+xml"/>
  <Override PartName="/ppt/slideLayouts/slideLayout431.xml" ContentType="application/vnd.openxmlformats-officedocument.presentationml.slideLayout+xml"/>
  <Override PartName="/ppt/slideLayouts/slideLayout432.xml" ContentType="application/vnd.openxmlformats-officedocument.presentationml.slideLayout+xml"/>
  <Override PartName="/ppt/slideLayouts/slideLayout433.xml" ContentType="application/vnd.openxmlformats-officedocument.presentationml.slideLayout+xml"/>
  <Override PartName="/ppt/slideLayouts/slideLayout434.xml" ContentType="application/vnd.openxmlformats-officedocument.presentationml.slideLayout+xml"/>
  <Override PartName="/ppt/slideLayouts/slideLayout435.xml" ContentType="application/vnd.openxmlformats-officedocument.presentationml.slideLayout+xml"/>
  <Override PartName="/ppt/slideLayouts/slideLayout436.xml" ContentType="application/vnd.openxmlformats-officedocument.presentationml.slideLayout+xml"/>
  <Override PartName="/ppt/slideLayouts/slideLayout437.xml" ContentType="application/vnd.openxmlformats-officedocument.presentationml.slideLayout+xml"/>
  <Override PartName="/ppt/slideLayouts/slideLayout438.xml" ContentType="application/vnd.openxmlformats-officedocument.presentationml.slideLayout+xml"/>
  <Override PartName="/ppt/slideLayouts/slideLayout439.xml" ContentType="application/vnd.openxmlformats-officedocument.presentationml.slideLayout+xml"/>
  <Override PartName="/ppt/slideLayouts/slideLayout440.xml" ContentType="application/vnd.openxmlformats-officedocument.presentationml.slideLayout+xml"/>
  <Override PartName="/ppt/theme/theme40.xml" ContentType="application/vnd.openxmlformats-officedocument.theme+xml"/>
  <Override PartName="/ppt/slideLayouts/slideLayout441.xml" ContentType="application/vnd.openxmlformats-officedocument.presentationml.slideLayout+xml"/>
  <Override PartName="/ppt/slideLayouts/slideLayout442.xml" ContentType="application/vnd.openxmlformats-officedocument.presentationml.slideLayout+xml"/>
  <Override PartName="/ppt/slideLayouts/slideLayout443.xml" ContentType="application/vnd.openxmlformats-officedocument.presentationml.slideLayout+xml"/>
  <Override PartName="/ppt/slideLayouts/slideLayout444.xml" ContentType="application/vnd.openxmlformats-officedocument.presentationml.slideLayout+xml"/>
  <Override PartName="/ppt/slideLayouts/slideLayout445.xml" ContentType="application/vnd.openxmlformats-officedocument.presentationml.slideLayout+xml"/>
  <Override PartName="/ppt/slideLayouts/slideLayout446.xml" ContentType="application/vnd.openxmlformats-officedocument.presentationml.slideLayout+xml"/>
  <Override PartName="/ppt/slideLayouts/slideLayout447.xml" ContentType="application/vnd.openxmlformats-officedocument.presentationml.slideLayout+xml"/>
  <Override PartName="/ppt/slideLayouts/slideLayout448.xml" ContentType="application/vnd.openxmlformats-officedocument.presentationml.slideLayout+xml"/>
  <Override PartName="/ppt/slideLayouts/slideLayout449.xml" ContentType="application/vnd.openxmlformats-officedocument.presentationml.slideLayout+xml"/>
  <Override PartName="/ppt/slideLayouts/slideLayout450.xml" ContentType="application/vnd.openxmlformats-officedocument.presentationml.slideLayout+xml"/>
  <Override PartName="/ppt/slideLayouts/slideLayout451.xml" ContentType="application/vnd.openxmlformats-officedocument.presentationml.slideLayout+xml"/>
  <Override PartName="/ppt/theme/theme41.xml" ContentType="application/vnd.openxmlformats-officedocument.theme+xml"/>
  <Override PartName="/ppt/slideLayouts/slideLayout452.xml" ContentType="application/vnd.openxmlformats-officedocument.presentationml.slideLayout+xml"/>
  <Override PartName="/ppt/slideLayouts/slideLayout453.xml" ContentType="application/vnd.openxmlformats-officedocument.presentationml.slideLayout+xml"/>
  <Override PartName="/ppt/slideLayouts/slideLayout454.xml" ContentType="application/vnd.openxmlformats-officedocument.presentationml.slideLayout+xml"/>
  <Override PartName="/ppt/slideLayouts/slideLayout455.xml" ContentType="application/vnd.openxmlformats-officedocument.presentationml.slideLayout+xml"/>
  <Override PartName="/ppt/slideLayouts/slideLayout456.xml" ContentType="application/vnd.openxmlformats-officedocument.presentationml.slideLayout+xml"/>
  <Override PartName="/ppt/slideLayouts/slideLayout457.xml" ContentType="application/vnd.openxmlformats-officedocument.presentationml.slideLayout+xml"/>
  <Override PartName="/ppt/slideLayouts/slideLayout458.xml" ContentType="application/vnd.openxmlformats-officedocument.presentationml.slideLayout+xml"/>
  <Override PartName="/ppt/slideLayouts/slideLayout459.xml" ContentType="application/vnd.openxmlformats-officedocument.presentationml.slideLayout+xml"/>
  <Override PartName="/ppt/slideLayouts/slideLayout460.xml" ContentType="application/vnd.openxmlformats-officedocument.presentationml.slideLayout+xml"/>
  <Override PartName="/ppt/slideLayouts/slideLayout461.xml" ContentType="application/vnd.openxmlformats-officedocument.presentationml.slideLayout+xml"/>
  <Override PartName="/ppt/slideLayouts/slideLayout462.xml" ContentType="application/vnd.openxmlformats-officedocument.presentationml.slideLayout+xml"/>
  <Override PartName="/ppt/theme/theme42.xml" ContentType="application/vnd.openxmlformats-officedocument.theme+xml"/>
  <Override PartName="/ppt/slideLayouts/slideLayout463.xml" ContentType="application/vnd.openxmlformats-officedocument.presentationml.slideLayout+xml"/>
  <Override PartName="/ppt/slideLayouts/slideLayout464.xml" ContentType="application/vnd.openxmlformats-officedocument.presentationml.slideLayout+xml"/>
  <Override PartName="/ppt/slideLayouts/slideLayout465.xml" ContentType="application/vnd.openxmlformats-officedocument.presentationml.slideLayout+xml"/>
  <Override PartName="/ppt/slideLayouts/slideLayout466.xml" ContentType="application/vnd.openxmlformats-officedocument.presentationml.slideLayout+xml"/>
  <Override PartName="/ppt/slideLayouts/slideLayout467.xml" ContentType="application/vnd.openxmlformats-officedocument.presentationml.slideLayout+xml"/>
  <Override PartName="/ppt/slideLayouts/slideLayout468.xml" ContentType="application/vnd.openxmlformats-officedocument.presentationml.slideLayout+xml"/>
  <Override PartName="/ppt/slideLayouts/slideLayout469.xml" ContentType="application/vnd.openxmlformats-officedocument.presentationml.slideLayout+xml"/>
  <Override PartName="/ppt/slideLayouts/slideLayout470.xml" ContentType="application/vnd.openxmlformats-officedocument.presentationml.slideLayout+xml"/>
  <Override PartName="/ppt/slideLayouts/slideLayout471.xml" ContentType="application/vnd.openxmlformats-officedocument.presentationml.slideLayout+xml"/>
  <Override PartName="/ppt/slideLayouts/slideLayout472.xml" ContentType="application/vnd.openxmlformats-officedocument.presentationml.slideLayout+xml"/>
  <Override PartName="/ppt/slideLayouts/slideLayout473.xml" ContentType="application/vnd.openxmlformats-officedocument.presentationml.slideLayout+xml"/>
  <Override PartName="/ppt/theme/theme43.xml" ContentType="application/vnd.openxmlformats-officedocument.theme+xml"/>
  <Override PartName="/ppt/slideLayouts/slideLayout474.xml" ContentType="application/vnd.openxmlformats-officedocument.presentationml.slideLayout+xml"/>
  <Override PartName="/ppt/slideLayouts/slideLayout475.xml" ContentType="application/vnd.openxmlformats-officedocument.presentationml.slideLayout+xml"/>
  <Override PartName="/ppt/slideLayouts/slideLayout476.xml" ContentType="application/vnd.openxmlformats-officedocument.presentationml.slideLayout+xml"/>
  <Override PartName="/ppt/slideLayouts/slideLayout477.xml" ContentType="application/vnd.openxmlformats-officedocument.presentationml.slideLayout+xml"/>
  <Override PartName="/ppt/slideLayouts/slideLayout478.xml" ContentType="application/vnd.openxmlformats-officedocument.presentationml.slideLayout+xml"/>
  <Override PartName="/ppt/slideLayouts/slideLayout479.xml" ContentType="application/vnd.openxmlformats-officedocument.presentationml.slideLayout+xml"/>
  <Override PartName="/ppt/slideLayouts/slideLayout480.xml" ContentType="application/vnd.openxmlformats-officedocument.presentationml.slideLayout+xml"/>
  <Override PartName="/ppt/slideLayouts/slideLayout481.xml" ContentType="application/vnd.openxmlformats-officedocument.presentationml.slideLayout+xml"/>
  <Override PartName="/ppt/slideLayouts/slideLayout482.xml" ContentType="application/vnd.openxmlformats-officedocument.presentationml.slideLayout+xml"/>
  <Override PartName="/ppt/slideLayouts/slideLayout483.xml" ContentType="application/vnd.openxmlformats-officedocument.presentationml.slideLayout+xml"/>
  <Override PartName="/ppt/slideLayouts/slideLayout484.xml" ContentType="application/vnd.openxmlformats-officedocument.presentationml.slideLayout+xml"/>
  <Override PartName="/ppt/theme/theme44.xml" ContentType="application/vnd.openxmlformats-officedocument.theme+xml"/>
  <Override PartName="/ppt/slideLayouts/slideLayout485.xml" ContentType="application/vnd.openxmlformats-officedocument.presentationml.slideLayout+xml"/>
  <Override PartName="/ppt/slideLayouts/slideLayout486.xml" ContentType="application/vnd.openxmlformats-officedocument.presentationml.slideLayout+xml"/>
  <Override PartName="/ppt/slideLayouts/slideLayout487.xml" ContentType="application/vnd.openxmlformats-officedocument.presentationml.slideLayout+xml"/>
  <Override PartName="/ppt/slideLayouts/slideLayout488.xml" ContentType="application/vnd.openxmlformats-officedocument.presentationml.slideLayout+xml"/>
  <Override PartName="/ppt/slideLayouts/slideLayout489.xml" ContentType="application/vnd.openxmlformats-officedocument.presentationml.slideLayout+xml"/>
  <Override PartName="/ppt/slideLayouts/slideLayout490.xml" ContentType="application/vnd.openxmlformats-officedocument.presentationml.slideLayout+xml"/>
  <Override PartName="/ppt/slideLayouts/slideLayout491.xml" ContentType="application/vnd.openxmlformats-officedocument.presentationml.slideLayout+xml"/>
  <Override PartName="/ppt/slideLayouts/slideLayout492.xml" ContentType="application/vnd.openxmlformats-officedocument.presentationml.slideLayout+xml"/>
  <Override PartName="/ppt/slideLayouts/slideLayout493.xml" ContentType="application/vnd.openxmlformats-officedocument.presentationml.slideLayout+xml"/>
  <Override PartName="/ppt/slideLayouts/slideLayout494.xml" ContentType="application/vnd.openxmlformats-officedocument.presentationml.slideLayout+xml"/>
  <Override PartName="/ppt/slideLayouts/slideLayout495.xml" ContentType="application/vnd.openxmlformats-officedocument.presentationml.slideLayout+xml"/>
  <Override PartName="/ppt/theme/theme45.xml" ContentType="application/vnd.openxmlformats-officedocument.theme+xml"/>
  <Override PartName="/ppt/slideLayouts/slideLayout496.xml" ContentType="application/vnd.openxmlformats-officedocument.presentationml.slideLayout+xml"/>
  <Override PartName="/ppt/slideLayouts/slideLayout497.xml" ContentType="application/vnd.openxmlformats-officedocument.presentationml.slideLayout+xml"/>
  <Override PartName="/ppt/slideLayouts/slideLayout498.xml" ContentType="application/vnd.openxmlformats-officedocument.presentationml.slideLayout+xml"/>
  <Override PartName="/ppt/slideLayouts/slideLayout499.xml" ContentType="application/vnd.openxmlformats-officedocument.presentationml.slideLayout+xml"/>
  <Override PartName="/ppt/slideLayouts/slideLayout500.xml" ContentType="application/vnd.openxmlformats-officedocument.presentationml.slideLayout+xml"/>
  <Override PartName="/ppt/slideLayouts/slideLayout501.xml" ContentType="application/vnd.openxmlformats-officedocument.presentationml.slideLayout+xml"/>
  <Override PartName="/ppt/slideLayouts/slideLayout502.xml" ContentType="application/vnd.openxmlformats-officedocument.presentationml.slideLayout+xml"/>
  <Override PartName="/ppt/slideLayouts/slideLayout503.xml" ContentType="application/vnd.openxmlformats-officedocument.presentationml.slideLayout+xml"/>
  <Override PartName="/ppt/slideLayouts/slideLayout504.xml" ContentType="application/vnd.openxmlformats-officedocument.presentationml.slideLayout+xml"/>
  <Override PartName="/ppt/slideLayouts/slideLayout505.xml" ContentType="application/vnd.openxmlformats-officedocument.presentationml.slideLayout+xml"/>
  <Override PartName="/ppt/slideLayouts/slideLayout506.xml" ContentType="application/vnd.openxmlformats-officedocument.presentationml.slideLayout+xml"/>
  <Override PartName="/ppt/theme/theme46.xml" ContentType="application/vnd.openxmlformats-officedocument.theme+xml"/>
  <Override PartName="/ppt/slideLayouts/slideLayout507.xml" ContentType="application/vnd.openxmlformats-officedocument.presentationml.slideLayout+xml"/>
  <Override PartName="/ppt/slideLayouts/slideLayout508.xml" ContentType="application/vnd.openxmlformats-officedocument.presentationml.slideLayout+xml"/>
  <Override PartName="/ppt/slideLayouts/slideLayout509.xml" ContentType="application/vnd.openxmlformats-officedocument.presentationml.slideLayout+xml"/>
  <Override PartName="/ppt/slideLayouts/slideLayout510.xml" ContentType="application/vnd.openxmlformats-officedocument.presentationml.slideLayout+xml"/>
  <Override PartName="/ppt/slideLayouts/slideLayout511.xml" ContentType="application/vnd.openxmlformats-officedocument.presentationml.slideLayout+xml"/>
  <Override PartName="/ppt/slideLayouts/slideLayout512.xml" ContentType="application/vnd.openxmlformats-officedocument.presentationml.slideLayout+xml"/>
  <Override PartName="/ppt/slideLayouts/slideLayout513.xml" ContentType="application/vnd.openxmlformats-officedocument.presentationml.slideLayout+xml"/>
  <Override PartName="/ppt/slideLayouts/slideLayout514.xml" ContentType="application/vnd.openxmlformats-officedocument.presentationml.slideLayout+xml"/>
  <Override PartName="/ppt/slideLayouts/slideLayout515.xml" ContentType="application/vnd.openxmlformats-officedocument.presentationml.slideLayout+xml"/>
  <Override PartName="/ppt/slideLayouts/slideLayout516.xml" ContentType="application/vnd.openxmlformats-officedocument.presentationml.slideLayout+xml"/>
  <Override PartName="/ppt/slideLayouts/slideLayout517.xml" ContentType="application/vnd.openxmlformats-officedocument.presentationml.slideLayout+xml"/>
  <Override PartName="/ppt/theme/theme47.xml" ContentType="application/vnd.openxmlformats-officedocument.theme+xml"/>
  <Override PartName="/ppt/slideLayouts/slideLayout518.xml" ContentType="application/vnd.openxmlformats-officedocument.presentationml.slideLayout+xml"/>
  <Override PartName="/ppt/slideLayouts/slideLayout519.xml" ContentType="application/vnd.openxmlformats-officedocument.presentationml.slideLayout+xml"/>
  <Override PartName="/ppt/slideLayouts/slideLayout520.xml" ContentType="application/vnd.openxmlformats-officedocument.presentationml.slideLayout+xml"/>
  <Override PartName="/ppt/slideLayouts/slideLayout521.xml" ContentType="application/vnd.openxmlformats-officedocument.presentationml.slideLayout+xml"/>
  <Override PartName="/ppt/slideLayouts/slideLayout522.xml" ContentType="application/vnd.openxmlformats-officedocument.presentationml.slideLayout+xml"/>
  <Override PartName="/ppt/slideLayouts/slideLayout523.xml" ContentType="application/vnd.openxmlformats-officedocument.presentationml.slideLayout+xml"/>
  <Override PartName="/ppt/slideLayouts/slideLayout524.xml" ContentType="application/vnd.openxmlformats-officedocument.presentationml.slideLayout+xml"/>
  <Override PartName="/ppt/slideLayouts/slideLayout525.xml" ContentType="application/vnd.openxmlformats-officedocument.presentationml.slideLayout+xml"/>
  <Override PartName="/ppt/slideLayouts/slideLayout526.xml" ContentType="application/vnd.openxmlformats-officedocument.presentationml.slideLayout+xml"/>
  <Override PartName="/ppt/slideLayouts/slideLayout527.xml" ContentType="application/vnd.openxmlformats-officedocument.presentationml.slideLayout+xml"/>
  <Override PartName="/ppt/slideLayouts/slideLayout528.xml" ContentType="application/vnd.openxmlformats-officedocument.presentationml.slideLayout+xml"/>
  <Override PartName="/ppt/theme/theme48.xml" ContentType="application/vnd.openxmlformats-officedocument.theme+xml"/>
  <Override PartName="/ppt/slideLayouts/slideLayout529.xml" ContentType="application/vnd.openxmlformats-officedocument.presentationml.slideLayout+xml"/>
  <Override PartName="/ppt/slideLayouts/slideLayout530.xml" ContentType="application/vnd.openxmlformats-officedocument.presentationml.slideLayout+xml"/>
  <Override PartName="/ppt/slideLayouts/slideLayout531.xml" ContentType="application/vnd.openxmlformats-officedocument.presentationml.slideLayout+xml"/>
  <Override PartName="/ppt/slideLayouts/slideLayout532.xml" ContentType="application/vnd.openxmlformats-officedocument.presentationml.slideLayout+xml"/>
  <Override PartName="/ppt/slideLayouts/slideLayout533.xml" ContentType="application/vnd.openxmlformats-officedocument.presentationml.slideLayout+xml"/>
  <Override PartName="/ppt/slideLayouts/slideLayout534.xml" ContentType="application/vnd.openxmlformats-officedocument.presentationml.slideLayout+xml"/>
  <Override PartName="/ppt/slideLayouts/slideLayout535.xml" ContentType="application/vnd.openxmlformats-officedocument.presentationml.slideLayout+xml"/>
  <Override PartName="/ppt/slideLayouts/slideLayout536.xml" ContentType="application/vnd.openxmlformats-officedocument.presentationml.slideLayout+xml"/>
  <Override PartName="/ppt/slideLayouts/slideLayout537.xml" ContentType="application/vnd.openxmlformats-officedocument.presentationml.slideLayout+xml"/>
  <Override PartName="/ppt/slideLayouts/slideLayout538.xml" ContentType="application/vnd.openxmlformats-officedocument.presentationml.slideLayout+xml"/>
  <Override PartName="/ppt/slideLayouts/slideLayout539.xml" ContentType="application/vnd.openxmlformats-officedocument.presentationml.slideLayout+xml"/>
  <Override PartName="/ppt/theme/theme49.xml" ContentType="application/vnd.openxmlformats-officedocument.theme+xml"/>
  <Override PartName="/ppt/slideLayouts/slideLayout540.xml" ContentType="application/vnd.openxmlformats-officedocument.presentationml.slideLayout+xml"/>
  <Override PartName="/ppt/slideLayouts/slideLayout541.xml" ContentType="application/vnd.openxmlformats-officedocument.presentationml.slideLayout+xml"/>
  <Override PartName="/ppt/slideLayouts/slideLayout542.xml" ContentType="application/vnd.openxmlformats-officedocument.presentationml.slideLayout+xml"/>
  <Override PartName="/ppt/slideLayouts/slideLayout543.xml" ContentType="application/vnd.openxmlformats-officedocument.presentationml.slideLayout+xml"/>
  <Override PartName="/ppt/slideLayouts/slideLayout544.xml" ContentType="application/vnd.openxmlformats-officedocument.presentationml.slideLayout+xml"/>
  <Override PartName="/ppt/slideLayouts/slideLayout545.xml" ContentType="application/vnd.openxmlformats-officedocument.presentationml.slideLayout+xml"/>
  <Override PartName="/ppt/slideLayouts/slideLayout546.xml" ContentType="application/vnd.openxmlformats-officedocument.presentationml.slideLayout+xml"/>
  <Override PartName="/ppt/slideLayouts/slideLayout547.xml" ContentType="application/vnd.openxmlformats-officedocument.presentationml.slideLayout+xml"/>
  <Override PartName="/ppt/slideLayouts/slideLayout548.xml" ContentType="application/vnd.openxmlformats-officedocument.presentationml.slideLayout+xml"/>
  <Override PartName="/ppt/slideLayouts/slideLayout549.xml" ContentType="application/vnd.openxmlformats-officedocument.presentationml.slideLayout+xml"/>
  <Override PartName="/ppt/slideLayouts/slideLayout550.xml" ContentType="application/vnd.openxmlformats-officedocument.presentationml.slideLayout+xml"/>
  <Override PartName="/ppt/theme/theme50.xml" ContentType="application/vnd.openxmlformats-officedocument.theme+xml"/>
  <Override PartName="/ppt/slideLayouts/slideLayout551.xml" ContentType="application/vnd.openxmlformats-officedocument.presentationml.slideLayout+xml"/>
  <Override PartName="/ppt/slideLayouts/slideLayout552.xml" ContentType="application/vnd.openxmlformats-officedocument.presentationml.slideLayout+xml"/>
  <Override PartName="/ppt/slideLayouts/slideLayout553.xml" ContentType="application/vnd.openxmlformats-officedocument.presentationml.slideLayout+xml"/>
  <Override PartName="/ppt/slideLayouts/slideLayout554.xml" ContentType="application/vnd.openxmlformats-officedocument.presentationml.slideLayout+xml"/>
  <Override PartName="/ppt/slideLayouts/slideLayout555.xml" ContentType="application/vnd.openxmlformats-officedocument.presentationml.slideLayout+xml"/>
  <Override PartName="/ppt/slideLayouts/slideLayout556.xml" ContentType="application/vnd.openxmlformats-officedocument.presentationml.slideLayout+xml"/>
  <Override PartName="/ppt/slideLayouts/slideLayout557.xml" ContentType="application/vnd.openxmlformats-officedocument.presentationml.slideLayout+xml"/>
  <Override PartName="/ppt/slideLayouts/slideLayout558.xml" ContentType="application/vnd.openxmlformats-officedocument.presentationml.slideLayout+xml"/>
  <Override PartName="/ppt/slideLayouts/slideLayout559.xml" ContentType="application/vnd.openxmlformats-officedocument.presentationml.slideLayout+xml"/>
  <Override PartName="/ppt/slideLayouts/slideLayout560.xml" ContentType="application/vnd.openxmlformats-officedocument.presentationml.slideLayout+xml"/>
  <Override PartName="/ppt/slideLayouts/slideLayout561.xml" ContentType="application/vnd.openxmlformats-officedocument.presentationml.slideLayout+xml"/>
  <Override PartName="/ppt/theme/theme51.xml" ContentType="application/vnd.openxmlformats-officedocument.theme+xml"/>
  <Override PartName="/ppt/slideLayouts/slideLayout562.xml" ContentType="application/vnd.openxmlformats-officedocument.presentationml.slideLayout+xml"/>
  <Override PartName="/ppt/slideLayouts/slideLayout563.xml" ContentType="application/vnd.openxmlformats-officedocument.presentationml.slideLayout+xml"/>
  <Override PartName="/ppt/slideLayouts/slideLayout564.xml" ContentType="application/vnd.openxmlformats-officedocument.presentationml.slideLayout+xml"/>
  <Override PartName="/ppt/slideLayouts/slideLayout565.xml" ContentType="application/vnd.openxmlformats-officedocument.presentationml.slideLayout+xml"/>
  <Override PartName="/ppt/slideLayouts/slideLayout566.xml" ContentType="application/vnd.openxmlformats-officedocument.presentationml.slideLayout+xml"/>
  <Override PartName="/ppt/slideLayouts/slideLayout567.xml" ContentType="application/vnd.openxmlformats-officedocument.presentationml.slideLayout+xml"/>
  <Override PartName="/ppt/slideLayouts/slideLayout568.xml" ContentType="application/vnd.openxmlformats-officedocument.presentationml.slideLayout+xml"/>
  <Override PartName="/ppt/slideLayouts/slideLayout569.xml" ContentType="application/vnd.openxmlformats-officedocument.presentationml.slideLayout+xml"/>
  <Override PartName="/ppt/slideLayouts/slideLayout570.xml" ContentType="application/vnd.openxmlformats-officedocument.presentationml.slideLayout+xml"/>
  <Override PartName="/ppt/slideLayouts/slideLayout571.xml" ContentType="application/vnd.openxmlformats-officedocument.presentationml.slideLayout+xml"/>
  <Override PartName="/ppt/slideLayouts/slideLayout572.xml" ContentType="application/vnd.openxmlformats-officedocument.presentationml.slideLayout+xml"/>
  <Override PartName="/ppt/theme/theme52.xml" ContentType="application/vnd.openxmlformats-officedocument.theme+xml"/>
  <Override PartName="/ppt/slideLayouts/slideLayout573.xml" ContentType="application/vnd.openxmlformats-officedocument.presentationml.slideLayout+xml"/>
  <Override PartName="/ppt/slideLayouts/slideLayout574.xml" ContentType="application/vnd.openxmlformats-officedocument.presentationml.slideLayout+xml"/>
  <Override PartName="/ppt/slideLayouts/slideLayout575.xml" ContentType="application/vnd.openxmlformats-officedocument.presentationml.slideLayout+xml"/>
  <Override PartName="/ppt/slideLayouts/slideLayout576.xml" ContentType="application/vnd.openxmlformats-officedocument.presentationml.slideLayout+xml"/>
  <Override PartName="/ppt/slideLayouts/slideLayout577.xml" ContentType="application/vnd.openxmlformats-officedocument.presentationml.slideLayout+xml"/>
  <Override PartName="/ppt/slideLayouts/slideLayout578.xml" ContentType="application/vnd.openxmlformats-officedocument.presentationml.slideLayout+xml"/>
  <Override PartName="/ppt/slideLayouts/slideLayout579.xml" ContentType="application/vnd.openxmlformats-officedocument.presentationml.slideLayout+xml"/>
  <Override PartName="/ppt/slideLayouts/slideLayout580.xml" ContentType="application/vnd.openxmlformats-officedocument.presentationml.slideLayout+xml"/>
  <Override PartName="/ppt/slideLayouts/slideLayout581.xml" ContentType="application/vnd.openxmlformats-officedocument.presentationml.slideLayout+xml"/>
  <Override PartName="/ppt/slideLayouts/slideLayout582.xml" ContentType="application/vnd.openxmlformats-officedocument.presentationml.slideLayout+xml"/>
  <Override PartName="/ppt/slideLayouts/slideLayout583.xml" ContentType="application/vnd.openxmlformats-officedocument.presentationml.slideLayout+xml"/>
  <Override PartName="/ppt/theme/theme53.xml" ContentType="application/vnd.openxmlformats-officedocument.theme+xml"/>
  <Override PartName="/ppt/slideLayouts/slideLayout584.xml" ContentType="application/vnd.openxmlformats-officedocument.presentationml.slideLayout+xml"/>
  <Override PartName="/ppt/slideLayouts/slideLayout585.xml" ContentType="application/vnd.openxmlformats-officedocument.presentationml.slideLayout+xml"/>
  <Override PartName="/ppt/slideLayouts/slideLayout586.xml" ContentType="application/vnd.openxmlformats-officedocument.presentationml.slideLayout+xml"/>
  <Override PartName="/ppt/slideLayouts/slideLayout587.xml" ContentType="application/vnd.openxmlformats-officedocument.presentationml.slideLayout+xml"/>
  <Override PartName="/ppt/slideLayouts/slideLayout588.xml" ContentType="application/vnd.openxmlformats-officedocument.presentationml.slideLayout+xml"/>
  <Override PartName="/ppt/slideLayouts/slideLayout589.xml" ContentType="application/vnd.openxmlformats-officedocument.presentationml.slideLayout+xml"/>
  <Override PartName="/ppt/slideLayouts/slideLayout590.xml" ContentType="application/vnd.openxmlformats-officedocument.presentationml.slideLayout+xml"/>
  <Override PartName="/ppt/slideLayouts/slideLayout591.xml" ContentType="application/vnd.openxmlformats-officedocument.presentationml.slideLayout+xml"/>
  <Override PartName="/ppt/slideLayouts/slideLayout592.xml" ContentType="application/vnd.openxmlformats-officedocument.presentationml.slideLayout+xml"/>
  <Override PartName="/ppt/slideLayouts/slideLayout593.xml" ContentType="application/vnd.openxmlformats-officedocument.presentationml.slideLayout+xml"/>
  <Override PartName="/ppt/slideLayouts/slideLayout594.xml" ContentType="application/vnd.openxmlformats-officedocument.presentationml.slideLayout+xml"/>
  <Override PartName="/ppt/theme/theme54.xml" ContentType="application/vnd.openxmlformats-officedocument.theme+xml"/>
  <Override PartName="/ppt/slideLayouts/slideLayout595.xml" ContentType="application/vnd.openxmlformats-officedocument.presentationml.slideLayout+xml"/>
  <Override PartName="/ppt/slideLayouts/slideLayout596.xml" ContentType="application/vnd.openxmlformats-officedocument.presentationml.slideLayout+xml"/>
  <Override PartName="/ppt/slideLayouts/slideLayout597.xml" ContentType="application/vnd.openxmlformats-officedocument.presentationml.slideLayout+xml"/>
  <Override PartName="/ppt/slideLayouts/slideLayout598.xml" ContentType="application/vnd.openxmlformats-officedocument.presentationml.slideLayout+xml"/>
  <Override PartName="/ppt/slideLayouts/slideLayout599.xml" ContentType="application/vnd.openxmlformats-officedocument.presentationml.slideLayout+xml"/>
  <Override PartName="/ppt/slideLayouts/slideLayout600.xml" ContentType="application/vnd.openxmlformats-officedocument.presentationml.slideLayout+xml"/>
  <Override PartName="/ppt/slideLayouts/slideLayout601.xml" ContentType="application/vnd.openxmlformats-officedocument.presentationml.slideLayout+xml"/>
  <Override PartName="/ppt/slideLayouts/slideLayout602.xml" ContentType="application/vnd.openxmlformats-officedocument.presentationml.slideLayout+xml"/>
  <Override PartName="/ppt/slideLayouts/slideLayout603.xml" ContentType="application/vnd.openxmlformats-officedocument.presentationml.slideLayout+xml"/>
  <Override PartName="/ppt/slideLayouts/slideLayout604.xml" ContentType="application/vnd.openxmlformats-officedocument.presentationml.slideLayout+xml"/>
  <Override PartName="/ppt/slideLayouts/slideLayout605.xml" ContentType="application/vnd.openxmlformats-officedocument.presentationml.slideLayout+xml"/>
  <Override PartName="/ppt/theme/theme55.xml" ContentType="application/vnd.openxmlformats-officedocument.theme+xml"/>
  <Override PartName="/ppt/slideLayouts/slideLayout606.xml" ContentType="application/vnd.openxmlformats-officedocument.presentationml.slideLayout+xml"/>
  <Override PartName="/ppt/slideLayouts/slideLayout607.xml" ContentType="application/vnd.openxmlformats-officedocument.presentationml.slideLayout+xml"/>
  <Override PartName="/ppt/slideLayouts/slideLayout608.xml" ContentType="application/vnd.openxmlformats-officedocument.presentationml.slideLayout+xml"/>
  <Override PartName="/ppt/slideLayouts/slideLayout609.xml" ContentType="application/vnd.openxmlformats-officedocument.presentationml.slideLayout+xml"/>
  <Override PartName="/ppt/slideLayouts/slideLayout610.xml" ContentType="application/vnd.openxmlformats-officedocument.presentationml.slideLayout+xml"/>
  <Override PartName="/ppt/slideLayouts/slideLayout611.xml" ContentType="application/vnd.openxmlformats-officedocument.presentationml.slideLayout+xml"/>
  <Override PartName="/ppt/slideLayouts/slideLayout612.xml" ContentType="application/vnd.openxmlformats-officedocument.presentationml.slideLayout+xml"/>
  <Override PartName="/ppt/slideLayouts/slideLayout613.xml" ContentType="application/vnd.openxmlformats-officedocument.presentationml.slideLayout+xml"/>
  <Override PartName="/ppt/slideLayouts/slideLayout614.xml" ContentType="application/vnd.openxmlformats-officedocument.presentationml.slideLayout+xml"/>
  <Override PartName="/ppt/slideLayouts/slideLayout615.xml" ContentType="application/vnd.openxmlformats-officedocument.presentationml.slideLayout+xml"/>
  <Override PartName="/ppt/slideLayouts/slideLayout616.xml" ContentType="application/vnd.openxmlformats-officedocument.presentationml.slideLayout+xml"/>
  <Override PartName="/ppt/theme/theme56.xml" ContentType="application/vnd.openxmlformats-officedocument.theme+xml"/>
  <Override PartName="/ppt/slideLayouts/slideLayout617.xml" ContentType="application/vnd.openxmlformats-officedocument.presentationml.slideLayout+xml"/>
  <Override PartName="/ppt/slideLayouts/slideLayout618.xml" ContentType="application/vnd.openxmlformats-officedocument.presentationml.slideLayout+xml"/>
  <Override PartName="/ppt/slideLayouts/slideLayout619.xml" ContentType="application/vnd.openxmlformats-officedocument.presentationml.slideLayout+xml"/>
  <Override PartName="/ppt/slideLayouts/slideLayout620.xml" ContentType="application/vnd.openxmlformats-officedocument.presentationml.slideLayout+xml"/>
  <Override PartName="/ppt/slideLayouts/slideLayout621.xml" ContentType="application/vnd.openxmlformats-officedocument.presentationml.slideLayout+xml"/>
  <Override PartName="/ppt/slideLayouts/slideLayout622.xml" ContentType="application/vnd.openxmlformats-officedocument.presentationml.slideLayout+xml"/>
  <Override PartName="/ppt/slideLayouts/slideLayout623.xml" ContentType="application/vnd.openxmlformats-officedocument.presentationml.slideLayout+xml"/>
  <Override PartName="/ppt/slideLayouts/slideLayout624.xml" ContentType="application/vnd.openxmlformats-officedocument.presentationml.slideLayout+xml"/>
  <Override PartName="/ppt/slideLayouts/slideLayout625.xml" ContentType="application/vnd.openxmlformats-officedocument.presentationml.slideLayout+xml"/>
  <Override PartName="/ppt/slideLayouts/slideLayout626.xml" ContentType="application/vnd.openxmlformats-officedocument.presentationml.slideLayout+xml"/>
  <Override PartName="/ppt/slideLayouts/slideLayout627.xml" ContentType="application/vnd.openxmlformats-officedocument.presentationml.slideLayout+xml"/>
  <Override PartName="/ppt/theme/theme57.xml" ContentType="application/vnd.openxmlformats-officedocument.theme+xml"/>
  <Override PartName="/ppt/slideLayouts/slideLayout628.xml" ContentType="application/vnd.openxmlformats-officedocument.presentationml.slideLayout+xml"/>
  <Override PartName="/ppt/slideLayouts/slideLayout629.xml" ContentType="application/vnd.openxmlformats-officedocument.presentationml.slideLayout+xml"/>
  <Override PartName="/ppt/slideLayouts/slideLayout630.xml" ContentType="application/vnd.openxmlformats-officedocument.presentationml.slideLayout+xml"/>
  <Override PartName="/ppt/slideLayouts/slideLayout631.xml" ContentType="application/vnd.openxmlformats-officedocument.presentationml.slideLayout+xml"/>
  <Override PartName="/ppt/slideLayouts/slideLayout632.xml" ContentType="application/vnd.openxmlformats-officedocument.presentationml.slideLayout+xml"/>
  <Override PartName="/ppt/slideLayouts/slideLayout633.xml" ContentType="application/vnd.openxmlformats-officedocument.presentationml.slideLayout+xml"/>
  <Override PartName="/ppt/slideLayouts/slideLayout634.xml" ContentType="application/vnd.openxmlformats-officedocument.presentationml.slideLayout+xml"/>
  <Override PartName="/ppt/slideLayouts/slideLayout635.xml" ContentType="application/vnd.openxmlformats-officedocument.presentationml.slideLayout+xml"/>
  <Override PartName="/ppt/slideLayouts/slideLayout636.xml" ContentType="application/vnd.openxmlformats-officedocument.presentationml.slideLayout+xml"/>
  <Override PartName="/ppt/slideLayouts/slideLayout637.xml" ContentType="application/vnd.openxmlformats-officedocument.presentationml.slideLayout+xml"/>
  <Override PartName="/ppt/slideLayouts/slideLayout638.xml" ContentType="application/vnd.openxmlformats-officedocument.presentationml.slideLayout+xml"/>
  <Override PartName="/ppt/theme/theme58.xml" ContentType="application/vnd.openxmlformats-officedocument.theme+xml"/>
  <Override PartName="/ppt/slideLayouts/slideLayout639.xml" ContentType="application/vnd.openxmlformats-officedocument.presentationml.slideLayout+xml"/>
  <Override PartName="/ppt/slideLayouts/slideLayout640.xml" ContentType="application/vnd.openxmlformats-officedocument.presentationml.slideLayout+xml"/>
  <Override PartName="/ppt/slideLayouts/slideLayout641.xml" ContentType="application/vnd.openxmlformats-officedocument.presentationml.slideLayout+xml"/>
  <Override PartName="/ppt/slideLayouts/slideLayout642.xml" ContentType="application/vnd.openxmlformats-officedocument.presentationml.slideLayout+xml"/>
  <Override PartName="/ppt/slideLayouts/slideLayout643.xml" ContentType="application/vnd.openxmlformats-officedocument.presentationml.slideLayout+xml"/>
  <Override PartName="/ppt/slideLayouts/slideLayout644.xml" ContentType="application/vnd.openxmlformats-officedocument.presentationml.slideLayout+xml"/>
  <Override PartName="/ppt/slideLayouts/slideLayout645.xml" ContentType="application/vnd.openxmlformats-officedocument.presentationml.slideLayout+xml"/>
  <Override PartName="/ppt/slideLayouts/slideLayout646.xml" ContentType="application/vnd.openxmlformats-officedocument.presentationml.slideLayout+xml"/>
  <Override PartName="/ppt/slideLayouts/slideLayout647.xml" ContentType="application/vnd.openxmlformats-officedocument.presentationml.slideLayout+xml"/>
  <Override PartName="/ppt/slideLayouts/slideLayout648.xml" ContentType="application/vnd.openxmlformats-officedocument.presentationml.slideLayout+xml"/>
  <Override PartName="/ppt/slideLayouts/slideLayout649.xml" ContentType="application/vnd.openxmlformats-officedocument.presentationml.slideLayout+xml"/>
  <Override PartName="/ppt/theme/theme59.xml" ContentType="application/vnd.openxmlformats-officedocument.theme+xml"/>
  <Override PartName="/ppt/theme/theme60.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notesSlides/notesSlide1.xml" ContentType="application/vnd.openxmlformats-officedocument.presentationml.notesSlide+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notesSlides/notesSlide2.xml" ContentType="application/vnd.openxmlformats-officedocument.presentationml.notesSlide+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ppt/tags/tag435.xml" ContentType="application/vnd.openxmlformats-officedocument.presentationml.tags+xml"/>
  <Override PartName="/ppt/tags/tag436.xml" ContentType="application/vnd.openxmlformats-officedocument.presentationml.tags+xml"/>
  <Override PartName="/ppt/tags/tag437.xml" ContentType="application/vnd.openxmlformats-officedocument.presentationml.tags+xml"/>
  <Override PartName="/ppt/tags/tag438.xml" ContentType="application/vnd.openxmlformats-officedocument.presentationml.tags+xml"/>
  <Override PartName="/ppt/tags/tag439.xml" ContentType="application/vnd.openxmlformats-officedocument.presentationml.tags+xml"/>
  <Override PartName="/ppt/tags/tag440.xml" ContentType="application/vnd.openxmlformats-officedocument.presentationml.tags+xml"/>
  <Override PartName="/ppt/tags/tag441.xml" ContentType="application/vnd.openxmlformats-officedocument.presentationml.tags+xml"/>
  <Override PartName="/ppt/tags/tag442.xml" ContentType="application/vnd.openxmlformats-officedocument.presentationml.tags+xml"/>
  <Override PartName="/ppt/tags/tag443.xml" ContentType="application/vnd.openxmlformats-officedocument.presentationml.tags+xml"/>
  <Override PartName="/ppt/tags/tag444.xml" ContentType="application/vnd.openxmlformats-officedocument.presentationml.tags+xml"/>
  <Override PartName="/ppt/tags/tag445.xml" ContentType="application/vnd.openxmlformats-officedocument.presentationml.tags+xml"/>
  <Override PartName="/ppt/tags/tag446.xml" ContentType="application/vnd.openxmlformats-officedocument.presentationml.tags+xml"/>
  <Override PartName="/ppt/tags/tag447.xml" ContentType="application/vnd.openxmlformats-officedocument.presentationml.tags+xml"/>
  <Override PartName="/ppt/tags/tag448.xml" ContentType="application/vnd.openxmlformats-officedocument.presentationml.tags+xml"/>
  <Override PartName="/ppt/tags/tag449.xml" ContentType="application/vnd.openxmlformats-officedocument.presentationml.tags+xml"/>
  <Override PartName="/ppt/tags/tag450.xml" ContentType="application/vnd.openxmlformats-officedocument.presentationml.tags+xml"/>
  <Override PartName="/ppt/tags/tag451.xml" ContentType="application/vnd.openxmlformats-officedocument.presentationml.tags+xml"/>
  <Override PartName="/ppt/tags/tag452.xml" ContentType="application/vnd.openxmlformats-officedocument.presentationml.tags+xml"/>
  <Override PartName="/ppt/tags/tag453.xml" ContentType="application/vnd.openxmlformats-officedocument.presentationml.tags+xml"/>
  <Override PartName="/ppt/tags/tag454.xml" ContentType="application/vnd.openxmlformats-officedocument.presentationml.tags+xml"/>
  <Override PartName="/ppt/tags/tag455.xml" ContentType="application/vnd.openxmlformats-officedocument.presentationml.tags+xml"/>
  <Override PartName="/ppt/tags/tag456.xml" ContentType="application/vnd.openxmlformats-officedocument.presentationml.tags+xml"/>
  <Override PartName="/ppt/tags/tag457.xml" ContentType="application/vnd.openxmlformats-officedocument.presentationml.tags+xml"/>
  <Override PartName="/ppt/tags/tag458.xml" ContentType="application/vnd.openxmlformats-officedocument.presentationml.tags+xml"/>
  <Override PartName="/ppt/tags/tag459.xml" ContentType="application/vnd.openxmlformats-officedocument.presentationml.tags+xml"/>
  <Override PartName="/ppt/tags/tag460.xml" ContentType="application/vnd.openxmlformats-officedocument.presentationml.tags+xml"/>
  <Override PartName="/ppt/tags/tag461.xml" ContentType="application/vnd.openxmlformats-officedocument.presentationml.tags+xml"/>
  <Override PartName="/ppt/tags/tag462.xml" ContentType="application/vnd.openxmlformats-officedocument.presentationml.tags+xml"/>
  <Override PartName="/ppt/tags/tag463.xml" ContentType="application/vnd.openxmlformats-officedocument.presentationml.tags+xml"/>
  <Override PartName="/ppt/tags/tag464.xml" ContentType="application/vnd.openxmlformats-officedocument.presentationml.tags+xml"/>
  <Override PartName="/ppt/tags/tag465.xml" ContentType="application/vnd.openxmlformats-officedocument.presentationml.tags+xml"/>
  <Override PartName="/ppt/tags/tag466.xml" ContentType="application/vnd.openxmlformats-officedocument.presentationml.tags+xml"/>
  <Override PartName="/ppt/tags/tag467.xml" ContentType="application/vnd.openxmlformats-officedocument.presentationml.tags+xml"/>
  <Override PartName="/ppt/tags/tag468.xml" ContentType="application/vnd.openxmlformats-officedocument.presentationml.tags+xml"/>
  <Override PartName="/ppt/tags/tag469.xml" ContentType="application/vnd.openxmlformats-officedocument.presentationml.tags+xml"/>
  <Override PartName="/ppt/tags/tag470.xml" ContentType="application/vnd.openxmlformats-officedocument.presentationml.tags+xml"/>
  <Override PartName="/ppt/tags/tag471.xml" ContentType="application/vnd.openxmlformats-officedocument.presentationml.tags+xml"/>
  <Override PartName="/ppt/tags/tag472.xml" ContentType="application/vnd.openxmlformats-officedocument.presentationml.tags+xml"/>
  <Override PartName="/ppt/tags/tag473.xml" ContentType="application/vnd.openxmlformats-officedocument.presentationml.tags+xml"/>
  <Override PartName="/ppt/tags/tag474.xml" ContentType="application/vnd.openxmlformats-officedocument.presentationml.tags+xml"/>
  <Override PartName="/ppt/tags/tag475.xml" ContentType="application/vnd.openxmlformats-officedocument.presentationml.tags+xml"/>
  <Override PartName="/ppt/tags/tag476.xml" ContentType="application/vnd.openxmlformats-officedocument.presentationml.tags+xml"/>
  <Override PartName="/ppt/tags/tag477.xml" ContentType="application/vnd.openxmlformats-officedocument.presentationml.tags+xml"/>
  <Override PartName="/ppt/tags/tag478.xml" ContentType="application/vnd.openxmlformats-officedocument.presentationml.tags+xml"/>
  <Override PartName="/ppt/tags/tag479.xml" ContentType="application/vnd.openxmlformats-officedocument.presentationml.tags+xml"/>
  <Override PartName="/ppt/tags/tag480.xml" ContentType="application/vnd.openxmlformats-officedocument.presentationml.tags+xml"/>
  <Override PartName="/ppt/tags/tag481.xml" ContentType="application/vnd.openxmlformats-officedocument.presentationml.tags+xml"/>
  <Override PartName="/ppt/tags/tag482.xml" ContentType="application/vnd.openxmlformats-officedocument.presentationml.tags+xml"/>
  <Override PartName="/ppt/tags/tag483.xml" ContentType="application/vnd.openxmlformats-officedocument.presentationml.tags+xml"/>
  <Override PartName="/ppt/tags/tag484.xml" ContentType="application/vnd.openxmlformats-officedocument.presentationml.tags+xml"/>
  <Override PartName="/ppt/tags/tag485.xml" ContentType="application/vnd.openxmlformats-officedocument.presentationml.tags+xml"/>
  <Override PartName="/ppt/tags/tag486.xml" ContentType="application/vnd.openxmlformats-officedocument.presentationml.tags+xml"/>
  <Override PartName="/ppt/tags/tag487.xml" ContentType="application/vnd.openxmlformats-officedocument.presentationml.tags+xml"/>
  <Override PartName="/ppt/tags/tag488.xml" ContentType="application/vnd.openxmlformats-officedocument.presentationml.tags+xml"/>
  <Override PartName="/ppt/tags/tag489.xml" ContentType="application/vnd.openxmlformats-officedocument.presentationml.tags+xml"/>
  <Override PartName="/ppt/tags/tag490.xml" ContentType="application/vnd.openxmlformats-officedocument.presentationml.tags+xml"/>
  <Override PartName="/ppt/tags/tag491.xml" ContentType="application/vnd.openxmlformats-officedocument.presentationml.tags+xml"/>
  <Override PartName="/ppt/tags/tag492.xml" ContentType="application/vnd.openxmlformats-officedocument.presentationml.tags+xml"/>
  <Override PartName="/ppt/tags/tag493.xml" ContentType="application/vnd.openxmlformats-officedocument.presentationml.tags+xml"/>
  <Override PartName="/ppt/tags/tag494.xml" ContentType="application/vnd.openxmlformats-officedocument.presentationml.tags+xml"/>
  <Override PartName="/ppt/tags/tag495.xml" ContentType="application/vnd.openxmlformats-officedocument.presentationml.tags+xml"/>
  <Override PartName="/ppt/tags/tag496.xml" ContentType="application/vnd.openxmlformats-officedocument.presentationml.tags+xml"/>
  <Override PartName="/ppt/tags/tag497.xml" ContentType="application/vnd.openxmlformats-officedocument.presentationml.tags+xml"/>
  <Override PartName="/ppt/tags/tag498.xml" ContentType="application/vnd.openxmlformats-officedocument.presentationml.tags+xml"/>
  <Override PartName="/ppt/tags/tag499.xml" ContentType="application/vnd.openxmlformats-officedocument.presentationml.tags+xml"/>
  <Override PartName="/ppt/tags/tag500.xml" ContentType="application/vnd.openxmlformats-officedocument.presentationml.tags+xml"/>
  <Override PartName="/ppt/tags/tag501.xml" ContentType="application/vnd.openxmlformats-officedocument.presentationml.tags+xml"/>
  <Override PartName="/ppt/tags/tag502.xml" ContentType="application/vnd.openxmlformats-officedocument.presentationml.tags+xml"/>
  <Override PartName="/ppt/tags/tag503.xml" ContentType="application/vnd.openxmlformats-officedocument.presentationml.tags+xml"/>
  <Override PartName="/ppt/tags/tag504.xml" ContentType="application/vnd.openxmlformats-officedocument.presentationml.tags+xml"/>
  <Override PartName="/ppt/tags/tag505.xml" ContentType="application/vnd.openxmlformats-officedocument.presentationml.tags+xml"/>
  <Override PartName="/ppt/tags/tag506.xml" ContentType="application/vnd.openxmlformats-officedocument.presentationml.tags+xml"/>
  <Override PartName="/ppt/tags/tag507.xml" ContentType="application/vnd.openxmlformats-officedocument.presentationml.tags+xml"/>
  <Override PartName="/ppt/tags/tag508.xml" ContentType="application/vnd.openxmlformats-officedocument.presentationml.tags+xml"/>
  <Override PartName="/ppt/tags/tag509.xml" ContentType="application/vnd.openxmlformats-officedocument.presentationml.tags+xml"/>
  <Override PartName="/ppt/tags/tag510.xml" ContentType="application/vnd.openxmlformats-officedocument.presentationml.tags+xml"/>
  <Override PartName="/ppt/tags/tag511.xml" ContentType="application/vnd.openxmlformats-officedocument.presentationml.tags+xml"/>
  <Override PartName="/ppt/tags/tag512.xml" ContentType="application/vnd.openxmlformats-officedocument.presentationml.tags+xml"/>
  <Override PartName="/ppt/tags/tag513.xml" ContentType="application/vnd.openxmlformats-officedocument.presentationml.tags+xml"/>
  <Override PartName="/ppt/tags/tag514.xml" ContentType="application/vnd.openxmlformats-officedocument.presentationml.tags+xml"/>
  <Override PartName="/ppt/tags/tag515.xml" ContentType="application/vnd.openxmlformats-officedocument.presentationml.tags+xml"/>
  <Override PartName="/ppt/tags/tag516.xml" ContentType="application/vnd.openxmlformats-officedocument.presentationml.tags+xml"/>
  <Override PartName="/ppt/tags/tag517.xml" ContentType="application/vnd.openxmlformats-officedocument.presentationml.tags+xml"/>
  <Override PartName="/ppt/tags/tag518.xml" ContentType="application/vnd.openxmlformats-officedocument.presentationml.tags+xml"/>
  <Override PartName="/ppt/tags/tag519.xml" ContentType="application/vnd.openxmlformats-officedocument.presentationml.tags+xml"/>
  <Override PartName="/ppt/tags/tag520.xml" ContentType="application/vnd.openxmlformats-officedocument.presentationml.tags+xml"/>
  <Override PartName="/ppt/tags/tag521.xml" ContentType="application/vnd.openxmlformats-officedocument.presentationml.tags+xml"/>
  <Override PartName="/ppt/tags/tag522.xml" ContentType="application/vnd.openxmlformats-officedocument.presentationml.tags+xml"/>
  <Override PartName="/ppt/tags/tag523.xml" ContentType="application/vnd.openxmlformats-officedocument.presentationml.tags+xml"/>
  <Override PartName="/ppt/tags/tag524.xml" ContentType="application/vnd.openxmlformats-officedocument.presentationml.tags+xml"/>
  <Override PartName="/ppt/tags/tag525.xml" ContentType="application/vnd.openxmlformats-officedocument.presentationml.tags+xml"/>
  <Override PartName="/ppt/tags/tag526.xml" ContentType="application/vnd.openxmlformats-officedocument.presentationml.tags+xml"/>
  <Override PartName="/ppt/tags/tag527.xml" ContentType="application/vnd.openxmlformats-officedocument.presentationml.tags+xml"/>
  <Override PartName="/ppt/tags/tag528.xml" ContentType="application/vnd.openxmlformats-officedocument.presentationml.tags+xml"/>
  <Override PartName="/ppt/tags/tag529.xml" ContentType="application/vnd.openxmlformats-officedocument.presentationml.tags+xml"/>
  <Override PartName="/ppt/tags/tag530.xml" ContentType="application/vnd.openxmlformats-officedocument.presentationml.tags+xml"/>
  <Override PartName="/ppt/tags/tag531.xml" ContentType="application/vnd.openxmlformats-officedocument.presentationml.tags+xml"/>
  <Override PartName="/ppt/tags/tag532.xml" ContentType="application/vnd.openxmlformats-officedocument.presentationml.tags+xml"/>
  <Override PartName="/ppt/tags/tag533.xml" ContentType="application/vnd.openxmlformats-officedocument.presentationml.tags+xml"/>
  <Override PartName="/ppt/tags/tag534.xml" ContentType="application/vnd.openxmlformats-officedocument.presentationml.tags+xml"/>
  <Override PartName="/ppt/tags/tag535.xml" ContentType="application/vnd.openxmlformats-officedocument.presentationml.tags+xml"/>
  <Override PartName="/ppt/tags/tag536.xml" ContentType="application/vnd.openxmlformats-officedocument.presentationml.tags+xml"/>
  <Override PartName="/ppt/tags/tag537.xml" ContentType="application/vnd.openxmlformats-officedocument.presentationml.tags+xml"/>
  <Override PartName="/ppt/tags/tag538.xml" ContentType="application/vnd.openxmlformats-officedocument.presentationml.tags+xml"/>
  <Override PartName="/ppt/tags/tag539.xml" ContentType="application/vnd.openxmlformats-officedocument.presentationml.tags+xml"/>
  <Override PartName="/ppt/tags/tag540.xml" ContentType="application/vnd.openxmlformats-officedocument.presentationml.tags+xml"/>
  <Override PartName="/ppt/tags/tag541.xml" ContentType="application/vnd.openxmlformats-officedocument.presentationml.tags+xml"/>
  <Override PartName="/ppt/tags/tag542.xml" ContentType="application/vnd.openxmlformats-officedocument.presentationml.tags+xml"/>
  <Override PartName="/ppt/tags/tag543.xml" ContentType="application/vnd.openxmlformats-officedocument.presentationml.tags+xml"/>
  <Override PartName="/ppt/tags/tag544.xml" ContentType="application/vnd.openxmlformats-officedocument.presentationml.tags+xml"/>
  <Override PartName="/ppt/tags/tag545.xml" ContentType="application/vnd.openxmlformats-officedocument.presentationml.tags+xml"/>
  <Override PartName="/ppt/tags/tag546.xml" ContentType="application/vnd.openxmlformats-officedocument.presentationml.tags+xml"/>
  <Override PartName="/ppt/tags/tag547.xml" ContentType="application/vnd.openxmlformats-officedocument.presentationml.tags+xml"/>
  <Override PartName="/ppt/tags/tag548.xml" ContentType="application/vnd.openxmlformats-officedocument.presentationml.tags+xml"/>
  <Override PartName="/ppt/tags/tag549.xml" ContentType="application/vnd.openxmlformats-officedocument.presentationml.tags+xml"/>
  <Override PartName="/ppt/tags/tag550.xml" ContentType="application/vnd.openxmlformats-officedocument.presentationml.tags+xml"/>
  <Override PartName="/ppt/tags/tag551.xml" ContentType="application/vnd.openxmlformats-officedocument.presentationml.tags+xml"/>
  <Override PartName="/ppt/tags/tag552.xml" ContentType="application/vnd.openxmlformats-officedocument.presentationml.tags+xml"/>
  <Override PartName="/ppt/tags/tag553.xml" ContentType="application/vnd.openxmlformats-officedocument.presentationml.tags+xml"/>
  <Override PartName="/ppt/tags/tag554.xml" ContentType="application/vnd.openxmlformats-officedocument.presentationml.tags+xml"/>
  <Override PartName="/ppt/tags/tag555.xml" ContentType="application/vnd.openxmlformats-officedocument.presentationml.tags+xml"/>
  <Override PartName="/ppt/tags/tag556.xml" ContentType="application/vnd.openxmlformats-officedocument.presentationml.tags+xml"/>
  <Override PartName="/ppt/tags/tag557.xml" ContentType="application/vnd.openxmlformats-officedocument.presentationml.tags+xml"/>
  <Override PartName="/ppt/tags/tag558.xml" ContentType="application/vnd.openxmlformats-officedocument.presentationml.tags+xml"/>
  <Override PartName="/ppt/tags/tag559.xml" ContentType="application/vnd.openxmlformats-officedocument.presentationml.tags+xml"/>
  <Override PartName="/ppt/tags/tag560.xml" ContentType="application/vnd.openxmlformats-officedocument.presentationml.tags+xml"/>
  <Override PartName="/ppt/tags/tag561.xml" ContentType="application/vnd.openxmlformats-officedocument.presentationml.tags+xml"/>
  <Override PartName="/ppt/tags/tag562.xml" ContentType="application/vnd.openxmlformats-officedocument.presentationml.tags+xml"/>
  <Override PartName="/ppt/tags/tag563.xml" ContentType="application/vnd.openxmlformats-officedocument.presentationml.tags+xml"/>
  <Override PartName="/ppt/tags/tag564.xml" ContentType="application/vnd.openxmlformats-officedocument.presentationml.tags+xml"/>
  <Override PartName="/ppt/tags/tag565.xml" ContentType="application/vnd.openxmlformats-officedocument.presentationml.tags+xml"/>
  <Override PartName="/ppt/tags/tag566.xml" ContentType="application/vnd.openxmlformats-officedocument.presentationml.tags+xml"/>
  <Override PartName="/ppt/tags/tag567.xml" ContentType="application/vnd.openxmlformats-officedocument.presentationml.tags+xml"/>
  <Override PartName="/ppt/tags/tag568.xml" ContentType="application/vnd.openxmlformats-officedocument.presentationml.tags+xml"/>
  <Override PartName="/ppt/tags/tag569.xml" ContentType="application/vnd.openxmlformats-officedocument.presentationml.tags+xml"/>
  <Override PartName="/ppt/tags/tag570.xml" ContentType="application/vnd.openxmlformats-officedocument.presentationml.tags+xml"/>
  <Override PartName="/ppt/tags/tag571.xml" ContentType="application/vnd.openxmlformats-officedocument.presentationml.tags+xml"/>
  <Override PartName="/ppt/tags/tag572.xml" ContentType="application/vnd.openxmlformats-officedocument.presentationml.tags+xml"/>
  <Override PartName="/ppt/tags/tag573.xml" ContentType="application/vnd.openxmlformats-officedocument.presentationml.tags+xml"/>
  <Override PartName="/ppt/tags/tag574.xml" ContentType="application/vnd.openxmlformats-officedocument.presentationml.tags+xml"/>
  <Override PartName="/ppt/tags/tag575.xml" ContentType="application/vnd.openxmlformats-officedocument.presentationml.tags+xml"/>
  <Override PartName="/ppt/tags/tag576.xml" ContentType="application/vnd.openxmlformats-officedocument.presentationml.tags+xml"/>
  <Override PartName="/ppt/tags/tag577.xml" ContentType="application/vnd.openxmlformats-officedocument.presentationml.tags+xml"/>
  <Override PartName="/ppt/tags/tag578.xml" ContentType="application/vnd.openxmlformats-officedocument.presentationml.tags+xml"/>
  <Override PartName="/ppt/tags/tag579.xml" ContentType="application/vnd.openxmlformats-officedocument.presentationml.tags+xml"/>
  <Override PartName="/ppt/tags/tag580.xml" ContentType="application/vnd.openxmlformats-officedocument.presentationml.tags+xml"/>
  <Override PartName="/ppt/tags/tag581.xml" ContentType="application/vnd.openxmlformats-officedocument.presentationml.tags+xml"/>
  <Override PartName="/ppt/tags/tag582.xml" ContentType="application/vnd.openxmlformats-officedocument.presentationml.tags+xml"/>
  <Override PartName="/ppt/tags/tag583.xml" ContentType="application/vnd.openxmlformats-officedocument.presentationml.tags+xml"/>
  <Override PartName="/ppt/tags/tag584.xml" ContentType="application/vnd.openxmlformats-officedocument.presentationml.tags+xml"/>
  <Override PartName="/ppt/tags/tag585.xml" ContentType="application/vnd.openxmlformats-officedocument.presentationml.tags+xml"/>
  <Override PartName="/ppt/tags/tag586.xml" ContentType="application/vnd.openxmlformats-officedocument.presentationml.tags+xml"/>
  <Override PartName="/ppt/tags/tag587.xml" ContentType="application/vnd.openxmlformats-officedocument.presentationml.tags+xml"/>
  <Override PartName="/ppt/tags/tag588.xml" ContentType="application/vnd.openxmlformats-officedocument.presentationml.tags+xml"/>
  <Override PartName="/ppt/tags/tag589.xml" ContentType="application/vnd.openxmlformats-officedocument.presentationml.tags+xml"/>
  <Override PartName="/ppt/tags/tag590.xml" ContentType="application/vnd.openxmlformats-officedocument.presentationml.tags+xml"/>
  <Override PartName="/ppt/tags/tag591.xml" ContentType="application/vnd.openxmlformats-officedocument.presentationml.tags+xml"/>
  <Override PartName="/ppt/tags/tag592.xml" ContentType="application/vnd.openxmlformats-officedocument.presentationml.tags+xml"/>
  <Override PartName="/ppt/tags/tag593.xml" ContentType="application/vnd.openxmlformats-officedocument.presentationml.tags+xml"/>
  <Override PartName="/ppt/tags/tag594.xml" ContentType="application/vnd.openxmlformats-officedocument.presentationml.tags+xml"/>
  <Override PartName="/ppt/tags/tag595.xml" ContentType="application/vnd.openxmlformats-officedocument.presentationml.tags+xml"/>
  <Override PartName="/ppt/tags/tag596.xml" ContentType="application/vnd.openxmlformats-officedocument.presentationml.tags+xml"/>
  <Override PartName="/ppt/tags/tag597.xml" ContentType="application/vnd.openxmlformats-officedocument.presentationml.tags+xml"/>
  <Override PartName="/ppt/tags/tag598.xml" ContentType="application/vnd.openxmlformats-officedocument.presentationml.tags+xml"/>
  <Override PartName="/ppt/tags/tag599.xml" ContentType="application/vnd.openxmlformats-officedocument.presentationml.tags+xml"/>
  <Override PartName="/ppt/tags/tag600.xml" ContentType="application/vnd.openxmlformats-officedocument.presentationml.tags+xml"/>
  <Override PartName="/ppt/tags/tag601.xml" ContentType="application/vnd.openxmlformats-officedocument.presentationml.tags+xml"/>
  <Override PartName="/ppt/tags/tag602.xml" ContentType="application/vnd.openxmlformats-officedocument.presentationml.tags+xml"/>
  <Override PartName="/ppt/tags/tag603.xml" ContentType="application/vnd.openxmlformats-officedocument.presentationml.tags+xml"/>
  <Override PartName="/ppt/tags/tag604.xml" ContentType="application/vnd.openxmlformats-officedocument.presentationml.tags+xml"/>
  <Override PartName="/ppt/tags/tag605.xml" ContentType="application/vnd.openxmlformats-officedocument.presentationml.tags+xml"/>
  <Override PartName="/ppt/tags/tag606.xml" ContentType="application/vnd.openxmlformats-officedocument.presentationml.tags+xml"/>
  <Override PartName="/ppt/tags/tag607.xml" ContentType="application/vnd.openxmlformats-officedocument.presentationml.tags+xml"/>
  <Override PartName="/ppt/tags/tag608.xml" ContentType="application/vnd.openxmlformats-officedocument.presentationml.tags+xml"/>
  <Override PartName="/ppt/tags/tag609.xml" ContentType="application/vnd.openxmlformats-officedocument.presentationml.tags+xml"/>
  <Override PartName="/ppt/tags/tag610.xml" ContentType="application/vnd.openxmlformats-officedocument.presentationml.tags+xml"/>
  <Override PartName="/ppt/tags/tag611.xml" ContentType="application/vnd.openxmlformats-officedocument.presentationml.tags+xml"/>
  <Override PartName="/ppt/tags/tag612.xml" ContentType="application/vnd.openxmlformats-officedocument.presentationml.tags+xml"/>
  <Override PartName="/ppt/tags/tag613.xml" ContentType="application/vnd.openxmlformats-officedocument.presentationml.tags+xml"/>
  <Override PartName="/ppt/tags/tag614.xml" ContentType="application/vnd.openxmlformats-officedocument.presentationml.tags+xml"/>
  <Override PartName="/ppt/tags/tag615.xml" ContentType="application/vnd.openxmlformats-officedocument.presentationml.tags+xml"/>
  <Override PartName="/ppt/tags/tag616.xml" ContentType="application/vnd.openxmlformats-officedocument.presentationml.tags+xml"/>
  <Override PartName="/ppt/tags/tag617.xml" ContentType="application/vnd.openxmlformats-officedocument.presentationml.tags+xml"/>
  <Override PartName="/ppt/tags/tag618.xml" ContentType="application/vnd.openxmlformats-officedocument.presentationml.tags+xml"/>
  <Override PartName="/ppt/tags/tag619.xml" ContentType="application/vnd.openxmlformats-officedocument.presentationml.tags+xml"/>
  <Override PartName="/ppt/tags/tag620.xml" ContentType="application/vnd.openxmlformats-officedocument.presentationml.tags+xml"/>
  <Override PartName="/ppt/tags/tag621.xml" ContentType="application/vnd.openxmlformats-officedocument.presentationml.tags+xml"/>
  <Override PartName="/ppt/tags/tag622.xml" ContentType="application/vnd.openxmlformats-officedocument.presentationml.tags+xml"/>
  <Override PartName="/ppt/tags/tag623.xml" ContentType="application/vnd.openxmlformats-officedocument.presentationml.tags+xml"/>
  <Override PartName="/ppt/tags/tag624.xml" ContentType="application/vnd.openxmlformats-officedocument.presentationml.tags+xml"/>
  <Override PartName="/ppt/tags/tag625.xml" ContentType="application/vnd.openxmlformats-officedocument.presentationml.tags+xml"/>
  <Override PartName="/ppt/tags/tag626.xml" ContentType="application/vnd.openxmlformats-officedocument.presentationml.tags+xml"/>
  <Override PartName="/ppt/tags/tag627.xml" ContentType="application/vnd.openxmlformats-officedocument.presentationml.tags+xml"/>
  <Override PartName="/ppt/tags/tag628.xml" ContentType="application/vnd.openxmlformats-officedocument.presentationml.tags+xml"/>
  <Override PartName="/ppt/tags/tag629.xml" ContentType="application/vnd.openxmlformats-officedocument.presentationml.tags+xml"/>
  <Override PartName="/ppt/tags/tag630.xml" ContentType="application/vnd.openxmlformats-officedocument.presentationml.tags+xml"/>
  <Override PartName="/ppt/tags/tag631.xml" ContentType="application/vnd.openxmlformats-officedocument.presentationml.tags+xml"/>
  <Override PartName="/ppt/tags/tag632.xml" ContentType="application/vnd.openxmlformats-officedocument.presentationml.tags+xml"/>
  <Override PartName="/ppt/tags/tag633.xml" ContentType="application/vnd.openxmlformats-officedocument.presentationml.tags+xml"/>
  <Override PartName="/ppt/tags/tag634.xml" ContentType="application/vnd.openxmlformats-officedocument.presentationml.tags+xml"/>
  <Override PartName="/ppt/tags/tag635.xml" ContentType="application/vnd.openxmlformats-officedocument.presentationml.tags+xml"/>
  <Override PartName="/ppt/tags/tag636.xml" ContentType="application/vnd.openxmlformats-officedocument.presentationml.tags+xml"/>
  <Override PartName="/ppt/tags/tag637.xml" ContentType="application/vnd.openxmlformats-officedocument.presentationml.tags+xml"/>
  <Override PartName="/ppt/tags/tag638.xml" ContentType="application/vnd.openxmlformats-officedocument.presentationml.tags+xml"/>
  <Override PartName="/ppt/tags/tag639.xml" ContentType="application/vnd.openxmlformats-officedocument.presentationml.tags+xml"/>
  <Override PartName="/ppt/tags/tag640.xml" ContentType="application/vnd.openxmlformats-officedocument.presentationml.tags+xml"/>
  <Override PartName="/ppt/tags/tag641.xml" ContentType="application/vnd.openxmlformats-officedocument.presentationml.tags+xml"/>
  <Override PartName="/ppt/tags/tag642.xml" ContentType="application/vnd.openxmlformats-officedocument.presentationml.tags+xml"/>
  <Override PartName="/ppt/tags/tag643.xml" ContentType="application/vnd.openxmlformats-officedocument.presentationml.tags+xml"/>
  <Override PartName="/ppt/tags/tag644.xml" ContentType="application/vnd.openxmlformats-officedocument.presentationml.tags+xml"/>
  <Override PartName="/ppt/tags/tag645.xml" ContentType="application/vnd.openxmlformats-officedocument.presentationml.tags+xml"/>
  <Override PartName="/ppt/tags/tag646.xml" ContentType="application/vnd.openxmlformats-officedocument.presentationml.tags+xml"/>
  <Override PartName="/ppt/tags/tag647.xml" ContentType="application/vnd.openxmlformats-officedocument.presentationml.tags+xml"/>
  <Override PartName="/ppt/tags/tag648.xml" ContentType="application/vnd.openxmlformats-officedocument.presentationml.tags+xml"/>
  <Override PartName="/ppt/tags/tag649.xml" ContentType="application/vnd.openxmlformats-officedocument.presentationml.tags+xml"/>
  <Override PartName="/ppt/tags/tag650.xml" ContentType="application/vnd.openxmlformats-officedocument.presentationml.tags+xml"/>
  <Override PartName="/ppt/tags/tag65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0" r:id="rId1"/>
    <p:sldMasterId id="2147483672" r:id="rId2"/>
    <p:sldMasterId id="2147483684" r:id="rId3"/>
    <p:sldMasterId id="2147483696" r:id="rId4"/>
    <p:sldMasterId id="2147483708" r:id="rId5"/>
    <p:sldMasterId id="2147483720" r:id="rId6"/>
    <p:sldMasterId id="2147483732" r:id="rId7"/>
    <p:sldMasterId id="2147483744" r:id="rId8"/>
    <p:sldMasterId id="2147483756" r:id="rId9"/>
    <p:sldMasterId id="2147483780" r:id="rId10"/>
    <p:sldMasterId id="2147483792" r:id="rId11"/>
    <p:sldMasterId id="2147483804" r:id="rId12"/>
    <p:sldMasterId id="2147483816" r:id="rId13"/>
    <p:sldMasterId id="2147483840" r:id="rId14"/>
    <p:sldMasterId id="2147483852" r:id="rId15"/>
    <p:sldMasterId id="2147483864" r:id="rId16"/>
    <p:sldMasterId id="2147483876" r:id="rId17"/>
    <p:sldMasterId id="2147483888" r:id="rId18"/>
    <p:sldMasterId id="2147483900" r:id="rId19"/>
    <p:sldMasterId id="2147483912" r:id="rId20"/>
    <p:sldMasterId id="2147483924" r:id="rId21"/>
    <p:sldMasterId id="2147483936" r:id="rId22"/>
    <p:sldMasterId id="2147483948" r:id="rId23"/>
    <p:sldMasterId id="2147483960" r:id="rId24"/>
    <p:sldMasterId id="2147483972" r:id="rId25"/>
    <p:sldMasterId id="2147483984" r:id="rId26"/>
    <p:sldMasterId id="2147483996" r:id="rId27"/>
    <p:sldMasterId id="2147484008" r:id="rId28"/>
    <p:sldMasterId id="2147484020" r:id="rId29"/>
    <p:sldMasterId id="2147484032" r:id="rId30"/>
    <p:sldMasterId id="2147484044" r:id="rId31"/>
    <p:sldMasterId id="2147484056" r:id="rId32"/>
    <p:sldMasterId id="2147484068" r:id="rId33"/>
    <p:sldMasterId id="2147484080" r:id="rId34"/>
    <p:sldMasterId id="2147484092" r:id="rId35"/>
    <p:sldMasterId id="2147484104" r:id="rId36"/>
    <p:sldMasterId id="2147484116" r:id="rId37"/>
    <p:sldMasterId id="2147484128" r:id="rId38"/>
    <p:sldMasterId id="2147484140" r:id="rId39"/>
    <p:sldMasterId id="2147484152" r:id="rId40"/>
    <p:sldMasterId id="2147484164" r:id="rId41"/>
    <p:sldMasterId id="2147484176" r:id="rId42"/>
    <p:sldMasterId id="2147484188" r:id="rId43"/>
    <p:sldMasterId id="2147484200" r:id="rId44"/>
    <p:sldMasterId id="2147484212" r:id="rId45"/>
    <p:sldMasterId id="2147484224" r:id="rId46"/>
    <p:sldMasterId id="2147484236" r:id="rId47"/>
    <p:sldMasterId id="2147484248" r:id="rId48"/>
    <p:sldMasterId id="2147484260" r:id="rId49"/>
    <p:sldMasterId id="2147484272" r:id="rId50"/>
    <p:sldMasterId id="2147484284" r:id="rId51"/>
    <p:sldMasterId id="2147484296" r:id="rId52"/>
    <p:sldMasterId id="2147484308" r:id="rId53"/>
    <p:sldMasterId id="2147484320" r:id="rId54"/>
    <p:sldMasterId id="2147484332" r:id="rId55"/>
    <p:sldMasterId id="2147484344" r:id="rId56"/>
    <p:sldMasterId id="2147484356" r:id="rId57"/>
    <p:sldMasterId id="2147484368" r:id="rId58"/>
    <p:sldMasterId id="2147484380" r:id="rId59"/>
  </p:sldMasterIdLst>
  <p:notesMasterIdLst>
    <p:notesMasterId r:id="rId120"/>
  </p:notesMasterIdLst>
  <p:sldIdLst>
    <p:sldId id="1051" r:id="rId60"/>
    <p:sldId id="1052" r:id="rId61"/>
    <p:sldId id="1053" r:id="rId62"/>
    <p:sldId id="1054" r:id="rId63"/>
    <p:sldId id="1055" r:id="rId64"/>
    <p:sldId id="1056" r:id="rId65"/>
    <p:sldId id="1057" r:id="rId66"/>
    <p:sldId id="1058" r:id="rId67"/>
    <p:sldId id="1059" r:id="rId68"/>
    <p:sldId id="1060" r:id="rId69"/>
    <p:sldId id="1061" r:id="rId70"/>
    <p:sldId id="1062" r:id="rId71"/>
    <p:sldId id="1063" r:id="rId72"/>
    <p:sldId id="1064" r:id="rId73"/>
    <p:sldId id="1066" r:id="rId74"/>
    <p:sldId id="1067" r:id="rId75"/>
    <p:sldId id="1068" r:id="rId76"/>
    <p:sldId id="1069" r:id="rId77"/>
    <p:sldId id="1070" r:id="rId78"/>
    <p:sldId id="1071" r:id="rId79"/>
    <p:sldId id="1072" r:id="rId80"/>
    <p:sldId id="1073" r:id="rId81"/>
    <p:sldId id="1074" r:id="rId82"/>
    <p:sldId id="1075" r:id="rId83"/>
    <p:sldId id="1076" r:id="rId84"/>
    <p:sldId id="1077" r:id="rId85"/>
    <p:sldId id="1078" r:id="rId86"/>
    <p:sldId id="1079" r:id="rId87"/>
    <p:sldId id="1080" r:id="rId88"/>
    <p:sldId id="1081" r:id="rId89"/>
    <p:sldId id="1082" r:id="rId90"/>
    <p:sldId id="1083" r:id="rId91"/>
    <p:sldId id="1084" r:id="rId92"/>
    <p:sldId id="1085" r:id="rId93"/>
    <p:sldId id="1086" r:id="rId94"/>
    <p:sldId id="1087" r:id="rId95"/>
    <p:sldId id="1088" r:id="rId96"/>
    <p:sldId id="1089" r:id="rId97"/>
    <p:sldId id="1090" r:id="rId98"/>
    <p:sldId id="1091" r:id="rId99"/>
    <p:sldId id="1092" r:id="rId100"/>
    <p:sldId id="1093" r:id="rId101"/>
    <p:sldId id="1094" r:id="rId102"/>
    <p:sldId id="1095" r:id="rId103"/>
    <p:sldId id="1096" r:id="rId104"/>
    <p:sldId id="1097" r:id="rId105"/>
    <p:sldId id="1098" r:id="rId106"/>
    <p:sldId id="1099" r:id="rId107"/>
    <p:sldId id="1100" r:id="rId108"/>
    <p:sldId id="1101" r:id="rId109"/>
    <p:sldId id="1102" r:id="rId110"/>
    <p:sldId id="1103" r:id="rId111"/>
    <p:sldId id="1104" r:id="rId112"/>
    <p:sldId id="1105" r:id="rId113"/>
    <p:sldId id="1106" r:id="rId114"/>
    <p:sldId id="1107" r:id="rId115"/>
    <p:sldId id="1108" r:id="rId116"/>
    <p:sldId id="1109" r:id="rId117"/>
    <p:sldId id="1110" r:id="rId118"/>
    <p:sldId id="1111" r:id="rId119"/>
  </p:sldIdLst>
  <p:sldSz cx="12192000" cy="6858000"/>
  <p:notesSz cx="6858000" cy="9144000"/>
  <p:custDataLst>
    <p:tags r:id="rId12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7">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262E"/>
    <a:srgbClr val="525252"/>
    <a:srgbClr val="CD5158"/>
    <a:srgbClr val="006600"/>
    <a:srgbClr val="D42A2A"/>
    <a:srgbClr val="E94A47"/>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412" autoAdjust="0"/>
    <p:restoredTop sz="94045" autoAdjust="0"/>
  </p:normalViewPr>
  <p:slideViewPr>
    <p:cSldViewPr snapToGrid="0">
      <p:cViewPr varScale="1">
        <p:scale>
          <a:sx n="111" d="100"/>
          <a:sy n="111" d="100"/>
        </p:scale>
        <p:origin x="132" y="714"/>
      </p:cViewPr>
      <p:guideLst>
        <p:guide orient="horz" pos="2137"/>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Master" Target="slideMasters/slideMaster26.xml"/><Relationship Id="rId117" Type="http://schemas.openxmlformats.org/officeDocument/2006/relationships/slide" Target="slides/slide58.xml"/><Relationship Id="rId21" Type="http://schemas.openxmlformats.org/officeDocument/2006/relationships/slideMaster" Target="slideMasters/slideMaster21.xml"/><Relationship Id="rId42" Type="http://schemas.openxmlformats.org/officeDocument/2006/relationships/slideMaster" Target="slideMasters/slideMaster42.xml"/><Relationship Id="rId47" Type="http://schemas.openxmlformats.org/officeDocument/2006/relationships/slideMaster" Target="slideMasters/slideMaster47.xml"/><Relationship Id="rId63" Type="http://schemas.openxmlformats.org/officeDocument/2006/relationships/slide" Target="slides/slide4.xml"/><Relationship Id="rId68" Type="http://schemas.openxmlformats.org/officeDocument/2006/relationships/slide" Target="slides/slide9.xml"/><Relationship Id="rId84" Type="http://schemas.openxmlformats.org/officeDocument/2006/relationships/slide" Target="slides/slide25.xml"/><Relationship Id="rId89" Type="http://schemas.openxmlformats.org/officeDocument/2006/relationships/slide" Target="slides/slide30.xml"/><Relationship Id="rId112" Type="http://schemas.openxmlformats.org/officeDocument/2006/relationships/slide" Target="slides/slide53.xml"/><Relationship Id="rId16" Type="http://schemas.openxmlformats.org/officeDocument/2006/relationships/slideMaster" Target="slideMasters/slideMaster16.xml"/><Relationship Id="rId107" Type="http://schemas.openxmlformats.org/officeDocument/2006/relationships/slide" Target="slides/slide48.xml"/><Relationship Id="rId11" Type="http://schemas.openxmlformats.org/officeDocument/2006/relationships/slideMaster" Target="slideMasters/slideMaster11.xml"/><Relationship Id="rId32" Type="http://schemas.openxmlformats.org/officeDocument/2006/relationships/slideMaster" Target="slideMasters/slideMaster32.xml"/><Relationship Id="rId37" Type="http://schemas.openxmlformats.org/officeDocument/2006/relationships/slideMaster" Target="slideMasters/slideMaster37.xml"/><Relationship Id="rId53" Type="http://schemas.openxmlformats.org/officeDocument/2006/relationships/slideMaster" Target="slideMasters/slideMaster53.xml"/><Relationship Id="rId58" Type="http://schemas.openxmlformats.org/officeDocument/2006/relationships/slideMaster" Target="slideMasters/slideMaster58.xml"/><Relationship Id="rId74" Type="http://schemas.openxmlformats.org/officeDocument/2006/relationships/slide" Target="slides/slide15.xml"/><Relationship Id="rId79" Type="http://schemas.openxmlformats.org/officeDocument/2006/relationships/slide" Target="slides/slide20.xml"/><Relationship Id="rId102" Type="http://schemas.openxmlformats.org/officeDocument/2006/relationships/slide" Target="slides/slide43.xml"/><Relationship Id="rId123" Type="http://schemas.openxmlformats.org/officeDocument/2006/relationships/viewProps" Target="viewProps.xml"/><Relationship Id="rId5" Type="http://schemas.openxmlformats.org/officeDocument/2006/relationships/slideMaster" Target="slideMasters/slideMaster5.xml"/><Relationship Id="rId90" Type="http://schemas.openxmlformats.org/officeDocument/2006/relationships/slide" Target="slides/slide31.xml"/><Relationship Id="rId95" Type="http://schemas.openxmlformats.org/officeDocument/2006/relationships/slide" Target="slides/slide36.xml"/><Relationship Id="rId22" Type="http://schemas.openxmlformats.org/officeDocument/2006/relationships/slideMaster" Target="slideMasters/slideMaster22.xml"/><Relationship Id="rId27" Type="http://schemas.openxmlformats.org/officeDocument/2006/relationships/slideMaster" Target="slideMasters/slideMaster27.xml"/><Relationship Id="rId43" Type="http://schemas.openxmlformats.org/officeDocument/2006/relationships/slideMaster" Target="slideMasters/slideMaster43.xml"/><Relationship Id="rId48" Type="http://schemas.openxmlformats.org/officeDocument/2006/relationships/slideMaster" Target="slideMasters/slideMaster48.xml"/><Relationship Id="rId64" Type="http://schemas.openxmlformats.org/officeDocument/2006/relationships/slide" Target="slides/slide5.xml"/><Relationship Id="rId69" Type="http://schemas.openxmlformats.org/officeDocument/2006/relationships/slide" Target="slides/slide10.xml"/><Relationship Id="rId113" Type="http://schemas.openxmlformats.org/officeDocument/2006/relationships/slide" Target="slides/slide54.xml"/><Relationship Id="rId118" Type="http://schemas.openxmlformats.org/officeDocument/2006/relationships/slide" Target="slides/slide59.xml"/><Relationship Id="rId80" Type="http://schemas.openxmlformats.org/officeDocument/2006/relationships/slide" Target="slides/slide21.xml"/><Relationship Id="rId85" Type="http://schemas.openxmlformats.org/officeDocument/2006/relationships/slide" Target="slides/slide26.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33" Type="http://schemas.openxmlformats.org/officeDocument/2006/relationships/slideMaster" Target="slideMasters/slideMaster33.xml"/><Relationship Id="rId38" Type="http://schemas.openxmlformats.org/officeDocument/2006/relationships/slideMaster" Target="slideMasters/slideMaster38.xml"/><Relationship Id="rId59" Type="http://schemas.openxmlformats.org/officeDocument/2006/relationships/slideMaster" Target="slideMasters/slideMaster59.xml"/><Relationship Id="rId103" Type="http://schemas.openxmlformats.org/officeDocument/2006/relationships/slide" Target="slides/slide44.xml"/><Relationship Id="rId108" Type="http://schemas.openxmlformats.org/officeDocument/2006/relationships/slide" Target="slides/slide49.xml"/><Relationship Id="rId124" Type="http://schemas.openxmlformats.org/officeDocument/2006/relationships/theme" Target="theme/theme1.xml"/><Relationship Id="rId54" Type="http://schemas.openxmlformats.org/officeDocument/2006/relationships/slideMaster" Target="slideMasters/slideMaster54.xml"/><Relationship Id="rId70" Type="http://schemas.openxmlformats.org/officeDocument/2006/relationships/slide" Target="slides/slide11.xml"/><Relationship Id="rId75" Type="http://schemas.openxmlformats.org/officeDocument/2006/relationships/slide" Target="slides/slide16.xml"/><Relationship Id="rId91" Type="http://schemas.openxmlformats.org/officeDocument/2006/relationships/slide" Target="slides/slide32.xml"/><Relationship Id="rId96" Type="http://schemas.openxmlformats.org/officeDocument/2006/relationships/slide" Target="slides/slide37.xml"/><Relationship Id="rId1" Type="http://schemas.openxmlformats.org/officeDocument/2006/relationships/slideMaster" Target="slideMasters/slideMaster1.xml"/><Relationship Id="rId6" Type="http://schemas.openxmlformats.org/officeDocument/2006/relationships/slideMaster" Target="slideMasters/slideMaster6.xml"/><Relationship Id="rId23" Type="http://schemas.openxmlformats.org/officeDocument/2006/relationships/slideMaster" Target="slideMasters/slideMaster23.xml"/><Relationship Id="rId28" Type="http://schemas.openxmlformats.org/officeDocument/2006/relationships/slideMaster" Target="slideMasters/slideMaster28.xml"/><Relationship Id="rId49" Type="http://schemas.openxmlformats.org/officeDocument/2006/relationships/slideMaster" Target="slideMasters/slideMaster49.xml"/><Relationship Id="rId114" Type="http://schemas.openxmlformats.org/officeDocument/2006/relationships/slide" Target="slides/slide55.xml"/><Relationship Id="rId119" Type="http://schemas.openxmlformats.org/officeDocument/2006/relationships/slide" Target="slides/slide60.xml"/><Relationship Id="rId44" Type="http://schemas.openxmlformats.org/officeDocument/2006/relationships/slideMaster" Target="slideMasters/slideMaster44.xml"/><Relationship Id="rId60" Type="http://schemas.openxmlformats.org/officeDocument/2006/relationships/slide" Target="slides/slide1.xml"/><Relationship Id="rId65" Type="http://schemas.openxmlformats.org/officeDocument/2006/relationships/slide" Target="slides/slide6.xml"/><Relationship Id="rId81" Type="http://schemas.openxmlformats.org/officeDocument/2006/relationships/slide" Target="slides/slide22.xml"/><Relationship Id="rId86" Type="http://schemas.openxmlformats.org/officeDocument/2006/relationships/slide" Target="slides/slide27.xml"/><Relationship Id="rId13" Type="http://schemas.openxmlformats.org/officeDocument/2006/relationships/slideMaster" Target="slideMasters/slideMaster13.xml"/><Relationship Id="rId18" Type="http://schemas.openxmlformats.org/officeDocument/2006/relationships/slideMaster" Target="slideMasters/slideMaster18.xml"/><Relationship Id="rId39" Type="http://schemas.openxmlformats.org/officeDocument/2006/relationships/slideMaster" Target="slideMasters/slideMaster39.xml"/><Relationship Id="rId109" Type="http://schemas.openxmlformats.org/officeDocument/2006/relationships/slide" Target="slides/slide50.xml"/><Relationship Id="rId34" Type="http://schemas.openxmlformats.org/officeDocument/2006/relationships/slideMaster" Target="slideMasters/slideMaster34.xml"/><Relationship Id="rId50" Type="http://schemas.openxmlformats.org/officeDocument/2006/relationships/slideMaster" Target="slideMasters/slideMaster50.xml"/><Relationship Id="rId55" Type="http://schemas.openxmlformats.org/officeDocument/2006/relationships/slideMaster" Target="slideMasters/slideMaster55.xml"/><Relationship Id="rId76" Type="http://schemas.openxmlformats.org/officeDocument/2006/relationships/slide" Target="slides/slide17.xml"/><Relationship Id="rId97" Type="http://schemas.openxmlformats.org/officeDocument/2006/relationships/slide" Target="slides/slide38.xml"/><Relationship Id="rId104" Type="http://schemas.openxmlformats.org/officeDocument/2006/relationships/slide" Target="slides/slide45.xml"/><Relationship Id="rId120" Type="http://schemas.openxmlformats.org/officeDocument/2006/relationships/notesMaster" Target="notesMasters/notesMaster1.xml"/><Relationship Id="rId125" Type="http://schemas.openxmlformats.org/officeDocument/2006/relationships/tableStyles" Target="tableStyles.xml"/><Relationship Id="rId7" Type="http://schemas.openxmlformats.org/officeDocument/2006/relationships/slideMaster" Target="slideMasters/slideMaster7.xml"/><Relationship Id="rId71" Type="http://schemas.openxmlformats.org/officeDocument/2006/relationships/slide" Target="slides/slide12.xml"/><Relationship Id="rId92" Type="http://schemas.openxmlformats.org/officeDocument/2006/relationships/slide" Target="slides/slide33.xml"/><Relationship Id="rId2" Type="http://schemas.openxmlformats.org/officeDocument/2006/relationships/slideMaster" Target="slideMasters/slideMaster2.xml"/><Relationship Id="rId29" Type="http://schemas.openxmlformats.org/officeDocument/2006/relationships/slideMaster" Target="slideMasters/slideMaster29.xml"/><Relationship Id="rId24" Type="http://schemas.openxmlformats.org/officeDocument/2006/relationships/slideMaster" Target="slideMasters/slideMaster24.xml"/><Relationship Id="rId40" Type="http://schemas.openxmlformats.org/officeDocument/2006/relationships/slideMaster" Target="slideMasters/slideMaster40.xml"/><Relationship Id="rId45" Type="http://schemas.openxmlformats.org/officeDocument/2006/relationships/slideMaster" Target="slideMasters/slideMaster45.xml"/><Relationship Id="rId66" Type="http://schemas.openxmlformats.org/officeDocument/2006/relationships/slide" Target="slides/slide7.xml"/><Relationship Id="rId87" Type="http://schemas.openxmlformats.org/officeDocument/2006/relationships/slide" Target="slides/slide28.xml"/><Relationship Id="rId110" Type="http://schemas.openxmlformats.org/officeDocument/2006/relationships/slide" Target="slides/slide51.xml"/><Relationship Id="rId115" Type="http://schemas.openxmlformats.org/officeDocument/2006/relationships/slide" Target="slides/slide56.xml"/><Relationship Id="rId61" Type="http://schemas.openxmlformats.org/officeDocument/2006/relationships/slide" Target="slides/slide2.xml"/><Relationship Id="rId82" Type="http://schemas.openxmlformats.org/officeDocument/2006/relationships/slide" Target="slides/slide23.xml"/><Relationship Id="rId19" Type="http://schemas.openxmlformats.org/officeDocument/2006/relationships/slideMaster" Target="slideMasters/slideMaster19.xml"/><Relationship Id="rId14" Type="http://schemas.openxmlformats.org/officeDocument/2006/relationships/slideMaster" Target="slideMasters/slideMaster14.xml"/><Relationship Id="rId30" Type="http://schemas.openxmlformats.org/officeDocument/2006/relationships/slideMaster" Target="slideMasters/slideMaster30.xml"/><Relationship Id="rId35" Type="http://schemas.openxmlformats.org/officeDocument/2006/relationships/slideMaster" Target="slideMasters/slideMaster35.xml"/><Relationship Id="rId56" Type="http://schemas.openxmlformats.org/officeDocument/2006/relationships/slideMaster" Target="slideMasters/slideMaster56.xml"/><Relationship Id="rId77" Type="http://schemas.openxmlformats.org/officeDocument/2006/relationships/slide" Target="slides/slide18.xml"/><Relationship Id="rId100" Type="http://schemas.openxmlformats.org/officeDocument/2006/relationships/slide" Target="slides/slide41.xml"/><Relationship Id="rId105" Type="http://schemas.openxmlformats.org/officeDocument/2006/relationships/slide" Target="slides/slide46.xml"/><Relationship Id="rId8" Type="http://schemas.openxmlformats.org/officeDocument/2006/relationships/slideMaster" Target="slideMasters/slideMaster8.xml"/><Relationship Id="rId51" Type="http://schemas.openxmlformats.org/officeDocument/2006/relationships/slideMaster" Target="slideMasters/slideMaster51.xml"/><Relationship Id="rId72" Type="http://schemas.openxmlformats.org/officeDocument/2006/relationships/slide" Target="slides/slide13.xml"/><Relationship Id="rId93" Type="http://schemas.openxmlformats.org/officeDocument/2006/relationships/slide" Target="slides/slide34.xml"/><Relationship Id="rId98" Type="http://schemas.openxmlformats.org/officeDocument/2006/relationships/slide" Target="slides/slide39.xml"/><Relationship Id="rId121" Type="http://schemas.openxmlformats.org/officeDocument/2006/relationships/tags" Target="tags/tag1.xml"/><Relationship Id="rId3" Type="http://schemas.openxmlformats.org/officeDocument/2006/relationships/slideMaster" Target="slideMasters/slideMaster3.xml"/><Relationship Id="rId25" Type="http://schemas.openxmlformats.org/officeDocument/2006/relationships/slideMaster" Target="slideMasters/slideMaster25.xml"/><Relationship Id="rId46" Type="http://schemas.openxmlformats.org/officeDocument/2006/relationships/slideMaster" Target="slideMasters/slideMaster46.xml"/><Relationship Id="rId67" Type="http://schemas.openxmlformats.org/officeDocument/2006/relationships/slide" Target="slides/slide8.xml"/><Relationship Id="rId116" Type="http://schemas.openxmlformats.org/officeDocument/2006/relationships/slide" Target="slides/slide57.xml"/><Relationship Id="rId20" Type="http://schemas.openxmlformats.org/officeDocument/2006/relationships/slideMaster" Target="slideMasters/slideMaster20.xml"/><Relationship Id="rId41" Type="http://schemas.openxmlformats.org/officeDocument/2006/relationships/slideMaster" Target="slideMasters/slideMaster41.xml"/><Relationship Id="rId62" Type="http://schemas.openxmlformats.org/officeDocument/2006/relationships/slide" Target="slides/slide3.xml"/><Relationship Id="rId83" Type="http://schemas.openxmlformats.org/officeDocument/2006/relationships/slide" Target="slides/slide24.xml"/><Relationship Id="rId88" Type="http://schemas.openxmlformats.org/officeDocument/2006/relationships/slide" Target="slides/slide29.xml"/><Relationship Id="rId111" Type="http://schemas.openxmlformats.org/officeDocument/2006/relationships/slide" Target="slides/slide52.xml"/><Relationship Id="rId15" Type="http://schemas.openxmlformats.org/officeDocument/2006/relationships/slideMaster" Target="slideMasters/slideMaster15.xml"/><Relationship Id="rId36" Type="http://schemas.openxmlformats.org/officeDocument/2006/relationships/slideMaster" Target="slideMasters/slideMaster36.xml"/><Relationship Id="rId57" Type="http://schemas.openxmlformats.org/officeDocument/2006/relationships/slideMaster" Target="slideMasters/slideMaster57.xml"/><Relationship Id="rId106" Type="http://schemas.openxmlformats.org/officeDocument/2006/relationships/slide" Target="slides/slide47.xml"/><Relationship Id="rId10" Type="http://schemas.openxmlformats.org/officeDocument/2006/relationships/slideMaster" Target="slideMasters/slideMaster10.xml"/><Relationship Id="rId31" Type="http://schemas.openxmlformats.org/officeDocument/2006/relationships/slideMaster" Target="slideMasters/slideMaster31.xml"/><Relationship Id="rId52" Type="http://schemas.openxmlformats.org/officeDocument/2006/relationships/slideMaster" Target="slideMasters/slideMaster52.xml"/><Relationship Id="rId73" Type="http://schemas.openxmlformats.org/officeDocument/2006/relationships/slide" Target="slides/slide14.xml"/><Relationship Id="rId78" Type="http://schemas.openxmlformats.org/officeDocument/2006/relationships/slide" Target="slides/slide19.xml"/><Relationship Id="rId94" Type="http://schemas.openxmlformats.org/officeDocument/2006/relationships/slide" Target="slides/slide35.xml"/><Relationship Id="rId99" Type="http://schemas.openxmlformats.org/officeDocument/2006/relationships/slide" Target="slides/slide40.xml"/><Relationship Id="rId101" Type="http://schemas.openxmlformats.org/officeDocument/2006/relationships/slide" Target="slides/slide42.xml"/><Relationship Id="rId122"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Master" Target="slideMasters/slideMaster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B9C97F-4440-4C53-AE11-1F299AECDFDA}" type="datetimeFigureOut">
              <a:rPr lang="zh-CN" altLang="en-US" smtClean="0"/>
              <a:t>2024/5/20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50901E9-2F0F-456F-B419-39381F263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50901E9-2F0F-456F-B419-39381F26357B}" type="slidenum">
              <a:rPr lang="zh-CN" altLang="en-US" smtClean="0"/>
              <a:t>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50901E9-2F0F-456F-B419-39381F26357B}" type="slidenum">
              <a:rPr lang="zh-CN" altLang="en-US" smtClean="0"/>
              <a:t>14</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7.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2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2.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4.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5.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6.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7.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8.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9.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0.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3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3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3.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4.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5.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6.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7.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8.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9.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0.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41.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4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4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4.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5.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6.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7.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8.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9.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0.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51.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52.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5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54.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55.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56.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57.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58.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59.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0.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61.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62.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63.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64.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65.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66.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67.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68.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69.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0.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71.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72.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73.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74.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75.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76.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77.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78.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79.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0.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81.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82.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83.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84.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85.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86.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87.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88.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89.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0.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91.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92.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93.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94.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95.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96.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97.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98.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299.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00.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01.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02.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03.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04.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05.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06.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07.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08.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09.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0.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11.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12.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13.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14.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15.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16.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17.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18.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19.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0.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21.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22.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23.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24.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25.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26.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27.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28.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29.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0.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31.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32.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33.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34.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35.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36.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37.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38.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39.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0.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41.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42.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43.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44.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45.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46.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47.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48.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49.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0.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51.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52.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53.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54.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55.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56.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57.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58.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59.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0.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61.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62.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63.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64.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65.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66.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67.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68.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69.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0.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71.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72.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73.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74.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75.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376.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377.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378.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379.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0.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381.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382.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383.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384.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385.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386.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387.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388.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389.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0.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391.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392.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393.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394.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395.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396.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397.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398.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399.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00.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01.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02.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03.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04.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05.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06.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07.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08.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09.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0.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11.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12.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13.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14.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15.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16.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17.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18.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19.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0.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21.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22.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23.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24.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25.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26.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27.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28.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29.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0.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31.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32.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33.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34.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35.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36.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37.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38.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39.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0.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41.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42.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43.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44.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45.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46.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47.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48.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49.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0.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51.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52.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453.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454.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455.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456.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457.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458.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459.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0.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461.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462.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463.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464.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465.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466.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467.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468.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469.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0.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471.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472.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473.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474.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475.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476.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477.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478.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479.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0.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481.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482.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483.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484.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485.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486.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487.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488.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489.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0.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491.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492.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493.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494.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495.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496.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497.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498.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499.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00.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01.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02.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03.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04.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05.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06.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07.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08.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09.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0.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11.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12.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13.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14.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15.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16.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17.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18.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519.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0.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521.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522.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523.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524.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525.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526.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527.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528.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529.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0.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531.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532.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533.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534.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535.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536.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537.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538.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539.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0.xml.rels><?xml version="1.0" encoding="UTF-8" standalone="yes"?>
<Relationships xmlns="http://schemas.openxmlformats.org/package/2006/relationships"><Relationship Id="rId1" Type="http://schemas.openxmlformats.org/officeDocument/2006/relationships/slideMaster" Target="../slideMasters/slideMaster50.xml"/></Relationships>
</file>

<file path=ppt/slideLayouts/_rels/slideLayout541.xml.rels><?xml version="1.0" encoding="UTF-8" standalone="yes"?>
<Relationships xmlns="http://schemas.openxmlformats.org/package/2006/relationships"><Relationship Id="rId1" Type="http://schemas.openxmlformats.org/officeDocument/2006/relationships/slideMaster" Target="../slideMasters/slideMaster50.xml"/></Relationships>
</file>

<file path=ppt/slideLayouts/_rels/slideLayout542.xml.rels><?xml version="1.0" encoding="UTF-8" standalone="yes"?>
<Relationships xmlns="http://schemas.openxmlformats.org/package/2006/relationships"><Relationship Id="rId1" Type="http://schemas.openxmlformats.org/officeDocument/2006/relationships/slideMaster" Target="../slideMasters/slideMaster50.xml"/></Relationships>
</file>

<file path=ppt/slideLayouts/_rels/slideLayout543.xml.rels><?xml version="1.0" encoding="UTF-8" standalone="yes"?>
<Relationships xmlns="http://schemas.openxmlformats.org/package/2006/relationships"><Relationship Id="rId1" Type="http://schemas.openxmlformats.org/officeDocument/2006/relationships/slideMaster" Target="../slideMasters/slideMaster50.xml"/></Relationships>
</file>

<file path=ppt/slideLayouts/_rels/slideLayout544.xml.rels><?xml version="1.0" encoding="UTF-8" standalone="yes"?>
<Relationships xmlns="http://schemas.openxmlformats.org/package/2006/relationships"><Relationship Id="rId1" Type="http://schemas.openxmlformats.org/officeDocument/2006/relationships/slideMaster" Target="../slideMasters/slideMaster50.xml"/></Relationships>
</file>

<file path=ppt/slideLayouts/_rels/slideLayout545.xml.rels><?xml version="1.0" encoding="UTF-8" standalone="yes"?>
<Relationships xmlns="http://schemas.openxmlformats.org/package/2006/relationships"><Relationship Id="rId1" Type="http://schemas.openxmlformats.org/officeDocument/2006/relationships/slideMaster" Target="../slideMasters/slideMaster50.xml"/></Relationships>
</file>

<file path=ppt/slideLayouts/_rels/slideLayout546.xml.rels><?xml version="1.0" encoding="UTF-8" standalone="yes"?>
<Relationships xmlns="http://schemas.openxmlformats.org/package/2006/relationships"><Relationship Id="rId1" Type="http://schemas.openxmlformats.org/officeDocument/2006/relationships/slideMaster" Target="../slideMasters/slideMaster50.xml"/></Relationships>
</file>

<file path=ppt/slideLayouts/_rels/slideLayout547.xml.rels><?xml version="1.0" encoding="UTF-8" standalone="yes"?>
<Relationships xmlns="http://schemas.openxmlformats.org/package/2006/relationships"><Relationship Id="rId1" Type="http://schemas.openxmlformats.org/officeDocument/2006/relationships/slideMaster" Target="../slideMasters/slideMaster50.xml"/></Relationships>
</file>

<file path=ppt/slideLayouts/_rels/slideLayout548.xml.rels><?xml version="1.0" encoding="UTF-8" standalone="yes"?>
<Relationships xmlns="http://schemas.openxmlformats.org/package/2006/relationships"><Relationship Id="rId1" Type="http://schemas.openxmlformats.org/officeDocument/2006/relationships/slideMaster" Target="../slideMasters/slideMaster50.xml"/></Relationships>
</file>

<file path=ppt/slideLayouts/_rels/slideLayout549.xml.rels><?xml version="1.0" encoding="UTF-8" standalone="yes"?>
<Relationships xmlns="http://schemas.openxmlformats.org/package/2006/relationships"><Relationship Id="rId1" Type="http://schemas.openxmlformats.org/officeDocument/2006/relationships/slideMaster" Target="../slideMasters/slideMaster50.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0.xml.rels><?xml version="1.0" encoding="UTF-8" standalone="yes"?>
<Relationships xmlns="http://schemas.openxmlformats.org/package/2006/relationships"><Relationship Id="rId1" Type="http://schemas.openxmlformats.org/officeDocument/2006/relationships/slideMaster" Target="../slideMasters/slideMaster50.xml"/></Relationships>
</file>

<file path=ppt/slideLayouts/_rels/slideLayout551.xml.rels><?xml version="1.0" encoding="UTF-8" standalone="yes"?>
<Relationships xmlns="http://schemas.openxmlformats.org/package/2006/relationships"><Relationship Id="rId1" Type="http://schemas.openxmlformats.org/officeDocument/2006/relationships/slideMaster" Target="../slideMasters/slideMaster51.xml"/></Relationships>
</file>

<file path=ppt/slideLayouts/_rels/slideLayout552.xml.rels><?xml version="1.0" encoding="UTF-8" standalone="yes"?>
<Relationships xmlns="http://schemas.openxmlformats.org/package/2006/relationships"><Relationship Id="rId1" Type="http://schemas.openxmlformats.org/officeDocument/2006/relationships/slideMaster" Target="../slideMasters/slideMaster51.xml"/></Relationships>
</file>

<file path=ppt/slideLayouts/_rels/slideLayout553.xml.rels><?xml version="1.0" encoding="UTF-8" standalone="yes"?>
<Relationships xmlns="http://schemas.openxmlformats.org/package/2006/relationships"><Relationship Id="rId1" Type="http://schemas.openxmlformats.org/officeDocument/2006/relationships/slideMaster" Target="../slideMasters/slideMaster51.xml"/></Relationships>
</file>

<file path=ppt/slideLayouts/_rels/slideLayout554.xml.rels><?xml version="1.0" encoding="UTF-8" standalone="yes"?>
<Relationships xmlns="http://schemas.openxmlformats.org/package/2006/relationships"><Relationship Id="rId1" Type="http://schemas.openxmlformats.org/officeDocument/2006/relationships/slideMaster" Target="../slideMasters/slideMaster51.xml"/></Relationships>
</file>

<file path=ppt/slideLayouts/_rels/slideLayout555.xml.rels><?xml version="1.0" encoding="UTF-8" standalone="yes"?>
<Relationships xmlns="http://schemas.openxmlformats.org/package/2006/relationships"><Relationship Id="rId1" Type="http://schemas.openxmlformats.org/officeDocument/2006/relationships/slideMaster" Target="../slideMasters/slideMaster51.xml"/></Relationships>
</file>

<file path=ppt/slideLayouts/_rels/slideLayout556.xml.rels><?xml version="1.0" encoding="UTF-8" standalone="yes"?>
<Relationships xmlns="http://schemas.openxmlformats.org/package/2006/relationships"><Relationship Id="rId1" Type="http://schemas.openxmlformats.org/officeDocument/2006/relationships/slideMaster" Target="../slideMasters/slideMaster51.xml"/></Relationships>
</file>

<file path=ppt/slideLayouts/_rels/slideLayout557.xml.rels><?xml version="1.0" encoding="UTF-8" standalone="yes"?>
<Relationships xmlns="http://schemas.openxmlformats.org/package/2006/relationships"><Relationship Id="rId1" Type="http://schemas.openxmlformats.org/officeDocument/2006/relationships/slideMaster" Target="../slideMasters/slideMaster51.xml"/></Relationships>
</file>

<file path=ppt/slideLayouts/_rels/slideLayout558.xml.rels><?xml version="1.0" encoding="UTF-8" standalone="yes"?>
<Relationships xmlns="http://schemas.openxmlformats.org/package/2006/relationships"><Relationship Id="rId1" Type="http://schemas.openxmlformats.org/officeDocument/2006/relationships/slideMaster" Target="../slideMasters/slideMaster51.xml"/></Relationships>
</file>

<file path=ppt/slideLayouts/_rels/slideLayout559.xml.rels><?xml version="1.0" encoding="UTF-8" standalone="yes"?>
<Relationships xmlns="http://schemas.openxmlformats.org/package/2006/relationships"><Relationship Id="rId1" Type="http://schemas.openxmlformats.org/officeDocument/2006/relationships/slideMaster" Target="../slideMasters/slideMaster5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60.xml.rels><?xml version="1.0" encoding="UTF-8" standalone="yes"?>
<Relationships xmlns="http://schemas.openxmlformats.org/package/2006/relationships"><Relationship Id="rId1" Type="http://schemas.openxmlformats.org/officeDocument/2006/relationships/slideMaster" Target="../slideMasters/slideMaster51.xml"/></Relationships>
</file>

<file path=ppt/slideLayouts/_rels/slideLayout561.xml.rels><?xml version="1.0" encoding="UTF-8" standalone="yes"?>
<Relationships xmlns="http://schemas.openxmlformats.org/package/2006/relationships"><Relationship Id="rId1" Type="http://schemas.openxmlformats.org/officeDocument/2006/relationships/slideMaster" Target="../slideMasters/slideMaster51.xml"/></Relationships>
</file>

<file path=ppt/slideLayouts/_rels/slideLayout562.xml.rels><?xml version="1.0" encoding="UTF-8" standalone="yes"?>
<Relationships xmlns="http://schemas.openxmlformats.org/package/2006/relationships"><Relationship Id="rId1" Type="http://schemas.openxmlformats.org/officeDocument/2006/relationships/slideMaster" Target="../slideMasters/slideMaster52.xml"/></Relationships>
</file>

<file path=ppt/slideLayouts/_rels/slideLayout563.xml.rels><?xml version="1.0" encoding="UTF-8" standalone="yes"?>
<Relationships xmlns="http://schemas.openxmlformats.org/package/2006/relationships"><Relationship Id="rId1" Type="http://schemas.openxmlformats.org/officeDocument/2006/relationships/slideMaster" Target="../slideMasters/slideMaster52.xml"/></Relationships>
</file>

<file path=ppt/slideLayouts/_rels/slideLayout564.xml.rels><?xml version="1.0" encoding="UTF-8" standalone="yes"?>
<Relationships xmlns="http://schemas.openxmlformats.org/package/2006/relationships"><Relationship Id="rId1" Type="http://schemas.openxmlformats.org/officeDocument/2006/relationships/slideMaster" Target="../slideMasters/slideMaster52.xml"/></Relationships>
</file>

<file path=ppt/slideLayouts/_rels/slideLayout565.xml.rels><?xml version="1.0" encoding="UTF-8" standalone="yes"?>
<Relationships xmlns="http://schemas.openxmlformats.org/package/2006/relationships"><Relationship Id="rId1" Type="http://schemas.openxmlformats.org/officeDocument/2006/relationships/slideMaster" Target="../slideMasters/slideMaster52.xml"/></Relationships>
</file>

<file path=ppt/slideLayouts/_rels/slideLayout566.xml.rels><?xml version="1.0" encoding="UTF-8" standalone="yes"?>
<Relationships xmlns="http://schemas.openxmlformats.org/package/2006/relationships"><Relationship Id="rId1" Type="http://schemas.openxmlformats.org/officeDocument/2006/relationships/slideMaster" Target="../slideMasters/slideMaster52.xml"/></Relationships>
</file>

<file path=ppt/slideLayouts/_rels/slideLayout567.xml.rels><?xml version="1.0" encoding="UTF-8" standalone="yes"?>
<Relationships xmlns="http://schemas.openxmlformats.org/package/2006/relationships"><Relationship Id="rId1" Type="http://schemas.openxmlformats.org/officeDocument/2006/relationships/slideMaster" Target="../slideMasters/slideMaster52.xml"/></Relationships>
</file>

<file path=ppt/slideLayouts/_rels/slideLayout568.xml.rels><?xml version="1.0" encoding="UTF-8" standalone="yes"?>
<Relationships xmlns="http://schemas.openxmlformats.org/package/2006/relationships"><Relationship Id="rId1" Type="http://schemas.openxmlformats.org/officeDocument/2006/relationships/slideMaster" Target="../slideMasters/slideMaster52.xml"/></Relationships>
</file>

<file path=ppt/slideLayouts/_rels/slideLayout569.xml.rels><?xml version="1.0" encoding="UTF-8" standalone="yes"?>
<Relationships xmlns="http://schemas.openxmlformats.org/package/2006/relationships"><Relationship Id="rId1" Type="http://schemas.openxmlformats.org/officeDocument/2006/relationships/slideMaster" Target="../slideMasters/slideMaster5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0.xml.rels><?xml version="1.0" encoding="UTF-8" standalone="yes"?>
<Relationships xmlns="http://schemas.openxmlformats.org/package/2006/relationships"><Relationship Id="rId1" Type="http://schemas.openxmlformats.org/officeDocument/2006/relationships/slideMaster" Target="../slideMasters/slideMaster52.xml"/></Relationships>
</file>

<file path=ppt/slideLayouts/_rels/slideLayout571.xml.rels><?xml version="1.0" encoding="UTF-8" standalone="yes"?>
<Relationships xmlns="http://schemas.openxmlformats.org/package/2006/relationships"><Relationship Id="rId1" Type="http://schemas.openxmlformats.org/officeDocument/2006/relationships/slideMaster" Target="../slideMasters/slideMaster52.xml"/></Relationships>
</file>

<file path=ppt/slideLayouts/_rels/slideLayout572.xml.rels><?xml version="1.0" encoding="UTF-8" standalone="yes"?>
<Relationships xmlns="http://schemas.openxmlformats.org/package/2006/relationships"><Relationship Id="rId1" Type="http://schemas.openxmlformats.org/officeDocument/2006/relationships/slideMaster" Target="../slideMasters/slideMaster52.xml"/></Relationships>
</file>

<file path=ppt/slideLayouts/_rels/slideLayout573.xml.rels><?xml version="1.0" encoding="UTF-8" standalone="yes"?>
<Relationships xmlns="http://schemas.openxmlformats.org/package/2006/relationships"><Relationship Id="rId1" Type="http://schemas.openxmlformats.org/officeDocument/2006/relationships/slideMaster" Target="../slideMasters/slideMaster53.xml"/></Relationships>
</file>

<file path=ppt/slideLayouts/_rels/slideLayout574.xml.rels><?xml version="1.0" encoding="UTF-8" standalone="yes"?>
<Relationships xmlns="http://schemas.openxmlformats.org/package/2006/relationships"><Relationship Id="rId1" Type="http://schemas.openxmlformats.org/officeDocument/2006/relationships/slideMaster" Target="../slideMasters/slideMaster53.xml"/></Relationships>
</file>

<file path=ppt/slideLayouts/_rels/slideLayout575.xml.rels><?xml version="1.0" encoding="UTF-8" standalone="yes"?>
<Relationships xmlns="http://schemas.openxmlformats.org/package/2006/relationships"><Relationship Id="rId1" Type="http://schemas.openxmlformats.org/officeDocument/2006/relationships/slideMaster" Target="../slideMasters/slideMaster53.xml"/></Relationships>
</file>

<file path=ppt/slideLayouts/_rels/slideLayout576.xml.rels><?xml version="1.0" encoding="UTF-8" standalone="yes"?>
<Relationships xmlns="http://schemas.openxmlformats.org/package/2006/relationships"><Relationship Id="rId1" Type="http://schemas.openxmlformats.org/officeDocument/2006/relationships/slideMaster" Target="../slideMasters/slideMaster53.xml"/></Relationships>
</file>

<file path=ppt/slideLayouts/_rels/slideLayout577.xml.rels><?xml version="1.0" encoding="UTF-8" standalone="yes"?>
<Relationships xmlns="http://schemas.openxmlformats.org/package/2006/relationships"><Relationship Id="rId1" Type="http://schemas.openxmlformats.org/officeDocument/2006/relationships/slideMaster" Target="../slideMasters/slideMaster53.xml"/></Relationships>
</file>

<file path=ppt/slideLayouts/_rels/slideLayout578.xml.rels><?xml version="1.0" encoding="UTF-8" standalone="yes"?>
<Relationships xmlns="http://schemas.openxmlformats.org/package/2006/relationships"><Relationship Id="rId1" Type="http://schemas.openxmlformats.org/officeDocument/2006/relationships/slideMaster" Target="../slideMasters/slideMaster53.xml"/></Relationships>
</file>

<file path=ppt/slideLayouts/_rels/slideLayout579.xml.rels><?xml version="1.0" encoding="UTF-8" standalone="yes"?>
<Relationships xmlns="http://schemas.openxmlformats.org/package/2006/relationships"><Relationship Id="rId1" Type="http://schemas.openxmlformats.org/officeDocument/2006/relationships/slideMaster" Target="../slideMasters/slideMaster5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0.xml.rels><?xml version="1.0" encoding="UTF-8" standalone="yes"?>
<Relationships xmlns="http://schemas.openxmlformats.org/package/2006/relationships"><Relationship Id="rId1" Type="http://schemas.openxmlformats.org/officeDocument/2006/relationships/slideMaster" Target="../slideMasters/slideMaster53.xml"/></Relationships>
</file>

<file path=ppt/slideLayouts/_rels/slideLayout581.xml.rels><?xml version="1.0" encoding="UTF-8" standalone="yes"?>
<Relationships xmlns="http://schemas.openxmlformats.org/package/2006/relationships"><Relationship Id="rId1" Type="http://schemas.openxmlformats.org/officeDocument/2006/relationships/slideMaster" Target="../slideMasters/slideMaster53.xml"/></Relationships>
</file>

<file path=ppt/slideLayouts/_rels/slideLayout582.xml.rels><?xml version="1.0" encoding="UTF-8" standalone="yes"?>
<Relationships xmlns="http://schemas.openxmlformats.org/package/2006/relationships"><Relationship Id="rId1" Type="http://schemas.openxmlformats.org/officeDocument/2006/relationships/slideMaster" Target="../slideMasters/slideMaster53.xml"/></Relationships>
</file>

<file path=ppt/slideLayouts/_rels/slideLayout583.xml.rels><?xml version="1.0" encoding="UTF-8" standalone="yes"?>
<Relationships xmlns="http://schemas.openxmlformats.org/package/2006/relationships"><Relationship Id="rId1" Type="http://schemas.openxmlformats.org/officeDocument/2006/relationships/slideMaster" Target="../slideMasters/slideMaster53.xml"/></Relationships>
</file>

<file path=ppt/slideLayouts/_rels/slideLayout584.xml.rels><?xml version="1.0" encoding="UTF-8" standalone="yes"?>
<Relationships xmlns="http://schemas.openxmlformats.org/package/2006/relationships"><Relationship Id="rId1" Type="http://schemas.openxmlformats.org/officeDocument/2006/relationships/slideMaster" Target="../slideMasters/slideMaster54.xml"/></Relationships>
</file>

<file path=ppt/slideLayouts/_rels/slideLayout585.xml.rels><?xml version="1.0" encoding="UTF-8" standalone="yes"?>
<Relationships xmlns="http://schemas.openxmlformats.org/package/2006/relationships"><Relationship Id="rId1" Type="http://schemas.openxmlformats.org/officeDocument/2006/relationships/slideMaster" Target="../slideMasters/slideMaster54.xml"/></Relationships>
</file>

<file path=ppt/slideLayouts/_rels/slideLayout586.xml.rels><?xml version="1.0" encoding="UTF-8" standalone="yes"?>
<Relationships xmlns="http://schemas.openxmlformats.org/package/2006/relationships"><Relationship Id="rId1" Type="http://schemas.openxmlformats.org/officeDocument/2006/relationships/slideMaster" Target="../slideMasters/slideMaster54.xml"/></Relationships>
</file>

<file path=ppt/slideLayouts/_rels/slideLayout587.xml.rels><?xml version="1.0" encoding="UTF-8" standalone="yes"?>
<Relationships xmlns="http://schemas.openxmlformats.org/package/2006/relationships"><Relationship Id="rId1" Type="http://schemas.openxmlformats.org/officeDocument/2006/relationships/slideMaster" Target="../slideMasters/slideMaster54.xml"/></Relationships>
</file>

<file path=ppt/slideLayouts/_rels/slideLayout588.xml.rels><?xml version="1.0" encoding="UTF-8" standalone="yes"?>
<Relationships xmlns="http://schemas.openxmlformats.org/package/2006/relationships"><Relationship Id="rId1" Type="http://schemas.openxmlformats.org/officeDocument/2006/relationships/slideMaster" Target="../slideMasters/slideMaster54.xml"/></Relationships>
</file>

<file path=ppt/slideLayouts/_rels/slideLayout589.xml.rels><?xml version="1.0" encoding="UTF-8" standalone="yes"?>
<Relationships xmlns="http://schemas.openxmlformats.org/package/2006/relationships"><Relationship Id="rId1" Type="http://schemas.openxmlformats.org/officeDocument/2006/relationships/slideMaster" Target="../slideMasters/slideMaster5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0.xml.rels><?xml version="1.0" encoding="UTF-8" standalone="yes"?>
<Relationships xmlns="http://schemas.openxmlformats.org/package/2006/relationships"><Relationship Id="rId1" Type="http://schemas.openxmlformats.org/officeDocument/2006/relationships/slideMaster" Target="../slideMasters/slideMaster54.xml"/></Relationships>
</file>

<file path=ppt/slideLayouts/_rels/slideLayout591.xml.rels><?xml version="1.0" encoding="UTF-8" standalone="yes"?>
<Relationships xmlns="http://schemas.openxmlformats.org/package/2006/relationships"><Relationship Id="rId1" Type="http://schemas.openxmlformats.org/officeDocument/2006/relationships/slideMaster" Target="../slideMasters/slideMaster54.xml"/></Relationships>
</file>

<file path=ppt/slideLayouts/_rels/slideLayout592.xml.rels><?xml version="1.0" encoding="UTF-8" standalone="yes"?>
<Relationships xmlns="http://schemas.openxmlformats.org/package/2006/relationships"><Relationship Id="rId1" Type="http://schemas.openxmlformats.org/officeDocument/2006/relationships/slideMaster" Target="../slideMasters/slideMaster54.xml"/></Relationships>
</file>

<file path=ppt/slideLayouts/_rels/slideLayout593.xml.rels><?xml version="1.0" encoding="UTF-8" standalone="yes"?>
<Relationships xmlns="http://schemas.openxmlformats.org/package/2006/relationships"><Relationship Id="rId1" Type="http://schemas.openxmlformats.org/officeDocument/2006/relationships/slideMaster" Target="../slideMasters/slideMaster54.xml"/></Relationships>
</file>

<file path=ppt/slideLayouts/_rels/slideLayout594.xml.rels><?xml version="1.0" encoding="UTF-8" standalone="yes"?>
<Relationships xmlns="http://schemas.openxmlformats.org/package/2006/relationships"><Relationship Id="rId1" Type="http://schemas.openxmlformats.org/officeDocument/2006/relationships/slideMaster" Target="../slideMasters/slideMaster54.xml"/></Relationships>
</file>

<file path=ppt/slideLayouts/_rels/slideLayout595.xml.rels><?xml version="1.0" encoding="UTF-8" standalone="yes"?>
<Relationships xmlns="http://schemas.openxmlformats.org/package/2006/relationships"><Relationship Id="rId1" Type="http://schemas.openxmlformats.org/officeDocument/2006/relationships/slideMaster" Target="../slideMasters/slideMaster55.xml"/></Relationships>
</file>

<file path=ppt/slideLayouts/_rels/slideLayout596.xml.rels><?xml version="1.0" encoding="UTF-8" standalone="yes"?>
<Relationships xmlns="http://schemas.openxmlformats.org/package/2006/relationships"><Relationship Id="rId1" Type="http://schemas.openxmlformats.org/officeDocument/2006/relationships/slideMaster" Target="../slideMasters/slideMaster55.xml"/></Relationships>
</file>

<file path=ppt/slideLayouts/_rels/slideLayout597.xml.rels><?xml version="1.0" encoding="UTF-8" standalone="yes"?>
<Relationships xmlns="http://schemas.openxmlformats.org/package/2006/relationships"><Relationship Id="rId1" Type="http://schemas.openxmlformats.org/officeDocument/2006/relationships/slideMaster" Target="../slideMasters/slideMaster55.xml"/></Relationships>
</file>

<file path=ppt/slideLayouts/_rels/slideLayout598.xml.rels><?xml version="1.0" encoding="UTF-8" standalone="yes"?>
<Relationships xmlns="http://schemas.openxmlformats.org/package/2006/relationships"><Relationship Id="rId1" Type="http://schemas.openxmlformats.org/officeDocument/2006/relationships/slideMaster" Target="../slideMasters/slideMaster55.xml"/></Relationships>
</file>

<file path=ppt/slideLayouts/_rels/slideLayout599.xml.rels><?xml version="1.0" encoding="UTF-8" standalone="yes"?>
<Relationships xmlns="http://schemas.openxmlformats.org/package/2006/relationships"><Relationship Id="rId1" Type="http://schemas.openxmlformats.org/officeDocument/2006/relationships/slideMaster" Target="../slideMasters/slideMaster5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00.xml.rels><?xml version="1.0" encoding="UTF-8" standalone="yes"?>
<Relationships xmlns="http://schemas.openxmlformats.org/package/2006/relationships"><Relationship Id="rId1" Type="http://schemas.openxmlformats.org/officeDocument/2006/relationships/slideMaster" Target="../slideMasters/slideMaster55.xml"/></Relationships>
</file>

<file path=ppt/slideLayouts/_rels/slideLayout601.xml.rels><?xml version="1.0" encoding="UTF-8" standalone="yes"?>
<Relationships xmlns="http://schemas.openxmlformats.org/package/2006/relationships"><Relationship Id="rId1" Type="http://schemas.openxmlformats.org/officeDocument/2006/relationships/slideMaster" Target="../slideMasters/slideMaster55.xml"/></Relationships>
</file>

<file path=ppt/slideLayouts/_rels/slideLayout602.xml.rels><?xml version="1.0" encoding="UTF-8" standalone="yes"?>
<Relationships xmlns="http://schemas.openxmlformats.org/package/2006/relationships"><Relationship Id="rId1" Type="http://schemas.openxmlformats.org/officeDocument/2006/relationships/slideMaster" Target="../slideMasters/slideMaster55.xml"/></Relationships>
</file>

<file path=ppt/slideLayouts/_rels/slideLayout603.xml.rels><?xml version="1.0" encoding="UTF-8" standalone="yes"?>
<Relationships xmlns="http://schemas.openxmlformats.org/package/2006/relationships"><Relationship Id="rId1" Type="http://schemas.openxmlformats.org/officeDocument/2006/relationships/slideMaster" Target="../slideMasters/slideMaster55.xml"/></Relationships>
</file>

<file path=ppt/slideLayouts/_rels/slideLayout604.xml.rels><?xml version="1.0" encoding="UTF-8" standalone="yes"?>
<Relationships xmlns="http://schemas.openxmlformats.org/package/2006/relationships"><Relationship Id="rId1" Type="http://schemas.openxmlformats.org/officeDocument/2006/relationships/slideMaster" Target="../slideMasters/slideMaster55.xml"/></Relationships>
</file>

<file path=ppt/slideLayouts/_rels/slideLayout605.xml.rels><?xml version="1.0" encoding="UTF-8" standalone="yes"?>
<Relationships xmlns="http://schemas.openxmlformats.org/package/2006/relationships"><Relationship Id="rId1" Type="http://schemas.openxmlformats.org/officeDocument/2006/relationships/slideMaster" Target="../slideMasters/slideMaster55.xml"/></Relationships>
</file>

<file path=ppt/slideLayouts/_rels/slideLayout606.xml.rels><?xml version="1.0" encoding="UTF-8" standalone="yes"?>
<Relationships xmlns="http://schemas.openxmlformats.org/package/2006/relationships"><Relationship Id="rId1" Type="http://schemas.openxmlformats.org/officeDocument/2006/relationships/slideMaster" Target="../slideMasters/slideMaster56.xml"/></Relationships>
</file>

<file path=ppt/slideLayouts/_rels/slideLayout607.xml.rels><?xml version="1.0" encoding="UTF-8" standalone="yes"?>
<Relationships xmlns="http://schemas.openxmlformats.org/package/2006/relationships"><Relationship Id="rId1" Type="http://schemas.openxmlformats.org/officeDocument/2006/relationships/slideMaster" Target="../slideMasters/slideMaster56.xml"/></Relationships>
</file>

<file path=ppt/slideLayouts/_rels/slideLayout608.xml.rels><?xml version="1.0" encoding="UTF-8" standalone="yes"?>
<Relationships xmlns="http://schemas.openxmlformats.org/package/2006/relationships"><Relationship Id="rId1" Type="http://schemas.openxmlformats.org/officeDocument/2006/relationships/slideMaster" Target="../slideMasters/slideMaster56.xml"/></Relationships>
</file>

<file path=ppt/slideLayouts/_rels/slideLayout609.xml.rels><?xml version="1.0" encoding="UTF-8" standalone="yes"?>
<Relationships xmlns="http://schemas.openxmlformats.org/package/2006/relationships"><Relationship Id="rId1" Type="http://schemas.openxmlformats.org/officeDocument/2006/relationships/slideMaster" Target="../slideMasters/slideMaster5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0.xml.rels><?xml version="1.0" encoding="UTF-8" standalone="yes"?>
<Relationships xmlns="http://schemas.openxmlformats.org/package/2006/relationships"><Relationship Id="rId1" Type="http://schemas.openxmlformats.org/officeDocument/2006/relationships/slideMaster" Target="../slideMasters/slideMaster56.xml"/></Relationships>
</file>

<file path=ppt/slideLayouts/_rels/slideLayout611.xml.rels><?xml version="1.0" encoding="UTF-8" standalone="yes"?>
<Relationships xmlns="http://schemas.openxmlformats.org/package/2006/relationships"><Relationship Id="rId1" Type="http://schemas.openxmlformats.org/officeDocument/2006/relationships/slideMaster" Target="../slideMasters/slideMaster56.xml"/></Relationships>
</file>

<file path=ppt/slideLayouts/_rels/slideLayout612.xml.rels><?xml version="1.0" encoding="UTF-8" standalone="yes"?>
<Relationships xmlns="http://schemas.openxmlformats.org/package/2006/relationships"><Relationship Id="rId1" Type="http://schemas.openxmlformats.org/officeDocument/2006/relationships/slideMaster" Target="../slideMasters/slideMaster56.xml"/></Relationships>
</file>

<file path=ppt/slideLayouts/_rels/slideLayout613.xml.rels><?xml version="1.0" encoding="UTF-8" standalone="yes"?>
<Relationships xmlns="http://schemas.openxmlformats.org/package/2006/relationships"><Relationship Id="rId1" Type="http://schemas.openxmlformats.org/officeDocument/2006/relationships/slideMaster" Target="../slideMasters/slideMaster56.xml"/></Relationships>
</file>

<file path=ppt/slideLayouts/_rels/slideLayout614.xml.rels><?xml version="1.0" encoding="UTF-8" standalone="yes"?>
<Relationships xmlns="http://schemas.openxmlformats.org/package/2006/relationships"><Relationship Id="rId1" Type="http://schemas.openxmlformats.org/officeDocument/2006/relationships/slideMaster" Target="../slideMasters/slideMaster56.xml"/></Relationships>
</file>

<file path=ppt/slideLayouts/_rels/slideLayout615.xml.rels><?xml version="1.0" encoding="UTF-8" standalone="yes"?>
<Relationships xmlns="http://schemas.openxmlformats.org/package/2006/relationships"><Relationship Id="rId1" Type="http://schemas.openxmlformats.org/officeDocument/2006/relationships/slideMaster" Target="../slideMasters/slideMaster56.xml"/></Relationships>
</file>

<file path=ppt/slideLayouts/_rels/slideLayout616.xml.rels><?xml version="1.0" encoding="UTF-8" standalone="yes"?>
<Relationships xmlns="http://schemas.openxmlformats.org/package/2006/relationships"><Relationship Id="rId1" Type="http://schemas.openxmlformats.org/officeDocument/2006/relationships/slideMaster" Target="../slideMasters/slideMaster56.xml"/></Relationships>
</file>

<file path=ppt/slideLayouts/_rels/slideLayout617.xml.rels><?xml version="1.0" encoding="UTF-8" standalone="yes"?>
<Relationships xmlns="http://schemas.openxmlformats.org/package/2006/relationships"><Relationship Id="rId1" Type="http://schemas.openxmlformats.org/officeDocument/2006/relationships/slideMaster" Target="../slideMasters/slideMaster57.xml"/></Relationships>
</file>

<file path=ppt/slideLayouts/_rels/slideLayout618.xml.rels><?xml version="1.0" encoding="UTF-8" standalone="yes"?>
<Relationships xmlns="http://schemas.openxmlformats.org/package/2006/relationships"><Relationship Id="rId1" Type="http://schemas.openxmlformats.org/officeDocument/2006/relationships/slideMaster" Target="../slideMasters/slideMaster57.xml"/></Relationships>
</file>

<file path=ppt/slideLayouts/_rels/slideLayout619.xml.rels><?xml version="1.0" encoding="UTF-8" standalone="yes"?>
<Relationships xmlns="http://schemas.openxmlformats.org/package/2006/relationships"><Relationship Id="rId1" Type="http://schemas.openxmlformats.org/officeDocument/2006/relationships/slideMaster" Target="../slideMasters/slideMaster57.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0.xml.rels><?xml version="1.0" encoding="UTF-8" standalone="yes"?>
<Relationships xmlns="http://schemas.openxmlformats.org/package/2006/relationships"><Relationship Id="rId1" Type="http://schemas.openxmlformats.org/officeDocument/2006/relationships/slideMaster" Target="../slideMasters/slideMaster57.xml"/></Relationships>
</file>

<file path=ppt/slideLayouts/_rels/slideLayout621.xml.rels><?xml version="1.0" encoding="UTF-8" standalone="yes"?>
<Relationships xmlns="http://schemas.openxmlformats.org/package/2006/relationships"><Relationship Id="rId1" Type="http://schemas.openxmlformats.org/officeDocument/2006/relationships/slideMaster" Target="../slideMasters/slideMaster57.xml"/></Relationships>
</file>

<file path=ppt/slideLayouts/_rels/slideLayout622.xml.rels><?xml version="1.0" encoding="UTF-8" standalone="yes"?>
<Relationships xmlns="http://schemas.openxmlformats.org/package/2006/relationships"><Relationship Id="rId1" Type="http://schemas.openxmlformats.org/officeDocument/2006/relationships/slideMaster" Target="../slideMasters/slideMaster57.xml"/></Relationships>
</file>

<file path=ppt/slideLayouts/_rels/slideLayout623.xml.rels><?xml version="1.0" encoding="UTF-8" standalone="yes"?>
<Relationships xmlns="http://schemas.openxmlformats.org/package/2006/relationships"><Relationship Id="rId1" Type="http://schemas.openxmlformats.org/officeDocument/2006/relationships/slideMaster" Target="../slideMasters/slideMaster57.xml"/></Relationships>
</file>

<file path=ppt/slideLayouts/_rels/slideLayout624.xml.rels><?xml version="1.0" encoding="UTF-8" standalone="yes"?>
<Relationships xmlns="http://schemas.openxmlformats.org/package/2006/relationships"><Relationship Id="rId1" Type="http://schemas.openxmlformats.org/officeDocument/2006/relationships/slideMaster" Target="../slideMasters/slideMaster57.xml"/></Relationships>
</file>

<file path=ppt/slideLayouts/_rels/slideLayout625.xml.rels><?xml version="1.0" encoding="UTF-8" standalone="yes"?>
<Relationships xmlns="http://schemas.openxmlformats.org/package/2006/relationships"><Relationship Id="rId1" Type="http://schemas.openxmlformats.org/officeDocument/2006/relationships/slideMaster" Target="../slideMasters/slideMaster57.xml"/></Relationships>
</file>

<file path=ppt/slideLayouts/_rels/slideLayout626.xml.rels><?xml version="1.0" encoding="UTF-8" standalone="yes"?>
<Relationships xmlns="http://schemas.openxmlformats.org/package/2006/relationships"><Relationship Id="rId1" Type="http://schemas.openxmlformats.org/officeDocument/2006/relationships/slideMaster" Target="../slideMasters/slideMaster57.xml"/></Relationships>
</file>

<file path=ppt/slideLayouts/_rels/slideLayout627.xml.rels><?xml version="1.0" encoding="UTF-8" standalone="yes"?>
<Relationships xmlns="http://schemas.openxmlformats.org/package/2006/relationships"><Relationship Id="rId1" Type="http://schemas.openxmlformats.org/officeDocument/2006/relationships/slideMaster" Target="../slideMasters/slideMaster57.xml"/></Relationships>
</file>

<file path=ppt/slideLayouts/_rels/slideLayout628.xml.rels><?xml version="1.0" encoding="UTF-8" standalone="yes"?>
<Relationships xmlns="http://schemas.openxmlformats.org/package/2006/relationships"><Relationship Id="rId1" Type="http://schemas.openxmlformats.org/officeDocument/2006/relationships/slideMaster" Target="../slideMasters/slideMaster58.xml"/></Relationships>
</file>

<file path=ppt/slideLayouts/_rels/slideLayout629.xml.rels><?xml version="1.0" encoding="UTF-8" standalone="yes"?>
<Relationships xmlns="http://schemas.openxmlformats.org/package/2006/relationships"><Relationship Id="rId1" Type="http://schemas.openxmlformats.org/officeDocument/2006/relationships/slideMaster" Target="../slideMasters/slideMaster58.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0.xml.rels><?xml version="1.0" encoding="UTF-8" standalone="yes"?>
<Relationships xmlns="http://schemas.openxmlformats.org/package/2006/relationships"><Relationship Id="rId1" Type="http://schemas.openxmlformats.org/officeDocument/2006/relationships/slideMaster" Target="../slideMasters/slideMaster58.xml"/></Relationships>
</file>

<file path=ppt/slideLayouts/_rels/slideLayout631.xml.rels><?xml version="1.0" encoding="UTF-8" standalone="yes"?>
<Relationships xmlns="http://schemas.openxmlformats.org/package/2006/relationships"><Relationship Id="rId1" Type="http://schemas.openxmlformats.org/officeDocument/2006/relationships/slideMaster" Target="../slideMasters/slideMaster58.xml"/></Relationships>
</file>

<file path=ppt/slideLayouts/_rels/slideLayout632.xml.rels><?xml version="1.0" encoding="UTF-8" standalone="yes"?>
<Relationships xmlns="http://schemas.openxmlformats.org/package/2006/relationships"><Relationship Id="rId1" Type="http://schemas.openxmlformats.org/officeDocument/2006/relationships/slideMaster" Target="../slideMasters/slideMaster58.xml"/></Relationships>
</file>

<file path=ppt/slideLayouts/_rels/slideLayout633.xml.rels><?xml version="1.0" encoding="UTF-8" standalone="yes"?>
<Relationships xmlns="http://schemas.openxmlformats.org/package/2006/relationships"><Relationship Id="rId1" Type="http://schemas.openxmlformats.org/officeDocument/2006/relationships/slideMaster" Target="../slideMasters/slideMaster58.xml"/></Relationships>
</file>

<file path=ppt/slideLayouts/_rels/slideLayout634.xml.rels><?xml version="1.0" encoding="UTF-8" standalone="yes"?>
<Relationships xmlns="http://schemas.openxmlformats.org/package/2006/relationships"><Relationship Id="rId1" Type="http://schemas.openxmlformats.org/officeDocument/2006/relationships/slideMaster" Target="../slideMasters/slideMaster58.xml"/></Relationships>
</file>

<file path=ppt/slideLayouts/_rels/slideLayout635.xml.rels><?xml version="1.0" encoding="UTF-8" standalone="yes"?>
<Relationships xmlns="http://schemas.openxmlformats.org/package/2006/relationships"><Relationship Id="rId1" Type="http://schemas.openxmlformats.org/officeDocument/2006/relationships/slideMaster" Target="../slideMasters/slideMaster58.xml"/></Relationships>
</file>

<file path=ppt/slideLayouts/_rels/slideLayout636.xml.rels><?xml version="1.0" encoding="UTF-8" standalone="yes"?>
<Relationships xmlns="http://schemas.openxmlformats.org/package/2006/relationships"><Relationship Id="rId1" Type="http://schemas.openxmlformats.org/officeDocument/2006/relationships/slideMaster" Target="../slideMasters/slideMaster58.xml"/></Relationships>
</file>

<file path=ppt/slideLayouts/_rels/slideLayout637.xml.rels><?xml version="1.0" encoding="UTF-8" standalone="yes"?>
<Relationships xmlns="http://schemas.openxmlformats.org/package/2006/relationships"><Relationship Id="rId1" Type="http://schemas.openxmlformats.org/officeDocument/2006/relationships/slideMaster" Target="../slideMasters/slideMaster58.xml"/></Relationships>
</file>

<file path=ppt/slideLayouts/_rels/slideLayout638.xml.rels><?xml version="1.0" encoding="UTF-8" standalone="yes"?>
<Relationships xmlns="http://schemas.openxmlformats.org/package/2006/relationships"><Relationship Id="rId1" Type="http://schemas.openxmlformats.org/officeDocument/2006/relationships/slideMaster" Target="../slideMasters/slideMaster58.xml"/></Relationships>
</file>

<file path=ppt/slideLayouts/_rels/slideLayout639.xml.rels><?xml version="1.0" encoding="UTF-8" standalone="yes"?>
<Relationships xmlns="http://schemas.openxmlformats.org/package/2006/relationships"><Relationship Id="rId1" Type="http://schemas.openxmlformats.org/officeDocument/2006/relationships/slideMaster" Target="../slideMasters/slideMaster59.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0.xml.rels><?xml version="1.0" encoding="UTF-8" standalone="yes"?>
<Relationships xmlns="http://schemas.openxmlformats.org/package/2006/relationships"><Relationship Id="rId1" Type="http://schemas.openxmlformats.org/officeDocument/2006/relationships/slideMaster" Target="../slideMasters/slideMaster59.xml"/></Relationships>
</file>

<file path=ppt/slideLayouts/_rels/slideLayout641.xml.rels><?xml version="1.0" encoding="UTF-8" standalone="yes"?>
<Relationships xmlns="http://schemas.openxmlformats.org/package/2006/relationships"><Relationship Id="rId1" Type="http://schemas.openxmlformats.org/officeDocument/2006/relationships/slideMaster" Target="../slideMasters/slideMaster59.xml"/></Relationships>
</file>

<file path=ppt/slideLayouts/_rels/slideLayout642.xml.rels><?xml version="1.0" encoding="UTF-8" standalone="yes"?>
<Relationships xmlns="http://schemas.openxmlformats.org/package/2006/relationships"><Relationship Id="rId1" Type="http://schemas.openxmlformats.org/officeDocument/2006/relationships/slideMaster" Target="../slideMasters/slideMaster59.xml"/></Relationships>
</file>

<file path=ppt/slideLayouts/_rels/slideLayout643.xml.rels><?xml version="1.0" encoding="UTF-8" standalone="yes"?>
<Relationships xmlns="http://schemas.openxmlformats.org/package/2006/relationships"><Relationship Id="rId1" Type="http://schemas.openxmlformats.org/officeDocument/2006/relationships/slideMaster" Target="../slideMasters/slideMaster59.xml"/></Relationships>
</file>

<file path=ppt/slideLayouts/_rels/slideLayout644.xml.rels><?xml version="1.0" encoding="UTF-8" standalone="yes"?>
<Relationships xmlns="http://schemas.openxmlformats.org/package/2006/relationships"><Relationship Id="rId1" Type="http://schemas.openxmlformats.org/officeDocument/2006/relationships/slideMaster" Target="../slideMasters/slideMaster59.xml"/></Relationships>
</file>

<file path=ppt/slideLayouts/_rels/slideLayout645.xml.rels><?xml version="1.0" encoding="UTF-8" standalone="yes"?>
<Relationships xmlns="http://schemas.openxmlformats.org/package/2006/relationships"><Relationship Id="rId1" Type="http://schemas.openxmlformats.org/officeDocument/2006/relationships/slideMaster" Target="../slideMasters/slideMaster59.xml"/></Relationships>
</file>

<file path=ppt/slideLayouts/_rels/slideLayout646.xml.rels><?xml version="1.0" encoding="UTF-8" standalone="yes"?>
<Relationships xmlns="http://schemas.openxmlformats.org/package/2006/relationships"><Relationship Id="rId1" Type="http://schemas.openxmlformats.org/officeDocument/2006/relationships/slideMaster" Target="../slideMasters/slideMaster59.xml"/></Relationships>
</file>

<file path=ppt/slideLayouts/_rels/slideLayout647.xml.rels><?xml version="1.0" encoding="UTF-8" standalone="yes"?>
<Relationships xmlns="http://schemas.openxmlformats.org/package/2006/relationships"><Relationship Id="rId1" Type="http://schemas.openxmlformats.org/officeDocument/2006/relationships/slideMaster" Target="../slideMasters/slideMaster59.xml"/></Relationships>
</file>

<file path=ppt/slideLayouts/_rels/slideLayout648.xml.rels><?xml version="1.0" encoding="UTF-8" standalone="yes"?>
<Relationships xmlns="http://schemas.openxmlformats.org/package/2006/relationships"><Relationship Id="rId1" Type="http://schemas.openxmlformats.org/officeDocument/2006/relationships/slideMaster" Target="../slideMasters/slideMaster59.xml"/></Relationships>
</file>

<file path=ppt/slideLayouts/_rels/slideLayout649.xml.rels><?xml version="1.0" encoding="UTF-8" standalone="yes"?>
<Relationships xmlns="http://schemas.openxmlformats.org/package/2006/relationships"><Relationship Id="rId1" Type="http://schemas.openxmlformats.org/officeDocument/2006/relationships/slideMaster" Target="../slideMasters/slideMaster59.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838200" y="1825625"/>
            <a:ext cx="10515600" cy="43513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838200" y="1825625"/>
            <a:ext cx="10515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8" name="页脚占位符 7"/>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838200" y="1825625"/>
            <a:ext cx="10515600" cy="43513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838200" y="1825625"/>
            <a:ext cx="10515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8" name="页脚占位符 7"/>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838200" y="1825625"/>
            <a:ext cx="10515600" cy="43513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838200" y="1825625"/>
            <a:ext cx="10515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8" name="页脚占位符 7"/>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838200" y="1825625"/>
            <a:ext cx="10515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838200" y="1825625"/>
            <a:ext cx="10515600" cy="43513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838200" y="1825625"/>
            <a:ext cx="10515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8" name="页脚占位符 7"/>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838200" y="1825625"/>
            <a:ext cx="10515600" cy="43513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838200" y="1825625"/>
            <a:ext cx="10515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8" name="页脚占位符 7"/>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838200" y="1825625"/>
            <a:ext cx="10515600" cy="43513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838200" y="1825625"/>
            <a:ext cx="10515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8" name="页脚占位符 7"/>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8" name="页脚占位符 7"/>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838200" y="1825625"/>
            <a:ext cx="10515600" cy="43513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838200" y="1825625"/>
            <a:ext cx="10515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8" name="页脚占位符 7"/>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838200" y="1825625"/>
            <a:ext cx="10515600" cy="43513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838200" y="1825625"/>
            <a:ext cx="10515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8" name="页脚占位符 7"/>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838200" y="1825625"/>
            <a:ext cx="10515600" cy="43513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18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838200" y="1825625"/>
            <a:ext cx="10515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19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8" name="页脚占位符 7"/>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19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19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19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19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19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838200" y="1825625"/>
            <a:ext cx="10515600" cy="43513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198.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19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838200" y="1825625"/>
            <a:ext cx="10515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838200" y="1825625"/>
            <a:ext cx="10515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20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20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20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8" name="页脚占位符 7"/>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20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20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20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20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20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838200" y="1825625"/>
            <a:ext cx="10515600" cy="43513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20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838200" y="1825625"/>
            <a:ext cx="10515600" cy="43513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21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21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838200" y="1825625"/>
            <a:ext cx="10515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21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21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21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8" name="页脚占位符 7"/>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21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21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21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21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21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838200" y="1825625"/>
            <a:ext cx="10515600" cy="43513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220.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22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22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838200" y="1825625"/>
            <a:ext cx="10515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22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22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22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8" name="页脚占位符 7"/>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22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22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22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22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23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838200" y="1825625"/>
            <a:ext cx="10515600" cy="43513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23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23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23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838200" y="1825625"/>
            <a:ext cx="10515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23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23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23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8" name="页脚占位符 7"/>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23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23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23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838200" y="1825625"/>
            <a:ext cx="10515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24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24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838200" y="1825625"/>
            <a:ext cx="10515600" cy="43513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24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24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24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838200" y="1825625"/>
            <a:ext cx="10515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24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24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24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8" name="页脚占位符 7"/>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24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24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25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25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25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838200" y="1825625"/>
            <a:ext cx="10515600" cy="43513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25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25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25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838200" y="1825625"/>
            <a:ext cx="10515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25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25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25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8" name="页脚占位符 7"/>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25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26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26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26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26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838200" y="1825625"/>
            <a:ext cx="10515600" cy="43513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264.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26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26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838200" y="1825625"/>
            <a:ext cx="10515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26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26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26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8" name="页脚占位符 7"/>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8" name="页脚占位符 7"/>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27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27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27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27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27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838200" y="1825625"/>
            <a:ext cx="10515600" cy="43513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275.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27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27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838200" y="1825625"/>
            <a:ext cx="10515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27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27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28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8" name="页脚占位符 7"/>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28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28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28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28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28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838200" y="1825625"/>
            <a:ext cx="10515600" cy="43513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28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28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28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838200" y="1825625"/>
            <a:ext cx="10515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28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29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29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8" name="页脚占位符 7"/>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29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29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29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29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29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838200" y="1825625"/>
            <a:ext cx="10515600" cy="43513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29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29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29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838200" y="1825625"/>
            <a:ext cx="10515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30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30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30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8" name="页脚占位符 7"/>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30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30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30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30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30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838200" y="1825625"/>
            <a:ext cx="10515600" cy="43513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308.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30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31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838200" y="1825625"/>
            <a:ext cx="10515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31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31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31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8" name="页脚占位符 7"/>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31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31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31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31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31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838200" y="1825625"/>
            <a:ext cx="10515600" cy="43513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31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838200" y="1825625"/>
            <a:ext cx="10515600" cy="43513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32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32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838200" y="1825625"/>
            <a:ext cx="10515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32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32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32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8" name="页脚占位符 7"/>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32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32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32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32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32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838200" y="1825625"/>
            <a:ext cx="10515600" cy="43513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330.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33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33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838200" y="1825625"/>
            <a:ext cx="10515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33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33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33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8" name="页脚占位符 7"/>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33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33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33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33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34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838200" y="1825625"/>
            <a:ext cx="10515600" cy="43513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34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34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34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838200" y="1825625"/>
            <a:ext cx="10515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34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34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34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8" name="页脚占位符 7"/>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34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34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34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838200" y="1825625"/>
            <a:ext cx="10515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35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35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838200" y="1825625"/>
            <a:ext cx="10515600" cy="43513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35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35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35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838200" y="1825625"/>
            <a:ext cx="10515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35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35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35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8" name="页脚占位符 7"/>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35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35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36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36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36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838200" y="1825625"/>
            <a:ext cx="10515600" cy="43513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36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36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36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838200" y="1825625"/>
            <a:ext cx="10515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36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36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36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8" name="页脚占位符 7"/>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36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37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37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37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37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838200" y="1825625"/>
            <a:ext cx="10515600" cy="43513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374.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37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37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838200" y="1825625"/>
            <a:ext cx="10515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37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37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37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8" name="页脚占位符 7"/>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8" name="页脚占位符 7"/>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38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38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38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38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38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838200" y="1825625"/>
            <a:ext cx="10515600" cy="43513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385.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38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38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838200" y="1825625"/>
            <a:ext cx="10515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38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38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39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8" name="页脚占位符 7"/>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39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39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39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39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39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838200" y="1825625"/>
            <a:ext cx="10515600" cy="43513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39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39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39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838200" y="1825625"/>
            <a:ext cx="10515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39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40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40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8" name="页脚占位符 7"/>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40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40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40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40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40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838200" y="1825625"/>
            <a:ext cx="10515600" cy="43513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40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40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40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838200" y="1825625"/>
            <a:ext cx="10515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41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41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41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8" name="页脚占位符 7"/>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41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41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41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41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41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838200" y="1825625"/>
            <a:ext cx="10515600" cy="43513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418.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41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42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838200" y="1825625"/>
            <a:ext cx="10515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42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42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42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8" name="页脚占位符 7"/>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42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42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42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42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42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838200" y="1825625"/>
            <a:ext cx="10515600" cy="43513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42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838200" y="1825625"/>
            <a:ext cx="10515600" cy="43513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43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43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838200" y="1825625"/>
            <a:ext cx="10515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43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43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43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8" name="页脚占位符 7"/>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43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43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43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43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43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838200" y="1825625"/>
            <a:ext cx="10515600" cy="43513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440.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44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44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838200" y="1825625"/>
            <a:ext cx="10515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44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44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44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8" name="页脚占位符 7"/>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44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44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44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44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45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838200" y="1825625"/>
            <a:ext cx="10515600" cy="43513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45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45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45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838200" y="1825625"/>
            <a:ext cx="10515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45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45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45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8" name="页脚占位符 7"/>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45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45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45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838200" y="1825625"/>
            <a:ext cx="10515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46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46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838200" y="1825625"/>
            <a:ext cx="10515600" cy="43513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46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46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46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838200" y="1825625"/>
            <a:ext cx="10515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46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46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46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8" name="页脚占位符 7"/>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46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46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47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47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47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838200" y="1825625"/>
            <a:ext cx="10515600" cy="43513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47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47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47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838200" y="1825625"/>
            <a:ext cx="10515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47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47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47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8" name="页脚占位符 7"/>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47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48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48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48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48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838200" y="1825625"/>
            <a:ext cx="10515600" cy="43513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484.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48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48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838200" y="1825625"/>
            <a:ext cx="10515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48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48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48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8" name="页脚占位符 7"/>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8" name="页脚占位符 7"/>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49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49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49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49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49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838200" y="1825625"/>
            <a:ext cx="10515600" cy="43513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495.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49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49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838200" y="1825625"/>
            <a:ext cx="10515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49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49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8" name="页脚占位符 7"/>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50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8" name="页脚占位符 7"/>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50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50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50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50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50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838200" y="1825625"/>
            <a:ext cx="10515600" cy="43513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50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50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50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838200" y="1825625"/>
            <a:ext cx="10515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50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51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51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8" name="页脚占位符 7"/>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51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51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51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51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5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838200" y="1825625"/>
            <a:ext cx="10515600" cy="43513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5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51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51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838200" y="1825625"/>
            <a:ext cx="10515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52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52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52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8" name="页脚占位符 7"/>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52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52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52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52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52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838200" y="1825625"/>
            <a:ext cx="10515600" cy="43513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528.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52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53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838200" y="1825625"/>
            <a:ext cx="10515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53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53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53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8" name="页脚占位符 7"/>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53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53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53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53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53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838200" y="1825625"/>
            <a:ext cx="10515600" cy="43513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53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838200" y="1825625"/>
            <a:ext cx="10515600" cy="43513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54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54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838200" y="1825625"/>
            <a:ext cx="10515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54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54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54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8" name="页脚占位符 7"/>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54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54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54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54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54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838200" y="1825625"/>
            <a:ext cx="10515600" cy="43513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550.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55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55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838200" y="1825625"/>
            <a:ext cx="10515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55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55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55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8" name="页脚占位符 7"/>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55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55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55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55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56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838200" y="1825625"/>
            <a:ext cx="10515600" cy="43513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56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56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56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838200" y="1825625"/>
            <a:ext cx="10515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56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56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56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8" name="页脚占位符 7"/>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56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56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56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838200" y="1825625"/>
            <a:ext cx="10515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57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57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838200" y="1825625"/>
            <a:ext cx="10515600" cy="43513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57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57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57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838200" y="1825625"/>
            <a:ext cx="10515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57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57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57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8" name="页脚占位符 7"/>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57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57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58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58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58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838200" y="1825625"/>
            <a:ext cx="10515600" cy="43513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58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58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58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838200" y="1825625"/>
            <a:ext cx="10515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58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58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58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8" name="页脚占位符 7"/>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58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59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59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59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59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838200" y="1825625"/>
            <a:ext cx="10515600" cy="43513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594.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59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59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838200" y="1825625"/>
            <a:ext cx="10515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59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59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59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8" name="页脚占位符 7"/>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8" name="页脚占位符 7"/>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60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60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60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60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60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838200" y="1825625"/>
            <a:ext cx="10515600" cy="43513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605.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60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60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838200" y="1825625"/>
            <a:ext cx="10515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60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60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61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8" name="页脚占位符 7"/>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61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61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61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61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6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838200" y="1825625"/>
            <a:ext cx="10515600" cy="43513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6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61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61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838200" y="1825625"/>
            <a:ext cx="10515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61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62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62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8" name="页脚占位符 7"/>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62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62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62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62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62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838200" y="1825625"/>
            <a:ext cx="10515600" cy="43513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62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62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62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838200" y="1825625"/>
            <a:ext cx="10515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63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63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63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8" name="页脚占位符 7"/>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63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63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63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63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63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838200" y="1825625"/>
            <a:ext cx="10515600" cy="43513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638.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63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64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838200" y="1825625"/>
            <a:ext cx="10515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64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64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64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8" name="页脚占位符 7"/>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64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64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64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64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64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838200" y="1825625"/>
            <a:ext cx="10515600" cy="43513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64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838200" y="1825625"/>
            <a:ext cx="10515600" cy="43513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838200" y="1825625"/>
            <a:ext cx="10515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8" name="页脚占位符 7"/>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838200" y="1825625"/>
            <a:ext cx="10515600" cy="43513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838200" y="1825625"/>
            <a:ext cx="10515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8" name="页脚占位符 7"/>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838200" y="1825625"/>
            <a:ext cx="10515600" cy="43513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838200" y="1825625"/>
            <a:ext cx="10515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8" name="页脚占位符 7"/>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838200" y="1825625"/>
            <a:ext cx="10515600" cy="43513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2024/5/20</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07.xml"/><Relationship Id="rId13" Type="http://schemas.openxmlformats.org/officeDocument/2006/relationships/image" Target="../media/image1.png"/><Relationship Id="rId3" Type="http://schemas.openxmlformats.org/officeDocument/2006/relationships/slideLayout" Target="../slideLayouts/slideLayout102.xml"/><Relationship Id="rId7" Type="http://schemas.openxmlformats.org/officeDocument/2006/relationships/slideLayout" Target="../slideLayouts/slideLayout106.xml"/><Relationship Id="rId12" Type="http://schemas.openxmlformats.org/officeDocument/2006/relationships/theme" Target="../theme/theme10.xml"/><Relationship Id="rId2" Type="http://schemas.openxmlformats.org/officeDocument/2006/relationships/slideLayout" Target="../slideLayouts/slideLayout101.xml"/><Relationship Id="rId1" Type="http://schemas.openxmlformats.org/officeDocument/2006/relationships/slideLayout" Target="../slideLayouts/slideLayout100.xml"/><Relationship Id="rId6" Type="http://schemas.openxmlformats.org/officeDocument/2006/relationships/slideLayout" Target="../slideLayouts/slideLayout105.xml"/><Relationship Id="rId11" Type="http://schemas.openxmlformats.org/officeDocument/2006/relationships/slideLayout" Target="../slideLayouts/slideLayout110.xml"/><Relationship Id="rId5" Type="http://schemas.openxmlformats.org/officeDocument/2006/relationships/slideLayout" Target="../slideLayouts/slideLayout104.xml"/><Relationship Id="rId10" Type="http://schemas.openxmlformats.org/officeDocument/2006/relationships/slideLayout" Target="../slideLayouts/slideLayout109.xml"/><Relationship Id="rId4" Type="http://schemas.openxmlformats.org/officeDocument/2006/relationships/slideLayout" Target="../slideLayouts/slideLayout103.xml"/><Relationship Id="rId9" Type="http://schemas.openxmlformats.org/officeDocument/2006/relationships/slideLayout" Target="../slideLayouts/slideLayout108.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18.xml"/><Relationship Id="rId13" Type="http://schemas.openxmlformats.org/officeDocument/2006/relationships/image" Target="../media/image1.png"/><Relationship Id="rId3" Type="http://schemas.openxmlformats.org/officeDocument/2006/relationships/slideLayout" Target="../slideLayouts/slideLayout113.xml"/><Relationship Id="rId7" Type="http://schemas.openxmlformats.org/officeDocument/2006/relationships/slideLayout" Target="../slideLayouts/slideLayout117.xml"/><Relationship Id="rId12" Type="http://schemas.openxmlformats.org/officeDocument/2006/relationships/theme" Target="../theme/theme11.xml"/><Relationship Id="rId2" Type="http://schemas.openxmlformats.org/officeDocument/2006/relationships/slideLayout" Target="../slideLayouts/slideLayout112.xml"/><Relationship Id="rId1" Type="http://schemas.openxmlformats.org/officeDocument/2006/relationships/slideLayout" Target="../slideLayouts/slideLayout111.xml"/><Relationship Id="rId6" Type="http://schemas.openxmlformats.org/officeDocument/2006/relationships/slideLayout" Target="../slideLayouts/slideLayout116.xml"/><Relationship Id="rId11" Type="http://schemas.openxmlformats.org/officeDocument/2006/relationships/slideLayout" Target="../slideLayouts/slideLayout121.xml"/><Relationship Id="rId5" Type="http://schemas.openxmlformats.org/officeDocument/2006/relationships/slideLayout" Target="../slideLayouts/slideLayout115.xml"/><Relationship Id="rId10" Type="http://schemas.openxmlformats.org/officeDocument/2006/relationships/slideLayout" Target="../slideLayouts/slideLayout120.xml"/><Relationship Id="rId4" Type="http://schemas.openxmlformats.org/officeDocument/2006/relationships/slideLayout" Target="../slideLayouts/slideLayout114.xml"/><Relationship Id="rId9" Type="http://schemas.openxmlformats.org/officeDocument/2006/relationships/slideLayout" Target="../slideLayouts/slideLayout119.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29.xml"/><Relationship Id="rId13" Type="http://schemas.openxmlformats.org/officeDocument/2006/relationships/image" Target="../media/image1.png"/><Relationship Id="rId3" Type="http://schemas.openxmlformats.org/officeDocument/2006/relationships/slideLayout" Target="../slideLayouts/slideLayout124.xml"/><Relationship Id="rId7" Type="http://schemas.openxmlformats.org/officeDocument/2006/relationships/slideLayout" Target="../slideLayouts/slideLayout128.xml"/><Relationship Id="rId12" Type="http://schemas.openxmlformats.org/officeDocument/2006/relationships/theme" Target="../theme/theme12.xml"/><Relationship Id="rId2" Type="http://schemas.openxmlformats.org/officeDocument/2006/relationships/slideLayout" Target="../slideLayouts/slideLayout123.xml"/><Relationship Id="rId1" Type="http://schemas.openxmlformats.org/officeDocument/2006/relationships/slideLayout" Target="../slideLayouts/slideLayout122.xml"/><Relationship Id="rId6" Type="http://schemas.openxmlformats.org/officeDocument/2006/relationships/slideLayout" Target="../slideLayouts/slideLayout127.xml"/><Relationship Id="rId11" Type="http://schemas.openxmlformats.org/officeDocument/2006/relationships/slideLayout" Target="../slideLayouts/slideLayout132.xml"/><Relationship Id="rId5" Type="http://schemas.openxmlformats.org/officeDocument/2006/relationships/slideLayout" Target="../slideLayouts/slideLayout126.xml"/><Relationship Id="rId10" Type="http://schemas.openxmlformats.org/officeDocument/2006/relationships/slideLayout" Target="../slideLayouts/slideLayout131.xml"/><Relationship Id="rId4" Type="http://schemas.openxmlformats.org/officeDocument/2006/relationships/slideLayout" Target="../slideLayouts/slideLayout125.xml"/><Relationship Id="rId9" Type="http://schemas.openxmlformats.org/officeDocument/2006/relationships/slideLayout" Target="../slideLayouts/slideLayout130.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40.xml"/><Relationship Id="rId13" Type="http://schemas.openxmlformats.org/officeDocument/2006/relationships/image" Target="../media/image1.png"/><Relationship Id="rId3" Type="http://schemas.openxmlformats.org/officeDocument/2006/relationships/slideLayout" Target="../slideLayouts/slideLayout135.xml"/><Relationship Id="rId7" Type="http://schemas.openxmlformats.org/officeDocument/2006/relationships/slideLayout" Target="../slideLayouts/slideLayout139.xml"/><Relationship Id="rId12" Type="http://schemas.openxmlformats.org/officeDocument/2006/relationships/theme" Target="../theme/theme13.xml"/><Relationship Id="rId2" Type="http://schemas.openxmlformats.org/officeDocument/2006/relationships/slideLayout" Target="../slideLayouts/slideLayout134.xml"/><Relationship Id="rId1" Type="http://schemas.openxmlformats.org/officeDocument/2006/relationships/slideLayout" Target="../slideLayouts/slideLayout133.xml"/><Relationship Id="rId6" Type="http://schemas.openxmlformats.org/officeDocument/2006/relationships/slideLayout" Target="../slideLayouts/slideLayout138.xml"/><Relationship Id="rId11" Type="http://schemas.openxmlformats.org/officeDocument/2006/relationships/slideLayout" Target="../slideLayouts/slideLayout143.xml"/><Relationship Id="rId5" Type="http://schemas.openxmlformats.org/officeDocument/2006/relationships/slideLayout" Target="../slideLayouts/slideLayout137.xml"/><Relationship Id="rId10" Type="http://schemas.openxmlformats.org/officeDocument/2006/relationships/slideLayout" Target="../slideLayouts/slideLayout142.xml"/><Relationship Id="rId4" Type="http://schemas.openxmlformats.org/officeDocument/2006/relationships/slideLayout" Target="../slideLayouts/slideLayout136.xml"/><Relationship Id="rId9" Type="http://schemas.openxmlformats.org/officeDocument/2006/relationships/slideLayout" Target="../slideLayouts/slideLayout141.xml"/></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51.xml"/><Relationship Id="rId13" Type="http://schemas.openxmlformats.org/officeDocument/2006/relationships/image" Target="../media/image1.png"/><Relationship Id="rId3" Type="http://schemas.openxmlformats.org/officeDocument/2006/relationships/slideLayout" Target="../slideLayouts/slideLayout146.xml"/><Relationship Id="rId7" Type="http://schemas.openxmlformats.org/officeDocument/2006/relationships/slideLayout" Target="../slideLayouts/slideLayout150.xml"/><Relationship Id="rId12" Type="http://schemas.openxmlformats.org/officeDocument/2006/relationships/theme" Target="../theme/theme14.xml"/><Relationship Id="rId2" Type="http://schemas.openxmlformats.org/officeDocument/2006/relationships/slideLayout" Target="../slideLayouts/slideLayout145.xml"/><Relationship Id="rId1" Type="http://schemas.openxmlformats.org/officeDocument/2006/relationships/slideLayout" Target="../slideLayouts/slideLayout144.xml"/><Relationship Id="rId6" Type="http://schemas.openxmlformats.org/officeDocument/2006/relationships/slideLayout" Target="../slideLayouts/slideLayout149.xml"/><Relationship Id="rId11" Type="http://schemas.openxmlformats.org/officeDocument/2006/relationships/slideLayout" Target="../slideLayouts/slideLayout154.xml"/><Relationship Id="rId5" Type="http://schemas.openxmlformats.org/officeDocument/2006/relationships/slideLayout" Target="../slideLayouts/slideLayout148.xml"/><Relationship Id="rId10" Type="http://schemas.openxmlformats.org/officeDocument/2006/relationships/slideLayout" Target="../slideLayouts/slideLayout153.xml"/><Relationship Id="rId4" Type="http://schemas.openxmlformats.org/officeDocument/2006/relationships/slideLayout" Target="../slideLayouts/slideLayout147.xml"/><Relationship Id="rId9" Type="http://schemas.openxmlformats.org/officeDocument/2006/relationships/slideLayout" Target="../slideLayouts/slideLayout152.xml"/></Relationships>
</file>

<file path=ppt/slideMasters/_rels/slideMaster15.xml.rels><?xml version="1.0" encoding="UTF-8" standalone="yes"?>
<Relationships xmlns="http://schemas.openxmlformats.org/package/2006/relationships"><Relationship Id="rId8" Type="http://schemas.openxmlformats.org/officeDocument/2006/relationships/slideLayout" Target="../slideLayouts/slideLayout162.xml"/><Relationship Id="rId13" Type="http://schemas.openxmlformats.org/officeDocument/2006/relationships/image" Target="../media/image1.png"/><Relationship Id="rId3" Type="http://schemas.openxmlformats.org/officeDocument/2006/relationships/slideLayout" Target="../slideLayouts/slideLayout157.xml"/><Relationship Id="rId7" Type="http://schemas.openxmlformats.org/officeDocument/2006/relationships/slideLayout" Target="../slideLayouts/slideLayout161.xml"/><Relationship Id="rId12" Type="http://schemas.openxmlformats.org/officeDocument/2006/relationships/theme" Target="../theme/theme15.xml"/><Relationship Id="rId2" Type="http://schemas.openxmlformats.org/officeDocument/2006/relationships/slideLayout" Target="../slideLayouts/slideLayout156.xml"/><Relationship Id="rId1" Type="http://schemas.openxmlformats.org/officeDocument/2006/relationships/slideLayout" Target="../slideLayouts/slideLayout155.xml"/><Relationship Id="rId6" Type="http://schemas.openxmlformats.org/officeDocument/2006/relationships/slideLayout" Target="../slideLayouts/slideLayout160.xml"/><Relationship Id="rId11" Type="http://schemas.openxmlformats.org/officeDocument/2006/relationships/slideLayout" Target="../slideLayouts/slideLayout165.xml"/><Relationship Id="rId5" Type="http://schemas.openxmlformats.org/officeDocument/2006/relationships/slideLayout" Target="../slideLayouts/slideLayout159.xml"/><Relationship Id="rId10" Type="http://schemas.openxmlformats.org/officeDocument/2006/relationships/slideLayout" Target="../slideLayouts/slideLayout164.xml"/><Relationship Id="rId4" Type="http://schemas.openxmlformats.org/officeDocument/2006/relationships/slideLayout" Target="../slideLayouts/slideLayout158.xml"/><Relationship Id="rId9" Type="http://schemas.openxmlformats.org/officeDocument/2006/relationships/slideLayout" Target="../slideLayouts/slideLayout163.xml"/></Relationships>
</file>

<file path=ppt/slideMasters/_rels/slideMaster16.xml.rels><?xml version="1.0" encoding="UTF-8" standalone="yes"?>
<Relationships xmlns="http://schemas.openxmlformats.org/package/2006/relationships"><Relationship Id="rId8" Type="http://schemas.openxmlformats.org/officeDocument/2006/relationships/slideLayout" Target="../slideLayouts/slideLayout173.xml"/><Relationship Id="rId13" Type="http://schemas.openxmlformats.org/officeDocument/2006/relationships/image" Target="../media/image1.png"/><Relationship Id="rId3" Type="http://schemas.openxmlformats.org/officeDocument/2006/relationships/slideLayout" Target="../slideLayouts/slideLayout168.xml"/><Relationship Id="rId7" Type="http://schemas.openxmlformats.org/officeDocument/2006/relationships/slideLayout" Target="../slideLayouts/slideLayout172.xml"/><Relationship Id="rId12" Type="http://schemas.openxmlformats.org/officeDocument/2006/relationships/theme" Target="../theme/theme16.xml"/><Relationship Id="rId2" Type="http://schemas.openxmlformats.org/officeDocument/2006/relationships/slideLayout" Target="../slideLayouts/slideLayout167.xml"/><Relationship Id="rId1" Type="http://schemas.openxmlformats.org/officeDocument/2006/relationships/slideLayout" Target="../slideLayouts/slideLayout166.xml"/><Relationship Id="rId6" Type="http://schemas.openxmlformats.org/officeDocument/2006/relationships/slideLayout" Target="../slideLayouts/slideLayout171.xml"/><Relationship Id="rId11" Type="http://schemas.openxmlformats.org/officeDocument/2006/relationships/slideLayout" Target="../slideLayouts/slideLayout176.xml"/><Relationship Id="rId5" Type="http://schemas.openxmlformats.org/officeDocument/2006/relationships/slideLayout" Target="../slideLayouts/slideLayout170.xml"/><Relationship Id="rId10" Type="http://schemas.openxmlformats.org/officeDocument/2006/relationships/slideLayout" Target="../slideLayouts/slideLayout175.xml"/><Relationship Id="rId4" Type="http://schemas.openxmlformats.org/officeDocument/2006/relationships/slideLayout" Target="../slideLayouts/slideLayout169.xml"/><Relationship Id="rId9" Type="http://schemas.openxmlformats.org/officeDocument/2006/relationships/slideLayout" Target="../slideLayouts/slideLayout174.xml"/></Relationships>
</file>

<file path=ppt/slideMasters/_rels/slideMaster17.xml.rels><?xml version="1.0" encoding="UTF-8" standalone="yes"?>
<Relationships xmlns="http://schemas.openxmlformats.org/package/2006/relationships"><Relationship Id="rId8" Type="http://schemas.openxmlformats.org/officeDocument/2006/relationships/slideLayout" Target="../slideLayouts/slideLayout184.xml"/><Relationship Id="rId13" Type="http://schemas.openxmlformats.org/officeDocument/2006/relationships/image" Target="../media/image1.png"/><Relationship Id="rId3" Type="http://schemas.openxmlformats.org/officeDocument/2006/relationships/slideLayout" Target="../slideLayouts/slideLayout179.xml"/><Relationship Id="rId7" Type="http://schemas.openxmlformats.org/officeDocument/2006/relationships/slideLayout" Target="../slideLayouts/slideLayout183.xml"/><Relationship Id="rId12" Type="http://schemas.openxmlformats.org/officeDocument/2006/relationships/theme" Target="../theme/theme17.xml"/><Relationship Id="rId2" Type="http://schemas.openxmlformats.org/officeDocument/2006/relationships/slideLayout" Target="../slideLayouts/slideLayout178.xml"/><Relationship Id="rId1" Type="http://schemas.openxmlformats.org/officeDocument/2006/relationships/slideLayout" Target="../slideLayouts/slideLayout177.xml"/><Relationship Id="rId6" Type="http://schemas.openxmlformats.org/officeDocument/2006/relationships/slideLayout" Target="../slideLayouts/slideLayout182.xml"/><Relationship Id="rId11" Type="http://schemas.openxmlformats.org/officeDocument/2006/relationships/slideLayout" Target="../slideLayouts/slideLayout187.xml"/><Relationship Id="rId5" Type="http://schemas.openxmlformats.org/officeDocument/2006/relationships/slideLayout" Target="../slideLayouts/slideLayout181.xml"/><Relationship Id="rId10" Type="http://schemas.openxmlformats.org/officeDocument/2006/relationships/slideLayout" Target="../slideLayouts/slideLayout186.xml"/><Relationship Id="rId4" Type="http://schemas.openxmlformats.org/officeDocument/2006/relationships/slideLayout" Target="../slideLayouts/slideLayout180.xml"/><Relationship Id="rId9" Type="http://schemas.openxmlformats.org/officeDocument/2006/relationships/slideLayout" Target="../slideLayouts/slideLayout185.xml"/></Relationships>
</file>

<file path=ppt/slideMasters/_rels/slideMaster18.xml.rels><?xml version="1.0" encoding="UTF-8" standalone="yes"?>
<Relationships xmlns="http://schemas.openxmlformats.org/package/2006/relationships"><Relationship Id="rId8" Type="http://schemas.openxmlformats.org/officeDocument/2006/relationships/slideLayout" Target="../slideLayouts/slideLayout195.xml"/><Relationship Id="rId13" Type="http://schemas.openxmlformats.org/officeDocument/2006/relationships/image" Target="../media/image1.png"/><Relationship Id="rId3" Type="http://schemas.openxmlformats.org/officeDocument/2006/relationships/slideLayout" Target="../slideLayouts/slideLayout190.xml"/><Relationship Id="rId7" Type="http://schemas.openxmlformats.org/officeDocument/2006/relationships/slideLayout" Target="../slideLayouts/slideLayout194.xml"/><Relationship Id="rId12" Type="http://schemas.openxmlformats.org/officeDocument/2006/relationships/theme" Target="../theme/theme18.xml"/><Relationship Id="rId2" Type="http://schemas.openxmlformats.org/officeDocument/2006/relationships/slideLayout" Target="../slideLayouts/slideLayout189.xml"/><Relationship Id="rId1" Type="http://schemas.openxmlformats.org/officeDocument/2006/relationships/slideLayout" Target="../slideLayouts/slideLayout188.xml"/><Relationship Id="rId6" Type="http://schemas.openxmlformats.org/officeDocument/2006/relationships/slideLayout" Target="../slideLayouts/slideLayout193.xml"/><Relationship Id="rId11" Type="http://schemas.openxmlformats.org/officeDocument/2006/relationships/slideLayout" Target="../slideLayouts/slideLayout198.xml"/><Relationship Id="rId5" Type="http://schemas.openxmlformats.org/officeDocument/2006/relationships/slideLayout" Target="../slideLayouts/slideLayout192.xml"/><Relationship Id="rId10" Type="http://schemas.openxmlformats.org/officeDocument/2006/relationships/slideLayout" Target="../slideLayouts/slideLayout197.xml"/><Relationship Id="rId4" Type="http://schemas.openxmlformats.org/officeDocument/2006/relationships/slideLayout" Target="../slideLayouts/slideLayout191.xml"/><Relationship Id="rId9" Type="http://schemas.openxmlformats.org/officeDocument/2006/relationships/slideLayout" Target="../slideLayouts/slideLayout196.xml"/></Relationships>
</file>

<file path=ppt/slideMasters/_rels/slideMaster19.xml.rels><?xml version="1.0" encoding="UTF-8" standalone="yes"?>
<Relationships xmlns="http://schemas.openxmlformats.org/package/2006/relationships"><Relationship Id="rId8" Type="http://schemas.openxmlformats.org/officeDocument/2006/relationships/slideLayout" Target="../slideLayouts/slideLayout206.xml"/><Relationship Id="rId13" Type="http://schemas.openxmlformats.org/officeDocument/2006/relationships/image" Target="../media/image1.png"/><Relationship Id="rId3" Type="http://schemas.openxmlformats.org/officeDocument/2006/relationships/slideLayout" Target="../slideLayouts/slideLayout201.xml"/><Relationship Id="rId7" Type="http://schemas.openxmlformats.org/officeDocument/2006/relationships/slideLayout" Target="../slideLayouts/slideLayout205.xml"/><Relationship Id="rId12" Type="http://schemas.openxmlformats.org/officeDocument/2006/relationships/theme" Target="../theme/theme19.xml"/><Relationship Id="rId2" Type="http://schemas.openxmlformats.org/officeDocument/2006/relationships/slideLayout" Target="../slideLayouts/slideLayout200.xml"/><Relationship Id="rId1" Type="http://schemas.openxmlformats.org/officeDocument/2006/relationships/slideLayout" Target="../slideLayouts/slideLayout199.xml"/><Relationship Id="rId6" Type="http://schemas.openxmlformats.org/officeDocument/2006/relationships/slideLayout" Target="../slideLayouts/slideLayout204.xml"/><Relationship Id="rId11" Type="http://schemas.openxmlformats.org/officeDocument/2006/relationships/slideLayout" Target="../slideLayouts/slideLayout209.xml"/><Relationship Id="rId5" Type="http://schemas.openxmlformats.org/officeDocument/2006/relationships/slideLayout" Target="../slideLayouts/slideLayout203.xml"/><Relationship Id="rId10" Type="http://schemas.openxmlformats.org/officeDocument/2006/relationships/slideLayout" Target="../slideLayouts/slideLayout208.xml"/><Relationship Id="rId4" Type="http://schemas.openxmlformats.org/officeDocument/2006/relationships/slideLayout" Target="../slideLayouts/slideLayout202.xml"/><Relationship Id="rId9" Type="http://schemas.openxmlformats.org/officeDocument/2006/relationships/slideLayout" Target="../slideLayouts/slideLayout207.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20.xml.rels><?xml version="1.0" encoding="UTF-8" standalone="yes"?>
<Relationships xmlns="http://schemas.openxmlformats.org/package/2006/relationships"><Relationship Id="rId8" Type="http://schemas.openxmlformats.org/officeDocument/2006/relationships/slideLayout" Target="../slideLayouts/slideLayout217.xml"/><Relationship Id="rId13" Type="http://schemas.openxmlformats.org/officeDocument/2006/relationships/image" Target="../media/image1.png"/><Relationship Id="rId3" Type="http://schemas.openxmlformats.org/officeDocument/2006/relationships/slideLayout" Target="../slideLayouts/slideLayout212.xml"/><Relationship Id="rId7" Type="http://schemas.openxmlformats.org/officeDocument/2006/relationships/slideLayout" Target="../slideLayouts/slideLayout216.xml"/><Relationship Id="rId12" Type="http://schemas.openxmlformats.org/officeDocument/2006/relationships/theme" Target="../theme/theme20.xml"/><Relationship Id="rId2" Type="http://schemas.openxmlformats.org/officeDocument/2006/relationships/slideLayout" Target="../slideLayouts/slideLayout211.xml"/><Relationship Id="rId1" Type="http://schemas.openxmlformats.org/officeDocument/2006/relationships/slideLayout" Target="../slideLayouts/slideLayout210.xml"/><Relationship Id="rId6" Type="http://schemas.openxmlformats.org/officeDocument/2006/relationships/slideLayout" Target="../slideLayouts/slideLayout215.xml"/><Relationship Id="rId11" Type="http://schemas.openxmlformats.org/officeDocument/2006/relationships/slideLayout" Target="../slideLayouts/slideLayout220.xml"/><Relationship Id="rId5" Type="http://schemas.openxmlformats.org/officeDocument/2006/relationships/slideLayout" Target="../slideLayouts/slideLayout214.xml"/><Relationship Id="rId10" Type="http://schemas.openxmlformats.org/officeDocument/2006/relationships/slideLayout" Target="../slideLayouts/slideLayout219.xml"/><Relationship Id="rId4" Type="http://schemas.openxmlformats.org/officeDocument/2006/relationships/slideLayout" Target="../slideLayouts/slideLayout213.xml"/><Relationship Id="rId9" Type="http://schemas.openxmlformats.org/officeDocument/2006/relationships/slideLayout" Target="../slideLayouts/slideLayout218.xml"/></Relationships>
</file>

<file path=ppt/slideMasters/_rels/slideMaster21.xml.rels><?xml version="1.0" encoding="UTF-8" standalone="yes"?>
<Relationships xmlns="http://schemas.openxmlformats.org/package/2006/relationships"><Relationship Id="rId8" Type="http://schemas.openxmlformats.org/officeDocument/2006/relationships/slideLayout" Target="../slideLayouts/slideLayout228.xml"/><Relationship Id="rId13" Type="http://schemas.openxmlformats.org/officeDocument/2006/relationships/image" Target="../media/image1.png"/><Relationship Id="rId3" Type="http://schemas.openxmlformats.org/officeDocument/2006/relationships/slideLayout" Target="../slideLayouts/slideLayout223.xml"/><Relationship Id="rId7" Type="http://schemas.openxmlformats.org/officeDocument/2006/relationships/slideLayout" Target="../slideLayouts/slideLayout227.xml"/><Relationship Id="rId12" Type="http://schemas.openxmlformats.org/officeDocument/2006/relationships/theme" Target="../theme/theme21.xml"/><Relationship Id="rId2" Type="http://schemas.openxmlformats.org/officeDocument/2006/relationships/slideLayout" Target="../slideLayouts/slideLayout222.xml"/><Relationship Id="rId1" Type="http://schemas.openxmlformats.org/officeDocument/2006/relationships/slideLayout" Target="../slideLayouts/slideLayout221.xml"/><Relationship Id="rId6" Type="http://schemas.openxmlformats.org/officeDocument/2006/relationships/slideLayout" Target="../slideLayouts/slideLayout226.xml"/><Relationship Id="rId11" Type="http://schemas.openxmlformats.org/officeDocument/2006/relationships/slideLayout" Target="../slideLayouts/slideLayout231.xml"/><Relationship Id="rId5" Type="http://schemas.openxmlformats.org/officeDocument/2006/relationships/slideLayout" Target="../slideLayouts/slideLayout225.xml"/><Relationship Id="rId10" Type="http://schemas.openxmlformats.org/officeDocument/2006/relationships/slideLayout" Target="../slideLayouts/slideLayout230.xml"/><Relationship Id="rId4" Type="http://schemas.openxmlformats.org/officeDocument/2006/relationships/slideLayout" Target="../slideLayouts/slideLayout224.xml"/><Relationship Id="rId9" Type="http://schemas.openxmlformats.org/officeDocument/2006/relationships/slideLayout" Target="../slideLayouts/slideLayout229.xml"/></Relationships>
</file>

<file path=ppt/slideMasters/_rels/slideMaster22.xml.rels><?xml version="1.0" encoding="UTF-8" standalone="yes"?>
<Relationships xmlns="http://schemas.openxmlformats.org/package/2006/relationships"><Relationship Id="rId8" Type="http://schemas.openxmlformats.org/officeDocument/2006/relationships/slideLayout" Target="../slideLayouts/slideLayout239.xml"/><Relationship Id="rId13" Type="http://schemas.openxmlformats.org/officeDocument/2006/relationships/image" Target="../media/image1.png"/><Relationship Id="rId3" Type="http://schemas.openxmlformats.org/officeDocument/2006/relationships/slideLayout" Target="../slideLayouts/slideLayout234.xml"/><Relationship Id="rId7" Type="http://schemas.openxmlformats.org/officeDocument/2006/relationships/slideLayout" Target="../slideLayouts/slideLayout238.xml"/><Relationship Id="rId12" Type="http://schemas.openxmlformats.org/officeDocument/2006/relationships/theme" Target="../theme/theme22.xml"/><Relationship Id="rId2" Type="http://schemas.openxmlformats.org/officeDocument/2006/relationships/slideLayout" Target="../slideLayouts/slideLayout233.xml"/><Relationship Id="rId1" Type="http://schemas.openxmlformats.org/officeDocument/2006/relationships/slideLayout" Target="../slideLayouts/slideLayout232.xml"/><Relationship Id="rId6" Type="http://schemas.openxmlformats.org/officeDocument/2006/relationships/slideLayout" Target="../slideLayouts/slideLayout237.xml"/><Relationship Id="rId11" Type="http://schemas.openxmlformats.org/officeDocument/2006/relationships/slideLayout" Target="../slideLayouts/slideLayout242.xml"/><Relationship Id="rId5" Type="http://schemas.openxmlformats.org/officeDocument/2006/relationships/slideLayout" Target="../slideLayouts/slideLayout236.xml"/><Relationship Id="rId10" Type="http://schemas.openxmlformats.org/officeDocument/2006/relationships/slideLayout" Target="../slideLayouts/slideLayout241.xml"/><Relationship Id="rId4" Type="http://schemas.openxmlformats.org/officeDocument/2006/relationships/slideLayout" Target="../slideLayouts/slideLayout235.xml"/><Relationship Id="rId9" Type="http://schemas.openxmlformats.org/officeDocument/2006/relationships/slideLayout" Target="../slideLayouts/slideLayout240.xml"/></Relationships>
</file>

<file path=ppt/slideMasters/_rels/slideMaster23.xml.rels><?xml version="1.0" encoding="UTF-8" standalone="yes"?>
<Relationships xmlns="http://schemas.openxmlformats.org/package/2006/relationships"><Relationship Id="rId8" Type="http://schemas.openxmlformats.org/officeDocument/2006/relationships/slideLayout" Target="../slideLayouts/slideLayout250.xml"/><Relationship Id="rId13" Type="http://schemas.openxmlformats.org/officeDocument/2006/relationships/image" Target="../media/image1.png"/><Relationship Id="rId3" Type="http://schemas.openxmlformats.org/officeDocument/2006/relationships/slideLayout" Target="../slideLayouts/slideLayout245.xml"/><Relationship Id="rId7" Type="http://schemas.openxmlformats.org/officeDocument/2006/relationships/slideLayout" Target="../slideLayouts/slideLayout249.xml"/><Relationship Id="rId12" Type="http://schemas.openxmlformats.org/officeDocument/2006/relationships/theme" Target="../theme/theme23.xml"/><Relationship Id="rId2" Type="http://schemas.openxmlformats.org/officeDocument/2006/relationships/slideLayout" Target="../slideLayouts/slideLayout244.xml"/><Relationship Id="rId1" Type="http://schemas.openxmlformats.org/officeDocument/2006/relationships/slideLayout" Target="../slideLayouts/slideLayout243.xml"/><Relationship Id="rId6" Type="http://schemas.openxmlformats.org/officeDocument/2006/relationships/slideLayout" Target="../slideLayouts/slideLayout248.xml"/><Relationship Id="rId11" Type="http://schemas.openxmlformats.org/officeDocument/2006/relationships/slideLayout" Target="../slideLayouts/slideLayout253.xml"/><Relationship Id="rId5" Type="http://schemas.openxmlformats.org/officeDocument/2006/relationships/slideLayout" Target="../slideLayouts/slideLayout247.xml"/><Relationship Id="rId10" Type="http://schemas.openxmlformats.org/officeDocument/2006/relationships/slideLayout" Target="../slideLayouts/slideLayout252.xml"/><Relationship Id="rId4" Type="http://schemas.openxmlformats.org/officeDocument/2006/relationships/slideLayout" Target="../slideLayouts/slideLayout246.xml"/><Relationship Id="rId9" Type="http://schemas.openxmlformats.org/officeDocument/2006/relationships/slideLayout" Target="../slideLayouts/slideLayout251.xml"/></Relationships>
</file>

<file path=ppt/slideMasters/_rels/slideMaster24.xml.rels><?xml version="1.0" encoding="UTF-8" standalone="yes"?>
<Relationships xmlns="http://schemas.openxmlformats.org/package/2006/relationships"><Relationship Id="rId8" Type="http://schemas.openxmlformats.org/officeDocument/2006/relationships/slideLayout" Target="../slideLayouts/slideLayout261.xml"/><Relationship Id="rId13" Type="http://schemas.openxmlformats.org/officeDocument/2006/relationships/image" Target="../media/image1.png"/><Relationship Id="rId3" Type="http://schemas.openxmlformats.org/officeDocument/2006/relationships/slideLayout" Target="../slideLayouts/slideLayout256.xml"/><Relationship Id="rId7" Type="http://schemas.openxmlformats.org/officeDocument/2006/relationships/slideLayout" Target="../slideLayouts/slideLayout260.xml"/><Relationship Id="rId12" Type="http://schemas.openxmlformats.org/officeDocument/2006/relationships/theme" Target="../theme/theme24.xml"/><Relationship Id="rId2" Type="http://schemas.openxmlformats.org/officeDocument/2006/relationships/slideLayout" Target="../slideLayouts/slideLayout255.xml"/><Relationship Id="rId1" Type="http://schemas.openxmlformats.org/officeDocument/2006/relationships/slideLayout" Target="../slideLayouts/slideLayout254.xml"/><Relationship Id="rId6" Type="http://schemas.openxmlformats.org/officeDocument/2006/relationships/slideLayout" Target="../slideLayouts/slideLayout259.xml"/><Relationship Id="rId11" Type="http://schemas.openxmlformats.org/officeDocument/2006/relationships/slideLayout" Target="../slideLayouts/slideLayout264.xml"/><Relationship Id="rId5" Type="http://schemas.openxmlformats.org/officeDocument/2006/relationships/slideLayout" Target="../slideLayouts/slideLayout258.xml"/><Relationship Id="rId10" Type="http://schemas.openxmlformats.org/officeDocument/2006/relationships/slideLayout" Target="../slideLayouts/slideLayout263.xml"/><Relationship Id="rId4" Type="http://schemas.openxmlformats.org/officeDocument/2006/relationships/slideLayout" Target="../slideLayouts/slideLayout257.xml"/><Relationship Id="rId9" Type="http://schemas.openxmlformats.org/officeDocument/2006/relationships/slideLayout" Target="../slideLayouts/slideLayout262.xml"/></Relationships>
</file>

<file path=ppt/slideMasters/_rels/slideMaster25.xml.rels><?xml version="1.0" encoding="UTF-8" standalone="yes"?>
<Relationships xmlns="http://schemas.openxmlformats.org/package/2006/relationships"><Relationship Id="rId8" Type="http://schemas.openxmlformats.org/officeDocument/2006/relationships/slideLayout" Target="../slideLayouts/slideLayout272.xml"/><Relationship Id="rId13" Type="http://schemas.openxmlformats.org/officeDocument/2006/relationships/image" Target="../media/image1.png"/><Relationship Id="rId3" Type="http://schemas.openxmlformats.org/officeDocument/2006/relationships/slideLayout" Target="../slideLayouts/slideLayout267.xml"/><Relationship Id="rId7" Type="http://schemas.openxmlformats.org/officeDocument/2006/relationships/slideLayout" Target="../slideLayouts/slideLayout271.xml"/><Relationship Id="rId12" Type="http://schemas.openxmlformats.org/officeDocument/2006/relationships/theme" Target="../theme/theme25.xml"/><Relationship Id="rId2" Type="http://schemas.openxmlformats.org/officeDocument/2006/relationships/slideLayout" Target="../slideLayouts/slideLayout266.xml"/><Relationship Id="rId1" Type="http://schemas.openxmlformats.org/officeDocument/2006/relationships/slideLayout" Target="../slideLayouts/slideLayout265.xml"/><Relationship Id="rId6" Type="http://schemas.openxmlformats.org/officeDocument/2006/relationships/slideLayout" Target="../slideLayouts/slideLayout270.xml"/><Relationship Id="rId11" Type="http://schemas.openxmlformats.org/officeDocument/2006/relationships/slideLayout" Target="../slideLayouts/slideLayout275.xml"/><Relationship Id="rId5" Type="http://schemas.openxmlformats.org/officeDocument/2006/relationships/slideLayout" Target="../slideLayouts/slideLayout269.xml"/><Relationship Id="rId10" Type="http://schemas.openxmlformats.org/officeDocument/2006/relationships/slideLayout" Target="../slideLayouts/slideLayout274.xml"/><Relationship Id="rId4" Type="http://schemas.openxmlformats.org/officeDocument/2006/relationships/slideLayout" Target="../slideLayouts/slideLayout268.xml"/><Relationship Id="rId9" Type="http://schemas.openxmlformats.org/officeDocument/2006/relationships/slideLayout" Target="../slideLayouts/slideLayout273.xml"/></Relationships>
</file>

<file path=ppt/slideMasters/_rels/slideMaster26.xml.rels><?xml version="1.0" encoding="UTF-8" standalone="yes"?>
<Relationships xmlns="http://schemas.openxmlformats.org/package/2006/relationships"><Relationship Id="rId8" Type="http://schemas.openxmlformats.org/officeDocument/2006/relationships/slideLayout" Target="../slideLayouts/slideLayout283.xml"/><Relationship Id="rId13" Type="http://schemas.openxmlformats.org/officeDocument/2006/relationships/image" Target="../media/image1.png"/><Relationship Id="rId3" Type="http://schemas.openxmlformats.org/officeDocument/2006/relationships/slideLayout" Target="../slideLayouts/slideLayout278.xml"/><Relationship Id="rId7" Type="http://schemas.openxmlformats.org/officeDocument/2006/relationships/slideLayout" Target="../slideLayouts/slideLayout282.xml"/><Relationship Id="rId12" Type="http://schemas.openxmlformats.org/officeDocument/2006/relationships/theme" Target="../theme/theme26.xml"/><Relationship Id="rId2" Type="http://schemas.openxmlformats.org/officeDocument/2006/relationships/slideLayout" Target="../slideLayouts/slideLayout277.xml"/><Relationship Id="rId1" Type="http://schemas.openxmlformats.org/officeDocument/2006/relationships/slideLayout" Target="../slideLayouts/slideLayout276.xml"/><Relationship Id="rId6" Type="http://schemas.openxmlformats.org/officeDocument/2006/relationships/slideLayout" Target="../slideLayouts/slideLayout281.xml"/><Relationship Id="rId11" Type="http://schemas.openxmlformats.org/officeDocument/2006/relationships/slideLayout" Target="../slideLayouts/slideLayout286.xml"/><Relationship Id="rId5" Type="http://schemas.openxmlformats.org/officeDocument/2006/relationships/slideLayout" Target="../slideLayouts/slideLayout280.xml"/><Relationship Id="rId10" Type="http://schemas.openxmlformats.org/officeDocument/2006/relationships/slideLayout" Target="../slideLayouts/slideLayout285.xml"/><Relationship Id="rId4" Type="http://schemas.openxmlformats.org/officeDocument/2006/relationships/slideLayout" Target="../slideLayouts/slideLayout279.xml"/><Relationship Id="rId9" Type="http://schemas.openxmlformats.org/officeDocument/2006/relationships/slideLayout" Target="../slideLayouts/slideLayout284.xml"/></Relationships>
</file>

<file path=ppt/slideMasters/_rels/slideMaster27.xml.rels><?xml version="1.0" encoding="UTF-8" standalone="yes"?>
<Relationships xmlns="http://schemas.openxmlformats.org/package/2006/relationships"><Relationship Id="rId8" Type="http://schemas.openxmlformats.org/officeDocument/2006/relationships/slideLayout" Target="../slideLayouts/slideLayout294.xml"/><Relationship Id="rId13" Type="http://schemas.openxmlformats.org/officeDocument/2006/relationships/image" Target="../media/image1.png"/><Relationship Id="rId3" Type="http://schemas.openxmlformats.org/officeDocument/2006/relationships/slideLayout" Target="../slideLayouts/slideLayout289.xml"/><Relationship Id="rId7" Type="http://schemas.openxmlformats.org/officeDocument/2006/relationships/slideLayout" Target="../slideLayouts/slideLayout293.xml"/><Relationship Id="rId12" Type="http://schemas.openxmlformats.org/officeDocument/2006/relationships/theme" Target="../theme/theme27.xml"/><Relationship Id="rId2" Type="http://schemas.openxmlformats.org/officeDocument/2006/relationships/slideLayout" Target="../slideLayouts/slideLayout288.xml"/><Relationship Id="rId1" Type="http://schemas.openxmlformats.org/officeDocument/2006/relationships/slideLayout" Target="../slideLayouts/slideLayout287.xml"/><Relationship Id="rId6" Type="http://schemas.openxmlformats.org/officeDocument/2006/relationships/slideLayout" Target="../slideLayouts/slideLayout292.xml"/><Relationship Id="rId11" Type="http://schemas.openxmlformats.org/officeDocument/2006/relationships/slideLayout" Target="../slideLayouts/slideLayout297.xml"/><Relationship Id="rId5" Type="http://schemas.openxmlformats.org/officeDocument/2006/relationships/slideLayout" Target="../slideLayouts/slideLayout291.xml"/><Relationship Id="rId10" Type="http://schemas.openxmlformats.org/officeDocument/2006/relationships/slideLayout" Target="../slideLayouts/slideLayout296.xml"/><Relationship Id="rId4" Type="http://schemas.openxmlformats.org/officeDocument/2006/relationships/slideLayout" Target="../slideLayouts/slideLayout290.xml"/><Relationship Id="rId9" Type="http://schemas.openxmlformats.org/officeDocument/2006/relationships/slideLayout" Target="../slideLayouts/slideLayout295.xml"/></Relationships>
</file>

<file path=ppt/slideMasters/_rels/slideMaster28.xml.rels><?xml version="1.0" encoding="UTF-8" standalone="yes"?>
<Relationships xmlns="http://schemas.openxmlformats.org/package/2006/relationships"><Relationship Id="rId8" Type="http://schemas.openxmlformats.org/officeDocument/2006/relationships/slideLayout" Target="../slideLayouts/slideLayout305.xml"/><Relationship Id="rId13" Type="http://schemas.openxmlformats.org/officeDocument/2006/relationships/image" Target="../media/image1.png"/><Relationship Id="rId3" Type="http://schemas.openxmlformats.org/officeDocument/2006/relationships/slideLayout" Target="../slideLayouts/slideLayout300.xml"/><Relationship Id="rId7" Type="http://schemas.openxmlformats.org/officeDocument/2006/relationships/slideLayout" Target="../slideLayouts/slideLayout304.xml"/><Relationship Id="rId12" Type="http://schemas.openxmlformats.org/officeDocument/2006/relationships/theme" Target="../theme/theme28.xml"/><Relationship Id="rId2" Type="http://schemas.openxmlformats.org/officeDocument/2006/relationships/slideLayout" Target="../slideLayouts/slideLayout299.xml"/><Relationship Id="rId1" Type="http://schemas.openxmlformats.org/officeDocument/2006/relationships/slideLayout" Target="../slideLayouts/slideLayout298.xml"/><Relationship Id="rId6" Type="http://schemas.openxmlformats.org/officeDocument/2006/relationships/slideLayout" Target="../slideLayouts/slideLayout303.xml"/><Relationship Id="rId11" Type="http://schemas.openxmlformats.org/officeDocument/2006/relationships/slideLayout" Target="../slideLayouts/slideLayout308.xml"/><Relationship Id="rId5" Type="http://schemas.openxmlformats.org/officeDocument/2006/relationships/slideLayout" Target="../slideLayouts/slideLayout302.xml"/><Relationship Id="rId10" Type="http://schemas.openxmlformats.org/officeDocument/2006/relationships/slideLayout" Target="../slideLayouts/slideLayout307.xml"/><Relationship Id="rId4" Type="http://schemas.openxmlformats.org/officeDocument/2006/relationships/slideLayout" Target="../slideLayouts/slideLayout301.xml"/><Relationship Id="rId9" Type="http://schemas.openxmlformats.org/officeDocument/2006/relationships/slideLayout" Target="../slideLayouts/slideLayout306.xml"/></Relationships>
</file>

<file path=ppt/slideMasters/_rels/slideMaster29.xml.rels><?xml version="1.0" encoding="UTF-8" standalone="yes"?>
<Relationships xmlns="http://schemas.openxmlformats.org/package/2006/relationships"><Relationship Id="rId8" Type="http://schemas.openxmlformats.org/officeDocument/2006/relationships/slideLayout" Target="../slideLayouts/slideLayout316.xml"/><Relationship Id="rId13" Type="http://schemas.openxmlformats.org/officeDocument/2006/relationships/image" Target="../media/image1.png"/><Relationship Id="rId3" Type="http://schemas.openxmlformats.org/officeDocument/2006/relationships/slideLayout" Target="../slideLayouts/slideLayout311.xml"/><Relationship Id="rId7" Type="http://schemas.openxmlformats.org/officeDocument/2006/relationships/slideLayout" Target="../slideLayouts/slideLayout315.xml"/><Relationship Id="rId12" Type="http://schemas.openxmlformats.org/officeDocument/2006/relationships/theme" Target="../theme/theme29.xml"/><Relationship Id="rId2" Type="http://schemas.openxmlformats.org/officeDocument/2006/relationships/slideLayout" Target="../slideLayouts/slideLayout310.xml"/><Relationship Id="rId1" Type="http://schemas.openxmlformats.org/officeDocument/2006/relationships/slideLayout" Target="../slideLayouts/slideLayout309.xml"/><Relationship Id="rId6" Type="http://schemas.openxmlformats.org/officeDocument/2006/relationships/slideLayout" Target="../slideLayouts/slideLayout314.xml"/><Relationship Id="rId11" Type="http://schemas.openxmlformats.org/officeDocument/2006/relationships/slideLayout" Target="../slideLayouts/slideLayout319.xml"/><Relationship Id="rId5" Type="http://schemas.openxmlformats.org/officeDocument/2006/relationships/slideLayout" Target="../slideLayouts/slideLayout313.xml"/><Relationship Id="rId10" Type="http://schemas.openxmlformats.org/officeDocument/2006/relationships/slideLayout" Target="../slideLayouts/slideLayout318.xml"/><Relationship Id="rId4" Type="http://schemas.openxmlformats.org/officeDocument/2006/relationships/slideLayout" Target="../slideLayouts/slideLayout312.xml"/><Relationship Id="rId9" Type="http://schemas.openxmlformats.org/officeDocument/2006/relationships/slideLayout" Target="../slideLayouts/slideLayout317.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pn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30.xml.rels><?xml version="1.0" encoding="UTF-8" standalone="yes"?>
<Relationships xmlns="http://schemas.openxmlformats.org/package/2006/relationships"><Relationship Id="rId8" Type="http://schemas.openxmlformats.org/officeDocument/2006/relationships/slideLayout" Target="../slideLayouts/slideLayout327.xml"/><Relationship Id="rId13" Type="http://schemas.openxmlformats.org/officeDocument/2006/relationships/image" Target="../media/image1.png"/><Relationship Id="rId3" Type="http://schemas.openxmlformats.org/officeDocument/2006/relationships/slideLayout" Target="../slideLayouts/slideLayout322.xml"/><Relationship Id="rId7" Type="http://schemas.openxmlformats.org/officeDocument/2006/relationships/slideLayout" Target="../slideLayouts/slideLayout326.xml"/><Relationship Id="rId12" Type="http://schemas.openxmlformats.org/officeDocument/2006/relationships/theme" Target="../theme/theme30.xml"/><Relationship Id="rId2" Type="http://schemas.openxmlformats.org/officeDocument/2006/relationships/slideLayout" Target="../slideLayouts/slideLayout321.xml"/><Relationship Id="rId1" Type="http://schemas.openxmlformats.org/officeDocument/2006/relationships/slideLayout" Target="../slideLayouts/slideLayout320.xml"/><Relationship Id="rId6" Type="http://schemas.openxmlformats.org/officeDocument/2006/relationships/slideLayout" Target="../slideLayouts/slideLayout325.xml"/><Relationship Id="rId11" Type="http://schemas.openxmlformats.org/officeDocument/2006/relationships/slideLayout" Target="../slideLayouts/slideLayout330.xml"/><Relationship Id="rId5" Type="http://schemas.openxmlformats.org/officeDocument/2006/relationships/slideLayout" Target="../slideLayouts/slideLayout324.xml"/><Relationship Id="rId10" Type="http://schemas.openxmlformats.org/officeDocument/2006/relationships/slideLayout" Target="../slideLayouts/slideLayout329.xml"/><Relationship Id="rId4" Type="http://schemas.openxmlformats.org/officeDocument/2006/relationships/slideLayout" Target="../slideLayouts/slideLayout323.xml"/><Relationship Id="rId9" Type="http://schemas.openxmlformats.org/officeDocument/2006/relationships/slideLayout" Target="../slideLayouts/slideLayout328.xml"/></Relationships>
</file>

<file path=ppt/slideMasters/_rels/slideMaster31.xml.rels><?xml version="1.0" encoding="UTF-8" standalone="yes"?>
<Relationships xmlns="http://schemas.openxmlformats.org/package/2006/relationships"><Relationship Id="rId8" Type="http://schemas.openxmlformats.org/officeDocument/2006/relationships/slideLayout" Target="../slideLayouts/slideLayout338.xml"/><Relationship Id="rId13" Type="http://schemas.openxmlformats.org/officeDocument/2006/relationships/image" Target="../media/image1.png"/><Relationship Id="rId3" Type="http://schemas.openxmlformats.org/officeDocument/2006/relationships/slideLayout" Target="../slideLayouts/slideLayout333.xml"/><Relationship Id="rId7" Type="http://schemas.openxmlformats.org/officeDocument/2006/relationships/slideLayout" Target="../slideLayouts/slideLayout337.xml"/><Relationship Id="rId12" Type="http://schemas.openxmlformats.org/officeDocument/2006/relationships/theme" Target="../theme/theme31.xml"/><Relationship Id="rId2" Type="http://schemas.openxmlformats.org/officeDocument/2006/relationships/slideLayout" Target="../slideLayouts/slideLayout332.xml"/><Relationship Id="rId1" Type="http://schemas.openxmlformats.org/officeDocument/2006/relationships/slideLayout" Target="../slideLayouts/slideLayout331.xml"/><Relationship Id="rId6" Type="http://schemas.openxmlformats.org/officeDocument/2006/relationships/slideLayout" Target="../slideLayouts/slideLayout336.xml"/><Relationship Id="rId11" Type="http://schemas.openxmlformats.org/officeDocument/2006/relationships/slideLayout" Target="../slideLayouts/slideLayout341.xml"/><Relationship Id="rId5" Type="http://schemas.openxmlformats.org/officeDocument/2006/relationships/slideLayout" Target="../slideLayouts/slideLayout335.xml"/><Relationship Id="rId10" Type="http://schemas.openxmlformats.org/officeDocument/2006/relationships/slideLayout" Target="../slideLayouts/slideLayout340.xml"/><Relationship Id="rId4" Type="http://schemas.openxmlformats.org/officeDocument/2006/relationships/slideLayout" Target="../slideLayouts/slideLayout334.xml"/><Relationship Id="rId9" Type="http://schemas.openxmlformats.org/officeDocument/2006/relationships/slideLayout" Target="../slideLayouts/slideLayout339.xml"/></Relationships>
</file>

<file path=ppt/slideMasters/_rels/slideMaster32.xml.rels><?xml version="1.0" encoding="UTF-8" standalone="yes"?>
<Relationships xmlns="http://schemas.openxmlformats.org/package/2006/relationships"><Relationship Id="rId8" Type="http://schemas.openxmlformats.org/officeDocument/2006/relationships/slideLayout" Target="../slideLayouts/slideLayout349.xml"/><Relationship Id="rId13" Type="http://schemas.openxmlformats.org/officeDocument/2006/relationships/image" Target="../media/image1.png"/><Relationship Id="rId3" Type="http://schemas.openxmlformats.org/officeDocument/2006/relationships/slideLayout" Target="../slideLayouts/slideLayout344.xml"/><Relationship Id="rId7" Type="http://schemas.openxmlformats.org/officeDocument/2006/relationships/slideLayout" Target="../slideLayouts/slideLayout348.xml"/><Relationship Id="rId12" Type="http://schemas.openxmlformats.org/officeDocument/2006/relationships/theme" Target="../theme/theme32.xml"/><Relationship Id="rId2" Type="http://schemas.openxmlformats.org/officeDocument/2006/relationships/slideLayout" Target="../slideLayouts/slideLayout343.xml"/><Relationship Id="rId1" Type="http://schemas.openxmlformats.org/officeDocument/2006/relationships/slideLayout" Target="../slideLayouts/slideLayout342.xml"/><Relationship Id="rId6" Type="http://schemas.openxmlformats.org/officeDocument/2006/relationships/slideLayout" Target="../slideLayouts/slideLayout347.xml"/><Relationship Id="rId11" Type="http://schemas.openxmlformats.org/officeDocument/2006/relationships/slideLayout" Target="../slideLayouts/slideLayout352.xml"/><Relationship Id="rId5" Type="http://schemas.openxmlformats.org/officeDocument/2006/relationships/slideLayout" Target="../slideLayouts/slideLayout346.xml"/><Relationship Id="rId10" Type="http://schemas.openxmlformats.org/officeDocument/2006/relationships/slideLayout" Target="../slideLayouts/slideLayout351.xml"/><Relationship Id="rId4" Type="http://schemas.openxmlformats.org/officeDocument/2006/relationships/slideLayout" Target="../slideLayouts/slideLayout345.xml"/><Relationship Id="rId9" Type="http://schemas.openxmlformats.org/officeDocument/2006/relationships/slideLayout" Target="../slideLayouts/slideLayout350.xml"/></Relationships>
</file>

<file path=ppt/slideMasters/_rels/slideMaster33.xml.rels><?xml version="1.0" encoding="UTF-8" standalone="yes"?>
<Relationships xmlns="http://schemas.openxmlformats.org/package/2006/relationships"><Relationship Id="rId8" Type="http://schemas.openxmlformats.org/officeDocument/2006/relationships/slideLayout" Target="../slideLayouts/slideLayout360.xml"/><Relationship Id="rId13" Type="http://schemas.openxmlformats.org/officeDocument/2006/relationships/image" Target="../media/image1.png"/><Relationship Id="rId3" Type="http://schemas.openxmlformats.org/officeDocument/2006/relationships/slideLayout" Target="../slideLayouts/slideLayout355.xml"/><Relationship Id="rId7" Type="http://schemas.openxmlformats.org/officeDocument/2006/relationships/slideLayout" Target="../slideLayouts/slideLayout359.xml"/><Relationship Id="rId12" Type="http://schemas.openxmlformats.org/officeDocument/2006/relationships/theme" Target="../theme/theme33.xml"/><Relationship Id="rId2" Type="http://schemas.openxmlformats.org/officeDocument/2006/relationships/slideLayout" Target="../slideLayouts/slideLayout354.xml"/><Relationship Id="rId1" Type="http://schemas.openxmlformats.org/officeDocument/2006/relationships/slideLayout" Target="../slideLayouts/slideLayout353.xml"/><Relationship Id="rId6" Type="http://schemas.openxmlformats.org/officeDocument/2006/relationships/slideLayout" Target="../slideLayouts/slideLayout358.xml"/><Relationship Id="rId11" Type="http://schemas.openxmlformats.org/officeDocument/2006/relationships/slideLayout" Target="../slideLayouts/slideLayout363.xml"/><Relationship Id="rId5" Type="http://schemas.openxmlformats.org/officeDocument/2006/relationships/slideLayout" Target="../slideLayouts/slideLayout357.xml"/><Relationship Id="rId10" Type="http://schemas.openxmlformats.org/officeDocument/2006/relationships/slideLayout" Target="../slideLayouts/slideLayout362.xml"/><Relationship Id="rId4" Type="http://schemas.openxmlformats.org/officeDocument/2006/relationships/slideLayout" Target="../slideLayouts/slideLayout356.xml"/><Relationship Id="rId9" Type="http://schemas.openxmlformats.org/officeDocument/2006/relationships/slideLayout" Target="../slideLayouts/slideLayout361.xml"/></Relationships>
</file>

<file path=ppt/slideMasters/_rels/slideMaster34.xml.rels><?xml version="1.0" encoding="UTF-8" standalone="yes"?>
<Relationships xmlns="http://schemas.openxmlformats.org/package/2006/relationships"><Relationship Id="rId8" Type="http://schemas.openxmlformats.org/officeDocument/2006/relationships/slideLayout" Target="../slideLayouts/slideLayout371.xml"/><Relationship Id="rId13" Type="http://schemas.openxmlformats.org/officeDocument/2006/relationships/image" Target="../media/image1.png"/><Relationship Id="rId3" Type="http://schemas.openxmlformats.org/officeDocument/2006/relationships/slideLayout" Target="../slideLayouts/slideLayout366.xml"/><Relationship Id="rId7" Type="http://schemas.openxmlformats.org/officeDocument/2006/relationships/slideLayout" Target="../slideLayouts/slideLayout370.xml"/><Relationship Id="rId12" Type="http://schemas.openxmlformats.org/officeDocument/2006/relationships/theme" Target="../theme/theme34.xml"/><Relationship Id="rId2" Type="http://schemas.openxmlformats.org/officeDocument/2006/relationships/slideLayout" Target="../slideLayouts/slideLayout365.xml"/><Relationship Id="rId1" Type="http://schemas.openxmlformats.org/officeDocument/2006/relationships/slideLayout" Target="../slideLayouts/slideLayout364.xml"/><Relationship Id="rId6" Type="http://schemas.openxmlformats.org/officeDocument/2006/relationships/slideLayout" Target="../slideLayouts/slideLayout369.xml"/><Relationship Id="rId11" Type="http://schemas.openxmlformats.org/officeDocument/2006/relationships/slideLayout" Target="../slideLayouts/slideLayout374.xml"/><Relationship Id="rId5" Type="http://schemas.openxmlformats.org/officeDocument/2006/relationships/slideLayout" Target="../slideLayouts/slideLayout368.xml"/><Relationship Id="rId10" Type="http://schemas.openxmlformats.org/officeDocument/2006/relationships/slideLayout" Target="../slideLayouts/slideLayout373.xml"/><Relationship Id="rId4" Type="http://schemas.openxmlformats.org/officeDocument/2006/relationships/slideLayout" Target="../slideLayouts/slideLayout367.xml"/><Relationship Id="rId9" Type="http://schemas.openxmlformats.org/officeDocument/2006/relationships/slideLayout" Target="../slideLayouts/slideLayout372.xml"/></Relationships>
</file>

<file path=ppt/slideMasters/_rels/slideMaster35.xml.rels><?xml version="1.0" encoding="UTF-8" standalone="yes"?>
<Relationships xmlns="http://schemas.openxmlformats.org/package/2006/relationships"><Relationship Id="rId8" Type="http://schemas.openxmlformats.org/officeDocument/2006/relationships/slideLayout" Target="../slideLayouts/slideLayout382.xml"/><Relationship Id="rId13" Type="http://schemas.openxmlformats.org/officeDocument/2006/relationships/image" Target="../media/image1.png"/><Relationship Id="rId3" Type="http://schemas.openxmlformats.org/officeDocument/2006/relationships/slideLayout" Target="../slideLayouts/slideLayout377.xml"/><Relationship Id="rId7" Type="http://schemas.openxmlformats.org/officeDocument/2006/relationships/slideLayout" Target="../slideLayouts/slideLayout381.xml"/><Relationship Id="rId12" Type="http://schemas.openxmlformats.org/officeDocument/2006/relationships/theme" Target="../theme/theme35.xml"/><Relationship Id="rId2" Type="http://schemas.openxmlformats.org/officeDocument/2006/relationships/slideLayout" Target="../slideLayouts/slideLayout376.xml"/><Relationship Id="rId1" Type="http://schemas.openxmlformats.org/officeDocument/2006/relationships/slideLayout" Target="../slideLayouts/slideLayout375.xml"/><Relationship Id="rId6" Type="http://schemas.openxmlformats.org/officeDocument/2006/relationships/slideLayout" Target="../slideLayouts/slideLayout380.xml"/><Relationship Id="rId11" Type="http://schemas.openxmlformats.org/officeDocument/2006/relationships/slideLayout" Target="../slideLayouts/slideLayout385.xml"/><Relationship Id="rId5" Type="http://schemas.openxmlformats.org/officeDocument/2006/relationships/slideLayout" Target="../slideLayouts/slideLayout379.xml"/><Relationship Id="rId10" Type="http://schemas.openxmlformats.org/officeDocument/2006/relationships/slideLayout" Target="../slideLayouts/slideLayout384.xml"/><Relationship Id="rId4" Type="http://schemas.openxmlformats.org/officeDocument/2006/relationships/slideLayout" Target="../slideLayouts/slideLayout378.xml"/><Relationship Id="rId9" Type="http://schemas.openxmlformats.org/officeDocument/2006/relationships/slideLayout" Target="../slideLayouts/slideLayout383.xml"/></Relationships>
</file>

<file path=ppt/slideMasters/_rels/slideMaster36.xml.rels><?xml version="1.0" encoding="UTF-8" standalone="yes"?>
<Relationships xmlns="http://schemas.openxmlformats.org/package/2006/relationships"><Relationship Id="rId8" Type="http://schemas.openxmlformats.org/officeDocument/2006/relationships/slideLayout" Target="../slideLayouts/slideLayout393.xml"/><Relationship Id="rId13" Type="http://schemas.openxmlformats.org/officeDocument/2006/relationships/image" Target="../media/image1.png"/><Relationship Id="rId3" Type="http://schemas.openxmlformats.org/officeDocument/2006/relationships/slideLayout" Target="../slideLayouts/slideLayout388.xml"/><Relationship Id="rId7" Type="http://schemas.openxmlformats.org/officeDocument/2006/relationships/slideLayout" Target="../slideLayouts/slideLayout392.xml"/><Relationship Id="rId12" Type="http://schemas.openxmlformats.org/officeDocument/2006/relationships/theme" Target="../theme/theme36.xml"/><Relationship Id="rId2" Type="http://schemas.openxmlformats.org/officeDocument/2006/relationships/slideLayout" Target="../slideLayouts/slideLayout387.xml"/><Relationship Id="rId1" Type="http://schemas.openxmlformats.org/officeDocument/2006/relationships/slideLayout" Target="../slideLayouts/slideLayout386.xml"/><Relationship Id="rId6" Type="http://schemas.openxmlformats.org/officeDocument/2006/relationships/slideLayout" Target="../slideLayouts/slideLayout391.xml"/><Relationship Id="rId11" Type="http://schemas.openxmlformats.org/officeDocument/2006/relationships/slideLayout" Target="../slideLayouts/slideLayout396.xml"/><Relationship Id="rId5" Type="http://schemas.openxmlformats.org/officeDocument/2006/relationships/slideLayout" Target="../slideLayouts/slideLayout390.xml"/><Relationship Id="rId10" Type="http://schemas.openxmlformats.org/officeDocument/2006/relationships/slideLayout" Target="../slideLayouts/slideLayout395.xml"/><Relationship Id="rId4" Type="http://schemas.openxmlformats.org/officeDocument/2006/relationships/slideLayout" Target="../slideLayouts/slideLayout389.xml"/><Relationship Id="rId9" Type="http://schemas.openxmlformats.org/officeDocument/2006/relationships/slideLayout" Target="../slideLayouts/slideLayout394.xml"/></Relationships>
</file>

<file path=ppt/slideMasters/_rels/slideMaster37.xml.rels><?xml version="1.0" encoding="UTF-8" standalone="yes"?>
<Relationships xmlns="http://schemas.openxmlformats.org/package/2006/relationships"><Relationship Id="rId8" Type="http://schemas.openxmlformats.org/officeDocument/2006/relationships/slideLayout" Target="../slideLayouts/slideLayout404.xml"/><Relationship Id="rId13" Type="http://schemas.openxmlformats.org/officeDocument/2006/relationships/image" Target="../media/image1.png"/><Relationship Id="rId3" Type="http://schemas.openxmlformats.org/officeDocument/2006/relationships/slideLayout" Target="../slideLayouts/slideLayout399.xml"/><Relationship Id="rId7" Type="http://schemas.openxmlformats.org/officeDocument/2006/relationships/slideLayout" Target="../slideLayouts/slideLayout403.xml"/><Relationship Id="rId12" Type="http://schemas.openxmlformats.org/officeDocument/2006/relationships/theme" Target="../theme/theme37.xml"/><Relationship Id="rId2" Type="http://schemas.openxmlformats.org/officeDocument/2006/relationships/slideLayout" Target="../slideLayouts/slideLayout398.xml"/><Relationship Id="rId1" Type="http://schemas.openxmlformats.org/officeDocument/2006/relationships/slideLayout" Target="../slideLayouts/slideLayout397.xml"/><Relationship Id="rId6" Type="http://schemas.openxmlformats.org/officeDocument/2006/relationships/slideLayout" Target="../slideLayouts/slideLayout402.xml"/><Relationship Id="rId11" Type="http://schemas.openxmlformats.org/officeDocument/2006/relationships/slideLayout" Target="../slideLayouts/slideLayout407.xml"/><Relationship Id="rId5" Type="http://schemas.openxmlformats.org/officeDocument/2006/relationships/slideLayout" Target="../slideLayouts/slideLayout401.xml"/><Relationship Id="rId10" Type="http://schemas.openxmlformats.org/officeDocument/2006/relationships/slideLayout" Target="../slideLayouts/slideLayout406.xml"/><Relationship Id="rId4" Type="http://schemas.openxmlformats.org/officeDocument/2006/relationships/slideLayout" Target="../slideLayouts/slideLayout400.xml"/><Relationship Id="rId9" Type="http://schemas.openxmlformats.org/officeDocument/2006/relationships/slideLayout" Target="../slideLayouts/slideLayout405.xml"/></Relationships>
</file>

<file path=ppt/slideMasters/_rels/slideMaster38.xml.rels><?xml version="1.0" encoding="UTF-8" standalone="yes"?>
<Relationships xmlns="http://schemas.openxmlformats.org/package/2006/relationships"><Relationship Id="rId8" Type="http://schemas.openxmlformats.org/officeDocument/2006/relationships/slideLayout" Target="../slideLayouts/slideLayout415.xml"/><Relationship Id="rId13" Type="http://schemas.openxmlformats.org/officeDocument/2006/relationships/image" Target="../media/image1.png"/><Relationship Id="rId3" Type="http://schemas.openxmlformats.org/officeDocument/2006/relationships/slideLayout" Target="../slideLayouts/slideLayout410.xml"/><Relationship Id="rId7" Type="http://schemas.openxmlformats.org/officeDocument/2006/relationships/slideLayout" Target="../slideLayouts/slideLayout414.xml"/><Relationship Id="rId12" Type="http://schemas.openxmlformats.org/officeDocument/2006/relationships/theme" Target="../theme/theme38.xml"/><Relationship Id="rId2" Type="http://schemas.openxmlformats.org/officeDocument/2006/relationships/slideLayout" Target="../slideLayouts/slideLayout409.xml"/><Relationship Id="rId1" Type="http://schemas.openxmlformats.org/officeDocument/2006/relationships/slideLayout" Target="../slideLayouts/slideLayout408.xml"/><Relationship Id="rId6" Type="http://schemas.openxmlformats.org/officeDocument/2006/relationships/slideLayout" Target="../slideLayouts/slideLayout413.xml"/><Relationship Id="rId11" Type="http://schemas.openxmlformats.org/officeDocument/2006/relationships/slideLayout" Target="../slideLayouts/slideLayout418.xml"/><Relationship Id="rId5" Type="http://schemas.openxmlformats.org/officeDocument/2006/relationships/slideLayout" Target="../slideLayouts/slideLayout412.xml"/><Relationship Id="rId10" Type="http://schemas.openxmlformats.org/officeDocument/2006/relationships/slideLayout" Target="../slideLayouts/slideLayout417.xml"/><Relationship Id="rId4" Type="http://schemas.openxmlformats.org/officeDocument/2006/relationships/slideLayout" Target="../slideLayouts/slideLayout411.xml"/><Relationship Id="rId9" Type="http://schemas.openxmlformats.org/officeDocument/2006/relationships/slideLayout" Target="../slideLayouts/slideLayout416.xml"/></Relationships>
</file>

<file path=ppt/slideMasters/_rels/slideMaster39.xml.rels><?xml version="1.0" encoding="UTF-8" standalone="yes"?>
<Relationships xmlns="http://schemas.openxmlformats.org/package/2006/relationships"><Relationship Id="rId8" Type="http://schemas.openxmlformats.org/officeDocument/2006/relationships/slideLayout" Target="../slideLayouts/slideLayout426.xml"/><Relationship Id="rId13" Type="http://schemas.openxmlformats.org/officeDocument/2006/relationships/image" Target="../media/image1.png"/><Relationship Id="rId3" Type="http://schemas.openxmlformats.org/officeDocument/2006/relationships/slideLayout" Target="../slideLayouts/slideLayout421.xml"/><Relationship Id="rId7" Type="http://schemas.openxmlformats.org/officeDocument/2006/relationships/slideLayout" Target="../slideLayouts/slideLayout425.xml"/><Relationship Id="rId12" Type="http://schemas.openxmlformats.org/officeDocument/2006/relationships/theme" Target="../theme/theme39.xml"/><Relationship Id="rId2" Type="http://schemas.openxmlformats.org/officeDocument/2006/relationships/slideLayout" Target="../slideLayouts/slideLayout420.xml"/><Relationship Id="rId1" Type="http://schemas.openxmlformats.org/officeDocument/2006/relationships/slideLayout" Target="../slideLayouts/slideLayout419.xml"/><Relationship Id="rId6" Type="http://schemas.openxmlformats.org/officeDocument/2006/relationships/slideLayout" Target="../slideLayouts/slideLayout424.xml"/><Relationship Id="rId11" Type="http://schemas.openxmlformats.org/officeDocument/2006/relationships/slideLayout" Target="../slideLayouts/slideLayout429.xml"/><Relationship Id="rId5" Type="http://schemas.openxmlformats.org/officeDocument/2006/relationships/slideLayout" Target="../slideLayouts/slideLayout423.xml"/><Relationship Id="rId10" Type="http://schemas.openxmlformats.org/officeDocument/2006/relationships/slideLayout" Target="../slideLayouts/slideLayout428.xml"/><Relationship Id="rId4" Type="http://schemas.openxmlformats.org/officeDocument/2006/relationships/slideLayout" Target="../slideLayouts/slideLayout422.xml"/><Relationship Id="rId9" Type="http://schemas.openxmlformats.org/officeDocument/2006/relationships/slideLayout" Target="../slideLayouts/slideLayout427.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1.pn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40.xml.rels><?xml version="1.0" encoding="UTF-8" standalone="yes"?>
<Relationships xmlns="http://schemas.openxmlformats.org/package/2006/relationships"><Relationship Id="rId8" Type="http://schemas.openxmlformats.org/officeDocument/2006/relationships/slideLayout" Target="../slideLayouts/slideLayout437.xml"/><Relationship Id="rId13" Type="http://schemas.openxmlformats.org/officeDocument/2006/relationships/image" Target="../media/image1.png"/><Relationship Id="rId3" Type="http://schemas.openxmlformats.org/officeDocument/2006/relationships/slideLayout" Target="../slideLayouts/slideLayout432.xml"/><Relationship Id="rId7" Type="http://schemas.openxmlformats.org/officeDocument/2006/relationships/slideLayout" Target="../slideLayouts/slideLayout436.xml"/><Relationship Id="rId12" Type="http://schemas.openxmlformats.org/officeDocument/2006/relationships/theme" Target="../theme/theme40.xml"/><Relationship Id="rId2" Type="http://schemas.openxmlformats.org/officeDocument/2006/relationships/slideLayout" Target="../slideLayouts/slideLayout431.xml"/><Relationship Id="rId1" Type="http://schemas.openxmlformats.org/officeDocument/2006/relationships/slideLayout" Target="../slideLayouts/slideLayout430.xml"/><Relationship Id="rId6" Type="http://schemas.openxmlformats.org/officeDocument/2006/relationships/slideLayout" Target="../slideLayouts/slideLayout435.xml"/><Relationship Id="rId11" Type="http://schemas.openxmlformats.org/officeDocument/2006/relationships/slideLayout" Target="../slideLayouts/slideLayout440.xml"/><Relationship Id="rId5" Type="http://schemas.openxmlformats.org/officeDocument/2006/relationships/slideLayout" Target="../slideLayouts/slideLayout434.xml"/><Relationship Id="rId10" Type="http://schemas.openxmlformats.org/officeDocument/2006/relationships/slideLayout" Target="../slideLayouts/slideLayout439.xml"/><Relationship Id="rId4" Type="http://schemas.openxmlformats.org/officeDocument/2006/relationships/slideLayout" Target="../slideLayouts/slideLayout433.xml"/><Relationship Id="rId9" Type="http://schemas.openxmlformats.org/officeDocument/2006/relationships/slideLayout" Target="../slideLayouts/slideLayout438.xml"/></Relationships>
</file>

<file path=ppt/slideMasters/_rels/slideMaster41.xml.rels><?xml version="1.0" encoding="UTF-8" standalone="yes"?>
<Relationships xmlns="http://schemas.openxmlformats.org/package/2006/relationships"><Relationship Id="rId8" Type="http://schemas.openxmlformats.org/officeDocument/2006/relationships/slideLayout" Target="../slideLayouts/slideLayout448.xml"/><Relationship Id="rId13" Type="http://schemas.openxmlformats.org/officeDocument/2006/relationships/image" Target="../media/image1.png"/><Relationship Id="rId3" Type="http://schemas.openxmlformats.org/officeDocument/2006/relationships/slideLayout" Target="../slideLayouts/slideLayout443.xml"/><Relationship Id="rId7" Type="http://schemas.openxmlformats.org/officeDocument/2006/relationships/slideLayout" Target="../slideLayouts/slideLayout447.xml"/><Relationship Id="rId12" Type="http://schemas.openxmlformats.org/officeDocument/2006/relationships/theme" Target="../theme/theme41.xml"/><Relationship Id="rId2" Type="http://schemas.openxmlformats.org/officeDocument/2006/relationships/slideLayout" Target="../slideLayouts/slideLayout442.xml"/><Relationship Id="rId1" Type="http://schemas.openxmlformats.org/officeDocument/2006/relationships/slideLayout" Target="../slideLayouts/slideLayout441.xml"/><Relationship Id="rId6" Type="http://schemas.openxmlformats.org/officeDocument/2006/relationships/slideLayout" Target="../slideLayouts/slideLayout446.xml"/><Relationship Id="rId11" Type="http://schemas.openxmlformats.org/officeDocument/2006/relationships/slideLayout" Target="../slideLayouts/slideLayout451.xml"/><Relationship Id="rId5" Type="http://schemas.openxmlformats.org/officeDocument/2006/relationships/slideLayout" Target="../slideLayouts/slideLayout445.xml"/><Relationship Id="rId10" Type="http://schemas.openxmlformats.org/officeDocument/2006/relationships/slideLayout" Target="../slideLayouts/slideLayout450.xml"/><Relationship Id="rId4" Type="http://schemas.openxmlformats.org/officeDocument/2006/relationships/slideLayout" Target="../slideLayouts/slideLayout444.xml"/><Relationship Id="rId9" Type="http://schemas.openxmlformats.org/officeDocument/2006/relationships/slideLayout" Target="../slideLayouts/slideLayout449.xml"/></Relationships>
</file>

<file path=ppt/slideMasters/_rels/slideMaster42.xml.rels><?xml version="1.0" encoding="UTF-8" standalone="yes"?>
<Relationships xmlns="http://schemas.openxmlformats.org/package/2006/relationships"><Relationship Id="rId8" Type="http://schemas.openxmlformats.org/officeDocument/2006/relationships/slideLayout" Target="../slideLayouts/slideLayout459.xml"/><Relationship Id="rId13" Type="http://schemas.openxmlformats.org/officeDocument/2006/relationships/image" Target="../media/image1.png"/><Relationship Id="rId3" Type="http://schemas.openxmlformats.org/officeDocument/2006/relationships/slideLayout" Target="../slideLayouts/slideLayout454.xml"/><Relationship Id="rId7" Type="http://schemas.openxmlformats.org/officeDocument/2006/relationships/slideLayout" Target="../slideLayouts/slideLayout458.xml"/><Relationship Id="rId12" Type="http://schemas.openxmlformats.org/officeDocument/2006/relationships/theme" Target="../theme/theme42.xml"/><Relationship Id="rId2" Type="http://schemas.openxmlformats.org/officeDocument/2006/relationships/slideLayout" Target="../slideLayouts/slideLayout453.xml"/><Relationship Id="rId1" Type="http://schemas.openxmlformats.org/officeDocument/2006/relationships/slideLayout" Target="../slideLayouts/slideLayout452.xml"/><Relationship Id="rId6" Type="http://schemas.openxmlformats.org/officeDocument/2006/relationships/slideLayout" Target="../slideLayouts/slideLayout457.xml"/><Relationship Id="rId11" Type="http://schemas.openxmlformats.org/officeDocument/2006/relationships/slideLayout" Target="../slideLayouts/slideLayout462.xml"/><Relationship Id="rId5" Type="http://schemas.openxmlformats.org/officeDocument/2006/relationships/slideLayout" Target="../slideLayouts/slideLayout456.xml"/><Relationship Id="rId10" Type="http://schemas.openxmlformats.org/officeDocument/2006/relationships/slideLayout" Target="../slideLayouts/slideLayout461.xml"/><Relationship Id="rId4" Type="http://schemas.openxmlformats.org/officeDocument/2006/relationships/slideLayout" Target="../slideLayouts/slideLayout455.xml"/><Relationship Id="rId9" Type="http://schemas.openxmlformats.org/officeDocument/2006/relationships/slideLayout" Target="../slideLayouts/slideLayout460.xml"/></Relationships>
</file>

<file path=ppt/slideMasters/_rels/slideMaster43.xml.rels><?xml version="1.0" encoding="UTF-8" standalone="yes"?>
<Relationships xmlns="http://schemas.openxmlformats.org/package/2006/relationships"><Relationship Id="rId8" Type="http://schemas.openxmlformats.org/officeDocument/2006/relationships/slideLayout" Target="../slideLayouts/slideLayout470.xml"/><Relationship Id="rId13" Type="http://schemas.openxmlformats.org/officeDocument/2006/relationships/image" Target="../media/image1.png"/><Relationship Id="rId3" Type="http://schemas.openxmlformats.org/officeDocument/2006/relationships/slideLayout" Target="../slideLayouts/slideLayout465.xml"/><Relationship Id="rId7" Type="http://schemas.openxmlformats.org/officeDocument/2006/relationships/slideLayout" Target="../slideLayouts/slideLayout469.xml"/><Relationship Id="rId12" Type="http://schemas.openxmlformats.org/officeDocument/2006/relationships/theme" Target="../theme/theme43.xml"/><Relationship Id="rId2" Type="http://schemas.openxmlformats.org/officeDocument/2006/relationships/slideLayout" Target="../slideLayouts/slideLayout464.xml"/><Relationship Id="rId1" Type="http://schemas.openxmlformats.org/officeDocument/2006/relationships/slideLayout" Target="../slideLayouts/slideLayout463.xml"/><Relationship Id="rId6" Type="http://schemas.openxmlformats.org/officeDocument/2006/relationships/slideLayout" Target="../slideLayouts/slideLayout468.xml"/><Relationship Id="rId11" Type="http://schemas.openxmlformats.org/officeDocument/2006/relationships/slideLayout" Target="../slideLayouts/slideLayout473.xml"/><Relationship Id="rId5" Type="http://schemas.openxmlformats.org/officeDocument/2006/relationships/slideLayout" Target="../slideLayouts/slideLayout467.xml"/><Relationship Id="rId10" Type="http://schemas.openxmlformats.org/officeDocument/2006/relationships/slideLayout" Target="../slideLayouts/slideLayout472.xml"/><Relationship Id="rId4" Type="http://schemas.openxmlformats.org/officeDocument/2006/relationships/slideLayout" Target="../slideLayouts/slideLayout466.xml"/><Relationship Id="rId9" Type="http://schemas.openxmlformats.org/officeDocument/2006/relationships/slideLayout" Target="../slideLayouts/slideLayout471.xml"/></Relationships>
</file>

<file path=ppt/slideMasters/_rels/slideMaster44.xml.rels><?xml version="1.0" encoding="UTF-8" standalone="yes"?>
<Relationships xmlns="http://schemas.openxmlformats.org/package/2006/relationships"><Relationship Id="rId8" Type="http://schemas.openxmlformats.org/officeDocument/2006/relationships/slideLayout" Target="../slideLayouts/slideLayout481.xml"/><Relationship Id="rId13" Type="http://schemas.openxmlformats.org/officeDocument/2006/relationships/image" Target="../media/image1.png"/><Relationship Id="rId3" Type="http://schemas.openxmlformats.org/officeDocument/2006/relationships/slideLayout" Target="../slideLayouts/slideLayout476.xml"/><Relationship Id="rId7" Type="http://schemas.openxmlformats.org/officeDocument/2006/relationships/slideLayout" Target="../slideLayouts/slideLayout480.xml"/><Relationship Id="rId12" Type="http://schemas.openxmlformats.org/officeDocument/2006/relationships/theme" Target="../theme/theme44.xml"/><Relationship Id="rId2" Type="http://schemas.openxmlformats.org/officeDocument/2006/relationships/slideLayout" Target="../slideLayouts/slideLayout475.xml"/><Relationship Id="rId1" Type="http://schemas.openxmlformats.org/officeDocument/2006/relationships/slideLayout" Target="../slideLayouts/slideLayout474.xml"/><Relationship Id="rId6" Type="http://schemas.openxmlformats.org/officeDocument/2006/relationships/slideLayout" Target="../slideLayouts/slideLayout479.xml"/><Relationship Id="rId11" Type="http://schemas.openxmlformats.org/officeDocument/2006/relationships/slideLayout" Target="../slideLayouts/slideLayout484.xml"/><Relationship Id="rId5" Type="http://schemas.openxmlformats.org/officeDocument/2006/relationships/slideLayout" Target="../slideLayouts/slideLayout478.xml"/><Relationship Id="rId10" Type="http://schemas.openxmlformats.org/officeDocument/2006/relationships/slideLayout" Target="../slideLayouts/slideLayout483.xml"/><Relationship Id="rId4" Type="http://schemas.openxmlformats.org/officeDocument/2006/relationships/slideLayout" Target="../slideLayouts/slideLayout477.xml"/><Relationship Id="rId9" Type="http://schemas.openxmlformats.org/officeDocument/2006/relationships/slideLayout" Target="../slideLayouts/slideLayout482.xml"/></Relationships>
</file>

<file path=ppt/slideMasters/_rels/slideMaster45.xml.rels><?xml version="1.0" encoding="UTF-8" standalone="yes"?>
<Relationships xmlns="http://schemas.openxmlformats.org/package/2006/relationships"><Relationship Id="rId8" Type="http://schemas.openxmlformats.org/officeDocument/2006/relationships/slideLayout" Target="../slideLayouts/slideLayout492.xml"/><Relationship Id="rId13" Type="http://schemas.openxmlformats.org/officeDocument/2006/relationships/image" Target="../media/image1.png"/><Relationship Id="rId3" Type="http://schemas.openxmlformats.org/officeDocument/2006/relationships/slideLayout" Target="../slideLayouts/slideLayout487.xml"/><Relationship Id="rId7" Type="http://schemas.openxmlformats.org/officeDocument/2006/relationships/slideLayout" Target="../slideLayouts/slideLayout491.xml"/><Relationship Id="rId12" Type="http://schemas.openxmlformats.org/officeDocument/2006/relationships/theme" Target="../theme/theme45.xml"/><Relationship Id="rId2" Type="http://schemas.openxmlformats.org/officeDocument/2006/relationships/slideLayout" Target="../slideLayouts/slideLayout486.xml"/><Relationship Id="rId1" Type="http://schemas.openxmlformats.org/officeDocument/2006/relationships/slideLayout" Target="../slideLayouts/slideLayout485.xml"/><Relationship Id="rId6" Type="http://schemas.openxmlformats.org/officeDocument/2006/relationships/slideLayout" Target="../slideLayouts/slideLayout490.xml"/><Relationship Id="rId11" Type="http://schemas.openxmlformats.org/officeDocument/2006/relationships/slideLayout" Target="../slideLayouts/slideLayout495.xml"/><Relationship Id="rId5" Type="http://schemas.openxmlformats.org/officeDocument/2006/relationships/slideLayout" Target="../slideLayouts/slideLayout489.xml"/><Relationship Id="rId10" Type="http://schemas.openxmlformats.org/officeDocument/2006/relationships/slideLayout" Target="../slideLayouts/slideLayout494.xml"/><Relationship Id="rId4" Type="http://schemas.openxmlformats.org/officeDocument/2006/relationships/slideLayout" Target="../slideLayouts/slideLayout488.xml"/><Relationship Id="rId9" Type="http://schemas.openxmlformats.org/officeDocument/2006/relationships/slideLayout" Target="../slideLayouts/slideLayout493.xml"/></Relationships>
</file>

<file path=ppt/slideMasters/_rels/slideMaster46.xml.rels><?xml version="1.0" encoding="UTF-8" standalone="yes"?>
<Relationships xmlns="http://schemas.openxmlformats.org/package/2006/relationships"><Relationship Id="rId8" Type="http://schemas.openxmlformats.org/officeDocument/2006/relationships/slideLayout" Target="../slideLayouts/slideLayout503.xml"/><Relationship Id="rId13" Type="http://schemas.openxmlformats.org/officeDocument/2006/relationships/image" Target="../media/image1.png"/><Relationship Id="rId3" Type="http://schemas.openxmlformats.org/officeDocument/2006/relationships/slideLayout" Target="../slideLayouts/slideLayout498.xml"/><Relationship Id="rId7" Type="http://schemas.openxmlformats.org/officeDocument/2006/relationships/slideLayout" Target="../slideLayouts/slideLayout502.xml"/><Relationship Id="rId12" Type="http://schemas.openxmlformats.org/officeDocument/2006/relationships/theme" Target="../theme/theme46.xml"/><Relationship Id="rId2" Type="http://schemas.openxmlformats.org/officeDocument/2006/relationships/slideLayout" Target="../slideLayouts/slideLayout497.xml"/><Relationship Id="rId1" Type="http://schemas.openxmlformats.org/officeDocument/2006/relationships/slideLayout" Target="../slideLayouts/slideLayout496.xml"/><Relationship Id="rId6" Type="http://schemas.openxmlformats.org/officeDocument/2006/relationships/slideLayout" Target="../slideLayouts/slideLayout501.xml"/><Relationship Id="rId11" Type="http://schemas.openxmlformats.org/officeDocument/2006/relationships/slideLayout" Target="../slideLayouts/slideLayout506.xml"/><Relationship Id="rId5" Type="http://schemas.openxmlformats.org/officeDocument/2006/relationships/slideLayout" Target="../slideLayouts/slideLayout500.xml"/><Relationship Id="rId10" Type="http://schemas.openxmlformats.org/officeDocument/2006/relationships/slideLayout" Target="../slideLayouts/slideLayout505.xml"/><Relationship Id="rId4" Type="http://schemas.openxmlformats.org/officeDocument/2006/relationships/slideLayout" Target="../slideLayouts/slideLayout499.xml"/><Relationship Id="rId9" Type="http://schemas.openxmlformats.org/officeDocument/2006/relationships/slideLayout" Target="../slideLayouts/slideLayout504.xml"/></Relationships>
</file>

<file path=ppt/slideMasters/_rels/slideMaster47.xml.rels><?xml version="1.0" encoding="UTF-8" standalone="yes"?>
<Relationships xmlns="http://schemas.openxmlformats.org/package/2006/relationships"><Relationship Id="rId8" Type="http://schemas.openxmlformats.org/officeDocument/2006/relationships/slideLayout" Target="../slideLayouts/slideLayout514.xml"/><Relationship Id="rId13" Type="http://schemas.openxmlformats.org/officeDocument/2006/relationships/image" Target="../media/image1.png"/><Relationship Id="rId3" Type="http://schemas.openxmlformats.org/officeDocument/2006/relationships/slideLayout" Target="../slideLayouts/slideLayout509.xml"/><Relationship Id="rId7" Type="http://schemas.openxmlformats.org/officeDocument/2006/relationships/slideLayout" Target="../slideLayouts/slideLayout513.xml"/><Relationship Id="rId12" Type="http://schemas.openxmlformats.org/officeDocument/2006/relationships/theme" Target="../theme/theme47.xml"/><Relationship Id="rId2" Type="http://schemas.openxmlformats.org/officeDocument/2006/relationships/slideLayout" Target="../slideLayouts/slideLayout508.xml"/><Relationship Id="rId1" Type="http://schemas.openxmlformats.org/officeDocument/2006/relationships/slideLayout" Target="../slideLayouts/slideLayout507.xml"/><Relationship Id="rId6" Type="http://schemas.openxmlformats.org/officeDocument/2006/relationships/slideLayout" Target="../slideLayouts/slideLayout512.xml"/><Relationship Id="rId11" Type="http://schemas.openxmlformats.org/officeDocument/2006/relationships/slideLayout" Target="../slideLayouts/slideLayout517.xml"/><Relationship Id="rId5" Type="http://schemas.openxmlformats.org/officeDocument/2006/relationships/slideLayout" Target="../slideLayouts/slideLayout511.xml"/><Relationship Id="rId10" Type="http://schemas.openxmlformats.org/officeDocument/2006/relationships/slideLayout" Target="../slideLayouts/slideLayout516.xml"/><Relationship Id="rId4" Type="http://schemas.openxmlformats.org/officeDocument/2006/relationships/slideLayout" Target="../slideLayouts/slideLayout510.xml"/><Relationship Id="rId9" Type="http://schemas.openxmlformats.org/officeDocument/2006/relationships/slideLayout" Target="../slideLayouts/slideLayout515.xml"/></Relationships>
</file>

<file path=ppt/slideMasters/_rels/slideMaster48.xml.rels><?xml version="1.0" encoding="UTF-8" standalone="yes"?>
<Relationships xmlns="http://schemas.openxmlformats.org/package/2006/relationships"><Relationship Id="rId8" Type="http://schemas.openxmlformats.org/officeDocument/2006/relationships/slideLayout" Target="../slideLayouts/slideLayout525.xml"/><Relationship Id="rId13" Type="http://schemas.openxmlformats.org/officeDocument/2006/relationships/image" Target="../media/image1.png"/><Relationship Id="rId3" Type="http://schemas.openxmlformats.org/officeDocument/2006/relationships/slideLayout" Target="../slideLayouts/slideLayout520.xml"/><Relationship Id="rId7" Type="http://schemas.openxmlformats.org/officeDocument/2006/relationships/slideLayout" Target="../slideLayouts/slideLayout524.xml"/><Relationship Id="rId12" Type="http://schemas.openxmlformats.org/officeDocument/2006/relationships/theme" Target="../theme/theme48.xml"/><Relationship Id="rId2" Type="http://schemas.openxmlformats.org/officeDocument/2006/relationships/slideLayout" Target="../slideLayouts/slideLayout519.xml"/><Relationship Id="rId1" Type="http://schemas.openxmlformats.org/officeDocument/2006/relationships/slideLayout" Target="../slideLayouts/slideLayout518.xml"/><Relationship Id="rId6" Type="http://schemas.openxmlformats.org/officeDocument/2006/relationships/slideLayout" Target="../slideLayouts/slideLayout523.xml"/><Relationship Id="rId11" Type="http://schemas.openxmlformats.org/officeDocument/2006/relationships/slideLayout" Target="../slideLayouts/slideLayout528.xml"/><Relationship Id="rId5" Type="http://schemas.openxmlformats.org/officeDocument/2006/relationships/slideLayout" Target="../slideLayouts/slideLayout522.xml"/><Relationship Id="rId10" Type="http://schemas.openxmlformats.org/officeDocument/2006/relationships/slideLayout" Target="../slideLayouts/slideLayout527.xml"/><Relationship Id="rId4" Type="http://schemas.openxmlformats.org/officeDocument/2006/relationships/slideLayout" Target="../slideLayouts/slideLayout521.xml"/><Relationship Id="rId9" Type="http://schemas.openxmlformats.org/officeDocument/2006/relationships/slideLayout" Target="../slideLayouts/slideLayout526.xml"/></Relationships>
</file>

<file path=ppt/slideMasters/_rels/slideMaster49.xml.rels><?xml version="1.0" encoding="UTF-8" standalone="yes"?>
<Relationships xmlns="http://schemas.openxmlformats.org/package/2006/relationships"><Relationship Id="rId8" Type="http://schemas.openxmlformats.org/officeDocument/2006/relationships/slideLayout" Target="../slideLayouts/slideLayout536.xml"/><Relationship Id="rId13" Type="http://schemas.openxmlformats.org/officeDocument/2006/relationships/image" Target="../media/image1.png"/><Relationship Id="rId3" Type="http://schemas.openxmlformats.org/officeDocument/2006/relationships/slideLayout" Target="../slideLayouts/slideLayout531.xml"/><Relationship Id="rId7" Type="http://schemas.openxmlformats.org/officeDocument/2006/relationships/slideLayout" Target="../slideLayouts/slideLayout535.xml"/><Relationship Id="rId12" Type="http://schemas.openxmlformats.org/officeDocument/2006/relationships/theme" Target="../theme/theme49.xml"/><Relationship Id="rId2" Type="http://schemas.openxmlformats.org/officeDocument/2006/relationships/slideLayout" Target="../slideLayouts/slideLayout530.xml"/><Relationship Id="rId1" Type="http://schemas.openxmlformats.org/officeDocument/2006/relationships/slideLayout" Target="../slideLayouts/slideLayout529.xml"/><Relationship Id="rId6" Type="http://schemas.openxmlformats.org/officeDocument/2006/relationships/slideLayout" Target="../slideLayouts/slideLayout534.xml"/><Relationship Id="rId11" Type="http://schemas.openxmlformats.org/officeDocument/2006/relationships/slideLayout" Target="../slideLayouts/slideLayout539.xml"/><Relationship Id="rId5" Type="http://schemas.openxmlformats.org/officeDocument/2006/relationships/slideLayout" Target="../slideLayouts/slideLayout533.xml"/><Relationship Id="rId10" Type="http://schemas.openxmlformats.org/officeDocument/2006/relationships/slideLayout" Target="../slideLayouts/slideLayout538.xml"/><Relationship Id="rId4" Type="http://schemas.openxmlformats.org/officeDocument/2006/relationships/slideLayout" Target="../slideLayouts/slideLayout532.xml"/><Relationship Id="rId9" Type="http://schemas.openxmlformats.org/officeDocument/2006/relationships/slideLayout" Target="../slideLayouts/slideLayout537.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image" Target="../media/image1.png"/><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50.xml.rels><?xml version="1.0" encoding="UTF-8" standalone="yes"?>
<Relationships xmlns="http://schemas.openxmlformats.org/package/2006/relationships"><Relationship Id="rId8" Type="http://schemas.openxmlformats.org/officeDocument/2006/relationships/slideLayout" Target="../slideLayouts/slideLayout547.xml"/><Relationship Id="rId13" Type="http://schemas.openxmlformats.org/officeDocument/2006/relationships/image" Target="../media/image1.png"/><Relationship Id="rId3" Type="http://schemas.openxmlformats.org/officeDocument/2006/relationships/slideLayout" Target="../slideLayouts/slideLayout542.xml"/><Relationship Id="rId7" Type="http://schemas.openxmlformats.org/officeDocument/2006/relationships/slideLayout" Target="../slideLayouts/slideLayout546.xml"/><Relationship Id="rId12" Type="http://schemas.openxmlformats.org/officeDocument/2006/relationships/theme" Target="../theme/theme50.xml"/><Relationship Id="rId2" Type="http://schemas.openxmlformats.org/officeDocument/2006/relationships/slideLayout" Target="../slideLayouts/slideLayout541.xml"/><Relationship Id="rId1" Type="http://schemas.openxmlformats.org/officeDocument/2006/relationships/slideLayout" Target="../slideLayouts/slideLayout540.xml"/><Relationship Id="rId6" Type="http://schemas.openxmlformats.org/officeDocument/2006/relationships/slideLayout" Target="../slideLayouts/slideLayout545.xml"/><Relationship Id="rId11" Type="http://schemas.openxmlformats.org/officeDocument/2006/relationships/slideLayout" Target="../slideLayouts/slideLayout550.xml"/><Relationship Id="rId5" Type="http://schemas.openxmlformats.org/officeDocument/2006/relationships/slideLayout" Target="../slideLayouts/slideLayout544.xml"/><Relationship Id="rId10" Type="http://schemas.openxmlformats.org/officeDocument/2006/relationships/slideLayout" Target="../slideLayouts/slideLayout549.xml"/><Relationship Id="rId4" Type="http://schemas.openxmlformats.org/officeDocument/2006/relationships/slideLayout" Target="../slideLayouts/slideLayout543.xml"/><Relationship Id="rId9" Type="http://schemas.openxmlformats.org/officeDocument/2006/relationships/slideLayout" Target="../slideLayouts/slideLayout548.xml"/></Relationships>
</file>

<file path=ppt/slideMasters/_rels/slideMaster51.xml.rels><?xml version="1.0" encoding="UTF-8" standalone="yes"?>
<Relationships xmlns="http://schemas.openxmlformats.org/package/2006/relationships"><Relationship Id="rId8" Type="http://schemas.openxmlformats.org/officeDocument/2006/relationships/slideLayout" Target="../slideLayouts/slideLayout558.xml"/><Relationship Id="rId13" Type="http://schemas.openxmlformats.org/officeDocument/2006/relationships/image" Target="../media/image1.png"/><Relationship Id="rId3" Type="http://schemas.openxmlformats.org/officeDocument/2006/relationships/slideLayout" Target="../slideLayouts/slideLayout553.xml"/><Relationship Id="rId7" Type="http://schemas.openxmlformats.org/officeDocument/2006/relationships/slideLayout" Target="../slideLayouts/slideLayout557.xml"/><Relationship Id="rId12" Type="http://schemas.openxmlformats.org/officeDocument/2006/relationships/theme" Target="../theme/theme51.xml"/><Relationship Id="rId2" Type="http://schemas.openxmlformats.org/officeDocument/2006/relationships/slideLayout" Target="../slideLayouts/slideLayout552.xml"/><Relationship Id="rId1" Type="http://schemas.openxmlformats.org/officeDocument/2006/relationships/slideLayout" Target="../slideLayouts/slideLayout551.xml"/><Relationship Id="rId6" Type="http://schemas.openxmlformats.org/officeDocument/2006/relationships/slideLayout" Target="../slideLayouts/slideLayout556.xml"/><Relationship Id="rId11" Type="http://schemas.openxmlformats.org/officeDocument/2006/relationships/slideLayout" Target="../slideLayouts/slideLayout561.xml"/><Relationship Id="rId5" Type="http://schemas.openxmlformats.org/officeDocument/2006/relationships/slideLayout" Target="../slideLayouts/slideLayout555.xml"/><Relationship Id="rId10" Type="http://schemas.openxmlformats.org/officeDocument/2006/relationships/slideLayout" Target="../slideLayouts/slideLayout560.xml"/><Relationship Id="rId4" Type="http://schemas.openxmlformats.org/officeDocument/2006/relationships/slideLayout" Target="../slideLayouts/slideLayout554.xml"/><Relationship Id="rId9" Type="http://schemas.openxmlformats.org/officeDocument/2006/relationships/slideLayout" Target="../slideLayouts/slideLayout559.xml"/></Relationships>
</file>

<file path=ppt/slideMasters/_rels/slideMaster52.xml.rels><?xml version="1.0" encoding="UTF-8" standalone="yes"?>
<Relationships xmlns="http://schemas.openxmlformats.org/package/2006/relationships"><Relationship Id="rId8" Type="http://schemas.openxmlformats.org/officeDocument/2006/relationships/slideLayout" Target="../slideLayouts/slideLayout569.xml"/><Relationship Id="rId13" Type="http://schemas.openxmlformats.org/officeDocument/2006/relationships/image" Target="../media/image1.png"/><Relationship Id="rId3" Type="http://schemas.openxmlformats.org/officeDocument/2006/relationships/slideLayout" Target="../slideLayouts/slideLayout564.xml"/><Relationship Id="rId7" Type="http://schemas.openxmlformats.org/officeDocument/2006/relationships/slideLayout" Target="../slideLayouts/slideLayout568.xml"/><Relationship Id="rId12" Type="http://schemas.openxmlformats.org/officeDocument/2006/relationships/theme" Target="../theme/theme52.xml"/><Relationship Id="rId2" Type="http://schemas.openxmlformats.org/officeDocument/2006/relationships/slideLayout" Target="../slideLayouts/slideLayout563.xml"/><Relationship Id="rId1" Type="http://schemas.openxmlformats.org/officeDocument/2006/relationships/slideLayout" Target="../slideLayouts/slideLayout562.xml"/><Relationship Id="rId6" Type="http://schemas.openxmlformats.org/officeDocument/2006/relationships/slideLayout" Target="../slideLayouts/slideLayout567.xml"/><Relationship Id="rId11" Type="http://schemas.openxmlformats.org/officeDocument/2006/relationships/slideLayout" Target="../slideLayouts/slideLayout572.xml"/><Relationship Id="rId5" Type="http://schemas.openxmlformats.org/officeDocument/2006/relationships/slideLayout" Target="../slideLayouts/slideLayout566.xml"/><Relationship Id="rId10" Type="http://schemas.openxmlformats.org/officeDocument/2006/relationships/slideLayout" Target="../slideLayouts/slideLayout571.xml"/><Relationship Id="rId4" Type="http://schemas.openxmlformats.org/officeDocument/2006/relationships/slideLayout" Target="../slideLayouts/slideLayout565.xml"/><Relationship Id="rId9" Type="http://schemas.openxmlformats.org/officeDocument/2006/relationships/slideLayout" Target="../slideLayouts/slideLayout570.xml"/></Relationships>
</file>

<file path=ppt/slideMasters/_rels/slideMaster53.xml.rels><?xml version="1.0" encoding="UTF-8" standalone="yes"?>
<Relationships xmlns="http://schemas.openxmlformats.org/package/2006/relationships"><Relationship Id="rId8" Type="http://schemas.openxmlformats.org/officeDocument/2006/relationships/slideLayout" Target="../slideLayouts/slideLayout580.xml"/><Relationship Id="rId13" Type="http://schemas.openxmlformats.org/officeDocument/2006/relationships/image" Target="../media/image1.png"/><Relationship Id="rId3" Type="http://schemas.openxmlformats.org/officeDocument/2006/relationships/slideLayout" Target="../slideLayouts/slideLayout575.xml"/><Relationship Id="rId7" Type="http://schemas.openxmlformats.org/officeDocument/2006/relationships/slideLayout" Target="../slideLayouts/slideLayout579.xml"/><Relationship Id="rId12" Type="http://schemas.openxmlformats.org/officeDocument/2006/relationships/theme" Target="../theme/theme53.xml"/><Relationship Id="rId2" Type="http://schemas.openxmlformats.org/officeDocument/2006/relationships/slideLayout" Target="../slideLayouts/slideLayout574.xml"/><Relationship Id="rId1" Type="http://schemas.openxmlformats.org/officeDocument/2006/relationships/slideLayout" Target="../slideLayouts/slideLayout573.xml"/><Relationship Id="rId6" Type="http://schemas.openxmlformats.org/officeDocument/2006/relationships/slideLayout" Target="../slideLayouts/slideLayout578.xml"/><Relationship Id="rId11" Type="http://schemas.openxmlformats.org/officeDocument/2006/relationships/slideLayout" Target="../slideLayouts/slideLayout583.xml"/><Relationship Id="rId5" Type="http://schemas.openxmlformats.org/officeDocument/2006/relationships/slideLayout" Target="../slideLayouts/slideLayout577.xml"/><Relationship Id="rId10" Type="http://schemas.openxmlformats.org/officeDocument/2006/relationships/slideLayout" Target="../slideLayouts/slideLayout582.xml"/><Relationship Id="rId4" Type="http://schemas.openxmlformats.org/officeDocument/2006/relationships/slideLayout" Target="../slideLayouts/slideLayout576.xml"/><Relationship Id="rId9" Type="http://schemas.openxmlformats.org/officeDocument/2006/relationships/slideLayout" Target="../slideLayouts/slideLayout581.xml"/></Relationships>
</file>

<file path=ppt/slideMasters/_rels/slideMaster54.xml.rels><?xml version="1.0" encoding="UTF-8" standalone="yes"?>
<Relationships xmlns="http://schemas.openxmlformats.org/package/2006/relationships"><Relationship Id="rId8" Type="http://schemas.openxmlformats.org/officeDocument/2006/relationships/slideLayout" Target="../slideLayouts/slideLayout591.xml"/><Relationship Id="rId13" Type="http://schemas.openxmlformats.org/officeDocument/2006/relationships/image" Target="../media/image1.png"/><Relationship Id="rId3" Type="http://schemas.openxmlformats.org/officeDocument/2006/relationships/slideLayout" Target="../slideLayouts/slideLayout586.xml"/><Relationship Id="rId7" Type="http://schemas.openxmlformats.org/officeDocument/2006/relationships/slideLayout" Target="../slideLayouts/slideLayout590.xml"/><Relationship Id="rId12" Type="http://schemas.openxmlformats.org/officeDocument/2006/relationships/theme" Target="../theme/theme54.xml"/><Relationship Id="rId2" Type="http://schemas.openxmlformats.org/officeDocument/2006/relationships/slideLayout" Target="../slideLayouts/slideLayout585.xml"/><Relationship Id="rId1" Type="http://schemas.openxmlformats.org/officeDocument/2006/relationships/slideLayout" Target="../slideLayouts/slideLayout584.xml"/><Relationship Id="rId6" Type="http://schemas.openxmlformats.org/officeDocument/2006/relationships/slideLayout" Target="../slideLayouts/slideLayout589.xml"/><Relationship Id="rId11" Type="http://schemas.openxmlformats.org/officeDocument/2006/relationships/slideLayout" Target="../slideLayouts/slideLayout594.xml"/><Relationship Id="rId5" Type="http://schemas.openxmlformats.org/officeDocument/2006/relationships/slideLayout" Target="../slideLayouts/slideLayout588.xml"/><Relationship Id="rId10" Type="http://schemas.openxmlformats.org/officeDocument/2006/relationships/slideLayout" Target="../slideLayouts/slideLayout593.xml"/><Relationship Id="rId4" Type="http://schemas.openxmlformats.org/officeDocument/2006/relationships/slideLayout" Target="../slideLayouts/slideLayout587.xml"/><Relationship Id="rId9" Type="http://schemas.openxmlformats.org/officeDocument/2006/relationships/slideLayout" Target="../slideLayouts/slideLayout592.xml"/></Relationships>
</file>

<file path=ppt/slideMasters/_rels/slideMaster55.xml.rels><?xml version="1.0" encoding="UTF-8" standalone="yes"?>
<Relationships xmlns="http://schemas.openxmlformats.org/package/2006/relationships"><Relationship Id="rId8" Type="http://schemas.openxmlformats.org/officeDocument/2006/relationships/slideLayout" Target="../slideLayouts/slideLayout602.xml"/><Relationship Id="rId13" Type="http://schemas.openxmlformats.org/officeDocument/2006/relationships/image" Target="../media/image1.png"/><Relationship Id="rId3" Type="http://schemas.openxmlformats.org/officeDocument/2006/relationships/slideLayout" Target="../slideLayouts/slideLayout597.xml"/><Relationship Id="rId7" Type="http://schemas.openxmlformats.org/officeDocument/2006/relationships/slideLayout" Target="../slideLayouts/slideLayout601.xml"/><Relationship Id="rId12" Type="http://schemas.openxmlformats.org/officeDocument/2006/relationships/theme" Target="../theme/theme55.xml"/><Relationship Id="rId2" Type="http://schemas.openxmlformats.org/officeDocument/2006/relationships/slideLayout" Target="../slideLayouts/slideLayout596.xml"/><Relationship Id="rId1" Type="http://schemas.openxmlformats.org/officeDocument/2006/relationships/slideLayout" Target="../slideLayouts/slideLayout595.xml"/><Relationship Id="rId6" Type="http://schemas.openxmlformats.org/officeDocument/2006/relationships/slideLayout" Target="../slideLayouts/slideLayout600.xml"/><Relationship Id="rId11" Type="http://schemas.openxmlformats.org/officeDocument/2006/relationships/slideLayout" Target="../slideLayouts/slideLayout605.xml"/><Relationship Id="rId5" Type="http://schemas.openxmlformats.org/officeDocument/2006/relationships/slideLayout" Target="../slideLayouts/slideLayout599.xml"/><Relationship Id="rId10" Type="http://schemas.openxmlformats.org/officeDocument/2006/relationships/slideLayout" Target="../slideLayouts/slideLayout604.xml"/><Relationship Id="rId4" Type="http://schemas.openxmlformats.org/officeDocument/2006/relationships/slideLayout" Target="../slideLayouts/slideLayout598.xml"/><Relationship Id="rId9" Type="http://schemas.openxmlformats.org/officeDocument/2006/relationships/slideLayout" Target="../slideLayouts/slideLayout603.xml"/></Relationships>
</file>

<file path=ppt/slideMasters/_rels/slideMaster56.xml.rels><?xml version="1.0" encoding="UTF-8" standalone="yes"?>
<Relationships xmlns="http://schemas.openxmlformats.org/package/2006/relationships"><Relationship Id="rId8" Type="http://schemas.openxmlformats.org/officeDocument/2006/relationships/slideLayout" Target="../slideLayouts/slideLayout613.xml"/><Relationship Id="rId13" Type="http://schemas.openxmlformats.org/officeDocument/2006/relationships/image" Target="../media/image1.png"/><Relationship Id="rId3" Type="http://schemas.openxmlformats.org/officeDocument/2006/relationships/slideLayout" Target="../slideLayouts/slideLayout608.xml"/><Relationship Id="rId7" Type="http://schemas.openxmlformats.org/officeDocument/2006/relationships/slideLayout" Target="../slideLayouts/slideLayout612.xml"/><Relationship Id="rId12" Type="http://schemas.openxmlformats.org/officeDocument/2006/relationships/theme" Target="../theme/theme56.xml"/><Relationship Id="rId2" Type="http://schemas.openxmlformats.org/officeDocument/2006/relationships/slideLayout" Target="../slideLayouts/slideLayout607.xml"/><Relationship Id="rId1" Type="http://schemas.openxmlformats.org/officeDocument/2006/relationships/slideLayout" Target="../slideLayouts/slideLayout606.xml"/><Relationship Id="rId6" Type="http://schemas.openxmlformats.org/officeDocument/2006/relationships/slideLayout" Target="../slideLayouts/slideLayout611.xml"/><Relationship Id="rId11" Type="http://schemas.openxmlformats.org/officeDocument/2006/relationships/slideLayout" Target="../slideLayouts/slideLayout616.xml"/><Relationship Id="rId5" Type="http://schemas.openxmlformats.org/officeDocument/2006/relationships/slideLayout" Target="../slideLayouts/slideLayout610.xml"/><Relationship Id="rId10" Type="http://schemas.openxmlformats.org/officeDocument/2006/relationships/slideLayout" Target="../slideLayouts/slideLayout615.xml"/><Relationship Id="rId4" Type="http://schemas.openxmlformats.org/officeDocument/2006/relationships/slideLayout" Target="../slideLayouts/slideLayout609.xml"/><Relationship Id="rId9" Type="http://schemas.openxmlformats.org/officeDocument/2006/relationships/slideLayout" Target="../slideLayouts/slideLayout614.xml"/></Relationships>
</file>

<file path=ppt/slideMasters/_rels/slideMaster57.xml.rels><?xml version="1.0" encoding="UTF-8" standalone="yes"?>
<Relationships xmlns="http://schemas.openxmlformats.org/package/2006/relationships"><Relationship Id="rId8" Type="http://schemas.openxmlformats.org/officeDocument/2006/relationships/slideLayout" Target="../slideLayouts/slideLayout624.xml"/><Relationship Id="rId13" Type="http://schemas.openxmlformats.org/officeDocument/2006/relationships/image" Target="../media/image1.png"/><Relationship Id="rId3" Type="http://schemas.openxmlformats.org/officeDocument/2006/relationships/slideLayout" Target="../slideLayouts/slideLayout619.xml"/><Relationship Id="rId7" Type="http://schemas.openxmlformats.org/officeDocument/2006/relationships/slideLayout" Target="../slideLayouts/slideLayout623.xml"/><Relationship Id="rId12" Type="http://schemas.openxmlformats.org/officeDocument/2006/relationships/theme" Target="../theme/theme57.xml"/><Relationship Id="rId2" Type="http://schemas.openxmlformats.org/officeDocument/2006/relationships/slideLayout" Target="../slideLayouts/slideLayout618.xml"/><Relationship Id="rId1" Type="http://schemas.openxmlformats.org/officeDocument/2006/relationships/slideLayout" Target="../slideLayouts/slideLayout617.xml"/><Relationship Id="rId6" Type="http://schemas.openxmlformats.org/officeDocument/2006/relationships/slideLayout" Target="../slideLayouts/slideLayout622.xml"/><Relationship Id="rId11" Type="http://schemas.openxmlformats.org/officeDocument/2006/relationships/slideLayout" Target="../slideLayouts/slideLayout627.xml"/><Relationship Id="rId5" Type="http://schemas.openxmlformats.org/officeDocument/2006/relationships/slideLayout" Target="../slideLayouts/slideLayout621.xml"/><Relationship Id="rId10" Type="http://schemas.openxmlformats.org/officeDocument/2006/relationships/slideLayout" Target="../slideLayouts/slideLayout626.xml"/><Relationship Id="rId4" Type="http://schemas.openxmlformats.org/officeDocument/2006/relationships/slideLayout" Target="../slideLayouts/slideLayout620.xml"/><Relationship Id="rId9" Type="http://schemas.openxmlformats.org/officeDocument/2006/relationships/slideLayout" Target="../slideLayouts/slideLayout625.xml"/></Relationships>
</file>

<file path=ppt/slideMasters/_rels/slideMaster58.xml.rels><?xml version="1.0" encoding="UTF-8" standalone="yes"?>
<Relationships xmlns="http://schemas.openxmlformats.org/package/2006/relationships"><Relationship Id="rId8" Type="http://schemas.openxmlformats.org/officeDocument/2006/relationships/slideLayout" Target="../slideLayouts/slideLayout635.xml"/><Relationship Id="rId13" Type="http://schemas.openxmlformats.org/officeDocument/2006/relationships/image" Target="../media/image1.png"/><Relationship Id="rId3" Type="http://schemas.openxmlformats.org/officeDocument/2006/relationships/slideLayout" Target="../slideLayouts/slideLayout630.xml"/><Relationship Id="rId7" Type="http://schemas.openxmlformats.org/officeDocument/2006/relationships/slideLayout" Target="../slideLayouts/slideLayout634.xml"/><Relationship Id="rId12" Type="http://schemas.openxmlformats.org/officeDocument/2006/relationships/theme" Target="../theme/theme58.xml"/><Relationship Id="rId2" Type="http://schemas.openxmlformats.org/officeDocument/2006/relationships/slideLayout" Target="../slideLayouts/slideLayout629.xml"/><Relationship Id="rId1" Type="http://schemas.openxmlformats.org/officeDocument/2006/relationships/slideLayout" Target="../slideLayouts/slideLayout628.xml"/><Relationship Id="rId6" Type="http://schemas.openxmlformats.org/officeDocument/2006/relationships/slideLayout" Target="../slideLayouts/slideLayout633.xml"/><Relationship Id="rId11" Type="http://schemas.openxmlformats.org/officeDocument/2006/relationships/slideLayout" Target="../slideLayouts/slideLayout638.xml"/><Relationship Id="rId5" Type="http://schemas.openxmlformats.org/officeDocument/2006/relationships/slideLayout" Target="../slideLayouts/slideLayout632.xml"/><Relationship Id="rId10" Type="http://schemas.openxmlformats.org/officeDocument/2006/relationships/slideLayout" Target="../slideLayouts/slideLayout637.xml"/><Relationship Id="rId4" Type="http://schemas.openxmlformats.org/officeDocument/2006/relationships/slideLayout" Target="../slideLayouts/slideLayout631.xml"/><Relationship Id="rId9" Type="http://schemas.openxmlformats.org/officeDocument/2006/relationships/slideLayout" Target="../slideLayouts/slideLayout636.xml"/></Relationships>
</file>

<file path=ppt/slideMasters/_rels/slideMaster59.xml.rels><?xml version="1.0" encoding="UTF-8" standalone="yes"?>
<Relationships xmlns="http://schemas.openxmlformats.org/package/2006/relationships"><Relationship Id="rId8" Type="http://schemas.openxmlformats.org/officeDocument/2006/relationships/slideLayout" Target="../slideLayouts/slideLayout646.xml"/><Relationship Id="rId13" Type="http://schemas.openxmlformats.org/officeDocument/2006/relationships/image" Target="../media/image1.png"/><Relationship Id="rId3" Type="http://schemas.openxmlformats.org/officeDocument/2006/relationships/slideLayout" Target="../slideLayouts/slideLayout641.xml"/><Relationship Id="rId7" Type="http://schemas.openxmlformats.org/officeDocument/2006/relationships/slideLayout" Target="../slideLayouts/slideLayout645.xml"/><Relationship Id="rId12" Type="http://schemas.openxmlformats.org/officeDocument/2006/relationships/theme" Target="../theme/theme59.xml"/><Relationship Id="rId2" Type="http://schemas.openxmlformats.org/officeDocument/2006/relationships/slideLayout" Target="../slideLayouts/slideLayout640.xml"/><Relationship Id="rId1" Type="http://schemas.openxmlformats.org/officeDocument/2006/relationships/slideLayout" Target="../slideLayouts/slideLayout639.xml"/><Relationship Id="rId6" Type="http://schemas.openxmlformats.org/officeDocument/2006/relationships/slideLayout" Target="../slideLayouts/slideLayout644.xml"/><Relationship Id="rId11" Type="http://schemas.openxmlformats.org/officeDocument/2006/relationships/slideLayout" Target="../slideLayouts/slideLayout649.xml"/><Relationship Id="rId5" Type="http://schemas.openxmlformats.org/officeDocument/2006/relationships/slideLayout" Target="../slideLayouts/slideLayout643.xml"/><Relationship Id="rId10" Type="http://schemas.openxmlformats.org/officeDocument/2006/relationships/slideLayout" Target="../slideLayouts/slideLayout648.xml"/><Relationship Id="rId4" Type="http://schemas.openxmlformats.org/officeDocument/2006/relationships/slideLayout" Target="../slideLayouts/slideLayout642.xml"/><Relationship Id="rId9" Type="http://schemas.openxmlformats.org/officeDocument/2006/relationships/slideLayout" Target="../slideLayouts/slideLayout647.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13" Type="http://schemas.openxmlformats.org/officeDocument/2006/relationships/image" Target="../media/image1.png"/><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13" Type="http://schemas.openxmlformats.org/officeDocument/2006/relationships/image" Target="../media/image1.png"/><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5.xml"/><Relationship Id="rId13" Type="http://schemas.openxmlformats.org/officeDocument/2006/relationships/image" Target="../media/image1.png"/><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theme" Target="../theme/theme8.xml"/><Relationship Id="rId2" Type="http://schemas.openxmlformats.org/officeDocument/2006/relationships/slideLayout" Target="../slideLayouts/slideLayout79.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0" Type="http://schemas.openxmlformats.org/officeDocument/2006/relationships/slideLayout" Target="../slideLayouts/slideLayout87.xml"/><Relationship Id="rId4" Type="http://schemas.openxmlformats.org/officeDocument/2006/relationships/slideLayout" Target="../slideLayouts/slideLayout81.xml"/><Relationship Id="rId9" Type="http://schemas.openxmlformats.org/officeDocument/2006/relationships/slideLayout" Target="../slideLayouts/slideLayout86.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96.xml"/><Relationship Id="rId13" Type="http://schemas.openxmlformats.org/officeDocument/2006/relationships/image" Target="../media/image1.png"/><Relationship Id="rId3" Type="http://schemas.openxmlformats.org/officeDocument/2006/relationships/slideLayout" Target="../slideLayouts/slideLayout91.xml"/><Relationship Id="rId7" Type="http://schemas.openxmlformats.org/officeDocument/2006/relationships/slideLayout" Target="../slideLayouts/slideLayout95.xml"/><Relationship Id="rId12" Type="http://schemas.openxmlformats.org/officeDocument/2006/relationships/theme" Target="../theme/theme9.xml"/><Relationship Id="rId2" Type="http://schemas.openxmlformats.org/officeDocument/2006/relationships/slideLayout" Target="../slideLayouts/slideLayout90.xml"/><Relationship Id="rId1" Type="http://schemas.openxmlformats.org/officeDocument/2006/relationships/slideLayout" Target="../slideLayouts/slideLayout89.xml"/><Relationship Id="rId6" Type="http://schemas.openxmlformats.org/officeDocument/2006/relationships/slideLayout" Target="../slideLayouts/slideLayout94.xml"/><Relationship Id="rId11" Type="http://schemas.openxmlformats.org/officeDocument/2006/relationships/slideLayout" Target="../slideLayouts/slideLayout99.xml"/><Relationship Id="rId5" Type="http://schemas.openxmlformats.org/officeDocument/2006/relationships/slideLayout" Target="../slideLayouts/slideLayout93.xml"/><Relationship Id="rId10" Type="http://schemas.openxmlformats.org/officeDocument/2006/relationships/slideLayout" Target="../slideLayouts/slideLayout98.xml"/><Relationship Id="rId4" Type="http://schemas.openxmlformats.org/officeDocument/2006/relationships/slideLayout" Target="../slideLayouts/slideLayout92.xml"/><Relationship Id="rId9" Type="http://schemas.openxmlformats.org/officeDocument/2006/relationships/slideLayout" Target="../slideLayouts/slideLayout9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cxnSp>
        <p:nvCxnSpPr>
          <p:cNvPr id="7" name="直接连接符 6"/>
          <p:cNvCxnSpPr/>
          <p:nvPr userDrawn="1"/>
        </p:nvCxnSpPr>
        <p:spPr>
          <a:xfrm>
            <a:off x="0" y="702856"/>
            <a:ext cx="12192000" cy="0"/>
          </a:xfrm>
          <a:prstGeom prst="line">
            <a:avLst/>
          </a:prstGeom>
          <a:ln w="38100">
            <a:solidFill>
              <a:schemeClr val="accent1"/>
            </a:solidFill>
            <a:tailEnd type="none"/>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nvCxnSpPr>
        <p:spPr>
          <a:xfrm>
            <a:off x="0" y="774864"/>
            <a:ext cx="12192000" cy="0"/>
          </a:xfrm>
          <a:prstGeom prst="line">
            <a:avLst/>
          </a:prstGeom>
          <a:ln w="38100">
            <a:solidFill>
              <a:schemeClr val="accent1"/>
            </a:solidFill>
            <a:tailEnd type="none"/>
          </a:ln>
        </p:spPr>
        <p:style>
          <a:lnRef idx="1">
            <a:schemeClr val="accent1"/>
          </a:lnRef>
          <a:fillRef idx="0">
            <a:schemeClr val="accent1"/>
          </a:fillRef>
          <a:effectRef idx="0">
            <a:schemeClr val="accent1"/>
          </a:effectRef>
          <a:fontRef idx="minor">
            <a:schemeClr val="tx1"/>
          </a:fontRef>
        </p:style>
      </p:cxnSp>
      <p:pic>
        <p:nvPicPr>
          <p:cNvPr id="9" name="图片 8" descr="文本&#10;&#10;描述已自动生成"/>
          <p:cNvPicPr>
            <a:picLocks noChangeAspect="1"/>
          </p:cNvPicPr>
          <p:nvPr userDrawn="1"/>
        </p:nvPicPr>
        <p:blipFill>
          <a:blip r:embed="rId13" cstate="print">
            <a:grayscl/>
            <a:extLst>
              <a:ext uri="{28A0092B-C50C-407E-A947-70E740481C1C}">
                <a14:useLocalDpi xmlns:a14="http://schemas.microsoft.com/office/drawing/2010/main" val="0"/>
              </a:ext>
            </a:extLst>
          </a:blip>
          <a:stretch>
            <a:fillRect/>
          </a:stretch>
        </p:blipFill>
        <p:spPr>
          <a:xfrm>
            <a:off x="9676872" y="-77489"/>
            <a:ext cx="2580885" cy="973017"/>
          </a:xfrm>
          <a:prstGeom prst="rect">
            <a:avLst/>
          </a:prstGeom>
        </p:spPr>
      </p:pic>
      <p:grpSp>
        <p:nvGrpSpPr>
          <p:cNvPr id="25" name="Group 4"/>
          <p:cNvGrpSpPr>
            <a:grpSpLocks noChangeAspect="1"/>
          </p:cNvGrpSpPr>
          <p:nvPr userDrawn="1"/>
        </p:nvGrpSpPr>
        <p:grpSpPr bwMode="auto">
          <a:xfrm>
            <a:off x="458101" y="125771"/>
            <a:ext cx="525306" cy="504000"/>
            <a:chOff x="3125" y="1474"/>
            <a:chExt cx="1430" cy="1372"/>
          </a:xfrm>
        </p:grpSpPr>
        <p:sp>
          <p:nvSpPr>
            <p:cNvPr id="26" name="AutoShape 3"/>
            <p:cNvSpPr>
              <a:spLocks noChangeAspect="1" noChangeArrowheads="1" noTextEdit="1"/>
            </p:cNvSpPr>
            <p:nvPr userDrawn="1"/>
          </p:nvSpPr>
          <p:spPr bwMode="auto">
            <a:xfrm>
              <a:off x="3125" y="1474"/>
              <a:ext cx="1430" cy="1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chemeClr val="tx1"/>
                </a:solidFill>
              </a:endParaRPr>
            </a:p>
          </p:txBody>
        </p:sp>
        <p:sp>
          <p:nvSpPr>
            <p:cNvPr id="27" name="Freeform 5"/>
            <p:cNvSpPr>
              <a:spLocks noEditPoints="1"/>
            </p:cNvSpPr>
            <p:nvPr userDrawn="1"/>
          </p:nvSpPr>
          <p:spPr bwMode="auto">
            <a:xfrm>
              <a:off x="3127" y="1474"/>
              <a:ext cx="1430" cy="1370"/>
            </a:xfrm>
            <a:custGeom>
              <a:avLst/>
              <a:gdLst>
                <a:gd name="T0" fmla="*/ 300 w 600"/>
                <a:gd name="T1" fmla="*/ 0 h 575"/>
                <a:gd name="T2" fmla="*/ 175 w 600"/>
                <a:gd name="T3" fmla="*/ 50 h 575"/>
                <a:gd name="T4" fmla="*/ 175 w 600"/>
                <a:gd name="T5" fmla="*/ 150 h 575"/>
                <a:gd name="T6" fmla="*/ 325 w 600"/>
                <a:gd name="T7" fmla="*/ 150 h 575"/>
                <a:gd name="T8" fmla="*/ 325 w 600"/>
                <a:gd name="T9" fmla="*/ 175 h 575"/>
                <a:gd name="T10" fmla="*/ 75 w 600"/>
                <a:gd name="T11" fmla="*/ 175 h 575"/>
                <a:gd name="T12" fmla="*/ 0 w 600"/>
                <a:gd name="T13" fmla="*/ 300 h 575"/>
                <a:gd name="T14" fmla="*/ 75 w 600"/>
                <a:gd name="T15" fmla="*/ 425 h 575"/>
                <a:gd name="T16" fmla="*/ 150 w 600"/>
                <a:gd name="T17" fmla="*/ 425 h 575"/>
                <a:gd name="T18" fmla="*/ 150 w 600"/>
                <a:gd name="T19" fmla="*/ 384 h 575"/>
                <a:gd name="T20" fmla="*/ 259 w 600"/>
                <a:gd name="T21" fmla="*/ 275 h 575"/>
                <a:gd name="T22" fmla="*/ 341 w 600"/>
                <a:gd name="T23" fmla="*/ 275 h 575"/>
                <a:gd name="T24" fmla="*/ 425 w 600"/>
                <a:gd name="T25" fmla="*/ 216 h 575"/>
                <a:gd name="T26" fmla="*/ 425 w 600"/>
                <a:gd name="T27" fmla="*/ 50 h 575"/>
                <a:gd name="T28" fmla="*/ 300 w 600"/>
                <a:gd name="T29" fmla="*/ 0 h 575"/>
                <a:gd name="T30" fmla="*/ 225 w 600"/>
                <a:gd name="T31" fmla="*/ 50 h 575"/>
                <a:gd name="T32" fmla="*/ 250 w 600"/>
                <a:gd name="T33" fmla="*/ 75 h 575"/>
                <a:gd name="T34" fmla="*/ 225 w 600"/>
                <a:gd name="T35" fmla="*/ 100 h 575"/>
                <a:gd name="T36" fmla="*/ 200 w 600"/>
                <a:gd name="T37" fmla="*/ 75 h 575"/>
                <a:gd name="T38" fmla="*/ 225 w 600"/>
                <a:gd name="T39" fmla="*/ 50 h 575"/>
                <a:gd name="T40" fmla="*/ 450 w 600"/>
                <a:gd name="T41" fmla="*/ 150 h 575"/>
                <a:gd name="T42" fmla="*/ 450 w 600"/>
                <a:gd name="T43" fmla="*/ 216 h 575"/>
                <a:gd name="T44" fmla="*/ 341 w 600"/>
                <a:gd name="T45" fmla="*/ 300 h 575"/>
                <a:gd name="T46" fmla="*/ 259 w 600"/>
                <a:gd name="T47" fmla="*/ 300 h 575"/>
                <a:gd name="T48" fmla="*/ 175 w 600"/>
                <a:gd name="T49" fmla="*/ 384 h 575"/>
                <a:gd name="T50" fmla="*/ 175 w 600"/>
                <a:gd name="T51" fmla="*/ 525 h 575"/>
                <a:gd name="T52" fmla="*/ 300 w 600"/>
                <a:gd name="T53" fmla="*/ 575 h 575"/>
                <a:gd name="T54" fmla="*/ 425 w 600"/>
                <a:gd name="T55" fmla="*/ 525 h 575"/>
                <a:gd name="T56" fmla="*/ 425 w 600"/>
                <a:gd name="T57" fmla="*/ 425 h 575"/>
                <a:gd name="T58" fmla="*/ 275 w 600"/>
                <a:gd name="T59" fmla="*/ 425 h 575"/>
                <a:gd name="T60" fmla="*/ 275 w 600"/>
                <a:gd name="T61" fmla="*/ 400 h 575"/>
                <a:gd name="T62" fmla="*/ 525 w 600"/>
                <a:gd name="T63" fmla="*/ 400 h 575"/>
                <a:gd name="T64" fmla="*/ 600 w 600"/>
                <a:gd name="T65" fmla="*/ 275 h 575"/>
                <a:gd name="T66" fmla="*/ 525 w 600"/>
                <a:gd name="T67" fmla="*/ 150 h 575"/>
                <a:gd name="T68" fmla="*/ 450 w 600"/>
                <a:gd name="T69" fmla="*/ 150 h 575"/>
                <a:gd name="T70" fmla="*/ 375 w 600"/>
                <a:gd name="T71" fmla="*/ 475 h 575"/>
                <a:gd name="T72" fmla="*/ 400 w 600"/>
                <a:gd name="T73" fmla="*/ 500 h 575"/>
                <a:gd name="T74" fmla="*/ 375 w 600"/>
                <a:gd name="T75" fmla="*/ 525 h 575"/>
                <a:gd name="T76" fmla="*/ 350 w 600"/>
                <a:gd name="T77" fmla="*/ 500 h 575"/>
                <a:gd name="T78" fmla="*/ 375 w 600"/>
                <a:gd name="T79" fmla="*/ 475 h 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00" h="575">
                  <a:moveTo>
                    <a:pt x="300" y="0"/>
                  </a:moveTo>
                  <a:cubicBezTo>
                    <a:pt x="175" y="0"/>
                    <a:pt x="175" y="50"/>
                    <a:pt x="175" y="50"/>
                  </a:cubicBezTo>
                  <a:cubicBezTo>
                    <a:pt x="175" y="150"/>
                    <a:pt x="175" y="150"/>
                    <a:pt x="175" y="150"/>
                  </a:cubicBezTo>
                  <a:cubicBezTo>
                    <a:pt x="325" y="150"/>
                    <a:pt x="325" y="150"/>
                    <a:pt x="325" y="150"/>
                  </a:cubicBezTo>
                  <a:cubicBezTo>
                    <a:pt x="325" y="175"/>
                    <a:pt x="325" y="175"/>
                    <a:pt x="325" y="175"/>
                  </a:cubicBezTo>
                  <a:cubicBezTo>
                    <a:pt x="75" y="175"/>
                    <a:pt x="75" y="175"/>
                    <a:pt x="75" y="175"/>
                  </a:cubicBezTo>
                  <a:cubicBezTo>
                    <a:pt x="75" y="175"/>
                    <a:pt x="0" y="163"/>
                    <a:pt x="0" y="300"/>
                  </a:cubicBezTo>
                  <a:cubicBezTo>
                    <a:pt x="0" y="436"/>
                    <a:pt x="75" y="425"/>
                    <a:pt x="75" y="425"/>
                  </a:cubicBezTo>
                  <a:cubicBezTo>
                    <a:pt x="150" y="425"/>
                    <a:pt x="150" y="425"/>
                    <a:pt x="150" y="425"/>
                  </a:cubicBezTo>
                  <a:cubicBezTo>
                    <a:pt x="150" y="384"/>
                    <a:pt x="150" y="384"/>
                    <a:pt x="150" y="384"/>
                  </a:cubicBezTo>
                  <a:cubicBezTo>
                    <a:pt x="150" y="324"/>
                    <a:pt x="199" y="275"/>
                    <a:pt x="259" y="275"/>
                  </a:cubicBezTo>
                  <a:cubicBezTo>
                    <a:pt x="341" y="275"/>
                    <a:pt x="341" y="275"/>
                    <a:pt x="341" y="275"/>
                  </a:cubicBezTo>
                  <a:cubicBezTo>
                    <a:pt x="387" y="275"/>
                    <a:pt x="425" y="262"/>
                    <a:pt x="425" y="216"/>
                  </a:cubicBezTo>
                  <a:cubicBezTo>
                    <a:pt x="425" y="50"/>
                    <a:pt x="425" y="50"/>
                    <a:pt x="425" y="50"/>
                  </a:cubicBezTo>
                  <a:cubicBezTo>
                    <a:pt x="425" y="50"/>
                    <a:pt x="425" y="0"/>
                    <a:pt x="300" y="0"/>
                  </a:cubicBezTo>
                  <a:close/>
                  <a:moveTo>
                    <a:pt x="225" y="50"/>
                  </a:moveTo>
                  <a:cubicBezTo>
                    <a:pt x="239" y="50"/>
                    <a:pt x="250" y="61"/>
                    <a:pt x="250" y="75"/>
                  </a:cubicBezTo>
                  <a:cubicBezTo>
                    <a:pt x="250" y="89"/>
                    <a:pt x="239" y="100"/>
                    <a:pt x="225" y="100"/>
                  </a:cubicBezTo>
                  <a:cubicBezTo>
                    <a:pt x="211" y="100"/>
                    <a:pt x="200" y="89"/>
                    <a:pt x="200" y="75"/>
                  </a:cubicBezTo>
                  <a:cubicBezTo>
                    <a:pt x="200" y="61"/>
                    <a:pt x="211" y="50"/>
                    <a:pt x="225" y="50"/>
                  </a:cubicBezTo>
                  <a:close/>
                  <a:moveTo>
                    <a:pt x="450" y="150"/>
                  </a:moveTo>
                  <a:cubicBezTo>
                    <a:pt x="450" y="216"/>
                    <a:pt x="450" y="216"/>
                    <a:pt x="450" y="216"/>
                  </a:cubicBezTo>
                  <a:cubicBezTo>
                    <a:pt x="450" y="276"/>
                    <a:pt x="401" y="300"/>
                    <a:pt x="341" y="300"/>
                  </a:cubicBezTo>
                  <a:cubicBezTo>
                    <a:pt x="259" y="300"/>
                    <a:pt x="259" y="300"/>
                    <a:pt x="259" y="300"/>
                  </a:cubicBezTo>
                  <a:cubicBezTo>
                    <a:pt x="213" y="300"/>
                    <a:pt x="175" y="338"/>
                    <a:pt x="175" y="384"/>
                  </a:cubicBezTo>
                  <a:cubicBezTo>
                    <a:pt x="175" y="525"/>
                    <a:pt x="175" y="525"/>
                    <a:pt x="175" y="525"/>
                  </a:cubicBezTo>
                  <a:cubicBezTo>
                    <a:pt x="175" y="525"/>
                    <a:pt x="177" y="575"/>
                    <a:pt x="300" y="575"/>
                  </a:cubicBezTo>
                  <a:cubicBezTo>
                    <a:pt x="423" y="575"/>
                    <a:pt x="425" y="525"/>
                    <a:pt x="425" y="525"/>
                  </a:cubicBezTo>
                  <a:cubicBezTo>
                    <a:pt x="425" y="425"/>
                    <a:pt x="425" y="425"/>
                    <a:pt x="425" y="425"/>
                  </a:cubicBezTo>
                  <a:cubicBezTo>
                    <a:pt x="275" y="425"/>
                    <a:pt x="275" y="425"/>
                    <a:pt x="275" y="425"/>
                  </a:cubicBezTo>
                  <a:cubicBezTo>
                    <a:pt x="275" y="400"/>
                    <a:pt x="275" y="400"/>
                    <a:pt x="275" y="400"/>
                  </a:cubicBezTo>
                  <a:cubicBezTo>
                    <a:pt x="525" y="400"/>
                    <a:pt x="525" y="400"/>
                    <a:pt x="525" y="400"/>
                  </a:cubicBezTo>
                  <a:cubicBezTo>
                    <a:pt x="525" y="400"/>
                    <a:pt x="600" y="413"/>
                    <a:pt x="600" y="275"/>
                  </a:cubicBezTo>
                  <a:cubicBezTo>
                    <a:pt x="600" y="137"/>
                    <a:pt x="525" y="150"/>
                    <a:pt x="525" y="150"/>
                  </a:cubicBezTo>
                  <a:lnTo>
                    <a:pt x="450" y="150"/>
                  </a:lnTo>
                  <a:close/>
                  <a:moveTo>
                    <a:pt x="375" y="475"/>
                  </a:moveTo>
                  <a:cubicBezTo>
                    <a:pt x="389" y="475"/>
                    <a:pt x="400" y="486"/>
                    <a:pt x="400" y="500"/>
                  </a:cubicBezTo>
                  <a:cubicBezTo>
                    <a:pt x="400" y="514"/>
                    <a:pt x="389" y="525"/>
                    <a:pt x="375" y="525"/>
                  </a:cubicBezTo>
                  <a:cubicBezTo>
                    <a:pt x="361" y="525"/>
                    <a:pt x="350" y="514"/>
                    <a:pt x="350" y="500"/>
                  </a:cubicBezTo>
                  <a:cubicBezTo>
                    <a:pt x="350" y="486"/>
                    <a:pt x="361" y="475"/>
                    <a:pt x="375" y="475"/>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solidFill>
              </a:endParaRPr>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cxnSp>
        <p:nvCxnSpPr>
          <p:cNvPr id="7" name="直接连接符 6"/>
          <p:cNvCxnSpPr/>
          <p:nvPr userDrawn="1"/>
        </p:nvCxnSpPr>
        <p:spPr>
          <a:xfrm>
            <a:off x="0" y="702856"/>
            <a:ext cx="12192000" cy="0"/>
          </a:xfrm>
          <a:prstGeom prst="line">
            <a:avLst/>
          </a:prstGeom>
          <a:ln w="38100">
            <a:solidFill>
              <a:schemeClr val="accent1"/>
            </a:solidFill>
            <a:tailEnd type="none"/>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nvCxnSpPr>
        <p:spPr>
          <a:xfrm>
            <a:off x="0" y="774864"/>
            <a:ext cx="12192000" cy="0"/>
          </a:xfrm>
          <a:prstGeom prst="line">
            <a:avLst/>
          </a:prstGeom>
          <a:ln w="38100">
            <a:solidFill>
              <a:schemeClr val="accent1"/>
            </a:solidFill>
            <a:tailEnd type="none"/>
          </a:ln>
        </p:spPr>
        <p:style>
          <a:lnRef idx="1">
            <a:schemeClr val="accent1"/>
          </a:lnRef>
          <a:fillRef idx="0">
            <a:schemeClr val="accent1"/>
          </a:fillRef>
          <a:effectRef idx="0">
            <a:schemeClr val="accent1"/>
          </a:effectRef>
          <a:fontRef idx="minor">
            <a:schemeClr val="tx1"/>
          </a:fontRef>
        </p:style>
      </p:cxnSp>
      <p:pic>
        <p:nvPicPr>
          <p:cNvPr id="9" name="图片 8" descr="文本&#10;&#10;描述已自动生成"/>
          <p:cNvPicPr>
            <a:picLocks noChangeAspect="1"/>
          </p:cNvPicPr>
          <p:nvPr userDrawn="1"/>
        </p:nvPicPr>
        <p:blipFill>
          <a:blip r:embed="rId13" cstate="print">
            <a:grayscl/>
            <a:extLst>
              <a:ext uri="{28A0092B-C50C-407E-A947-70E740481C1C}">
                <a14:useLocalDpi xmlns:a14="http://schemas.microsoft.com/office/drawing/2010/main" val="0"/>
              </a:ext>
            </a:extLst>
          </a:blip>
          <a:stretch>
            <a:fillRect/>
          </a:stretch>
        </p:blipFill>
        <p:spPr>
          <a:xfrm>
            <a:off x="9676872" y="-77489"/>
            <a:ext cx="2580885" cy="973017"/>
          </a:xfrm>
          <a:prstGeom prst="rect">
            <a:avLst/>
          </a:prstGeom>
        </p:spPr>
      </p:pic>
      <p:grpSp>
        <p:nvGrpSpPr>
          <p:cNvPr id="25" name="Group 4"/>
          <p:cNvGrpSpPr>
            <a:grpSpLocks noChangeAspect="1"/>
          </p:cNvGrpSpPr>
          <p:nvPr userDrawn="1"/>
        </p:nvGrpSpPr>
        <p:grpSpPr bwMode="auto">
          <a:xfrm>
            <a:off x="458101" y="125771"/>
            <a:ext cx="525306" cy="504000"/>
            <a:chOff x="3125" y="1474"/>
            <a:chExt cx="1430" cy="1372"/>
          </a:xfrm>
        </p:grpSpPr>
        <p:sp>
          <p:nvSpPr>
            <p:cNvPr id="26" name="AutoShape 3"/>
            <p:cNvSpPr>
              <a:spLocks noChangeAspect="1" noChangeArrowheads="1" noTextEdit="1"/>
            </p:cNvSpPr>
            <p:nvPr userDrawn="1"/>
          </p:nvSpPr>
          <p:spPr bwMode="auto">
            <a:xfrm>
              <a:off x="3125" y="1474"/>
              <a:ext cx="1430" cy="1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chemeClr val="tx1"/>
                </a:solidFill>
              </a:endParaRPr>
            </a:p>
          </p:txBody>
        </p:sp>
        <p:sp>
          <p:nvSpPr>
            <p:cNvPr id="27" name="Freeform 5"/>
            <p:cNvSpPr>
              <a:spLocks noEditPoints="1"/>
            </p:cNvSpPr>
            <p:nvPr userDrawn="1"/>
          </p:nvSpPr>
          <p:spPr bwMode="auto">
            <a:xfrm>
              <a:off x="3127" y="1474"/>
              <a:ext cx="1430" cy="1370"/>
            </a:xfrm>
            <a:custGeom>
              <a:avLst/>
              <a:gdLst>
                <a:gd name="T0" fmla="*/ 300 w 600"/>
                <a:gd name="T1" fmla="*/ 0 h 575"/>
                <a:gd name="T2" fmla="*/ 175 w 600"/>
                <a:gd name="T3" fmla="*/ 50 h 575"/>
                <a:gd name="T4" fmla="*/ 175 w 600"/>
                <a:gd name="T5" fmla="*/ 150 h 575"/>
                <a:gd name="T6" fmla="*/ 325 w 600"/>
                <a:gd name="T7" fmla="*/ 150 h 575"/>
                <a:gd name="T8" fmla="*/ 325 w 600"/>
                <a:gd name="T9" fmla="*/ 175 h 575"/>
                <a:gd name="T10" fmla="*/ 75 w 600"/>
                <a:gd name="T11" fmla="*/ 175 h 575"/>
                <a:gd name="T12" fmla="*/ 0 w 600"/>
                <a:gd name="T13" fmla="*/ 300 h 575"/>
                <a:gd name="T14" fmla="*/ 75 w 600"/>
                <a:gd name="T15" fmla="*/ 425 h 575"/>
                <a:gd name="T16" fmla="*/ 150 w 600"/>
                <a:gd name="T17" fmla="*/ 425 h 575"/>
                <a:gd name="T18" fmla="*/ 150 w 600"/>
                <a:gd name="T19" fmla="*/ 384 h 575"/>
                <a:gd name="T20" fmla="*/ 259 w 600"/>
                <a:gd name="T21" fmla="*/ 275 h 575"/>
                <a:gd name="T22" fmla="*/ 341 w 600"/>
                <a:gd name="T23" fmla="*/ 275 h 575"/>
                <a:gd name="T24" fmla="*/ 425 w 600"/>
                <a:gd name="T25" fmla="*/ 216 h 575"/>
                <a:gd name="T26" fmla="*/ 425 w 600"/>
                <a:gd name="T27" fmla="*/ 50 h 575"/>
                <a:gd name="T28" fmla="*/ 300 w 600"/>
                <a:gd name="T29" fmla="*/ 0 h 575"/>
                <a:gd name="T30" fmla="*/ 225 w 600"/>
                <a:gd name="T31" fmla="*/ 50 h 575"/>
                <a:gd name="T32" fmla="*/ 250 w 600"/>
                <a:gd name="T33" fmla="*/ 75 h 575"/>
                <a:gd name="T34" fmla="*/ 225 w 600"/>
                <a:gd name="T35" fmla="*/ 100 h 575"/>
                <a:gd name="T36" fmla="*/ 200 w 600"/>
                <a:gd name="T37" fmla="*/ 75 h 575"/>
                <a:gd name="T38" fmla="*/ 225 w 600"/>
                <a:gd name="T39" fmla="*/ 50 h 575"/>
                <a:gd name="T40" fmla="*/ 450 w 600"/>
                <a:gd name="T41" fmla="*/ 150 h 575"/>
                <a:gd name="T42" fmla="*/ 450 w 600"/>
                <a:gd name="T43" fmla="*/ 216 h 575"/>
                <a:gd name="T44" fmla="*/ 341 w 600"/>
                <a:gd name="T45" fmla="*/ 300 h 575"/>
                <a:gd name="T46" fmla="*/ 259 w 600"/>
                <a:gd name="T47" fmla="*/ 300 h 575"/>
                <a:gd name="T48" fmla="*/ 175 w 600"/>
                <a:gd name="T49" fmla="*/ 384 h 575"/>
                <a:gd name="T50" fmla="*/ 175 w 600"/>
                <a:gd name="T51" fmla="*/ 525 h 575"/>
                <a:gd name="T52" fmla="*/ 300 w 600"/>
                <a:gd name="T53" fmla="*/ 575 h 575"/>
                <a:gd name="T54" fmla="*/ 425 w 600"/>
                <a:gd name="T55" fmla="*/ 525 h 575"/>
                <a:gd name="T56" fmla="*/ 425 w 600"/>
                <a:gd name="T57" fmla="*/ 425 h 575"/>
                <a:gd name="T58" fmla="*/ 275 w 600"/>
                <a:gd name="T59" fmla="*/ 425 h 575"/>
                <a:gd name="T60" fmla="*/ 275 w 600"/>
                <a:gd name="T61" fmla="*/ 400 h 575"/>
                <a:gd name="T62" fmla="*/ 525 w 600"/>
                <a:gd name="T63" fmla="*/ 400 h 575"/>
                <a:gd name="T64" fmla="*/ 600 w 600"/>
                <a:gd name="T65" fmla="*/ 275 h 575"/>
                <a:gd name="T66" fmla="*/ 525 w 600"/>
                <a:gd name="T67" fmla="*/ 150 h 575"/>
                <a:gd name="T68" fmla="*/ 450 w 600"/>
                <a:gd name="T69" fmla="*/ 150 h 575"/>
                <a:gd name="T70" fmla="*/ 375 w 600"/>
                <a:gd name="T71" fmla="*/ 475 h 575"/>
                <a:gd name="T72" fmla="*/ 400 w 600"/>
                <a:gd name="T73" fmla="*/ 500 h 575"/>
                <a:gd name="T74" fmla="*/ 375 w 600"/>
                <a:gd name="T75" fmla="*/ 525 h 575"/>
                <a:gd name="T76" fmla="*/ 350 w 600"/>
                <a:gd name="T77" fmla="*/ 500 h 575"/>
                <a:gd name="T78" fmla="*/ 375 w 600"/>
                <a:gd name="T79" fmla="*/ 475 h 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00" h="575">
                  <a:moveTo>
                    <a:pt x="300" y="0"/>
                  </a:moveTo>
                  <a:cubicBezTo>
                    <a:pt x="175" y="0"/>
                    <a:pt x="175" y="50"/>
                    <a:pt x="175" y="50"/>
                  </a:cubicBezTo>
                  <a:cubicBezTo>
                    <a:pt x="175" y="150"/>
                    <a:pt x="175" y="150"/>
                    <a:pt x="175" y="150"/>
                  </a:cubicBezTo>
                  <a:cubicBezTo>
                    <a:pt x="325" y="150"/>
                    <a:pt x="325" y="150"/>
                    <a:pt x="325" y="150"/>
                  </a:cubicBezTo>
                  <a:cubicBezTo>
                    <a:pt x="325" y="175"/>
                    <a:pt x="325" y="175"/>
                    <a:pt x="325" y="175"/>
                  </a:cubicBezTo>
                  <a:cubicBezTo>
                    <a:pt x="75" y="175"/>
                    <a:pt x="75" y="175"/>
                    <a:pt x="75" y="175"/>
                  </a:cubicBezTo>
                  <a:cubicBezTo>
                    <a:pt x="75" y="175"/>
                    <a:pt x="0" y="163"/>
                    <a:pt x="0" y="300"/>
                  </a:cubicBezTo>
                  <a:cubicBezTo>
                    <a:pt x="0" y="436"/>
                    <a:pt x="75" y="425"/>
                    <a:pt x="75" y="425"/>
                  </a:cubicBezTo>
                  <a:cubicBezTo>
                    <a:pt x="150" y="425"/>
                    <a:pt x="150" y="425"/>
                    <a:pt x="150" y="425"/>
                  </a:cubicBezTo>
                  <a:cubicBezTo>
                    <a:pt x="150" y="384"/>
                    <a:pt x="150" y="384"/>
                    <a:pt x="150" y="384"/>
                  </a:cubicBezTo>
                  <a:cubicBezTo>
                    <a:pt x="150" y="324"/>
                    <a:pt x="199" y="275"/>
                    <a:pt x="259" y="275"/>
                  </a:cubicBezTo>
                  <a:cubicBezTo>
                    <a:pt x="341" y="275"/>
                    <a:pt x="341" y="275"/>
                    <a:pt x="341" y="275"/>
                  </a:cubicBezTo>
                  <a:cubicBezTo>
                    <a:pt x="387" y="275"/>
                    <a:pt x="425" y="262"/>
                    <a:pt x="425" y="216"/>
                  </a:cubicBezTo>
                  <a:cubicBezTo>
                    <a:pt x="425" y="50"/>
                    <a:pt x="425" y="50"/>
                    <a:pt x="425" y="50"/>
                  </a:cubicBezTo>
                  <a:cubicBezTo>
                    <a:pt x="425" y="50"/>
                    <a:pt x="425" y="0"/>
                    <a:pt x="300" y="0"/>
                  </a:cubicBezTo>
                  <a:close/>
                  <a:moveTo>
                    <a:pt x="225" y="50"/>
                  </a:moveTo>
                  <a:cubicBezTo>
                    <a:pt x="239" y="50"/>
                    <a:pt x="250" y="61"/>
                    <a:pt x="250" y="75"/>
                  </a:cubicBezTo>
                  <a:cubicBezTo>
                    <a:pt x="250" y="89"/>
                    <a:pt x="239" y="100"/>
                    <a:pt x="225" y="100"/>
                  </a:cubicBezTo>
                  <a:cubicBezTo>
                    <a:pt x="211" y="100"/>
                    <a:pt x="200" y="89"/>
                    <a:pt x="200" y="75"/>
                  </a:cubicBezTo>
                  <a:cubicBezTo>
                    <a:pt x="200" y="61"/>
                    <a:pt x="211" y="50"/>
                    <a:pt x="225" y="50"/>
                  </a:cubicBezTo>
                  <a:close/>
                  <a:moveTo>
                    <a:pt x="450" y="150"/>
                  </a:moveTo>
                  <a:cubicBezTo>
                    <a:pt x="450" y="216"/>
                    <a:pt x="450" y="216"/>
                    <a:pt x="450" y="216"/>
                  </a:cubicBezTo>
                  <a:cubicBezTo>
                    <a:pt x="450" y="276"/>
                    <a:pt x="401" y="300"/>
                    <a:pt x="341" y="300"/>
                  </a:cubicBezTo>
                  <a:cubicBezTo>
                    <a:pt x="259" y="300"/>
                    <a:pt x="259" y="300"/>
                    <a:pt x="259" y="300"/>
                  </a:cubicBezTo>
                  <a:cubicBezTo>
                    <a:pt x="213" y="300"/>
                    <a:pt x="175" y="338"/>
                    <a:pt x="175" y="384"/>
                  </a:cubicBezTo>
                  <a:cubicBezTo>
                    <a:pt x="175" y="525"/>
                    <a:pt x="175" y="525"/>
                    <a:pt x="175" y="525"/>
                  </a:cubicBezTo>
                  <a:cubicBezTo>
                    <a:pt x="175" y="525"/>
                    <a:pt x="177" y="575"/>
                    <a:pt x="300" y="575"/>
                  </a:cubicBezTo>
                  <a:cubicBezTo>
                    <a:pt x="423" y="575"/>
                    <a:pt x="425" y="525"/>
                    <a:pt x="425" y="525"/>
                  </a:cubicBezTo>
                  <a:cubicBezTo>
                    <a:pt x="425" y="425"/>
                    <a:pt x="425" y="425"/>
                    <a:pt x="425" y="425"/>
                  </a:cubicBezTo>
                  <a:cubicBezTo>
                    <a:pt x="275" y="425"/>
                    <a:pt x="275" y="425"/>
                    <a:pt x="275" y="425"/>
                  </a:cubicBezTo>
                  <a:cubicBezTo>
                    <a:pt x="275" y="400"/>
                    <a:pt x="275" y="400"/>
                    <a:pt x="275" y="400"/>
                  </a:cubicBezTo>
                  <a:cubicBezTo>
                    <a:pt x="525" y="400"/>
                    <a:pt x="525" y="400"/>
                    <a:pt x="525" y="400"/>
                  </a:cubicBezTo>
                  <a:cubicBezTo>
                    <a:pt x="525" y="400"/>
                    <a:pt x="600" y="413"/>
                    <a:pt x="600" y="275"/>
                  </a:cubicBezTo>
                  <a:cubicBezTo>
                    <a:pt x="600" y="137"/>
                    <a:pt x="525" y="150"/>
                    <a:pt x="525" y="150"/>
                  </a:cubicBezTo>
                  <a:lnTo>
                    <a:pt x="450" y="150"/>
                  </a:lnTo>
                  <a:close/>
                  <a:moveTo>
                    <a:pt x="375" y="475"/>
                  </a:moveTo>
                  <a:cubicBezTo>
                    <a:pt x="389" y="475"/>
                    <a:pt x="400" y="486"/>
                    <a:pt x="400" y="500"/>
                  </a:cubicBezTo>
                  <a:cubicBezTo>
                    <a:pt x="400" y="514"/>
                    <a:pt x="389" y="525"/>
                    <a:pt x="375" y="525"/>
                  </a:cubicBezTo>
                  <a:cubicBezTo>
                    <a:pt x="361" y="525"/>
                    <a:pt x="350" y="514"/>
                    <a:pt x="350" y="500"/>
                  </a:cubicBezTo>
                  <a:cubicBezTo>
                    <a:pt x="350" y="486"/>
                    <a:pt x="361" y="475"/>
                    <a:pt x="375" y="475"/>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solidFill>
              </a:endParaRPr>
            </a:p>
          </p:txBody>
        </p:sp>
      </p:gr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cxnSp>
        <p:nvCxnSpPr>
          <p:cNvPr id="7" name="直接连接符 6"/>
          <p:cNvCxnSpPr/>
          <p:nvPr userDrawn="1"/>
        </p:nvCxnSpPr>
        <p:spPr>
          <a:xfrm>
            <a:off x="0" y="702856"/>
            <a:ext cx="12192000" cy="0"/>
          </a:xfrm>
          <a:prstGeom prst="line">
            <a:avLst/>
          </a:prstGeom>
          <a:ln w="38100">
            <a:solidFill>
              <a:schemeClr val="accent1"/>
            </a:solidFill>
            <a:tailEnd type="none"/>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nvCxnSpPr>
        <p:spPr>
          <a:xfrm>
            <a:off x="0" y="774864"/>
            <a:ext cx="12192000" cy="0"/>
          </a:xfrm>
          <a:prstGeom prst="line">
            <a:avLst/>
          </a:prstGeom>
          <a:ln w="38100">
            <a:solidFill>
              <a:schemeClr val="accent1"/>
            </a:solidFill>
            <a:tailEnd type="none"/>
          </a:ln>
        </p:spPr>
        <p:style>
          <a:lnRef idx="1">
            <a:schemeClr val="accent1"/>
          </a:lnRef>
          <a:fillRef idx="0">
            <a:schemeClr val="accent1"/>
          </a:fillRef>
          <a:effectRef idx="0">
            <a:schemeClr val="accent1"/>
          </a:effectRef>
          <a:fontRef idx="minor">
            <a:schemeClr val="tx1"/>
          </a:fontRef>
        </p:style>
      </p:cxnSp>
      <p:pic>
        <p:nvPicPr>
          <p:cNvPr id="9" name="图片 8" descr="文本&#10;&#10;描述已自动生成"/>
          <p:cNvPicPr>
            <a:picLocks noChangeAspect="1"/>
          </p:cNvPicPr>
          <p:nvPr userDrawn="1"/>
        </p:nvPicPr>
        <p:blipFill>
          <a:blip r:embed="rId13" cstate="print">
            <a:grayscl/>
            <a:extLst>
              <a:ext uri="{28A0092B-C50C-407E-A947-70E740481C1C}">
                <a14:useLocalDpi xmlns:a14="http://schemas.microsoft.com/office/drawing/2010/main" val="0"/>
              </a:ext>
            </a:extLst>
          </a:blip>
          <a:stretch>
            <a:fillRect/>
          </a:stretch>
        </p:blipFill>
        <p:spPr>
          <a:xfrm>
            <a:off x="9676872" y="-77489"/>
            <a:ext cx="2580885" cy="973017"/>
          </a:xfrm>
          <a:prstGeom prst="rect">
            <a:avLst/>
          </a:prstGeom>
        </p:spPr>
      </p:pic>
      <p:grpSp>
        <p:nvGrpSpPr>
          <p:cNvPr id="25" name="Group 4"/>
          <p:cNvGrpSpPr>
            <a:grpSpLocks noChangeAspect="1"/>
          </p:cNvGrpSpPr>
          <p:nvPr userDrawn="1"/>
        </p:nvGrpSpPr>
        <p:grpSpPr bwMode="auto">
          <a:xfrm>
            <a:off x="458101" y="125771"/>
            <a:ext cx="525306" cy="504000"/>
            <a:chOff x="3125" y="1474"/>
            <a:chExt cx="1430" cy="1372"/>
          </a:xfrm>
        </p:grpSpPr>
        <p:sp>
          <p:nvSpPr>
            <p:cNvPr id="26" name="AutoShape 3"/>
            <p:cNvSpPr>
              <a:spLocks noChangeAspect="1" noChangeArrowheads="1" noTextEdit="1"/>
            </p:cNvSpPr>
            <p:nvPr userDrawn="1"/>
          </p:nvSpPr>
          <p:spPr bwMode="auto">
            <a:xfrm>
              <a:off x="3125" y="1474"/>
              <a:ext cx="1430" cy="1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chemeClr val="tx1"/>
                </a:solidFill>
              </a:endParaRPr>
            </a:p>
          </p:txBody>
        </p:sp>
        <p:sp>
          <p:nvSpPr>
            <p:cNvPr id="27" name="Freeform 5"/>
            <p:cNvSpPr>
              <a:spLocks noEditPoints="1"/>
            </p:cNvSpPr>
            <p:nvPr userDrawn="1"/>
          </p:nvSpPr>
          <p:spPr bwMode="auto">
            <a:xfrm>
              <a:off x="3127" y="1474"/>
              <a:ext cx="1430" cy="1370"/>
            </a:xfrm>
            <a:custGeom>
              <a:avLst/>
              <a:gdLst>
                <a:gd name="T0" fmla="*/ 300 w 600"/>
                <a:gd name="T1" fmla="*/ 0 h 575"/>
                <a:gd name="T2" fmla="*/ 175 w 600"/>
                <a:gd name="T3" fmla="*/ 50 h 575"/>
                <a:gd name="T4" fmla="*/ 175 w 600"/>
                <a:gd name="T5" fmla="*/ 150 h 575"/>
                <a:gd name="T6" fmla="*/ 325 w 600"/>
                <a:gd name="T7" fmla="*/ 150 h 575"/>
                <a:gd name="T8" fmla="*/ 325 w 600"/>
                <a:gd name="T9" fmla="*/ 175 h 575"/>
                <a:gd name="T10" fmla="*/ 75 w 600"/>
                <a:gd name="T11" fmla="*/ 175 h 575"/>
                <a:gd name="T12" fmla="*/ 0 w 600"/>
                <a:gd name="T13" fmla="*/ 300 h 575"/>
                <a:gd name="T14" fmla="*/ 75 w 600"/>
                <a:gd name="T15" fmla="*/ 425 h 575"/>
                <a:gd name="T16" fmla="*/ 150 w 600"/>
                <a:gd name="T17" fmla="*/ 425 h 575"/>
                <a:gd name="T18" fmla="*/ 150 w 600"/>
                <a:gd name="T19" fmla="*/ 384 h 575"/>
                <a:gd name="T20" fmla="*/ 259 w 600"/>
                <a:gd name="T21" fmla="*/ 275 h 575"/>
                <a:gd name="T22" fmla="*/ 341 w 600"/>
                <a:gd name="T23" fmla="*/ 275 h 575"/>
                <a:gd name="T24" fmla="*/ 425 w 600"/>
                <a:gd name="T25" fmla="*/ 216 h 575"/>
                <a:gd name="T26" fmla="*/ 425 w 600"/>
                <a:gd name="T27" fmla="*/ 50 h 575"/>
                <a:gd name="T28" fmla="*/ 300 w 600"/>
                <a:gd name="T29" fmla="*/ 0 h 575"/>
                <a:gd name="T30" fmla="*/ 225 w 600"/>
                <a:gd name="T31" fmla="*/ 50 h 575"/>
                <a:gd name="T32" fmla="*/ 250 w 600"/>
                <a:gd name="T33" fmla="*/ 75 h 575"/>
                <a:gd name="T34" fmla="*/ 225 w 600"/>
                <a:gd name="T35" fmla="*/ 100 h 575"/>
                <a:gd name="T36" fmla="*/ 200 w 600"/>
                <a:gd name="T37" fmla="*/ 75 h 575"/>
                <a:gd name="T38" fmla="*/ 225 w 600"/>
                <a:gd name="T39" fmla="*/ 50 h 575"/>
                <a:gd name="T40" fmla="*/ 450 w 600"/>
                <a:gd name="T41" fmla="*/ 150 h 575"/>
                <a:gd name="T42" fmla="*/ 450 w 600"/>
                <a:gd name="T43" fmla="*/ 216 h 575"/>
                <a:gd name="T44" fmla="*/ 341 w 600"/>
                <a:gd name="T45" fmla="*/ 300 h 575"/>
                <a:gd name="T46" fmla="*/ 259 w 600"/>
                <a:gd name="T47" fmla="*/ 300 h 575"/>
                <a:gd name="T48" fmla="*/ 175 w 600"/>
                <a:gd name="T49" fmla="*/ 384 h 575"/>
                <a:gd name="T50" fmla="*/ 175 w 600"/>
                <a:gd name="T51" fmla="*/ 525 h 575"/>
                <a:gd name="T52" fmla="*/ 300 w 600"/>
                <a:gd name="T53" fmla="*/ 575 h 575"/>
                <a:gd name="T54" fmla="*/ 425 w 600"/>
                <a:gd name="T55" fmla="*/ 525 h 575"/>
                <a:gd name="T56" fmla="*/ 425 w 600"/>
                <a:gd name="T57" fmla="*/ 425 h 575"/>
                <a:gd name="T58" fmla="*/ 275 w 600"/>
                <a:gd name="T59" fmla="*/ 425 h 575"/>
                <a:gd name="T60" fmla="*/ 275 w 600"/>
                <a:gd name="T61" fmla="*/ 400 h 575"/>
                <a:gd name="T62" fmla="*/ 525 w 600"/>
                <a:gd name="T63" fmla="*/ 400 h 575"/>
                <a:gd name="T64" fmla="*/ 600 w 600"/>
                <a:gd name="T65" fmla="*/ 275 h 575"/>
                <a:gd name="T66" fmla="*/ 525 w 600"/>
                <a:gd name="T67" fmla="*/ 150 h 575"/>
                <a:gd name="T68" fmla="*/ 450 w 600"/>
                <a:gd name="T69" fmla="*/ 150 h 575"/>
                <a:gd name="T70" fmla="*/ 375 w 600"/>
                <a:gd name="T71" fmla="*/ 475 h 575"/>
                <a:gd name="T72" fmla="*/ 400 w 600"/>
                <a:gd name="T73" fmla="*/ 500 h 575"/>
                <a:gd name="T74" fmla="*/ 375 w 600"/>
                <a:gd name="T75" fmla="*/ 525 h 575"/>
                <a:gd name="T76" fmla="*/ 350 w 600"/>
                <a:gd name="T77" fmla="*/ 500 h 575"/>
                <a:gd name="T78" fmla="*/ 375 w 600"/>
                <a:gd name="T79" fmla="*/ 475 h 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00" h="575">
                  <a:moveTo>
                    <a:pt x="300" y="0"/>
                  </a:moveTo>
                  <a:cubicBezTo>
                    <a:pt x="175" y="0"/>
                    <a:pt x="175" y="50"/>
                    <a:pt x="175" y="50"/>
                  </a:cubicBezTo>
                  <a:cubicBezTo>
                    <a:pt x="175" y="150"/>
                    <a:pt x="175" y="150"/>
                    <a:pt x="175" y="150"/>
                  </a:cubicBezTo>
                  <a:cubicBezTo>
                    <a:pt x="325" y="150"/>
                    <a:pt x="325" y="150"/>
                    <a:pt x="325" y="150"/>
                  </a:cubicBezTo>
                  <a:cubicBezTo>
                    <a:pt x="325" y="175"/>
                    <a:pt x="325" y="175"/>
                    <a:pt x="325" y="175"/>
                  </a:cubicBezTo>
                  <a:cubicBezTo>
                    <a:pt x="75" y="175"/>
                    <a:pt x="75" y="175"/>
                    <a:pt x="75" y="175"/>
                  </a:cubicBezTo>
                  <a:cubicBezTo>
                    <a:pt x="75" y="175"/>
                    <a:pt x="0" y="163"/>
                    <a:pt x="0" y="300"/>
                  </a:cubicBezTo>
                  <a:cubicBezTo>
                    <a:pt x="0" y="436"/>
                    <a:pt x="75" y="425"/>
                    <a:pt x="75" y="425"/>
                  </a:cubicBezTo>
                  <a:cubicBezTo>
                    <a:pt x="150" y="425"/>
                    <a:pt x="150" y="425"/>
                    <a:pt x="150" y="425"/>
                  </a:cubicBezTo>
                  <a:cubicBezTo>
                    <a:pt x="150" y="384"/>
                    <a:pt x="150" y="384"/>
                    <a:pt x="150" y="384"/>
                  </a:cubicBezTo>
                  <a:cubicBezTo>
                    <a:pt x="150" y="324"/>
                    <a:pt x="199" y="275"/>
                    <a:pt x="259" y="275"/>
                  </a:cubicBezTo>
                  <a:cubicBezTo>
                    <a:pt x="341" y="275"/>
                    <a:pt x="341" y="275"/>
                    <a:pt x="341" y="275"/>
                  </a:cubicBezTo>
                  <a:cubicBezTo>
                    <a:pt x="387" y="275"/>
                    <a:pt x="425" y="262"/>
                    <a:pt x="425" y="216"/>
                  </a:cubicBezTo>
                  <a:cubicBezTo>
                    <a:pt x="425" y="50"/>
                    <a:pt x="425" y="50"/>
                    <a:pt x="425" y="50"/>
                  </a:cubicBezTo>
                  <a:cubicBezTo>
                    <a:pt x="425" y="50"/>
                    <a:pt x="425" y="0"/>
                    <a:pt x="300" y="0"/>
                  </a:cubicBezTo>
                  <a:close/>
                  <a:moveTo>
                    <a:pt x="225" y="50"/>
                  </a:moveTo>
                  <a:cubicBezTo>
                    <a:pt x="239" y="50"/>
                    <a:pt x="250" y="61"/>
                    <a:pt x="250" y="75"/>
                  </a:cubicBezTo>
                  <a:cubicBezTo>
                    <a:pt x="250" y="89"/>
                    <a:pt x="239" y="100"/>
                    <a:pt x="225" y="100"/>
                  </a:cubicBezTo>
                  <a:cubicBezTo>
                    <a:pt x="211" y="100"/>
                    <a:pt x="200" y="89"/>
                    <a:pt x="200" y="75"/>
                  </a:cubicBezTo>
                  <a:cubicBezTo>
                    <a:pt x="200" y="61"/>
                    <a:pt x="211" y="50"/>
                    <a:pt x="225" y="50"/>
                  </a:cubicBezTo>
                  <a:close/>
                  <a:moveTo>
                    <a:pt x="450" y="150"/>
                  </a:moveTo>
                  <a:cubicBezTo>
                    <a:pt x="450" y="216"/>
                    <a:pt x="450" y="216"/>
                    <a:pt x="450" y="216"/>
                  </a:cubicBezTo>
                  <a:cubicBezTo>
                    <a:pt x="450" y="276"/>
                    <a:pt x="401" y="300"/>
                    <a:pt x="341" y="300"/>
                  </a:cubicBezTo>
                  <a:cubicBezTo>
                    <a:pt x="259" y="300"/>
                    <a:pt x="259" y="300"/>
                    <a:pt x="259" y="300"/>
                  </a:cubicBezTo>
                  <a:cubicBezTo>
                    <a:pt x="213" y="300"/>
                    <a:pt x="175" y="338"/>
                    <a:pt x="175" y="384"/>
                  </a:cubicBezTo>
                  <a:cubicBezTo>
                    <a:pt x="175" y="525"/>
                    <a:pt x="175" y="525"/>
                    <a:pt x="175" y="525"/>
                  </a:cubicBezTo>
                  <a:cubicBezTo>
                    <a:pt x="175" y="525"/>
                    <a:pt x="177" y="575"/>
                    <a:pt x="300" y="575"/>
                  </a:cubicBezTo>
                  <a:cubicBezTo>
                    <a:pt x="423" y="575"/>
                    <a:pt x="425" y="525"/>
                    <a:pt x="425" y="525"/>
                  </a:cubicBezTo>
                  <a:cubicBezTo>
                    <a:pt x="425" y="425"/>
                    <a:pt x="425" y="425"/>
                    <a:pt x="425" y="425"/>
                  </a:cubicBezTo>
                  <a:cubicBezTo>
                    <a:pt x="275" y="425"/>
                    <a:pt x="275" y="425"/>
                    <a:pt x="275" y="425"/>
                  </a:cubicBezTo>
                  <a:cubicBezTo>
                    <a:pt x="275" y="400"/>
                    <a:pt x="275" y="400"/>
                    <a:pt x="275" y="400"/>
                  </a:cubicBezTo>
                  <a:cubicBezTo>
                    <a:pt x="525" y="400"/>
                    <a:pt x="525" y="400"/>
                    <a:pt x="525" y="400"/>
                  </a:cubicBezTo>
                  <a:cubicBezTo>
                    <a:pt x="525" y="400"/>
                    <a:pt x="600" y="413"/>
                    <a:pt x="600" y="275"/>
                  </a:cubicBezTo>
                  <a:cubicBezTo>
                    <a:pt x="600" y="137"/>
                    <a:pt x="525" y="150"/>
                    <a:pt x="525" y="150"/>
                  </a:cubicBezTo>
                  <a:lnTo>
                    <a:pt x="450" y="150"/>
                  </a:lnTo>
                  <a:close/>
                  <a:moveTo>
                    <a:pt x="375" y="475"/>
                  </a:moveTo>
                  <a:cubicBezTo>
                    <a:pt x="389" y="475"/>
                    <a:pt x="400" y="486"/>
                    <a:pt x="400" y="500"/>
                  </a:cubicBezTo>
                  <a:cubicBezTo>
                    <a:pt x="400" y="514"/>
                    <a:pt x="389" y="525"/>
                    <a:pt x="375" y="525"/>
                  </a:cubicBezTo>
                  <a:cubicBezTo>
                    <a:pt x="361" y="525"/>
                    <a:pt x="350" y="514"/>
                    <a:pt x="350" y="500"/>
                  </a:cubicBezTo>
                  <a:cubicBezTo>
                    <a:pt x="350" y="486"/>
                    <a:pt x="361" y="475"/>
                    <a:pt x="375" y="475"/>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solidFill>
              </a:endParaRPr>
            </a:p>
          </p:txBody>
        </p:sp>
      </p:gr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cxnSp>
        <p:nvCxnSpPr>
          <p:cNvPr id="7" name="直接连接符 6"/>
          <p:cNvCxnSpPr/>
          <p:nvPr userDrawn="1"/>
        </p:nvCxnSpPr>
        <p:spPr>
          <a:xfrm>
            <a:off x="0" y="702856"/>
            <a:ext cx="12192000" cy="0"/>
          </a:xfrm>
          <a:prstGeom prst="line">
            <a:avLst/>
          </a:prstGeom>
          <a:ln w="38100">
            <a:solidFill>
              <a:schemeClr val="accent1"/>
            </a:solidFill>
            <a:tailEnd type="none"/>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nvCxnSpPr>
        <p:spPr>
          <a:xfrm>
            <a:off x="0" y="774864"/>
            <a:ext cx="12192000" cy="0"/>
          </a:xfrm>
          <a:prstGeom prst="line">
            <a:avLst/>
          </a:prstGeom>
          <a:ln w="38100">
            <a:solidFill>
              <a:schemeClr val="accent1"/>
            </a:solidFill>
            <a:tailEnd type="none"/>
          </a:ln>
        </p:spPr>
        <p:style>
          <a:lnRef idx="1">
            <a:schemeClr val="accent1"/>
          </a:lnRef>
          <a:fillRef idx="0">
            <a:schemeClr val="accent1"/>
          </a:fillRef>
          <a:effectRef idx="0">
            <a:schemeClr val="accent1"/>
          </a:effectRef>
          <a:fontRef idx="minor">
            <a:schemeClr val="tx1"/>
          </a:fontRef>
        </p:style>
      </p:cxnSp>
      <p:pic>
        <p:nvPicPr>
          <p:cNvPr id="9" name="图片 8" descr="文本&#10;&#10;描述已自动生成"/>
          <p:cNvPicPr>
            <a:picLocks noChangeAspect="1"/>
          </p:cNvPicPr>
          <p:nvPr userDrawn="1"/>
        </p:nvPicPr>
        <p:blipFill>
          <a:blip r:embed="rId13" cstate="print">
            <a:grayscl/>
            <a:extLst>
              <a:ext uri="{28A0092B-C50C-407E-A947-70E740481C1C}">
                <a14:useLocalDpi xmlns:a14="http://schemas.microsoft.com/office/drawing/2010/main" val="0"/>
              </a:ext>
            </a:extLst>
          </a:blip>
          <a:stretch>
            <a:fillRect/>
          </a:stretch>
        </p:blipFill>
        <p:spPr>
          <a:xfrm>
            <a:off x="9676872" y="-77489"/>
            <a:ext cx="2580885" cy="973017"/>
          </a:xfrm>
          <a:prstGeom prst="rect">
            <a:avLst/>
          </a:prstGeom>
        </p:spPr>
      </p:pic>
      <p:grpSp>
        <p:nvGrpSpPr>
          <p:cNvPr id="25" name="Group 4"/>
          <p:cNvGrpSpPr>
            <a:grpSpLocks noChangeAspect="1"/>
          </p:cNvGrpSpPr>
          <p:nvPr userDrawn="1"/>
        </p:nvGrpSpPr>
        <p:grpSpPr bwMode="auto">
          <a:xfrm>
            <a:off x="458101" y="125771"/>
            <a:ext cx="525306" cy="504000"/>
            <a:chOff x="3125" y="1474"/>
            <a:chExt cx="1430" cy="1372"/>
          </a:xfrm>
        </p:grpSpPr>
        <p:sp>
          <p:nvSpPr>
            <p:cNvPr id="26" name="AutoShape 3"/>
            <p:cNvSpPr>
              <a:spLocks noChangeAspect="1" noChangeArrowheads="1" noTextEdit="1"/>
            </p:cNvSpPr>
            <p:nvPr userDrawn="1"/>
          </p:nvSpPr>
          <p:spPr bwMode="auto">
            <a:xfrm>
              <a:off x="3125" y="1474"/>
              <a:ext cx="1430" cy="1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chemeClr val="tx1"/>
                </a:solidFill>
              </a:endParaRPr>
            </a:p>
          </p:txBody>
        </p:sp>
        <p:sp>
          <p:nvSpPr>
            <p:cNvPr id="27" name="Freeform 5"/>
            <p:cNvSpPr>
              <a:spLocks noEditPoints="1"/>
            </p:cNvSpPr>
            <p:nvPr userDrawn="1"/>
          </p:nvSpPr>
          <p:spPr bwMode="auto">
            <a:xfrm>
              <a:off x="3127" y="1474"/>
              <a:ext cx="1430" cy="1370"/>
            </a:xfrm>
            <a:custGeom>
              <a:avLst/>
              <a:gdLst>
                <a:gd name="T0" fmla="*/ 300 w 600"/>
                <a:gd name="T1" fmla="*/ 0 h 575"/>
                <a:gd name="T2" fmla="*/ 175 w 600"/>
                <a:gd name="T3" fmla="*/ 50 h 575"/>
                <a:gd name="T4" fmla="*/ 175 w 600"/>
                <a:gd name="T5" fmla="*/ 150 h 575"/>
                <a:gd name="T6" fmla="*/ 325 w 600"/>
                <a:gd name="T7" fmla="*/ 150 h 575"/>
                <a:gd name="T8" fmla="*/ 325 w 600"/>
                <a:gd name="T9" fmla="*/ 175 h 575"/>
                <a:gd name="T10" fmla="*/ 75 w 600"/>
                <a:gd name="T11" fmla="*/ 175 h 575"/>
                <a:gd name="T12" fmla="*/ 0 w 600"/>
                <a:gd name="T13" fmla="*/ 300 h 575"/>
                <a:gd name="T14" fmla="*/ 75 w 600"/>
                <a:gd name="T15" fmla="*/ 425 h 575"/>
                <a:gd name="T16" fmla="*/ 150 w 600"/>
                <a:gd name="T17" fmla="*/ 425 h 575"/>
                <a:gd name="T18" fmla="*/ 150 w 600"/>
                <a:gd name="T19" fmla="*/ 384 h 575"/>
                <a:gd name="T20" fmla="*/ 259 w 600"/>
                <a:gd name="T21" fmla="*/ 275 h 575"/>
                <a:gd name="T22" fmla="*/ 341 w 600"/>
                <a:gd name="T23" fmla="*/ 275 h 575"/>
                <a:gd name="T24" fmla="*/ 425 w 600"/>
                <a:gd name="T25" fmla="*/ 216 h 575"/>
                <a:gd name="T26" fmla="*/ 425 w 600"/>
                <a:gd name="T27" fmla="*/ 50 h 575"/>
                <a:gd name="T28" fmla="*/ 300 w 600"/>
                <a:gd name="T29" fmla="*/ 0 h 575"/>
                <a:gd name="T30" fmla="*/ 225 w 600"/>
                <a:gd name="T31" fmla="*/ 50 h 575"/>
                <a:gd name="T32" fmla="*/ 250 w 600"/>
                <a:gd name="T33" fmla="*/ 75 h 575"/>
                <a:gd name="T34" fmla="*/ 225 w 600"/>
                <a:gd name="T35" fmla="*/ 100 h 575"/>
                <a:gd name="T36" fmla="*/ 200 w 600"/>
                <a:gd name="T37" fmla="*/ 75 h 575"/>
                <a:gd name="T38" fmla="*/ 225 w 600"/>
                <a:gd name="T39" fmla="*/ 50 h 575"/>
                <a:gd name="T40" fmla="*/ 450 w 600"/>
                <a:gd name="T41" fmla="*/ 150 h 575"/>
                <a:gd name="T42" fmla="*/ 450 w 600"/>
                <a:gd name="T43" fmla="*/ 216 h 575"/>
                <a:gd name="T44" fmla="*/ 341 w 600"/>
                <a:gd name="T45" fmla="*/ 300 h 575"/>
                <a:gd name="T46" fmla="*/ 259 w 600"/>
                <a:gd name="T47" fmla="*/ 300 h 575"/>
                <a:gd name="T48" fmla="*/ 175 w 600"/>
                <a:gd name="T49" fmla="*/ 384 h 575"/>
                <a:gd name="T50" fmla="*/ 175 w 600"/>
                <a:gd name="T51" fmla="*/ 525 h 575"/>
                <a:gd name="T52" fmla="*/ 300 w 600"/>
                <a:gd name="T53" fmla="*/ 575 h 575"/>
                <a:gd name="T54" fmla="*/ 425 w 600"/>
                <a:gd name="T55" fmla="*/ 525 h 575"/>
                <a:gd name="T56" fmla="*/ 425 w 600"/>
                <a:gd name="T57" fmla="*/ 425 h 575"/>
                <a:gd name="T58" fmla="*/ 275 w 600"/>
                <a:gd name="T59" fmla="*/ 425 h 575"/>
                <a:gd name="T60" fmla="*/ 275 w 600"/>
                <a:gd name="T61" fmla="*/ 400 h 575"/>
                <a:gd name="T62" fmla="*/ 525 w 600"/>
                <a:gd name="T63" fmla="*/ 400 h 575"/>
                <a:gd name="T64" fmla="*/ 600 w 600"/>
                <a:gd name="T65" fmla="*/ 275 h 575"/>
                <a:gd name="T66" fmla="*/ 525 w 600"/>
                <a:gd name="T67" fmla="*/ 150 h 575"/>
                <a:gd name="T68" fmla="*/ 450 w 600"/>
                <a:gd name="T69" fmla="*/ 150 h 575"/>
                <a:gd name="T70" fmla="*/ 375 w 600"/>
                <a:gd name="T71" fmla="*/ 475 h 575"/>
                <a:gd name="T72" fmla="*/ 400 w 600"/>
                <a:gd name="T73" fmla="*/ 500 h 575"/>
                <a:gd name="T74" fmla="*/ 375 w 600"/>
                <a:gd name="T75" fmla="*/ 525 h 575"/>
                <a:gd name="T76" fmla="*/ 350 w 600"/>
                <a:gd name="T77" fmla="*/ 500 h 575"/>
                <a:gd name="T78" fmla="*/ 375 w 600"/>
                <a:gd name="T79" fmla="*/ 475 h 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00" h="575">
                  <a:moveTo>
                    <a:pt x="300" y="0"/>
                  </a:moveTo>
                  <a:cubicBezTo>
                    <a:pt x="175" y="0"/>
                    <a:pt x="175" y="50"/>
                    <a:pt x="175" y="50"/>
                  </a:cubicBezTo>
                  <a:cubicBezTo>
                    <a:pt x="175" y="150"/>
                    <a:pt x="175" y="150"/>
                    <a:pt x="175" y="150"/>
                  </a:cubicBezTo>
                  <a:cubicBezTo>
                    <a:pt x="325" y="150"/>
                    <a:pt x="325" y="150"/>
                    <a:pt x="325" y="150"/>
                  </a:cubicBezTo>
                  <a:cubicBezTo>
                    <a:pt x="325" y="175"/>
                    <a:pt x="325" y="175"/>
                    <a:pt x="325" y="175"/>
                  </a:cubicBezTo>
                  <a:cubicBezTo>
                    <a:pt x="75" y="175"/>
                    <a:pt x="75" y="175"/>
                    <a:pt x="75" y="175"/>
                  </a:cubicBezTo>
                  <a:cubicBezTo>
                    <a:pt x="75" y="175"/>
                    <a:pt x="0" y="163"/>
                    <a:pt x="0" y="300"/>
                  </a:cubicBezTo>
                  <a:cubicBezTo>
                    <a:pt x="0" y="436"/>
                    <a:pt x="75" y="425"/>
                    <a:pt x="75" y="425"/>
                  </a:cubicBezTo>
                  <a:cubicBezTo>
                    <a:pt x="150" y="425"/>
                    <a:pt x="150" y="425"/>
                    <a:pt x="150" y="425"/>
                  </a:cubicBezTo>
                  <a:cubicBezTo>
                    <a:pt x="150" y="384"/>
                    <a:pt x="150" y="384"/>
                    <a:pt x="150" y="384"/>
                  </a:cubicBezTo>
                  <a:cubicBezTo>
                    <a:pt x="150" y="324"/>
                    <a:pt x="199" y="275"/>
                    <a:pt x="259" y="275"/>
                  </a:cubicBezTo>
                  <a:cubicBezTo>
                    <a:pt x="341" y="275"/>
                    <a:pt x="341" y="275"/>
                    <a:pt x="341" y="275"/>
                  </a:cubicBezTo>
                  <a:cubicBezTo>
                    <a:pt x="387" y="275"/>
                    <a:pt x="425" y="262"/>
                    <a:pt x="425" y="216"/>
                  </a:cubicBezTo>
                  <a:cubicBezTo>
                    <a:pt x="425" y="50"/>
                    <a:pt x="425" y="50"/>
                    <a:pt x="425" y="50"/>
                  </a:cubicBezTo>
                  <a:cubicBezTo>
                    <a:pt x="425" y="50"/>
                    <a:pt x="425" y="0"/>
                    <a:pt x="300" y="0"/>
                  </a:cubicBezTo>
                  <a:close/>
                  <a:moveTo>
                    <a:pt x="225" y="50"/>
                  </a:moveTo>
                  <a:cubicBezTo>
                    <a:pt x="239" y="50"/>
                    <a:pt x="250" y="61"/>
                    <a:pt x="250" y="75"/>
                  </a:cubicBezTo>
                  <a:cubicBezTo>
                    <a:pt x="250" y="89"/>
                    <a:pt x="239" y="100"/>
                    <a:pt x="225" y="100"/>
                  </a:cubicBezTo>
                  <a:cubicBezTo>
                    <a:pt x="211" y="100"/>
                    <a:pt x="200" y="89"/>
                    <a:pt x="200" y="75"/>
                  </a:cubicBezTo>
                  <a:cubicBezTo>
                    <a:pt x="200" y="61"/>
                    <a:pt x="211" y="50"/>
                    <a:pt x="225" y="50"/>
                  </a:cubicBezTo>
                  <a:close/>
                  <a:moveTo>
                    <a:pt x="450" y="150"/>
                  </a:moveTo>
                  <a:cubicBezTo>
                    <a:pt x="450" y="216"/>
                    <a:pt x="450" y="216"/>
                    <a:pt x="450" y="216"/>
                  </a:cubicBezTo>
                  <a:cubicBezTo>
                    <a:pt x="450" y="276"/>
                    <a:pt x="401" y="300"/>
                    <a:pt x="341" y="300"/>
                  </a:cubicBezTo>
                  <a:cubicBezTo>
                    <a:pt x="259" y="300"/>
                    <a:pt x="259" y="300"/>
                    <a:pt x="259" y="300"/>
                  </a:cubicBezTo>
                  <a:cubicBezTo>
                    <a:pt x="213" y="300"/>
                    <a:pt x="175" y="338"/>
                    <a:pt x="175" y="384"/>
                  </a:cubicBezTo>
                  <a:cubicBezTo>
                    <a:pt x="175" y="525"/>
                    <a:pt x="175" y="525"/>
                    <a:pt x="175" y="525"/>
                  </a:cubicBezTo>
                  <a:cubicBezTo>
                    <a:pt x="175" y="525"/>
                    <a:pt x="177" y="575"/>
                    <a:pt x="300" y="575"/>
                  </a:cubicBezTo>
                  <a:cubicBezTo>
                    <a:pt x="423" y="575"/>
                    <a:pt x="425" y="525"/>
                    <a:pt x="425" y="525"/>
                  </a:cubicBezTo>
                  <a:cubicBezTo>
                    <a:pt x="425" y="425"/>
                    <a:pt x="425" y="425"/>
                    <a:pt x="425" y="425"/>
                  </a:cubicBezTo>
                  <a:cubicBezTo>
                    <a:pt x="275" y="425"/>
                    <a:pt x="275" y="425"/>
                    <a:pt x="275" y="425"/>
                  </a:cubicBezTo>
                  <a:cubicBezTo>
                    <a:pt x="275" y="400"/>
                    <a:pt x="275" y="400"/>
                    <a:pt x="275" y="400"/>
                  </a:cubicBezTo>
                  <a:cubicBezTo>
                    <a:pt x="525" y="400"/>
                    <a:pt x="525" y="400"/>
                    <a:pt x="525" y="400"/>
                  </a:cubicBezTo>
                  <a:cubicBezTo>
                    <a:pt x="525" y="400"/>
                    <a:pt x="600" y="413"/>
                    <a:pt x="600" y="275"/>
                  </a:cubicBezTo>
                  <a:cubicBezTo>
                    <a:pt x="600" y="137"/>
                    <a:pt x="525" y="150"/>
                    <a:pt x="525" y="150"/>
                  </a:cubicBezTo>
                  <a:lnTo>
                    <a:pt x="450" y="150"/>
                  </a:lnTo>
                  <a:close/>
                  <a:moveTo>
                    <a:pt x="375" y="475"/>
                  </a:moveTo>
                  <a:cubicBezTo>
                    <a:pt x="389" y="475"/>
                    <a:pt x="400" y="486"/>
                    <a:pt x="400" y="500"/>
                  </a:cubicBezTo>
                  <a:cubicBezTo>
                    <a:pt x="400" y="514"/>
                    <a:pt x="389" y="525"/>
                    <a:pt x="375" y="525"/>
                  </a:cubicBezTo>
                  <a:cubicBezTo>
                    <a:pt x="361" y="525"/>
                    <a:pt x="350" y="514"/>
                    <a:pt x="350" y="500"/>
                  </a:cubicBezTo>
                  <a:cubicBezTo>
                    <a:pt x="350" y="486"/>
                    <a:pt x="361" y="475"/>
                    <a:pt x="375" y="475"/>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solidFill>
              </a:endParaRPr>
            </a:p>
          </p:txBody>
        </p:sp>
      </p:grpSp>
    </p:spTree>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cxnSp>
        <p:nvCxnSpPr>
          <p:cNvPr id="7" name="直接连接符 6"/>
          <p:cNvCxnSpPr/>
          <p:nvPr userDrawn="1"/>
        </p:nvCxnSpPr>
        <p:spPr>
          <a:xfrm>
            <a:off x="0" y="702856"/>
            <a:ext cx="12192000" cy="0"/>
          </a:xfrm>
          <a:prstGeom prst="line">
            <a:avLst/>
          </a:prstGeom>
          <a:ln w="38100">
            <a:solidFill>
              <a:schemeClr val="accent1"/>
            </a:solidFill>
            <a:tailEnd type="none"/>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nvCxnSpPr>
        <p:spPr>
          <a:xfrm>
            <a:off x="0" y="774864"/>
            <a:ext cx="12192000" cy="0"/>
          </a:xfrm>
          <a:prstGeom prst="line">
            <a:avLst/>
          </a:prstGeom>
          <a:ln w="38100">
            <a:solidFill>
              <a:schemeClr val="accent1"/>
            </a:solidFill>
            <a:tailEnd type="none"/>
          </a:ln>
        </p:spPr>
        <p:style>
          <a:lnRef idx="1">
            <a:schemeClr val="accent1"/>
          </a:lnRef>
          <a:fillRef idx="0">
            <a:schemeClr val="accent1"/>
          </a:fillRef>
          <a:effectRef idx="0">
            <a:schemeClr val="accent1"/>
          </a:effectRef>
          <a:fontRef idx="minor">
            <a:schemeClr val="tx1"/>
          </a:fontRef>
        </p:style>
      </p:cxnSp>
      <p:pic>
        <p:nvPicPr>
          <p:cNvPr id="9" name="图片 8" descr="文本&#10;&#10;描述已自动生成"/>
          <p:cNvPicPr>
            <a:picLocks noChangeAspect="1"/>
          </p:cNvPicPr>
          <p:nvPr userDrawn="1"/>
        </p:nvPicPr>
        <p:blipFill>
          <a:blip r:embed="rId13" cstate="print">
            <a:grayscl/>
            <a:extLst>
              <a:ext uri="{28A0092B-C50C-407E-A947-70E740481C1C}">
                <a14:useLocalDpi xmlns:a14="http://schemas.microsoft.com/office/drawing/2010/main" val="0"/>
              </a:ext>
            </a:extLst>
          </a:blip>
          <a:stretch>
            <a:fillRect/>
          </a:stretch>
        </p:blipFill>
        <p:spPr>
          <a:xfrm>
            <a:off x="9676872" y="-77489"/>
            <a:ext cx="2580885" cy="973017"/>
          </a:xfrm>
          <a:prstGeom prst="rect">
            <a:avLst/>
          </a:prstGeom>
        </p:spPr>
      </p:pic>
      <p:grpSp>
        <p:nvGrpSpPr>
          <p:cNvPr id="25" name="Group 4"/>
          <p:cNvGrpSpPr>
            <a:grpSpLocks noChangeAspect="1"/>
          </p:cNvGrpSpPr>
          <p:nvPr userDrawn="1"/>
        </p:nvGrpSpPr>
        <p:grpSpPr bwMode="auto">
          <a:xfrm>
            <a:off x="458101" y="125771"/>
            <a:ext cx="525306" cy="504000"/>
            <a:chOff x="3125" y="1474"/>
            <a:chExt cx="1430" cy="1372"/>
          </a:xfrm>
        </p:grpSpPr>
        <p:sp>
          <p:nvSpPr>
            <p:cNvPr id="26" name="AutoShape 3"/>
            <p:cNvSpPr>
              <a:spLocks noChangeAspect="1" noChangeArrowheads="1" noTextEdit="1"/>
            </p:cNvSpPr>
            <p:nvPr userDrawn="1"/>
          </p:nvSpPr>
          <p:spPr bwMode="auto">
            <a:xfrm>
              <a:off x="3125" y="1474"/>
              <a:ext cx="1430" cy="1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chemeClr val="tx1"/>
                </a:solidFill>
              </a:endParaRPr>
            </a:p>
          </p:txBody>
        </p:sp>
        <p:sp>
          <p:nvSpPr>
            <p:cNvPr id="27" name="Freeform 5"/>
            <p:cNvSpPr>
              <a:spLocks noEditPoints="1"/>
            </p:cNvSpPr>
            <p:nvPr userDrawn="1"/>
          </p:nvSpPr>
          <p:spPr bwMode="auto">
            <a:xfrm>
              <a:off x="3127" y="1474"/>
              <a:ext cx="1430" cy="1370"/>
            </a:xfrm>
            <a:custGeom>
              <a:avLst/>
              <a:gdLst>
                <a:gd name="T0" fmla="*/ 300 w 600"/>
                <a:gd name="T1" fmla="*/ 0 h 575"/>
                <a:gd name="T2" fmla="*/ 175 w 600"/>
                <a:gd name="T3" fmla="*/ 50 h 575"/>
                <a:gd name="T4" fmla="*/ 175 w 600"/>
                <a:gd name="T5" fmla="*/ 150 h 575"/>
                <a:gd name="T6" fmla="*/ 325 w 600"/>
                <a:gd name="T7" fmla="*/ 150 h 575"/>
                <a:gd name="T8" fmla="*/ 325 w 600"/>
                <a:gd name="T9" fmla="*/ 175 h 575"/>
                <a:gd name="T10" fmla="*/ 75 w 600"/>
                <a:gd name="T11" fmla="*/ 175 h 575"/>
                <a:gd name="T12" fmla="*/ 0 w 600"/>
                <a:gd name="T13" fmla="*/ 300 h 575"/>
                <a:gd name="T14" fmla="*/ 75 w 600"/>
                <a:gd name="T15" fmla="*/ 425 h 575"/>
                <a:gd name="T16" fmla="*/ 150 w 600"/>
                <a:gd name="T17" fmla="*/ 425 h 575"/>
                <a:gd name="T18" fmla="*/ 150 w 600"/>
                <a:gd name="T19" fmla="*/ 384 h 575"/>
                <a:gd name="T20" fmla="*/ 259 w 600"/>
                <a:gd name="T21" fmla="*/ 275 h 575"/>
                <a:gd name="T22" fmla="*/ 341 w 600"/>
                <a:gd name="T23" fmla="*/ 275 h 575"/>
                <a:gd name="T24" fmla="*/ 425 w 600"/>
                <a:gd name="T25" fmla="*/ 216 h 575"/>
                <a:gd name="T26" fmla="*/ 425 w 600"/>
                <a:gd name="T27" fmla="*/ 50 h 575"/>
                <a:gd name="T28" fmla="*/ 300 w 600"/>
                <a:gd name="T29" fmla="*/ 0 h 575"/>
                <a:gd name="T30" fmla="*/ 225 w 600"/>
                <a:gd name="T31" fmla="*/ 50 h 575"/>
                <a:gd name="T32" fmla="*/ 250 w 600"/>
                <a:gd name="T33" fmla="*/ 75 h 575"/>
                <a:gd name="T34" fmla="*/ 225 w 600"/>
                <a:gd name="T35" fmla="*/ 100 h 575"/>
                <a:gd name="T36" fmla="*/ 200 w 600"/>
                <a:gd name="T37" fmla="*/ 75 h 575"/>
                <a:gd name="T38" fmla="*/ 225 w 600"/>
                <a:gd name="T39" fmla="*/ 50 h 575"/>
                <a:gd name="T40" fmla="*/ 450 w 600"/>
                <a:gd name="T41" fmla="*/ 150 h 575"/>
                <a:gd name="T42" fmla="*/ 450 w 600"/>
                <a:gd name="T43" fmla="*/ 216 h 575"/>
                <a:gd name="T44" fmla="*/ 341 w 600"/>
                <a:gd name="T45" fmla="*/ 300 h 575"/>
                <a:gd name="T46" fmla="*/ 259 w 600"/>
                <a:gd name="T47" fmla="*/ 300 h 575"/>
                <a:gd name="T48" fmla="*/ 175 w 600"/>
                <a:gd name="T49" fmla="*/ 384 h 575"/>
                <a:gd name="T50" fmla="*/ 175 w 600"/>
                <a:gd name="T51" fmla="*/ 525 h 575"/>
                <a:gd name="T52" fmla="*/ 300 w 600"/>
                <a:gd name="T53" fmla="*/ 575 h 575"/>
                <a:gd name="T54" fmla="*/ 425 w 600"/>
                <a:gd name="T55" fmla="*/ 525 h 575"/>
                <a:gd name="T56" fmla="*/ 425 w 600"/>
                <a:gd name="T57" fmla="*/ 425 h 575"/>
                <a:gd name="T58" fmla="*/ 275 w 600"/>
                <a:gd name="T59" fmla="*/ 425 h 575"/>
                <a:gd name="T60" fmla="*/ 275 w 600"/>
                <a:gd name="T61" fmla="*/ 400 h 575"/>
                <a:gd name="T62" fmla="*/ 525 w 600"/>
                <a:gd name="T63" fmla="*/ 400 h 575"/>
                <a:gd name="T64" fmla="*/ 600 w 600"/>
                <a:gd name="T65" fmla="*/ 275 h 575"/>
                <a:gd name="T66" fmla="*/ 525 w 600"/>
                <a:gd name="T67" fmla="*/ 150 h 575"/>
                <a:gd name="T68" fmla="*/ 450 w 600"/>
                <a:gd name="T69" fmla="*/ 150 h 575"/>
                <a:gd name="T70" fmla="*/ 375 w 600"/>
                <a:gd name="T71" fmla="*/ 475 h 575"/>
                <a:gd name="T72" fmla="*/ 400 w 600"/>
                <a:gd name="T73" fmla="*/ 500 h 575"/>
                <a:gd name="T74" fmla="*/ 375 w 600"/>
                <a:gd name="T75" fmla="*/ 525 h 575"/>
                <a:gd name="T76" fmla="*/ 350 w 600"/>
                <a:gd name="T77" fmla="*/ 500 h 575"/>
                <a:gd name="T78" fmla="*/ 375 w 600"/>
                <a:gd name="T79" fmla="*/ 475 h 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00" h="575">
                  <a:moveTo>
                    <a:pt x="300" y="0"/>
                  </a:moveTo>
                  <a:cubicBezTo>
                    <a:pt x="175" y="0"/>
                    <a:pt x="175" y="50"/>
                    <a:pt x="175" y="50"/>
                  </a:cubicBezTo>
                  <a:cubicBezTo>
                    <a:pt x="175" y="150"/>
                    <a:pt x="175" y="150"/>
                    <a:pt x="175" y="150"/>
                  </a:cubicBezTo>
                  <a:cubicBezTo>
                    <a:pt x="325" y="150"/>
                    <a:pt x="325" y="150"/>
                    <a:pt x="325" y="150"/>
                  </a:cubicBezTo>
                  <a:cubicBezTo>
                    <a:pt x="325" y="175"/>
                    <a:pt x="325" y="175"/>
                    <a:pt x="325" y="175"/>
                  </a:cubicBezTo>
                  <a:cubicBezTo>
                    <a:pt x="75" y="175"/>
                    <a:pt x="75" y="175"/>
                    <a:pt x="75" y="175"/>
                  </a:cubicBezTo>
                  <a:cubicBezTo>
                    <a:pt x="75" y="175"/>
                    <a:pt x="0" y="163"/>
                    <a:pt x="0" y="300"/>
                  </a:cubicBezTo>
                  <a:cubicBezTo>
                    <a:pt x="0" y="436"/>
                    <a:pt x="75" y="425"/>
                    <a:pt x="75" y="425"/>
                  </a:cubicBezTo>
                  <a:cubicBezTo>
                    <a:pt x="150" y="425"/>
                    <a:pt x="150" y="425"/>
                    <a:pt x="150" y="425"/>
                  </a:cubicBezTo>
                  <a:cubicBezTo>
                    <a:pt x="150" y="384"/>
                    <a:pt x="150" y="384"/>
                    <a:pt x="150" y="384"/>
                  </a:cubicBezTo>
                  <a:cubicBezTo>
                    <a:pt x="150" y="324"/>
                    <a:pt x="199" y="275"/>
                    <a:pt x="259" y="275"/>
                  </a:cubicBezTo>
                  <a:cubicBezTo>
                    <a:pt x="341" y="275"/>
                    <a:pt x="341" y="275"/>
                    <a:pt x="341" y="275"/>
                  </a:cubicBezTo>
                  <a:cubicBezTo>
                    <a:pt x="387" y="275"/>
                    <a:pt x="425" y="262"/>
                    <a:pt x="425" y="216"/>
                  </a:cubicBezTo>
                  <a:cubicBezTo>
                    <a:pt x="425" y="50"/>
                    <a:pt x="425" y="50"/>
                    <a:pt x="425" y="50"/>
                  </a:cubicBezTo>
                  <a:cubicBezTo>
                    <a:pt x="425" y="50"/>
                    <a:pt x="425" y="0"/>
                    <a:pt x="300" y="0"/>
                  </a:cubicBezTo>
                  <a:close/>
                  <a:moveTo>
                    <a:pt x="225" y="50"/>
                  </a:moveTo>
                  <a:cubicBezTo>
                    <a:pt x="239" y="50"/>
                    <a:pt x="250" y="61"/>
                    <a:pt x="250" y="75"/>
                  </a:cubicBezTo>
                  <a:cubicBezTo>
                    <a:pt x="250" y="89"/>
                    <a:pt x="239" y="100"/>
                    <a:pt x="225" y="100"/>
                  </a:cubicBezTo>
                  <a:cubicBezTo>
                    <a:pt x="211" y="100"/>
                    <a:pt x="200" y="89"/>
                    <a:pt x="200" y="75"/>
                  </a:cubicBezTo>
                  <a:cubicBezTo>
                    <a:pt x="200" y="61"/>
                    <a:pt x="211" y="50"/>
                    <a:pt x="225" y="50"/>
                  </a:cubicBezTo>
                  <a:close/>
                  <a:moveTo>
                    <a:pt x="450" y="150"/>
                  </a:moveTo>
                  <a:cubicBezTo>
                    <a:pt x="450" y="216"/>
                    <a:pt x="450" y="216"/>
                    <a:pt x="450" y="216"/>
                  </a:cubicBezTo>
                  <a:cubicBezTo>
                    <a:pt x="450" y="276"/>
                    <a:pt x="401" y="300"/>
                    <a:pt x="341" y="300"/>
                  </a:cubicBezTo>
                  <a:cubicBezTo>
                    <a:pt x="259" y="300"/>
                    <a:pt x="259" y="300"/>
                    <a:pt x="259" y="300"/>
                  </a:cubicBezTo>
                  <a:cubicBezTo>
                    <a:pt x="213" y="300"/>
                    <a:pt x="175" y="338"/>
                    <a:pt x="175" y="384"/>
                  </a:cubicBezTo>
                  <a:cubicBezTo>
                    <a:pt x="175" y="525"/>
                    <a:pt x="175" y="525"/>
                    <a:pt x="175" y="525"/>
                  </a:cubicBezTo>
                  <a:cubicBezTo>
                    <a:pt x="175" y="525"/>
                    <a:pt x="177" y="575"/>
                    <a:pt x="300" y="575"/>
                  </a:cubicBezTo>
                  <a:cubicBezTo>
                    <a:pt x="423" y="575"/>
                    <a:pt x="425" y="525"/>
                    <a:pt x="425" y="525"/>
                  </a:cubicBezTo>
                  <a:cubicBezTo>
                    <a:pt x="425" y="425"/>
                    <a:pt x="425" y="425"/>
                    <a:pt x="425" y="425"/>
                  </a:cubicBezTo>
                  <a:cubicBezTo>
                    <a:pt x="275" y="425"/>
                    <a:pt x="275" y="425"/>
                    <a:pt x="275" y="425"/>
                  </a:cubicBezTo>
                  <a:cubicBezTo>
                    <a:pt x="275" y="400"/>
                    <a:pt x="275" y="400"/>
                    <a:pt x="275" y="400"/>
                  </a:cubicBezTo>
                  <a:cubicBezTo>
                    <a:pt x="525" y="400"/>
                    <a:pt x="525" y="400"/>
                    <a:pt x="525" y="400"/>
                  </a:cubicBezTo>
                  <a:cubicBezTo>
                    <a:pt x="525" y="400"/>
                    <a:pt x="600" y="413"/>
                    <a:pt x="600" y="275"/>
                  </a:cubicBezTo>
                  <a:cubicBezTo>
                    <a:pt x="600" y="137"/>
                    <a:pt x="525" y="150"/>
                    <a:pt x="525" y="150"/>
                  </a:cubicBezTo>
                  <a:lnTo>
                    <a:pt x="450" y="150"/>
                  </a:lnTo>
                  <a:close/>
                  <a:moveTo>
                    <a:pt x="375" y="475"/>
                  </a:moveTo>
                  <a:cubicBezTo>
                    <a:pt x="389" y="475"/>
                    <a:pt x="400" y="486"/>
                    <a:pt x="400" y="500"/>
                  </a:cubicBezTo>
                  <a:cubicBezTo>
                    <a:pt x="400" y="514"/>
                    <a:pt x="389" y="525"/>
                    <a:pt x="375" y="525"/>
                  </a:cubicBezTo>
                  <a:cubicBezTo>
                    <a:pt x="361" y="525"/>
                    <a:pt x="350" y="514"/>
                    <a:pt x="350" y="500"/>
                  </a:cubicBezTo>
                  <a:cubicBezTo>
                    <a:pt x="350" y="486"/>
                    <a:pt x="361" y="475"/>
                    <a:pt x="375" y="475"/>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solidFill>
              </a:endParaRPr>
            </a:p>
          </p:txBody>
        </p:sp>
      </p:grpSp>
    </p:spTree>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cxnSp>
        <p:nvCxnSpPr>
          <p:cNvPr id="7" name="直接连接符 6"/>
          <p:cNvCxnSpPr/>
          <p:nvPr userDrawn="1"/>
        </p:nvCxnSpPr>
        <p:spPr>
          <a:xfrm>
            <a:off x="0" y="702856"/>
            <a:ext cx="12192000" cy="0"/>
          </a:xfrm>
          <a:prstGeom prst="line">
            <a:avLst/>
          </a:prstGeom>
          <a:ln w="38100">
            <a:solidFill>
              <a:schemeClr val="accent1"/>
            </a:solidFill>
            <a:tailEnd type="none"/>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nvCxnSpPr>
        <p:spPr>
          <a:xfrm>
            <a:off x="0" y="774864"/>
            <a:ext cx="12192000" cy="0"/>
          </a:xfrm>
          <a:prstGeom prst="line">
            <a:avLst/>
          </a:prstGeom>
          <a:ln w="38100">
            <a:solidFill>
              <a:schemeClr val="accent1"/>
            </a:solidFill>
            <a:tailEnd type="none"/>
          </a:ln>
        </p:spPr>
        <p:style>
          <a:lnRef idx="1">
            <a:schemeClr val="accent1"/>
          </a:lnRef>
          <a:fillRef idx="0">
            <a:schemeClr val="accent1"/>
          </a:fillRef>
          <a:effectRef idx="0">
            <a:schemeClr val="accent1"/>
          </a:effectRef>
          <a:fontRef idx="minor">
            <a:schemeClr val="tx1"/>
          </a:fontRef>
        </p:style>
      </p:cxnSp>
      <p:pic>
        <p:nvPicPr>
          <p:cNvPr id="9" name="图片 8" descr="文本&#10;&#10;描述已自动生成"/>
          <p:cNvPicPr>
            <a:picLocks noChangeAspect="1"/>
          </p:cNvPicPr>
          <p:nvPr userDrawn="1"/>
        </p:nvPicPr>
        <p:blipFill>
          <a:blip r:embed="rId13" cstate="print">
            <a:grayscl/>
            <a:extLst>
              <a:ext uri="{28A0092B-C50C-407E-A947-70E740481C1C}">
                <a14:useLocalDpi xmlns:a14="http://schemas.microsoft.com/office/drawing/2010/main" val="0"/>
              </a:ext>
            </a:extLst>
          </a:blip>
          <a:stretch>
            <a:fillRect/>
          </a:stretch>
        </p:blipFill>
        <p:spPr>
          <a:xfrm>
            <a:off x="9676872" y="-77489"/>
            <a:ext cx="2580885" cy="973017"/>
          </a:xfrm>
          <a:prstGeom prst="rect">
            <a:avLst/>
          </a:prstGeom>
        </p:spPr>
      </p:pic>
      <p:grpSp>
        <p:nvGrpSpPr>
          <p:cNvPr id="25" name="Group 4"/>
          <p:cNvGrpSpPr>
            <a:grpSpLocks noChangeAspect="1"/>
          </p:cNvGrpSpPr>
          <p:nvPr userDrawn="1"/>
        </p:nvGrpSpPr>
        <p:grpSpPr bwMode="auto">
          <a:xfrm>
            <a:off x="458101" y="125771"/>
            <a:ext cx="525306" cy="504000"/>
            <a:chOff x="3125" y="1474"/>
            <a:chExt cx="1430" cy="1372"/>
          </a:xfrm>
        </p:grpSpPr>
        <p:sp>
          <p:nvSpPr>
            <p:cNvPr id="26" name="AutoShape 3"/>
            <p:cNvSpPr>
              <a:spLocks noChangeAspect="1" noChangeArrowheads="1" noTextEdit="1"/>
            </p:cNvSpPr>
            <p:nvPr userDrawn="1"/>
          </p:nvSpPr>
          <p:spPr bwMode="auto">
            <a:xfrm>
              <a:off x="3125" y="1474"/>
              <a:ext cx="1430" cy="1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chemeClr val="tx1"/>
                </a:solidFill>
              </a:endParaRPr>
            </a:p>
          </p:txBody>
        </p:sp>
        <p:sp>
          <p:nvSpPr>
            <p:cNvPr id="27" name="Freeform 5"/>
            <p:cNvSpPr>
              <a:spLocks noEditPoints="1"/>
            </p:cNvSpPr>
            <p:nvPr userDrawn="1"/>
          </p:nvSpPr>
          <p:spPr bwMode="auto">
            <a:xfrm>
              <a:off x="3127" y="1474"/>
              <a:ext cx="1430" cy="1370"/>
            </a:xfrm>
            <a:custGeom>
              <a:avLst/>
              <a:gdLst>
                <a:gd name="T0" fmla="*/ 300 w 600"/>
                <a:gd name="T1" fmla="*/ 0 h 575"/>
                <a:gd name="T2" fmla="*/ 175 w 600"/>
                <a:gd name="T3" fmla="*/ 50 h 575"/>
                <a:gd name="T4" fmla="*/ 175 w 600"/>
                <a:gd name="T5" fmla="*/ 150 h 575"/>
                <a:gd name="T6" fmla="*/ 325 w 600"/>
                <a:gd name="T7" fmla="*/ 150 h 575"/>
                <a:gd name="T8" fmla="*/ 325 w 600"/>
                <a:gd name="T9" fmla="*/ 175 h 575"/>
                <a:gd name="T10" fmla="*/ 75 w 600"/>
                <a:gd name="T11" fmla="*/ 175 h 575"/>
                <a:gd name="T12" fmla="*/ 0 w 600"/>
                <a:gd name="T13" fmla="*/ 300 h 575"/>
                <a:gd name="T14" fmla="*/ 75 w 600"/>
                <a:gd name="T15" fmla="*/ 425 h 575"/>
                <a:gd name="T16" fmla="*/ 150 w 600"/>
                <a:gd name="T17" fmla="*/ 425 h 575"/>
                <a:gd name="T18" fmla="*/ 150 w 600"/>
                <a:gd name="T19" fmla="*/ 384 h 575"/>
                <a:gd name="T20" fmla="*/ 259 w 600"/>
                <a:gd name="T21" fmla="*/ 275 h 575"/>
                <a:gd name="T22" fmla="*/ 341 w 600"/>
                <a:gd name="T23" fmla="*/ 275 h 575"/>
                <a:gd name="T24" fmla="*/ 425 w 600"/>
                <a:gd name="T25" fmla="*/ 216 h 575"/>
                <a:gd name="T26" fmla="*/ 425 w 600"/>
                <a:gd name="T27" fmla="*/ 50 h 575"/>
                <a:gd name="T28" fmla="*/ 300 w 600"/>
                <a:gd name="T29" fmla="*/ 0 h 575"/>
                <a:gd name="T30" fmla="*/ 225 w 600"/>
                <a:gd name="T31" fmla="*/ 50 h 575"/>
                <a:gd name="T32" fmla="*/ 250 w 600"/>
                <a:gd name="T33" fmla="*/ 75 h 575"/>
                <a:gd name="T34" fmla="*/ 225 w 600"/>
                <a:gd name="T35" fmla="*/ 100 h 575"/>
                <a:gd name="T36" fmla="*/ 200 w 600"/>
                <a:gd name="T37" fmla="*/ 75 h 575"/>
                <a:gd name="T38" fmla="*/ 225 w 600"/>
                <a:gd name="T39" fmla="*/ 50 h 575"/>
                <a:gd name="T40" fmla="*/ 450 w 600"/>
                <a:gd name="T41" fmla="*/ 150 h 575"/>
                <a:gd name="T42" fmla="*/ 450 w 600"/>
                <a:gd name="T43" fmla="*/ 216 h 575"/>
                <a:gd name="T44" fmla="*/ 341 w 600"/>
                <a:gd name="T45" fmla="*/ 300 h 575"/>
                <a:gd name="T46" fmla="*/ 259 w 600"/>
                <a:gd name="T47" fmla="*/ 300 h 575"/>
                <a:gd name="T48" fmla="*/ 175 w 600"/>
                <a:gd name="T49" fmla="*/ 384 h 575"/>
                <a:gd name="T50" fmla="*/ 175 w 600"/>
                <a:gd name="T51" fmla="*/ 525 h 575"/>
                <a:gd name="T52" fmla="*/ 300 w 600"/>
                <a:gd name="T53" fmla="*/ 575 h 575"/>
                <a:gd name="T54" fmla="*/ 425 w 600"/>
                <a:gd name="T55" fmla="*/ 525 h 575"/>
                <a:gd name="T56" fmla="*/ 425 w 600"/>
                <a:gd name="T57" fmla="*/ 425 h 575"/>
                <a:gd name="T58" fmla="*/ 275 w 600"/>
                <a:gd name="T59" fmla="*/ 425 h 575"/>
                <a:gd name="T60" fmla="*/ 275 w 600"/>
                <a:gd name="T61" fmla="*/ 400 h 575"/>
                <a:gd name="T62" fmla="*/ 525 w 600"/>
                <a:gd name="T63" fmla="*/ 400 h 575"/>
                <a:gd name="T64" fmla="*/ 600 w 600"/>
                <a:gd name="T65" fmla="*/ 275 h 575"/>
                <a:gd name="T66" fmla="*/ 525 w 600"/>
                <a:gd name="T67" fmla="*/ 150 h 575"/>
                <a:gd name="T68" fmla="*/ 450 w 600"/>
                <a:gd name="T69" fmla="*/ 150 h 575"/>
                <a:gd name="T70" fmla="*/ 375 w 600"/>
                <a:gd name="T71" fmla="*/ 475 h 575"/>
                <a:gd name="T72" fmla="*/ 400 w 600"/>
                <a:gd name="T73" fmla="*/ 500 h 575"/>
                <a:gd name="T74" fmla="*/ 375 w 600"/>
                <a:gd name="T75" fmla="*/ 525 h 575"/>
                <a:gd name="T76" fmla="*/ 350 w 600"/>
                <a:gd name="T77" fmla="*/ 500 h 575"/>
                <a:gd name="T78" fmla="*/ 375 w 600"/>
                <a:gd name="T79" fmla="*/ 475 h 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00" h="575">
                  <a:moveTo>
                    <a:pt x="300" y="0"/>
                  </a:moveTo>
                  <a:cubicBezTo>
                    <a:pt x="175" y="0"/>
                    <a:pt x="175" y="50"/>
                    <a:pt x="175" y="50"/>
                  </a:cubicBezTo>
                  <a:cubicBezTo>
                    <a:pt x="175" y="150"/>
                    <a:pt x="175" y="150"/>
                    <a:pt x="175" y="150"/>
                  </a:cubicBezTo>
                  <a:cubicBezTo>
                    <a:pt x="325" y="150"/>
                    <a:pt x="325" y="150"/>
                    <a:pt x="325" y="150"/>
                  </a:cubicBezTo>
                  <a:cubicBezTo>
                    <a:pt x="325" y="175"/>
                    <a:pt x="325" y="175"/>
                    <a:pt x="325" y="175"/>
                  </a:cubicBezTo>
                  <a:cubicBezTo>
                    <a:pt x="75" y="175"/>
                    <a:pt x="75" y="175"/>
                    <a:pt x="75" y="175"/>
                  </a:cubicBezTo>
                  <a:cubicBezTo>
                    <a:pt x="75" y="175"/>
                    <a:pt x="0" y="163"/>
                    <a:pt x="0" y="300"/>
                  </a:cubicBezTo>
                  <a:cubicBezTo>
                    <a:pt x="0" y="436"/>
                    <a:pt x="75" y="425"/>
                    <a:pt x="75" y="425"/>
                  </a:cubicBezTo>
                  <a:cubicBezTo>
                    <a:pt x="150" y="425"/>
                    <a:pt x="150" y="425"/>
                    <a:pt x="150" y="425"/>
                  </a:cubicBezTo>
                  <a:cubicBezTo>
                    <a:pt x="150" y="384"/>
                    <a:pt x="150" y="384"/>
                    <a:pt x="150" y="384"/>
                  </a:cubicBezTo>
                  <a:cubicBezTo>
                    <a:pt x="150" y="324"/>
                    <a:pt x="199" y="275"/>
                    <a:pt x="259" y="275"/>
                  </a:cubicBezTo>
                  <a:cubicBezTo>
                    <a:pt x="341" y="275"/>
                    <a:pt x="341" y="275"/>
                    <a:pt x="341" y="275"/>
                  </a:cubicBezTo>
                  <a:cubicBezTo>
                    <a:pt x="387" y="275"/>
                    <a:pt x="425" y="262"/>
                    <a:pt x="425" y="216"/>
                  </a:cubicBezTo>
                  <a:cubicBezTo>
                    <a:pt x="425" y="50"/>
                    <a:pt x="425" y="50"/>
                    <a:pt x="425" y="50"/>
                  </a:cubicBezTo>
                  <a:cubicBezTo>
                    <a:pt x="425" y="50"/>
                    <a:pt x="425" y="0"/>
                    <a:pt x="300" y="0"/>
                  </a:cubicBezTo>
                  <a:close/>
                  <a:moveTo>
                    <a:pt x="225" y="50"/>
                  </a:moveTo>
                  <a:cubicBezTo>
                    <a:pt x="239" y="50"/>
                    <a:pt x="250" y="61"/>
                    <a:pt x="250" y="75"/>
                  </a:cubicBezTo>
                  <a:cubicBezTo>
                    <a:pt x="250" y="89"/>
                    <a:pt x="239" y="100"/>
                    <a:pt x="225" y="100"/>
                  </a:cubicBezTo>
                  <a:cubicBezTo>
                    <a:pt x="211" y="100"/>
                    <a:pt x="200" y="89"/>
                    <a:pt x="200" y="75"/>
                  </a:cubicBezTo>
                  <a:cubicBezTo>
                    <a:pt x="200" y="61"/>
                    <a:pt x="211" y="50"/>
                    <a:pt x="225" y="50"/>
                  </a:cubicBezTo>
                  <a:close/>
                  <a:moveTo>
                    <a:pt x="450" y="150"/>
                  </a:moveTo>
                  <a:cubicBezTo>
                    <a:pt x="450" y="216"/>
                    <a:pt x="450" y="216"/>
                    <a:pt x="450" y="216"/>
                  </a:cubicBezTo>
                  <a:cubicBezTo>
                    <a:pt x="450" y="276"/>
                    <a:pt x="401" y="300"/>
                    <a:pt x="341" y="300"/>
                  </a:cubicBezTo>
                  <a:cubicBezTo>
                    <a:pt x="259" y="300"/>
                    <a:pt x="259" y="300"/>
                    <a:pt x="259" y="300"/>
                  </a:cubicBezTo>
                  <a:cubicBezTo>
                    <a:pt x="213" y="300"/>
                    <a:pt x="175" y="338"/>
                    <a:pt x="175" y="384"/>
                  </a:cubicBezTo>
                  <a:cubicBezTo>
                    <a:pt x="175" y="525"/>
                    <a:pt x="175" y="525"/>
                    <a:pt x="175" y="525"/>
                  </a:cubicBezTo>
                  <a:cubicBezTo>
                    <a:pt x="175" y="525"/>
                    <a:pt x="177" y="575"/>
                    <a:pt x="300" y="575"/>
                  </a:cubicBezTo>
                  <a:cubicBezTo>
                    <a:pt x="423" y="575"/>
                    <a:pt x="425" y="525"/>
                    <a:pt x="425" y="525"/>
                  </a:cubicBezTo>
                  <a:cubicBezTo>
                    <a:pt x="425" y="425"/>
                    <a:pt x="425" y="425"/>
                    <a:pt x="425" y="425"/>
                  </a:cubicBezTo>
                  <a:cubicBezTo>
                    <a:pt x="275" y="425"/>
                    <a:pt x="275" y="425"/>
                    <a:pt x="275" y="425"/>
                  </a:cubicBezTo>
                  <a:cubicBezTo>
                    <a:pt x="275" y="400"/>
                    <a:pt x="275" y="400"/>
                    <a:pt x="275" y="400"/>
                  </a:cubicBezTo>
                  <a:cubicBezTo>
                    <a:pt x="525" y="400"/>
                    <a:pt x="525" y="400"/>
                    <a:pt x="525" y="400"/>
                  </a:cubicBezTo>
                  <a:cubicBezTo>
                    <a:pt x="525" y="400"/>
                    <a:pt x="600" y="413"/>
                    <a:pt x="600" y="275"/>
                  </a:cubicBezTo>
                  <a:cubicBezTo>
                    <a:pt x="600" y="137"/>
                    <a:pt x="525" y="150"/>
                    <a:pt x="525" y="150"/>
                  </a:cubicBezTo>
                  <a:lnTo>
                    <a:pt x="450" y="150"/>
                  </a:lnTo>
                  <a:close/>
                  <a:moveTo>
                    <a:pt x="375" y="475"/>
                  </a:moveTo>
                  <a:cubicBezTo>
                    <a:pt x="389" y="475"/>
                    <a:pt x="400" y="486"/>
                    <a:pt x="400" y="500"/>
                  </a:cubicBezTo>
                  <a:cubicBezTo>
                    <a:pt x="400" y="514"/>
                    <a:pt x="389" y="525"/>
                    <a:pt x="375" y="525"/>
                  </a:cubicBezTo>
                  <a:cubicBezTo>
                    <a:pt x="361" y="525"/>
                    <a:pt x="350" y="514"/>
                    <a:pt x="350" y="500"/>
                  </a:cubicBezTo>
                  <a:cubicBezTo>
                    <a:pt x="350" y="486"/>
                    <a:pt x="361" y="475"/>
                    <a:pt x="375" y="475"/>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solidFill>
              </a:endParaRPr>
            </a:p>
          </p:txBody>
        </p:sp>
      </p:gr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cxnSp>
        <p:nvCxnSpPr>
          <p:cNvPr id="7" name="直接连接符 6"/>
          <p:cNvCxnSpPr/>
          <p:nvPr userDrawn="1"/>
        </p:nvCxnSpPr>
        <p:spPr>
          <a:xfrm>
            <a:off x="0" y="702856"/>
            <a:ext cx="12192000" cy="0"/>
          </a:xfrm>
          <a:prstGeom prst="line">
            <a:avLst/>
          </a:prstGeom>
          <a:ln w="38100">
            <a:solidFill>
              <a:schemeClr val="accent1"/>
            </a:solidFill>
            <a:tailEnd type="none"/>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nvCxnSpPr>
        <p:spPr>
          <a:xfrm>
            <a:off x="0" y="774864"/>
            <a:ext cx="12192000" cy="0"/>
          </a:xfrm>
          <a:prstGeom prst="line">
            <a:avLst/>
          </a:prstGeom>
          <a:ln w="38100">
            <a:solidFill>
              <a:schemeClr val="accent1"/>
            </a:solidFill>
            <a:tailEnd type="none"/>
          </a:ln>
        </p:spPr>
        <p:style>
          <a:lnRef idx="1">
            <a:schemeClr val="accent1"/>
          </a:lnRef>
          <a:fillRef idx="0">
            <a:schemeClr val="accent1"/>
          </a:fillRef>
          <a:effectRef idx="0">
            <a:schemeClr val="accent1"/>
          </a:effectRef>
          <a:fontRef idx="minor">
            <a:schemeClr val="tx1"/>
          </a:fontRef>
        </p:style>
      </p:cxnSp>
      <p:pic>
        <p:nvPicPr>
          <p:cNvPr id="9" name="图片 8" descr="文本&#10;&#10;描述已自动生成"/>
          <p:cNvPicPr>
            <a:picLocks noChangeAspect="1"/>
          </p:cNvPicPr>
          <p:nvPr userDrawn="1"/>
        </p:nvPicPr>
        <p:blipFill>
          <a:blip r:embed="rId13" cstate="print">
            <a:grayscl/>
            <a:extLst>
              <a:ext uri="{28A0092B-C50C-407E-A947-70E740481C1C}">
                <a14:useLocalDpi xmlns:a14="http://schemas.microsoft.com/office/drawing/2010/main" val="0"/>
              </a:ext>
            </a:extLst>
          </a:blip>
          <a:stretch>
            <a:fillRect/>
          </a:stretch>
        </p:blipFill>
        <p:spPr>
          <a:xfrm>
            <a:off x="9676872" y="-77489"/>
            <a:ext cx="2580885" cy="973017"/>
          </a:xfrm>
          <a:prstGeom prst="rect">
            <a:avLst/>
          </a:prstGeom>
        </p:spPr>
      </p:pic>
      <p:grpSp>
        <p:nvGrpSpPr>
          <p:cNvPr id="25" name="Group 4"/>
          <p:cNvGrpSpPr>
            <a:grpSpLocks noChangeAspect="1"/>
          </p:cNvGrpSpPr>
          <p:nvPr userDrawn="1"/>
        </p:nvGrpSpPr>
        <p:grpSpPr bwMode="auto">
          <a:xfrm>
            <a:off x="458101" y="125771"/>
            <a:ext cx="525306" cy="504000"/>
            <a:chOff x="3125" y="1474"/>
            <a:chExt cx="1430" cy="1372"/>
          </a:xfrm>
        </p:grpSpPr>
        <p:sp>
          <p:nvSpPr>
            <p:cNvPr id="26" name="AutoShape 3"/>
            <p:cNvSpPr>
              <a:spLocks noChangeAspect="1" noChangeArrowheads="1" noTextEdit="1"/>
            </p:cNvSpPr>
            <p:nvPr userDrawn="1"/>
          </p:nvSpPr>
          <p:spPr bwMode="auto">
            <a:xfrm>
              <a:off x="3125" y="1474"/>
              <a:ext cx="1430" cy="1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chemeClr val="tx1"/>
                </a:solidFill>
              </a:endParaRPr>
            </a:p>
          </p:txBody>
        </p:sp>
        <p:sp>
          <p:nvSpPr>
            <p:cNvPr id="27" name="Freeform 5"/>
            <p:cNvSpPr>
              <a:spLocks noEditPoints="1"/>
            </p:cNvSpPr>
            <p:nvPr userDrawn="1"/>
          </p:nvSpPr>
          <p:spPr bwMode="auto">
            <a:xfrm>
              <a:off x="3127" y="1474"/>
              <a:ext cx="1430" cy="1370"/>
            </a:xfrm>
            <a:custGeom>
              <a:avLst/>
              <a:gdLst>
                <a:gd name="T0" fmla="*/ 300 w 600"/>
                <a:gd name="T1" fmla="*/ 0 h 575"/>
                <a:gd name="T2" fmla="*/ 175 w 600"/>
                <a:gd name="T3" fmla="*/ 50 h 575"/>
                <a:gd name="T4" fmla="*/ 175 w 600"/>
                <a:gd name="T5" fmla="*/ 150 h 575"/>
                <a:gd name="T6" fmla="*/ 325 w 600"/>
                <a:gd name="T7" fmla="*/ 150 h 575"/>
                <a:gd name="T8" fmla="*/ 325 w 600"/>
                <a:gd name="T9" fmla="*/ 175 h 575"/>
                <a:gd name="T10" fmla="*/ 75 w 600"/>
                <a:gd name="T11" fmla="*/ 175 h 575"/>
                <a:gd name="T12" fmla="*/ 0 w 600"/>
                <a:gd name="T13" fmla="*/ 300 h 575"/>
                <a:gd name="T14" fmla="*/ 75 w 600"/>
                <a:gd name="T15" fmla="*/ 425 h 575"/>
                <a:gd name="T16" fmla="*/ 150 w 600"/>
                <a:gd name="T17" fmla="*/ 425 h 575"/>
                <a:gd name="T18" fmla="*/ 150 w 600"/>
                <a:gd name="T19" fmla="*/ 384 h 575"/>
                <a:gd name="T20" fmla="*/ 259 w 600"/>
                <a:gd name="T21" fmla="*/ 275 h 575"/>
                <a:gd name="T22" fmla="*/ 341 w 600"/>
                <a:gd name="T23" fmla="*/ 275 h 575"/>
                <a:gd name="T24" fmla="*/ 425 w 600"/>
                <a:gd name="T25" fmla="*/ 216 h 575"/>
                <a:gd name="T26" fmla="*/ 425 w 600"/>
                <a:gd name="T27" fmla="*/ 50 h 575"/>
                <a:gd name="T28" fmla="*/ 300 w 600"/>
                <a:gd name="T29" fmla="*/ 0 h 575"/>
                <a:gd name="T30" fmla="*/ 225 w 600"/>
                <a:gd name="T31" fmla="*/ 50 h 575"/>
                <a:gd name="T32" fmla="*/ 250 w 600"/>
                <a:gd name="T33" fmla="*/ 75 h 575"/>
                <a:gd name="T34" fmla="*/ 225 w 600"/>
                <a:gd name="T35" fmla="*/ 100 h 575"/>
                <a:gd name="T36" fmla="*/ 200 w 600"/>
                <a:gd name="T37" fmla="*/ 75 h 575"/>
                <a:gd name="T38" fmla="*/ 225 w 600"/>
                <a:gd name="T39" fmla="*/ 50 h 575"/>
                <a:gd name="T40" fmla="*/ 450 w 600"/>
                <a:gd name="T41" fmla="*/ 150 h 575"/>
                <a:gd name="T42" fmla="*/ 450 w 600"/>
                <a:gd name="T43" fmla="*/ 216 h 575"/>
                <a:gd name="T44" fmla="*/ 341 w 600"/>
                <a:gd name="T45" fmla="*/ 300 h 575"/>
                <a:gd name="T46" fmla="*/ 259 w 600"/>
                <a:gd name="T47" fmla="*/ 300 h 575"/>
                <a:gd name="T48" fmla="*/ 175 w 600"/>
                <a:gd name="T49" fmla="*/ 384 h 575"/>
                <a:gd name="T50" fmla="*/ 175 w 600"/>
                <a:gd name="T51" fmla="*/ 525 h 575"/>
                <a:gd name="T52" fmla="*/ 300 w 600"/>
                <a:gd name="T53" fmla="*/ 575 h 575"/>
                <a:gd name="T54" fmla="*/ 425 w 600"/>
                <a:gd name="T55" fmla="*/ 525 h 575"/>
                <a:gd name="T56" fmla="*/ 425 w 600"/>
                <a:gd name="T57" fmla="*/ 425 h 575"/>
                <a:gd name="T58" fmla="*/ 275 w 600"/>
                <a:gd name="T59" fmla="*/ 425 h 575"/>
                <a:gd name="T60" fmla="*/ 275 w 600"/>
                <a:gd name="T61" fmla="*/ 400 h 575"/>
                <a:gd name="T62" fmla="*/ 525 w 600"/>
                <a:gd name="T63" fmla="*/ 400 h 575"/>
                <a:gd name="T64" fmla="*/ 600 w 600"/>
                <a:gd name="T65" fmla="*/ 275 h 575"/>
                <a:gd name="T66" fmla="*/ 525 w 600"/>
                <a:gd name="T67" fmla="*/ 150 h 575"/>
                <a:gd name="T68" fmla="*/ 450 w 600"/>
                <a:gd name="T69" fmla="*/ 150 h 575"/>
                <a:gd name="T70" fmla="*/ 375 w 600"/>
                <a:gd name="T71" fmla="*/ 475 h 575"/>
                <a:gd name="T72" fmla="*/ 400 w 600"/>
                <a:gd name="T73" fmla="*/ 500 h 575"/>
                <a:gd name="T74" fmla="*/ 375 w 600"/>
                <a:gd name="T75" fmla="*/ 525 h 575"/>
                <a:gd name="T76" fmla="*/ 350 w 600"/>
                <a:gd name="T77" fmla="*/ 500 h 575"/>
                <a:gd name="T78" fmla="*/ 375 w 600"/>
                <a:gd name="T79" fmla="*/ 475 h 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00" h="575">
                  <a:moveTo>
                    <a:pt x="300" y="0"/>
                  </a:moveTo>
                  <a:cubicBezTo>
                    <a:pt x="175" y="0"/>
                    <a:pt x="175" y="50"/>
                    <a:pt x="175" y="50"/>
                  </a:cubicBezTo>
                  <a:cubicBezTo>
                    <a:pt x="175" y="150"/>
                    <a:pt x="175" y="150"/>
                    <a:pt x="175" y="150"/>
                  </a:cubicBezTo>
                  <a:cubicBezTo>
                    <a:pt x="325" y="150"/>
                    <a:pt x="325" y="150"/>
                    <a:pt x="325" y="150"/>
                  </a:cubicBezTo>
                  <a:cubicBezTo>
                    <a:pt x="325" y="175"/>
                    <a:pt x="325" y="175"/>
                    <a:pt x="325" y="175"/>
                  </a:cubicBezTo>
                  <a:cubicBezTo>
                    <a:pt x="75" y="175"/>
                    <a:pt x="75" y="175"/>
                    <a:pt x="75" y="175"/>
                  </a:cubicBezTo>
                  <a:cubicBezTo>
                    <a:pt x="75" y="175"/>
                    <a:pt x="0" y="163"/>
                    <a:pt x="0" y="300"/>
                  </a:cubicBezTo>
                  <a:cubicBezTo>
                    <a:pt x="0" y="436"/>
                    <a:pt x="75" y="425"/>
                    <a:pt x="75" y="425"/>
                  </a:cubicBezTo>
                  <a:cubicBezTo>
                    <a:pt x="150" y="425"/>
                    <a:pt x="150" y="425"/>
                    <a:pt x="150" y="425"/>
                  </a:cubicBezTo>
                  <a:cubicBezTo>
                    <a:pt x="150" y="384"/>
                    <a:pt x="150" y="384"/>
                    <a:pt x="150" y="384"/>
                  </a:cubicBezTo>
                  <a:cubicBezTo>
                    <a:pt x="150" y="324"/>
                    <a:pt x="199" y="275"/>
                    <a:pt x="259" y="275"/>
                  </a:cubicBezTo>
                  <a:cubicBezTo>
                    <a:pt x="341" y="275"/>
                    <a:pt x="341" y="275"/>
                    <a:pt x="341" y="275"/>
                  </a:cubicBezTo>
                  <a:cubicBezTo>
                    <a:pt x="387" y="275"/>
                    <a:pt x="425" y="262"/>
                    <a:pt x="425" y="216"/>
                  </a:cubicBezTo>
                  <a:cubicBezTo>
                    <a:pt x="425" y="50"/>
                    <a:pt x="425" y="50"/>
                    <a:pt x="425" y="50"/>
                  </a:cubicBezTo>
                  <a:cubicBezTo>
                    <a:pt x="425" y="50"/>
                    <a:pt x="425" y="0"/>
                    <a:pt x="300" y="0"/>
                  </a:cubicBezTo>
                  <a:close/>
                  <a:moveTo>
                    <a:pt x="225" y="50"/>
                  </a:moveTo>
                  <a:cubicBezTo>
                    <a:pt x="239" y="50"/>
                    <a:pt x="250" y="61"/>
                    <a:pt x="250" y="75"/>
                  </a:cubicBezTo>
                  <a:cubicBezTo>
                    <a:pt x="250" y="89"/>
                    <a:pt x="239" y="100"/>
                    <a:pt x="225" y="100"/>
                  </a:cubicBezTo>
                  <a:cubicBezTo>
                    <a:pt x="211" y="100"/>
                    <a:pt x="200" y="89"/>
                    <a:pt x="200" y="75"/>
                  </a:cubicBezTo>
                  <a:cubicBezTo>
                    <a:pt x="200" y="61"/>
                    <a:pt x="211" y="50"/>
                    <a:pt x="225" y="50"/>
                  </a:cubicBezTo>
                  <a:close/>
                  <a:moveTo>
                    <a:pt x="450" y="150"/>
                  </a:moveTo>
                  <a:cubicBezTo>
                    <a:pt x="450" y="216"/>
                    <a:pt x="450" y="216"/>
                    <a:pt x="450" y="216"/>
                  </a:cubicBezTo>
                  <a:cubicBezTo>
                    <a:pt x="450" y="276"/>
                    <a:pt x="401" y="300"/>
                    <a:pt x="341" y="300"/>
                  </a:cubicBezTo>
                  <a:cubicBezTo>
                    <a:pt x="259" y="300"/>
                    <a:pt x="259" y="300"/>
                    <a:pt x="259" y="300"/>
                  </a:cubicBezTo>
                  <a:cubicBezTo>
                    <a:pt x="213" y="300"/>
                    <a:pt x="175" y="338"/>
                    <a:pt x="175" y="384"/>
                  </a:cubicBezTo>
                  <a:cubicBezTo>
                    <a:pt x="175" y="525"/>
                    <a:pt x="175" y="525"/>
                    <a:pt x="175" y="525"/>
                  </a:cubicBezTo>
                  <a:cubicBezTo>
                    <a:pt x="175" y="525"/>
                    <a:pt x="177" y="575"/>
                    <a:pt x="300" y="575"/>
                  </a:cubicBezTo>
                  <a:cubicBezTo>
                    <a:pt x="423" y="575"/>
                    <a:pt x="425" y="525"/>
                    <a:pt x="425" y="525"/>
                  </a:cubicBezTo>
                  <a:cubicBezTo>
                    <a:pt x="425" y="425"/>
                    <a:pt x="425" y="425"/>
                    <a:pt x="425" y="425"/>
                  </a:cubicBezTo>
                  <a:cubicBezTo>
                    <a:pt x="275" y="425"/>
                    <a:pt x="275" y="425"/>
                    <a:pt x="275" y="425"/>
                  </a:cubicBezTo>
                  <a:cubicBezTo>
                    <a:pt x="275" y="400"/>
                    <a:pt x="275" y="400"/>
                    <a:pt x="275" y="400"/>
                  </a:cubicBezTo>
                  <a:cubicBezTo>
                    <a:pt x="525" y="400"/>
                    <a:pt x="525" y="400"/>
                    <a:pt x="525" y="400"/>
                  </a:cubicBezTo>
                  <a:cubicBezTo>
                    <a:pt x="525" y="400"/>
                    <a:pt x="600" y="413"/>
                    <a:pt x="600" y="275"/>
                  </a:cubicBezTo>
                  <a:cubicBezTo>
                    <a:pt x="600" y="137"/>
                    <a:pt x="525" y="150"/>
                    <a:pt x="525" y="150"/>
                  </a:cubicBezTo>
                  <a:lnTo>
                    <a:pt x="450" y="150"/>
                  </a:lnTo>
                  <a:close/>
                  <a:moveTo>
                    <a:pt x="375" y="475"/>
                  </a:moveTo>
                  <a:cubicBezTo>
                    <a:pt x="389" y="475"/>
                    <a:pt x="400" y="486"/>
                    <a:pt x="400" y="500"/>
                  </a:cubicBezTo>
                  <a:cubicBezTo>
                    <a:pt x="400" y="514"/>
                    <a:pt x="389" y="525"/>
                    <a:pt x="375" y="525"/>
                  </a:cubicBezTo>
                  <a:cubicBezTo>
                    <a:pt x="361" y="525"/>
                    <a:pt x="350" y="514"/>
                    <a:pt x="350" y="500"/>
                  </a:cubicBezTo>
                  <a:cubicBezTo>
                    <a:pt x="350" y="486"/>
                    <a:pt x="361" y="475"/>
                    <a:pt x="375" y="475"/>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solidFill>
              </a:endParaRPr>
            </a:p>
          </p:txBody>
        </p:sp>
      </p:grpSp>
    </p:spTree>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cxnSp>
        <p:nvCxnSpPr>
          <p:cNvPr id="7" name="直接连接符 6"/>
          <p:cNvCxnSpPr/>
          <p:nvPr userDrawn="1"/>
        </p:nvCxnSpPr>
        <p:spPr>
          <a:xfrm>
            <a:off x="0" y="702856"/>
            <a:ext cx="12192000" cy="0"/>
          </a:xfrm>
          <a:prstGeom prst="line">
            <a:avLst/>
          </a:prstGeom>
          <a:ln w="38100">
            <a:solidFill>
              <a:schemeClr val="accent1"/>
            </a:solidFill>
            <a:tailEnd type="none"/>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nvCxnSpPr>
        <p:spPr>
          <a:xfrm>
            <a:off x="0" y="774864"/>
            <a:ext cx="12192000" cy="0"/>
          </a:xfrm>
          <a:prstGeom prst="line">
            <a:avLst/>
          </a:prstGeom>
          <a:ln w="38100">
            <a:solidFill>
              <a:schemeClr val="accent1"/>
            </a:solidFill>
            <a:tailEnd type="none"/>
          </a:ln>
        </p:spPr>
        <p:style>
          <a:lnRef idx="1">
            <a:schemeClr val="accent1"/>
          </a:lnRef>
          <a:fillRef idx="0">
            <a:schemeClr val="accent1"/>
          </a:fillRef>
          <a:effectRef idx="0">
            <a:schemeClr val="accent1"/>
          </a:effectRef>
          <a:fontRef idx="minor">
            <a:schemeClr val="tx1"/>
          </a:fontRef>
        </p:style>
      </p:cxnSp>
      <p:pic>
        <p:nvPicPr>
          <p:cNvPr id="9" name="图片 8" descr="文本&#10;&#10;描述已自动生成"/>
          <p:cNvPicPr>
            <a:picLocks noChangeAspect="1"/>
          </p:cNvPicPr>
          <p:nvPr userDrawn="1"/>
        </p:nvPicPr>
        <p:blipFill>
          <a:blip r:embed="rId13" cstate="print">
            <a:grayscl/>
            <a:extLst>
              <a:ext uri="{28A0092B-C50C-407E-A947-70E740481C1C}">
                <a14:useLocalDpi xmlns:a14="http://schemas.microsoft.com/office/drawing/2010/main" val="0"/>
              </a:ext>
            </a:extLst>
          </a:blip>
          <a:stretch>
            <a:fillRect/>
          </a:stretch>
        </p:blipFill>
        <p:spPr>
          <a:xfrm>
            <a:off x="9676872" y="-77489"/>
            <a:ext cx="2580885" cy="973017"/>
          </a:xfrm>
          <a:prstGeom prst="rect">
            <a:avLst/>
          </a:prstGeom>
        </p:spPr>
      </p:pic>
      <p:grpSp>
        <p:nvGrpSpPr>
          <p:cNvPr id="25" name="Group 4"/>
          <p:cNvGrpSpPr>
            <a:grpSpLocks noChangeAspect="1"/>
          </p:cNvGrpSpPr>
          <p:nvPr userDrawn="1"/>
        </p:nvGrpSpPr>
        <p:grpSpPr bwMode="auto">
          <a:xfrm>
            <a:off x="458101" y="125771"/>
            <a:ext cx="525306" cy="504000"/>
            <a:chOff x="3125" y="1474"/>
            <a:chExt cx="1430" cy="1372"/>
          </a:xfrm>
        </p:grpSpPr>
        <p:sp>
          <p:nvSpPr>
            <p:cNvPr id="26" name="AutoShape 3"/>
            <p:cNvSpPr>
              <a:spLocks noChangeAspect="1" noChangeArrowheads="1" noTextEdit="1"/>
            </p:cNvSpPr>
            <p:nvPr userDrawn="1"/>
          </p:nvSpPr>
          <p:spPr bwMode="auto">
            <a:xfrm>
              <a:off x="3125" y="1474"/>
              <a:ext cx="1430" cy="1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chemeClr val="tx1"/>
                </a:solidFill>
              </a:endParaRPr>
            </a:p>
          </p:txBody>
        </p:sp>
        <p:sp>
          <p:nvSpPr>
            <p:cNvPr id="27" name="Freeform 5"/>
            <p:cNvSpPr>
              <a:spLocks noEditPoints="1"/>
            </p:cNvSpPr>
            <p:nvPr userDrawn="1"/>
          </p:nvSpPr>
          <p:spPr bwMode="auto">
            <a:xfrm>
              <a:off x="3127" y="1474"/>
              <a:ext cx="1430" cy="1370"/>
            </a:xfrm>
            <a:custGeom>
              <a:avLst/>
              <a:gdLst>
                <a:gd name="T0" fmla="*/ 300 w 600"/>
                <a:gd name="T1" fmla="*/ 0 h 575"/>
                <a:gd name="T2" fmla="*/ 175 w 600"/>
                <a:gd name="T3" fmla="*/ 50 h 575"/>
                <a:gd name="T4" fmla="*/ 175 w 600"/>
                <a:gd name="T5" fmla="*/ 150 h 575"/>
                <a:gd name="T6" fmla="*/ 325 w 600"/>
                <a:gd name="T7" fmla="*/ 150 h 575"/>
                <a:gd name="T8" fmla="*/ 325 w 600"/>
                <a:gd name="T9" fmla="*/ 175 h 575"/>
                <a:gd name="T10" fmla="*/ 75 w 600"/>
                <a:gd name="T11" fmla="*/ 175 h 575"/>
                <a:gd name="T12" fmla="*/ 0 w 600"/>
                <a:gd name="T13" fmla="*/ 300 h 575"/>
                <a:gd name="T14" fmla="*/ 75 w 600"/>
                <a:gd name="T15" fmla="*/ 425 h 575"/>
                <a:gd name="T16" fmla="*/ 150 w 600"/>
                <a:gd name="T17" fmla="*/ 425 h 575"/>
                <a:gd name="T18" fmla="*/ 150 w 600"/>
                <a:gd name="T19" fmla="*/ 384 h 575"/>
                <a:gd name="T20" fmla="*/ 259 w 600"/>
                <a:gd name="T21" fmla="*/ 275 h 575"/>
                <a:gd name="T22" fmla="*/ 341 w 600"/>
                <a:gd name="T23" fmla="*/ 275 h 575"/>
                <a:gd name="T24" fmla="*/ 425 w 600"/>
                <a:gd name="T25" fmla="*/ 216 h 575"/>
                <a:gd name="T26" fmla="*/ 425 w 600"/>
                <a:gd name="T27" fmla="*/ 50 h 575"/>
                <a:gd name="T28" fmla="*/ 300 w 600"/>
                <a:gd name="T29" fmla="*/ 0 h 575"/>
                <a:gd name="T30" fmla="*/ 225 w 600"/>
                <a:gd name="T31" fmla="*/ 50 h 575"/>
                <a:gd name="T32" fmla="*/ 250 w 600"/>
                <a:gd name="T33" fmla="*/ 75 h 575"/>
                <a:gd name="T34" fmla="*/ 225 w 600"/>
                <a:gd name="T35" fmla="*/ 100 h 575"/>
                <a:gd name="T36" fmla="*/ 200 w 600"/>
                <a:gd name="T37" fmla="*/ 75 h 575"/>
                <a:gd name="T38" fmla="*/ 225 w 600"/>
                <a:gd name="T39" fmla="*/ 50 h 575"/>
                <a:gd name="T40" fmla="*/ 450 w 600"/>
                <a:gd name="T41" fmla="*/ 150 h 575"/>
                <a:gd name="T42" fmla="*/ 450 w 600"/>
                <a:gd name="T43" fmla="*/ 216 h 575"/>
                <a:gd name="T44" fmla="*/ 341 w 600"/>
                <a:gd name="T45" fmla="*/ 300 h 575"/>
                <a:gd name="T46" fmla="*/ 259 w 600"/>
                <a:gd name="T47" fmla="*/ 300 h 575"/>
                <a:gd name="T48" fmla="*/ 175 w 600"/>
                <a:gd name="T49" fmla="*/ 384 h 575"/>
                <a:gd name="T50" fmla="*/ 175 w 600"/>
                <a:gd name="T51" fmla="*/ 525 h 575"/>
                <a:gd name="T52" fmla="*/ 300 w 600"/>
                <a:gd name="T53" fmla="*/ 575 h 575"/>
                <a:gd name="T54" fmla="*/ 425 w 600"/>
                <a:gd name="T55" fmla="*/ 525 h 575"/>
                <a:gd name="T56" fmla="*/ 425 w 600"/>
                <a:gd name="T57" fmla="*/ 425 h 575"/>
                <a:gd name="T58" fmla="*/ 275 w 600"/>
                <a:gd name="T59" fmla="*/ 425 h 575"/>
                <a:gd name="T60" fmla="*/ 275 w 600"/>
                <a:gd name="T61" fmla="*/ 400 h 575"/>
                <a:gd name="T62" fmla="*/ 525 w 600"/>
                <a:gd name="T63" fmla="*/ 400 h 575"/>
                <a:gd name="T64" fmla="*/ 600 w 600"/>
                <a:gd name="T65" fmla="*/ 275 h 575"/>
                <a:gd name="T66" fmla="*/ 525 w 600"/>
                <a:gd name="T67" fmla="*/ 150 h 575"/>
                <a:gd name="T68" fmla="*/ 450 w 600"/>
                <a:gd name="T69" fmla="*/ 150 h 575"/>
                <a:gd name="T70" fmla="*/ 375 w 600"/>
                <a:gd name="T71" fmla="*/ 475 h 575"/>
                <a:gd name="T72" fmla="*/ 400 w 600"/>
                <a:gd name="T73" fmla="*/ 500 h 575"/>
                <a:gd name="T74" fmla="*/ 375 w 600"/>
                <a:gd name="T75" fmla="*/ 525 h 575"/>
                <a:gd name="T76" fmla="*/ 350 w 600"/>
                <a:gd name="T77" fmla="*/ 500 h 575"/>
                <a:gd name="T78" fmla="*/ 375 w 600"/>
                <a:gd name="T79" fmla="*/ 475 h 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00" h="575">
                  <a:moveTo>
                    <a:pt x="300" y="0"/>
                  </a:moveTo>
                  <a:cubicBezTo>
                    <a:pt x="175" y="0"/>
                    <a:pt x="175" y="50"/>
                    <a:pt x="175" y="50"/>
                  </a:cubicBezTo>
                  <a:cubicBezTo>
                    <a:pt x="175" y="150"/>
                    <a:pt x="175" y="150"/>
                    <a:pt x="175" y="150"/>
                  </a:cubicBezTo>
                  <a:cubicBezTo>
                    <a:pt x="325" y="150"/>
                    <a:pt x="325" y="150"/>
                    <a:pt x="325" y="150"/>
                  </a:cubicBezTo>
                  <a:cubicBezTo>
                    <a:pt x="325" y="175"/>
                    <a:pt x="325" y="175"/>
                    <a:pt x="325" y="175"/>
                  </a:cubicBezTo>
                  <a:cubicBezTo>
                    <a:pt x="75" y="175"/>
                    <a:pt x="75" y="175"/>
                    <a:pt x="75" y="175"/>
                  </a:cubicBezTo>
                  <a:cubicBezTo>
                    <a:pt x="75" y="175"/>
                    <a:pt x="0" y="163"/>
                    <a:pt x="0" y="300"/>
                  </a:cubicBezTo>
                  <a:cubicBezTo>
                    <a:pt x="0" y="436"/>
                    <a:pt x="75" y="425"/>
                    <a:pt x="75" y="425"/>
                  </a:cubicBezTo>
                  <a:cubicBezTo>
                    <a:pt x="150" y="425"/>
                    <a:pt x="150" y="425"/>
                    <a:pt x="150" y="425"/>
                  </a:cubicBezTo>
                  <a:cubicBezTo>
                    <a:pt x="150" y="384"/>
                    <a:pt x="150" y="384"/>
                    <a:pt x="150" y="384"/>
                  </a:cubicBezTo>
                  <a:cubicBezTo>
                    <a:pt x="150" y="324"/>
                    <a:pt x="199" y="275"/>
                    <a:pt x="259" y="275"/>
                  </a:cubicBezTo>
                  <a:cubicBezTo>
                    <a:pt x="341" y="275"/>
                    <a:pt x="341" y="275"/>
                    <a:pt x="341" y="275"/>
                  </a:cubicBezTo>
                  <a:cubicBezTo>
                    <a:pt x="387" y="275"/>
                    <a:pt x="425" y="262"/>
                    <a:pt x="425" y="216"/>
                  </a:cubicBezTo>
                  <a:cubicBezTo>
                    <a:pt x="425" y="50"/>
                    <a:pt x="425" y="50"/>
                    <a:pt x="425" y="50"/>
                  </a:cubicBezTo>
                  <a:cubicBezTo>
                    <a:pt x="425" y="50"/>
                    <a:pt x="425" y="0"/>
                    <a:pt x="300" y="0"/>
                  </a:cubicBezTo>
                  <a:close/>
                  <a:moveTo>
                    <a:pt x="225" y="50"/>
                  </a:moveTo>
                  <a:cubicBezTo>
                    <a:pt x="239" y="50"/>
                    <a:pt x="250" y="61"/>
                    <a:pt x="250" y="75"/>
                  </a:cubicBezTo>
                  <a:cubicBezTo>
                    <a:pt x="250" y="89"/>
                    <a:pt x="239" y="100"/>
                    <a:pt x="225" y="100"/>
                  </a:cubicBezTo>
                  <a:cubicBezTo>
                    <a:pt x="211" y="100"/>
                    <a:pt x="200" y="89"/>
                    <a:pt x="200" y="75"/>
                  </a:cubicBezTo>
                  <a:cubicBezTo>
                    <a:pt x="200" y="61"/>
                    <a:pt x="211" y="50"/>
                    <a:pt x="225" y="50"/>
                  </a:cubicBezTo>
                  <a:close/>
                  <a:moveTo>
                    <a:pt x="450" y="150"/>
                  </a:moveTo>
                  <a:cubicBezTo>
                    <a:pt x="450" y="216"/>
                    <a:pt x="450" y="216"/>
                    <a:pt x="450" y="216"/>
                  </a:cubicBezTo>
                  <a:cubicBezTo>
                    <a:pt x="450" y="276"/>
                    <a:pt x="401" y="300"/>
                    <a:pt x="341" y="300"/>
                  </a:cubicBezTo>
                  <a:cubicBezTo>
                    <a:pt x="259" y="300"/>
                    <a:pt x="259" y="300"/>
                    <a:pt x="259" y="300"/>
                  </a:cubicBezTo>
                  <a:cubicBezTo>
                    <a:pt x="213" y="300"/>
                    <a:pt x="175" y="338"/>
                    <a:pt x="175" y="384"/>
                  </a:cubicBezTo>
                  <a:cubicBezTo>
                    <a:pt x="175" y="525"/>
                    <a:pt x="175" y="525"/>
                    <a:pt x="175" y="525"/>
                  </a:cubicBezTo>
                  <a:cubicBezTo>
                    <a:pt x="175" y="525"/>
                    <a:pt x="177" y="575"/>
                    <a:pt x="300" y="575"/>
                  </a:cubicBezTo>
                  <a:cubicBezTo>
                    <a:pt x="423" y="575"/>
                    <a:pt x="425" y="525"/>
                    <a:pt x="425" y="525"/>
                  </a:cubicBezTo>
                  <a:cubicBezTo>
                    <a:pt x="425" y="425"/>
                    <a:pt x="425" y="425"/>
                    <a:pt x="425" y="425"/>
                  </a:cubicBezTo>
                  <a:cubicBezTo>
                    <a:pt x="275" y="425"/>
                    <a:pt x="275" y="425"/>
                    <a:pt x="275" y="425"/>
                  </a:cubicBezTo>
                  <a:cubicBezTo>
                    <a:pt x="275" y="400"/>
                    <a:pt x="275" y="400"/>
                    <a:pt x="275" y="400"/>
                  </a:cubicBezTo>
                  <a:cubicBezTo>
                    <a:pt x="525" y="400"/>
                    <a:pt x="525" y="400"/>
                    <a:pt x="525" y="400"/>
                  </a:cubicBezTo>
                  <a:cubicBezTo>
                    <a:pt x="525" y="400"/>
                    <a:pt x="600" y="413"/>
                    <a:pt x="600" y="275"/>
                  </a:cubicBezTo>
                  <a:cubicBezTo>
                    <a:pt x="600" y="137"/>
                    <a:pt x="525" y="150"/>
                    <a:pt x="525" y="150"/>
                  </a:cubicBezTo>
                  <a:lnTo>
                    <a:pt x="450" y="150"/>
                  </a:lnTo>
                  <a:close/>
                  <a:moveTo>
                    <a:pt x="375" y="475"/>
                  </a:moveTo>
                  <a:cubicBezTo>
                    <a:pt x="389" y="475"/>
                    <a:pt x="400" y="486"/>
                    <a:pt x="400" y="500"/>
                  </a:cubicBezTo>
                  <a:cubicBezTo>
                    <a:pt x="400" y="514"/>
                    <a:pt x="389" y="525"/>
                    <a:pt x="375" y="525"/>
                  </a:cubicBezTo>
                  <a:cubicBezTo>
                    <a:pt x="361" y="525"/>
                    <a:pt x="350" y="514"/>
                    <a:pt x="350" y="500"/>
                  </a:cubicBezTo>
                  <a:cubicBezTo>
                    <a:pt x="350" y="486"/>
                    <a:pt x="361" y="475"/>
                    <a:pt x="375" y="475"/>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solidFill>
              </a:endParaRPr>
            </a:p>
          </p:txBody>
        </p:sp>
      </p:grpSp>
    </p:spTree>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cxnSp>
        <p:nvCxnSpPr>
          <p:cNvPr id="7" name="直接连接符 6"/>
          <p:cNvCxnSpPr/>
          <p:nvPr userDrawn="1"/>
        </p:nvCxnSpPr>
        <p:spPr>
          <a:xfrm>
            <a:off x="0" y="702856"/>
            <a:ext cx="12192000" cy="0"/>
          </a:xfrm>
          <a:prstGeom prst="line">
            <a:avLst/>
          </a:prstGeom>
          <a:ln w="38100">
            <a:solidFill>
              <a:schemeClr val="accent1"/>
            </a:solidFill>
            <a:tailEnd type="none"/>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nvCxnSpPr>
        <p:spPr>
          <a:xfrm>
            <a:off x="0" y="774864"/>
            <a:ext cx="12192000" cy="0"/>
          </a:xfrm>
          <a:prstGeom prst="line">
            <a:avLst/>
          </a:prstGeom>
          <a:ln w="38100">
            <a:solidFill>
              <a:schemeClr val="accent1"/>
            </a:solidFill>
            <a:tailEnd type="none"/>
          </a:ln>
        </p:spPr>
        <p:style>
          <a:lnRef idx="1">
            <a:schemeClr val="accent1"/>
          </a:lnRef>
          <a:fillRef idx="0">
            <a:schemeClr val="accent1"/>
          </a:fillRef>
          <a:effectRef idx="0">
            <a:schemeClr val="accent1"/>
          </a:effectRef>
          <a:fontRef idx="minor">
            <a:schemeClr val="tx1"/>
          </a:fontRef>
        </p:style>
      </p:cxnSp>
      <p:pic>
        <p:nvPicPr>
          <p:cNvPr id="9" name="图片 8" descr="文本&#10;&#10;描述已自动生成"/>
          <p:cNvPicPr>
            <a:picLocks noChangeAspect="1"/>
          </p:cNvPicPr>
          <p:nvPr userDrawn="1"/>
        </p:nvPicPr>
        <p:blipFill>
          <a:blip r:embed="rId13" cstate="print">
            <a:grayscl/>
            <a:extLst>
              <a:ext uri="{28A0092B-C50C-407E-A947-70E740481C1C}">
                <a14:useLocalDpi xmlns:a14="http://schemas.microsoft.com/office/drawing/2010/main" val="0"/>
              </a:ext>
            </a:extLst>
          </a:blip>
          <a:stretch>
            <a:fillRect/>
          </a:stretch>
        </p:blipFill>
        <p:spPr>
          <a:xfrm>
            <a:off x="9676872" y="-77489"/>
            <a:ext cx="2580885" cy="973017"/>
          </a:xfrm>
          <a:prstGeom prst="rect">
            <a:avLst/>
          </a:prstGeom>
        </p:spPr>
      </p:pic>
      <p:grpSp>
        <p:nvGrpSpPr>
          <p:cNvPr id="25" name="Group 4"/>
          <p:cNvGrpSpPr>
            <a:grpSpLocks noChangeAspect="1"/>
          </p:cNvGrpSpPr>
          <p:nvPr userDrawn="1"/>
        </p:nvGrpSpPr>
        <p:grpSpPr bwMode="auto">
          <a:xfrm>
            <a:off x="458101" y="125771"/>
            <a:ext cx="525306" cy="504000"/>
            <a:chOff x="3125" y="1474"/>
            <a:chExt cx="1430" cy="1372"/>
          </a:xfrm>
        </p:grpSpPr>
        <p:sp>
          <p:nvSpPr>
            <p:cNvPr id="26" name="AutoShape 3"/>
            <p:cNvSpPr>
              <a:spLocks noChangeAspect="1" noChangeArrowheads="1" noTextEdit="1"/>
            </p:cNvSpPr>
            <p:nvPr userDrawn="1"/>
          </p:nvSpPr>
          <p:spPr bwMode="auto">
            <a:xfrm>
              <a:off x="3125" y="1474"/>
              <a:ext cx="1430" cy="1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chemeClr val="tx1"/>
                </a:solidFill>
              </a:endParaRPr>
            </a:p>
          </p:txBody>
        </p:sp>
        <p:sp>
          <p:nvSpPr>
            <p:cNvPr id="27" name="Freeform 5"/>
            <p:cNvSpPr>
              <a:spLocks noEditPoints="1"/>
            </p:cNvSpPr>
            <p:nvPr userDrawn="1"/>
          </p:nvSpPr>
          <p:spPr bwMode="auto">
            <a:xfrm>
              <a:off x="3127" y="1474"/>
              <a:ext cx="1430" cy="1370"/>
            </a:xfrm>
            <a:custGeom>
              <a:avLst/>
              <a:gdLst>
                <a:gd name="T0" fmla="*/ 300 w 600"/>
                <a:gd name="T1" fmla="*/ 0 h 575"/>
                <a:gd name="T2" fmla="*/ 175 w 600"/>
                <a:gd name="T3" fmla="*/ 50 h 575"/>
                <a:gd name="T4" fmla="*/ 175 w 600"/>
                <a:gd name="T5" fmla="*/ 150 h 575"/>
                <a:gd name="T6" fmla="*/ 325 w 600"/>
                <a:gd name="T7" fmla="*/ 150 h 575"/>
                <a:gd name="T8" fmla="*/ 325 w 600"/>
                <a:gd name="T9" fmla="*/ 175 h 575"/>
                <a:gd name="T10" fmla="*/ 75 w 600"/>
                <a:gd name="T11" fmla="*/ 175 h 575"/>
                <a:gd name="T12" fmla="*/ 0 w 600"/>
                <a:gd name="T13" fmla="*/ 300 h 575"/>
                <a:gd name="T14" fmla="*/ 75 w 600"/>
                <a:gd name="T15" fmla="*/ 425 h 575"/>
                <a:gd name="T16" fmla="*/ 150 w 600"/>
                <a:gd name="T17" fmla="*/ 425 h 575"/>
                <a:gd name="T18" fmla="*/ 150 w 600"/>
                <a:gd name="T19" fmla="*/ 384 h 575"/>
                <a:gd name="T20" fmla="*/ 259 w 600"/>
                <a:gd name="T21" fmla="*/ 275 h 575"/>
                <a:gd name="T22" fmla="*/ 341 w 600"/>
                <a:gd name="T23" fmla="*/ 275 h 575"/>
                <a:gd name="T24" fmla="*/ 425 w 600"/>
                <a:gd name="T25" fmla="*/ 216 h 575"/>
                <a:gd name="T26" fmla="*/ 425 w 600"/>
                <a:gd name="T27" fmla="*/ 50 h 575"/>
                <a:gd name="T28" fmla="*/ 300 w 600"/>
                <a:gd name="T29" fmla="*/ 0 h 575"/>
                <a:gd name="T30" fmla="*/ 225 w 600"/>
                <a:gd name="T31" fmla="*/ 50 h 575"/>
                <a:gd name="T32" fmla="*/ 250 w 600"/>
                <a:gd name="T33" fmla="*/ 75 h 575"/>
                <a:gd name="T34" fmla="*/ 225 w 600"/>
                <a:gd name="T35" fmla="*/ 100 h 575"/>
                <a:gd name="T36" fmla="*/ 200 w 600"/>
                <a:gd name="T37" fmla="*/ 75 h 575"/>
                <a:gd name="T38" fmla="*/ 225 w 600"/>
                <a:gd name="T39" fmla="*/ 50 h 575"/>
                <a:gd name="T40" fmla="*/ 450 w 600"/>
                <a:gd name="T41" fmla="*/ 150 h 575"/>
                <a:gd name="T42" fmla="*/ 450 w 600"/>
                <a:gd name="T43" fmla="*/ 216 h 575"/>
                <a:gd name="T44" fmla="*/ 341 w 600"/>
                <a:gd name="T45" fmla="*/ 300 h 575"/>
                <a:gd name="T46" fmla="*/ 259 w 600"/>
                <a:gd name="T47" fmla="*/ 300 h 575"/>
                <a:gd name="T48" fmla="*/ 175 w 600"/>
                <a:gd name="T49" fmla="*/ 384 h 575"/>
                <a:gd name="T50" fmla="*/ 175 w 600"/>
                <a:gd name="T51" fmla="*/ 525 h 575"/>
                <a:gd name="T52" fmla="*/ 300 w 600"/>
                <a:gd name="T53" fmla="*/ 575 h 575"/>
                <a:gd name="T54" fmla="*/ 425 w 600"/>
                <a:gd name="T55" fmla="*/ 525 h 575"/>
                <a:gd name="T56" fmla="*/ 425 w 600"/>
                <a:gd name="T57" fmla="*/ 425 h 575"/>
                <a:gd name="T58" fmla="*/ 275 w 600"/>
                <a:gd name="T59" fmla="*/ 425 h 575"/>
                <a:gd name="T60" fmla="*/ 275 w 600"/>
                <a:gd name="T61" fmla="*/ 400 h 575"/>
                <a:gd name="T62" fmla="*/ 525 w 600"/>
                <a:gd name="T63" fmla="*/ 400 h 575"/>
                <a:gd name="T64" fmla="*/ 600 w 600"/>
                <a:gd name="T65" fmla="*/ 275 h 575"/>
                <a:gd name="T66" fmla="*/ 525 w 600"/>
                <a:gd name="T67" fmla="*/ 150 h 575"/>
                <a:gd name="T68" fmla="*/ 450 w 600"/>
                <a:gd name="T69" fmla="*/ 150 h 575"/>
                <a:gd name="T70" fmla="*/ 375 w 600"/>
                <a:gd name="T71" fmla="*/ 475 h 575"/>
                <a:gd name="T72" fmla="*/ 400 w 600"/>
                <a:gd name="T73" fmla="*/ 500 h 575"/>
                <a:gd name="T74" fmla="*/ 375 w 600"/>
                <a:gd name="T75" fmla="*/ 525 h 575"/>
                <a:gd name="T76" fmla="*/ 350 w 600"/>
                <a:gd name="T77" fmla="*/ 500 h 575"/>
                <a:gd name="T78" fmla="*/ 375 w 600"/>
                <a:gd name="T79" fmla="*/ 475 h 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00" h="575">
                  <a:moveTo>
                    <a:pt x="300" y="0"/>
                  </a:moveTo>
                  <a:cubicBezTo>
                    <a:pt x="175" y="0"/>
                    <a:pt x="175" y="50"/>
                    <a:pt x="175" y="50"/>
                  </a:cubicBezTo>
                  <a:cubicBezTo>
                    <a:pt x="175" y="150"/>
                    <a:pt x="175" y="150"/>
                    <a:pt x="175" y="150"/>
                  </a:cubicBezTo>
                  <a:cubicBezTo>
                    <a:pt x="325" y="150"/>
                    <a:pt x="325" y="150"/>
                    <a:pt x="325" y="150"/>
                  </a:cubicBezTo>
                  <a:cubicBezTo>
                    <a:pt x="325" y="175"/>
                    <a:pt x="325" y="175"/>
                    <a:pt x="325" y="175"/>
                  </a:cubicBezTo>
                  <a:cubicBezTo>
                    <a:pt x="75" y="175"/>
                    <a:pt x="75" y="175"/>
                    <a:pt x="75" y="175"/>
                  </a:cubicBezTo>
                  <a:cubicBezTo>
                    <a:pt x="75" y="175"/>
                    <a:pt x="0" y="163"/>
                    <a:pt x="0" y="300"/>
                  </a:cubicBezTo>
                  <a:cubicBezTo>
                    <a:pt x="0" y="436"/>
                    <a:pt x="75" y="425"/>
                    <a:pt x="75" y="425"/>
                  </a:cubicBezTo>
                  <a:cubicBezTo>
                    <a:pt x="150" y="425"/>
                    <a:pt x="150" y="425"/>
                    <a:pt x="150" y="425"/>
                  </a:cubicBezTo>
                  <a:cubicBezTo>
                    <a:pt x="150" y="384"/>
                    <a:pt x="150" y="384"/>
                    <a:pt x="150" y="384"/>
                  </a:cubicBezTo>
                  <a:cubicBezTo>
                    <a:pt x="150" y="324"/>
                    <a:pt x="199" y="275"/>
                    <a:pt x="259" y="275"/>
                  </a:cubicBezTo>
                  <a:cubicBezTo>
                    <a:pt x="341" y="275"/>
                    <a:pt x="341" y="275"/>
                    <a:pt x="341" y="275"/>
                  </a:cubicBezTo>
                  <a:cubicBezTo>
                    <a:pt x="387" y="275"/>
                    <a:pt x="425" y="262"/>
                    <a:pt x="425" y="216"/>
                  </a:cubicBezTo>
                  <a:cubicBezTo>
                    <a:pt x="425" y="50"/>
                    <a:pt x="425" y="50"/>
                    <a:pt x="425" y="50"/>
                  </a:cubicBezTo>
                  <a:cubicBezTo>
                    <a:pt x="425" y="50"/>
                    <a:pt x="425" y="0"/>
                    <a:pt x="300" y="0"/>
                  </a:cubicBezTo>
                  <a:close/>
                  <a:moveTo>
                    <a:pt x="225" y="50"/>
                  </a:moveTo>
                  <a:cubicBezTo>
                    <a:pt x="239" y="50"/>
                    <a:pt x="250" y="61"/>
                    <a:pt x="250" y="75"/>
                  </a:cubicBezTo>
                  <a:cubicBezTo>
                    <a:pt x="250" y="89"/>
                    <a:pt x="239" y="100"/>
                    <a:pt x="225" y="100"/>
                  </a:cubicBezTo>
                  <a:cubicBezTo>
                    <a:pt x="211" y="100"/>
                    <a:pt x="200" y="89"/>
                    <a:pt x="200" y="75"/>
                  </a:cubicBezTo>
                  <a:cubicBezTo>
                    <a:pt x="200" y="61"/>
                    <a:pt x="211" y="50"/>
                    <a:pt x="225" y="50"/>
                  </a:cubicBezTo>
                  <a:close/>
                  <a:moveTo>
                    <a:pt x="450" y="150"/>
                  </a:moveTo>
                  <a:cubicBezTo>
                    <a:pt x="450" y="216"/>
                    <a:pt x="450" y="216"/>
                    <a:pt x="450" y="216"/>
                  </a:cubicBezTo>
                  <a:cubicBezTo>
                    <a:pt x="450" y="276"/>
                    <a:pt x="401" y="300"/>
                    <a:pt x="341" y="300"/>
                  </a:cubicBezTo>
                  <a:cubicBezTo>
                    <a:pt x="259" y="300"/>
                    <a:pt x="259" y="300"/>
                    <a:pt x="259" y="300"/>
                  </a:cubicBezTo>
                  <a:cubicBezTo>
                    <a:pt x="213" y="300"/>
                    <a:pt x="175" y="338"/>
                    <a:pt x="175" y="384"/>
                  </a:cubicBezTo>
                  <a:cubicBezTo>
                    <a:pt x="175" y="525"/>
                    <a:pt x="175" y="525"/>
                    <a:pt x="175" y="525"/>
                  </a:cubicBezTo>
                  <a:cubicBezTo>
                    <a:pt x="175" y="525"/>
                    <a:pt x="177" y="575"/>
                    <a:pt x="300" y="575"/>
                  </a:cubicBezTo>
                  <a:cubicBezTo>
                    <a:pt x="423" y="575"/>
                    <a:pt x="425" y="525"/>
                    <a:pt x="425" y="525"/>
                  </a:cubicBezTo>
                  <a:cubicBezTo>
                    <a:pt x="425" y="425"/>
                    <a:pt x="425" y="425"/>
                    <a:pt x="425" y="425"/>
                  </a:cubicBezTo>
                  <a:cubicBezTo>
                    <a:pt x="275" y="425"/>
                    <a:pt x="275" y="425"/>
                    <a:pt x="275" y="425"/>
                  </a:cubicBezTo>
                  <a:cubicBezTo>
                    <a:pt x="275" y="400"/>
                    <a:pt x="275" y="400"/>
                    <a:pt x="275" y="400"/>
                  </a:cubicBezTo>
                  <a:cubicBezTo>
                    <a:pt x="525" y="400"/>
                    <a:pt x="525" y="400"/>
                    <a:pt x="525" y="400"/>
                  </a:cubicBezTo>
                  <a:cubicBezTo>
                    <a:pt x="525" y="400"/>
                    <a:pt x="600" y="413"/>
                    <a:pt x="600" y="275"/>
                  </a:cubicBezTo>
                  <a:cubicBezTo>
                    <a:pt x="600" y="137"/>
                    <a:pt x="525" y="150"/>
                    <a:pt x="525" y="150"/>
                  </a:cubicBezTo>
                  <a:lnTo>
                    <a:pt x="450" y="150"/>
                  </a:lnTo>
                  <a:close/>
                  <a:moveTo>
                    <a:pt x="375" y="475"/>
                  </a:moveTo>
                  <a:cubicBezTo>
                    <a:pt x="389" y="475"/>
                    <a:pt x="400" y="486"/>
                    <a:pt x="400" y="500"/>
                  </a:cubicBezTo>
                  <a:cubicBezTo>
                    <a:pt x="400" y="514"/>
                    <a:pt x="389" y="525"/>
                    <a:pt x="375" y="525"/>
                  </a:cubicBezTo>
                  <a:cubicBezTo>
                    <a:pt x="361" y="525"/>
                    <a:pt x="350" y="514"/>
                    <a:pt x="350" y="500"/>
                  </a:cubicBezTo>
                  <a:cubicBezTo>
                    <a:pt x="350" y="486"/>
                    <a:pt x="361" y="475"/>
                    <a:pt x="375" y="475"/>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solidFill>
              </a:endParaRPr>
            </a:p>
          </p:txBody>
        </p:sp>
      </p:grpSp>
    </p:spTree>
  </p:cSld>
  <p:clrMap bg1="lt1" tx1="dk1" bg2="lt2" tx2="dk2" accent1="accent1" accent2="accent2" accent3="accent3" accent4="accent4" accent5="accent5" accent6="accent6" hlink="hlink" folHlink="folHlink"/>
  <p:sldLayoutIdLst>
    <p:sldLayoutId id="2147483877"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cxnSp>
        <p:nvCxnSpPr>
          <p:cNvPr id="7" name="直接连接符 6"/>
          <p:cNvCxnSpPr/>
          <p:nvPr userDrawn="1"/>
        </p:nvCxnSpPr>
        <p:spPr>
          <a:xfrm>
            <a:off x="0" y="702856"/>
            <a:ext cx="12192000" cy="0"/>
          </a:xfrm>
          <a:prstGeom prst="line">
            <a:avLst/>
          </a:prstGeom>
          <a:ln w="38100">
            <a:solidFill>
              <a:schemeClr val="accent1"/>
            </a:solidFill>
            <a:tailEnd type="none"/>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nvCxnSpPr>
        <p:spPr>
          <a:xfrm>
            <a:off x="0" y="774864"/>
            <a:ext cx="12192000" cy="0"/>
          </a:xfrm>
          <a:prstGeom prst="line">
            <a:avLst/>
          </a:prstGeom>
          <a:ln w="38100">
            <a:solidFill>
              <a:schemeClr val="accent1"/>
            </a:solidFill>
            <a:tailEnd type="none"/>
          </a:ln>
        </p:spPr>
        <p:style>
          <a:lnRef idx="1">
            <a:schemeClr val="accent1"/>
          </a:lnRef>
          <a:fillRef idx="0">
            <a:schemeClr val="accent1"/>
          </a:fillRef>
          <a:effectRef idx="0">
            <a:schemeClr val="accent1"/>
          </a:effectRef>
          <a:fontRef idx="minor">
            <a:schemeClr val="tx1"/>
          </a:fontRef>
        </p:style>
      </p:cxnSp>
      <p:pic>
        <p:nvPicPr>
          <p:cNvPr id="9" name="图片 8" descr="文本&#10;&#10;描述已自动生成"/>
          <p:cNvPicPr>
            <a:picLocks noChangeAspect="1"/>
          </p:cNvPicPr>
          <p:nvPr userDrawn="1"/>
        </p:nvPicPr>
        <p:blipFill>
          <a:blip r:embed="rId13" cstate="print">
            <a:grayscl/>
            <a:extLst>
              <a:ext uri="{28A0092B-C50C-407E-A947-70E740481C1C}">
                <a14:useLocalDpi xmlns:a14="http://schemas.microsoft.com/office/drawing/2010/main" val="0"/>
              </a:ext>
            </a:extLst>
          </a:blip>
          <a:stretch>
            <a:fillRect/>
          </a:stretch>
        </p:blipFill>
        <p:spPr>
          <a:xfrm>
            <a:off x="9676872" y="-77489"/>
            <a:ext cx="2580885" cy="973017"/>
          </a:xfrm>
          <a:prstGeom prst="rect">
            <a:avLst/>
          </a:prstGeom>
        </p:spPr>
      </p:pic>
      <p:grpSp>
        <p:nvGrpSpPr>
          <p:cNvPr id="25" name="Group 4"/>
          <p:cNvGrpSpPr>
            <a:grpSpLocks noChangeAspect="1"/>
          </p:cNvGrpSpPr>
          <p:nvPr userDrawn="1"/>
        </p:nvGrpSpPr>
        <p:grpSpPr bwMode="auto">
          <a:xfrm>
            <a:off x="458101" y="125771"/>
            <a:ext cx="525306" cy="504000"/>
            <a:chOff x="3125" y="1474"/>
            <a:chExt cx="1430" cy="1372"/>
          </a:xfrm>
        </p:grpSpPr>
        <p:sp>
          <p:nvSpPr>
            <p:cNvPr id="26" name="AutoShape 3"/>
            <p:cNvSpPr>
              <a:spLocks noChangeAspect="1" noChangeArrowheads="1" noTextEdit="1"/>
            </p:cNvSpPr>
            <p:nvPr userDrawn="1"/>
          </p:nvSpPr>
          <p:spPr bwMode="auto">
            <a:xfrm>
              <a:off x="3125" y="1474"/>
              <a:ext cx="1430" cy="1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chemeClr val="tx1"/>
                </a:solidFill>
              </a:endParaRPr>
            </a:p>
          </p:txBody>
        </p:sp>
        <p:sp>
          <p:nvSpPr>
            <p:cNvPr id="27" name="Freeform 5"/>
            <p:cNvSpPr>
              <a:spLocks noEditPoints="1"/>
            </p:cNvSpPr>
            <p:nvPr userDrawn="1"/>
          </p:nvSpPr>
          <p:spPr bwMode="auto">
            <a:xfrm>
              <a:off x="3127" y="1474"/>
              <a:ext cx="1430" cy="1370"/>
            </a:xfrm>
            <a:custGeom>
              <a:avLst/>
              <a:gdLst>
                <a:gd name="T0" fmla="*/ 300 w 600"/>
                <a:gd name="T1" fmla="*/ 0 h 575"/>
                <a:gd name="T2" fmla="*/ 175 w 600"/>
                <a:gd name="T3" fmla="*/ 50 h 575"/>
                <a:gd name="T4" fmla="*/ 175 w 600"/>
                <a:gd name="T5" fmla="*/ 150 h 575"/>
                <a:gd name="T6" fmla="*/ 325 w 600"/>
                <a:gd name="T7" fmla="*/ 150 h 575"/>
                <a:gd name="T8" fmla="*/ 325 w 600"/>
                <a:gd name="T9" fmla="*/ 175 h 575"/>
                <a:gd name="T10" fmla="*/ 75 w 600"/>
                <a:gd name="T11" fmla="*/ 175 h 575"/>
                <a:gd name="T12" fmla="*/ 0 w 600"/>
                <a:gd name="T13" fmla="*/ 300 h 575"/>
                <a:gd name="T14" fmla="*/ 75 w 600"/>
                <a:gd name="T15" fmla="*/ 425 h 575"/>
                <a:gd name="T16" fmla="*/ 150 w 600"/>
                <a:gd name="T17" fmla="*/ 425 h 575"/>
                <a:gd name="T18" fmla="*/ 150 w 600"/>
                <a:gd name="T19" fmla="*/ 384 h 575"/>
                <a:gd name="T20" fmla="*/ 259 w 600"/>
                <a:gd name="T21" fmla="*/ 275 h 575"/>
                <a:gd name="T22" fmla="*/ 341 w 600"/>
                <a:gd name="T23" fmla="*/ 275 h 575"/>
                <a:gd name="T24" fmla="*/ 425 w 600"/>
                <a:gd name="T25" fmla="*/ 216 h 575"/>
                <a:gd name="T26" fmla="*/ 425 w 600"/>
                <a:gd name="T27" fmla="*/ 50 h 575"/>
                <a:gd name="T28" fmla="*/ 300 w 600"/>
                <a:gd name="T29" fmla="*/ 0 h 575"/>
                <a:gd name="T30" fmla="*/ 225 w 600"/>
                <a:gd name="T31" fmla="*/ 50 h 575"/>
                <a:gd name="T32" fmla="*/ 250 w 600"/>
                <a:gd name="T33" fmla="*/ 75 h 575"/>
                <a:gd name="T34" fmla="*/ 225 w 600"/>
                <a:gd name="T35" fmla="*/ 100 h 575"/>
                <a:gd name="T36" fmla="*/ 200 w 600"/>
                <a:gd name="T37" fmla="*/ 75 h 575"/>
                <a:gd name="T38" fmla="*/ 225 w 600"/>
                <a:gd name="T39" fmla="*/ 50 h 575"/>
                <a:gd name="T40" fmla="*/ 450 w 600"/>
                <a:gd name="T41" fmla="*/ 150 h 575"/>
                <a:gd name="T42" fmla="*/ 450 w 600"/>
                <a:gd name="T43" fmla="*/ 216 h 575"/>
                <a:gd name="T44" fmla="*/ 341 w 600"/>
                <a:gd name="T45" fmla="*/ 300 h 575"/>
                <a:gd name="T46" fmla="*/ 259 w 600"/>
                <a:gd name="T47" fmla="*/ 300 h 575"/>
                <a:gd name="T48" fmla="*/ 175 w 600"/>
                <a:gd name="T49" fmla="*/ 384 h 575"/>
                <a:gd name="T50" fmla="*/ 175 w 600"/>
                <a:gd name="T51" fmla="*/ 525 h 575"/>
                <a:gd name="T52" fmla="*/ 300 w 600"/>
                <a:gd name="T53" fmla="*/ 575 h 575"/>
                <a:gd name="T54" fmla="*/ 425 w 600"/>
                <a:gd name="T55" fmla="*/ 525 h 575"/>
                <a:gd name="T56" fmla="*/ 425 w 600"/>
                <a:gd name="T57" fmla="*/ 425 h 575"/>
                <a:gd name="T58" fmla="*/ 275 w 600"/>
                <a:gd name="T59" fmla="*/ 425 h 575"/>
                <a:gd name="T60" fmla="*/ 275 w 600"/>
                <a:gd name="T61" fmla="*/ 400 h 575"/>
                <a:gd name="T62" fmla="*/ 525 w 600"/>
                <a:gd name="T63" fmla="*/ 400 h 575"/>
                <a:gd name="T64" fmla="*/ 600 w 600"/>
                <a:gd name="T65" fmla="*/ 275 h 575"/>
                <a:gd name="T66" fmla="*/ 525 w 600"/>
                <a:gd name="T67" fmla="*/ 150 h 575"/>
                <a:gd name="T68" fmla="*/ 450 w 600"/>
                <a:gd name="T69" fmla="*/ 150 h 575"/>
                <a:gd name="T70" fmla="*/ 375 w 600"/>
                <a:gd name="T71" fmla="*/ 475 h 575"/>
                <a:gd name="T72" fmla="*/ 400 w 600"/>
                <a:gd name="T73" fmla="*/ 500 h 575"/>
                <a:gd name="T74" fmla="*/ 375 w 600"/>
                <a:gd name="T75" fmla="*/ 525 h 575"/>
                <a:gd name="T76" fmla="*/ 350 w 600"/>
                <a:gd name="T77" fmla="*/ 500 h 575"/>
                <a:gd name="T78" fmla="*/ 375 w 600"/>
                <a:gd name="T79" fmla="*/ 475 h 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00" h="575">
                  <a:moveTo>
                    <a:pt x="300" y="0"/>
                  </a:moveTo>
                  <a:cubicBezTo>
                    <a:pt x="175" y="0"/>
                    <a:pt x="175" y="50"/>
                    <a:pt x="175" y="50"/>
                  </a:cubicBezTo>
                  <a:cubicBezTo>
                    <a:pt x="175" y="150"/>
                    <a:pt x="175" y="150"/>
                    <a:pt x="175" y="150"/>
                  </a:cubicBezTo>
                  <a:cubicBezTo>
                    <a:pt x="325" y="150"/>
                    <a:pt x="325" y="150"/>
                    <a:pt x="325" y="150"/>
                  </a:cubicBezTo>
                  <a:cubicBezTo>
                    <a:pt x="325" y="175"/>
                    <a:pt x="325" y="175"/>
                    <a:pt x="325" y="175"/>
                  </a:cubicBezTo>
                  <a:cubicBezTo>
                    <a:pt x="75" y="175"/>
                    <a:pt x="75" y="175"/>
                    <a:pt x="75" y="175"/>
                  </a:cubicBezTo>
                  <a:cubicBezTo>
                    <a:pt x="75" y="175"/>
                    <a:pt x="0" y="163"/>
                    <a:pt x="0" y="300"/>
                  </a:cubicBezTo>
                  <a:cubicBezTo>
                    <a:pt x="0" y="436"/>
                    <a:pt x="75" y="425"/>
                    <a:pt x="75" y="425"/>
                  </a:cubicBezTo>
                  <a:cubicBezTo>
                    <a:pt x="150" y="425"/>
                    <a:pt x="150" y="425"/>
                    <a:pt x="150" y="425"/>
                  </a:cubicBezTo>
                  <a:cubicBezTo>
                    <a:pt x="150" y="384"/>
                    <a:pt x="150" y="384"/>
                    <a:pt x="150" y="384"/>
                  </a:cubicBezTo>
                  <a:cubicBezTo>
                    <a:pt x="150" y="324"/>
                    <a:pt x="199" y="275"/>
                    <a:pt x="259" y="275"/>
                  </a:cubicBezTo>
                  <a:cubicBezTo>
                    <a:pt x="341" y="275"/>
                    <a:pt x="341" y="275"/>
                    <a:pt x="341" y="275"/>
                  </a:cubicBezTo>
                  <a:cubicBezTo>
                    <a:pt x="387" y="275"/>
                    <a:pt x="425" y="262"/>
                    <a:pt x="425" y="216"/>
                  </a:cubicBezTo>
                  <a:cubicBezTo>
                    <a:pt x="425" y="50"/>
                    <a:pt x="425" y="50"/>
                    <a:pt x="425" y="50"/>
                  </a:cubicBezTo>
                  <a:cubicBezTo>
                    <a:pt x="425" y="50"/>
                    <a:pt x="425" y="0"/>
                    <a:pt x="300" y="0"/>
                  </a:cubicBezTo>
                  <a:close/>
                  <a:moveTo>
                    <a:pt x="225" y="50"/>
                  </a:moveTo>
                  <a:cubicBezTo>
                    <a:pt x="239" y="50"/>
                    <a:pt x="250" y="61"/>
                    <a:pt x="250" y="75"/>
                  </a:cubicBezTo>
                  <a:cubicBezTo>
                    <a:pt x="250" y="89"/>
                    <a:pt x="239" y="100"/>
                    <a:pt x="225" y="100"/>
                  </a:cubicBezTo>
                  <a:cubicBezTo>
                    <a:pt x="211" y="100"/>
                    <a:pt x="200" y="89"/>
                    <a:pt x="200" y="75"/>
                  </a:cubicBezTo>
                  <a:cubicBezTo>
                    <a:pt x="200" y="61"/>
                    <a:pt x="211" y="50"/>
                    <a:pt x="225" y="50"/>
                  </a:cubicBezTo>
                  <a:close/>
                  <a:moveTo>
                    <a:pt x="450" y="150"/>
                  </a:moveTo>
                  <a:cubicBezTo>
                    <a:pt x="450" y="216"/>
                    <a:pt x="450" y="216"/>
                    <a:pt x="450" y="216"/>
                  </a:cubicBezTo>
                  <a:cubicBezTo>
                    <a:pt x="450" y="276"/>
                    <a:pt x="401" y="300"/>
                    <a:pt x="341" y="300"/>
                  </a:cubicBezTo>
                  <a:cubicBezTo>
                    <a:pt x="259" y="300"/>
                    <a:pt x="259" y="300"/>
                    <a:pt x="259" y="300"/>
                  </a:cubicBezTo>
                  <a:cubicBezTo>
                    <a:pt x="213" y="300"/>
                    <a:pt x="175" y="338"/>
                    <a:pt x="175" y="384"/>
                  </a:cubicBezTo>
                  <a:cubicBezTo>
                    <a:pt x="175" y="525"/>
                    <a:pt x="175" y="525"/>
                    <a:pt x="175" y="525"/>
                  </a:cubicBezTo>
                  <a:cubicBezTo>
                    <a:pt x="175" y="525"/>
                    <a:pt x="177" y="575"/>
                    <a:pt x="300" y="575"/>
                  </a:cubicBezTo>
                  <a:cubicBezTo>
                    <a:pt x="423" y="575"/>
                    <a:pt x="425" y="525"/>
                    <a:pt x="425" y="525"/>
                  </a:cubicBezTo>
                  <a:cubicBezTo>
                    <a:pt x="425" y="425"/>
                    <a:pt x="425" y="425"/>
                    <a:pt x="425" y="425"/>
                  </a:cubicBezTo>
                  <a:cubicBezTo>
                    <a:pt x="275" y="425"/>
                    <a:pt x="275" y="425"/>
                    <a:pt x="275" y="425"/>
                  </a:cubicBezTo>
                  <a:cubicBezTo>
                    <a:pt x="275" y="400"/>
                    <a:pt x="275" y="400"/>
                    <a:pt x="275" y="400"/>
                  </a:cubicBezTo>
                  <a:cubicBezTo>
                    <a:pt x="525" y="400"/>
                    <a:pt x="525" y="400"/>
                    <a:pt x="525" y="400"/>
                  </a:cubicBezTo>
                  <a:cubicBezTo>
                    <a:pt x="525" y="400"/>
                    <a:pt x="600" y="413"/>
                    <a:pt x="600" y="275"/>
                  </a:cubicBezTo>
                  <a:cubicBezTo>
                    <a:pt x="600" y="137"/>
                    <a:pt x="525" y="150"/>
                    <a:pt x="525" y="150"/>
                  </a:cubicBezTo>
                  <a:lnTo>
                    <a:pt x="450" y="150"/>
                  </a:lnTo>
                  <a:close/>
                  <a:moveTo>
                    <a:pt x="375" y="475"/>
                  </a:moveTo>
                  <a:cubicBezTo>
                    <a:pt x="389" y="475"/>
                    <a:pt x="400" y="486"/>
                    <a:pt x="400" y="500"/>
                  </a:cubicBezTo>
                  <a:cubicBezTo>
                    <a:pt x="400" y="514"/>
                    <a:pt x="389" y="525"/>
                    <a:pt x="375" y="525"/>
                  </a:cubicBezTo>
                  <a:cubicBezTo>
                    <a:pt x="361" y="525"/>
                    <a:pt x="350" y="514"/>
                    <a:pt x="350" y="500"/>
                  </a:cubicBezTo>
                  <a:cubicBezTo>
                    <a:pt x="350" y="486"/>
                    <a:pt x="361" y="475"/>
                    <a:pt x="375" y="475"/>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solidFill>
              </a:endParaRPr>
            </a:p>
          </p:txBody>
        </p:sp>
      </p:grpSp>
    </p:spTree>
  </p:cSld>
  <p:clrMap bg1="lt1" tx1="dk1" bg2="lt2" tx2="dk2" accent1="accent1" accent2="accent2" accent3="accent3" accent4="accent4" accent5="accent5" accent6="accent6" hlink="hlink" folHlink="folHlink"/>
  <p:sldLayoutIdLst>
    <p:sldLayoutId id="2147483889" r:id="rId1"/>
    <p:sldLayoutId id="2147483890" r:id="rId2"/>
    <p:sldLayoutId id="2147483891" r:id="rId3"/>
    <p:sldLayoutId id="2147483892" r:id="rId4"/>
    <p:sldLayoutId id="2147483893" r:id="rId5"/>
    <p:sldLayoutId id="2147483894" r:id="rId6"/>
    <p:sldLayoutId id="2147483895" r:id="rId7"/>
    <p:sldLayoutId id="2147483896" r:id="rId8"/>
    <p:sldLayoutId id="2147483897" r:id="rId9"/>
    <p:sldLayoutId id="2147483898" r:id="rId10"/>
    <p:sldLayoutId id="214748389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cxnSp>
        <p:nvCxnSpPr>
          <p:cNvPr id="7" name="直接连接符 6"/>
          <p:cNvCxnSpPr/>
          <p:nvPr userDrawn="1"/>
        </p:nvCxnSpPr>
        <p:spPr>
          <a:xfrm>
            <a:off x="0" y="702856"/>
            <a:ext cx="12192000" cy="0"/>
          </a:xfrm>
          <a:prstGeom prst="line">
            <a:avLst/>
          </a:prstGeom>
          <a:ln w="38100">
            <a:solidFill>
              <a:schemeClr val="accent1"/>
            </a:solidFill>
            <a:tailEnd type="none"/>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nvCxnSpPr>
        <p:spPr>
          <a:xfrm>
            <a:off x="0" y="774864"/>
            <a:ext cx="12192000" cy="0"/>
          </a:xfrm>
          <a:prstGeom prst="line">
            <a:avLst/>
          </a:prstGeom>
          <a:ln w="38100">
            <a:solidFill>
              <a:schemeClr val="accent1"/>
            </a:solidFill>
            <a:tailEnd type="none"/>
          </a:ln>
        </p:spPr>
        <p:style>
          <a:lnRef idx="1">
            <a:schemeClr val="accent1"/>
          </a:lnRef>
          <a:fillRef idx="0">
            <a:schemeClr val="accent1"/>
          </a:fillRef>
          <a:effectRef idx="0">
            <a:schemeClr val="accent1"/>
          </a:effectRef>
          <a:fontRef idx="minor">
            <a:schemeClr val="tx1"/>
          </a:fontRef>
        </p:style>
      </p:cxnSp>
      <p:pic>
        <p:nvPicPr>
          <p:cNvPr id="9" name="图片 8" descr="文本&#10;&#10;描述已自动生成"/>
          <p:cNvPicPr>
            <a:picLocks noChangeAspect="1"/>
          </p:cNvPicPr>
          <p:nvPr userDrawn="1"/>
        </p:nvPicPr>
        <p:blipFill>
          <a:blip r:embed="rId13" cstate="print">
            <a:grayscl/>
            <a:extLst>
              <a:ext uri="{28A0092B-C50C-407E-A947-70E740481C1C}">
                <a14:useLocalDpi xmlns:a14="http://schemas.microsoft.com/office/drawing/2010/main" val="0"/>
              </a:ext>
            </a:extLst>
          </a:blip>
          <a:stretch>
            <a:fillRect/>
          </a:stretch>
        </p:blipFill>
        <p:spPr>
          <a:xfrm>
            <a:off x="9676872" y="-77489"/>
            <a:ext cx="2580885" cy="973017"/>
          </a:xfrm>
          <a:prstGeom prst="rect">
            <a:avLst/>
          </a:prstGeom>
        </p:spPr>
      </p:pic>
      <p:grpSp>
        <p:nvGrpSpPr>
          <p:cNvPr id="25" name="Group 4"/>
          <p:cNvGrpSpPr>
            <a:grpSpLocks noChangeAspect="1"/>
          </p:cNvGrpSpPr>
          <p:nvPr userDrawn="1"/>
        </p:nvGrpSpPr>
        <p:grpSpPr bwMode="auto">
          <a:xfrm>
            <a:off x="458101" y="125771"/>
            <a:ext cx="525306" cy="504000"/>
            <a:chOff x="3125" y="1474"/>
            <a:chExt cx="1430" cy="1372"/>
          </a:xfrm>
        </p:grpSpPr>
        <p:sp>
          <p:nvSpPr>
            <p:cNvPr id="26" name="AutoShape 3"/>
            <p:cNvSpPr>
              <a:spLocks noChangeAspect="1" noChangeArrowheads="1" noTextEdit="1"/>
            </p:cNvSpPr>
            <p:nvPr userDrawn="1"/>
          </p:nvSpPr>
          <p:spPr bwMode="auto">
            <a:xfrm>
              <a:off x="3125" y="1474"/>
              <a:ext cx="1430" cy="1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chemeClr val="tx1"/>
                </a:solidFill>
              </a:endParaRPr>
            </a:p>
          </p:txBody>
        </p:sp>
        <p:sp>
          <p:nvSpPr>
            <p:cNvPr id="27" name="Freeform 5"/>
            <p:cNvSpPr>
              <a:spLocks noEditPoints="1"/>
            </p:cNvSpPr>
            <p:nvPr userDrawn="1"/>
          </p:nvSpPr>
          <p:spPr bwMode="auto">
            <a:xfrm>
              <a:off x="3127" y="1474"/>
              <a:ext cx="1430" cy="1370"/>
            </a:xfrm>
            <a:custGeom>
              <a:avLst/>
              <a:gdLst>
                <a:gd name="T0" fmla="*/ 300 w 600"/>
                <a:gd name="T1" fmla="*/ 0 h 575"/>
                <a:gd name="T2" fmla="*/ 175 w 600"/>
                <a:gd name="T3" fmla="*/ 50 h 575"/>
                <a:gd name="T4" fmla="*/ 175 w 600"/>
                <a:gd name="T5" fmla="*/ 150 h 575"/>
                <a:gd name="T6" fmla="*/ 325 w 600"/>
                <a:gd name="T7" fmla="*/ 150 h 575"/>
                <a:gd name="T8" fmla="*/ 325 w 600"/>
                <a:gd name="T9" fmla="*/ 175 h 575"/>
                <a:gd name="T10" fmla="*/ 75 w 600"/>
                <a:gd name="T11" fmla="*/ 175 h 575"/>
                <a:gd name="T12" fmla="*/ 0 w 600"/>
                <a:gd name="T13" fmla="*/ 300 h 575"/>
                <a:gd name="T14" fmla="*/ 75 w 600"/>
                <a:gd name="T15" fmla="*/ 425 h 575"/>
                <a:gd name="T16" fmla="*/ 150 w 600"/>
                <a:gd name="T17" fmla="*/ 425 h 575"/>
                <a:gd name="T18" fmla="*/ 150 w 600"/>
                <a:gd name="T19" fmla="*/ 384 h 575"/>
                <a:gd name="T20" fmla="*/ 259 w 600"/>
                <a:gd name="T21" fmla="*/ 275 h 575"/>
                <a:gd name="T22" fmla="*/ 341 w 600"/>
                <a:gd name="T23" fmla="*/ 275 h 575"/>
                <a:gd name="T24" fmla="*/ 425 w 600"/>
                <a:gd name="T25" fmla="*/ 216 h 575"/>
                <a:gd name="T26" fmla="*/ 425 w 600"/>
                <a:gd name="T27" fmla="*/ 50 h 575"/>
                <a:gd name="T28" fmla="*/ 300 w 600"/>
                <a:gd name="T29" fmla="*/ 0 h 575"/>
                <a:gd name="T30" fmla="*/ 225 w 600"/>
                <a:gd name="T31" fmla="*/ 50 h 575"/>
                <a:gd name="T32" fmla="*/ 250 w 600"/>
                <a:gd name="T33" fmla="*/ 75 h 575"/>
                <a:gd name="T34" fmla="*/ 225 w 600"/>
                <a:gd name="T35" fmla="*/ 100 h 575"/>
                <a:gd name="T36" fmla="*/ 200 w 600"/>
                <a:gd name="T37" fmla="*/ 75 h 575"/>
                <a:gd name="T38" fmla="*/ 225 w 600"/>
                <a:gd name="T39" fmla="*/ 50 h 575"/>
                <a:gd name="T40" fmla="*/ 450 w 600"/>
                <a:gd name="T41" fmla="*/ 150 h 575"/>
                <a:gd name="T42" fmla="*/ 450 w 600"/>
                <a:gd name="T43" fmla="*/ 216 h 575"/>
                <a:gd name="T44" fmla="*/ 341 w 600"/>
                <a:gd name="T45" fmla="*/ 300 h 575"/>
                <a:gd name="T46" fmla="*/ 259 w 600"/>
                <a:gd name="T47" fmla="*/ 300 h 575"/>
                <a:gd name="T48" fmla="*/ 175 w 600"/>
                <a:gd name="T49" fmla="*/ 384 h 575"/>
                <a:gd name="T50" fmla="*/ 175 w 600"/>
                <a:gd name="T51" fmla="*/ 525 h 575"/>
                <a:gd name="T52" fmla="*/ 300 w 600"/>
                <a:gd name="T53" fmla="*/ 575 h 575"/>
                <a:gd name="T54" fmla="*/ 425 w 600"/>
                <a:gd name="T55" fmla="*/ 525 h 575"/>
                <a:gd name="T56" fmla="*/ 425 w 600"/>
                <a:gd name="T57" fmla="*/ 425 h 575"/>
                <a:gd name="T58" fmla="*/ 275 w 600"/>
                <a:gd name="T59" fmla="*/ 425 h 575"/>
                <a:gd name="T60" fmla="*/ 275 w 600"/>
                <a:gd name="T61" fmla="*/ 400 h 575"/>
                <a:gd name="T62" fmla="*/ 525 w 600"/>
                <a:gd name="T63" fmla="*/ 400 h 575"/>
                <a:gd name="T64" fmla="*/ 600 w 600"/>
                <a:gd name="T65" fmla="*/ 275 h 575"/>
                <a:gd name="T66" fmla="*/ 525 w 600"/>
                <a:gd name="T67" fmla="*/ 150 h 575"/>
                <a:gd name="T68" fmla="*/ 450 w 600"/>
                <a:gd name="T69" fmla="*/ 150 h 575"/>
                <a:gd name="T70" fmla="*/ 375 w 600"/>
                <a:gd name="T71" fmla="*/ 475 h 575"/>
                <a:gd name="T72" fmla="*/ 400 w 600"/>
                <a:gd name="T73" fmla="*/ 500 h 575"/>
                <a:gd name="T74" fmla="*/ 375 w 600"/>
                <a:gd name="T75" fmla="*/ 525 h 575"/>
                <a:gd name="T76" fmla="*/ 350 w 600"/>
                <a:gd name="T77" fmla="*/ 500 h 575"/>
                <a:gd name="T78" fmla="*/ 375 w 600"/>
                <a:gd name="T79" fmla="*/ 475 h 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00" h="575">
                  <a:moveTo>
                    <a:pt x="300" y="0"/>
                  </a:moveTo>
                  <a:cubicBezTo>
                    <a:pt x="175" y="0"/>
                    <a:pt x="175" y="50"/>
                    <a:pt x="175" y="50"/>
                  </a:cubicBezTo>
                  <a:cubicBezTo>
                    <a:pt x="175" y="150"/>
                    <a:pt x="175" y="150"/>
                    <a:pt x="175" y="150"/>
                  </a:cubicBezTo>
                  <a:cubicBezTo>
                    <a:pt x="325" y="150"/>
                    <a:pt x="325" y="150"/>
                    <a:pt x="325" y="150"/>
                  </a:cubicBezTo>
                  <a:cubicBezTo>
                    <a:pt x="325" y="175"/>
                    <a:pt x="325" y="175"/>
                    <a:pt x="325" y="175"/>
                  </a:cubicBezTo>
                  <a:cubicBezTo>
                    <a:pt x="75" y="175"/>
                    <a:pt x="75" y="175"/>
                    <a:pt x="75" y="175"/>
                  </a:cubicBezTo>
                  <a:cubicBezTo>
                    <a:pt x="75" y="175"/>
                    <a:pt x="0" y="163"/>
                    <a:pt x="0" y="300"/>
                  </a:cubicBezTo>
                  <a:cubicBezTo>
                    <a:pt x="0" y="436"/>
                    <a:pt x="75" y="425"/>
                    <a:pt x="75" y="425"/>
                  </a:cubicBezTo>
                  <a:cubicBezTo>
                    <a:pt x="150" y="425"/>
                    <a:pt x="150" y="425"/>
                    <a:pt x="150" y="425"/>
                  </a:cubicBezTo>
                  <a:cubicBezTo>
                    <a:pt x="150" y="384"/>
                    <a:pt x="150" y="384"/>
                    <a:pt x="150" y="384"/>
                  </a:cubicBezTo>
                  <a:cubicBezTo>
                    <a:pt x="150" y="324"/>
                    <a:pt x="199" y="275"/>
                    <a:pt x="259" y="275"/>
                  </a:cubicBezTo>
                  <a:cubicBezTo>
                    <a:pt x="341" y="275"/>
                    <a:pt x="341" y="275"/>
                    <a:pt x="341" y="275"/>
                  </a:cubicBezTo>
                  <a:cubicBezTo>
                    <a:pt x="387" y="275"/>
                    <a:pt x="425" y="262"/>
                    <a:pt x="425" y="216"/>
                  </a:cubicBezTo>
                  <a:cubicBezTo>
                    <a:pt x="425" y="50"/>
                    <a:pt x="425" y="50"/>
                    <a:pt x="425" y="50"/>
                  </a:cubicBezTo>
                  <a:cubicBezTo>
                    <a:pt x="425" y="50"/>
                    <a:pt x="425" y="0"/>
                    <a:pt x="300" y="0"/>
                  </a:cubicBezTo>
                  <a:close/>
                  <a:moveTo>
                    <a:pt x="225" y="50"/>
                  </a:moveTo>
                  <a:cubicBezTo>
                    <a:pt x="239" y="50"/>
                    <a:pt x="250" y="61"/>
                    <a:pt x="250" y="75"/>
                  </a:cubicBezTo>
                  <a:cubicBezTo>
                    <a:pt x="250" y="89"/>
                    <a:pt x="239" y="100"/>
                    <a:pt x="225" y="100"/>
                  </a:cubicBezTo>
                  <a:cubicBezTo>
                    <a:pt x="211" y="100"/>
                    <a:pt x="200" y="89"/>
                    <a:pt x="200" y="75"/>
                  </a:cubicBezTo>
                  <a:cubicBezTo>
                    <a:pt x="200" y="61"/>
                    <a:pt x="211" y="50"/>
                    <a:pt x="225" y="50"/>
                  </a:cubicBezTo>
                  <a:close/>
                  <a:moveTo>
                    <a:pt x="450" y="150"/>
                  </a:moveTo>
                  <a:cubicBezTo>
                    <a:pt x="450" y="216"/>
                    <a:pt x="450" y="216"/>
                    <a:pt x="450" y="216"/>
                  </a:cubicBezTo>
                  <a:cubicBezTo>
                    <a:pt x="450" y="276"/>
                    <a:pt x="401" y="300"/>
                    <a:pt x="341" y="300"/>
                  </a:cubicBezTo>
                  <a:cubicBezTo>
                    <a:pt x="259" y="300"/>
                    <a:pt x="259" y="300"/>
                    <a:pt x="259" y="300"/>
                  </a:cubicBezTo>
                  <a:cubicBezTo>
                    <a:pt x="213" y="300"/>
                    <a:pt x="175" y="338"/>
                    <a:pt x="175" y="384"/>
                  </a:cubicBezTo>
                  <a:cubicBezTo>
                    <a:pt x="175" y="525"/>
                    <a:pt x="175" y="525"/>
                    <a:pt x="175" y="525"/>
                  </a:cubicBezTo>
                  <a:cubicBezTo>
                    <a:pt x="175" y="525"/>
                    <a:pt x="177" y="575"/>
                    <a:pt x="300" y="575"/>
                  </a:cubicBezTo>
                  <a:cubicBezTo>
                    <a:pt x="423" y="575"/>
                    <a:pt x="425" y="525"/>
                    <a:pt x="425" y="525"/>
                  </a:cubicBezTo>
                  <a:cubicBezTo>
                    <a:pt x="425" y="425"/>
                    <a:pt x="425" y="425"/>
                    <a:pt x="425" y="425"/>
                  </a:cubicBezTo>
                  <a:cubicBezTo>
                    <a:pt x="275" y="425"/>
                    <a:pt x="275" y="425"/>
                    <a:pt x="275" y="425"/>
                  </a:cubicBezTo>
                  <a:cubicBezTo>
                    <a:pt x="275" y="400"/>
                    <a:pt x="275" y="400"/>
                    <a:pt x="275" y="400"/>
                  </a:cubicBezTo>
                  <a:cubicBezTo>
                    <a:pt x="525" y="400"/>
                    <a:pt x="525" y="400"/>
                    <a:pt x="525" y="400"/>
                  </a:cubicBezTo>
                  <a:cubicBezTo>
                    <a:pt x="525" y="400"/>
                    <a:pt x="600" y="413"/>
                    <a:pt x="600" y="275"/>
                  </a:cubicBezTo>
                  <a:cubicBezTo>
                    <a:pt x="600" y="137"/>
                    <a:pt x="525" y="150"/>
                    <a:pt x="525" y="150"/>
                  </a:cubicBezTo>
                  <a:lnTo>
                    <a:pt x="450" y="150"/>
                  </a:lnTo>
                  <a:close/>
                  <a:moveTo>
                    <a:pt x="375" y="475"/>
                  </a:moveTo>
                  <a:cubicBezTo>
                    <a:pt x="389" y="475"/>
                    <a:pt x="400" y="486"/>
                    <a:pt x="400" y="500"/>
                  </a:cubicBezTo>
                  <a:cubicBezTo>
                    <a:pt x="400" y="514"/>
                    <a:pt x="389" y="525"/>
                    <a:pt x="375" y="525"/>
                  </a:cubicBezTo>
                  <a:cubicBezTo>
                    <a:pt x="361" y="525"/>
                    <a:pt x="350" y="514"/>
                    <a:pt x="350" y="500"/>
                  </a:cubicBezTo>
                  <a:cubicBezTo>
                    <a:pt x="350" y="486"/>
                    <a:pt x="361" y="475"/>
                    <a:pt x="375" y="475"/>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solidFill>
              </a:endParaRPr>
            </a:p>
          </p:txBody>
        </p:sp>
      </p:grpSp>
    </p:spTree>
  </p:cSld>
  <p:clrMap bg1="lt1" tx1="dk1" bg2="lt2" tx2="dk2" accent1="accent1" accent2="accent2" accent3="accent3" accent4="accent4" accent5="accent5" accent6="accent6" hlink="hlink" folHlink="folHlink"/>
  <p:sldLayoutIdLst>
    <p:sldLayoutId id="2147483901" r:id="rId1"/>
    <p:sldLayoutId id="2147483902" r:id="rId2"/>
    <p:sldLayoutId id="2147483903" r:id="rId3"/>
    <p:sldLayoutId id="2147483904" r:id="rId4"/>
    <p:sldLayoutId id="2147483905" r:id="rId5"/>
    <p:sldLayoutId id="2147483906" r:id="rId6"/>
    <p:sldLayoutId id="2147483907" r:id="rId7"/>
    <p:sldLayoutId id="2147483908" r:id="rId8"/>
    <p:sldLayoutId id="2147483909" r:id="rId9"/>
    <p:sldLayoutId id="2147483910" r:id="rId10"/>
    <p:sldLayoutId id="214748391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cxnSp>
        <p:nvCxnSpPr>
          <p:cNvPr id="7" name="直接连接符 6"/>
          <p:cNvCxnSpPr/>
          <p:nvPr userDrawn="1"/>
        </p:nvCxnSpPr>
        <p:spPr>
          <a:xfrm>
            <a:off x="0" y="702856"/>
            <a:ext cx="12192000" cy="0"/>
          </a:xfrm>
          <a:prstGeom prst="line">
            <a:avLst/>
          </a:prstGeom>
          <a:ln w="38100">
            <a:solidFill>
              <a:schemeClr val="accent1"/>
            </a:solidFill>
            <a:tailEnd type="none"/>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nvCxnSpPr>
        <p:spPr>
          <a:xfrm>
            <a:off x="0" y="774864"/>
            <a:ext cx="12192000" cy="0"/>
          </a:xfrm>
          <a:prstGeom prst="line">
            <a:avLst/>
          </a:prstGeom>
          <a:ln w="38100">
            <a:solidFill>
              <a:schemeClr val="accent1"/>
            </a:solidFill>
            <a:tailEnd type="none"/>
          </a:ln>
        </p:spPr>
        <p:style>
          <a:lnRef idx="1">
            <a:schemeClr val="accent1"/>
          </a:lnRef>
          <a:fillRef idx="0">
            <a:schemeClr val="accent1"/>
          </a:fillRef>
          <a:effectRef idx="0">
            <a:schemeClr val="accent1"/>
          </a:effectRef>
          <a:fontRef idx="minor">
            <a:schemeClr val="tx1"/>
          </a:fontRef>
        </p:style>
      </p:cxnSp>
      <p:pic>
        <p:nvPicPr>
          <p:cNvPr id="9" name="图片 8" descr="文本&#10;&#10;描述已自动生成"/>
          <p:cNvPicPr>
            <a:picLocks noChangeAspect="1"/>
          </p:cNvPicPr>
          <p:nvPr userDrawn="1"/>
        </p:nvPicPr>
        <p:blipFill>
          <a:blip r:embed="rId13" cstate="print">
            <a:grayscl/>
            <a:extLst>
              <a:ext uri="{28A0092B-C50C-407E-A947-70E740481C1C}">
                <a14:useLocalDpi xmlns:a14="http://schemas.microsoft.com/office/drawing/2010/main" val="0"/>
              </a:ext>
            </a:extLst>
          </a:blip>
          <a:stretch>
            <a:fillRect/>
          </a:stretch>
        </p:blipFill>
        <p:spPr>
          <a:xfrm>
            <a:off x="9676872" y="-77489"/>
            <a:ext cx="2580885" cy="973017"/>
          </a:xfrm>
          <a:prstGeom prst="rect">
            <a:avLst/>
          </a:prstGeom>
        </p:spPr>
      </p:pic>
      <p:grpSp>
        <p:nvGrpSpPr>
          <p:cNvPr id="25" name="Group 4"/>
          <p:cNvGrpSpPr>
            <a:grpSpLocks noChangeAspect="1"/>
          </p:cNvGrpSpPr>
          <p:nvPr userDrawn="1"/>
        </p:nvGrpSpPr>
        <p:grpSpPr bwMode="auto">
          <a:xfrm>
            <a:off x="458101" y="125771"/>
            <a:ext cx="525306" cy="504000"/>
            <a:chOff x="3125" y="1474"/>
            <a:chExt cx="1430" cy="1372"/>
          </a:xfrm>
        </p:grpSpPr>
        <p:sp>
          <p:nvSpPr>
            <p:cNvPr id="26" name="AutoShape 3"/>
            <p:cNvSpPr>
              <a:spLocks noChangeAspect="1" noChangeArrowheads="1" noTextEdit="1"/>
            </p:cNvSpPr>
            <p:nvPr userDrawn="1"/>
          </p:nvSpPr>
          <p:spPr bwMode="auto">
            <a:xfrm>
              <a:off x="3125" y="1474"/>
              <a:ext cx="1430" cy="1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chemeClr val="tx1"/>
                </a:solidFill>
              </a:endParaRPr>
            </a:p>
          </p:txBody>
        </p:sp>
        <p:sp>
          <p:nvSpPr>
            <p:cNvPr id="27" name="Freeform 5"/>
            <p:cNvSpPr>
              <a:spLocks noEditPoints="1"/>
            </p:cNvSpPr>
            <p:nvPr userDrawn="1"/>
          </p:nvSpPr>
          <p:spPr bwMode="auto">
            <a:xfrm>
              <a:off x="3127" y="1474"/>
              <a:ext cx="1430" cy="1370"/>
            </a:xfrm>
            <a:custGeom>
              <a:avLst/>
              <a:gdLst>
                <a:gd name="T0" fmla="*/ 300 w 600"/>
                <a:gd name="T1" fmla="*/ 0 h 575"/>
                <a:gd name="T2" fmla="*/ 175 w 600"/>
                <a:gd name="T3" fmla="*/ 50 h 575"/>
                <a:gd name="T4" fmla="*/ 175 w 600"/>
                <a:gd name="T5" fmla="*/ 150 h 575"/>
                <a:gd name="T6" fmla="*/ 325 w 600"/>
                <a:gd name="T7" fmla="*/ 150 h 575"/>
                <a:gd name="T8" fmla="*/ 325 w 600"/>
                <a:gd name="T9" fmla="*/ 175 h 575"/>
                <a:gd name="T10" fmla="*/ 75 w 600"/>
                <a:gd name="T11" fmla="*/ 175 h 575"/>
                <a:gd name="T12" fmla="*/ 0 w 600"/>
                <a:gd name="T13" fmla="*/ 300 h 575"/>
                <a:gd name="T14" fmla="*/ 75 w 600"/>
                <a:gd name="T15" fmla="*/ 425 h 575"/>
                <a:gd name="T16" fmla="*/ 150 w 600"/>
                <a:gd name="T17" fmla="*/ 425 h 575"/>
                <a:gd name="T18" fmla="*/ 150 w 600"/>
                <a:gd name="T19" fmla="*/ 384 h 575"/>
                <a:gd name="T20" fmla="*/ 259 w 600"/>
                <a:gd name="T21" fmla="*/ 275 h 575"/>
                <a:gd name="T22" fmla="*/ 341 w 600"/>
                <a:gd name="T23" fmla="*/ 275 h 575"/>
                <a:gd name="T24" fmla="*/ 425 w 600"/>
                <a:gd name="T25" fmla="*/ 216 h 575"/>
                <a:gd name="T26" fmla="*/ 425 w 600"/>
                <a:gd name="T27" fmla="*/ 50 h 575"/>
                <a:gd name="T28" fmla="*/ 300 w 600"/>
                <a:gd name="T29" fmla="*/ 0 h 575"/>
                <a:gd name="T30" fmla="*/ 225 w 600"/>
                <a:gd name="T31" fmla="*/ 50 h 575"/>
                <a:gd name="T32" fmla="*/ 250 w 600"/>
                <a:gd name="T33" fmla="*/ 75 h 575"/>
                <a:gd name="T34" fmla="*/ 225 w 600"/>
                <a:gd name="T35" fmla="*/ 100 h 575"/>
                <a:gd name="T36" fmla="*/ 200 w 600"/>
                <a:gd name="T37" fmla="*/ 75 h 575"/>
                <a:gd name="T38" fmla="*/ 225 w 600"/>
                <a:gd name="T39" fmla="*/ 50 h 575"/>
                <a:gd name="T40" fmla="*/ 450 w 600"/>
                <a:gd name="T41" fmla="*/ 150 h 575"/>
                <a:gd name="T42" fmla="*/ 450 w 600"/>
                <a:gd name="T43" fmla="*/ 216 h 575"/>
                <a:gd name="T44" fmla="*/ 341 w 600"/>
                <a:gd name="T45" fmla="*/ 300 h 575"/>
                <a:gd name="T46" fmla="*/ 259 w 600"/>
                <a:gd name="T47" fmla="*/ 300 h 575"/>
                <a:gd name="T48" fmla="*/ 175 w 600"/>
                <a:gd name="T49" fmla="*/ 384 h 575"/>
                <a:gd name="T50" fmla="*/ 175 w 600"/>
                <a:gd name="T51" fmla="*/ 525 h 575"/>
                <a:gd name="T52" fmla="*/ 300 w 600"/>
                <a:gd name="T53" fmla="*/ 575 h 575"/>
                <a:gd name="T54" fmla="*/ 425 w 600"/>
                <a:gd name="T55" fmla="*/ 525 h 575"/>
                <a:gd name="T56" fmla="*/ 425 w 600"/>
                <a:gd name="T57" fmla="*/ 425 h 575"/>
                <a:gd name="T58" fmla="*/ 275 w 600"/>
                <a:gd name="T59" fmla="*/ 425 h 575"/>
                <a:gd name="T60" fmla="*/ 275 w 600"/>
                <a:gd name="T61" fmla="*/ 400 h 575"/>
                <a:gd name="T62" fmla="*/ 525 w 600"/>
                <a:gd name="T63" fmla="*/ 400 h 575"/>
                <a:gd name="T64" fmla="*/ 600 w 600"/>
                <a:gd name="T65" fmla="*/ 275 h 575"/>
                <a:gd name="T66" fmla="*/ 525 w 600"/>
                <a:gd name="T67" fmla="*/ 150 h 575"/>
                <a:gd name="T68" fmla="*/ 450 w 600"/>
                <a:gd name="T69" fmla="*/ 150 h 575"/>
                <a:gd name="T70" fmla="*/ 375 w 600"/>
                <a:gd name="T71" fmla="*/ 475 h 575"/>
                <a:gd name="T72" fmla="*/ 400 w 600"/>
                <a:gd name="T73" fmla="*/ 500 h 575"/>
                <a:gd name="T74" fmla="*/ 375 w 600"/>
                <a:gd name="T75" fmla="*/ 525 h 575"/>
                <a:gd name="T76" fmla="*/ 350 w 600"/>
                <a:gd name="T77" fmla="*/ 500 h 575"/>
                <a:gd name="T78" fmla="*/ 375 w 600"/>
                <a:gd name="T79" fmla="*/ 475 h 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00" h="575">
                  <a:moveTo>
                    <a:pt x="300" y="0"/>
                  </a:moveTo>
                  <a:cubicBezTo>
                    <a:pt x="175" y="0"/>
                    <a:pt x="175" y="50"/>
                    <a:pt x="175" y="50"/>
                  </a:cubicBezTo>
                  <a:cubicBezTo>
                    <a:pt x="175" y="150"/>
                    <a:pt x="175" y="150"/>
                    <a:pt x="175" y="150"/>
                  </a:cubicBezTo>
                  <a:cubicBezTo>
                    <a:pt x="325" y="150"/>
                    <a:pt x="325" y="150"/>
                    <a:pt x="325" y="150"/>
                  </a:cubicBezTo>
                  <a:cubicBezTo>
                    <a:pt x="325" y="175"/>
                    <a:pt x="325" y="175"/>
                    <a:pt x="325" y="175"/>
                  </a:cubicBezTo>
                  <a:cubicBezTo>
                    <a:pt x="75" y="175"/>
                    <a:pt x="75" y="175"/>
                    <a:pt x="75" y="175"/>
                  </a:cubicBezTo>
                  <a:cubicBezTo>
                    <a:pt x="75" y="175"/>
                    <a:pt x="0" y="163"/>
                    <a:pt x="0" y="300"/>
                  </a:cubicBezTo>
                  <a:cubicBezTo>
                    <a:pt x="0" y="436"/>
                    <a:pt x="75" y="425"/>
                    <a:pt x="75" y="425"/>
                  </a:cubicBezTo>
                  <a:cubicBezTo>
                    <a:pt x="150" y="425"/>
                    <a:pt x="150" y="425"/>
                    <a:pt x="150" y="425"/>
                  </a:cubicBezTo>
                  <a:cubicBezTo>
                    <a:pt x="150" y="384"/>
                    <a:pt x="150" y="384"/>
                    <a:pt x="150" y="384"/>
                  </a:cubicBezTo>
                  <a:cubicBezTo>
                    <a:pt x="150" y="324"/>
                    <a:pt x="199" y="275"/>
                    <a:pt x="259" y="275"/>
                  </a:cubicBezTo>
                  <a:cubicBezTo>
                    <a:pt x="341" y="275"/>
                    <a:pt x="341" y="275"/>
                    <a:pt x="341" y="275"/>
                  </a:cubicBezTo>
                  <a:cubicBezTo>
                    <a:pt x="387" y="275"/>
                    <a:pt x="425" y="262"/>
                    <a:pt x="425" y="216"/>
                  </a:cubicBezTo>
                  <a:cubicBezTo>
                    <a:pt x="425" y="50"/>
                    <a:pt x="425" y="50"/>
                    <a:pt x="425" y="50"/>
                  </a:cubicBezTo>
                  <a:cubicBezTo>
                    <a:pt x="425" y="50"/>
                    <a:pt x="425" y="0"/>
                    <a:pt x="300" y="0"/>
                  </a:cubicBezTo>
                  <a:close/>
                  <a:moveTo>
                    <a:pt x="225" y="50"/>
                  </a:moveTo>
                  <a:cubicBezTo>
                    <a:pt x="239" y="50"/>
                    <a:pt x="250" y="61"/>
                    <a:pt x="250" y="75"/>
                  </a:cubicBezTo>
                  <a:cubicBezTo>
                    <a:pt x="250" y="89"/>
                    <a:pt x="239" y="100"/>
                    <a:pt x="225" y="100"/>
                  </a:cubicBezTo>
                  <a:cubicBezTo>
                    <a:pt x="211" y="100"/>
                    <a:pt x="200" y="89"/>
                    <a:pt x="200" y="75"/>
                  </a:cubicBezTo>
                  <a:cubicBezTo>
                    <a:pt x="200" y="61"/>
                    <a:pt x="211" y="50"/>
                    <a:pt x="225" y="50"/>
                  </a:cubicBezTo>
                  <a:close/>
                  <a:moveTo>
                    <a:pt x="450" y="150"/>
                  </a:moveTo>
                  <a:cubicBezTo>
                    <a:pt x="450" y="216"/>
                    <a:pt x="450" y="216"/>
                    <a:pt x="450" y="216"/>
                  </a:cubicBezTo>
                  <a:cubicBezTo>
                    <a:pt x="450" y="276"/>
                    <a:pt x="401" y="300"/>
                    <a:pt x="341" y="300"/>
                  </a:cubicBezTo>
                  <a:cubicBezTo>
                    <a:pt x="259" y="300"/>
                    <a:pt x="259" y="300"/>
                    <a:pt x="259" y="300"/>
                  </a:cubicBezTo>
                  <a:cubicBezTo>
                    <a:pt x="213" y="300"/>
                    <a:pt x="175" y="338"/>
                    <a:pt x="175" y="384"/>
                  </a:cubicBezTo>
                  <a:cubicBezTo>
                    <a:pt x="175" y="525"/>
                    <a:pt x="175" y="525"/>
                    <a:pt x="175" y="525"/>
                  </a:cubicBezTo>
                  <a:cubicBezTo>
                    <a:pt x="175" y="525"/>
                    <a:pt x="177" y="575"/>
                    <a:pt x="300" y="575"/>
                  </a:cubicBezTo>
                  <a:cubicBezTo>
                    <a:pt x="423" y="575"/>
                    <a:pt x="425" y="525"/>
                    <a:pt x="425" y="525"/>
                  </a:cubicBezTo>
                  <a:cubicBezTo>
                    <a:pt x="425" y="425"/>
                    <a:pt x="425" y="425"/>
                    <a:pt x="425" y="425"/>
                  </a:cubicBezTo>
                  <a:cubicBezTo>
                    <a:pt x="275" y="425"/>
                    <a:pt x="275" y="425"/>
                    <a:pt x="275" y="425"/>
                  </a:cubicBezTo>
                  <a:cubicBezTo>
                    <a:pt x="275" y="400"/>
                    <a:pt x="275" y="400"/>
                    <a:pt x="275" y="400"/>
                  </a:cubicBezTo>
                  <a:cubicBezTo>
                    <a:pt x="525" y="400"/>
                    <a:pt x="525" y="400"/>
                    <a:pt x="525" y="400"/>
                  </a:cubicBezTo>
                  <a:cubicBezTo>
                    <a:pt x="525" y="400"/>
                    <a:pt x="600" y="413"/>
                    <a:pt x="600" y="275"/>
                  </a:cubicBezTo>
                  <a:cubicBezTo>
                    <a:pt x="600" y="137"/>
                    <a:pt x="525" y="150"/>
                    <a:pt x="525" y="150"/>
                  </a:cubicBezTo>
                  <a:lnTo>
                    <a:pt x="450" y="150"/>
                  </a:lnTo>
                  <a:close/>
                  <a:moveTo>
                    <a:pt x="375" y="475"/>
                  </a:moveTo>
                  <a:cubicBezTo>
                    <a:pt x="389" y="475"/>
                    <a:pt x="400" y="486"/>
                    <a:pt x="400" y="500"/>
                  </a:cubicBezTo>
                  <a:cubicBezTo>
                    <a:pt x="400" y="514"/>
                    <a:pt x="389" y="525"/>
                    <a:pt x="375" y="525"/>
                  </a:cubicBezTo>
                  <a:cubicBezTo>
                    <a:pt x="361" y="525"/>
                    <a:pt x="350" y="514"/>
                    <a:pt x="350" y="500"/>
                  </a:cubicBezTo>
                  <a:cubicBezTo>
                    <a:pt x="350" y="486"/>
                    <a:pt x="361" y="475"/>
                    <a:pt x="375" y="475"/>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solidFill>
              </a:endParaRPr>
            </a:p>
          </p:txBody>
        </p:sp>
      </p:gr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cxnSp>
        <p:nvCxnSpPr>
          <p:cNvPr id="7" name="直接连接符 6"/>
          <p:cNvCxnSpPr/>
          <p:nvPr userDrawn="1"/>
        </p:nvCxnSpPr>
        <p:spPr>
          <a:xfrm>
            <a:off x="0" y="702856"/>
            <a:ext cx="12192000" cy="0"/>
          </a:xfrm>
          <a:prstGeom prst="line">
            <a:avLst/>
          </a:prstGeom>
          <a:ln w="38100">
            <a:solidFill>
              <a:schemeClr val="accent1"/>
            </a:solidFill>
            <a:tailEnd type="none"/>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nvCxnSpPr>
        <p:spPr>
          <a:xfrm>
            <a:off x="0" y="774864"/>
            <a:ext cx="12192000" cy="0"/>
          </a:xfrm>
          <a:prstGeom prst="line">
            <a:avLst/>
          </a:prstGeom>
          <a:ln w="38100">
            <a:solidFill>
              <a:schemeClr val="accent1"/>
            </a:solidFill>
            <a:tailEnd type="none"/>
          </a:ln>
        </p:spPr>
        <p:style>
          <a:lnRef idx="1">
            <a:schemeClr val="accent1"/>
          </a:lnRef>
          <a:fillRef idx="0">
            <a:schemeClr val="accent1"/>
          </a:fillRef>
          <a:effectRef idx="0">
            <a:schemeClr val="accent1"/>
          </a:effectRef>
          <a:fontRef idx="minor">
            <a:schemeClr val="tx1"/>
          </a:fontRef>
        </p:style>
      </p:cxnSp>
      <p:pic>
        <p:nvPicPr>
          <p:cNvPr id="9" name="图片 8" descr="文本&#10;&#10;描述已自动生成"/>
          <p:cNvPicPr>
            <a:picLocks noChangeAspect="1"/>
          </p:cNvPicPr>
          <p:nvPr userDrawn="1"/>
        </p:nvPicPr>
        <p:blipFill>
          <a:blip r:embed="rId13" cstate="print">
            <a:grayscl/>
            <a:extLst>
              <a:ext uri="{28A0092B-C50C-407E-A947-70E740481C1C}">
                <a14:useLocalDpi xmlns:a14="http://schemas.microsoft.com/office/drawing/2010/main" val="0"/>
              </a:ext>
            </a:extLst>
          </a:blip>
          <a:stretch>
            <a:fillRect/>
          </a:stretch>
        </p:blipFill>
        <p:spPr>
          <a:xfrm>
            <a:off x="9676872" y="-77489"/>
            <a:ext cx="2580885" cy="973017"/>
          </a:xfrm>
          <a:prstGeom prst="rect">
            <a:avLst/>
          </a:prstGeom>
        </p:spPr>
      </p:pic>
      <p:grpSp>
        <p:nvGrpSpPr>
          <p:cNvPr id="25" name="Group 4"/>
          <p:cNvGrpSpPr>
            <a:grpSpLocks noChangeAspect="1"/>
          </p:cNvGrpSpPr>
          <p:nvPr userDrawn="1"/>
        </p:nvGrpSpPr>
        <p:grpSpPr bwMode="auto">
          <a:xfrm>
            <a:off x="458101" y="125771"/>
            <a:ext cx="525306" cy="504000"/>
            <a:chOff x="3125" y="1474"/>
            <a:chExt cx="1430" cy="1372"/>
          </a:xfrm>
        </p:grpSpPr>
        <p:sp>
          <p:nvSpPr>
            <p:cNvPr id="26" name="AutoShape 3"/>
            <p:cNvSpPr>
              <a:spLocks noChangeAspect="1" noChangeArrowheads="1" noTextEdit="1"/>
            </p:cNvSpPr>
            <p:nvPr userDrawn="1"/>
          </p:nvSpPr>
          <p:spPr bwMode="auto">
            <a:xfrm>
              <a:off x="3125" y="1474"/>
              <a:ext cx="1430" cy="1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chemeClr val="tx1"/>
                </a:solidFill>
              </a:endParaRPr>
            </a:p>
          </p:txBody>
        </p:sp>
        <p:sp>
          <p:nvSpPr>
            <p:cNvPr id="27" name="Freeform 5"/>
            <p:cNvSpPr>
              <a:spLocks noEditPoints="1"/>
            </p:cNvSpPr>
            <p:nvPr userDrawn="1"/>
          </p:nvSpPr>
          <p:spPr bwMode="auto">
            <a:xfrm>
              <a:off x="3127" y="1474"/>
              <a:ext cx="1430" cy="1370"/>
            </a:xfrm>
            <a:custGeom>
              <a:avLst/>
              <a:gdLst>
                <a:gd name="T0" fmla="*/ 300 w 600"/>
                <a:gd name="T1" fmla="*/ 0 h 575"/>
                <a:gd name="T2" fmla="*/ 175 w 600"/>
                <a:gd name="T3" fmla="*/ 50 h 575"/>
                <a:gd name="T4" fmla="*/ 175 w 600"/>
                <a:gd name="T5" fmla="*/ 150 h 575"/>
                <a:gd name="T6" fmla="*/ 325 w 600"/>
                <a:gd name="T7" fmla="*/ 150 h 575"/>
                <a:gd name="T8" fmla="*/ 325 w 600"/>
                <a:gd name="T9" fmla="*/ 175 h 575"/>
                <a:gd name="T10" fmla="*/ 75 w 600"/>
                <a:gd name="T11" fmla="*/ 175 h 575"/>
                <a:gd name="T12" fmla="*/ 0 w 600"/>
                <a:gd name="T13" fmla="*/ 300 h 575"/>
                <a:gd name="T14" fmla="*/ 75 w 600"/>
                <a:gd name="T15" fmla="*/ 425 h 575"/>
                <a:gd name="T16" fmla="*/ 150 w 600"/>
                <a:gd name="T17" fmla="*/ 425 h 575"/>
                <a:gd name="T18" fmla="*/ 150 w 600"/>
                <a:gd name="T19" fmla="*/ 384 h 575"/>
                <a:gd name="T20" fmla="*/ 259 w 600"/>
                <a:gd name="T21" fmla="*/ 275 h 575"/>
                <a:gd name="T22" fmla="*/ 341 w 600"/>
                <a:gd name="T23" fmla="*/ 275 h 575"/>
                <a:gd name="T24" fmla="*/ 425 w 600"/>
                <a:gd name="T25" fmla="*/ 216 h 575"/>
                <a:gd name="T26" fmla="*/ 425 w 600"/>
                <a:gd name="T27" fmla="*/ 50 h 575"/>
                <a:gd name="T28" fmla="*/ 300 w 600"/>
                <a:gd name="T29" fmla="*/ 0 h 575"/>
                <a:gd name="T30" fmla="*/ 225 w 600"/>
                <a:gd name="T31" fmla="*/ 50 h 575"/>
                <a:gd name="T32" fmla="*/ 250 w 600"/>
                <a:gd name="T33" fmla="*/ 75 h 575"/>
                <a:gd name="T34" fmla="*/ 225 w 600"/>
                <a:gd name="T35" fmla="*/ 100 h 575"/>
                <a:gd name="T36" fmla="*/ 200 w 600"/>
                <a:gd name="T37" fmla="*/ 75 h 575"/>
                <a:gd name="T38" fmla="*/ 225 w 600"/>
                <a:gd name="T39" fmla="*/ 50 h 575"/>
                <a:gd name="T40" fmla="*/ 450 w 600"/>
                <a:gd name="T41" fmla="*/ 150 h 575"/>
                <a:gd name="T42" fmla="*/ 450 w 600"/>
                <a:gd name="T43" fmla="*/ 216 h 575"/>
                <a:gd name="T44" fmla="*/ 341 w 600"/>
                <a:gd name="T45" fmla="*/ 300 h 575"/>
                <a:gd name="T46" fmla="*/ 259 w 600"/>
                <a:gd name="T47" fmla="*/ 300 h 575"/>
                <a:gd name="T48" fmla="*/ 175 w 600"/>
                <a:gd name="T49" fmla="*/ 384 h 575"/>
                <a:gd name="T50" fmla="*/ 175 w 600"/>
                <a:gd name="T51" fmla="*/ 525 h 575"/>
                <a:gd name="T52" fmla="*/ 300 w 600"/>
                <a:gd name="T53" fmla="*/ 575 h 575"/>
                <a:gd name="T54" fmla="*/ 425 w 600"/>
                <a:gd name="T55" fmla="*/ 525 h 575"/>
                <a:gd name="T56" fmla="*/ 425 w 600"/>
                <a:gd name="T57" fmla="*/ 425 h 575"/>
                <a:gd name="T58" fmla="*/ 275 w 600"/>
                <a:gd name="T59" fmla="*/ 425 h 575"/>
                <a:gd name="T60" fmla="*/ 275 w 600"/>
                <a:gd name="T61" fmla="*/ 400 h 575"/>
                <a:gd name="T62" fmla="*/ 525 w 600"/>
                <a:gd name="T63" fmla="*/ 400 h 575"/>
                <a:gd name="T64" fmla="*/ 600 w 600"/>
                <a:gd name="T65" fmla="*/ 275 h 575"/>
                <a:gd name="T66" fmla="*/ 525 w 600"/>
                <a:gd name="T67" fmla="*/ 150 h 575"/>
                <a:gd name="T68" fmla="*/ 450 w 600"/>
                <a:gd name="T69" fmla="*/ 150 h 575"/>
                <a:gd name="T70" fmla="*/ 375 w 600"/>
                <a:gd name="T71" fmla="*/ 475 h 575"/>
                <a:gd name="T72" fmla="*/ 400 w 600"/>
                <a:gd name="T73" fmla="*/ 500 h 575"/>
                <a:gd name="T74" fmla="*/ 375 w 600"/>
                <a:gd name="T75" fmla="*/ 525 h 575"/>
                <a:gd name="T76" fmla="*/ 350 w 600"/>
                <a:gd name="T77" fmla="*/ 500 h 575"/>
                <a:gd name="T78" fmla="*/ 375 w 600"/>
                <a:gd name="T79" fmla="*/ 475 h 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00" h="575">
                  <a:moveTo>
                    <a:pt x="300" y="0"/>
                  </a:moveTo>
                  <a:cubicBezTo>
                    <a:pt x="175" y="0"/>
                    <a:pt x="175" y="50"/>
                    <a:pt x="175" y="50"/>
                  </a:cubicBezTo>
                  <a:cubicBezTo>
                    <a:pt x="175" y="150"/>
                    <a:pt x="175" y="150"/>
                    <a:pt x="175" y="150"/>
                  </a:cubicBezTo>
                  <a:cubicBezTo>
                    <a:pt x="325" y="150"/>
                    <a:pt x="325" y="150"/>
                    <a:pt x="325" y="150"/>
                  </a:cubicBezTo>
                  <a:cubicBezTo>
                    <a:pt x="325" y="175"/>
                    <a:pt x="325" y="175"/>
                    <a:pt x="325" y="175"/>
                  </a:cubicBezTo>
                  <a:cubicBezTo>
                    <a:pt x="75" y="175"/>
                    <a:pt x="75" y="175"/>
                    <a:pt x="75" y="175"/>
                  </a:cubicBezTo>
                  <a:cubicBezTo>
                    <a:pt x="75" y="175"/>
                    <a:pt x="0" y="163"/>
                    <a:pt x="0" y="300"/>
                  </a:cubicBezTo>
                  <a:cubicBezTo>
                    <a:pt x="0" y="436"/>
                    <a:pt x="75" y="425"/>
                    <a:pt x="75" y="425"/>
                  </a:cubicBezTo>
                  <a:cubicBezTo>
                    <a:pt x="150" y="425"/>
                    <a:pt x="150" y="425"/>
                    <a:pt x="150" y="425"/>
                  </a:cubicBezTo>
                  <a:cubicBezTo>
                    <a:pt x="150" y="384"/>
                    <a:pt x="150" y="384"/>
                    <a:pt x="150" y="384"/>
                  </a:cubicBezTo>
                  <a:cubicBezTo>
                    <a:pt x="150" y="324"/>
                    <a:pt x="199" y="275"/>
                    <a:pt x="259" y="275"/>
                  </a:cubicBezTo>
                  <a:cubicBezTo>
                    <a:pt x="341" y="275"/>
                    <a:pt x="341" y="275"/>
                    <a:pt x="341" y="275"/>
                  </a:cubicBezTo>
                  <a:cubicBezTo>
                    <a:pt x="387" y="275"/>
                    <a:pt x="425" y="262"/>
                    <a:pt x="425" y="216"/>
                  </a:cubicBezTo>
                  <a:cubicBezTo>
                    <a:pt x="425" y="50"/>
                    <a:pt x="425" y="50"/>
                    <a:pt x="425" y="50"/>
                  </a:cubicBezTo>
                  <a:cubicBezTo>
                    <a:pt x="425" y="50"/>
                    <a:pt x="425" y="0"/>
                    <a:pt x="300" y="0"/>
                  </a:cubicBezTo>
                  <a:close/>
                  <a:moveTo>
                    <a:pt x="225" y="50"/>
                  </a:moveTo>
                  <a:cubicBezTo>
                    <a:pt x="239" y="50"/>
                    <a:pt x="250" y="61"/>
                    <a:pt x="250" y="75"/>
                  </a:cubicBezTo>
                  <a:cubicBezTo>
                    <a:pt x="250" y="89"/>
                    <a:pt x="239" y="100"/>
                    <a:pt x="225" y="100"/>
                  </a:cubicBezTo>
                  <a:cubicBezTo>
                    <a:pt x="211" y="100"/>
                    <a:pt x="200" y="89"/>
                    <a:pt x="200" y="75"/>
                  </a:cubicBezTo>
                  <a:cubicBezTo>
                    <a:pt x="200" y="61"/>
                    <a:pt x="211" y="50"/>
                    <a:pt x="225" y="50"/>
                  </a:cubicBezTo>
                  <a:close/>
                  <a:moveTo>
                    <a:pt x="450" y="150"/>
                  </a:moveTo>
                  <a:cubicBezTo>
                    <a:pt x="450" y="216"/>
                    <a:pt x="450" y="216"/>
                    <a:pt x="450" y="216"/>
                  </a:cubicBezTo>
                  <a:cubicBezTo>
                    <a:pt x="450" y="276"/>
                    <a:pt x="401" y="300"/>
                    <a:pt x="341" y="300"/>
                  </a:cubicBezTo>
                  <a:cubicBezTo>
                    <a:pt x="259" y="300"/>
                    <a:pt x="259" y="300"/>
                    <a:pt x="259" y="300"/>
                  </a:cubicBezTo>
                  <a:cubicBezTo>
                    <a:pt x="213" y="300"/>
                    <a:pt x="175" y="338"/>
                    <a:pt x="175" y="384"/>
                  </a:cubicBezTo>
                  <a:cubicBezTo>
                    <a:pt x="175" y="525"/>
                    <a:pt x="175" y="525"/>
                    <a:pt x="175" y="525"/>
                  </a:cubicBezTo>
                  <a:cubicBezTo>
                    <a:pt x="175" y="525"/>
                    <a:pt x="177" y="575"/>
                    <a:pt x="300" y="575"/>
                  </a:cubicBezTo>
                  <a:cubicBezTo>
                    <a:pt x="423" y="575"/>
                    <a:pt x="425" y="525"/>
                    <a:pt x="425" y="525"/>
                  </a:cubicBezTo>
                  <a:cubicBezTo>
                    <a:pt x="425" y="425"/>
                    <a:pt x="425" y="425"/>
                    <a:pt x="425" y="425"/>
                  </a:cubicBezTo>
                  <a:cubicBezTo>
                    <a:pt x="275" y="425"/>
                    <a:pt x="275" y="425"/>
                    <a:pt x="275" y="425"/>
                  </a:cubicBezTo>
                  <a:cubicBezTo>
                    <a:pt x="275" y="400"/>
                    <a:pt x="275" y="400"/>
                    <a:pt x="275" y="400"/>
                  </a:cubicBezTo>
                  <a:cubicBezTo>
                    <a:pt x="525" y="400"/>
                    <a:pt x="525" y="400"/>
                    <a:pt x="525" y="400"/>
                  </a:cubicBezTo>
                  <a:cubicBezTo>
                    <a:pt x="525" y="400"/>
                    <a:pt x="600" y="413"/>
                    <a:pt x="600" y="275"/>
                  </a:cubicBezTo>
                  <a:cubicBezTo>
                    <a:pt x="600" y="137"/>
                    <a:pt x="525" y="150"/>
                    <a:pt x="525" y="150"/>
                  </a:cubicBezTo>
                  <a:lnTo>
                    <a:pt x="450" y="150"/>
                  </a:lnTo>
                  <a:close/>
                  <a:moveTo>
                    <a:pt x="375" y="475"/>
                  </a:moveTo>
                  <a:cubicBezTo>
                    <a:pt x="389" y="475"/>
                    <a:pt x="400" y="486"/>
                    <a:pt x="400" y="500"/>
                  </a:cubicBezTo>
                  <a:cubicBezTo>
                    <a:pt x="400" y="514"/>
                    <a:pt x="389" y="525"/>
                    <a:pt x="375" y="525"/>
                  </a:cubicBezTo>
                  <a:cubicBezTo>
                    <a:pt x="361" y="525"/>
                    <a:pt x="350" y="514"/>
                    <a:pt x="350" y="500"/>
                  </a:cubicBezTo>
                  <a:cubicBezTo>
                    <a:pt x="350" y="486"/>
                    <a:pt x="361" y="475"/>
                    <a:pt x="375" y="475"/>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solidFill>
              </a:endParaRPr>
            </a:p>
          </p:txBody>
        </p:sp>
      </p:grpSp>
    </p:spTree>
  </p:cSld>
  <p:clrMap bg1="lt1" tx1="dk1" bg2="lt2" tx2="dk2" accent1="accent1" accent2="accent2" accent3="accent3" accent4="accent4" accent5="accent5" accent6="accent6" hlink="hlink" folHlink="folHlink"/>
  <p:sldLayoutIdLst>
    <p:sldLayoutId id="2147483913" r:id="rId1"/>
    <p:sldLayoutId id="2147483914" r:id="rId2"/>
    <p:sldLayoutId id="2147483915" r:id="rId3"/>
    <p:sldLayoutId id="2147483916" r:id="rId4"/>
    <p:sldLayoutId id="2147483917" r:id="rId5"/>
    <p:sldLayoutId id="2147483918" r:id="rId6"/>
    <p:sldLayoutId id="2147483919" r:id="rId7"/>
    <p:sldLayoutId id="2147483920" r:id="rId8"/>
    <p:sldLayoutId id="2147483921" r:id="rId9"/>
    <p:sldLayoutId id="2147483922" r:id="rId10"/>
    <p:sldLayoutId id="214748392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cxnSp>
        <p:nvCxnSpPr>
          <p:cNvPr id="7" name="直接连接符 6"/>
          <p:cNvCxnSpPr/>
          <p:nvPr userDrawn="1"/>
        </p:nvCxnSpPr>
        <p:spPr>
          <a:xfrm>
            <a:off x="0" y="702856"/>
            <a:ext cx="12192000" cy="0"/>
          </a:xfrm>
          <a:prstGeom prst="line">
            <a:avLst/>
          </a:prstGeom>
          <a:ln w="38100">
            <a:solidFill>
              <a:schemeClr val="accent1"/>
            </a:solidFill>
            <a:tailEnd type="none"/>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nvCxnSpPr>
        <p:spPr>
          <a:xfrm>
            <a:off x="0" y="774864"/>
            <a:ext cx="12192000" cy="0"/>
          </a:xfrm>
          <a:prstGeom prst="line">
            <a:avLst/>
          </a:prstGeom>
          <a:ln w="38100">
            <a:solidFill>
              <a:schemeClr val="accent1"/>
            </a:solidFill>
            <a:tailEnd type="none"/>
          </a:ln>
        </p:spPr>
        <p:style>
          <a:lnRef idx="1">
            <a:schemeClr val="accent1"/>
          </a:lnRef>
          <a:fillRef idx="0">
            <a:schemeClr val="accent1"/>
          </a:fillRef>
          <a:effectRef idx="0">
            <a:schemeClr val="accent1"/>
          </a:effectRef>
          <a:fontRef idx="minor">
            <a:schemeClr val="tx1"/>
          </a:fontRef>
        </p:style>
      </p:cxnSp>
      <p:pic>
        <p:nvPicPr>
          <p:cNvPr id="9" name="图片 8" descr="文本&#10;&#10;描述已自动生成"/>
          <p:cNvPicPr>
            <a:picLocks noChangeAspect="1"/>
          </p:cNvPicPr>
          <p:nvPr userDrawn="1"/>
        </p:nvPicPr>
        <p:blipFill>
          <a:blip r:embed="rId13" cstate="print">
            <a:grayscl/>
            <a:extLst>
              <a:ext uri="{28A0092B-C50C-407E-A947-70E740481C1C}">
                <a14:useLocalDpi xmlns:a14="http://schemas.microsoft.com/office/drawing/2010/main" val="0"/>
              </a:ext>
            </a:extLst>
          </a:blip>
          <a:stretch>
            <a:fillRect/>
          </a:stretch>
        </p:blipFill>
        <p:spPr>
          <a:xfrm>
            <a:off x="9676872" y="-77489"/>
            <a:ext cx="2580885" cy="973017"/>
          </a:xfrm>
          <a:prstGeom prst="rect">
            <a:avLst/>
          </a:prstGeom>
        </p:spPr>
      </p:pic>
      <p:grpSp>
        <p:nvGrpSpPr>
          <p:cNvPr id="25" name="Group 4"/>
          <p:cNvGrpSpPr>
            <a:grpSpLocks noChangeAspect="1"/>
          </p:cNvGrpSpPr>
          <p:nvPr userDrawn="1"/>
        </p:nvGrpSpPr>
        <p:grpSpPr bwMode="auto">
          <a:xfrm>
            <a:off x="458101" y="125771"/>
            <a:ext cx="525306" cy="504000"/>
            <a:chOff x="3125" y="1474"/>
            <a:chExt cx="1430" cy="1372"/>
          </a:xfrm>
        </p:grpSpPr>
        <p:sp>
          <p:nvSpPr>
            <p:cNvPr id="26" name="AutoShape 3"/>
            <p:cNvSpPr>
              <a:spLocks noChangeAspect="1" noChangeArrowheads="1" noTextEdit="1"/>
            </p:cNvSpPr>
            <p:nvPr userDrawn="1"/>
          </p:nvSpPr>
          <p:spPr bwMode="auto">
            <a:xfrm>
              <a:off x="3125" y="1474"/>
              <a:ext cx="1430" cy="1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chemeClr val="tx1"/>
                </a:solidFill>
              </a:endParaRPr>
            </a:p>
          </p:txBody>
        </p:sp>
        <p:sp>
          <p:nvSpPr>
            <p:cNvPr id="27" name="Freeform 5"/>
            <p:cNvSpPr>
              <a:spLocks noEditPoints="1"/>
            </p:cNvSpPr>
            <p:nvPr userDrawn="1"/>
          </p:nvSpPr>
          <p:spPr bwMode="auto">
            <a:xfrm>
              <a:off x="3127" y="1474"/>
              <a:ext cx="1430" cy="1370"/>
            </a:xfrm>
            <a:custGeom>
              <a:avLst/>
              <a:gdLst>
                <a:gd name="T0" fmla="*/ 300 w 600"/>
                <a:gd name="T1" fmla="*/ 0 h 575"/>
                <a:gd name="T2" fmla="*/ 175 w 600"/>
                <a:gd name="T3" fmla="*/ 50 h 575"/>
                <a:gd name="T4" fmla="*/ 175 w 600"/>
                <a:gd name="T5" fmla="*/ 150 h 575"/>
                <a:gd name="T6" fmla="*/ 325 w 600"/>
                <a:gd name="T7" fmla="*/ 150 h 575"/>
                <a:gd name="T8" fmla="*/ 325 w 600"/>
                <a:gd name="T9" fmla="*/ 175 h 575"/>
                <a:gd name="T10" fmla="*/ 75 w 600"/>
                <a:gd name="T11" fmla="*/ 175 h 575"/>
                <a:gd name="T12" fmla="*/ 0 w 600"/>
                <a:gd name="T13" fmla="*/ 300 h 575"/>
                <a:gd name="T14" fmla="*/ 75 w 600"/>
                <a:gd name="T15" fmla="*/ 425 h 575"/>
                <a:gd name="T16" fmla="*/ 150 w 600"/>
                <a:gd name="T17" fmla="*/ 425 h 575"/>
                <a:gd name="T18" fmla="*/ 150 w 600"/>
                <a:gd name="T19" fmla="*/ 384 h 575"/>
                <a:gd name="T20" fmla="*/ 259 w 600"/>
                <a:gd name="T21" fmla="*/ 275 h 575"/>
                <a:gd name="T22" fmla="*/ 341 w 600"/>
                <a:gd name="T23" fmla="*/ 275 h 575"/>
                <a:gd name="T24" fmla="*/ 425 w 600"/>
                <a:gd name="T25" fmla="*/ 216 h 575"/>
                <a:gd name="T26" fmla="*/ 425 w 600"/>
                <a:gd name="T27" fmla="*/ 50 h 575"/>
                <a:gd name="T28" fmla="*/ 300 w 600"/>
                <a:gd name="T29" fmla="*/ 0 h 575"/>
                <a:gd name="T30" fmla="*/ 225 w 600"/>
                <a:gd name="T31" fmla="*/ 50 h 575"/>
                <a:gd name="T32" fmla="*/ 250 w 600"/>
                <a:gd name="T33" fmla="*/ 75 h 575"/>
                <a:gd name="T34" fmla="*/ 225 w 600"/>
                <a:gd name="T35" fmla="*/ 100 h 575"/>
                <a:gd name="T36" fmla="*/ 200 w 600"/>
                <a:gd name="T37" fmla="*/ 75 h 575"/>
                <a:gd name="T38" fmla="*/ 225 w 600"/>
                <a:gd name="T39" fmla="*/ 50 h 575"/>
                <a:gd name="T40" fmla="*/ 450 w 600"/>
                <a:gd name="T41" fmla="*/ 150 h 575"/>
                <a:gd name="T42" fmla="*/ 450 w 600"/>
                <a:gd name="T43" fmla="*/ 216 h 575"/>
                <a:gd name="T44" fmla="*/ 341 w 600"/>
                <a:gd name="T45" fmla="*/ 300 h 575"/>
                <a:gd name="T46" fmla="*/ 259 w 600"/>
                <a:gd name="T47" fmla="*/ 300 h 575"/>
                <a:gd name="T48" fmla="*/ 175 w 600"/>
                <a:gd name="T49" fmla="*/ 384 h 575"/>
                <a:gd name="T50" fmla="*/ 175 w 600"/>
                <a:gd name="T51" fmla="*/ 525 h 575"/>
                <a:gd name="T52" fmla="*/ 300 w 600"/>
                <a:gd name="T53" fmla="*/ 575 h 575"/>
                <a:gd name="T54" fmla="*/ 425 w 600"/>
                <a:gd name="T55" fmla="*/ 525 h 575"/>
                <a:gd name="T56" fmla="*/ 425 w 600"/>
                <a:gd name="T57" fmla="*/ 425 h 575"/>
                <a:gd name="T58" fmla="*/ 275 w 600"/>
                <a:gd name="T59" fmla="*/ 425 h 575"/>
                <a:gd name="T60" fmla="*/ 275 w 600"/>
                <a:gd name="T61" fmla="*/ 400 h 575"/>
                <a:gd name="T62" fmla="*/ 525 w 600"/>
                <a:gd name="T63" fmla="*/ 400 h 575"/>
                <a:gd name="T64" fmla="*/ 600 w 600"/>
                <a:gd name="T65" fmla="*/ 275 h 575"/>
                <a:gd name="T66" fmla="*/ 525 w 600"/>
                <a:gd name="T67" fmla="*/ 150 h 575"/>
                <a:gd name="T68" fmla="*/ 450 w 600"/>
                <a:gd name="T69" fmla="*/ 150 h 575"/>
                <a:gd name="T70" fmla="*/ 375 w 600"/>
                <a:gd name="T71" fmla="*/ 475 h 575"/>
                <a:gd name="T72" fmla="*/ 400 w 600"/>
                <a:gd name="T73" fmla="*/ 500 h 575"/>
                <a:gd name="T74" fmla="*/ 375 w 600"/>
                <a:gd name="T75" fmla="*/ 525 h 575"/>
                <a:gd name="T76" fmla="*/ 350 w 600"/>
                <a:gd name="T77" fmla="*/ 500 h 575"/>
                <a:gd name="T78" fmla="*/ 375 w 600"/>
                <a:gd name="T79" fmla="*/ 475 h 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00" h="575">
                  <a:moveTo>
                    <a:pt x="300" y="0"/>
                  </a:moveTo>
                  <a:cubicBezTo>
                    <a:pt x="175" y="0"/>
                    <a:pt x="175" y="50"/>
                    <a:pt x="175" y="50"/>
                  </a:cubicBezTo>
                  <a:cubicBezTo>
                    <a:pt x="175" y="150"/>
                    <a:pt x="175" y="150"/>
                    <a:pt x="175" y="150"/>
                  </a:cubicBezTo>
                  <a:cubicBezTo>
                    <a:pt x="325" y="150"/>
                    <a:pt x="325" y="150"/>
                    <a:pt x="325" y="150"/>
                  </a:cubicBezTo>
                  <a:cubicBezTo>
                    <a:pt x="325" y="175"/>
                    <a:pt x="325" y="175"/>
                    <a:pt x="325" y="175"/>
                  </a:cubicBezTo>
                  <a:cubicBezTo>
                    <a:pt x="75" y="175"/>
                    <a:pt x="75" y="175"/>
                    <a:pt x="75" y="175"/>
                  </a:cubicBezTo>
                  <a:cubicBezTo>
                    <a:pt x="75" y="175"/>
                    <a:pt x="0" y="163"/>
                    <a:pt x="0" y="300"/>
                  </a:cubicBezTo>
                  <a:cubicBezTo>
                    <a:pt x="0" y="436"/>
                    <a:pt x="75" y="425"/>
                    <a:pt x="75" y="425"/>
                  </a:cubicBezTo>
                  <a:cubicBezTo>
                    <a:pt x="150" y="425"/>
                    <a:pt x="150" y="425"/>
                    <a:pt x="150" y="425"/>
                  </a:cubicBezTo>
                  <a:cubicBezTo>
                    <a:pt x="150" y="384"/>
                    <a:pt x="150" y="384"/>
                    <a:pt x="150" y="384"/>
                  </a:cubicBezTo>
                  <a:cubicBezTo>
                    <a:pt x="150" y="324"/>
                    <a:pt x="199" y="275"/>
                    <a:pt x="259" y="275"/>
                  </a:cubicBezTo>
                  <a:cubicBezTo>
                    <a:pt x="341" y="275"/>
                    <a:pt x="341" y="275"/>
                    <a:pt x="341" y="275"/>
                  </a:cubicBezTo>
                  <a:cubicBezTo>
                    <a:pt x="387" y="275"/>
                    <a:pt x="425" y="262"/>
                    <a:pt x="425" y="216"/>
                  </a:cubicBezTo>
                  <a:cubicBezTo>
                    <a:pt x="425" y="50"/>
                    <a:pt x="425" y="50"/>
                    <a:pt x="425" y="50"/>
                  </a:cubicBezTo>
                  <a:cubicBezTo>
                    <a:pt x="425" y="50"/>
                    <a:pt x="425" y="0"/>
                    <a:pt x="300" y="0"/>
                  </a:cubicBezTo>
                  <a:close/>
                  <a:moveTo>
                    <a:pt x="225" y="50"/>
                  </a:moveTo>
                  <a:cubicBezTo>
                    <a:pt x="239" y="50"/>
                    <a:pt x="250" y="61"/>
                    <a:pt x="250" y="75"/>
                  </a:cubicBezTo>
                  <a:cubicBezTo>
                    <a:pt x="250" y="89"/>
                    <a:pt x="239" y="100"/>
                    <a:pt x="225" y="100"/>
                  </a:cubicBezTo>
                  <a:cubicBezTo>
                    <a:pt x="211" y="100"/>
                    <a:pt x="200" y="89"/>
                    <a:pt x="200" y="75"/>
                  </a:cubicBezTo>
                  <a:cubicBezTo>
                    <a:pt x="200" y="61"/>
                    <a:pt x="211" y="50"/>
                    <a:pt x="225" y="50"/>
                  </a:cubicBezTo>
                  <a:close/>
                  <a:moveTo>
                    <a:pt x="450" y="150"/>
                  </a:moveTo>
                  <a:cubicBezTo>
                    <a:pt x="450" y="216"/>
                    <a:pt x="450" y="216"/>
                    <a:pt x="450" y="216"/>
                  </a:cubicBezTo>
                  <a:cubicBezTo>
                    <a:pt x="450" y="276"/>
                    <a:pt x="401" y="300"/>
                    <a:pt x="341" y="300"/>
                  </a:cubicBezTo>
                  <a:cubicBezTo>
                    <a:pt x="259" y="300"/>
                    <a:pt x="259" y="300"/>
                    <a:pt x="259" y="300"/>
                  </a:cubicBezTo>
                  <a:cubicBezTo>
                    <a:pt x="213" y="300"/>
                    <a:pt x="175" y="338"/>
                    <a:pt x="175" y="384"/>
                  </a:cubicBezTo>
                  <a:cubicBezTo>
                    <a:pt x="175" y="525"/>
                    <a:pt x="175" y="525"/>
                    <a:pt x="175" y="525"/>
                  </a:cubicBezTo>
                  <a:cubicBezTo>
                    <a:pt x="175" y="525"/>
                    <a:pt x="177" y="575"/>
                    <a:pt x="300" y="575"/>
                  </a:cubicBezTo>
                  <a:cubicBezTo>
                    <a:pt x="423" y="575"/>
                    <a:pt x="425" y="525"/>
                    <a:pt x="425" y="525"/>
                  </a:cubicBezTo>
                  <a:cubicBezTo>
                    <a:pt x="425" y="425"/>
                    <a:pt x="425" y="425"/>
                    <a:pt x="425" y="425"/>
                  </a:cubicBezTo>
                  <a:cubicBezTo>
                    <a:pt x="275" y="425"/>
                    <a:pt x="275" y="425"/>
                    <a:pt x="275" y="425"/>
                  </a:cubicBezTo>
                  <a:cubicBezTo>
                    <a:pt x="275" y="400"/>
                    <a:pt x="275" y="400"/>
                    <a:pt x="275" y="400"/>
                  </a:cubicBezTo>
                  <a:cubicBezTo>
                    <a:pt x="525" y="400"/>
                    <a:pt x="525" y="400"/>
                    <a:pt x="525" y="400"/>
                  </a:cubicBezTo>
                  <a:cubicBezTo>
                    <a:pt x="525" y="400"/>
                    <a:pt x="600" y="413"/>
                    <a:pt x="600" y="275"/>
                  </a:cubicBezTo>
                  <a:cubicBezTo>
                    <a:pt x="600" y="137"/>
                    <a:pt x="525" y="150"/>
                    <a:pt x="525" y="150"/>
                  </a:cubicBezTo>
                  <a:lnTo>
                    <a:pt x="450" y="150"/>
                  </a:lnTo>
                  <a:close/>
                  <a:moveTo>
                    <a:pt x="375" y="475"/>
                  </a:moveTo>
                  <a:cubicBezTo>
                    <a:pt x="389" y="475"/>
                    <a:pt x="400" y="486"/>
                    <a:pt x="400" y="500"/>
                  </a:cubicBezTo>
                  <a:cubicBezTo>
                    <a:pt x="400" y="514"/>
                    <a:pt x="389" y="525"/>
                    <a:pt x="375" y="525"/>
                  </a:cubicBezTo>
                  <a:cubicBezTo>
                    <a:pt x="361" y="525"/>
                    <a:pt x="350" y="514"/>
                    <a:pt x="350" y="500"/>
                  </a:cubicBezTo>
                  <a:cubicBezTo>
                    <a:pt x="350" y="486"/>
                    <a:pt x="361" y="475"/>
                    <a:pt x="375" y="475"/>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solidFill>
              </a:endParaRPr>
            </a:p>
          </p:txBody>
        </p:sp>
      </p:grpSp>
    </p:spTree>
  </p:cSld>
  <p:clrMap bg1="lt1" tx1="dk1" bg2="lt2" tx2="dk2" accent1="accent1" accent2="accent2" accent3="accent3" accent4="accent4" accent5="accent5" accent6="accent6" hlink="hlink" folHlink="folHlink"/>
  <p:sldLayoutIdLst>
    <p:sldLayoutId id="2147483925" r:id="rId1"/>
    <p:sldLayoutId id="2147483926" r:id="rId2"/>
    <p:sldLayoutId id="2147483927" r:id="rId3"/>
    <p:sldLayoutId id="2147483928" r:id="rId4"/>
    <p:sldLayoutId id="2147483929" r:id="rId5"/>
    <p:sldLayoutId id="2147483930" r:id="rId6"/>
    <p:sldLayoutId id="2147483931" r:id="rId7"/>
    <p:sldLayoutId id="2147483932" r:id="rId8"/>
    <p:sldLayoutId id="2147483933" r:id="rId9"/>
    <p:sldLayoutId id="2147483934" r:id="rId10"/>
    <p:sldLayoutId id="214748393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cxnSp>
        <p:nvCxnSpPr>
          <p:cNvPr id="7" name="直接连接符 6"/>
          <p:cNvCxnSpPr/>
          <p:nvPr userDrawn="1"/>
        </p:nvCxnSpPr>
        <p:spPr>
          <a:xfrm>
            <a:off x="0" y="702856"/>
            <a:ext cx="12192000" cy="0"/>
          </a:xfrm>
          <a:prstGeom prst="line">
            <a:avLst/>
          </a:prstGeom>
          <a:ln w="38100">
            <a:solidFill>
              <a:schemeClr val="accent1"/>
            </a:solidFill>
            <a:tailEnd type="none"/>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nvCxnSpPr>
        <p:spPr>
          <a:xfrm>
            <a:off x="0" y="774864"/>
            <a:ext cx="12192000" cy="0"/>
          </a:xfrm>
          <a:prstGeom prst="line">
            <a:avLst/>
          </a:prstGeom>
          <a:ln w="38100">
            <a:solidFill>
              <a:schemeClr val="accent1"/>
            </a:solidFill>
            <a:tailEnd type="none"/>
          </a:ln>
        </p:spPr>
        <p:style>
          <a:lnRef idx="1">
            <a:schemeClr val="accent1"/>
          </a:lnRef>
          <a:fillRef idx="0">
            <a:schemeClr val="accent1"/>
          </a:fillRef>
          <a:effectRef idx="0">
            <a:schemeClr val="accent1"/>
          </a:effectRef>
          <a:fontRef idx="minor">
            <a:schemeClr val="tx1"/>
          </a:fontRef>
        </p:style>
      </p:cxnSp>
      <p:pic>
        <p:nvPicPr>
          <p:cNvPr id="9" name="图片 8" descr="文本&#10;&#10;描述已自动生成"/>
          <p:cNvPicPr>
            <a:picLocks noChangeAspect="1"/>
          </p:cNvPicPr>
          <p:nvPr userDrawn="1"/>
        </p:nvPicPr>
        <p:blipFill>
          <a:blip r:embed="rId13" cstate="print">
            <a:grayscl/>
            <a:extLst>
              <a:ext uri="{28A0092B-C50C-407E-A947-70E740481C1C}">
                <a14:useLocalDpi xmlns:a14="http://schemas.microsoft.com/office/drawing/2010/main" val="0"/>
              </a:ext>
            </a:extLst>
          </a:blip>
          <a:stretch>
            <a:fillRect/>
          </a:stretch>
        </p:blipFill>
        <p:spPr>
          <a:xfrm>
            <a:off x="9676872" y="-77489"/>
            <a:ext cx="2580885" cy="973017"/>
          </a:xfrm>
          <a:prstGeom prst="rect">
            <a:avLst/>
          </a:prstGeom>
        </p:spPr>
      </p:pic>
      <p:grpSp>
        <p:nvGrpSpPr>
          <p:cNvPr id="25" name="Group 4"/>
          <p:cNvGrpSpPr>
            <a:grpSpLocks noChangeAspect="1"/>
          </p:cNvGrpSpPr>
          <p:nvPr userDrawn="1"/>
        </p:nvGrpSpPr>
        <p:grpSpPr bwMode="auto">
          <a:xfrm>
            <a:off x="458101" y="125771"/>
            <a:ext cx="525306" cy="504000"/>
            <a:chOff x="3125" y="1474"/>
            <a:chExt cx="1430" cy="1372"/>
          </a:xfrm>
        </p:grpSpPr>
        <p:sp>
          <p:nvSpPr>
            <p:cNvPr id="26" name="AutoShape 3"/>
            <p:cNvSpPr>
              <a:spLocks noChangeAspect="1" noChangeArrowheads="1" noTextEdit="1"/>
            </p:cNvSpPr>
            <p:nvPr userDrawn="1"/>
          </p:nvSpPr>
          <p:spPr bwMode="auto">
            <a:xfrm>
              <a:off x="3125" y="1474"/>
              <a:ext cx="1430" cy="1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chemeClr val="tx1"/>
                </a:solidFill>
              </a:endParaRPr>
            </a:p>
          </p:txBody>
        </p:sp>
        <p:sp>
          <p:nvSpPr>
            <p:cNvPr id="27" name="Freeform 5"/>
            <p:cNvSpPr>
              <a:spLocks noEditPoints="1"/>
            </p:cNvSpPr>
            <p:nvPr userDrawn="1"/>
          </p:nvSpPr>
          <p:spPr bwMode="auto">
            <a:xfrm>
              <a:off x="3127" y="1474"/>
              <a:ext cx="1430" cy="1370"/>
            </a:xfrm>
            <a:custGeom>
              <a:avLst/>
              <a:gdLst>
                <a:gd name="T0" fmla="*/ 300 w 600"/>
                <a:gd name="T1" fmla="*/ 0 h 575"/>
                <a:gd name="T2" fmla="*/ 175 w 600"/>
                <a:gd name="T3" fmla="*/ 50 h 575"/>
                <a:gd name="T4" fmla="*/ 175 w 600"/>
                <a:gd name="T5" fmla="*/ 150 h 575"/>
                <a:gd name="T6" fmla="*/ 325 w 600"/>
                <a:gd name="T7" fmla="*/ 150 h 575"/>
                <a:gd name="T8" fmla="*/ 325 w 600"/>
                <a:gd name="T9" fmla="*/ 175 h 575"/>
                <a:gd name="T10" fmla="*/ 75 w 600"/>
                <a:gd name="T11" fmla="*/ 175 h 575"/>
                <a:gd name="T12" fmla="*/ 0 w 600"/>
                <a:gd name="T13" fmla="*/ 300 h 575"/>
                <a:gd name="T14" fmla="*/ 75 w 600"/>
                <a:gd name="T15" fmla="*/ 425 h 575"/>
                <a:gd name="T16" fmla="*/ 150 w 600"/>
                <a:gd name="T17" fmla="*/ 425 h 575"/>
                <a:gd name="T18" fmla="*/ 150 w 600"/>
                <a:gd name="T19" fmla="*/ 384 h 575"/>
                <a:gd name="T20" fmla="*/ 259 w 600"/>
                <a:gd name="T21" fmla="*/ 275 h 575"/>
                <a:gd name="T22" fmla="*/ 341 w 600"/>
                <a:gd name="T23" fmla="*/ 275 h 575"/>
                <a:gd name="T24" fmla="*/ 425 w 600"/>
                <a:gd name="T25" fmla="*/ 216 h 575"/>
                <a:gd name="T26" fmla="*/ 425 w 600"/>
                <a:gd name="T27" fmla="*/ 50 h 575"/>
                <a:gd name="T28" fmla="*/ 300 w 600"/>
                <a:gd name="T29" fmla="*/ 0 h 575"/>
                <a:gd name="T30" fmla="*/ 225 w 600"/>
                <a:gd name="T31" fmla="*/ 50 h 575"/>
                <a:gd name="T32" fmla="*/ 250 w 600"/>
                <a:gd name="T33" fmla="*/ 75 h 575"/>
                <a:gd name="T34" fmla="*/ 225 w 600"/>
                <a:gd name="T35" fmla="*/ 100 h 575"/>
                <a:gd name="T36" fmla="*/ 200 w 600"/>
                <a:gd name="T37" fmla="*/ 75 h 575"/>
                <a:gd name="T38" fmla="*/ 225 w 600"/>
                <a:gd name="T39" fmla="*/ 50 h 575"/>
                <a:gd name="T40" fmla="*/ 450 w 600"/>
                <a:gd name="T41" fmla="*/ 150 h 575"/>
                <a:gd name="T42" fmla="*/ 450 w 600"/>
                <a:gd name="T43" fmla="*/ 216 h 575"/>
                <a:gd name="T44" fmla="*/ 341 w 600"/>
                <a:gd name="T45" fmla="*/ 300 h 575"/>
                <a:gd name="T46" fmla="*/ 259 w 600"/>
                <a:gd name="T47" fmla="*/ 300 h 575"/>
                <a:gd name="T48" fmla="*/ 175 w 600"/>
                <a:gd name="T49" fmla="*/ 384 h 575"/>
                <a:gd name="T50" fmla="*/ 175 w 600"/>
                <a:gd name="T51" fmla="*/ 525 h 575"/>
                <a:gd name="T52" fmla="*/ 300 w 600"/>
                <a:gd name="T53" fmla="*/ 575 h 575"/>
                <a:gd name="T54" fmla="*/ 425 w 600"/>
                <a:gd name="T55" fmla="*/ 525 h 575"/>
                <a:gd name="T56" fmla="*/ 425 w 600"/>
                <a:gd name="T57" fmla="*/ 425 h 575"/>
                <a:gd name="T58" fmla="*/ 275 w 600"/>
                <a:gd name="T59" fmla="*/ 425 h 575"/>
                <a:gd name="T60" fmla="*/ 275 w 600"/>
                <a:gd name="T61" fmla="*/ 400 h 575"/>
                <a:gd name="T62" fmla="*/ 525 w 600"/>
                <a:gd name="T63" fmla="*/ 400 h 575"/>
                <a:gd name="T64" fmla="*/ 600 w 600"/>
                <a:gd name="T65" fmla="*/ 275 h 575"/>
                <a:gd name="T66" fmla="*/ 525 w 600"/>
                <a:gd name="T67" fmla="*/ 150 h 575"/>
                <a:gd name="T68" fmla="*/ 450 w 600"/>
                <a:gd name="T69" fmla="*/ 150 h 575"/>
                <a:gd name="T70" fmla="*/ 375 w 600"/>
                <a:gd name="T71" fmla="*/ 475 h 575"/>
                <a:gd name="T72" fmla="*/ 400 w 600"/>
                <a:gd name="T73" fmla="*/ 500 h 575"/>
                <a:gd name="T74" fmla="*/ 375 w 600"/>
                <a:gd name="T75" fmla="*/ 525 h 575"/>
                <a:gd name="T76" fmla="*/ 350 w 600"/>
                <a:gd name="T77" fmla="*/ 500 h 575"/>
                <a:gd name="T78" fmla="*/ 375 w 600"/>
                <a:gd name="T79" fmla="*/ 475 h 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00" h="575">
                  <a:moveTo>
                    <a:pt x="300" y="0"/>
                  </a:moveTo>
                  <a:cubicBezTo>
                    <a:pt x="175" y="0"/>
                    <a:pt x="175" y="50"/>
                    <a:pt x="175" y="50"/>
                  </a:cubicBezTo>
                  <a:cubicBezTo>
                    <a:pt x="175" y="150"/>
                    <a:pt x="175" y="150"/>
                    <a:pt x="175" y="150"/>
                  </a:cubicBezTo>
                  <a:cubicBezTo>
                    <a:pt x="325" y="150"/>
                    <a:pt x="325" y="150"/>
                    <a:pt x="325" y="150"/>
                  </a:cubicBezTo>
                  <a:cubicBezTo>
                    <a:pt x="325" y="175"/>
                    <a:pt x="325" y="175"/>
                    <a:pt x="325" y="175"/>
                  </a:cubicBezTo>
                  <a:cubicBezTo>
                    <a:pt x="75" y="175"/>
                    <a:pt x="75" y="175"/>
                    <a:pt x="75" y="175"/>
                  </a:cubicBezTo>
                  <a:cubicBezTo>
                    <a:pt x="75" y="175"/>
                    <a:pt x="0" y="163"/>
                    <a:pt x="0" y="300"/>
                  </a:cubicBezTo>
                  <a:cubicBezTo>
                    <a:pt x="0" y="436"/>
                    <a:pt x="75" y="425"/>
                    <a:pt x="75" y="425"/>
                  </a:cubicBezTo>
                  <a:cubicBezTo>
                    <a:pt x="150" y="425"/>
                    <a:pt x="150" y="425"/>
                    <a:pt x="150" y="425"/>
                  </a:cubicBezTo>
                  <a:cubicBezTo>
                    <a:pt x="150" y="384"/>
                    <a:pt x="150" y="384"/>
                    <a:pt x="150" y="384"/>
                  </a:cubicBezTo>
                  <a:cubicBezTo>
                    <a:pt x="150" y="324"/>
                    <a:pt x="199" y="275"/>
                    <a:pt x="259" y="275"/>
                  </a:cubicBezTo>
                  <a:cubicBezTo>
                    <a:pt x="341" y="275"/>
                    <a:pt x="341" y="275"/>
                    <a:pt x="341" y="275"/>
                  </a:cubicBezTo>
                  <a:cubicBezTo>
                    <a:pt x="387" y="275"/>
                    <a:pt x="425" y="262"/>
                    <a:pt x="425" y="216"/>
                  </a:cubicBezTo>
                  <a:cubicBezTo>
                    <a:pt x="425" y="50"/>
                    <a:pt x="425" y="50"/>
                    <a:pt x="425" y="50"/>
                  </a:cubicBezTo>
                  <a:cubicBezTo>
                    <a:pt x="425" y="50"/>
                    <a:pt x="425" y="0"/>
                    <a:pt x="300" y="0"/>
                  </a:cubicBezTo>
                  <a:close/>
                  <a:moveTo>
                    <a:pt x="225" y="50"/>
                  </a:moveTo>
                  <a:cubicBezTo>
                    <a:pt x="239" y="50"/>
                    <a:pt x="250" y="61"/>
                    <a:pt x="250" y="75"/>
                  </a:cubicBezTo>
                  <a:cubicBezTo>
                    <a:pt x="250" y="89"/>
                    <a:pt x="239" y="100"/>
                    <a:pt x="225" y="100"/>
                  </a:cubicBezTo>
                  <a:cubicBezTo>
                    <a:pt x="211" y="100"/>
                    <a:pt x="200" y="89"/>
                    <a:pt x="200" y="75"/>
                  </a:cubicBezTo>
                  <a:cubicBezTo>
                    <a:pt x="200" y="61"/>
                    <a:pt x="211" y="50"/>
                    <a:pt x="225" y="50"/>
                  </a:cubicBezTo>
                  <a:close/>
                  <a:moveTo>
                    <a:pt x="450" y="150"/>
                  </a:moveTo>
                  <a:cubicBezTo>
                    <a:pt x="450" y="216"/>
                    <a:pt x="450" y="216"/>
                    <a:pt x="450" y="216"/>
                  </a:cubicBezTo>
                  <a:cubicBezTo>
                    <a:pt x="450" y="276"/>
                    <a:pt x="401" y="300"/>
                    <a:pt x="341" y="300"/>
                  </a:cubicBezTo>
                  <a:cubicBezTo>
                    <a:pt x="259" y="300"/>
                    <a:pt x="259" y="300"/>
                    <a:pt x="259" y="300"/>
                  </a:cubicBezTo>
                  <a:cubicBezTo>
                    <a:pt x="213" y="300"/>
                    <a:pt x="175" y="338"/>
                    <a:pt x="175" y="384"/>
                  </a:cubicBezTo>
                  <a:cubicBezTo>
                    <a:pt x="175" y="525"/>
                    <a:pt x="175" y="525"/>
                    <a:pt x="175" y="525"/>
                  </a:cubicBezTo>
                  <a:cubicBezTo>
                    <a:pt x="175" y="525"/>
                    <a:pt x="177" y="575"/>
                    <a:pt x="300" y="575"/>
                  </a:cubicBezTo>
                  <a:cubicBezTo>
                    <a:pt x="423" y="575"/>
                    <a:pt x="425" y="525"/>
                    <a:pt x="425" y="525"/>
                  </a:cubicBezTo>
                  <a:cubicBezTo>
                    <a:pt x="425" y="425"/>
                    <a:pt x="425" y="425"/>
                    <a:pt x="425" y="425"/>
                  </a:cubicBezTo>
                  <a:cubicBezTo>
                    <a:pt x="275" y="425"/>
                    <a:pt x="275" y="425"/>
                    <a:pt x="275" y="425"/>
                  </a:cubicBezTo>
                  <a:cubicBezTo>
                    <a:pt x="275" y="400"/>
                    <a:pt x="275" y="400"/>
                    <a:pt x="275" y="400"/>
                  </a:cubicBezTo>
                  <a:cubicBezTo>
                    <a:pt x="525" y="400"/>
                    <a:pt x="525" y="400"/>
                    <a:pt x="525" y="400"/>
                  </a:cubicBezTo>
                  <a:cubicBezTo>
                    <a:pt x="525" y="400"/>
                    <a:pt x="600" y="413"/>
                    <a:pt x="600" y="275"/>
                  </a:cubicBezTo>
                  <a:cubicBezTo>
                    <a:pt x="600" y="137"/>
                    <a:pt x="525" y="150"/>
                    <a:pt x="525" y="150"/>
                  </a:cubicBezTo>
                  <a:lnTo>
                    <a:pt x="450" y="150"/>
                  </a:lnTo>
                  <a:close/>
                  <a:moveTo>
                    <a:pt x="375" y="475"/>
                  </a:moveTo>
                  <a:cubicBezTo>
                    <a:pt x="389" y="475"/>
                    <a:pt x="400" y="486"/>
                    <a:pt x="400" y="500"/>
                  </a:cubicBezTo>
                  <a:cubicBezTo>
                    <a:pt x="400" y="514"/>
                    <a:pt x="389" y="525"/>
                    <a:pt x="375" y="525"/>
                  </a:cubicBezTo>
                  <a:cubicBezTo>
                    <a:pt x="361" y="525"/>
                    <a:pt x="350" y="514"/>
                    <a:pt x="350" y="500"/>
                  </a:cubicBezTo>
                  <a:cubicBezTo>
                    <a:pt x="350" y="486"/>
                    <a:pt x="361" y="475"/>
                    <a:pt x="375" y="475"/>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solidFill>
              </a:endParaRPr>
            </a:p>
          </p:txBody>
        </p:sp>
      </p:grpSp>
    </p:spTree>
  </p:cSld>
  <p:clrMap bg1="lt1" tx1="dk1" bg2="lt2" tx2="dk2" accent1="accent1" accent2="accent2" accent3="accent3" accent4="accent4" accent5="accent5" accent6="accent6" hlink="hlink" folHlink="folHlink"/>
  <p:sldLayoutIdLst>
    <p:sldLayoutId id="2147483937" r:id="rId1"/>
    <p:sldLayoutId id="2147483938" r:id="rId2"/>
    <p:sldLayoutId id="2147483939" r:id="rId3"/>
    <p:sldLayoutId id="2147483940" r:id="rId4"/>
    <p:sldLayoutId id="2147483941" r:id="rId5"/>
    <p:sldLayoutId id="2147483942" r:id="rId6"/>
    <p:sldLayoutId id="2147483943" r:id="rId7"/>
    <p:sldLayoutId id="2147483944" r:id="rId8"/>
    <p:sldLayoutId id="2147483945" r:id="rId9"/>
    <p:sldLayoutId id="2147483946" r:id="rId10"/>
    <p:sldLayoutId id="214748394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cxnSp>
        <p:nvCxnSpPr>
          <p:cNvPr id="7" name="直接连接符 6"/>
          <p:cNvCxnSpPr/>
          <p:nvPr userDrawn="1"/>
        </p:nvCxnSpPr>
        <p:spPr>
          <a:xfrm>
            <a:off x="0" y="702856"/>
            <a:ext cx="12192000" cy="0"/>
          </a:xfrm>
          <a:prstGeom prst="line">
            <a:avLst/>
          </a:prstGeom>
          <a:ln w="38100">
            <a:solidFill>
              <a:schemeClr val="accent1"/>
            </a:solidFill>
            <a:tailEnd type="none"/>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nvCxnSpPr>
        <p:spPr>
          <a:xfrm>
            <a:off x="0" y="774864"/>
            <a:ext cx="12192000" cy="0"/>
          </a:xfrm>
          <a:prstGeom prst="line">
            <a:avLst/>
          </a:prstGeom>
          <a:ln w="38100">
            <a:solidFill>
              <a:schemeClr val="accent1"/>
            </a:solidFill>
            <a:tailEnd type="none"/>
          </a:ln>
        </p:spPr>
        <p:style>
          <a:lnRef idx="1">
            <a:schemeClr val="accent1"/>
          </a:lnRef>
          <a:fillRef idx="0">
            <a:schemeClr val="accent1"/>
          </a:fillRef>
          <a:effectRef idx="0">
            <a:schemeClr val="accent1"/>
          </a:effectRef>
          <a:fontRef idx="minor">
            <a:schemeClr val="tx1"/>
          </a:fontRef>
        </p:style>
      </p:cxnSp>
      <p:pic>
        <p:nvPicPr>
          <p:cNvPr id="9" name="图片 8" descr="文本&#10;&#10;描述已自动生成"/>
          <p:cNvPicPr>
            <a:picLocks noChangeAspect="1"/>
          </p:cNvPicPr>
          <p:nvPr userDrawn="1"/>
        </p:nvPicPr>
        <p:blipFill>
          <a:blip r:embed="rId13" cstate="print">
            <a:grayscl/>
            <a:extLst>
              <a:ext uri="{28A0092B-C50C-407E-A947-70E740481C1C}">
                <a14:useLocalDpi xmlns:a14="http://schemas.microsoft.com/office/drawing/2010/main" val="0"/>
              </a:ext>
            </a:extLst>
          </a:blip>
          <a:stretch>
            <a:fillRect/>
          </a:stretch>
        </p:blipFill>
        <p:spPr>
          <a:xfrm>
            <a:off x="9676872" y="-77489"/>
            <a:ext cx="2580885" cy="973017"/>
          </a:xfrm>
          <a:prstGeom prst="rect">
            <a:avLst/>
          </a:prstGeom>
        </p:spPr>
      </p:pic>
      <p:grpSp>
        <p:nvGrpSpPr>
          <p:cNvPr id="25" name="Group 4"/>
          <p:cNvGrpSpPr>
            <a:grpSpLocks noChangeAspect="1"/>
          </p:cNvGrpSpPr>
          <p:nvPr userDrawn="1"/>
        </p:nvGrpSpPr>
        <p:grpSpPr bwMode="auto">
          <a:xfrm>
            <a:off x="458101" y="125771"/>
            <a:ext cx="525306" cy="504000"/>
            <a:chOff x="3125" y="1474"/>
            <a:chExt cx="1430" cy="1372"/>
          </a:xfrm>
        </p:grpSpPr>
        <p:sp>
          <p:nvSpPr>
            <p:cNvPr id="26" name="AutoShape 3"/>
            <p:cNvSpPr>
              <a:spLocks noChangeAspect="1" noChangeArrowheads="1" noTextEdit="1"/>
            </p:cNvSpPr>
            <p:nvPr userDrawn="1"/>
          </p:nvSpPr>
          <p:spPr bwMode="auto">
            <a:xfrm>
              <a:off x="3125" y="1474"/>
              <a:ext cx="1430" cy="1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chemeClr val="tx1"/>
                </a:solidFill>
              </a:endParaRPr>
            </a:p>
          </p:txBody>
        </p:sp>
        <p:sp>
          <p:nvSpPr>
            <p:cNvPr id="27" name="Freeform 5"/>
            <p:cNvSpPr>
              <a:spLocks noEditPoints="1"/>
            </p:cNvSpPr>
            <p:nvPr userDrawn="1"/>
          </p:nvSpPr>
          <p:spPr bwMode="auto">
            <a:xfrm>
              <a:off x="3127" y="1474"/>
              <a:ext cx="1430" cy="1370"/>
            </a:xfrm>
            <a:custGeom>
              <a:avLst/>
              <a:gdLst>
                <a:gd name="T0" fmla="*/ 300 w 600"/>
                <a:gd name="T1" fmla="*/ 0 h 575"/>
                <a:gd name="T2" fmla="*/ 175 w 600"/>
                <a:gd name="T3" fmla="*/ 50 h 575"/>
                <a:gd name="T4" fmla="*/ 175 w 600"/>
                <a:gd name="T5" fmla="*/ 150 h 575"/>
                <a:gd name="T6" fmla="*/ 325 w 600"/>
                <a:gd name="T7" fmla="*/ 150 h 575"/>
                <a:gd name="T8" fmla="*/ 325 w 600"/>
                <a:gd name="T9" fmla="*/ 175 h 575"/>
                <a:gd name="T10" fmla="*/ 75 w 600"/>
                <a:gd name="T11" fmla="*/ 175 h 575"/>
                <a:gd name="T12" fmla="*/ 0 w 600"/>
                <a:gd name="T13" fmla="*/ 300 h 575"/>
                <a:gd name="T14" fmla="*/ 75 w 600"/>
                <a:gd name="T15" fmla="*/ 425 h 575"/>
                <a:gd name="T16" fmla="*/ 150 w 600"/>
                <a:gd name="T17" fmla="*/ 425 h 575"/>
                <a:gd name="T18" fmla="*/ 150 w 600"/>
                <a:gd name="T19" fmla="*/ 384 h 575"/>
                <a:gd name="T20" fmla="*/ 259 w 600"/>
                <a:gd name="T21" fmla="*/ 275 h 575"/>
                <a:gd name="T22" fmla="*/ 341 w 600"/>
                <a:gd name="T23" fmla="*/ 275 h 575"/>
                <a:gd name="T24" fmla="*/ 425 w 600"/>
                <a:gd name="T25" fmla="*/ 216 h 575"/>
                <a:gd name="T26" fmla="*/ 425 w 600"/>
                <a:gd name="T27" fmla="*/ 50 h 575"/>
                <a:gd name="T28" fmla="*/ 300 w 600"/>
                <a:gd name="T29" fmla="*/ 0 h 575"/>
                <a:gd name="T30" fmla="*/ 225 w 600"/>
                <a:gd name="T31" fmla="*/ 50 h 575"/>
                <a:gd name="T32" fmla="*/ 250 w 600"/>
                <a:gd name="T33" fmla="*/ 75 h 575"/>
                <a:gd name="T34" fmla="*/ 225 w 600"/>
                <a:gd name="T35" fmla="*/ 100 h 575"/>
                <a:gd name="T36" fmla="*/ 200 w 600"/>
                <a:gd name="T37" fmla="*/ 75 h 575"/>
                <a:gd name="T38" fmla="*/ 225 w 600"/>
                <a:gd name="T39" fmla="*/ 50 h 575"/>
                <a:gd name="T40" fmla="*/ 450 w 600"/>
                <a:gd name="T41" fmla="*/ 150 h 575"/>
                <a:gd name="T42" fmla="*/ 450 w 600"/>
                <a:gd name="T43" fmla="*/ 216 h 575"/>
                <a:gd name="T44" fmla="*/ 341 w 600"/>
                <a:gd name="T45" fmla="*/ 300 h 575"/>
                <a:gd name="T46" fmla="*/ 259 w 600"/>
                <a:gd name="T47" fmla="*/ 300 h 575"/>
                <a:gd name="T48" fmla="*/ 175 w 600"/>
                <a:gd name="T49" fmla="*/ 384 h 575"/>
                <a:gd name="T50" fmla="*/ 175 w 600"/>
                <a:gd name="T51" fmla="*/ 525 h 575"/>
                <a:gd name="T52" fmla="*/ 300 w 600"/>
                <a:gd name="T53" fmla="*/ 575 h 575"/>
                <a:gd name="T54" fmla="*/ 425 w 600"/>
                <a:gd name="T55" fmla="*/ 525 h 575"/>
                <a:gd name="T56" fmla="*/ 425 w 600"/>
                <a:gd name="T57" fmla="*/ 425 h 575"/>
                <a:gd name="T58" fmla="*/ 275 w 600"/>
                <a:gd name="T59" fmla="*/ 425 h 575"/>
                <a:gd name="T60" fmla="*/ 275 w 600"/>
                <a:gd name="T61" fmla="*/ 400 h 575"/>
                <a:gd name="T62" fmla="*/ 525 w 600"/>
                <a:gd name="T63" fmla="*/ 400 h 575"/>
                <a:gd name="T64" fmla="*/ 600 w 600"/>
                <a:gd name="T65" fmla="*/ 275 h 575"/>
                <a:gd name="T66" fmla="*/ 525 w 600"/>
                <a:gd name="T67" fmla="*/ 150 h 575"/>
                <a:gd name="T68" fmla="*/ 450 w 600"/>
                <a:gd name="T69" fmla="*/ 150 h 575"/>
                <a:gd name="T70" fmla="*/ 375 w 600"/>
                <a:gd name="T71" fmla="*/ 475 h 575"/>
                <a:gd name="T72" fmla="*/ 400 w 600"/>
                <a:gd name="T73" fmla="*/ 500 h 575"/>
                <a:gd name="T74" fmla="*/ 375 w 600"/>
                <a:gd name="T75" fmla="*/ 525 h 575"/>
                <a:gd name="T76" fmla="*/ 350 w 600"/>
                <a:gd name="T77" fmla="*/ 500 h 575"/>
                <a:gd name="T78" fmla="*/ 375 w 600"/>
                <a:gd name="T79" fmla="*/ 475 h 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00" h="575">
                  <a:moveTo>
                    <a:pt x="300" y="0"/>
                  </a:moveTo>
                  <a:cubicBezTo>
                    <a:pt x="175" y="0"/>
                    <a:pt x="175" y="50"/>
                    <a:pt x="175" y="50"/>
                  </a:cubicBezTo>
                  <a:cubicBezTo>
                    <a:pt x="175" y="150"/>
                    <a:pt x="175" y="150"/>
                    <a:pt x="175" y="150"/>
                  </a:cubicBezTo>
                  <a:cubicBezTo>
                    <a:pt x="325" y="150"/>
                    <a:pt x="325" y="150"/>
                    <a:pt x="325" y="150"/>
                  </a:cubicBezTo>
                  <a:cubicBezTo>
                    <a:pt x="325" y="175"/>
                    <a:pt x="325" y="175"/>
                    <a:pt x="325" y="175"/>
                  </a:cubicBezTo>
                  <a:cubicBezTo>
                    <a:pt x="75" y="175"/>
                    <a:pt x="75" y="175"/>
                    <a:pt x="75" y="175"/>
                  </a:cubicBezTo>
                  <a:cubicBezTo>
                    <a:pt x="75" y="175"/>
                    <a:pt x="0" y="163"/>
                    <a:pt x="0" y="300"/>
                  </a:cubicBezTo>
                  <a:cubicBezTo>
                    <a:pt x="0" y="436"/>
                    <a:pt x="75" y="425"/>
                    <a:pt x="75" y="425"/>
                  </a:cubicBezTo>
                  <a:cubicBezTo>
                    <a:pt x="150" y="425"/>
                    <a:pt x="150" y="425"/>
                    <a:pt x="150" y="425"/>
                  </a:cubicBezTo>
                  <a:cubicBezTo>
                    <a:pt x="150" y="384"/>
                    <a:pt x="150" y="384"/>
                    <a:pt x="150" y="384"/>
                  </a:cubicBezTo>
                  <a:cubicBezTo>
                    <a:pt x="150" y="324"/>
                    <a:pt x="199" y="275"/>
                    <a:pt x="259" y="275"/>
                  </a:cubicBezTo>
                  <a:cubicBezTo>
                    <a:pt x="341" y="275"/>
                    <a:pt x="341" y="275"/>
                    <a:pt x="341" y="275"/>
                  </a:cubicBezTo>
                  <a:cubicBezTo>
                    <a:pt x="387" y="275"/>
                    <a:pt x="425" y="262"/>
                    <a:pt x="425" y="216"/>
                  </a:cubicBezTo>
                  <a:cubicBezTo>
                    <a:pt x="425" y="50"/>
                    <a:pt x="425" y="50"/>
                    <a:pt x="425" y="50"/>
                  </a:cubicBezTo>
                  <a:cubicBezTo>
                    <a:pt x="425" y="50"/>
                    <a:pt x="425" y="0"/>
                    <a:pt x="300" y="0"/>
                  </a:cubicBezTo>
                  <a:close/>
                  <a:moveTo>
                    <a:pt x="225" y="50"/>
                  </a:moveTo>
                  <a:cubicBezTo>
                    <a:pt x="239" y="50"/>
                    <a:pt x="250" y="61"/>
                    <a:pt x="250" y="75"/>
                  </a:cubicBezTo>
                  <a:cubicBezTo>
                    <a:pt x="250" y="89"/>
                    <a:pt x="239" y="100"/>
                    <a:pt x="225" y="100"/>
                  </a:cubicBezTo>
                  <a:cubicBezTo>
                    <a:pt x="211" y="100"/>
                    <a:pt x="200" y="89"/>
                    <a:pt x="200" y="75"/>
                  </a:cubicBezTo>
                  <a:cubicBezTo>
                    <a:pt x="200" y="61"/>
                    <a:pt x="211" y="50"/>
                    <a:pt x="225" y="50"/>
                  </a:cubicBezTo>
                  <a:close/>
                  <a:moveTo>
                    <a:pt x="450" y="150"/>
                  </a:moveTo>
                  <a:cubicBezTo>
                    <a:pt x="450" y="216"/>
                    <a:pt x="450" y="216"/>
                    <a:pt x="450" y="216"/>
                  </a:cubicBezTo>
                  <a:cubicBezTo>
                    <a:pt x="450" y="276"/>
                    <a:pt x="401" y="300"/>
                    <a:pt x="341" y="300"/>
                  </a:cubicBezTo>
                  <a:cubicBezTo>
                    <a:pt x="259" y="300"/>
                    <a:pt x="259" y="300"/>
                    <a:pt x="259" y="300"/>
                  </a:cubicBezTo>
                  <a:cubicBezTo>
                    <a:pt x="213" y="300"/>
                    <a:pt x="175" y="338"/>
                    <a:pt x="175" y="384"/>
                  </a:cubicBezTo>
                  <a:cubicBezTo>
                    <a:pt x="175" y="525"/>
                    <a:pt x="175" y="525"/>
                    <a:pt x="175" y="525"/>
                  </a:cubicBezTo>
                  <a:cubicBezTo>
                    <a:pt x="175" y="525"/>
                    <a:pt x="177" y="575"/>
                    <a:pt x="300" y="575"/>
                  </a:cubicBezTo>
                  <a:cubicBezTo>
                    <a:pt x="423" y="575"/>
                    <a:pt x="425" y="525"/>
                    <a:pt x="425" y="525"/>
                  </a:cubicBezTo>
                  <a:cubicBezTo>
                    <a:pt x="425" y="425"/>
                    <a:pt x="425" y="425"/>
                    <a:pt x="425" y="425"/>
                  </a:cubicBezTo>
                  <a:cubicBezTo>
                    <a:pt x="275" y="425"/>
                    <a:pt x="275" y="425"/>
                    <a:pt x="275" y="425"/>
                  </a:cubicBezTo>
                  <a:cubicBezTo>
                    <a:pt x="275" y="400"/>
                    <a:pt x="275" y="400"/>
                    <a:pt x="275" y="400"/>
                  </a:cubicBezTo>
                  <a:cubicBezTo>
                    <a:pt x="525" y="400"/>
                    <a:pt x="525" y="400"/>
                    <a:pt x="525" y="400"/>
                  </a:cubicBezTo>
                  <a:cubicBezTo>
                    <a:pt x="525" y="400"/>
                    <a:pt x="600" y="413"/>
                    <a:pt x="600" y="275"/>
                  </a:cubicBezTo>
                  <a:cubicBezTo>
                    <a:pt x="600" y="137"/>
                    <a:pt x="525" y="150"/>
                    <a:pt x="525" y="150"/>
                  </a:cubicBezTo>
                  <a:lnTo>
                    <a:pt x="450" y="150"/>
                  </a:lnTo>
                  <a:close/>
                  <a:moveTo>
                    <a:pt x="375" y="475"/>
                  </a:moveTo>
                  <a:cubicBezTo>
                    <a:pt x="389" y="475"/>
                    <a:pt x="400" y="486"/>
                    <a:pt x="400" y="500"/>
                  </a:cubicBezTo>
                  <a:cubicBezTo>
                    <a:pt x="400" y="514"/>
                    <a:pt x="389" y="525"/>
                    <a:pt x="375" y="525"/>
                  </a:cubicBezTo>
                  <a:cubicBezTo>
                    <a:pt x="361" y="525"/>
                    <a:pt x="350" y="514"/>
                    <a:pt x="350" y="500"/>
                  </a:cubicBezTo>
                  <a:cubicBezTo>
                    <a:pt x="350" y="486"/>
                    <a:pt x="361" y="475"/>
                    <a:pt x="375" y="475"/>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solidFill>
              </a:endParaRPr>
            </a:p>
          </p:txBody>
        </p:sp>
      </p:grpSp>
    </p:spTree>
  </p:cSld>
  <p:clrMap bg1="lt1" tx1="dk1" bg2="lt2" tx2="dk2" accent1="accent1" accent2="accent2" accent3="accent3" accent4="accent4" accent5="accent5" accent6="accent6" hlink="hlink" folHlink="folHlink"/>
  <p:sldLayoutIdLst>
    <p:sldLayoutId id="2147483949" r:id="rId1"/>
    <p:sldLayoutId id="2147483950" r:id="rId2"/>
    <p:sldLayoutId id="2147483951" r:id="rId3"/>
    <p:sldLayoutId id="2147483952" r:id="rId4"/>
    <p:sldLayoutId id="2147483953" r:id="rId5"/>
    <p:sldLayoutId id="2147483954" r:id="rId6"/>
    <p:sldLayoutId id="2147483955" r:id="rId7"/>
    <p:sldLayoutId id="2147483956" r:id="rId8"/>
    <p:sldLayoutId id="2147483957" r:id="rId9"/>
    <p:sldLayoutId id="2147483958" r:id="rId10"/>
    <p:sldLayoutId id="21474839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4.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cxnSp>
        <p:nvCxnSpPr>
          <p:cNvPr id="7" name="直接连接符 6"/>
          <p:cNvCxnSpPr/>
          <p:nvPr userDrawn="1"/>
        </p:nvCxnSpPr>
        <p:spPr>
          <a:xfrm>
            <a:off x="0" y="702856"/>
            <a:ext cx="12192000" cy="0"/>
          </a:xfrm>
          <a:prstGeom prst="line">
            <a:avLst/>
          </a:prstGeom>
          <a:ln w="38100">
            <a:solidFill>
              <a:schemeClr val="accent1"/>
            </a:solidFill>
            <a:tailEnd type="none"/>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nvCxnSpPr>
        <p:spPr>
          <a:xfrm>
            <a:off x="0" y="774864"/>
            <a:ext cx="12192000" cy="0"/>
          </a:xfrm>
          <a:prstGeom prst="line">
            <a:avLst/>
          </a:prstGeom>
          <a:ln w="38100">
            <a:solidFill>
              <a:schemeClr val="accent1"/>
            </a:solidFill>
            <a:tailEnd type="none"/>
          </a:ln>
        </p:spPr>
        <p:style>
          <a:lnRef idx="1">
            <a:schemeClr val="accent1"/>
          </a:lnRef>
          <a:fillRef idx="0">
            <a:schemeClr val="accent1"/>
          </a:fillRef>
          <a:effectRef idx="0">
            <a:schemeClr val="accent1"/>
          </a:effectRef>
          <a:fontRef idx="minor">
            <a:schemeClr val="tx1"/>
          </a:fontRef>
        </p:style>
      </p:cxnSp>
      <p:pic>
        <p:nvPicPr>
          <p:cNvPr id="9" name="图片 8" descr="文本&#10;&#10;描述已自动生成"/>
          <p:cNvPicPr>
            <a:picLocks noChangeAspect="1"/>
          </p:cNvPicPr>
          <p:nvPr userDrawn="1"/>
        </p:nvPicPr>
        <p:blipFill>
          <a:blip r:embed="rId13" cstate="print">
            <a:grayscl/>
            <a:extLst>
              <a:ext uri="{28A0092B-C50C-407E-A947-70E740481C1C}">
                <a14:useLocalDpi xmlns:a14="http://schemas.microsoft.com/office/drawing/2010/main" val="0"/>
              </a:ext>
            </a:extLst>
          </a:blip>
          <a:stretch>
            <a:fillRect/>
          </a:stretch>
        </p:blipFill>
        <p:spPr>
          <a:xfrm>
            <a:off x="9676872" y="-77489"/>
            <a:ext cx="2580885" cy="973017"/>
          </a:xfrm>
          <a:prstGeom prst="rect">
            <a:avLst/>
          </a:prstGeom>
        </p:spPr>
      </p:pic>
      <p:grpSp>
        <p:nvGrpSpPr>
          <p:cNvPr id="25" name="Group 4"/>
          <p:cNvGrpSpPr>
            <a:grpSpLocks noChangeAspect="1"/>
          </p:cNvGrpSpPr>
          <p:nvPr userDrawn="1"/>
        </p:nvGrpSpPr>
        <p:grpSpPr bwMode="auto">
          <a:xfrm>
            <a:off x="458101" y="125771"/>
            <a:ext cx="525306" cy="504000"/>
            <a:chOff x="3125" y="1474"/>
            <a:chExt cx="1430" cy="1372"/>
          </a:xfrm>
        </p:grpSpPr>
        <p:sp>
          <p:nvSpPr>
            <p:cNvPr id="26" name="AutoShape 3"/>
            <p:cNvSpPr>
              <a:spLocks noChangeAspect="1" noChangeArrowheads="1" noTextEdit="1"/>
            </p:cNvSpPr>
            <p:nvPr userDrawn="1"/>
          </p:nvSpPr>
          <p:spPr bwMode="auto">
            <a:xfrm>
              <a:off x="3125" y="1474"/>
              <a:ext cx="1430" cy="1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chemeClr val="tx1"/>
                </a:solidFill>
              </a:endParaRPr>
            </a:p>
          </p:txBody>
        </p:sp>
        <p:sp>
          <p:nvSpPr>
            <p:cNvPr id="27" name="Freeform 5"/>
            <p:cNvSpPr>
              <a:spLocks noEditPoints="1"/>
            </p:cNvSpPr>
            <p:nvPr userDrawn="1"/>
          </p:nvSpPr>
          <p:spPr bwMode="auto">
            <a:xfrm>
              <a:off x="3127" y="1474"/>
              <a:ext cx="1430" cy="1370"/>
            </a:xfrm>
            <a:custGeom>
              <a:avLst/>
              <a:gdLst>
                <a:gd name="T0" fmla="*/ 300 w 600"/>
                <a:gd name="T1" fmla="*/ 0 h 575"/>
                <a:gd name="T2" fmla="*/ 175 w 600"/>
                <a:gd name="T3" fmla="*/ 50 h 575"/>
                <a:gd name="T4" fmla="*/ 175 w 600"/>
                <a:gd name="T5" fmla="*/ 150 h 575"/>
                <a:gd name="T6" fmla="*/ 325 w 600"/>
                <a:gd name="T7" fmla="*/ 150 h 575"/>
                <a:gd name="T8" fmla="*/ 325 w 600"/>
                <a:gd name="T9" fmla="*/ 175 h 575"/>
                <a:gd name="T10" fmla="*/ 75 w 600"/>
                <a:gd name="T11" fmla="*/ 175 h 575"/>
                <a:gd name="T12" fmla="*/ 0 w 600"/>
                <a:gd name="T13" fmla="*/ 300 h 575"/>
                <a:gd name="T14" fmla="*/ 75 w 600"/>
                <a:gd name="T15" fmla="*/ 425 h 575"/>
                <a:gd name="T16" fmla="*/ 150 w 600"/>
                <a:gd name="T17" fmla="*/ 425 h 575"/>
                <a:gd name="T18" fmla="*/ 150 w 600"/>
                <a:gd name="T19" fmla="*/ 384 h 575"/>
                <a:gd name="T20" fmla="*/ 259 w 600"/>
                <a:gd name="T21" fmla="*/ 275 h 575"/>
                <a:gd name="T22" fmla="*/ 341 w 600"/>
                <a:gd name="T23" fmla="*/ 275 h 575"/>
                <a:gd name="T24" fmla="*/ 425 w 600"/>
                <a:gd name="T25" fmla="*/ 216 h 575"/>
                <a:gd name="T26" fmla="*/ 425 w 600"/>
                <a:gd name="T27" fmla="*/ 50 h 575"/>
                <a:gd name="T28" fmla="*/ 300 w 600"/>
                <a:gd name="T29" fmla="*/ 0 h 575"/>
                <a:gd name="T30" fmla="*/ 225 w 600"/>
                <a:gd name="T31" fmla="*/ 50 h 575"/>
                <a:gd name="T32" fmla="*/ 250 w 600"/>
                <a:gd name="T33" fmla="*/ 75 h 575"/>
                <a:gd name="T34" fmla="*/ 225 w 600"/>
                <a:gd name="T35" fmla="*/ 100 h 575"/>
                <a:gd name="T36" fmla="*/ 200 w 600"/>
                <a:gd name="T37" fmla="*/ 75 h 575"/>
                <a:gd name="T38" fmla="*/ 225 w 600"/>
                <a:gd name="T39" fmla="*/ 50 h 575"/>
                <a:gd name="T40" fmla="*/ 450 w 600"/>
                <a:gd name="T41" fmla="*/ 150 h 575"/>
                <a:gd name="T42" fmla="*/ 450 w 600"/>
                <a:gd name="T43" fmla="*/ 216 h 575"/>
                <a:gd name="T44" fmla="*/ 341 w 600"/>
                <a:gd name="T45" fmla="*/ 300 h 575"/>
                <a:gd name="T46" fmla="*/ 259 w 600"/>
                <a:gd name="T47" fmla="*/ 300 h 575"/>
                <a:gd name="T48" fmla="*/ 175 w 600"/>
                <a:gd name="T49" fmla="*/ 384 h 575"/>
                <a:gd name="T50" fmla="*/ 175 w 600"/>
                <a:gd name="T51" fmla="*/ 525 h 575"/>
                <a:gd name="T52" fmla="*/ 300 w 600"/>
                <a:gd name="T53" fmla="*/ 575 h 575"/>
                <a:gd name="T54" fmla="*/ 425 w 600"/>
                <a:gd name="T55" fmla="*/ 525 h 575"/>
                <a:gd name="T56" fmla="*/ 425 w 600"/>
                <a:gd name="T57" fmla="*/ 425 h 575"/>
                <a:gd name="T58" fmla="*/ 275 w 600"/>
                <a:gd name="T59" fmla="*/ 425 h 575"/>
                <a:gd name="T60" fmla="*/ 275 w 600"/>
                <a:gd name="T61" fmla="*/ 400 h 575"/>
                <a:gd name="T62" fmla="*/ 525 w 600"/>
                <a:gd name="T63" fmla="*/ 400 h 575"/>
                <a:gd name="T64" fmla="*/ 600 w 600"/>
                <a:gd name="T65" fmla="*/ 275 h 575"/>
                <a:gd name="T66" fmla="*/ 525 w 600"/>
                <a:gd name="T67" fmla="*/ 150 h 575"/>
                <a:gd name="T68" fmla="*/ 450 w 600"/>
                <a:gd name="T69" fmla="*/ 150 h 575"/>
                <a:gd name="T70" fmla="*/ 375 w 600"/>
                <a:gd name="T71" fmla="*/ 475 h 575"/>
                <a:gd name="T72" fmla="*/ 400 w 600"/>
                <a:gd name="T73" fmla="*/ 500 h 575"/>
                <a:gd name="T74" fmla="*/ 375 w 600"/>
                <a:gd name="T75" fmla="*/ 525 h 575"/>
                <a:gd name="T76" fmla="*/ 350 w 600"/>
                <a:gd name="T77" fmla="*/ 500 h 575"/>
                <a:gd name="T78" fmla="*/ 375 w 600"/>
                <a:gd name="T79" fmla="*/ 475 h 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00" h="575">
                  <a:moveTo>
                    <a:pt x="300" y="0"/>
                  </a:moveTo>
                  <a:cubicBezTo>
                    <a:pt x="175" y="0"/>
                    <a:pt x="175" y="50"/>
                    <a:pt x="175" y="50"/>
                  </a:cubicBezTo>
                  <a:cubicBezTo>
                    <a:pt x="175" y="150"/>
                    <a:pt x="175" y="150"/>
                    <a:pt x="175" y="150"/>
                  </a:cubicBezTo>
                  <a:cubicBezTo>
                    <a:pt x="325" y="150"/>
                    <a:pt x="325" y="150"/>
                    <a:pt x="325" y="150"/>
                  </a:cubicBezTo>
                  <a:cubicBezTo>
                    <a:pt x="325" y="175"/>
                    <a:pt x="325" y="175"/>
                    <a:pt x="325" y="175"/>
                  </a:cubicBezTo>
                  <a:cubicBezTo>
                    <a:pt x="75" y="175"/>
                    <a:pt x="75" y="175"/>
                    <a:pt x="75" y="175"/>
                  </a:cubicBezTo>
                  <a:cubicBezTo>
                    <a:pt x="75" y="175"/>
                    <a:pt x="0" y="163"/>
                    <a:pt x="0" y="300"/>
                  </a:cubicBezTo>
                  <a:cubicBezTo>
                    <a:pt x="0" y="436"/>
                    <a:pt x="75" y="425"/>
                    <a:pt x="75" y="425"/>
                  </a:cubicBezTo>
                  <a:cubicBezTo>
                    <a:pt x="150" y="425"/>
                    <a:pt x="150" y="425"/>
                    <a:pt x="150" y="425"/>
                  </a:cubicBezTo>
                  <a:cubicBezTo>
                    <a:pt x="150" y="384"/>
                    <a:pt x="150" y="384"/>
                    <a:pt x="150" y="384"/>
                  </a:cubicBezTo>
                  <a:cubicBezTo>
                    <a:pt x="150" y="324"/>
                    <a:pt x="199" y="275"/>
                    <a:pt x="259" y="275"/>
                  </a:cubicBezTo>
                  <a:cubicBezTo>
                    <a:pt x="341" y="275"/>
                    <a:pt x="341" y="275"/>
                    <a:pt x="341" y="275"/>
                  </a:cubicBezTo>
                  <a:cubicBezTo>
                    <a:pt x="387" y="275"/>
                    <a:pt x="425" y="262"/>
                    <a:pt x="425" y="216"/>
                  </a:cubicBezTo>
                  <a:cubicBezTo>
                    <a:pt x="425" y="50"/>
                    <a:pt x="425" y="50"/>
                    <a:pt x="425" y="50"/>
                  </a:cubicBezTo>
                  <a:cubicBezTo>
                    <a:pt x="425" y="50"/>
                    <a:pt x="425" y="0"/>
                    <a:pt x="300" y="0"/>
                  </a:cubicBezTo>
                  <a:close/>
                  <a:moveTo>
                    <a:pt x="225" y="50"/>
                  </a:moveTo>
                  <a:cubicBezTo>
                    <a:pt x="239" y="50"/>
                    <a:pt x="250" y="61"/>
                    <a:pt x="250" y="75"/>
                  </a:cubicBezTo>
                  <a:cubicBezTo>
                    <a:pt x="250" y="89"/>
                    <a:pt x="239" y="100"/>
                    <a:pt x="225" y="100"/>
                  </a:cubicBezTo>
                  <a:cubicBezTo>
                    <a:pt x="211" y="100"/>
                    <a:pt x="200" y="89"/>
                    <a:pt x="200" y="75"/>
                  </a:cubicBezTo>
                  <a:cubicBezTo>
                    <a:pt x="200" y="61"/>
                    <a:pt x="211" y="50"/>
                    <a:pt x="225" y="50"/>
                  </a:cubicBezTo>
                  <a:close/>
                  <a:moveTo>
                    <a:pt x="450" y="150"/>
                  </a:moveTo>
                  <a:cubicBezTo>
                    <a:pt x="450" y="216"/>
                    <a:pt x="450" y="216"/>
                    <a:pt x="450" y="216"/>
                  </a:cubicBezTo>
                  <a:cubicBezTo>
                    <a:pt x="450" y="276"/>
                    <a:pt x="401" y="300"/>
                    <a:pt x="341" y="300"/>
                  </a:cubicBezTo>
                  <a:cubicBezTo>
                    <a:pt x="259" y="300"/>
                    <a:pt x="259" y="300"/>
                    <a:pt x="259" y="300"/>
                  </a:cubicBezTo>
                  <a:cubicBezTo>
                    <a:pt x="213" y="300"/>
                    <a:pt x="175" y="338"/>
                    <a:pt x="175" y="384"/>
                  </a:cubicBezTo>
                  <a:cubicBezTo>
                    <a:pt x="175" y="525"/>
                    <a:pt x="175" y="525"/>
                    <a:pt x="175" y="525"/>
                  </a:cubicBezTo>
                  <a:cubicBezTo>
                    <a:pt x="175" y="525"/>
                    <a:pt x="177" y="575"/>
                    <a:pt x="300" y="575"/>
                  </a:cubicBezTo>
                  <a:cubicBezTo>
                    <a:pt x="423" y="575"/>
                    <a:pt x="425" y="525"/>
                    <a:pt x="425" y="525"/>
                  </a:cubicBezTo>
                  <a:cubicBezTo>
                    <a:pt x="425" y="425"/>
                    <a:pt x="425" y="425"/>
                    <a:pt x="425" y="425"/>
                  </a:cubicBezTo>
                  <a:cubicBezTo>
                    <a:pt x="275" y="425"/>
                    <a:pt x="275" y="425"/>
                    <a:pt x="275" y="425"/>
                  </a:cubicBezTo>
                  <a:cubicBezTo>
                    <a:pt x="275" y="400"/>
                    <a:pt x="275" y="400"/>
                    <a:pt x="275" y="400"/>
                  </a:cubicBezTo>
                  <a:cubicBezTo>
                    <a:pt x="525" y="400"/>
                    <a:pt x="525" y="400"/>
                    <a:pt x="525" y="400"/>
                  </a:cubicBezTo>
                  <a:cubicBezTo>
                    <a:pt x="525" y="400"/>
                    <a:pt x="600" y="413"/>
                    <a:pt x="600" y="275"/>
                  </a:cubicBezTo>
                  <a:cubicBezTo>
                    <a:pt x="600" y="137"/>
                    <a:pt x="525" y="150"/>
                    <a:pt x="525" y="150"/>
                  </a:cubicBezTo>
                  <a:lnTo>
                    <a:pt x="450" y="150"/>
                  </a:lnTo>
                  <a:close/>
                  <a:moveTo>
                    <a:pt x="375" y="475"/>
                  </a:moveTo>
                  <a:cubicBezTo>
                    <a:pt x="389" y="475"/>
                    <a:pt x="400" y="486"/>
                    <a:pt x="400" y="500"/>
                  </a:cubicBezTo>
                  <a:cubicBezTo>
                    <a:pt x="400" y="514"/>
                    <a:pt x="389" y="525"/>
                    <a:pt x="375" y="525"/>
                  </a:cubicBezTo>
                  <a:cubicBezTo>
                    <a:pt x="361" y="525"/>
                    <a:pt x="350" y="514"/>
                    <a:pt x="350" y="500"/>
                  </a:cubicBezTo>
                  <a:cubicBezTo>
                    <a:pt x="350" y="486"/>
                    <a:pt x="361" y="475"/>
                    <a:pt x="375" y="475"/>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solidFill>
              </a:endParaRPr>
            </a:p>
          </p:txBody>
        </p:sp>
      </p:grpSp>
    </p:spTree>
  </p:cSld>
  <p:clrMap bg1="lt1" tx1="dk1" bg2="lt2" tx2="dk2" accent1="accent1" accent2="accent2" accent3="accent3" accent4="accent4" accent5="accent5" accent6="accent6" hlink="hlink" folHlink="folHlink"/>
  <p:sldLayoutIdLst>
    <p:sldLayoutId id="2147483961" r:id="rId1"/>
    <p:sldLayoutId id="2147483962" r:id="rId2"/>
    <p:sldLayoutId id="2147483963" r:id="rId3"/>
    <p:sldLayoutId id="2147483964" r:id="rId4"/>
    <p:sldLayoutId id="2147483965" r:id="rId5"/>
    <p:sldLayoutId id="2147483966" r:id="rId6"/>
    <p:sldLayoutId id="2147483967" r:id="rId7"/>
    <p:sldLayoutId id="2147483968" r:id="rId8"/>
    <p:sldLayoutId id="2147483969" r:id="rId9"/>
    <p:sldLayoutId id="2147483970" r:id="rId10"/>
    <p:sldLayoutId id="21474839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5.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cxnSp>
        <p:nvCxnSpPr>
          <p:cNvPr id="7" name="直接连接符 6"/>
          <p:cNvCxnSpPr/>
          <p:nvPr userDrawn="1"/>
        </p:nvCxnSpPr>
        <p:spPr>
          <a:xfrm>
            <a:off x="0" y="702856"/>
            <a:ext cx="12192000" cy="0"/>
          </a:xfrm>
          <a:prstGeom prst="line">
            <a:avLst/>
          </a:prstGeom>
          <a:ln w="38100">
            <a:solidFill>
              <a:schemeClr val="accent1"/>
            </a:solidFill>
            <a:tailEnd type="none"/>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nvCxnSpPr>
        <p:spPr>
          <a:xfrm>
            <a:off x="0" y="774864"/>
            <a:ext cx="12192000" cy="0"/>
          </a:xfrm>
          <a:prstGeom prst="line">
            <a:avLst/>
          </a:prstGeom>
          <a:ln w="38100">
            <a:solidFill>
              <a:schemeClr val="accent1"/>
            </a:solidFill>
            <a:tailEnd type="none"/>
          </a:ln>
        </p:spPr>
        <p:style>
          <a:lnRef idx="1">
            <a:schemeClr val="accent1"/>
          </a:lnRef>
          <a:fillRef idx="0">
            <a:schemeClr val="accent1"/>
          </a:fillRef>
          <a:effectRef idx="0">
            <a:schemeClr val="accent1"/>
          </a:effectRef>
          <a:fontRef idx="minor">
            <a:schemeClr val="tx1"/>
          </a:fontRef>
        </p:style>
      </p:cxnSp>
      <p:pic>
        <p:nvPicPr>
          <p:cNvPr id="9" name="图片 8" descr="文本&#10;&#10;描述已自动生成"/>
          <p:cNvPicPr>
            <a:picLocks noChangeAspect="1"/>
          </p:cNvPicPr>
          <p:nvPr userDrawn="1"/>
        </p:nvPicPr>
        <p:blipFill>
          <a:blip r:embed="rId13" cstate="print">
            <a:grayscl/>
            <a:extLst>
              <a:ext uri="{28A0092B-C50C-407E-A947-70E740481C1C}">
                <a14:useLocalDpi xmlns:a14="http://schemas.microsoft.com/office/drawing/2010/main" val="0"/>
              </a:ext>
            </a:extLst>
          </a:blip>
          <a:stretch>
            <a:fillRect/>
          </a:stretch>
        </p:blipFill>
        <p:spPr>
          <a:xfrm>
            <a:off x="9676872" y="-77489"/>
            <a:ext cx="2580885" cy="973017"/>
          </a:xfrm>
          <a:prstGeom prst="rect">
            <a:avLst/>
          </a:prstGeom>
        </p:spPr>
      </p:pic>
      <p:grpSp>
        <p:nvGrpSpPr>
          <p:cNvPr id="25" name="Group 4"/>
          <p:cNvGrpSpPr>
            <a:grpSpLocks noChangeAspect="1"/>
          </p:cNvGrpSpPr>
          <p:nvPr userDrawn="1"/>
        </p:nvGrpSpPr>
        <p:grpSpPr bwMode="auto">
          <a:xfrm>
            <a:off x="458101" y="125771"/>
            <a:ext cx="525306" cy="504000"/>
            <a:chOff x="3125" y="1474"/>
            <a:chExt cx="1430" cy="1372"/>
          </a:xfrm>
        </p:grpSpPr>
        <p:sp>
          <p:nvSpPr>
            <p:cNvPr id="26" name="AutoShape 3"/>
            <p:cNvSpPr>
              <a:spLocks noChangeAspect="1" noChangeArrowheads="1" noTextEdit="1"/>
            </p:cNvSpPr>
            <p:nvPr userDrawn="1"/>
          </p:nvSpPr>
          <p:spPr bwMode="auto">
            <a:xfrm>
              <a:off x="3125" y="1474"/>
              <a:ext cx="1430" cy="1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chemeClr val="tx1"/>
                </a:solidFill>
              </a:endParaRPr>
            </a:p>
          </p:txBody>
        </p:sp>
        <p:sp>
          <p:nvSpPr>
            <p:cNvPr id="27" name="Freeform 5"/>
            <p:cNvSpPr>
              <a:spLocks noEditPoints="1"/>
            </p:cNvSpPr>
            <p:nvPr userDrawn="1"/>
          </p:nvSpPr>
          <p:spPr bwMode="auto">
            <a:xfrm>
              <a:off x="3127" y="1474"/>
              <a:ext cx="1430" cy="1370"/>
            </a:xfrm>
            <a:custGeom>
              <a:avLst/>
              <a:gdLst>
                <a:gd name="T0" fmla="*/ 300 w 600"/>
                <a:gd name="T1" fmla="*/ 0 h 575"/>
                <a:gd name="T2" fmla="*/ 175 w 600"/>
                <a:gd name="T3" fmla="*/ 50 h 575"/>
                <a:gd name="T4" fmla="*/ 175 w 600"/>
                <a:gd name="T5" fmla="*/ 150 h 575"/>
                <a:gd name="T6" fmla="*/ 325 w 600"/>
                <a:gd name="T7" fmla="*/ 150 h 575"/>
                <a:gd name="T8" fmla="*/ 325 w 600"/>
                <a:gd name="T9" fmla="*/ 175 h 575"/>
                <a:gd name="T10" fmla="*/ 75 w 600"/>
                <a:gd name="T11" fmla="*/ 175 h 575"/>
                <a:gd name="T12" fmla="*/ 0 w 600"/>
                <a:gd name="T13" fmla="*/ 300 h 575"/>
                <a:gd name="T14" fmla="*/ 75 w 600"/>
                <a:gd name="T15" fmla="*/ 425 h 575"/>
                <a:gd name="T16" fmla="*/ 150 w 600"/>
                <a:gd name="T17" fmla="*/ 425 h 575"/>
                <a:gd name="T18" fmla="*/ 150 w 600"/>
                <a:gd name="T19" fmla="*/ 384 h 575"/>
                <a:gd name="T20" fmla="*/ 259 w 600"/>
                <a:gd name="T21" fmla="*/ 275 h 575"/>
                <a:gd name="T22" fmla="*/ 341 w 600"/>
                <a:gd name="T23" fmla="*/ 275 h 575"/>
                <a:gd name="T24" fmla="*/ 425 w 600"/>
                <a:gd name="T25" fmla="*/ 216 h 575"/>
                <a:gd name="T26" fmla="*/ 425 w 600"/>
                <a:gd name="T27" fmla="*/ 50 h 575"/>
                <a:gd name="T28" fmla="*/ 300 w 600"/>
                <a:gd name="T29" fmla="*/ 0 h 575"/>
                <a:gd name="T30" fmla="*/ 225 w 600"/>
                <a:gd name="T31" fmla="*/ 50 h 575"/>
                <a:gd name="T32" fmla="*/ 250 w 600"/>
                <a:gd name="T33" fmla="*/ 75 h 575"/>
                <a:gd name="T34" fmla="*/ 225 w 600"/>
                <a:gd name="T35" fmla="*/ 100 h 575"/>
                <a:gd name="T36" fmla="*/ 200 w 600"/>
                <a:gd name="T37" fmla="*/ 75 h 575"/>
                <a:gd name="T38" fmla="*/ 225 w 600"/>
                <a:gd name="T39" fmla="*/ 50 h 575"/>
                <a:gd name="T40" fmla="*/ 450 w 600"/>
                <a:gd name="T41" fmla="*/ 150 h 575"/>
                <a:gd name="T42" fmla="*/ 450 w 600"/>
                <a:gd name="T43" fmla="*/ 216 h 575"/>
                <a:gd name="T44" fmla="*/ 341 w 600"/>
                <a:gd name="T45" fmla="*/ 300 h 575"/>
                <a:gd name="T46" fmla="*/ 259 w 600"/>
                <a:gd name="T47" fmla="*/ 300 h 575"/>
                <a:gd name="T48" fmla="*/ 175 w 600"/>
                <a:gd name="T49" fmla="*/ 384 h 575"/>
                <a:gd name="T50" fmla="*/ 175 w 600"/>
                <a:gd name="T51" fmla="*/ 525 h 575"/>
                <a:gd name="T52" fmla="*/ 300 w 600"/>
                <a:gd name="T53" fmla="*/ 575 h 575"/>
                <a:gd name="T54" fmla="*/ 425 w 600"/>
                <a:gd name="T55" fmla="*/ 525 h 575"/>
                <a:gd name="T56" fmla="*/ 425 w 600"/>
                <a:gd name="T57" fmla="*/ 425 h 575"/>
                <a:gd name="T58" fmla="*/ 275 w 600"/>
                <a:gd name="T59" fmla="*/ 425 h 575"/>
                <a:gd name="T60" fmla="*/ 275 w 600"/>
                <a:gd name="T61" fmla="*/ 400 h 575"/>
                <a:gd name="T62" fmla="*/ 525 w 600"/>
                <a:gd name="T63" fmla="*/ 400 h 575"/>
                <a:gd name="T64" fmla="*/ 600 w 600"/>
                <a:gd name="T65" fmla="*/ 275 h 575"/>
                <a:gd name="T66" fmla="*/ 525 w 600"/>
                <a:gd name="T67" fmla="*/ 150 h 575"/>
                <a:gd name="T68" fmla="*/ 450 w 600"/>
                <a:gd name="T69" fmla="*/ 150 h 575"/>
                <a:gd name="T70" fmla="*/ 375 w 600"/>
                <a:gd name="T71" fmla="*/ 475 h 575"/>
                <a:gd name="T72" fmla="*/ 400 w 600"/>
                <a:gd name="T73" fmla="*/ 500 h 575"/>
                <a:gd name="T74" fmla="*/ 375 w 600"/>
                <a:gd name="T75" fmla="*/ 525 h 575"/>
                <a:gd name="T76" fmla="*/ 350 w 600"/>
                <a:gd name="T77" fmla="*/ 500 h 575"/>
                <a:gd name="T78" fmla="*/ 375 w 600"/>
                <a:gd name="T79" fmla="*/ 475 h 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00" h="575">
                  <a:moveTo>
                    <a:pt x="300" y="0"/>
                  </a:moveTo>
                  <a:cubicBezTo>
                    <a:pt x="175" y="0"/>
                    <a:pt x="175" y="50"/>
                    <a:pt x="175" y="50"/>
                  </a:cubicBezTo>
                  <a:cubicBezTo>
                    <a:pt x="175" y="150"/>
                    <a:pt x="175" y="150"/>
                    <a:pt x="175" y="150"/>
                  </a:cubicBezTo>
                  <a:cubicBezTo>
                    <a:pt x="325" y="150"/>
                    <a:pt x="325" y="150"/>
                    <a:pt x="325" y="150"/>
                  </a:cubicBezTo>
                  <a:cubicBezTo>
                    <a:pt x="325" y="175"/>
                    <a:pt x="325" y="175"/>
                    <a:pt x="325" y="175"/>
                  </a:cubicBezTo>
                  <a:cubicBezTo>
                    <a:pt x="75" y="175"/>
                    <a:pt x="75" y="175"/>
                    <a:pt x="75" y="175"/>
                  </a:cubicBezTo>
                  <a:cubicBezTo>
                    <a:pt x="75" y="175"/>
                    <a:pt x="0" y="163"/>
                    <a:pt x="0" y="300"/>
                  </a:cubicBezTo>
                  <a:cubicBezTo>
                    <a:pt x="0" y="436"/>
                    <a:pt x="75" y="425"/>
                    <a:pt x="75" y="425"/>
                  </a:cubicBezTo>
                  <a:cubicBezTo>
                    <a:pt x="150" y="425"/>
                    <a:pt x="150" y="425"/>
                    <a:pt x="150" y="425"/>
                  </a:cubicBezTo>
                  <a:cubicBezTo>
                    <a:pt x="150" y="384"/>
                    <a:pt x="150" y="384"/>
                    <a:pt x="150" y="384"/>
                  </a:cubicBezTo>
                  <a:cubicBezTo>
                    <a:pt x="150" y="324"/>
                    <a:pt x="199" y="275"/>
                    <a:pt x="259" y="275"/>
                  </a:cubicBezTo>
                  <a:cubicBezTo>
                    <a:pt x="341" y="275"/>
                    <a:pt x="341" y="275"/>
                    <a:pt x="341" y="275"/>
                  </a:cubicBezTo>
                  <a:cubicBezTo>
                    <a:pt x="387" y="275"/>
                    <a:pt x="425" y="262"/>
                    <a:pt x="425" y="216"/>
                  </a:cubicBezTo>
                  <a:cubicBezTo>
                    <a:pt x="425" y="50"/>
                    <a:pt x="425" y="50"/>
                    <a:pt x="425" y="50"/>
                  </a:cubicBezTo>
                  <a:cubicBezTo>
                    <a:pt x="425" y="50"/>
                    <a:pt x="425" y="0"/>
                    <a:pt x="300" y="0"/>
                  </a:cubicBezTo>
                  <a:close/>
                  <a:moveTo>
                    <a:pt x="225" y="50"/>
                  </a:moveTo>
                  <a:cubicBezTo>
                    <a:pt x="239" y="50"/>
                    <a:pt x="250" y="61"/>
                    <a:pt x="250" y="75"/>
                  </a:cubicBezTo>
                  <a:cubicBezTo>
                    <a:pt x="250" y="89"/>
                    <a:pt x="239" y="100"/>
                    <a:pt x="225" y="100"/>
                  </a:cubicBezTo>
                  <a:cubicBezTo>
                    <a:pt x="211" y="100"/>
                    <a:pt x="200" y="89"/>
                    <a:pt x="200" y="75"/>
                  </a:cubicBezTo>
                  <a:cubicBezTo>
                    <a:pt x="200" y="61"/>
                    <a:pt x="211" y="50"/>
                    <a:pt x="225" y="50"/>
                  </a:cubicBezTo>
                  <a:close/>
                  <a:moveTo>
                    <a:pt x="450" y="150"/>
                  </a:moveTo>
                  <a:cubicBezTo>
                    <a:pt x="450" y="216"/>
                    <a:pt x="450" y="216"/>
                    <a:pt x="450" y="216"/>
                  </a:cubicBezTo>
                  <a:cubicBezTo>
                    <a:pt x="450" y="276"/>
                    <a:pt x="401" y="300"/>
                    <a:pt x="341" y="300"/>
                  </a:cubicBezTo>
                  <a:cubicBezTo>
                    <a:pt x="259" y="300"/>
                    <a:pt x="259" y="300"/>
                    <a:pt x="259" y="300"/>
                  </a:cubicBezTo>
                  <a:cubicBezTo>
                    <a:pt x="213" y="300"/>
                    <a:pt x="175" y="338"/>
                    <a:pt x="175" y="384"/>
                  </a:cubicBezTo>
                  <a:cubicBezTo>
                    <a:pt x="175" y="525"/>
                    <a:pt x="175" y="525"/>
                    <a:pt x="175" y="525"/>
                  </a:cubicBezTo>
                  <a:cubicBezTo>
                    <a:pt x="175" y="525"/>
                    <a:pt x="177" y="575"/>
                    <a:pt x="300" y="575"/>
                  </a:cubicBezTo>
                  <a:cubicBezTo>
                    <a:pt x="423" y="575"/>
                    <a:pt x="425" y="525"/>
                    <a:pt x="425" y="525"/>
                  </a:cubicBezTo>
                  <a:cubicBezTo>
                    <a:pt x="425" y="425"/>
                    <a:pt x="425" y="425"/>
                    <a:pt x="425" y="425"/>
                  </a:cubicBezTo>
                  <a:cubicBezTo>
                    <a:pt x="275" y="425"/>
                    <a:pt x="275" y="425"/>
                    <a:pt x="275" y="425"/>
                  </a:cubicBezTo>
                  <a:cubicBezTo>
                    <a:pt x="275" y="400"/>
                    <a:pt x="275" y="400"/>
                    <a:pt x="275" y="400"/>
                  </a:cubicBezTo>
                  <a:cubicBezTo>
                    <a:pt x="525" y="400"/>
                    <a:pt x="525" y="400"/>
                    <a:pt x="525" y="400"/>
                  </a:cubicBezTo>
                  <a:cubicBezTo>
                    <a:pt x="525" y="400"/>
                    <a:pt x="600" y="413"/>
                    <a:pt x="600" y="275"/>
                  </a:cubicBezTo>
                  <a:cubicBezTo>
                    <a:pt x="600" y="137"/>
                    <a:pt x="525" y="150"/>
                    <a:pt x="525" y="150"/>
                  </a:cubicBezTo>
                  <a:lnTo>
                    <a:pt x="450" y="150"/>
                  </a:lnTo>
                  <a:close/>
                  <a:moveTo>
                    <a:pt x="375" y="475"/>
                  </a:moveTo>
                  <a:cubicBezTo>
                    <a:pt x="389" y="475"/>
                    <a:pt x="400" y="486"/>
                    <a:pt x="400" y="500"/>
                  </a:cubicBezTo>
                  <a:cubicBezTo>
                    <a:pt x="400" y="514"/>
                    <a:pt x="389" y="525"/>
                    <a:pt x="375" y="525"/>
                  </a:cubicBezTo>
                  <a:cubicBezTo>
                    <a:pt x="361" y="525"/>
                    <a:pt x="350" y="514"/>
                    <a:pt x="350" y="500"/>
                  </a:cubicBezTo>
                  <a:cubicBezTo>
                    <a:pt x="350" y="486"/>
                    <a:pt x="361" y="475"/>
                    <a:pt x="375" y="475"/>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solidFill>
              </a:endParaRPr>
            </a:p>
          </p:txBody>
        </p:sp>
      </p:grpSp>
    </p:spTree>
  </p:cSld>
  <p:clrMap bg1="lt1" tx1="dk1" bg2="lt2" tx2="dk2" accent1="accent1" accent2="accent2" accent3="accent3" accent4="accent4" accent5="accent5" accent6="accent6" hlink="hlink" folHlink="folHlink"/>
  <p:sldLayoutIdLst>
    <p:sldLayoutId id="2147483973" r:id="rId1"/>
    <p:sldLayoutId id="2147483974" r:id="rId2"/>
    <p:sldLayoutId id="2147483975" r:id="rId3"/>
    <p:sldLayoutId id="2147483976" r:id="rId4"/>
    <p:sldLayoutId id="2147483977" r:id="rId5"/>
    <p:sldLayoutId id="2147483978" r:id="rId6"/>
    <p:sldLayoutId id="2147483979" r:id="rId7"/>
    <p:sldLayoutId id="2147483980" r:id="rId8"/>
    <p:sldLayoutId id="2147483981" r:id="rId9"/>
    <p:sldLayoutId id="2147483982" r:id="rId10"/>
    <p:sldLayoutId id="21474839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6.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cxnSp>
        <p:nvCxnSpPr>
          <p:cNvPr id="7" name="直接连接符 6"/>
          <p:cNvCxnSpPr/>
          <p:nvPr userDrawn="1"/>
        </p:nvCxnSpPr>
        <p:spPr>
          <a:xfrm>
            <a:off x="0" y="702856"/>
            <a:ext cx="12192000" cy="0"/>
          </a:xfrm>
          <a:prstGeom prst="line">
            <a:avLst/>
          </a:prstGeom>
          <a:ln w="38100">
            <a:solidFill>
              <a:schemeClr val="accent1"/>
            </a:solidFill>
            <a:tailEnd type="none"/>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nvCxnSpPr>
        <p:spPr>
          <a:xfrm>
            <a:off x="0" y="774864"/>
            <a:ext cx="12192000" cy="0"/>
          </a:xfrm>
          <a:prstGeom prst="line">
            <a:avLst/>
          </a:prstGeom>
          <a:ln w="38100">
            <a:solidFill>
              <a:schemeClr val="accent1"/>
            </a:solidFill>
            <a:tailEnd type="none"/>
          </a:ln>
        </p:spPr>
        <p:style>
          <a:lnRef idx="1">
            <a:schemeClr val="accent1"/>
          </a:lnRef>
          <a:fillRef idx="0">
            <a:schemeClr val="accent1"/>
          </a:fillRef>
          <a:effectRef idx="0">
            <a:schemeClr val="accent1"/>
          </a:effectRef>
          <a:fontRef idx="minor">
            <a:schemeClr val="tx1"/>
          </a:fontRef>
        </p:style>
      </p:cxnSp>
      <p:pic>
        <p:nvPicPr>
          <p:cNvPr id="9" name="图片 8" descr="文本&#10;&#10;描述已自动生成"/>
          <p:cNvPicPr>
            <a:picLocks noChangeAspect="1"/>
          </p:cNvPicPr>
          <p:nvPr userDrawn="1"/>
        </p:nvPicPr>
        <p:blipFill>
          <a:blip r:embed="rId13" cstate="print">
            <a:grayscl/>
            <a:extLst>
              <a:ext uri="{28A0092B-C50C-407E-A947-70E740481C1C}">
                <a14:useLocalDpi xmlns:a14="http://schemas.microsoft.com/office/drawing/2010/main" val="0"/>
              </a:ext>
            </a:extLst>
          </a:blip>
          <a:stretch>
            <a:fillRect/>
          </a:stretch>
        </p:blipFill>
        <p:spPr>
          <a:xfrm>
            <a:off x="9676872" y="-77489"/>
            <a:ext cx="2580885" cy="973017"/>
          </a:xfrm>
          <a:prstGeom prst="rect">
            <a:avLst/>
          </a:prstGeom>
        </p:spPr>
      </p:pic>
      <p:grpSp>
        <p:nvGrpSpPr>
          <p:cNvPr id="25" name="Group 4"/>
          <p:cNvGrpSpPr>
            <a:grpSpLocks noChangeAspect="1"/>
          </p:cNvGrpSpPr>
          <p:nvPr userDrawn="1"/>
        </p:nvGrpSpPr>
        <p:grpSpPr bwMode="auto">
          <a:xfrm>
            <a:off x="458101" y="125771"/>
            <a:ext cx="525306" cy="504000"/>
            <a:chOff x="3125" y="1474"/>
            <a:chExt cx="1430" cy="1372"/>
          </a:xfrm>
        </p:grpSpPr>
        <p:sp>
          <p:nvSpPr>
            <p:cNvPr id="26" name="AutoShape 3"/>
            <p:cNvSpPr>
              <a:spLocks noChangeAspect="1" noChangeArrowheads="1" noTextEdit="1"/>
            </p:cNvSpPr>
            <p:nvPr userDrawn="1"/>
          </p:nvSpPr>
          <p:spPr bwMode="auto">
            <a:xfrm>
              <a:off x="3125" y="1474"/>
              <a:ext cx="1430" cy="1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chemeClr val="tx1"/>
                </a:solidFill>
              </a:endParaRPr>
            </a:p>
          </p:txBody>
        </p:sp>
        <p:sp>
          <p:nvSpPr>
            <p:cNvPr id="27" name="Freeform 5"/>
            <p:cNvSpPr>
              <a:spLocks noEditPoints="1"/>
            </p:cNvSpPr>
            <p:nvPr userDrawn="1"/>
          </p:nvSpPr>
          <p:spPr bwMode="auto">
            <a:xfrm>
              <a:off x="3127" y="1474"/>
              <a:ext cx="1430" cy="1370"/>
            </a:xfrm>
            <a:custGeom>
              <a:avLst/>
              <a:gdLst>
                <a:gd name="T0" fmla="*/ 300 w 600"/>
                <a:gd name="T1" fmla="*/ 0 h 575"/>
                <a:gd name="T2" fmla="*/ 175 w 600"/>
                <a:gd name="T3" fmla="*/ 50 h 575"/>
                <a:gd name="T4" fmla="*/ 175 w 600"/>
                <a:gd name="T5" fmla="*/ 150 h 575"/>
                <a:gd name="T6" fmla="*/ 325 w 600"/>
                <a:gd name="T7" fmla="*/ 150 h 575"/>
                <a:gd name="T8" fmla="*/ 325 w 600"/>
                <a:gd name="T9" fmla="*/ 175 h 575"/>
                <a:gd name="T10" fmla="*/ 75 w 600"/>
                <a:gd name="T11" fmla="*/ 175 h 575"/>
                <a:gd name="T12" fmla="*/ 0 w 600"/>
                <a:gd name="T13" fmla="*/ 300 h 575"/>
                <a:gd name="T14" fmla="*/ 75 w 600"/>
                <a:gd name="T15" fmla="*/ 425 h 575"/>
                <a:gd name="T16" fmla="*/ 150 w 600"/>
                <a:gd name="T17" fmla="*/ 425 h 575"/>
                <a:gd name="T18" fmla="*/ 150 w 600"/>
                <a:gd name="T19" fmla="*/ 384 h 575"/>
                <a:gd name="T20" fmla="*/ 259 w 600"/>
                <a:gd name="T21" fmla="*/ 275 h 575"/>
                <a:gd name="T22" fmla="*/ 341 w 600"/>
                <a:gd name="T23" fmla="*/ 275 h 575"/>
                <a:gd name="T24" fmla="*/ 425 w 600"/>
                <a:gd name="T25" fmla="*/ 216 h 575"/>
                <a:gd name="T26" fmla="*/ 425 w 600"/>
                <a:gd name="T27" fmla="*/ 50 h 575"/>
                <a:gd name="T28" fmla="*/ 300 w 600"/>
                <a:gd name="T29" fmla="*/ 0 h 575"/>
                <a:gd name="T30" fmla="*/ 225 w 600"/>
                <a:gd name="T31" fmla="*/ 50 h 575"/>
                <a:gd name="T32" fmla="*/ 250 w 600"/>
                <a:gd name="T33" fmla="*/ 75 h 575"/>
                <a:gd name="T34" fmla="*/ 225 w 600"/>
                <a:gd name="T35" fmla="*/ 100 h 575"/>
                <a:gd name="T36" fmla="*/ 200 w 600"/>
                <a:gd name="T37" fmla="*/ 75 h 575"/>
                <a:gd name="T38" fmla="*/ 225 w 600"/>
                <a:gd name="T39" fmla="*/ 50 h 575"/>
                <a:gd name="T40" fmla="*/ 450 w 600"/>
                <a:gd name="T41" fmla="*/ 150 h 575"/>
                <a:gd name="T42" fmla="*/ 450 w 600"/>
                <a:gd name="T43" fmla="*/ 216 h 575"/>
                <a:gd name="T44" fmla="*/ 341 w 600"/>
                <a:gd name="T45" fmla="*/ 300 h 575"/>
                <a:gd name="T46" fmla="*/ 259 w 600"/>
                <a:gd name="T47" fmla="*/ 300 h 575"/>
                <a:gd name="T48" fmla="*/ 175 w 600"/>
                <a:gd name="T49" fmla="*/ 384 h 575"/>
                <a:gd name="T50" fmla="*/ 175 w 600"/>
                <a:gd name="T51" fmla="*/ 525 h 575"/>
                <a:gd name="T52" fmla="*/ 300 w 600"/>
                <a:gd name="T53" fmla="*/ 575 h 575"/>
                <a:gd name="T54" fmla="*/ 425 w 600"/>
                <a:gd name="T55" fmla="*/ 525 h 575"/>
                <a:gd name="T56" fmla="*/ 425 w 600"/>
                <a:gd name="T57" fmla="*/ 425 h 575"/>
                <a:gd name="T58" fmla="*/ 275 w 600"/>
                <a:gd name="T59" fmla="*/ 425 h 575"/>
                <a:gd name="T60" fmla="*/ 275 w 600"/>
                <a:gd name="T61" fmla="*/ 400 h 575"/>
                <a:gd name="T62" fmla="*/ 525 w 600"/>
                <a:gd name="T63" fmla="*/ 400 h 575"/>
                <a:gd name="T64" fmla="*/ 600 w 600"/>
                <a:gd name="T65" fmla="*/ 275 h 575"/>
                <a:gd name="T66" fmla="*/ 525 w 600"/>
                <a:gd name="T67" fmla="*/ 150 h 575"/>
                <a:gd name="T68" fmla="*/ 450 w 600"/>
                <a:gd name="T69" fmla="*/ 150 h 575"/>
                <a:gd name="T70" fmla="*/ 375 w 600"/>
                <a:gd name="T71" fmla="*/ 475 h 575"/>
                <a:gd name="T72" fmla="*/ 400 w 600"/>
                <a:gd name="T73" fmla="*/ 500 h 575"/>
                <a:gd name="T74" fmla="*/ 375 w 600"/>
                <a:gd name="T75" fmla="*/ 525 h 575"/>
                <a:gd name="T76" fmla="*/ 350 w 600"/>
                <a:gd name="T77" fmla="*/ 500 h 575"/>
                <a:gd name="T78" fmla="*/ 375 w 600"/>
                <a:gd name="T79" fmla="*/ 475 h 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00" h="575">
                  <a:moveTo>
                    <a:pt x="300" y="0"/>
                  </a:moveTo>
                  <a:cubicBezTo>
                    <a:pt x="175" y="0"/>
                    <a:pt x="175" y="50"/>
                    <a:pt x="175" y="50"/>
                  </a:cubicBezTo>
                  <a:cubicBezTo>
                    <a:pt x="175" y="150"/>
                    <a:pt x="175" y="150"/>
                    <a:pt x="175" y="150"/>
                  </a:cubicBezTo>
                  <a:cubicBezTo>
                    <a:pt x="325" y="150"/>
                    <a:pt x="325" y="150"/>
                    <a:pt x="325" y="150"/>
                  </a:cubicBezTo>
                  <a:cubicBezTo>
                    <a:pt x="325" y="175"/>
                    <a:pt x="325" y="175"/>
                    <a:pt x="325" y="175"/>
                  </a:cubicBezTo>
                  <a:cubicBezTo>
                    <a:pt x="75" y="175"/>
                    <a:pt x="75" y="175"/>
                    <a:pt x="75" y="175"/>
                  </a:cubicBezTo>
                  <a:cubicBezTo>
                    <a:pt x="75" y="175"/>
                    <a:pt x="0" y="163"/>
                    <a:pt x="0" y="300"/>
                  </a:cubicBezTo>
                  <a:cubicBezTo>
                    <a:pt x="0" y="436"/>
                    <a:pt x="75" y="425"/>
                    <a:pt x="75" y="425"/>
                  </a:cubicBezTo>
                  <a:cubicBezTo>
                    <a:pt x="150" y="425"/>
                    <a:pt x="150" y="425"/>
                    <a:pt x="150" y="425"/>
                  </a:cubicBezTo>
                  <a:cubicBezTo>
                    <a:pt x="150" y="384"/>
                    <a:pt x="150" y="384"/>
                    <a:pt x="150" y="384"/>
                  </a:cubicBezTo>
                  <a:cubicBezTo>
                    <a:pt x="150" y="324"/>
                    <a:pt x="199" y="275"/>
                    <a:pt x="259" y="275"/>
                  </a:cubicBezTo>
                  <a:cubicBezTo>
                    <a:pt x="341" y="275"/>
                    <a:pt x="341" y="275"/>
                    <a:pt x="341" y="275"/>
                  </a:cubicBezTo>
                  <a:cubicBezTo>
                    <a:pt x="387" y="275"/>
                    <a:pt x="425" y="262"/>
                    <a:pt x="425" y="216"/>
                  </a:cubicBezTo>
                  <a:cubicBezTo>
                    <a:pt x="425" y="50"/>
                    <a:pt x="425" y="50"/>
                    <a:pt x="425" y="50"/>
                  </a:cubicBezTo>
                  <a:cubicBezTo>
                    <a:pt x="425" y="50"/>
                    <a:pt x="425" y="0"/>
                    <a:pt x="300" y="0"/>
                  </a:cubicBezTo>
                  <a:close/>
                  <a:moveTo>
                    <a:pt x="225" y="50"/>
                  </a:moveTo>
                  <a:cubicBezTo>
                    <a:pt x="239" y="50"/>
                    <a:pt x="250" y="61"/>
                    <a:pt x="250" y="75"/>
                  </a:cubicBezTo>
                  <a:cubicBezTo>
                    <a:pt x="250" y="89"/>
                    <a:pt x="239" y="100"/>
                    <a:pt x="225" y="100"/>
                  </a:cubicBezTo>
                  <a:cubicBezTo>
                    <a:pt x="211" y="100"/>
                    <a:pt x="200" y="89"/>
                    <a:pt x="200" y="75"/>
                  </a:cubicBezTo>
                  <a:cubicBezTo>
                    <a:pt x="200" y="61"/>
                    <a:pt x="211" y="50"/>
                    <a:pt x="225" y="50"/>
                  </a:cubicBezTo>
                  <a:close/>
                  <a:moveTo>
                    <a:pt x="450" y="150"/>
                  </a:moveTo>
                  <a:cubicBezTo>
                    <a:pt x="450" y="216"/>
                    <a:pt x="450" y="216"/>
                    <a:pt x="450" y="216"/>
                  </a:cubicBezTo>
                  <a:cubicBezTo>
                    <a:pt x="450" y="276"/>
                    <a:pt x="401" y="300"/>
                    <a:pt x="341" y="300"/>
                  </a:cubicBezTo>
                  <a:cubicBezTo>
                    <a:pt x="259" y="300"/>
                    <a:pt x="259" y="300"/>
                    <a:pt x="259" y="300"/>
                  </a:cubicBezTo>
                  <a:cubicBezTo>
                    <a:pt x="213" y="300"/>
                    <a:pt x="175" y="338"/>
                    <a:pt x="175" y="384"/>
                  </a:cubicBezTo>
                  <a:cubicBezTo>
                    <a:pt x="175" y="525"/>
                    <a:pt x="175" y="525"/>
                    <a:pt x="175" y="525"/>
                  </a:cubicBezTo>
                  <a:cubicBezTo>
                    <a:pt x="175" y="525"/>
                    <a:pt x="177" y="575"/>
                    <a:pt x="300" y="575"/>
                  </a:cubicBezTo>
                  <a:cubicBezTo>
                    <a:pt x="423" y="575"/>
                    <a:pt x="425" y="525"/>
                    <a:pt x="425" y="525"/>
                  </a:cubicBezTo>
                  <a:cubicBezTo>
                    <a:pt x="425" y="425"/>
                    <a:pt x="425" y="425"/>
                    <a:pt x="425" y="425"/>
                  </a:cubicBezTo>
                  <a:cubicBezTo>
                    <a:pt x="275" y="425"/>
                    <a:pt x="275" y="425"/>
                    <a:pt x="275" y="425"/>
                  </a:cubicBezTo>
                  <a:cubicBezTo>
                    <a:pt x="275" y="400"/>
                    <a:pt x="275" y="400"/>
                    <a:pt x="275" y="400"/>
                  </a:cubicBezTo>
                  <a:cubicBezTo>
                    <a:pt x="525" y="400"/>
                    <a:pt x="525" y="400"/>
                    <a:pt x="525" y="400"/>
                  </a:cubicBezTo>
                  <a:cubicBezTo>
                    <a:pt x="525" y="400"/>
                    <a:pt x="600" y="413"/>
                    <a:pt x="600" y="275"/>
                  </a:cubicBezTo>
                  <a:cubicBezTo>
                    <a:pt x="600" y="137"/>
                    <a:pt x="525" y="150"/>
                    <a:pt x="525" y="150"/>
                  </a:cubicBezTo>
                  <a:lnTo>
                    <a:pt x="450" y="150"/>
                  </a:lnTo>
                  <a:close/>
                  <a:moveTo>
                    <a:pt x="375" y="475"/>
                  </a:moveTo>
                  <a:cubicBezTo>
                    <a:pt x="389" y="475"/>
                    <a:pt x="400" y="486"/>
                    <a:pt x="400" y="500"/>
                  </a:cubicBezTo>
                  <a:cubicBezTo>
                    <a:pt x="400" y="514"/>
                    <a:pt x="389" y="525"/>
                    <a:pt x="375" y="525"/>
                  </a:cubicBezTo>
                  <a:cubicBezTo>
                    <a:pt x="361" y="525"/>
                    <a:pt x="350" y="514"/>
                    <a:pt x="350" y="500"/>
                  </a:cubicBezTo>
                  <a:cubicBezTo>
                    <a:pt x="350" y="486"/>
                    <a:pt x="361" y="475"/>
                    <a:pt x="375" y="475"/>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solidFill>
              </a:endParaRPr>
            </a:p>
          </p:txBody>
        </p:sp>
      </p:grpSp>
    </p:spTree>
  </p:cSld>
  <p:clrMap bg1="lt1" tx1="dk1" bg2="lt2" tx2="dk2" accent1="accent1" accent2="accent2" accent3="accent3" accent4="accent4" accent5="accent5" accent6="accent6" hlink="hlink" folHlink="folHlink"/>
  <p:sldLayoutIdLst>
    <p:sldLayoutId id="2147483985" r:id="rId1"/>
    <p:sldLayoutId id="2147483986" r:id="rId2"/>
    <p:sldLayoutId id="2147483987" r:id="rId3"/>
    <p:sldLayoutId id="2147483988" r:id="rId4"/>
    <p:sldLayoutId id="2147483989" r:id="rId5"/>
    <p:sldLayoutId id="2147483990" r:id="rId6"/>
    <p:sldLayoutId id="2147483991" r:id="rId7"/>
    <p:sldLayoutId id="2147483992" r:id="rId8"/>
    <p:sldLayoutId id="2147483993" r:id="rId9"/>
    <p:sldLayoutId id="2147483994" r:id="rId10"/>
    <p:sldLayoutId id="21474839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7.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cxnSp>
        <p:nvCxnSpPr>
          <p:cNvPr id="7" name="直接连接符 6"/>
          <p:cNvCxnSpPr/>
          <p:nvPr userDrawn="1"/>
        </p:nvCxnSpPr>
        <p:spPr>
          <a:xfrm>
            <a:off x="0" y="702856"/>
            <a:ext cx="12192000" cy="0"/>
          </a:xfrm>
          <a:prstGeom prst="line">
            <a:avLst/>
          </a:prstGeom>
          <a:ln w="38100">
            <a:solidFill>
              <a:schemeClr val="accent1"/>
            </a:solidFill>
            <a:tailEnd type="none"/>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nvCxnSpPr>
        <p:spPr>
          <a:xfrm>
            <a:off x="0" y="774864"/>
            <a:ext cx="12192000" cy="0"/>
          </a:xfrm>
          <a:prstGeom prst="line">
            <a:avLst/>
          </a:prstGeom>
          <a:ln w="38100">
            <a:solidFill>
              <a:schemeClr val="accent1"/>
            </a:solidFill>
            <a:tailEnd type="none"/>
          </a:ln>
        </p:spPr>
        <p:style>
          <a:lnRef idx="1">
            <a:schemeClr val="accent1"/>
          </a:lnRef>
          <a:fillRef idx="0">
            <a:schemeClr val="accent1"/>
          </a:fillRef>
          <a:effectRef idx="0">
            <a:schemeClr val="accent1"/>
          </a:effectRef>
          <a:fontRef idx="minor">
            <a:schemeClr val="tx1"/>
          </a:fontRef>
        </p:style>
      </p:cxnSp>
      <p:pic>
        <p:nvPicPr>
          <p:cNvPr id="9" name="图片 8" descr="文本&#10;&#10;描述已自动生成"/>
          <p:cNvPicPr>
            <a:picLocks noChangeAspect="1"/>
          </p:cNvPicPr>
          <p:nvPr userDrawn="1"/>
        </p:nvPicPr>
        <p:blipFill>
          <a:blip r:embed="rId13" cstate="print">
            <a:grayscl/>
            <a:extLst>
              <a:ext uri="{28A0092B-C50C-407E-A947-70E740481C1C}">
                <a14:useLocalDpi xmlns:a14="http://schemas.microsoft.com/office/drawing/2010/main" val="0"/>
              </a:ext>
            </a:extLst>
          </a:blip>
          <a:stretch>
            <a:fillRect/>
          </a:stretch>
        </p:blipFill>
        <p:spPr>
          <a:xfrm>
            <a:off x="9676872" y="-77489"/>
            <a:ext cx="2580885" cy="973017"/>
          </a:xfrm>
          <a:prstGeom prst="rect">
            <a:avLst/>
          </a:prstGeom>
        </p:spPr>
      </p:pic>
      <p:grpSp>
        <p:nvGrpSpPr>
          <p:cNvPr id="25" name="Group 4"/>
          <p:cNvGrpSpPr>
            <a:grpSpLocks noChangeAspect="1"/>
          </p:cNvGrpSpPr>
          <p:nvPr userDrawn="1"/>
        </p:nvGrpSpPr>
        <p:grpSpPr bwMode="auto">
          <a:xfrm>
            <a:off x="458101" y="125771"/>
            <a:ext cx="525306" cy="504000"/>
            <a:chOff x="3125" y="1474"/>
            <a:chExt cx="1430" cy="1372"/>
          </a:xfrm>
        </p:grpSpPr>
        <p:sp>
          <p:nvSpPr>
            <p:cNvPr id="26" name="AutoShape 3"/>
            <p:cNvSpPr>
              <a:spLocks noChangeAspect="1" noChangeArrowheads="1" noTextEdit="1"/>
            </p:cNvSpPr>
            <p:nvPr userDrawn="1"/>
          </p:nvSpPr>
          <p:spPr bwMode="auto">
            <a:xfrm>
              <a:off x="3125" y="1474"/>
              <a:ext cx="1430" cy="1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chemeClr val="tx1"/>
                </a:solidFill>
              </a:endParaRPr>
            </a:p>
          </p:txBody>
        </p:sp>
        <p:sp>
          <p:nvSpPr>
            <p:cNvPr id="27" name="Freeform 5"/>
            <p:cNvSpPr>
              <a:spLocks noEditPoints="1"/>
            </p:cNvSpPr>
            <p:nvPr userDrawn="1"/>
          </p:nvSpPr>
          <p:spPr bwMode="auto">
            <a:xfrm>
              <a:off x="3127" y="1474"/>
              <a:ext cx="1430" cy="1370"/>
            </a:xfrm>
            <a:custGeom>
              <a:avLst/>
              <a:gdLst>
                <a:gd name="T0" fmla="*/ 300 w 600"/>
                <a:gd name="T1" fmla="*/ 0 h 575"/>
                <a:gd name="T2" fmla="*/ 175 w 600"/>
                <a:gd name="T3" fmla="*/ 50 h 575"/>
                <a:gd name="T4" fmla="*/ 175 w 600"/>
                <a:gd name="T5" fmla="*/ 150 h 575"/>
                <a:gd name="T6" fmla="*/ 325 w 600"/>
                <a:gd name="T7" fmla="*/ 150 h 575"/>
                <a:gd name="T8" fmla="*/ 325 w 600"/>
                <a:gd name="T9" fmla="*/ 175 h 575"/>
                <a:gd name="T10" fmla="*/ 75 w 600"/>
                <a:gd name="T11" fmla="*/ 175 h 575"/>
                <a:gd name="T12" fmla="*/ 0 w 600"/>
                <a:gd name="T13" fmla="*/ 300 h 575"/>
                <a:gd name="T14" fmla="*/ 75 w 600"/>
                <a:gd name="T15" fmla="*/ 425 h 575"/>
                <a:gd name="T16" fmla="*/ 150 w 600"/>
                <a:gd name="T17" fmla="*/ 425 h 575"/>
                <a:gd name="T18" fmla="*/ 150 w 600"/>
                <a:gd name="T19" fmla="*/ 384 h 575"/>
                <a:gd name="T20" fmla="*/ 259 w 600"/>
                <a:gd name="T21" fmla="*/ 275 h 575"/>
                <a:gd name="T22" fmla="*/ 341 w 600"/>
                <a:gd name="T23" fmla="*/ 275 h 575"/>
                <a:gd name="T24" fmla="*/ 425 w 600"/>
                <a:gd name="T25" fmla="*/ 216 h 575"/>
                <a:gd name="T26" fmla="*/ 425 w 600"/>
                <a:gd name="T27" fmla="*/ 50 h 575"/>
                <a:gd name="T28" fmla="*/ 300 w 600"/>
                <a:gd name="T29" fmla="*/ 0 h 575"/>
                <a:gd name="T30" fmla="*/ 225 w 600"/>
                <a:gd name="T31" fmla="*/ 50 h 575"/>
                <a:gd name="T32" fmla="*/ 250 w 600"/>
                <a:gd name="T33" fmla="*/ 75 h 575"/>
                <a:gd name="T34" fmla="*/ 225 w 600"/>
                <a:gd name="T35" fmla="*/ 100 h 575"/>
                <a:gd name="T36" fmla="*/ 200 w 600"/>
                <a:gd name="T37" fmla="*/ 75 h 575"/>
                <a:gd name="T38" fmla="*/ 225 w 600"/>
                <a:gd name="T39" fmla="*/ 50 h 575"/>
                <a:gd name="T40" fmla="*/ 450 w 600"/>
                <a:gd name="T41" fmla="*/ 150 h 575"/>
                <a:gd name="T42" fmla="*/ 450 w 600"/>
                <a:gd name="T43" fmla="*/ 216 h 575"/>
                <a:gd name="T44" fmla="*/ 341 w 600"/>
                <a:gd name="T45" fmla="*/ 300 h 575"/>
                <a:gd name="T46" fmla="*/ 259 w 600"/>
                <a:gd name="T47" fmla="*/ 300 h 575"/>
                <a:gd name="T48" fmla="*/ 175 w 600"/>
                <a:gd name="T49" fmla="*/ 384 h 575"/>
                <a:gd name="T50" fmla="*/ 175 w 600"/>
                <a:gd name="T51" fmla="*/ 525 h 575"/>
                <a:gd name="T52" fmla="*/ 300 w 600"/>
                <a:gd name="T53" fmla="*/ 575 h 575"/>
                <a:gd name="T54" fmla="*/ 425 w 600"/>
                <a:gd name="T55" fmla="*/ 525 h 575"/>
                <a:gd name="T56" fmla="*/ 425 w 600"/>
                <a:gd name="T57" fmla="*/ 425 h 575"/>
                <a:gd name="T58" fmla="*/ 275 w 600"/>
                <a:gd name="T59" fmla="*/ 425 h 575"/>
                <a:gd name="T60" fmla="*/ 275 w 600"/>
                <a:gd name="T61" fmla="*/ 400 h 575"/>
                <a:gd name="T62" fmla="*/ 525 w 600"/>
                <a:gd name="T63" fmla="*/ 400 h 575"/>
                <a:gd name="T64" fmla="*/ 600 w 600"/>
                <a:gd name="T65" fmla="*/ 275 h 575"/>
                <a:gd name="T66" fmla="*/ 525 w 600"/>
                <a:gd name="T67" fmla="*/ 150 h 575"/>
                <a:gd name="T68" fmla="*/ 450 w 600"/>
                <a:gd name="T69" fmla="*/ 150 h 575"/>
                <a:gd name="T70" fmla="*/ 375 w 600"/>
                <a:gd name="T71" fmla="*/ 475 h 575"/>
                <a:gd name="T72" fmla="*/ 400 w 600"/>
                <a:gd name="T73" fmla="*/ 500 h 575"/>
                <a:gd name="T74" fmla="*/ 375 w 600"/>
                <a:gd name="T75" fmla="*/ 525 h 575"/>
                <a:gd name="T76" fmla="*/ 350 w 600"/>
                <a:gd name="T77" fmla="*/ 500 h 575"/>
                <a:gd name="T78" fmla="*/ 375 w 600"/>
                <a:gd name="T79" fmla="*/ 475 h 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00" h="575">
                  <a:moveTo>
                    <a:pt x="300" y="0"/>
                  </a:moveTo>
                  <a:cubicBezTo>
                    <a:pt x="175" y="0"/>
                    <a:pt x="175" y="50"/>
                    <a:pt x="175" y="50"/>
                  </a:cubicBezTo>
                  <a:cubicBezTo>
                    <a:pt x="175" y="150"/>
                    <a:pt x="175" y="150"/>
                    <a:pt x="175" y="150"/>
                  </a:cubicBezTo>
                  <a:cubicBezTo>
                    <a:pt x="325" y="150"/>
                    <a:pt x="325" y="150"/>
                    <a:pt x="325" y="150"/>
                  </a:cubicBezTo>
                  <a:cubicBezTo>
                    <a:pt x="325" y="175"/>
                    <a:pt x="325" y="175"/>
                    <a:pt x="325" y="175"/>
                  </a:cubicBezTo>
                  <a:cubicBezTo>
                    <a:pt x="75" y="175"/>
                    <a:pt x="75" y="175"/>
                    <a:pt x="75" y="175"/>
                  </a:cubicBezTo>
                  <a:cubicBezTo>
                    <a:pt x="75" y="175"/>
                    <a:pt x="0" y="163"/>
                    <a:pt x="0" y="300"/>
                  </a:cubicBezTo>
                  <a:cubicBezTo>
                    <a:pt x="0" y="436"/>
                    <a:pt x="75" y="425"/>
                    <a:pt x="75" y="425"/>
                  </a:cubicBezTo>
                  <a:cubicBezTo>
                    <a:pt x="150" y="425"/>
                    <a:pt x="150" y="425"/>
                    <a:pt x="150" y="425"/>
                  </a:cubicBezTo>
                  <a:cubicBezTo>
                    <a:pt x="150" y="384"/>
                    <a:pt x="150" y="384"/>
                    <a:pt x="150" y="384"/>
                  </a:cubicBezTo>
                  <a:cubicBezTo>
                    <a:pt x="150" y="324"/>
                    <a:pt x="199" y="275"/>
                    <a:pt x="259" y="275"/>
                  </a:cubicBezTo>
                  <a:cubicBezTo>
                    <a:pt x="341" y="275"/>
                    <a:pt x="341" y="275"/>
                    <a:pt x="341" y="275"/>
                  </a:cubicBezTo>
                  <a:cubicBezTo>
                    <a:pt x="387" y="275"/>
                    <a:pt x="425" y="262"/>
                    <a:pt x="425" y="216"/>
                  </a:cubicBezTo>
                  <a:cubicBezTo>
                    <a:pt x="425" y="50"/>
                    <a:pt x="425" y="50"/>
                    <a:pt x="425" y="50"/>
                  </a:cubicBezTo>
                  <a:cubicBezTo>
                    <a:pt x="425" y="50"/>
                    <a:pt x="425" y="0"/>
                    <a:pt x="300" y="0"/>
                  </a:cubicBezTo>
                  <a:close/>
                  <a:moveTo>
                    <a:pt x="225" y="50"/>
                  </a:moveTo>
                  <a:cubicBezTo>
                    <a:pt x="239" y="50"/>
                    <a:pt x="250" y="61"/>
                    <a:pt x="250" y="75"/>
                  </a:cubicBezTo>
                  <a:cubicBezTo>
                    <a:pt x="250" y="89"/>
                    <a:pt x="239" y="100"/>
                    <a:pt x="225" y="100"/>
                  </a:cubicBezTo>
                  <a:cubicBezTo>
                    <a:pt x="211" y="100"/>
                    <a:pt x="200" y="89"/>
                    <a:pt x="200" y="75"/>
                  </a:cubicBezTo>
                  <a:cubicBezTo>
                    <a:pt x="200" y="61"/>
                    <a:pt x="211" y="50"/>
                    <a:pt x="225" y="50"/>
                  </a:cubicBezTo>
                  <a:close/>
                  <a:moveTo>
                    <a:pt x="450" y="150"/>
                  </a:moveTo>
                  <a:cubicBezTo>
                    <a:pt x="450" y="216"/>
                    <a:pt x="450" y="216"/>
                    <a:pt x="450" y="216"/>
                  </a:cubicBezTo>
                  <a:cubicBezTo>
                    <a:pt x="450" y="276"/>
                    <a:pt x="401" y="300"/>
                    <a:pt x="341" y="300"/>
                  </a:cubicBezTo>
                  <a:cubicBezTo>
                    <a:pt x="259" y="300"/>
                    <a:pt x="259" y="300"/>
                    <a:pt x="259" y="300"/>
                  </a:cubicBezTo>
                  <a:cubicBezTo>
                    <a:pt x="213" y="300"/>
                    <a:pt x="175" y="338"/>
                    <a:pt x="175" y="384"/>
                  </a:cubicBezTo>
                  <a:cubicBezTo>
                    <a:pt x="175" y="525"/>
                    <a:pt x="175" y="525"/>
                    <a:pt x="175" y="525"/>
                  </a:cubicBezTo>
                  <a:cubicBezTo>
                    <a:pt x="175" y="525"/>
                    <a:pt x="177" y="575"/>
                    <a:pt x="300" y="575"/>
                  </a:cubicBezTo>
                  <a:cubicBezTo>
                    <a:pt x="423" y="575"/>
                    <a:pt x="425" y="525"/>
                    <a:pt x="425" y="525"/>
                  </a:cubicBezTo>
                  <a:cubicBezTo>
                    <a:pt x="425" y="425"/>
                    <a:pt x="425" y="425"/>
                    <a:pt x="425" y="425"/>
                  </a:cubicBezTo>
                  <a:cubicBezTo>
                    <a:pt x="275" y="425"/>
                    <a:pt x="275" y="425"/>
                    <a:pt x="275" y="425"/>
                  </a:cubicBezTo>
                  <a:cubicBezTo>
                    <a:pt x="275" y="400"/>
                    <a:pt x="275" y="400"/>
                    <a:pt x="275" y="400"/>
                  </a:cubicBezTo>
                  <a:cubicBezTo>
                    <a:pt x="525" y="400"/>
                    <a:pt x="525" y="400"/>
                    <a:pt x="525" y="400"/>
                  </a:cubicBezTo>
                  <a:cubicBezTo>
                    <a:pt x="525" y="400"/>
                    <a:pt x="600" y="413"/>
                    <a:pt x="600" y="275"/>
                  </a:cubicBezTo>
                  <a:cubicBezTo>
                    <a:pt x="600" y="137"/>
                    <a:pt x="525" y="150"/>
                    <a:pt x="525" y="150"/>
                  </a:cubicBezTo>
                  <a:lnTo>
                    <a:pt x="450" y="150"/>
                  </a:lnTo>
                  <a:close/>
                  <a:moveTo>
                    <a:pt x="375" y="475"/>
                  </a:moveTo>
                  <a:cubicBezTo>
                    <a:pt x="389" y="475"/>
                    <a:pt x="400" y="486"/>
                    <a:pt x="400" y="500"/>
                  </a:cubicBezTo>
                  <a:cubicBezTo>
                    <a:pt x="400" y="514"/>
                    <a:pt x="389" y="525"/>
                    <a:pt x="375" y="525"/>
                  </a:cubicBezTo>
                  <a:cubicBezTo>
                    <a:pt x="361" y="525"/>
                    <a:pt x="350" y="514"/>
                    <a:pt x="350" y="500"/>
                  </a:cubicBezTo>
                  <a:cubicBezTo>
                    <a:pt x="350" y="486"/>
                    <a:pt x="361" y="475"/>
                    <a:pt x="375" y="475"/>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solidFill>
              </a:endParaRPr>
            </a:p>
          </p:txBody>
        </p:sp>
      </p:grpSp>
    </p:spTree>
  </p:cSld>
  <p:clrMap bg1="lt1" tx1="dk1" bg2="lt2" tx2="dk2" accent1="accent1" accent2="accent2" accent3="accent3" accent4="accent4" accent5="accent5" accent6="accent6" hlink="hlink" folHlink="folHlink"/>
  <p:sldLayoutIdLst>
    <p:sldLayoutId id="2147483997" r:id="rId1"/>
    <p:sldLayoutId id="2147483998" r:id="rId2"/>
    <p:sldLayoutId id="2147483999" r:id="rId3"/>
    <p:sldLayoutId id="2147484000" r:id="rId4"/>
    <p:sldLayoutId id="2147484001" r:id="rId5"/>
    <p:sldLayoutId id="2147484002" r:id="rId6"/>
    <p:sldLayoutId id="2147484003" r:id="rId7"/>
    <p:sldLayoutId id="2147484004" r:id="rId8"/>
    <p:sldLayoutId id="2147484005" r:id="rId9"/>
    <p:sldLayoutId id="2147484006" r:id="rId10"/>
    <p:sldLayoutId id="21474840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8.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cxnSp>
        <p:nvCxnSpPr>
          <p:cNvPr id="7" name="直接连接符 6"/>
          <p:cNvCxnSpPr/>
          <p:nvPr userDrawn="1"/>
        </p:nvCxnSpPr>
        <p:spPr>
          <a:xfrm>
            <a:off x="0" y="702856"/>
            <a:ext cx="12192000" cy="0"/>
          </a:xfrm>
          <a:prstGeom prst="line">
            <a:avLst/>
          </a:prstGeom>
          <a:ln w="38100">
            <a:solidFill>
              <a:schemeClr val="accent1"/>
            </a:solidFill>
            <a:tailEnd type="none"/>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nvCxnSpPr>
        <p:spPr>
          <a:xfrm>
            <a:off x="0" y="774864"/>
            <a:ext cx="12192000" cy="0"/>
          </a:xfrm>
          <a:prstGeom prst="line">
            <a:avLst/>
          </a:prstGeom>
          <a:ln w="38100">
            <a:solidFill>
              <a:schemeClr val="accent1"/>
            </a:solidFill>
            <a:tailEnd type="none"/>
          </a:ln>
        </p:spPr>
        <p:style>
          <a:lnRef idx="1">
            <a:schemeClr val="accent1"/>
          </a:lnRef>
          <a:fillRef idx="0">
            <a:schemeClr val="accent1"/>
          </a:fillRef>
          <a:effectRef idx="0">
            <a:schemeClr val="accent1"/>
          </a:effectRef>
          <a:fontRef idx="minor">
            <a:schemeClr val="tx1"/>
          </a:fontRef>
        </p:style>
      </p:cxnSp>
      <p:pic>
        <p:nvPicPr>
          <p:cNvPr id="9" name="图片 8" descr="文本&#10;&#10;描述已自动生成"/>
          <p:cNvPicPr>
            <a:picLocks noChangeAspect="1"/>
          </p:cNvPicPr>
          <p:nvPr userDrawn="1"/>
        </p:nvPicPr>
        <p:blipFill>
          <a:blip r:embed="rId13" cstate="print">
            <a:grayscl/>
            <a:extLst>
              <a:ext uri="{28A0092B-C50C-407E-A947-70E740481C1C}">
                <a14:useLocalDpi xmlns:a14="http://schemas.microsoft.com/office/drawing/2010/main" val="0"/>
              </a:ext>
            </a:extLst>
          </a:blip>
          <a:stretch>
            <a:fillRect/>
          </a:stretch>
        </p:blipFill>
        <p:spPr>
          <a:xfrm>
            <a:off x="9676872" y="-77489"/>
            <a:ext cx="2580885" cy="973017"/>
          </a:xfrm>
          <a:prstGeom prst="rect">
            <a:avLst/>
          </a:prstGeom>
        </p:spPr>
      </p:pic>
      <p:grpSp>
        <p:nvGrpSpPr>
          <p:cNvPr id="25" name="Group 4"/>
          <p:cNvGrpSpPr>
            <a:grpSpLocks noChangeAspect="1"/>
          </p:cNvGrpSpPr>
          <p:nvPr userDrawn="1"/>
        </p:nvGrpSpPr>
        <p:grpSpPr bwMode="auto">
          <a:xfrm>
            <a:off x="458101" y="125771"/>
            <a:ext cx="525306" cy="504000"/>
            <a:chOff x="3125" y="1474"/>
            <a:chExt cx="1430" cy="1372"/>
          </a:xfrm>
        </p:grpSpPr>
        <p:sp>
          <p:nvSpPr>
            <p:cNvPr id="26" name="AutoShape 3"/>
            <p:cNvSpPr>
              <a:spLocks noChangeAspect="1" noChangeArrowheads="1" noTextEdit="1"/>
            </p:cNvSpPr>
            <p:nvPr userDrawn="1"/>
          </p:nvSpPr>
          <p:spPr bwMode="auto">
            <a:xfrm>
              <a:off x="3125" y="1474"/>
              <a:ext cx="1430" cy="1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chemeClr val="tx1"/>
                </a:solidFill>
              </a:endParaRPr>
            </a:p>
          </p:txBody>
        </p:sp>
        <p:sp>
          <p:nvSpPr>
            <p:cNvPr id="27" name="Freeform 5"/>
            <p:cNvSpPr>
              <a:spLocks noEditPoints="1"/>
            </p:cNvSpPr>
            <p:nvPr userDrawn="1"/>
          </p:nvSpPr>
          <p:spPr bwMode="auto">
            <a:xfrm>
              <a:off x="3127" y="1474"/>
              <a:ext cx="1430" cy="1370"/>
            </a:xfrm>
            <a:custGeom>
              <a:avLst/>
              <a:gdLst>
                <a:gd name="T0" fmla="*/ 300 w 600"/>
                <a:gd name="T1" fmla="*/ 0 h 575"/>
                <a:gd name="T2" fmla="*/ 175 w 600"/>
                <a:gd name="T3" fmla="*/ 50 h 575"/>
                <a:gd name="T4" fmla="*/ 175 w 600"/>
                <a:gd name="T5" fmla="*/ 150 h 575"/>
                <a:gd name="T6" fmla="*/ 325 w 600"/>
                <a:gd name="T7" fmla="*/ 150 h 575"/>
                <a:gd name="T8" fmla="*/ 325 w 600"/>
                <a:gd name="T9" fmla="*/ 175 h 575"/>
                <a:gd name="T10" fmla="*/ 75 w 600"/>
                <a:gd name="T11" fmla="*/ 175 h 575"/>
                <a:gd name="T12" fmla="*/ 0 w 600"/>
                <a:gd name="T13" fmla="*/ 300 h 575"/>
                <a:gd name="T14" fmla="*/ 75 w 600"/>
                <a:gd name="T15" fmla="*/ 425 h 575"/>
                <a:gd name="T16" fmla="*/ 150 w 600"/>
                <a:gd name="T17" fmla="*/ 425 h 575"/>
                <a:gd name="T18" fmla="*/ 150 w 600"/>
                <a:gd name="T19" fmla="*/ 384 h 575"/>
                <a:gd name="T20" fmla="*/ 259 w 600"/>
                <a:gd name="T21" fmla="*/ 275 h 575"/>
                <a:gd name="T22" fmla="*/ 341 w 600"/>
                <a:gd name="T23" fmla="*/ 275 h 575"/>
                <a:gd name="T24" fmla="*/ 425 w 600"/>
                <a:gd name="T25" fmla="*/ 216 h 575"/>
                <a:gd name="T26" fmla="*/ 425 w 600"/>
                <a:gd name="T27" fmla="*/ 50 h 575"/>
                <a:gd name="T28" fmla="*/ 300 w 600"/>
                <a:gd name="T29" fmla="*/ 0 h 575"/>
                <a:gd name="T30" fmla="*/ 225 w 600"/>
                <a:gd name="T31" fmla="*/ 50 h 575"/>
                <a:gd name="T32" fmla="*/ 250 w 600"/>
                <a:gd name="T33" fmla="*/ 75 h 575"/>
                <a:gd name="T34" fmla="*/ 225 w 600"/>
                <a:gd name="T35" fmla="*/ 100 h 575"/>
                <a:gd name="T36" fmla="*/ 200 w 600"/>
                <a:gd name="T37" fmla="*/ 75 h 575"/>
                <a:gd name="T38" fmla="*/ 225 w 600"/>
                <a:gd name="T39" fmla="*/ 50 h 575"/>
                <a:gd name="T40" fmla="*/ 450 w 600"/>
                <a:gd name="T41" fmla="*/ 150 h 575"/>
                <a:gd name="T42" fmla="*/ 450 w 600"/>
                <a:gd name="T43" fmla="*/ 216 h 575"/>
                <a:gd name="T44" fmla="*/ 341 w 600"/>
                <a:gd name="T45" fmla="*/ 300 h 575"/>
                <a:gd name="T46" fmla="*/ 259 w 600"/>
                <a:gd name="T47" fmla="*/ 300 h 575"/>
                <a:gd name="T48" fmla="*/ 175 w 600"/>
                <a:gd name="T49" fmla="*/ 384 h 575"/>
                <a:gd name="T50" fmla="*/ 175 w 600"/>
                <a:gd name="T51" fmla="*/ 525 h 575"/>
                <a:gd name="T52" fmla="*/ 300 w 600"/>
                <a:gd name="T53" fmla="*/ 575 h 575"/>
                <a:gd name="T54" fmla="*/ 425 w 600"/>
                <a:gd name="T55" fmla="*/ 525 h 575"/>
                <a:gd name="T56" fmla="*/ 425 w 600"/>
                <a:gd name="T57" fmla="*/ 425 h 575"/>
                <a:gd name="T58" fmla="*/ 275 w 600"/>
                <a:gd name="T59" fmla="*/ 425 h 575"/>
                <a:gd name="T60" fmla="*/ 275 w 600"/>
                <a:gd name="T61" fmla="*/ 400 h 575"/>
                <a:gd name="T62" fmla="*/ 525 w 600"/>
                <a:gd name="T63" fmla="*/ 400 h 575"/>
                <a:gd name="T64" fmla="*/ 600 w 600"/>
                <a:gd name="T65" fmla="*/ 275 h 575"/>
                <a:gd name="T66" fmla="*/ 525 w 600"/>
                <a:gd name="T67" fmla="*/ 150 h 575"/>
                <a:gd name="T68" fmla="*/ 450 w 600"/>
                <a:gd name="T69" fmla="*/ 150 h 575"/>
                <a:gd name="T70" fmla="*/ 375 w 600"/>
                <a:gd name="T71" fmla="*/ 475 h 575"/>
                <a:gd name="T72" fmla="*/ 400 w 600"/>
                <a:gd name="T73" fmla="*/ 500 h 575"/>
                <a:gd name="T74" fmla="*/ 375 w 600"/>
                <a:gd name="T75" fmla="*/ 525 h 575"/>
                <a:gd name="T76" fmla="*/ 350 w 600"/>
                <a:gd name="T77" fmla="*/ 500 h 575"/>
                <a:gd name="T78" fmla="*/ 375 w 600"/>
                <a:gd name="T79" fmla="*/ 475 h 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00" h="575">
                  <a:moveTo>
                    <a:pt x="300" y="0"/>
                  </a:moveTo>
                  <a:cubicBezTo>
                    <a:pt x="175" y="0"/>
                    <a:pt x="175" y="50"/>
                    <a:pt x="175" y="50"/>
                  </a:cubicBezTo>
                  <a:cubicBezTo>
                    <a:pt x="175" y="150"/>
                    <a:pt x="175" y="150"/>
                    <a:pt x="175" y="150"/>
                  </a:cubicBezTo>
                  <a:cubicBezTo>
                    <a:pt x="325" y="150"/>
                    <a:pt x="325" y="150"/>
                    <a:pt x="325" y="150"/>
                  </a:cubicBezTo>
                  <a:cubicBezTo>
                    <a:pt x="325" y="175"/>
                    <a:pt x="325" y="175"/>
                    <a:pt x="325" y="175"/>
                  </a:cubicBezTo>
                  <a:cubicBezTo>
                    <a:pt x="75" y="175"/>
                    <a:pt x="75" y="175"/>
                    <a:pt x="75" y="175"/>
                  </a:cubicBezTo>
                  <a:cubicBezTo>
                    <a:pt x="75" y="175"/>
                    <a:pt x="0" y="163"/>
                    <a:pt x="0" y="300"/>
                  </a:cubicBezTo>
                  <a:cubicBezTo>
                    <a:pt x="0" y="436"/>
                    <a:pt x="75" y="425"/>
                    <a:pt x="75" y="425"/>
                  </a:cubicBezTo>
                  <a:cubicBezTo>
                    <a:pt x="150" y="425"/>
                    <a:pt x="150" y="425"/>
                    <a:pt x="150" y="425"/>
                  </a:cubicBezTo>
                  <a:cubicBezTo>
                    <a:pt x="150" y="384"/>
                    <a:pt x="150" y="384"/>
                    <a:pt x="150" y="384"/>
                  </a:cubicBezTo>
                  <a:cubicBezTo>
                    <a:pt x="150" y="324"/>
                    <a:pt x="199" y="275"/>
                    <a:pt x="259" y="275"/>
                  </a:cubicBezTo>
                  <a:cubicBezTo>
                    <a:pt x="341" y="275"/>
                    <a:pt x="341" y="275"/>
                    <a:pt x="341" y="275"/>
                  </a:cubicBezTo>
                  <a:cubicBezTo>
                    <a:pt x="387" y="275"/>
                    <a:pt x="425" y="262"/>
                    <a:pt x="425" y="216"/>
                  </a:cubicBezTo>
                  <a:cubicBezTo>
                    <a:pt x="425" y="50"/>
                    <a:pt x="425" y="50"/>
                    <a:pt x="425" y="50"/>
                  </a:cubicBezTo>
                  <a:cubicBezTo>
                    <a:pt x="425" y="50"/>
                    <a:pt x="425" y="0"/>
                    <a:pt x="300" y="0"/>
                  </a:cubicBezTo>
                  <a:close/>
                  <a:moveTo>
                    <a:pt x="225" y="50"/>
                  </a:moveTo>
                  <a:cubicBezTo>
                    <a:pt x="239" y="50"/>
                    <a:pt x="250" y="61"/>
                    <a:pt x="250" y="75"/>
                  </a:cubicBezTo>
                  <a:cubicBezTo>
                    <a:pt x="250" y="89"/>
                    <a:pt x="239" y="100"/>
                    <a:pt x="225" y="100"/>
                  </a:cubicBezTo>
                  <a:cubicBezTo>
                    <a:pt x="211" y="100"/>
                    <a:pt x="200" y="89"/>
                    <a:pt x="200" y="75"/>
                  </a:cubicBezTo>
                  <a:cubicBezTo>
                    <a:pt x="200" y="61"/>
                    <a:pt x="211" y="50"/>
                    <a:pt x="225" y="50"/>
                  </a:cubicBezTo>
                  <a:close/>
                  <a:moveTo>
                    <a:pt x="450" y="150"/>
                  </a:moveTo>
                  <a:cubicBezTo>
                    <a:pt x="450" y="216"/>
                    <a:pt x="450" y="216"/>
                    <a:pt x="450" y="216"/>
                  </a:cubicBezTo>
                  <a:cubicBezTo>
                    <a:pt x="450" y="276"/>
                    <a:pt x="401" y="300"/>
                    <a:pt x="341" y="300"/>
                  </a:cubicBezTo>
                  <a:cubicBezTo>
                    <a:pt x="259" y="300"/>
                    <a:pt x="259" y="300"/>
                    <a:pt x="259" y="300"/>
                  </a:cubicBezTo>
                  <a:cubicBezTo>
                    <a:pt x="213" y="300"/>
                    <a:pt x="175" y="338"/>
                    <a:pt x="175" y="384"/>
                  </a:cubicBezTo>
                  <a:cubicBezTo>
                    <a:pt x="175" y="525"/>
                    <a:pt x="175" y="525"/>
                    <a:pt x="175" y="525"/>
                  </a:cubicBezTo>
                  <a:cubicBezTo>
                    <a:pt x="175" y="525"/>
                    <a:pt x="177" y="575"/>
                    <a:pt x="300" y="575"/>
                  </a:cubicBezTo>
                  <a:cubicBezTo>
                    <a:pt x="423" y="575"/>
                    <a:pt x="425" y="525"/>
                    <a:pt x="425" y="525"/>
                  </a:cubicBezTo>
                  <a:cubicBezTo>
                    <a:pt x="425" y="425"/>
                    <a:pt x="425" y="425"/>
                    <a:pt x="425" y="425"/>
                  </a:cubicBezTo>
                  <a:cubicBezTo>
                    <a:pt x="275" y="425"/>
                    <a:pt x="275" y="425"/>
                    <a:pt x="275" y="425"/>
                  </a:cubicBezTo>
                  <a:cubicBezTo>
                    <a:pt x="275" y="400"/>
                    <a:pt x="275" y="400"/>
                    <a:pt x="275" y="400"/>
                  </a:cubicBezTo>
                  <a:cubicBezTo>
                    <a:pt x="525" y="400"/>
                    <a:pt x="525" y="400"/>
                    <a:pt x="525" y="400"/>
                  </a:cubicBezTo>
                  <a:cubicBezTo>
                    <a:pt x="525" y="400"/>
                    <a:pt x="600" y="413"/>
                    <a:pt x="600" y="275"/>
                  </a:cubicBezTo>
                  <a:cubicBezTo>
                    <a:pt x="600" y="137"/>
                    <a:pt x="525" y="150"/>
                    <a:pt x="525" y="150"/>
                  </a:cubicBezTo>
                  <a:lnTo>
                    <a:pt x="450" y="150"/>
                  </a:lnTo>
                  <a:close/>
                  <a:moveTo>
                    <a:pt x="375" y="475"/>
                  </a:moveTo>
                  <a:cubicBezTo>
                    <a:pt x="389" y="475"/>
                    <a:pt x="400" y="486"/>
                    <a:pt x="400" y="500"/>
                  </a:cubicBezTo>
                  <a:cubicBezTo>
                    <a:pt x="400" y="514"/>
                    <a:pt x="389" y="525"/>
                    <a:pt x="375" y="525"/>
                  </a:cubicBezTo>
                  <a:cubicBezTo>
                    <a:pt x="361" y="525"/>
                    <a:pt x="350" y="514"/>
                    <a:pt x="350" y="500"/>
                  </a:cubicBezTo>
                  <a:cubicBezTo>
                    <a:pt x="350" y="486"/>
                    <a:pt x="361" y="475"/>
                    <a:pt x="375" y="475"/>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solidFill>
              </a:endParaRPr>
            </a:p>
          </p:txBody>
        </p:sp>
      </p:grpSp>
    </p:spTree>
  </p:cSld>
  <p:clrMap bg1="lt1" tx1="dk1" bg2="lt2" tx2="dk2" accent1="accent1" accent2="accent2" accent3="accent3" accent4="accent4" accent5="accent5" accent6="accent6" hlink="hlink" folHlink="folHlink"/>
  <p:sldLayoutIdLst>
    <p:sldLayoutId id="2147484009" r:id="rId1"/>
    <p:sldLayoutId id="2147484010" r:id="rId2"/>
    <p:sldLayoutId id="2147484011" r:id="rId3"/>
    <p:sldLayoutId id="2147484012" r:id="rId4"/>
    <p:sldLayoutId id="2147484013" r:id="rId5"/>
    <p:sldLayoutId id="2147484014" r:id="rId6"/>
    <p:sldLayoutId id="2147484015" r:id="rId7"/>
    <p:sldLayoutId id="2147484016" r:id="rId8"/>
    <p:sldLayoutId id="2147484017" r:id="rId9"/>
    <p:sldLayoutId id="2147484018" r:id="rId10"/>
    <p:sldLayoutId id="214748401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9.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cxnSp>
        <p:nvCxnSpPr>
          <p:cNvPr id="7" name="直接连接符 6"/>
          <p:cNvCxnSpPr/>
          <p:nvPr userDrawn="1"/>
        </p:nvCxnSpPr>
        <p:spPr>
          <a:xfrm>
            <a:off x="0" y="702856"/>
            <a:ext cx="12192000" cy="0"/>
          </a:xfrm>
          <a:prstGeom prst="line">
            <a:avLst/>
          </a:prstGeom>
          <a:ln w="38100">
            <a:solidFill>
              <a:schemeClr val="accent1"/>
            </a:solidFill>
            <a:tailEnd type="none"/>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nvCxnSpPr>
        <p:spPr>
          <a:xfrm>
            <a:off x="0" y="774864"/>
            <a:ext cx="12192000" cy="0"/>
          </a:xfrm>
          <a:prstGeom prst="line">
            <a:avLst/>
          </a:prstGeom>
          <a:ln w="38100">
            <a:solidFill>
              <a:schemeClr val="accent1"/>
            </a:solidFill>
            <a:tailEnd type="none"/>
          </a:ln>
        </p:spPr>
        <p:style>
          <a:lnRef idx="1">
            <a:schemeClr val="accent1"/>
          </a:lnRef>
          <a:fillRef idx="0">
            <a:schemeClr val="accent1"/>
          </a:fillRef>
          <a:effectRef idx="0">
            <a:schemeClr val="accent1"/>
          </a:effectRef>
          <a:fontRef idx="minor">
            <a:schemeClr val="tx1"/>
          </a:fontRef>
        </p:style>
      </p:cxnSp>
      <p:pic>
        <p:nvPicPr>
          <p:cNvPr id="9" name="图片 8" descr="文本&#10;&#10;描述已自动生成"/>
          <p:cNvPicPr>
            <a:picLocks noChangeAspect="1"/>
          </p:cNvPicPr>
          <p:nvPr userDrawn="1"/>
        </p:nvPicPr>
        <p:blipFill>
          <a:blip r:embed="rId13" cstate="print">
            <a:grayscl/>
            <a:extLst>
              <a:ext uri="{28A0092B-C50C-407E-A947-70E740481C1C}">
                <a14:useLocalDpi xmlns:a14="http://schemas.microsoft.com/office/drawing/2010/main" val="0"/>
              </a:ext>
            </a:extLst>
          </a:blip>
          <a:stretch>
            <a:fillRect/>
          </a:stretch>
        </p:blipFill>
        <p:spPr>
          <a:xfrm>
            <a:off x="9676872" y="-77489"/>
            <a:ext cx="2580885" cy="973017"/>
          </a:xfrm>
          <a:prstGeom prst="rect">
            <a:avLst/>
          </a:prstGeom>
        </p:spPr>
      </p:pic>
      <p:grpSp>
        <p:nvGrpSpPr>
          <p:cNvPr id="25" name="Group 4"/>
          <p:cNvGrpSpPr>
            <a:grpSpLocks noChangeAspect="1"/>
          </p:cNvGrpSpPr>
          <p:nvPr userDrawn="1"/>
        </p:nvGrpSpPr>
        <p:grpSpPr bwMode="auto">
          <a:xfrm>
            <a:off x="458101" y="125771"/>
            <a:ext cx="525306" cy="504000"/>
            <a:chOff x="3125" y="1474"/>
            <a:chExt cx="1430" cy="1372"/>
          </a:xfrm>
        </p:grpSpPr>
        <p:sp>
          <p:nvSpPr>
            <p:cNvPr id="26" name="AutoShape 3"/>
            <p:cNvSpPr>
              <a:spLocks noChangeAspect="1" noChangeArrowheads="1" noTextEdit="1"/>
            </p:cNvSpPr>
            <p:nvPr userDrawn="1"/>
          </p:nvSpPr>
          <p:spPr bwMode="auto">
            <a:xfrm>
              <a:off x="3125" y="1474"/>
              <a:ext cx="1430" cy="1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chemeClr val="tx1"/>
                </a:solidFill>
              </a:endParaRPr>
            </a:p>
          </p:txBody>
        </p:sp>
        <p:sp>
          <p:nvSpPr>
            <p:cNvPr id="27" name="Freeform 5"/>
            <p:cNvSpPr>
              <a:spLocks noEditPoints="1"/>
            </p:cNvSpPr>
            <p:nvPr userDrawn="1"/>
          </p:nvSpPr>
          <p:spPr bwMode="auto">
            <a:xfrm>
              <a:off x="3127" y="1474"/>
              <a:ext cx="1430" cy="1370"/>
            </a:xfrm>
            <a:custGeom>
              <a:avLst/>
              <a:gdLst>
                <a:gd name="T0" fmla="*/ 300 w 600"/>
                <a:gd name="T1" fmla="*/ 0 h 575"/>
                <a:gd name="T2" fmla="*/ 175 w 600"/>
                <a:gd name="T3" fmla="*/ 50 h 575"/>
                <a:gd name="T4" fmla="*/ 175 w 600"/>
                <a:gd name="T5" fmla="*/ 150 h 575"/>
                <a:gd name="T6" fmla="*/ 325 w 600"/>
                <a:gd name="T7" fmla="*/ 150 h 575"/>
                <a:gd name="T8" fmla="*/ 325 w 600"/>
                <a:gd name="T9" fmla="*/ 175 h 575"/>
                <a:gd name="T10" fmla="*/ 75 w 600"/>
                <a:gd name="T11" fmla="*/ 175 h 575"/>
                <a:gd name="T12" fmla="*/ 0 w 600"/>
                <a:gd name="T13" fmla="*/ 300 h 575"/>
                <a:gd name="T14" fmla="*/ 75 w 600"/>
                <a:gd name="T15" fmla="*/ 425 h 575"/>
                <a:gd name="T16" fmla="*/ 150 w 600"/>
                <a:gd name="T17" fmla="*/ 425 h 575"/>
                <a:gd name="T18" fmla="*/ 150 w 600"/>
                <a:gd name="T19" fmla="*/ 384 h 575"/>
                <a:gd name="T20" fmla="*/ 259 w 600"/>
                <a:gd name="T21" fmla="*/ 275 h 575"/>
                <a:gd name="T22" fmla="*/ 341 w 600"/>
                <a:gd name="T23" fmla="*/ 275 h 575"/>
                <a:gd name="T24" fmla="*/ 425 w 600"/>
                <a:gd name="T25" fmla="*/ 216 h 575"/>
                <a:gd name="T26" fmla="*/ 425 w 600"/>
                <a:gd name="T27" fmla="*/ 50 h 575"/>
                <a:gd name="T28" fmla="*/ 300 w 600"/>
                <a:gd name="T29" fmla="*/ 0 h 575"/>
                <a:gd name="T30" fmla="*/ 225 w 600"/>
                <a:gd name="T31" fmla="*/ 50 h 575"/>
                <a:gd name="T32" fmla="*/ 250 w 600"/>
                <a:gd name="T33" fmla="*/ 75 h 575"/>
                <a:gd name="T34" fmla="*/ 225 w 600"/>
                <a:gd name="T35" fmla="*/ 100 h 575"/>
                <a:gd name="T36" fmla="*/ 200 w 600"/>
                <a:gd name="T37" fmla="*/ 75 h 575"/>
                <a:gd name="T38" fmla="*/ 225 w 600"/>
                <a:gd name="T39" fmla="*/ 50 h 575"/>
                <a:gd name="T40" fmla="*/ 450 w 600"/>
                <a:gd name="T41" fmla="*/ 150 h 575"/>
                <a:gd name="T42" fmla="*/ 450 w 600"/>
                <a:gd name="T43" fmla="*/ 216 h 575"/>
                <a:gd name="T44" fmla="*/ 341 w 600"/>
                <a:gd name="T45" fmla="*/ 300 h 575"/>
                <a:gd name="T46" fmla="*/ 259 w 600"/>
                <a:gd name="T47" fmla="*/ 300 h 575"/>
                <a:gd name="T48" fmla="*/ 175 w 600"/>
                <a:gd name="T49" fmla="*/ 384 h 575"/>
                <a:gd name="T50" fmla="*/ 175 w 600"/>
                <a:gd name="T51" fmla="*/ 525 h 575"/>
                <a:gd name="T52" fmla="*/ 300 w 600"/>
                <a:gd name="T53" fmla="*/ 575 h 575"/>
                <a:gd name="T54" fmla="*/ 425 w 600"/>
                <a:gd name="T55" fmla="*/ 525 h 575"/>
                <a:gd name="T56" fmla="*/ 425 w 600"/>
                <a:gd name="T57" fmla="*/ 425 h 575"/>
                <a:gd name="T58" fmla="*/ 275 w 600"/>
                <a:gd name="T59" fmla="*/ 425 h 575"/>
                <a:gd name="T60" fmla="*/ 275 w 600"/>
                <a:gd name="T61" fmla="*/ 400 h 575"/>
                <a:gd name="T62" fmla="*/ 525 w 600"/>
                <a:gd name="T63" fmla="*/ 400 h 575"/>
                <a:gd name="T64" fmla="*/ 600 w 600"/>
                <a:gd name="T65" fmla="*/ 275 h 575"/>
                <a:gd name="T66" fmla="*/ 525 w 600"/>
                <a:gd name="T67" fmla="*/ 150 h 575"/>
                <a:gd name="T68" fmla="*/ 450 w 600"/>
                <a:gd name="T69" fmla="*/ 150 h 575"/>
                <a:gd name="T70" fmla="*/ 375 w 600"/>
                <a:gd name="T71" fmla="*/ 475 h 575"/>
                <a:gd name="T72" fmla="*/ 400 w 600"/>
                <a:gd name="T73" fmla="*/ 500 h 575"/>
                <a:gd name="T74" fmla="*/ 375 w 600"/>
                <a:gd name="T75" fmla="*/ 525 h 575"/>
                <a:gd name="T76" fmla="*/ 350 w 600"/>
                <a:gd name="T77" fmla="*/ 500 h 575"/>
                <a:gd name="T78" fmla="*/ 375 w 600"/>
                <a:gd name="T79" fmla="*/ 475 h 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00" h="575">
                  <a:moveTo>
                    <a:pt x="300" y="0"/>
                  </a:moveTo>
                  <a:cubicBezTo>
                    <a:pt x="175" y="0"/>
                    <a:pt x="175" y="50"/>
                    <a:pt x="175" y="50"/>
                  </a:cubicBezTo>
                  <a:cubicBezTo>
                    <a:pt x="175" y="150"/>
                    <a:pt x="175" y="150"/>
                    <a:pt x="175" y="150"/>
                  </a:cubicBezTo>
                  <a:cubicBezTo>
                    <a:pt x="325" y="150"/>
                    <a:pt x="325" y="150"/>
                    <a:pt x="325" y="150"/>
                  </a:cubicBezTo>
                  <a:cubicBezTo>
                    <a:pt x="325" y="175"/>
                    <a:pt x="325" y="175"/>
                    <a:pt x="325" y="175"/>
                  </a:cubicBezTo>
                  <a:cubicBezTo>
                    <a:pt x="75" y="175"/>
                    <a:pt x="75" y="175"/>
                    <a:pt x="75" y="175"/>
                  </a:cubicBezTo>
                  <a:cubicBezTo>
                    <a:pt x="75" y="175"/>
                    <a:pt x="0" y="163"/>
                    <a:pt x="0" y="300"/>
                  </a:cubicBezTo>
                  <a:cubicBezTo>
                    <a:pt x="0" y="436"/>
                    <a:pt x="75" y="425"/>
                    <a:pt x="75" y="425"/>
                  </a:cubicBezTo>
                  <a:cubicBezTo>
                    <a:pt x="150" y="425"/>
                    <a:pt x="150" y="425"/>
                    <a:pt x="150" y="425"/>
                  </a:cubicBezTo>
                  <a:cubicBezTo>
                    <a:pt x="150" y="384"/>
                    <a:pt x="150" y="384"/>
                    <a:pt x="150" y="384"/>
                  </a:cubicBezTo>
                  <a:cubicBezTo>
                    <a:pt x="150" y="324"/>
                    <a:pt x="199" y="275"/>
                    <a:pt x="259" y="275"/>
                  </a:cubicBezTo>
                  <a:cubicBezTo>
                    <a:pt x="341" y="275"/>
                    <a:pt x="341" y="275"/>
                    <a:pt x="341" y="275"/>
                  </a:cubicBezTo>
                  <a:cubicBezTo>
                    <a:pt x="387" y="275"/>
                    <a:pt x="425" y="262"/>
                    <a:pt x="425" y="216"/>
                  </a:cubicBezTo>
                  <a:cubicBezTo>
                    <a:pt x="425" y="50"/>
                    <a:pt x="425" y="50"/>
                    <a:pt x="425" y="50"/>
                  </a:cubicBezTo>
                  <a:cubicBezTo>
                    <a:pt x="425" y="50"/>
                    <a:pt x="425" y="0"/>
                    <a:pt x="300" y="0"/>
                  </a:cubicBezTo>
                  <a:close/>
                  <a:moveTo>
                    <a:pt x="225" y="50"/>
                  </a:moveTo>
                  <a:cubicBezTo>
                    <a:pt x="239" y="50"/>
                    <a:pt x="250" y="61"/>
                    <a:pt x="250" y="75"/>
                  </a:cubicBezTo>
                  <a:cubicBezTo>
                    <a:pt x="250" y="89"/>
                    <a:pt x="239" y="100"/>
                    <a:pt x="225" y="100"/>
                  </a:cubicBezTo>
                  <a:cubicBezTo>
                    <a:pt x="211" y="100"/>
                    <a:pt x="200" y="89"/>
                    <a:pt x="200" y="75"/>
                  </a:cubicBezTo>
                  <a:cubicBezTo>
                    <a:pt x="200" y="61"/>
                    <a:pt x="211" y="50"/>
                    <a:pt x="225" y="50"/>
                  </a:cubicBezTo>
                  <a:close/>
                  <a:moveTo>
                    <a:pt x="450" y="150"/>
                  </a:moveTo>
                  <a:cubicBezTo>
                    <a:pt x="450" y="216"/>
                    <a:pt x="450" y="216"/>
                    <a:pt x="450" y="216"/>
                  </a:cubicBezTo>
                  <a:cubicBezTo>
                    <a:pt x="450" y="276"/>
                    <a:pt x="401" y="300"/>
                    <a:pt x="341" y="300"/>
                  </a:cubicBezTo>
                  <a:cubicBezTo>
                    <a:pt x="259" y="300"/>
                    <a:pt x="259" y="300"/>
                    <a:pt x="259" y="300"/>
                  </a:cubicBezTo>
                  <a:cubicBezTo>
                    <a:pt x="213" y="300"/>
                    <a:pt x="175" y="338"/>
                    <a:pt x="175" y="384"/>
                  </a:cubicBezTo>
                  <a:cubicBezTo>
                    <a:pt x="175" y="525"/>
                    <a:pt x="175" y="525"/>
                    <a:pt x="175" y="525"/>
                  </a:cubicBezTo>
                  <a:cubicBezTo>
                    <a:pt x="175" y="525"/>
                    <a:pt x="177" y="575"/>
                    <a:pt x="300" y="575"/>
                  </a:cubicBezTo>
                  <a:cubicBezTo>
                    <a:pt x="423" y="575"/>
                    <a:pt x="425" y="525"/>
                    <a:pt x="425" y="525"/>
                  </a:cubicBezTo>
                  <a:cubicBezTo>
                    <a:pt x="425" y="425"/>
                    <a:pt x="425" y="425"/>
                    <a:pt x="425" y="425"/>
                  </a:cubicBezTo>
                  <a:cubicBezTo>
                    <a:pt x="275" y="425"/>
                    <a:pt x="275" y="425"/>
                    <a:pt x="275" y="425"/>
                  </a:cubicBezTo>
                  <a:cubicBezTo>
                    <a:pt x="275" y="400"/>
                    <a:pt x="275" y="400"/>
                    <a:pt x="275" y="400"/>
                  </a:cubicBezTo>
                  <a:cubicBezTo>
                    <a:pt x="525" y="400"/>
                    <a:pt x="525" y="400"/>
                    <a:pt x="525" y="400"/>
                  </a:cubicBezTo>
                  <a:cubicBezTo>
                    <a:pt x="525" y="400"/>
                    <a:pt x="600" y="413"/>
                    <a:pt x="600" y="275"/>
                  </a:cubicBezTo>
                  <a:cubicBezTo>
                    <a:pt x="600" y="137"/>
                    <a:pt x="525" y="150"/>
                    <a:pt x="525" y="150"/>
                  </a:cubicBezTo>
                  <a:lnTo>
                    <a:pt x="450" y="150"/>
                  </a:lnTo>
                  <a:close/>
                  <a:moveTo>
                    <a:pt x="375" y="475"/>
                  </a:moveTo>
                  <a:cubicBezTo>
                    <a:pt x="389" y="475"/>
                    <a:pt x="400" y="486"/>
                    <a:pt x="400" y="500"/>
                  </a:cubicBezTo>
                  <a:cubicBezTo>
                    <a:pt x="400" y="514"/>
                    <a:pt x="389" y="525"/>
                    <a:pt x="375" y="525"/>
                  </a:cubicBezTo>
                  <a:cubicBezTo>
                    <a:pt x="361" y="525"/>
                    <a:pt x="350" y="514"/>
                    <a:pt x="350" y="500"/>
                  </a:cubicBezTo>
                  <a:cubicBezTo>
                    <a:pt x="350" y="486"/>
                    <a:pt x="361" y="475"/>
                    <a:pt x="375" y="475"/>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solidFill>
              </a:endParaRPr>
            </a:p>
          </p:txBody>
        </p:sp>
      </p:grpSp>
    </p:spTree>
  </p:cSld>
  <p:clrMap bg1="lt1" tx1="dk1" bg2="lt2" tx2="dk2" accent1="accent1" accent2="accent2" accent3="accent3" accent4="accent4" accent5="accent5" accent6="accent6" hlink="hlink" folHlink="folHlink"/>
  <p:sldLayoutIdLst>
    <p:sldLayoutId id="2147484021" r:id="rId1"/>
    <p:sldLayoutId id="2147484022" r:id="rId2"/>
    <p:sldLayoutId id="2147484023" r:id="rId3"/>
    <p:sldLayoutId id="2147484024" r:id="rId4"/>
    <p:sldLayoutId id="2147484025" r:id="rId5"/>
    <p:sldLayoutId id="2147484026" r:id="rId6"/>
    <p:sldLayoutId id="2147484027" r:id="rId7"/>
    <p:sldLayoutId id="2147484028" r:id="rId8"/>
    <p:sldLayoutId id="2147484029" r:id="rId9"/>
    <p:sldLayoutId id="2147484030" r:id="rId10"/>
    <p:sldLayoutId id="214748403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cxnSp>
        <p:nvCxnSpPr>
          <p:cNvPr id="7" name="直接连接符 6"/>
          <p:cNvCxnSpPr/>
          <p:nvPr userDrawn="1"/>
        </p:nvCxnSpPr>
        <p:spPr>
          <a:xfrm>
            <a:off x="0" y="702856"/>
            <a:ext cx="12192000" cy="0"/>
          </a:xfrm>
          <a:prstGeom prst="line">
            <a:avLst/>
          </a:prstGeom>
          <a:ln w="38100">
            <a:solidFill>
              <a:schemeClr val="accent1"/>
            </a:solidFill>
            <a:tailEnd type="none"/>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nvCxnSpPr>
        <p:spPr>
          <a:xfrm>
            <a:off x="0" y="774864"/>
            <a:ext cx="12192000" cy="0"/>
          </a:xfrm>
          <a:prstGeom prst="line">
            <a:avLst/>
          </a:prstGeom>
          <a:ln w="38100">
            <a:solidFill>
              <a:schemeClr val="accent1"/>
            </a:solidFill>
            <a:tailEnd type="none"/>
          </a:ln>
        </p:spPr>
        <p:style>
          <a:lnRef idx="1">
            <a:schemeClr val="accent1"/>
          </a:lnRef>
          <a:fillRef idx="0">
            <a:schemeClr val="accent1"/>
          </a:fillRef>
          <a:effectRef idx="0">
            <a:schemeClr val="accent1"/>
          </a:effectRef>
          <a:fontRef idx="minor">
            <a:schemeClr val="tx1"/>
          </a:fontRef>
        </p:style>
      </p:cxnSp>
      <p:pic>
        <p:nvPicPr>
          <p:cNvPr id="9" name="图片 8" descr="文本&#10;&#10;描述已自动生成"/>
          <p:cNvPicPr>
            <a:picLocks noChangeAspect="1"/>
          </p:cNvPicPr>
          <p:nvPr userDrawn="1"/>
        </p:nvPicPr>
        <p:blipFill>
          <a:blip r:embed="rId13" cstate="print">
            <a:grayscl/>
            <a:extLst>
              <a:ext uri="{28A0092B-C50C-407E-A947-70E740481C1C}">
                <a14:useLocalDpi xmlns:a14="http://schemas.microsoft.com/office/drawing/2010/main" val="0"/>
              </a:ext>
            </a:extLst>
          </a:blip>
          <a:stretch>
            <a:fillRect/>
          </a:stretch>
        </p:blipFill>
        <p:spPr>
          <a:xfrm>
            <a:off x="9676872" y="-77489"/>
            <a:ext cx="2580885" cy="973017"/>
          </a:xfrm>
          <a:prstGeom prst="rect">
            <a:avLst/>
          </a:prstGeom>
        </p:spPr>
      </p:pic>
      <p:grpSp>
        <p:nvGrpSpPr>
          <p:cNvPr id="25" name="Group 4"/>
          <p:cNvGrpSpPr>
            <a:grpSpLocks noChangeAspect="1"/>
          </p:cNvGrpSpPr>
          <p:nvPr userDrawn="1"/>
        </p:nvGrpSpPr>
        <p:grpSpPr bwMode="auto">
          <a:xfrm>
            <a:off x="458101" y="125771"/>
            <a:ext cx="525306" cy="504000"/>
            <a:chOff x="3125" y="1474"/>
            <a:chExt cx="1430" cy="1372"/>
          </a:xfrm>
        </p:grpSpPr>
        <p:sp>
          <p:nvSpPr>
            <p:cNvPr id="26" name="AutoShape 3"/>
            <p:cNvSpPr>
              <a:spLocks noChangeAspect="1" noChangeArrowheads="1" noTextEdit="1"/>
            </p:cNvSpPr>
            <p:nvPr userDrawn="1"/>
          </p:nvSpPr>
          <p:spPr bwMode="auto">
            <a:xfrm>
              <a:off x="3125" y="1474"/>
              <a:ext cx="1430" cy="1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chemeClr val="tx1"/>
                </a:solidFill>
              </a:endParaRPr>
            </a:p>
          </p:txBody>
        </p:sp>
        <p:sp>
          <p:nvSpPr>
            <p:cNvPr id="27" name="Freeform 5"/>
            <p:cNvSpPr>
              <a:spLocks noEditPoints="1"/>
            </p:cNvSpPr>
            <p:nvPr userDrawn="1"/>
          </p:nvSpPr>
          <p:spPr bwMode="auto">
            <a:xfrm>
              <a:off x="3127" y="1474"/>
              <a:ext cx="1430" cy="1370"/>
            </a:xfrm>
            <a:custGeom>
              <a:avLst/>
              <a:gdLst>
                <a:gd name="T0" fmla="*/ 300 w 600"/>
                <a:gd name="T1" fmla="*/ 0 h 575"/>
                <a:gd name="T2" fmla="*/ 175 w 600"/>
                <a:gd name="T3" fmla="*/ 50 h 575"/>
                <a:gd name="T4" fmla="*/ 175 w 600"/>
                <a:gd name="T5" fmla="*/ 150 h 575"/>
                <a:gd name="T6" fmla="*/ 325 w 600"/>
                <a:gd name="T7" fmla="*/ 150 h 575"/>
                <a:gd name="T8" fmla="*/ 325 w 600"/>
                <a:gd name="T9" fmla="*/ 175 h 575"/>
                <a:gd name="T10" fmla="*/ 75 w 600"/>
                <a:gd name="T11" fmla="*/ 175 h 575"/>
                <a:gd name="T12" fmla="*/ 0 w 600"/>
                <a:gd name="T13" fmla="*/ 300 h 575"/>
                <a:gd name="T14" fmla="*/ 75 w 600"/>
                <a:gd name="T15" fmla="*/ 425 h 575"/>
                <a:gd name="T16" fmla="*/ 150 w 600"/>
                <a:gd name="T17" fmla="*/ 425 h 575"/>
                <a:gd name="T18" fmla="*/ 150 w 600"/>
                <a:gd name="T19" fmla="*/ 384 h 575"/>
                <a:gd name="T20" fmla="*/ 259 w 600"/>
                <a:gd name="T21" fmla="*/ 275 h 575"/>
                <a:gd name="T22" fmla="*/ 341 w 600"/>
                <a:gd name="T23" fmla="*/ 275 h 575"/>
                <a:gd name="T24" fmla="*/ 425 w 600"/>
                <a:gd name="T25" fmla="*/ 216 h 575"/>
                <a:gd name="T26" fmla="*/ 425 w 600"/>
                <a:gd name="T27" fmla="*/ 50 h 575"/>
                <a:gd name="T28" fmla="*/ 300 w 600"/>
                <a:gd name="T29" fmla="*/ 0 h 575"/>
                <a:gd name="T30" fmla="*/ 225 w 600"/>
                <a:gd name="T31" fmla="*/ 50 h 575"/>
                <a:gd name="T32" fmla="*/ 250 w 600"/>
                <a:gd name="T33" fmla="*/ 75 h 575"/>
                <a:gd name="T34" fmla="*/ 225 w 600"/>
                <a:gd name="T35" fmla="*/ 100 h 575"/>
                <a:gd name="T36" fmla="*/ 200 w 600"/>
                <a:gd name="T37" fmla="*/ 75 h 575"/>
                <a:gd name="T38" fmla="*/ 225 w 600"/>
                <a:gd name="T39" fmla="*/ 50 h 575"/>
                <a:gd name="T40" fmla="*/ 450 w 600"/>
                <a:gd name="T41" fmla="*/ 150 h 575"/>
                <a:gd name="T42" fmla="*/ 450 w 600"/>
                <a:gd name="T43" fmla="*/ 216 h 575"/>
                <a:gd name="T44" fmla="*/ 341 w 600"/>
                <a:gd name="T45" fmla="*/ 300 h 575"/>
                <a:gd name="T46" fmla="*/ 259 w 600"/>
                <a:gd name="T47" fmla="*/ 300 h 575"/>
                <a:gd name="T48" fmla="*/ 175 w 600"/>
                <a:gd name="T49" fmla="*/ 384 h 575"/>
                <a:gd name="T50" fmla="*/ 175 w 600"/>
                <a:gd name="T51" fmla="*/ 525 h 575"/>
                <a:gd name="T52" fmla="*/ 300 w 600"/>
                <a:gd name="T53" fmla="*/ 575 h 575"/>
                <a:gd name="T54" fmla="*/ 425 w 600"/>
                <a:gd name="T55" fmla="*/ 525 h 575"/>
                <a:gd name="T56" fmla="*/ 425 w 600"/>
                <a:gd name="T57" fmla="*/ 425 h 575"/>
                <a:gd name="T58" fmla="*/ 275 w 600"/>
                <a:gd name="T59" fmla="*/ 425 h 575"/>
                <a:gd name="T60" fmla="*/ 275 w 600"/>
                <a:gd name="T61" fmla="*/ 400 h 575"/>
                <a:gd name="T62" fmla="*/ 525 w 600"/>
                <a:gd name="T63" fmla="*/ 400 h 575"/>
                <a:gd name="T64" fmla="*/ 600 w 600"/>
                <a:gd name="T65" fmla="*/ 275 h 575"/>
                <a:gd name="T66" fmla="*/ 525 w 600"/>
                <a:gd name="T67" fmla="*/ 150 h 575"/>
                <a:gd name="T68" fmla="*/ 450 w 600"/>
                <a:gd name="T69" fmla="*/ 150 h 575"/>
                <a:gd name="T70" fmla="*/ 375 w 600"/>
                <a:gd name="T71" fmla="*/ 475 h 575"/>
                <a:gd name="T72" fmla="*/ 400 w 600"/>
                <a:gd name="T73" fmla="*/ 500 h 575"/>
                <a:gd name="T74" fmla="*/ 375 w 600"/>
                <a:gd name="T75" fmla="*/ 525 h 575"/>
                <a:gd name="T76" fmla="*/ 350 w 600"/>
                <a:gd name="T77" fmla="*/ 500 h 575"/>
                <a:gd name="T78" fmla="*/ 375 w 600"/>
                <a:gd name="T79" fmla="*/ 475 h 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00" h="575">
                  <a:moveTo>
                    <a:pt x="300" y="0"/>
                  </a:moveTo>
                  <a:cubicBezTo>
                    <a:pt x="175" y="0"/>
                    <a:pt x="175" y="50"/>
                    <a:pt x="175" y="50"/>
                  </a:cubicBezTo>
                  <a:cubicBezTo>
                    <a:pt x="175" y="150"/>
                    <a:pt x="175" y="150"/>
                    <a:pt x="175" y="150"/>
                  </a:cubicBezTo>
                  <a:cubicBezTo>
                    <a:pt x="325" y="150"/>
                    <a:pt x="325" y="150"/>
                    <a:pt x="325" y="150"/>
                  </a:cubicBezTo>
                  <a:cubicBezTo>
                    <a:pt x="325" y="175"/>
                    <a:pt x="325" y="175"/>
                    <a:pt x="325" y="175"/>
                  </a:cubicBezTo>
                  <a:cubicBezTo>
                    <a:pt x="75" y="175"/>
                    <a:pt x="75" y="175"/>
                    <a:pt x="75" y="175"/>
                  </a:cubicBezTo>
                  <a:cubicBezTo>
                    <a:pt x="75" y="175"/>
                    <a:pt x="0" y="163"/>
                    <a:pt x="0" y="300"/>
                  </a:cubicBezTo>
                  <a:cubicBezTo>
                    <a:pt x="0" y="436"/>
                    <a:pt x="75" y="425"/>
                    <a:pt x="75" y="425"/>
                  </a:cubicBezTo>
                  <a:cubicBezTo>
                    <a:pt x="150" y="425"/>
                    <a:pt x="150" y="425"/>
                    <a:pt x="150" y="425"/>
                  </a:cubicBezTo>
                  <a:cubicBezTo>
                    <a:pt x="150" y="384"/>
                    <a:pt x="150" y="384"/>
                    <a:pt x="150" y="384"/>
                  </a:cubicBezTo>
                  <a:cubicBezTo>
                    <a:pt x="150" y="324"/>
                    <a:pt x="199" y="275"/>
                    <a:pt x="259" y="275"/>
                  </a:cubicBezTo>
                  <a:cubicBezTo>
                    <a:pt x="341" y="275"/>
                    <a:pt x="341" y="275"/>
                    <a:pt x="341" y="275"/>
                  </a:cubicBezTo>
                  <a:cubicBezTo>
                    <a:pt x="387" y="275"/>
                    <a:pt x="425" y="262"/>
                    <a:pt x="425" y="216"/>
                  </a:cubicBezTo>
                  <a:cubicBezTo>
                    <a:pt x="425" y="50"/>
                    <a:pt x="425" y="50"/>
                    <a:pt x="425" y="50"/>
                  </a:cubicBezTo>
                  <a:cubicBezTo>
                    <a:pt x="425" y="50"/>
                    <a:pt x="425" y="0"/>
                    <a:pt x="300" y="0"/>
                  </a:cubicBezTo>
                  <a:close/>
                  <a:moveTo>
                    <a:pt x="225" y="50"/>
                  </a:moveTo>
                  <a:cubicBezTo>
                    <a:pt x="239" y="50"/>
                    <a:pt x="250" y="61"/>
                    <a:pt x="250" y="75"/>
                  </a:cubicBezTo>
                  <a:cubicBezTo>
                    <a:pt x="250" y="89"/>
                    <a:pt x="239" y="100"/>
                    <a:pt x="225" y="100"/>
                  </a:cubicBezTo>
                  <a:cubicBezTo>
                    <a:pt x="211" y="100"/>
                    <a:pt x="200" y="89"/>
                    <a:pt x="200" y="75"/>
                  </a:cubicBezTo>
                  <a:cubicBezTo>
                    <a:pt x="200" y="61"/>
                    <a:pt x="211" y="50"/>
                    <a:pt x="225" y="50"/>
                  </a:cubicBezTo>
                  <a:close/>
                  <a:moveTo>
                    <a:pt x="450" y="150"/>
                  </a:moveTo>
                  <a:cubicBezTo>
                    <a:pt x="450" y="216"/>
                    <a:pt x="450" y="216"/>
                    <a:pt x="450" y="216"/>
                  </a:cubicBezTo>
                  <a:cubicBezTo>
                    <a:pt x="450" y="276"/>
                    <a:pt x="401" y="300"/>
                    <a:pt x="341" y="300"/>
                  </a:cubicBezTo>
                  <a:cubicBezTo>
                    <a:pt x="259" y="300"/>
                    <a:pt x="259" y="300"/>
                    <a:pt x="259" y="300"/>
                  </a:cubicBezTo>
                  <a:cubicBezTo>
                    <a:pt x="213" y="300"/>
                    <a:pt x="175" y="338"/>
                    <a:pt x="175" y="384"/>
                  </a:cubicBezTo>
                  <a:cubicBezTo>
                    <a:pt x="175" y="525"/>
                    <a:pt x="175" y="525"/>
                    <a:pt x="175" y="525"/>
                  </a:cubicBezTo>
                  <a:cubicBezTo>
                    <a:pt x="175" y="525"/>
                    <a:pt x="177" y="575"/>
                    <a:pt x="300" y="575"/>
                  </a:cubicBezTo>
                  <a:cubicBezTo>
                    <a:pt x="423" y="575"/>
                    <a:pt x="425" y="525"/>
                    <a:pt x="425" y="525"/>
                  </a:cubicBezTo>
                  <a:cubicBezTo>
                    <a:pt x="425" y="425"/>
                    <a:pt x="425" y="425"/>
                    <a:pt x="425" y="425"/>
                  </a:cubicBezTo>
                  <a:cubicBezTo>
                    <a:pt x="275" y="425"/>
                    <a:pt x="275" y="425"/>
                    <a:pt x="275" y="425"/>
                  </a:cubicBezTo>
                  <a:cubicBezTo>
                    <a:pt x="275" y="400"/>
                    <a:pt x="275" y="400"/>
                    <a:pt x="275" y="400"/>
                  </a:cubicBezTo>
                  <a:cubicBezTo>
                    <a:pt x="525" y="400"/>
                    <a:pt x="525" y="400"/>
                    <a:pt x="525" y="400"/>
                  </a:cubicBezTo>
                  <a:cubicBezTo>
                    <a:pt x="525" y="400"/>
                    <a:pt x="600" y="413"/>
                    <a:pt x="600" y="275"/>
                  </a:cubicBezTo>
                  <a:cubicBezTo>
                    <a:pt x="600" y="137"/>
                    <a:pt x="525" y="150"/>
                    <a:pt x="525" y="150"/>
                  </a:cubicBezTo>
                  <a:lnTo>
                    <a:pt x="450" y="150"/>
                  </a:lnTo>
                  <a:close/>
                  <a:moveTo>
                    <a:pt x="375" y="475"/>
                  </a:moveTo>
                  <a:cubicBezTo>
                    <a:pt x="389" y="475"/>
                    <a:pt x="400" y="486"/>
                    <a:pt x="400" y="500"/>
                  </a:cubicBezTo>
                  <a:cubicBezTo>
                    <a:pt x="400" y="514"/>
                    <a:pt x="389" y="525"/>
                    <a:pt x="375" y="525"/>
                  </a:cubicBezTo>
                  <a:cubicBezTo>
                    <a:pt x="361" y="525"/>
                    <a:pt x="350" y="514"/>
                    <a:pt x="350" y="500"/>
                  </a:cubicBezTo>
                  <a:cubicBezTo>
                    <a:pt x="350" y="486"/>
                    <a:pt x="361" y="475"/>
                    <a:pt x="375" y="475"/>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solidFill>
              </a:endParaRPr>
            </a:p>
          </p:txBody>
        </p:sp>
      </p:gr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0.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cxnSp>
        <p:nvCxnSpPr>
          <p:cNvPr id="7" name="直接连接符 6"/>
          <p:cNvCxnSpPr/>
          <p:nvPr userDrawn="1"/>
        </p:nvCxnSpPr>
        <p:spPr>
          <a:xfrm>
            <a:off x="0" y="702856"/>
            <a:ext cx="12192000" cy="0"/>
          </a:xfrm>
          <a:prstGeom prst="line">
            <a:avLst/>
          </a:prstGeom>
          <a:ln w="38100">
            <a:solidFill>
              <a:schemeClr val="accent1"/>
            </a:solidFill>
            <a:tailEnd type="none"/>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nvCxnSpPr>
        <p:spPr>
          <a:xfrm>
            <a:off x="0" y="774864"/>
            <a:ext cx="12192000" cy="0"/>
          </a:xfrm>
          <a:prstGeom prst="line">
            <a:avLst/>
          </a:prstGeom>
          <a:ln w="38100">
            <a:solidFill>
              <a:schemeClr val="accent1"/>
            </a:solidFill>
            <a:tailEnd type="none"/>
          </a:ln>
        </p:spPr>
        <p:style>
          <a:lnRef idx="1">
            <a:schemeClr val="accent1"/>
          </a:lnRef>
          <a:fillRef idx="0">
            <a:schemeClr val="accent1"/>
          </a:fillRef>
          <a:effectRef idx="0">
            <a:schemeClr val="accent1"/>
          </a:effectRef>
          <a:fontRef idx="minor">
            <a:schemeClr val="tx1"/>
          </a:fontRef>
        </p:style>
      </p:cxnSp>
      <p:pic>
        <p:nvPicPr>
          <p:cNvPr id="9" name="图片 8" descr="文本&#10;&#10;描述已自动生成"/>
          <p:cNvPicPr>
            <a:picLocks noChangeAspect="1"/>
          </p:cNvPicPr>
          <p:nvPr userDrawn="1"/>
        </p:nvPicPr>
        <p:blipFill>
          <a:blip r:embed="rId13" cstate="print">
            <a:grayscl/>
            <a:extLst>
              <a:ext uri="{28A0092B-C50C-407E-A947-70E740481C1C}">
                <a14:useLocalDpi xmlns:a14="http://schemas.microsoft.com/office/drawing/2010/main" val="0"/>
              </a:ext>
            </a:extLst>
          </a:blip>
          <a:stretch>
            <a:fillRect/>
          </a:stretch>
        </p:blipFill>
        <p:spPr>
          <a:xfrm>
            <a:off x="9676872" y="-77489"/>
            <a:ext cx="2580885" cy="973017"/>
          </a:xfrm>
          <a:prstGeom prst="rect">
            <a:avLst/>
          </a:prstGeom>
        </p:spPr>
      </p:pic>
      <p:grpSp>
        <p:nvGrpSpPr>
          <p:cNvPr id="25" name="Group 4"/>
          <p:cNvGrpSpPr>
            <a:grpSpLocks noChangeAspect="1"/>
          </p:cNvGrpSpPr>
          <p:nvPr userDrawn="1"/>
        </p:nvGrpSpPr>
        <p:grpSpPr bwMode="auto">
          <a:xfrm>
            <a:off x="458101" y="125771"/>
            <a:ext cx="525306" cy="504000"/>
            <a:chOff x="3125" y="1474"/>
            <a:chExt cx="1430" cy="1372"/>
          </a:xfrm>
        </p:grpSpPr>
        <p:sp>
          <p:nvSpPr>
            <p:cNvPr id="26" name="AutoShape 3"/>
            <p:cNvSpPr>
              <a:spLocks noChangeAspect="1" noChangeArrowheads="1" noTextEdit="1"/>
            </p:cNvSpPr>
            <p:nvPr userDrawn="1"/>
          </p:nvSpPr>
          <p:spPr bwMode="auto">
            <a:xfrm>
              <a:off x="3125" y="1474"/>
              <a:ext cx="1430" cy="1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chemeClr val="tx1"/>
                </a:solidFill>
              </a:endParaRPr>
            </a:p>
          </p:txBody>
        </p:sp>
        <p:sp>
          <p:nvSpPr>
            <p:cNvPr id="27" name="Freeform 5"/>
            <p:cNvSpPr>
              <a:spLocks noEditPoints="1"/>
            </p:cNvSpPr>
            <p:nvPr userDrawn="1"/>
          </p:nvSpPr>
          <p:spPr bwMode="auto">
            <a:xfrm>
              <a:off x="3127" y="1474"/>
              <a:ext cx="1430" cy="1370"/>
            </a:xfrm>
            <a:custGeom>
              <a:avLst/>
              <a:gdLst>
                <a:gd name="T0" fmla="*/ 300 w 600"/>
                <a:gd name="T1" fmla="*/ 0 h 575"/>
                <a:gd name="T2" fmla="*/ 175 w 600"/>
                <a:gd name="T3" fmla="*/ 50 h 575"/>
                <a:gd name="T4" fmla="*/ 175 w 600"/>
                <a:gd name="T5" fmla="*/ 150 h 575"/>
                <a:gd name="T6" fmla="*/ 325 w 600"/>
                <a:gd name="T7" fmla="*/ 150 h 575"/>
                <a:gd name="T8" fmla="*/ 325 w 600"/>
                <a:gd name="T9" fmla="*/ 175 h 575"/>
                <a:gd name="T10" fmla="*/ 75 w 600"/>
                <a:gd name="T11" fmla="*/ 175 h 575"/>
                <a:gd name="T12" fmla="*/ 0 w 600"/>
                <a:gd name="T13" fmla="*/ 300 h 575"/>
                <a:gd name="T14" fmla="*/ 75 w 600"/>
                <a:gd name="T15" fmla="*/ 425 h 575"/>
                <a:gd name="T16" fmla="*/ 150 w 600"/>
                <a:gd name="T17" fmla="*/ 425 h 575"/>
                <a:gd name="T18" fmla="*/ 150 w 600"/>
                <a:gd name="T19" fmla="*/ 384 h 575"/>
                <a:gd name="T20" fmla="*/ 259 w 600"/>
                <a:gd name="T21" fmla="*/ 275 h 575"/>
                <a:gd name="T22" fmla="*/ 341 w 600"/>
                <a:gd name="T23" fmla="*/ 275 h 575"/>
                <a:gd name="T24" fmla="*/ 425 w 600"/>
                <a:gd name="T25" fmla="*/ 216 h 575"/>
                <a:gd name="T26" fmla="*/ 425 w 600"/>
                <a:gd name="T27" fmla="*/ 50 h 575"/>
                <a:gd name="T28" fmla="*/ 300 w 600"/>
                <a:gd name="T29" fmla="*/ 0 h 575"/>
                <a:gd name="T30" fmla="*/ 225 w 600"/>
                <a:gd name="T31" fmla="*/ 50 h 575"/>
                <a:gd name="T32" fmla="*/ 250 w 600"/>
                <a:gd name="T33" fmla="*/ 75 h 575"/>
                <a:gd name="T34" fmla="*/ 225 w 600"/>
                <a:gd name="T35" fmla="*/ 100 h 575"/>
                <a:gd name="T36" fmla="*/ 200 w 600"/>
                <a:gd name="T37" fmla="*/ 75 h 575"/>
                <a:gd name="T38" fmla="*/ 225 w 600"/>
                <a:gd name="T39" fmla="*/ 50 h 575"/>
                <a:gd name="T40" fmla="*/ 450 w 600"/>
                <a:gd name="T41" fmla="*/ 150 h 575"/>
                <a:gd name="T42" fmla="*/ 450 w 600"/>
                <a:gd name="T43" fmla="*/ 216 h 575"/>
                <a:gd name="T44" fmla="*/ 341 w 600"/>
                <a:gd name="T45" fmla="*/ 300 h 575"/>
                <a:gd name="T46" fmla="*/ 259 w 600"/>
                <a:gd name="T47" fmla="*/ 300 h 575"/>
                <a:gd name="T48" fmla="*/ 175 w 600"/>
                <a:gd name="T49" fmla="*/ 384 h 575"/>
                <a:gd name="T50" fmla="*/ 175 w 600"/>
                <a:gd name="T51" fmla="*/ 525 h 575"/>
                <a:gd name="T52" fmla="*/ 300 w 600"/>
                <a:gd name="T53" fmla="*/ 575 h 575"/>
                <a:gd name="T54" fmla="*/ 425 w 600"/>
                <a:gd name="T55" fmla="*/ 525 h 575"/>
                <a:gd name="T56" fmla="*/ 425 w 600"/>
                <a:gd name="T57" fmla="*/ 425 h 575"/>
                <a:gd name="T58" fmla="*/ 275 w 600"/>
                <a:gd name="T59" fmla="*/ 425 h 575"/>
                <a:gd name="T60" fmla="*/ 275 w 600"/>
                <a:gd name="T61" fmla="*/ 400 h 575"/>
                <a:gd name="T62" fmla="*/ 525 w 600"/>
                <a:gd name="T63" fmla="*/ 400 h 575"/>
                <a:gd name="T64" fmla="*/ 600 w 600"/>
                <a:gd name="T65" fmla="*/ 275 h 575"/>
                <a:gd name="T66" fmla="*/ 525 w 600"/>
                <a:gd name="T67" fmla="*/ 150 h 575"/>
                <a:gd name="T68" fmla="*/ 450 w 600"/>
                <a:gd name="T69" fmla="*/ 150 h 575"/>
                <a:gd name="T70" fmla="*/ 375 w 600"/>
                <a:gd name="T71" fmla="*/ 475 h 575"/>
                <a:gd name="T72" fmla="*/ 400 w 600"/>
                <a:gd name="T73" fmla="*/ 500 h 575"/>
                <a:gd name="T74" fmla="*/ 375 w 600"/>
                <a:gd name="T75" fmla="*/ 525 h 575"/>
                <a:gd name="T76" fmla="*/ 350 w 600"/>
                <a:gd name="T77" fmla="*/ 500 h 575"/>
                <a:gd name="T78" fmla="*/ 375 w 600"/>
                <a:gd name="T79" fmla="*/ 475 h 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00" h="575">
                  <a:moveTo>
                    <a:pt x="300" y="0"/>
                  </a:moveTo>
                  <a:cubicBezTo>
                    <a:pt x="175" y="0"/>
                    <a:pt x="175" y="50"/>
                    <a:pt x="175" y="50"/>
                  </a:cubicBezTo>
                  <a:cubicBezTo>
                    <a:pt x="175" y="150"/>
                    <a:pt x="175" y="150"/>
                    <a:pt x="175" y="150"/>
                  </a:cubicBezTo>
                  <a:cubicBezTo>
                    <a:pt x="325" y="150"/>
                    <a:pt x="325" y="150"/>
                    <a:pt x="325" y="150"/>
                  </a:cubicBezTo>
                  <a:cubicBezTo>
                    <a:pt x="325" y="175"/>
                    <a:pt x="325" y="175"/>
                    <a:pt x="325" y="175"/>
                  </a:cubicBezTo>
                  <a:cubicBezTo>
                    <a:pt x="75" y="175"/>
                    <a:pt x="75" y="175"/>
                    <a:pt x="75" y="175"/>
                  </a:cubicBezTo>
                  <a:cubicBezTo>
                    <a:pt x="75" y="175"/>
                    <a:pt x="0" y="163"/>
                    <a:pt x="0" y="300"/>
                  </a:cubicBezTo>
                  <a:cubicBezTo>
                    <a:pt x="0" y="436"/>
                    <a:pt x="75" y="425"/>
                    <a:pt x="75" y="425"/>
                  </a:cubicBezTo>
                  <a:cubicBezTo>
                    <a:pt x="150" y="425"/>
                    <a:pt x="150" y="425"/>
                    <a:pt x="150" y="425"/>
                  </a:cubicBezTo>
                  <a:cubicBezTo>
                    <a:pt x="150" y="384"/>
                    <a:pt x="150" y="384"/>
                    <a:pt x="150" y="384"/>
                  </a:cubicBezTo>
                  <a:cubicBezTo>
                    <a:pt x="150" y="324"/>
                    <a:pt x="199" y="275"/>
                    <a:pt x="259" y="275"/>
                  </a:cubicBezTo>
                  <a:cubicBezTo>
                    <a:pt x="341" y="275"/>
                    <a:pt x="341" y="275"/>
                    <a:pt x="341" y="275"/>
                  </a:cubicBezTo>
                  <a:cubicBezTo>
                    <a:pt x="387" y="275"/>
                    <a:pt x="425" y="262"/>
                    <a:pt x="425" y="216"/>
                  </a:cubicBezTo>
                  <a:cubicBezTo>
                    <a:pt x="425" y="50"/>
                    <a:pt x="425" y="50"/>
                    <a:pt x="425" y="50"/>
                  </a:cubicBezTo>
                  <a:cubicBezTo>
                    <a:pt x="425" y="50"/>
                    <a:pt x="425" y="0"/>
                    <a:pt x="300" y="0"/>
                  </a:cubicBezTo>
                  <a:close/>
                  <a:moveTo>
                    <a:pt x="225" y="50"/>
                  </a:moveTo>
                  <a:cubicBezTo>
                    <a:pt x="239" y="50"/>
                    <a:pt x="250" y="61"/>
                    <a:pt x="250" y="75"/>
                  </a:cubicBezTo>
                  <a:cubicBezTo>
                    <a:pt x="250" y="89"/>
                    <a:pt x="239" y="100"/>
                    <a:pt x="225" y="100"/>
                  </a:cubicBezTo>
                  <a:cubicBezTo>
                    <a:pt x="211" y="100"/>
                    <a:pt x="200" y="89"/>
                    <a:pt x="200" y="75"/>
                  </a:cubicBezTo>
                  <a:cubicBezTo>
                    <a:pt x="200" y="61"/>
                    <a:pt x="211" y="50"/>
                    <a:pt x="225" y="50"/>
                  </a:cubicBezTo>
                  <a:close/>
                  <a:moveTo>
                    <a:pt x="450" y="150"/>
                  </a:moveTo>
                  <a:cubicBezTo>
                    <a:pt x="450" y="216"/>
                    <a:pt x="450" y="216"/>
                    <a:pt x="450" y="216"/>
                  </a:cubicBezTo>
                  <a:cubicBezTo>
                    <a:pt x="450" y="276"/>
                    <a:pt x="401" y="300"/>
                    <a:pt x="341" y="300"/>
                  </a:cubicBezTo>
                  <a:cubicBezTo>
                    <a:pt x="259" y="300"/>
                    <a:pt x="259" y="300"/>
                    <a:pt x="259" y="300"/>
                  </a:cubicBezTo>
                  <a:cubicBezTo>
                    <a:pt x="213" y="300"/>
                    <a:pt x="175" y="338"/>
                    <a:pt x="175" y="384"/>
                  </a:cubicBezTo>
                  <a:cubicBezTo>
                    <a:pt x="175" y="525"/>
                    <a:pt x="175" y="525"/>
                    <a:pt x="175" y="525"/>
                  </a:cubicBezTo>
                  <a:cubicBezTo>
                    <a:pt x="175" y="525"/>
                    <a:pt x="177" y="575"/>
                    <a:pt x="300" y="575"/>
                  </a:cubicBezTo>
                  <a:cubicBezTo>
                    <a:pt x="423" y="575"/>
                    <a:pt x="425" y="525"/>
                    <a:pt x="425" y="525"/>
                  </a:cubicBezTo>
                  <a:cubicBezTo>
                    <a:pt x="425" y="425"/>
                    <a:pt x="425" y="425"/>
                    <a:pt x="425" y="425"/>
                  </a:cubicBezTo>
                  <a:cubicBezTo>
                    <a:pt x="275" y="425"/>
                    <a:pt x="275" y="425"/>
                    <a:pt x="275" y="425"/>
                  </a:cubicBezTo>
                  <a:cubicBezTo>
                    <a:pt x="275" y="400"/>
                    <a:pt x="275" y="400"/>
                    <a:pt x="275" y="400"/>
                  </a:cubicBezTo>
                  <a:cubicBezTo>
                    <a:pt x="525" y="400"/>
                    <a:pt x="525" y="400"/>
                    <a:pt x="525" y="400"/>
                  </a:cubicBezTo>
                  <a:cubicBezTo>
                    <a:pt x="525" y="400"/>
                    <a:pt x="600" y="413"/>
                    <a:pt x="600" y="275"/>
                  </a:cubicBezTo>
                  <a:cubicBezTo>
                    <a:pt x="600" y="137"/>
                    <a:pt x="525" y="150"/>
                    <a:pt x="525" y="150"/>
                  </a:cubicBezTo>
                  <a:lnTo>
                    <a:pt x="450" y="150"/>
                  </a:lnTo>
                  <a:close/>
                  <a:moveTo>
                    <a:pt x="375" y="475"/>
                  </a:moveTo>
                  <a:cubicBezTo>
                    <a:pt x="389" y="475"/>
                    <a:pt x="400" y="486"/>
                    <a:pt x="400" y="500"/>
                  </a:cubicBezTo>
                  <a:cubicBezTo>
                    <a:pt x="400" y="514"/>
                    <a:pt x="389" y="525"/>
                    <a:pt x="375" y="525"/>
                  </a:cubicBezTo>
                  <a:cubicBezTo>
                    <a:pt x="361" y="525"/>
                    <a:pt x="350" y="514"/>
                    <a:pt x="350" y="500"/>
                  </a:cubicBezTo>
                  <a:cubicBezTo>
                    <a:pt x="350" y="486"/>
                    <a:pt x="361" y="475"/>
                    <a:pt x="375" y="475"/>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solidFill>
              </a:endParaRPr>
            </a:p>
          </p:txBody>
        </p:sp>
      </p:grpSp>
    </p:spTree>
  </p:cSld>
  <p:clrMap bg1="lt1" tx1="dk1" bg2="lt2" tx2="dk2" accent1="accent1" accent2="accent2" accent3="accent3" accent4="accent4" accent5="accent5" accent6="accent6" hlink="hlink" folHlink="folHlink"/>
  <p:sldLayoutIdLst>
    <p:sldLayoutId id="2147484033" r:id="rId1"/>
    <p:sldLayoutId id="2147484034" r:id="rId2"/>
    <p:sldLayoutId id="2147484035" r:id="rId3"/>
    <p:sldLayoutId id="2147484036" r:id="rId4"/>
    <p:sldLayoutId id="2147484037" r:id="rId5"/>
    <p:sldLayoutId id="2147484038" r:id="rId6"/>
    <p:sldLayoutId id="2147484039" r:id="rId7"/>
    <p:sldLayoutId id="2147484040" r:id="rId8"/>
    <p:sldLayoutId id="2147484041" r:id="rId9"/>
    <p:sldLayoutId id="2147484042" r:id="rId10"/>
    <p:sldLayoutId id="214748404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1.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cxnSp>
        <p:nvCxnSpPr>
          <p:cNvPr id="7" name="直接连接符 6"/>
          <p:cNvCxnSpPr/>
          <p:nvPr userDrawn="1"/>
        </p:nvCxnSpPr>
        <p:spPr>
          <a:xfrm>
            <a:off x="0" y="702856"/>
            <a:ext cx="12192000" cy="0"/>
          </a:xfrm>
          <a:prstGeom prst="line">
            <a:avLst/>
          </a:prstGeom>
          <a:ln w="38100">
            <a:solidFill>
              <a:schemeClr val="accent1"/>
            </a:solidFill>
            <a:tailEnd type="none"/>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nvCxnSpPr>
        <p:spPr>
          <a:xfrm>
            <a:off x="0" y="774864"/>
            <a:ext cx="12192000" cy="0"/>
          </a:xfrm>
          <a:prstGeom prst="line">
            <a:avLst/>
          </a:prstGeom>
          <a:ln w="38100">
            <a:solidFill>
              <a:schemeClr val="accent1"/>
            </a:solidFill>
            <a:tailEnd type="none"/>
          </a:ln>
        </p:spPr>
        <p:style>
          <a:lnRef idx="1">
            <a:schemeClr val="accent1"/>
          </a:lnRef>
          <a:fillRef idx="0">
            <a:schemeClr val="accent1"/>
          </a:fillRef>
          <a:effectRef idx="0">
            <a:schemeClr val="accent1"/>
          </a:effectRef>
          <a:fontRef idx="minor">
            <a:schemeClr val="tx1"/>
          </a:fontRef>
        </p:style>
      </p:cxnSp>
      <p:pic>
        <p:nvPicPr>
          <p:cNvPr id="9" name="图片 8" descr="文本&#10;&#10;描述已自动生成"/>
          <p:cNvPicPr>
            <a:picLocks noChangeAspect="1"/>
          </p:cNvPicPr>
          <p:nvPr userDrawn="1"/>
        </p:nvPicPr>
        <p:blipFill>
          <a:blip r:embed="rId13" cstate="print">
            <a:grayscl/>
            <a:extLst>
              <a:ext uri="{28A0092B-C50C-407E-A947-70E740481C1C}">
                <a14:useLocalDpi xmlns:a14="http://schemas.microsoft.com/office/drawing/2010/main" val="0"/>
              </a:ext>
            </a:extLst>
          </a:blip>
          <a:stretch>
            <a:fillRect/>
          </a:stretch>
        </p:blipFill>
        <p:spPr>
          <a:xfrm>
            <a:off x="9676872" y="-77489"/>
            <a:ext cx="2580885" cy="973017"/>
          </a:xfrm>
          <a:prstGeom prst="rect">
            <a:avLst/>
          </a:prstGeom>
        </p:spPr>
      </p:pic>
      <p:grpSp>
        <p:nvGrpSpPr>
          <p:cNvPr id="25" name="Group 4"/>
          <p:cNvGrpSpPr>
            <a:grpSpLocks noChangeAspect="1"/>
          </p:cNvGrpSpPr>
          <p:nvPr userDrawn="1"/>
        </p:nvGrpSpPr>
        <p:grpSpPr bwMode="auto">
          <a:xfrm>
            <a:off x="458101" y="125771"/>
            <a:ext cx="525306" cy="504000"/>
            <a:chOff x="3125" y="1474"/>
            <a:chExt cx="1430" cy="1372"/>
          </a:xfrm>
        </p:grpSpPr>
        <p:sp>
          <p:nvSpPr>
            <p:cNvPr id="26" name="AutoShape 3"/>
            <p:cNvSpPr>
              <a:spLocks noChangeAspect="1" noChangeArrowheads="1" noTextEdit="1"/>
            </p:cNvSpPr>
            <p:nvPr userDrawn="1"/>
          </p:nvSpPr>
          <p:spPr bwMode="auto">
            <a:xfrm>
              <a:off x="3125" y="1474"/>
              <a:ext cx="1430" cy="1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chemeClr val="tx1"/>
                </a:solidFill>
              </a:endParaRPr>
            </a:p>
          </p:txBody>
        </p:sp>
        <p:sp>
          <p:nvSpPr>
            <p:cNvPr id="27" name="Freeform 5"/>
            <p:cNvSpPr>
              <a:spLocks noEditPoints="1"/>
            </p:cNvSpPr>
            <p:nvPr userDrawn="1"/>
          </p:nvSpPr>
          <p:spPr bwMode="auto">
            <a:xfrm>
              <a:off x="3127" y="1474"/>
              <a:ext cx="1430" cy="1370"/>
            </a:xfrm>
            <a:custGeom>
              <a:avLst/>
              <a:gdLst>
                <a:gd name="T0" fmla="*/ 300 w 600"/>
                <a:gd name="T1" fmla="*/ 0 h 575"/>
                <a:gd name="T2" fmla="*/ 175 w 600"/>
                <a:gd name="T3" fmla="*/ 50 h 575"/>
                <a:gd name="T4" fmla="*/ 175 w 600"/>
                <a:gd name="T5" fmla="*/ 150 h 575"/>
                <a:gd name="T6" fmla="*/ 325 w 600"/>
                <a:gd name="T7" fmla="*/ 150 h 575"/>
                <a:gd name="T8" fmla="*/ 325 w 600"/>
                <a:gd name="T9" fmla="*/ 175 h 575"/>
                <a:gd name="T10" fmla="*/ 75 w 600"/>
                <a:gd name="T11" fmla="*/ 175 h 575"/>
                <a:gd name="T12" fmla="*/ 0 w 600"/>
                <a:gd name="T13" fmla="*/ 300 h 575"/>
                <a:gd name="T14" fmla="*/ 75 w 600"/>
                <a:gd name="T15" fmla="*/ 425 h 575"/>
                <a:gd name="T16" fmla="*/ 150 w 600"/>
                <a:gd name="T17" fmla="*/ 425 h 575"/>
                <a:gd name="T18" fmla="*/ 150 w 600"/>
                <a:gd name="T19" fmla="*/ 384 h 575"/>
                <a:gd name="T20" fmla="*/ 259 w 600"/>
                <a:gd name="T21" fmla="*/ 275 h 575"/>
                <a:gd name="T22" fmla="*/ 341 w 600"/>
                <a:gd name="T23" fmla="*/ 275 h 575"/>
                <a:gd name="T24" fmla="*/ 425 w 600"/>
                <a:gd name="T25" fmla="*/ 216 h 575"/>
                <a:gd name="T26" fmla="*/ 425 w 600"/>
                <a:gd name="T27" fmla="*/ 50 h 575"/>
                <a:gd name="T28" fmla="*/ 300 w 600"/>
                <a:gd name="T29" fmla="*/ 0 h 575"/>
                <a:gd name="T30" fmla="*/ 225 w 600"/>
                <a:gd name="T31" fmla="*/ 50 h 575"/>
                <a:gd name="T32" fmla="*/ 250 w 600"/>
                <a:gd name="T33" fmla="*/ 75 h 575"/>
                <a:gd name="T34" fmla="*/ 225 w 600"/>
                <a:gd name="T35" fmla="*/ 100 h 575"/>
                <a:gd name="T36" fmla="*/ 200 w 600"/>
                <a:gd name="T37" fmla="*/ 75 h 575"/>
                <a:gd name="T38" fmla="*/ 225 w 600"/>
                <a:gd name="T39" fmla="*/ 50 h 575"/>
                <a:gd name="T40" fmla="*/ 450 w 600"/>
                <a:gd name="T41" fmla="*/ 150 h 575"/>
                <a:gd name="T42" fmla="*/ 450 w 600"/>
                <a:gd name="T43" fmla="*/ 216 h 575"/>
                <a:gd name="T44" fmla="*/ 341 w 600"/>
                <a:gd name="T45" fmla="*/ 300 h 575"/>
                <a:gd name="T46" fmla="*/ 259 w 600"/>
                <a:gd name="T47" fmla="*/ 300 h 575"/>
                <a:gd name="T48" fmla="*/ 175 w 600"/>
                <a:gd name="T49" fmla="*/ 384 h 575"/>
                <a:gd name="T50" fmla="*/ 175 w 600"/>
                <a:gd name="T51" fmla="*/ 525 h 575"/>
                <a:gd name="T52" fmla="*/ 300 w 600"/>
                <a:gd name="T53" fmla="*/ 575 h 575"/>
                <a:gd name="T54" fmla="*/ 425 w 600"/>
                <a:gd name="T55" fmla="*/ 525 h 575"/>
                <a:gd name="T56" fmla="*/ 425 w 600"/>
                <a:gd name="T57" fmla="*/ 425 h 575"/>
                <a:gd name="T58" fmla="*/ 275 w 600"/>
                <a:gd name="T59" fmla="*/ 425 h 575"/>
                <a:gd name="T60" fmla="*/ 275 w 600"/>
                <a:gd name="T61" fmla="*/ 400 h 575"/>
                <a:gd name="T62" fmla="*/ 525 w 600"/>
                <a:gd name="T63" fmla="*/ 400 h 575"/>
                <a:gd name="T64" fmla="*/ 600 w 600"/>
                <a:gd name="T65" fmla="*/ 275 h 575"/>
                <a:gd name="T66" fmla="*/ 525 w 600"/>
                <a:gd name="T67" fmla="*/ 150 h 575"/>
                <a:gd name="T68" fmla="*/ 450 w 600"/>
                <a:gd name="T69" fmla="*/ 150 h 575"/>
                <a:gd name="T70" fmla="*/ 375 w 600"/>
                <a:gd name="T71" fmla="*/ 475 h 575"/>
                <a:gd name="T72" fmla="*/ 400 w 600"/>
                <a:gd name="T73" fmla="*/ 500 h 575"/>
                <a:gd name="T74" fmla="*/ 375 w 600"/>
                <a:gd name="T75" fmla="*/ 525 h 575"/>
                <a:gd name="T76" fmla="*/ 350 w 600"/>
                <a:gd name="T77" fmla="*/ 500 h 575"/>
                <a:gd name="T78" fmla="*/ 375 w 600"/>
                <a:gd name="T79" fmla="*/ 475 h 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00" h="575">
                  <a:moveTo>
                    <a:pt x="300" y="0"/>
                  </a:moveTo>
                  <a:cubicBezTo>
                    <a:pt x="175" y="0"/>
                    <a:pt x="175" y="50"/>
                    <a:pt x="175" y="50"/>
                  </a:cubicBezTo>
                  <a:cubicBezTo>
                    <a:pt x="175" y="150"/>
                    <a:pt x="175" y="150"/>
                    <a:pt x="175" y="150"/>
                  </a:cubicBezTo>
                  <a:cubicBezTo>
                    <a:pt x="325" y="150"/>
                    <a:pt x="325" y="150"/>
                    <a:pt x="325" y="150"/>
                  </a:cubicBezTo>
                  <a:cubicBezTo>
                    <a:pt x="325" y="175"/>
                    <a:pt x="325" y="175"/>
                    <a:pt x="325" y="175"/>
                  </a:cubicBezTo>
                  <a:cubicBezTo>
                    <a:pt x="75" y="175"/>
                    <a:pt x="75" y="175"/>
                    <a:pt x="75" y="175"/>
                  </a:cubicBezTo>
                  <a:cubicBezTo>
                    <a:pt x="75" y="175"/>
                    <a:pt x="0" y="163"/>
                    <a:pt x="0" y="300"/>
                  </a:cubicBezTo>
                  <a:cubicBezTo>
                    <a:pt x="0" y="436"/>
                    <a:pt x="75" y="425"/>
                    <a:pt x="75" y="425"/>
                  </a:cubicBezTo>
                  <a:cubicBezTo>
                    <a:pt x="150" y="425"/>
                    <a:pt x="150" y="425"/>
                    <a:pt x="150" y="425"/>
                  </a:cubicBezTo>
                  <a:cubicBezTo>
                    <a:pt x="150" y="384"/>
                    <a:pt x="150" y="384"/>
                    <a:pt x="150" y="384"/>
                  </a:cubicBezTo>
                  <a:cubicBezTo>
                    <a:pt x="150" y="324"/>
                    <a:pt x="199" y="275"/>
                    <a:pt x="259" y="275"/>
                  </a:cubicBezTo>
                  <a:cubicBezTo>
                    <a:pt x="341" y="275"/>
                    <a:pt x="341" y="275"/>
                    <a:pt x="341" y="275"/>
                  </a:cubicBezTo>
                  <a:cubicBezTo>
                    <a:pt x="387" y="275"/>
                    <a:pt x="425" y="262"/>
                    <a:pt x="425" y="216"/>
                  </a:cubicBezTo>
                  <a:cubicBezTo>
                    <a:pt x="425" y="50"/>
                    <a:pt x="425" y="50"/>
                    <a:pt x="425" y="50"/>
                  </a:cubicBezTo>
                  <a:cubicBezTo>
                    <a:pt x="425" y="50"/>
                    <a:pt x="425" y="0"/>
                    <a:pt x="300" y="0"/>
                  </a:cubicBezTo>
                  <a:close/>
                  <a:moveTo>
                    <a:pt x="225" y="50"/>
                  </a:moveTo>
                  <a:cubicBezTo>
                    <a:pt x="239" y="50"/>
                    <a:pt x="250" y="61"/>
                    <a:pt x="250" y="75"/>
                  </a:cubicBezTo>
                  <a:cubicBezTo>
                    <a:pt x="250" y="89"/>
                    <a:pt x="239" y="100"/>
                    <a:pt x="225" y="100"/>
                  </a:cubicBezTo>
                  <a:cubicBezTo>
                    <a:pt x="211" y="100"/>
                    <a:pt x="200" y="89"/>
                    <a:pt x="200" y="75"/>
                  </a:cubicBezTo>
                  <a:cubicBezTo>
                    <a:pt x="200" y="61"/>
                    <a:pt x="211" y="50"/>
                    <a:pt x="225" y="50"/>
                  </a:cubicBezTo>
                  <a:close/>
                  <a:moveTo>
                    <a:pt x="450" y="150"/>
                  </a:moveTo>
                  <a:cubicBezTo>
                    <a:pt x="450" y="216"/>
                    <a:pt x="450" y="216"/>
                    <a:pt x="450" y="216"/>
                  </a:cubicBezTo>
                  <a:cubicBezTo>
                    <a:pt x="450" y="276"/>
                    <a:pt x="401" y="300"/>
                    <a:pt x="341" y="300"/>
                  </a:cubicBezTo>
                  <a:cubicBezTo>
                    <a:pt x="259" y="300"/>
                    <a:pt x="259" y="300"/>
                    <a:pt x="259" y="300"/>
                  </a:cubicBezTo>
                  <a:cubicBezTo>
                    <a:pt x="213" y="300"/>
                    <a:pt x="175" y="338"/>
                    <a:pt x="175" y="384"/>
                  </a:cubicBezTo>
                  <a:cubicBezTo>
                    <a:pt x="175" y="525"/>
                    <a:pt x="175" y="525"/>
                    <a:pt x="175" y="525"/>
                  </a:cubicBezTo>
                  <a:cubicBezTo>
                    <a:pt x="175" y="525"/>
                    <a:pt x="177" y="575"/>
                    <a:pt x="300" y="575"/>
                  </a:cubicBezTo>
                  <a:cubicBezTo>
                    <a:pt x="423" y="575"/>
                    <a:pt x="425" y="525"/>
                    <a:pt x="425" y="525"/>
                  </a:cubicBezTo>
                  <a:cubicBezTo>
                    <a:pt x="425" y="425"/>
                    <a:pt x="425" y="425"/>
                    <a:pt x="425" y="425"/>
                  </a:cubicBezTo>
                  <a:cubicBezTo>
                    <a:pt x="275" y="425"/>
                    <a:pt x="275" y="425"/>
                    <a:pt x="275" y="425"/>
                  </a:cubicBezTo>
                  <a:cubicBezTo>
                    <a:pt x="275" y="400"/>
                    <a:pt x="275" y="400"/>
                    <a:pt x="275" y="400"/>
                  </a:cubicBezTo>
                  <a:cubicBezTo>
                    <a:pt x="525" y="400"/>
                    <a:pt x="525" y="400"/>
                    <a:pt x="525" y="400"/>
                  </a:cubicBezTo>
                  <a:cubicBezTo>
                    <a:pt x="525" y="400"/>
                    <a:pt x="600" y="413"/>
                    <a:pt x="600" y="275"/>
                  </a:cubicBezTo>
                  <a:cubicBezTo>
                    <a:pt x="600" y="137"/>
                    <a:pt x="525" y="150"/>
                    <a:pt x="525" y="150"/>
                  </a:cubicBezTo>
                  <a:lnTo>
                    <a:pt x="450" y="150"/>
                  </a:lnTo>
                  <a:close/>
                  <a:moveTo>
                    <a:pt x="375" y="475"/>
                  </a:moveTo>
                  <a:cubicBezTo>
                    <a:pt x="389" y="475"/>
                    <a:pt x="400" y="486"/>
                    <a:pt x="400" y="500"/>
                  </a:cubicBezTo>
                  <a:cubicBezTo>
                    <a:pt x="400" y="514"/>
                    <a:pt x="389" y="525"/>
                    <a:pt x="375" y="525"/>
                  </a:cubicBezTo>
                  <a:cubicBezTo>
                    <a:pt x="361" y="525"/>
                    <a:pt x="350" y="514"/>
                    <a:pt x="350" y="500"/>
                  </a:cubicBezTo>
                  <a:cubicBezTo>
                    <a:pt x="350" y="486"/>
                    <a:pt x="361" y="475"/>
                    <a:pt x="375" y="475"/>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solidFill>
              </a:endParaRPr>
            </a:p>
          </p:txBody>
        </p:sp>
      </p:grpSp>
    </p:spTree>
  </p:cSld>
  <p:clrMap bg1="lt1" tx1="dk1" bg2="lt2" tx2="dk2" accent1="accent1" accent2="accent2" accent3="accent3" accent4="accent4" accent5="accent5" accent6="accent6" hlink="hlink" folHlink="folHlink"/>
  <p:sldLayoutIdLst>
    <p:sldLayoutId id="2147484045" r:id="rId1"/>
    <p:sldLayoutId id="2147484046" r:id="rId2"/>
    <p:sldLayoutId id="2147484047" r:id="rId3"/>
    <p:sldLayoutId id="2147484048" r:id="rId4"/>
    <p:sldLayoutId id="2147484049" r:id="rId5"/>
    <p:sldLayoutId id="2147484050" r:id="rId6"/>
    <p:sldLayoutId id="2147484051" r:id="rId7"/>
    <p:sldLayoutId id="2147484052" r:id="rId8"/>
    <p:sldLayoutId id="2147484053" r:id="rId9"/>
    <p:sldLayoutId id="2147484054" r:id="rId10"/>
    <p:sldLayoutId id="214748405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2.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cxnSp>
        <p:nvCxnSpPr>
          <p:cNvPr id="7" name="直接连接符 6"/>
          <p:cNvCxnSpPr/>
          <p:nvPr userDrawn="1"/>
        </p:nvCxnSpPr>
        <p:spPr>
          <a:xfrm>
            <a:off x="0" y="702856"/>
            <a:ext cx="12192000" cy="0"/>
          </a:xfrm>
          <a:prstGeom prst="line">
            <a:avLst/>
          </a:prstGeom>
          <a:ln w="38100">
            <a:solidFill>
              <a:schemeClr val="accent1"/>
            </a:solidFill>
            <a:tailEnd type="none"/>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nvCxnSpPr>
        <p:spPr>
          <a:xfrm>
            <a:off x="0" y="774864"/>
            <a:ext cx="12192000" cy="0"/>
          </a:xfrm>
          <a:prstGeom prst="line">
            <a:avLst/>
          </a:prstGeom>
          <a:ln w="38100">
            <a:solidFill>
              <a:schemeClr val="accent1"/>
            </a:solidFill>
            <a:tailEnd type="none"/>
          </a:ln>
        </p:spPr>
        <p:style>
          <a:lnRef idx="1">
            <a:schemeClr val="accent1"/>
          </a:lnRef>
          <a:fillRef idx="0">
            <a:schemeClr val="accent1"/>
          </a:fillRef>
          <a:effectRef idx="0">
            <a:schemeClr val="accent1"/>
          </a:effectRef>
          <a:fontRef idx="minor">
            <a:schemeClr val="tx1"/>
          </a:fontRef>
        </p:style>
      </p:cxnSp>
      <p:pic>
        <p:nvPicPr>
          <p:cNvPr id="9" name="图片 8" descr="文本&#10;&#10;描述已自动生成"/>
          <p:cNvPicPr>
            <a:picLocks noChangeAspect="1"/>
          </p:cNvPicPr>
          <p:nvPr userDrawn="1"/>
        </p:nvPicPr>
        <p:blipFill>
          <a:blip r:embed="rId13" cstate="print">
            <a:grayscl/>
            <a:extLst>
              <a:ext uri="{28A0092B-C50C-407E-A947-70E740481C1C}">
                <a14:useLocalDpi xmlns:a14="http://schemas.microsoft.com/office/drawing/2010/main" val="0"/>
              </a:ext>
            </a:extLst>
          </a:blip>
          <a:stretch>
            <a:fillRect/>
          </a:stretch>
        </p:blipFill>
        <p:spPr>
          <a:xfrm>
            <a:off x="9676872" y="-77489"/>
            <a:ext cx="2580885" cy="973017"/>
          </a:xfrm>
          <a:prstGeom prst="rect">
            <a:avLst/>
          </a:prstGeom>
        </p:spPr>
      </p:pic>
      <p:grpSp>
        <p:nvGrpSpPr>
          <p:cNvPr id="25" name="Group 4"/>
          <p:cNvGrpSpPr>
            <a:grpSpLocks noChangeAspect="1"/>
          </p:cNvGrpSpPr>
          <p:nvPr userDrawn="1"/>
        </p:nvGrpSpPr>
        <p:grpSpPr bwMode="auto">
          <a:xfrm>
            <a:off x="458101" y="125771"/>
            <a:ext cx="525306" cy="504000"/>
            <a:chOff x="3125" y="1474"/>
            <a:chExt cx="1430" cy="1372"/>
          </a:xfrm>
        </p:grpSpPr>
        <p:sp>
          <p:nvSpPr>
            <p:cNvPr id="26" name="AutoShape 3"/>
            <p:cNvSpPr>
              <a:spLocks noChangeAspect="1" noChangeArrowheads="1" noTextEdit="1"/>
            </p:cNvSpPr>
            <p:nvPr userDrawn="1"/>
          </p:nvSpPr>
          <p:spPr bwMode="auto">
            <a:xfrm>
              <a:off x="3125" y="1474"/>
              <a:ext cx="1430" cy="1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chemeClr val="tx1"/>
                </a:solidFill>
              </a:endParaRPr>
            </a:p>
          </p:txBody>
        </p:sp>
        <p:sp>
          <p:nvSpPr>
            <p:cNvPr id="27" name="Freeform 5"/>
            <p:cNvSpPr>
              <a:spLocks noEditPoints="1"/>
            </p:cNvSpPr>
            <p:nvPr userDrawn="1"/>
          </p:nvSpPr>
          <p:spPr bwMode="auto">
            <a:xfrm>
              <a:off x="3127" y="1474"/>
              <a:ext cx="1430" cy="1370"/>
            </a:xfrm>
            <a:custGeom>
              <a:avLst/>
              <a:gdLst>
                <a:gd name="T0" fmla="*/ 300 w 600"/>
                <a:gd name="T1" fmla="*/ 0 h 575"/>
                <a:gd name="T2" fmla="*/ 175 w 600"/>
                <a:gd name="T3" fmla="*/ 50 h 575"/>
                <a:gd name="T4" fmla="*/ 175 w 600"/>
                <a:gd name="T5" fmla="*/ 150 h 575"/>
                <a:gd name="T6" fmla="*/ 325 w 600"/>
                <a:gd name="T7" fmla="*/ 150 h 575"/>
                <a:gd name="T8" fmla="*/ 325 w 600"/>
                <a:gd name="T9" fmla="*/ 175 h 575"/>
                <a:gd name="T10" fmla="*/ 75 w 600"/>
                <a:gd name="T11" fmla="*/ 175 h 575"/>
                <a:gd name="T12" fmla="*/ 0 w 600"/>
                <a:gd name="T13" fmla="*/ 300 h 575"/>
                <a:gd name="T14" fmla="*/ 75 w 600"/>
                <a:gd name="T15" fmla="*/ 425 h 575"/>
                <a:gd name="T16" fmla="*/ 150 w 600"/>
                <a:gd name="T17" fmla="*/ 425 h 575"/>
                <a:gd name="T18" fmla="*/ 150 w 600"/>
                <a:gd name="T19" fmla="*/ 384 h 575"/>
                <a:gd name="T20" fmla="*/ 259 w 600"/>
                <a:gd name="T21" fmla="*/ 275 h 575"/>
                <a:gd name="T22" fmla="*/ 341 w 600"/>
                <a:gd name="T23" fmla="*/ 275 h 575"/>
                <a:gd name="T24" fmla="*/ 425 w 600"/>
                <a:gd name="T25" fmla="*/ 216 h 575"/>
                <a:gd name="T26" fmla="*/ 425 w 600"/>
                <a:gd name="T27" fmla="*/ 50 h 575"/>
                <a:gd name="T28" fmla="*/ 300 w 600"/>
                <a:gd name="T29" fmla="*/ 0 h 575"/>
                <a:gd name="T30" fmla="*/ 225 w 600"/>
                <a:gd name="T31" fmla="*/ 50 h 575"/>
                <a:gd name="T32" fmla="*/ 250 w 600"/>
                <a:gd name="T33" fmla="*/ 75 h 575"/>
                <a:gd name="T34" fmla="*/ 225 w 600"/>
                <a:gd name="T35" fmla="*/ 100 h 575"/>
                <a:gd name="T36" fmla="*/ 200 w 600"/>
                <a:gd name="T37" fmla="*/ 75 h 575"/>
                <a:gd name="T38" fmla="*/ 225 w 600"/>
                <a:gd name="T39" fmla="*/ 50 h 575"/>
                <a:gd name="T40" fmla="*/ 450 w 600"/>
                <a:gd name="T41" fmla="*/ 150 h 575"/>
                <a:gd name="T42" fmla="*/ 450 w 600"/>
                <a:gd name="T43" fmla="*/ 216 h 575"/>
                <a:gd name="T44" fmla="*/ 341 w 600"/>
                <a:gd name="T45" fmla="*/ 300 h 575"/>
                <a:gd name="T46" fmla="*/ 259 w 600"/>
                <a:gd name="T47" fmla="*/ 300 h 575"/>
                <a:gd name="T48" fmla="*/ 175 w 600"/>
                <a:gd name="T49" fmla="*/ 384 h 575"/>
                <a:gd name="T50" fmla="*/ 175 w 600"/>
                <a:gd name="T51" fmla="*/ 525 h 575"/>
                <a:gd name="T52" fmla="*/ 300 w 600"/>
                <a:gd name="T53" fmla="*/ 575 h 575"/>
                <a:gd name="T54" fmla="*/ 425 w 600"/>
                <a:gd name="T55" fmla="*/ 525 h 575"/>
                <a:gd name="T56" fmla="*/ 425 w 600"/>
                <a:gd name="T57" fmla="*/ 425 h 575"/>
                <a:gd name="T58" fmla="*/ 275 w 600"/>
                <a:gd name="T59" fmla="*/ 425 h 575"/>
                <a:gd name="T60" fmla="*/ 275 w 600"/>
                <a:gd name="T61" fmla="*/ 400 h 575"/>
                <a:gd name="T62" fmla="*/ 525 w 600"/>
                <a:gd name="T63" fmla="*/ 400 h 575"/>
                <a:gd name="T64" fmla="*/ 600 w 600"/>
                <a:gd name="T65" fmla="*/ 275 h 575"/>
                <a:gd name="T66" fmla="*/ 525 w 600"/>
                <a:gd name="T67" fmla="*/ 150 h 575"/>
                <a:gd name="T68" fmla="*/ 450 w 600"/>
                <a:gd name="T69" fmla="*/ 150 h 575"/>
                <a:gd name="T70" fmla="*/ 375 w 600"/>
                <a:gd name="T71" fmla="*/ 475 h 575"/>
                <a:gd name="T72" fmla="*/ 400 w 600"/>
                <a:gd name="T73" fmla="*/ 500 h 575"/>
                <a:gd name="T74" fmla="*/ 375 w 600"/>
                <a:gd name="T75" fmla="*/ 525 h 575"/>
                <a:gd name="T76" fmla="*/ 350 w 600"/>
                <a:gd name="T77" fmla="*/ 500 h 575"/>
                <a:gd name="T78" fmla="*/ 375 w 600"/>
                <a:gd name="T79" fmla="*/ 475 h 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00" h="575">
                  <a:moveTo>
                    <a:pt x="300" y="0"/>
                  </a:moveTo>
                  <a:cubicBezTo>
                    <a:pt x="175" y="0"/>
                    <a:pt x="175" y="50"/>
                    <a:pt x="175" y="50"/>
                  </a:cubicBezTo>
                  <a:cubicBezTo>
                    <a:pt x="175" y="150"/>
                    <a:pt x="175" y="150"/>
                    <a:pt x="175" y="150"/>
                  </a:cubicBezTo>
                  <a:cubicBezTo>
                    <a:pt x="325" y="150"/>
                    <a:pt x="325" y="150"/>
                    <a:pt x="325" y="150"/>
                  </a:cubicBezTo>
                  <a:cubicBezTo>
                    <a:pt x="325" y="175"/>
                    <a:pt x="325" y="175"/>
                    <a:pt x="325" y="175"/>
                  </a:cubicBezTo>
                  <a:cubicBezTo>
                    <a:pt x="75" y="175"/>
                    <a:pt x="75" y="175"/>
                    <a:pt x="75" y="175"/>
                  </a:cubicBezTo>
                  <a:cubicBezTo>
                    <a:pt x="75" y="175"/>
                    <a:pt x="0" y="163"/>
                    <a:pt x="0" y="300"/>
                  </a:cubicBezTo>
                  <a:cubicBezTo>
                    <a:pt x="0" y="436"/>
                    <a:pt x="75" y="425"/>
                    <a:pt x="75" y="425"/>
                  </a:cubicBezTo>
                  <a:cubicBezTo>
                    <a:pt x="150" y="425"/>
                    <a:pt x="150" y="425"/>
                    <a:pt x="150" y="425"/>
                  </a:cubicBezTo>
                  <a:cubicBezTo>
                    <a:pt x="150" y="384"/>
                    <a:pt x="150" y="384"/>
                    <a:pt x="150" y="384"/>
                  </a:cubicBezTo>
                  <a:cubicBezTo>
                    <a:pt x="150" y="324"/>
                    <a:pt x="199" y="275"/>
                    <a:pt x="259" y="275"/>
                  </a:cubicBezTo>
                  <a:cubicBezTo>
                    <a:pt x="341" y="275"/>
                    <a:pt x="341" y="275"/>
                    <a:pt x="341" y="275"/>
                  </a:cubicBezTo>
                  <a:cubicBezTo>
                    <a:pt x="387" y="275"/>
                    <a:pt x="425" y="262"/>
                    <a:pt x="425" y="216"/>
                  </a:cubicBezTo>
                  <a:cubicBezTo>
                    <a:pt x="425" y="50"/>
                    <a:pt x="425" y="50"/>
                    <a:pt x="425" y="50"/>
                  </a:cubicBezTo>
                  <a:cubicBezTo>
                    <a:pt x="425" y="50"/>
                    <a:pt x="425" y="0"/>
                    <a:pt x="300" y="0"/>
                  </a:cubicBezTo>
                  <a:close/>
                  <a:moveTo>
                    <a:pt x="225" y="50"/>
                  </a:moveTo>
                  <a:cubicBezTo>
                    <a:pt x="239" y="50"/>
                    <a:pt x="250" y="61"/>
                    <a:pt x="250" y="75"/>
                  </a:cubicBezTo>
                  <a:cubicBezTo>
                    <a:pt x="250" y="89"/>
                    <a:pt x="239" y="100"/>
                    <a:pt x="225" y="100"/>
                  </a:cubicBezTo>
                  <a:cubicBezTo>
                    <a:pt x="211" y="100"/>
                    <a:pt x="200" y="89"/>
                    <a:pt x="200" y="75"/>
                  </a:cubicBezTo>
                  <a:cubicBezTo>
                    <a:pt x="200" y="61"/>
                    <a:pt x="211" y="50"/>
                    <a:pt x="225" y="50"/>
                  </a:cubicBezTo>
                  <a:close/>
                  <a:moveTo>
                    <a:pt x="450" y="150"/>
                  </a:moveTo>
                  <a:cubicBezTo>
                    <a:pt x="450" y="216"/>
                    <a:pt x="450" y="216"/>
                    <a:pt x="450" y="216"/>
                  </a:cubicBezTo>
                  <a:cubicBezTo>
                    <a:pt x="450" y="276"/>
                    <a:pt x="401" y="300"/>
                    <a:pt x="341" y="300"/>
                  </a:cubicBezTo>
                  <a:cubicBezTo>
                    <a:pt x="259" y="300"/>
                    <a:pt x="259" y="300"/>
                    <a:pt x="259" y="300"/>
                  </a:cubicBezTo>
                  <a:cubicBezTo>
                    <a:pt x="213" y="300"/>
                    <a:pt x="175" y="338"/>
                    <a:pt x="175" y="384"/>
                  </a:cubicBezTo>
                  <a:cubicBezTo>
                    <a:pt x="175" y="525"/>
                    <a:pt x="175" y="525"/>
                    <a:pt x="175" y="525"/>
                  </a:cubicBezTo>
                  <a:cubicBezTo>
                    <a:pt x="175" y="525"/>
                    <a:pt x="177" y="575"/>
                    <a:pt x="300" y="575"/>
                  </a:cubicBezTo>
                  <a:cubicBezTo>
                    <a:pt x="423" y="575"/>
                    <a:pt x="425" y="525"/>
                    <a:pt x="425" y="525"/>
                  </a:cubicBezTo>
                  <a:cubicBezTo>
                    <a:pt x="425" y="425"/>
                    <a:pt x="425" y="425"/>
                    <a:pt x="425" y="425"/>
                  </a:cubicBezTo>
                  <a:cubicBezTo>
                    <a:pt x="275" y="425"/>
                    <a:pt x="275" y="425"/>
                    <a:pt x="275" y="425"/>
                  </a:cubicBezTo>
                  <a:cubicBezTo>
                    <a:pt x="275" y="400"/>
                    <a:pt x="275" y="400"/>
                    <a:pt x="275" y="400"/>
                  </a:cubicBezTo>
                  <a:cubicBezTo>
                    <a:pt x="525" y="400"/>
                    <a:pt x="525" y="400"/>
                    <a:pt x="525" y="400"/>
                  </a:cubicBezTo>
                  <a:cubicBezTo>
                    <a:pt x="525" y="400"/>
                    <a:pt x="600" y="413"/>
                    <a:pt x="600" y="275"/>
                  </a:cubicBezTo>
                  <a:cubicBezTo>
                    <a:pt x="600" y="137"/>
                    <a:pt x="525" y="150"/>
                    <a:pt x="525" y="150"/>
                  </a:cubicBezTo>
                  <a:lnTo>
                    <a:pt x="450" y="150"/>
                  </a:lnTo>
                  <a:close/>
                  <a:moveTo>
                    <a:pt x="375" y="475"/>
                  </a:moveTo>
                  <a:cubicBezTo>
                    <a:pt x="389" y="475"/>
                    <a:pt x="400" y="486"/>
                    <a:pt x="400" y="500"/>
                  </a:cubicBezTo>
                  <a:cubicBezTo>
                    <a:pt x="400" y="514"/>
                    <a:pt x="389" y="525"/>
                    <a:pt x="375" y="525"/>
                  </a:cubicBezTo>
                  <a:cubicBezTo>
                    <a:pt x="361" y="525"/>
                    <a:pt x="350" y="514"/>
                    <a:pt x="350" y="500"/>
                  </a:cubicBezTo>
                  <a:cubicBezTo>
                    <a:pt x="350" y="486"/>
                    <a:pt x="361" y="475"/>
                    <a:pt x="375" y="475"/>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solidFill>
              </a:endParaRPr>
            </a:p>
          </p:txBody>
        </p:sp>
      </p:grpSp>
    </p:spTree>
  </p:cSld>
  <p:clrMap bg1="lt1" tx1="dk1" bg2="lt2" tx2="dk2" accent1="accent1" accent2="accent2" accent3="accent3" accent4="accent4" accent5="accent5" accent6="accent6" hlink="hlink" folHlink="folHlink"/>
  <p:sldLayoutIdLst>
    <p:sldLayoutId id="2147484057" r:id="rId1"/>
    <p:sldLayoutId id="2147484058" r:id="rId2"/>
    <p:sldLayoutId id="2147484059" r:id="rId3"/>
    <p:sldLayoutId id="2147484060" r:id="rId4"/>
    <p:sldLayoutId id="2147484061" r:id="rId5"/>
    <p:sldLayoutId id="2147484062" r:id="rId6"/>
    <p:sldLayoutId id="2147484063" r:id="rId7"/>
    <p:sldLayoutId id="2147484064" r:id="rId8"/>
    <p:sldLayoutId id="2147484065" r:id="rId9"/>
    <p:sldLayoutId id="2147484066" r:id="rId10"/>
    <p:sldLayoutId id="214748406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3.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cxnSp>
        <p:nvCxnSpPr>
          <p:cNvPr id="7" name="直接连接符 6"/>
          <p:cNvCxnSpPr/>
          <p:nvPr userDrawn="1"/>
        </p:nvCxnSpPr>
        <p:spPr>
          <a:xfrm>
            <a:off x="0" y="702856"/>
            <a:ext cx="12192000" cy="0"/>
          </a:xfrm>
          <a:prstGeom prst="line">
            <a:avLst/>
          </a:prstGeom>
          <a:ln w="38100">
            <a:solidFill>
              <a:schemeClr val="accent1"/>
            </a:solidFill>
            <a:tailEnd type="none"/>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nvCxnSpPr>
        <p:spPr>
          <a:xfrm>
            <a:off x="0" y="774864"/>
            <a:ext cx="12192000" cy="0"/>
          </a:xfrm>
          <a:prstGeom prst="line">
            <a:avLst/>
          </a:prstGeom>
          <a:ln w="38100">
            <a:solidFill>
              <a:schemeClr val="accent1"/>
            </a:solidFill>
            <a:tailEnd type="none"/>
          </a:ln>
        </p:spPr>
        <p:style>
          <a:lnRef idx="1">
            <a:schemeClr val="accent1"/>
          </a:lnRef>
          <a:fillRef idx="0">
            <a:schemeClr val="accent1"/>
          </a:fillRef>
          <a:effectRef idx="0">
            <a:schemeClr val="accent1"/>
          </a:effectRef>
          <a:fontRef idx="minor">
            <a:schemeClr val="tx1"/>
          </a:fontRef>
        </p:style>
      </p:cxnSp>
      <p:pic>
        <p:nvPicPr>
          <p:cNvPr id="9" name="图片 8" descr="文本&#10;&#10;描述已自动生成"/>
          <p:cNvPicPr>
            <a:picLocks noChangeAspect="1"/>
          </p:cNvPicPr>
          <p:nvPr userDrawn="1"/>
        </p:nvPicPr>
        <p:blipFill>
          <a:blip r:embed="rId13" cstate="print">
            <a:grayscl/>
            <a:extLst>
              <a:ext uri="{28A0092B-C50C-407E-A947-70E740481C1C}">
                <a14:useLocalDpi xmlns:a14="http://schemas.microsoft.com/office/drawing/2010/main" val="0"/>
              </a:ext>
            </a:extLst>
          </a:blip>
          <a:stretch>
            <a:fillRect/>
          </a:stretch>
        </p:blipFill>
        <p:spPr>
          <a:xfrm>
            <a:off x="9676872" y="-77489"/>
            <a:ext cx="2580885" cy="973017"/>
          </a:xfrm>
          <a:prstGeom prst="rect">
            <a:avLst/>
          </a:prstGeom>
        </p:spPr>
      </p:pic>
      <p:grpSp>
        <p:nvGrpSpPr>
          <p:cNvPr id="25" name="Group 4"/>
          <p:cNvGrpSpPr>
            <a:grpSpLocks noChangeAspect="1"/>
          </p:cNvGrpSpPr>
          <p:nvPr userDrawn="1"/>
        </p:nvGrpSpPr>
        <p:grpSpPr bwMode="auto">
          <a:xfrm>
            <a:off x="458101" y="125771"/>
            <a:ext cx="525306" cy="504000"/>
            <a:chOff x="3125" y="1474"/>
            <a:chExt cx="1430" cy="1372"/>
          </a:xfrm>
        </p:grpSpPr>
        <p:sp>
          <p:nvSpPr>
            <p:cNvPr id="26" name="AutoShape 3"/>
            <p:cNvSpPr>
              <a:spLocks noChangeAspect="1" noChangeArrowheads="1" noTextEdit="1"/>
            </p:cNvSpPr>
            <p:nvPr userDrawn="1"/>
          </p:nvSpPr>
          <p:spPr bwMode="auto">
            <a:xfrm>
              <a:off x="3125" y="1474"/>
              <a:ext cx="1430" cy="1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chemeClr val="tx1"/>
                </a:solidFill>
              </a:endParaRPr>
            </a:p>
          </p:txBody>
        </p:sp>
        <p:sp>
          <p:nvSpPr>
            <p:cNvPr id="27" name="Freeform 5"/>
            <p:cNvSpPr>
              <a:spLocks noEditPoints="1"/>
            </p:cNvSpPr>
            <p:nvPr userDrawn="1"/>
          </p:nvSpPr>
          <p:spPr bwMode="auto">
            <a:xfrm>
              <a:off x="3127" y="1474"/>
              <a:ext cx="1430" cy="1370"/>
            </a:xfrm>
            <a:custGeom>
              <a:avLst/>
              <a:gdLst>
                <a:gd name="T0" fmla="*/ 300 w 600"/>
                <a:gd name="T1" fmla="*/ 0 h 575"/>
                <a:gd name="T2" fmla="*/ 175 w 600"/>
                <a:gd name="T3" fmla="*/ 50 h 575"/>
                <a:gd name="T4" fmla="*/ 175 w 600"/>
                <a:gd name="T5" fmla="*/ 150 h 575"/>
                <a:gd name="T6" fmla="*/ 325 w 600"/>
                <a:gd name="T7" fmla="*/ 150 h 575"/>
                <a:gd name="T8" fmla="*/ 325 w 600"/>
                <a:gd name="T9" fmla="*/ 175 h 575"/>
                <a:gd name="T10" fmla="*/ 75 w 600"/>
                <a:gd name="T11" fmla="*/ 175 h 575"/>
                <a:gd name="T12" fmla="*/ 0 w 600"/>
                <a:gd name="T13" fmla="*/ 300 h 575"/>
                <a:gd name="T14" fmla="*/ 75 w 600"/>
                <a:gd name="T15" fmla="*/ 425 h 575"/>
                <a:gd name="T16" fmla="*/ 150 w 600"/>
                <a:gd name="T17" fmla="*/ 425 h 575"/>
                <a:gd name="T18" fmla="*/ 150 w 600"/>
                <a:gd name="T19" fmla="*/ 384 h 575"/>
                <a:gd name="T20" fmla="*/ 259 w 600"/>
                <a:gd name="T21" fmla="*/ 275 h 575"/>
                <a:gd name="T22" fmla="*/ 341 w 600"/>
                <a:gd name="T23" fmla="*/ 275 h 575"/>
                <a:gd name="T24" fmla="*/ 425 w 600"/>
                <a:gd name="T25" fmla="*/ 216 h 575"/>
                <a:gd name="T26" fmla="*/ 425 w 600"/>
                <a:gd name="T27" fmla="*/ 50 h 575"/>
                <a:gd name="T28" fmla="*/ 300 w 600"/>
                <a:gd name="T29" fmla="*/ 0 h 575"/>
                <a:gd name="T30" fmla="*/ 225 w 600"/>
                <a:gd name="T31" fmla="*/ 50 h 575"/>
                <a:gd name="T32" fmla="*/ 250 w 600"/>
                <a:gd name="T33" fmla="*/ 75 h 575"/>
                <a:gd name="T34" fmla="*/ 225 w 600"/>
                <a:gd name="T35" fmla="*/ 100 h 575"/>
                <a:gd name="T36" fmla="*/ 200 w 600"/>
                <a:gd name="T37" fmla="*/ 75 h 575"/>
                <a:gd name="T38" fmla="*/ 225 w 600"/>
                <a:gd name="T39" fmla="*/ 50 h 575"/>
                <a:gd name="T40" fmla="*/ 450 w 600"/>
                <a:gd name="T41" fmla="*/ 150 h 575"/>
                <a:gd name="T42" fmla="*/ 450 w 600"/>
                <a:gd name="T43" fmla="*/ 216 h 575"/>
                <a:gd name="T44" fmla="*/ 341 w 600"/>
                <a:gd name="T45" fmla="*/ 300 h 575"/>
                <a:gd name="T46" fmla="*/ 259 w 600"/>
                <a:gd name="T47" fmla="*/ 300 h 575"/>
                <a:gd name="T48" fmla="*/ 175 w 600"/>
                <a:gd name="T49" fmla="*/ 384 h 575"/>
                <a:gd name="T50" fmla="*/ 175 w 600"/>
                <a:gd name="T51" fmla="*/ 525 h 575"/>
                <a:gd name="T52" fmla="*/ 300 w 600"/>
                <a:gd name="T53" fmla="*/ 575 h 575"/>
                <a:gd name="T54" fmla="*/ 425 w 600"/>
                <a:gd name="T55" fmla="*/ 525 h 575"/>
                <a:gd name="T56" fmla="*/ 425 w 600"/>
                <a:gd name="T57" fmla="*/ 425 h 575"/>
                <a:gd name="T58" fmla="*/ 275 w 600"/>
                <a:gd name="T59" fmla="*/ 425 h 575"/>
                <a:gd name="T60" fmla="*/ 275 w 600"/>
                <a:gd name="T61" fmla="*/ 400 h 575"/>
                <a:gd name="T62" fmla="*/ 525 w 600"/>
                <a:gd name="T63" fmla="*/ 400 h 575"/>
                <a:gd name="T64" fmla="*/ 600 w 600"/>
                <a:gd name="T65" fmla="*/ 275 h 575"/>
                <a:gd name="T66" fmla="*/ 525 w 600"/>
                <a:gd name="T67" fmla="*/ 150 h 575"/>
                <a:gd name="T68" fmla="*/ 450 w 600"/>
                <a:gd name="T69" fmla="*/ 150 h 575"/>
                <a:gd name="T70" fmla="*/ 375 w 600"/>
                <a:gd name="T71" fmla="*/ 475 h 575"/>
                <a:gd name="T72" fmla="*/ 400 w 600"/>
                <a:gd name="T73" fmla="*/ 500 h 575"/>
                <a:gd name="T74" fmla="*/ 375 w 600"/>
                <a:gd name="T75" fmla="*/ 525 h 575"/>
                <a:gd name="T76" fmla="*/ 350 w 600"/>
                <a:gd name="T77" fmla="*/ 500 h 575"/>
                <a:gd name="T78" fmla="*/ 375 w 600"/>
                <a:gd name="T79" fmla="*/ 475 h 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00" h="575">
                  <a:moveTo>
                    <a:pt x="300" y="0"/>
                  </a:moveTo>
                  <a:cubicBezTo>
                    <a:pt x="175" y="0"/>
                    <a:pt x="175" y="50"/>
                    <a:pt x="175" y="50"/>
                  </a:cubicBezTo>
                  <a:cubicBezTo>
                    <a:pt x="175" y="150"/>
                    <a:pt x="175" y="150"/>
                    <a:pt x="175" y="150"/>
                  </a:cubicBezTo>
                  <a:cubicBezTo>
                    <a:pt x="325" y="150"/>
                    <a:pt x="325" y="150"/>
                    <a:pt x="325" y="150"/>
                  </a:cubicBezTo>
                  <a:cubicBezTo>
                    <a:pt x="325" y="175"/>
                    <a:pt x="325" y="175"/>
                    <a:pt x="325" y="175"/>
                  </a:cubicBezTo>
                  <a:cubicBezTo>
                    <a:pt x="75" y="175"/>
                    <a:pt x="75" y="175"/>
                    <a:pt x="75" y="175"/>
                  </a:cubicBezTo>
                  <a:cubicBezTo>
                    <a:pt x="75" y="175"/>
                    <a:pt x="0" y="163"/>
                    <a:pt x="0" y="300"/>
                  </a:cubicBezTo>
                  <a:cubicBezTo>
                    <a:pt x="0" y="436"/>
                    <a:pt x="75" y="425"/>
                    <a:pt x="75" y="425"/>
                  </a:cubicBezTo>
                  <a:cubicBezTo>
                    <a:pt x="150" y="425"/>
                    <a:pt x="150" y="425"/>
                    <a:pt x="150" y="425"/>
                  </a:cubicBezTo>
                  <a:cubicBezTo>
                    <a:pt x="150" y="384"/>
                    <a:pt x="150" y="384"/>
                    <a:pt x="150" y="384"/>
                  </a:cubicBezTo>
                  <a:cubicBezTo>
                    <a:pt x="150" y="324"/>
                    <a:pt x="199" y="275"/>
                    <a:pt x="259" y="275"/>
                  </a:cubicBezTo>
                  <a:cubicBezTo>
                    <a:pt x="341" y="275"/>
                    <a:pt x="341" y="275"/>
                    <a:pt x="341" y="275"/>
                  </a:cubicBezTo>
                  <a:cubicBezTo>
                    <a:pt x="387" y="275"/>
                    <a:pt x="425" y="262"/>
                    <a:pt x="425" y="216"/>
                  </a:cubicBezTo>
                  <a:cubicBezTo>
                    <a:pt x="425" y="50"/>
                    <a:pt x="425" y="50"/>
                    <a:pt x="425" y="50"/>
                  </a:cubicBezTo>
                  <a:cubicBezTo>
                    <a:pt x="425" y="50"/>
                    <a:pt x="425" y="0"/>
                    <a:pt x="300" y="0"/>
                  </a:cubicBezTo>
                  <a:close/>
                  <a:moveTo>
                    <a:pt x="225" y="50"/>
                  </a:moveTo>
                  <a:cubicBezTo>
                    <a:pt x="239" y="50"/>
                    <a:pt x="250" y="61"/>
                    <a:pt x="250" y="75"/>
                  </a:cubicBezTo>
                  <a:cubicBezTo>
                    <a:pt x="250" y="89"/>
                    <a:pt x="239" y="100"/>
                    <a:pt x="225" y="100"/>
                  </a:cubicBezTo>
                  <a:cubicBezTo>
                    <a:pt x="211" y="100"/>
                    <a:pt x="200" y="89"/>
                    <a:pt x="200" y="75"/>
                  </a:cubicBezTo>
                  <a:cubicBezTo>
                    <a:pt x="200" y="61"/>
                    <a:pt x="211" y="50"/>
                    <a:pt x="225" y="50"/>
                  </a:cubicBezTo>
                  <a:close/>
                  <a:moveTo>
                    <a:pt x="450" y="150"/>
                  </a:moveTo>
                  <a:cubicBezTo>
                    <a:pt x="450" y="216"/>
                    <a:pt x="450" y="216"/>
                    <a:pt x="450" y="216"/>
                  </a:cubicBezTo>
                  <a:cubicBezTo>
                    <a:pt x="450" y="276"/>
                    <a:pt x="401" y="300"/>
                    <a:pt x="341" y="300"/>
                  </a:cubicBezTo>
                  <a:cubicBezTo>
                    <a:pt x="259" y="300"/>
                    <a:pt x="259" y="300"/>
                    <a:pt x="259" y="300"/>
                  </a:cubicBezTo>
                  <a:cubicBezTo>
                    <a:pt x="213" y="300"/>
                    <a:pt x="175" y="338"/>
                    <a:pt x="175" y="384"/>
                  </a:cubicBezTo>
                  <a:cubicBezTo>
                    <a:pt x="175" y="525"/>
                    <a:pt x="175" y="525"/>
                    <a:pt x="175" y="525"/>
                  </a:cubicBezTo>
                  <a:cubicBezTo>
                    <a:pt x="175" y="525"/>
                    <a:pt x="177" y="575"/>
                    <a:pt x="300" y="575"/>
                  </a:cubicBezTo>
                  <a:cubicBezTo>
                    <a:pt x="423" y="575"/>
                    <a:pt x="425" y="525"/>
                    <a:pt x="425" y="525"/>
                  </a:cubicBezTo>
                  <a:cubicBezTo>
                    <a:pt x="425" y="425"/>
                    <a:pt x="425" y="425"/>
                    <a:pt x="425" y="425"/>
                  </a:cubicBezTo>
                  <a:cubicBezTo>
                    <a:pt x="275" y="425"/>
                    <a:pt x="275" y="425"/>
                    <a:pt x="275" y="425"/>
                  </a:cubicBezTo>
                  <a:cubicBezTo>
                    <a:pt x="275" y="400"/>
                    <a:pt x="275" y="400"/>
                    <a:pt x="275" y="400"/>
                  </a:cubicBezTo>
                  <a:cubicBezTo>
                    <a:pt x="525" y="400"/>
                    <a:pt x="525" y="400"/>
                    <a:pt x="525" y="400"/>
                  </a:cubicBezTo>
                  <a:cubicBezTo>
                    <a:pt x="525" y="400"/>
                    <a:pt x="600" y="413"/>
                    <a:pt x="600" y="275"/>
                  </a:cubicBezTo>
                  <a:cubicBezTo>
                    <a:pt x="600" y="137"/>
                    <a:pt x="525" y="150"/>
                    <a:pt x="525" y="150"/>
                  </a:cubicBezTo>
                  <a:lnTo>
                    <a:pt x="450" y="150"/>
                  </a:lnTo>
                  <a:close/>
                  <a:moveTo>
                    <a:pt x="375" y="475"/>
                  </a:moveTo>
                  <a:cubicBezTo>
                    <a:pt x="389" y="475"/>
                    <a:pt x="400" y="486"/>
                    <a:pt x="400" y="500"/>
                  </a:cubicBezTo>
                  <a:cubicBezTo>
                    <a:pt x="400" y="514"/>
                    <a:pt x="389" y="525"/>
                    <a:pt x="375" y="525"/>
                  </a:cubicBezTo>
                  <a:cubicBezTo>
                    <a:pt x="361" y="525"/>
                    <a:pt x="350" y="514"/>
                    <a:pt x="350" y="500"/>
                  </a:cubicBezTo>
                  <a:cubicBezTo>
                    <a:pt x="350" y="486"/>
                    <a:pt x="361" y="475"/>
                    <a:pt x="375" y="475"/>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solidFill>
              </a:endParaRPr>
            </a:p>
          </p:txBody>
        </p:sp>
      </p:grpSp>
    </p:spTree>
  </p:cSld>
  <p:clrMap bg1="lt1" tx1="dk1" bg2="lt2" tx2="dk2" accent1="accent1" accent2="accent2" accent3="accent3" accent4="accent4" accent5="accent5" accent6="accent6" hlink="hlink" folHlink="folHlink"/>
  <p:sldLayoutIdLst>
    <p:sldLayoutId id="2147484069" r:id="rId1"/>
    <p:sldLayoutId id="2147484070" r:id="rId2"/>
    <p:sldLayoutId id="2147484071" r:id="rId3"/>
    <p:sldLayoutId id="2147484072" r:id="rId4"/>
    <p:sldLayoutId id="2147484073" r:id="rId5"/>
    <p:sldLayoutId id="2147484074" r:id="rId6"/>
    <p:sldLayoutId id="2147484075" r:id="rId7"/>
    <p:sldLayoutId id="2147484076" r:id="rId8"/>
    <p:sldLayoutId id="2147484077" r:id="rId9"/>
    <p:sldLayoutId id="2147484078" r:id="rId10"/>
    <p:sldLayoutId id="214748407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4.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cxnSp>
        <p:nvCxnSpPr>
          <p:cNvPr id="7" name="直接连接符 6"/>
          <p:cNvCxnSpPr/>
          <p:nvPr userDrawn="1"/>
        </p:nvCxnSpPr>
        <p:spPr>
          <a:xfrm>
            <a:off x="0" y="702856"/>
            <a:ext cx="12192000" cy="0"/>
          </a:xfrm>
          <a:prstGeom prst="line">
            <a:avLst/>
          </a:prstGeom>
          <a:ln w="38100">
            <a:solidFill>
              <a:schemeClr val="accent1"/>
            </a:solidFill>
            <a:tailEnd type="none"/>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nvCxnSpPr>
        <p:spPr>
          <a:xfrm>
            <a:off x="0" y="774864"/>
            <a:ext cx="12192000" cy="0"/>
          </a:xfrm>
          <a:prstGeom prst="line">
            <a:avLst/>
          </a:prstGeom>
          <a:ln w="38100">
            <a:solidFill>
              <a:schemeClr val="accent1"/>
            </a:solidFill>
            <a:tailEnd type="none"/>
          </a:ln>
        </p:spPr>
        <p:style>
          <a:lnRef idx="1">
            <a:schemeClr val="accent1"/>
          </a:lnRef>
          <a:fillRef idx="0">
            <a:schemeClr val="accent1"/>
          </a:fillRef>
          <a:effectRef idx="0">
            <a:schemeClr val="accent1"/>
          </a:effectRef>
          <a:fontRef idx="minor">
            <a:schemeClr val="tx1"/>
          </a:fontRef>
        </p:style>
      </p:cxnSp>
      <p:pic>
        <p:nvPicPr>
          <p:cNvPr id="9" name="图片 8" descr="文本&#10;&#10;描述已自动生成"/>
          <p:cNvPicPr>
            <a:picLocks noChangeAspect="1"/>
          </p:cNvPicPr>
          <p:nvPr userDrawn="1"/>
        </p:nvPicPr>
        <p:blipFill>
          <a:blip r:embed="rId13" cstate="print">
            <a:grayscl/>
            <a:extLst>
              <a:ext uri="{28A0092B-C50C-407E-A947-70E740481C1C}">
                <a14:useLocalDpi xmlns:a14="http://schemas.microsoft.com/office/drawing/2010/main" val="0"/>
              </a:ext>
            </a:extLst>
          </a:blip>
          <a:stretch>
            <a:fillRect/>
          </a:stretch>
        </p:blipFill>
        <p:spPr>
          <a:xfrm>
            <a:off x="9676872" y="-77489"/>
            <a:ext cx="2580885" cy="973017"/>
          </a:xfrm>
          <a:prstGeom prst="rect">
            <a:avLst/>
          </a:prstGeom>
        </p:spPr>
      </p:pic>
      <p:grpSp>
        <p:nvGrpSpPr>
          <p:cNvPr id="25" name="Group 4"/>
          <p:cNvGrpSpPr>
            <a:grpSpLocks noChangeAspect="1"/>
          </p:cNvGrpSpPr>
          <p:nvPr userDrawn="1"/>
        </p:nvGrpSpPr>
        <p:grpSpPr bwMode="auto">
          <a:xfrm>
            <a:off x="458101" y="125771"/>
            <a:ext cx="525306" cy="504000"/>
            <a:chOff x="3125" y="1474"/>
            <a:chExt cx="1430" cy="1372"/>
          </a:xfrm>
        </p:grpSpPr>
        <p:sp>
          <p:nvSpPr>
            <p:cNvPr id="26" name="AutoShape 3"/>
            <p:cNvSpPr>
              <a:spLocks noChangeAspect="1" noChangeArrowheads="1" noTextEdit="1"/>
            </p:cNvSpPr>
            <p:nvPr userDrawn="1"/>
          </p:nvSpPr>
          <p:spPr bwMode="auto">
            <a:xfrm>
              <a:off x="3125" y="1474"/>
              <a:ext cx="1430" cy="1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chemeClr val="tx1"/>
                </a:solidFill>
              </a:endParaRPr>
            </a:p>
          </p:txBody>
        </p:sp>
        <p:sp>
          <p:nvSpPr>
            <p:cNvPr id="27" name="Freeform 5"/>
            <p:cNvSpPr>
              <a:spLocks noEditPoints="1"/>
            </p:cNvSpPr>
            <p:nvPr userDrawn="1"/>
          </p:nvSpPr>
          <p:spPr bwMode="auto">
            <a:xfrm>
              <a:off x="3127" y="1474"/>
              <a:ext cx="1430" cy="1370"/>
            </a:xfrm>
            <a:custGeom>
              <a:avLst/>
              <a:gdLst>
                <a:gd name="T0" fmla="*/ 300 w 600"/>
                <a:gd name="T1" fmla="*/ 0 h 575"/>
                <a:gd name="T2" fmla="*/ 175 w 600"/>
                <a:gd name="T3" fmla="*/ 50 h 575"/>
                <a:gd name="T4" fmla="*/ 175 w 600"/>
                <a:gd name="T5" fmla="*/ 150 h 575"/>
                <a:gd name="T6" fmla="*/ 325 w 600"/>
                <a:gd name="T7" fmla="*/ 150 h 575"/>
                <a:gd name="T8" fmla="*/ 325 w 600"/>
                <a:gd name="T9" fmla="*/ 175 h 575"/>
                <a:gd name="T10" fmla="*/ 75 w 600"/>
                <a:gd name="T11" fmla="*/ 175 h 575"/>
                <a:gd name="T12" fmla="*/ 0 w 600"/>
                <a:gd name="T13" fmla="*/ 300 h 575"/>
                <a:gd name="T14" fmla="*/ 75 w 600"/>
                <a:gd name="T15" fmla="*/ 425 h 575"/>
                <a:gd name="T16" fmla="*/ 150 w 600"/>
                <a:gd name="T17" fmla="*/ 425 h 575"/>
                <a:gd name="T18" fmla="*/ 150 w 600"/>
                <a:gd name="T19" fmla="*/ 384 h 575"/>
                <a:gd name="T20" fmla="*/ 259 w 600"/>
                <a:gd name="T21" fmla="*/ 275 h 575"/>
                <a:gd name="T22" fmla="*/ 341 w 600"/>
                <a:gd name="T23" fmla="*/ 275 h 575"/>
                <a:gd name="T24" fmla="*/ 425 w 600"/>
                <a:gd name="T25" fmla="*/ 216 h 575"/>
                <a:gd name="T26" fmla="*/ 425 w 600"/>
                <a:gd name="T27" fmla="*/ 50 h 575"/>
                <a:gd name="T28" fmla="*/ 300 w 600"/>
                <a:gd name="T29" fmla="*/ 0 h 575"/>
                <a:gd name="T30" fmla="*/ 225 w 600"/>
                <a:gd name="T31" fmla="*/ 50 h 575"/>
                <a:gd name="T32" fmla="*/ 250 w 600"/>
                <a:gd name="T33" fmla="*/ 75 h 575"/>
                <a:gd name="T34" fmla="*/ 225 w 600"/>
                <a:gd name="T35" fmla="*/ 100 h 575"/>
                <a:gd name="T36" fmla="*/ 200 w 600"/>
                <a:gd name="T37" fmla="*/ 75 h 575"/>
                <a:gd name="T38" fmla="*/ 225 w 600"/>
                <a:gd name="T39" fmla="*/ 50 h 575"/>
                <a:gd name="T40" fmla="*/ 450 w 600"/>
                <a:gd name="T41" fmla="*/ 150 h 575"/>
                <a:gd name="T42" fmla="*/ 450 w 600"/>
                <a:gd name="T43" fmla="*/ 216 h 575"/>
                <a:gd name="T44" fmla="*/ 341 w 600"/>
                <a:gd name="T45" fmla="*/ 300 h 575"/>
                <a:gd name="T46" fmla="*/ 259 w 600"/>
                <a:gd name="T47" fmla="*/ 300 h 575"/>
                <a:gd name="T48" fmla="*/ 175 w 600"/>
                <a:gd name="T49" fmla="*/ 384 h 575"/>
                <a:gd name="T50" fmla="*/ 175 w 600"/>
                <a:gd name="T51" fmla="*/ 525 h 575"/>
                <a:gd name="T52" fmla="*/ 300 w 600"/>
                <a:gd name="T53" fmla="*/ 575 h 575"/>
                <a:gd name="T54" fmla="*/ 425 w 600"/>
                <a:gd name="T55" fmla="*/ 525 h 575"/>
                <a:gd name="T56" fmla="*/ 425 w 600"/>
                <a:gd name="T57" fmla="*/ 425 h 575"/>
                <a:gd name="T58" fmla="*/ 275 w 600"/>
                <a:gd name="T59" fmla="*/ 425 h 575"/>
                <a:gd name="T60" fmla="*/ 275 w 600"/>
                <a:gd name="T61" fmla="*/ 400 h 575"/>
                <a:gd name="T62" fmla="*/ 525 w 600"/>
                <a:gd name="T63" fmla="*/ 400 h 575"/>
                <a:gd name="T64" fmla="*/ 600 w 600"/>
                <a:gd name="T65" fmla="*/ 275 h 575"/>
                <a:gd name="T66" fmla="*/ 525 w 600"/>
                <a:gd name="T67" fmla="*/ 150 h 575"/>
                <a:gd name="T68" fmla="*/ 450 w 600"/>
                <a:gd name="T69" fmla="*/ 150 h 575"/>
                <a:gd name="T70" fmla="*/ 375 w 600"/>
                <a:gd name="T71" fmla="*/ 475 h 575"/>
                <a:gd name="T72" fmla="*/ 400 w 600"/>
                <a:gd name="T73" fmla="*/ 500 h 575"/>
                <a:gd name="T74" fmla="*/ 375 w 600"/>
                <a:gd name="T75" fmla="*/ 525 h 575"/>
                <a:gd name="T76" fmla="*/ 350 w 600"/>
                <a:gd name="T77" fmla="*/ 500 h 575"/>
                <a:gd name="T78" fmla="*/ 375 w 600"/>
                <a:gd name="T79" fmla="*/ 475 h 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00" h="575">
                  <a:moveTo>
                    <a:pt x="300" y="0"/>
                  </a:moveTo>
                  <a:cubicBezTo>
                    <a:pt x="175" y="0"/>
                    <a:pt x="175" y="50"/>
                    <a:pt x="175" y="50"/>
                  </a:cubicBezTo>
                  <a:cubicBezTo>
                    <a:pt x="175" y="150"/>
                    <a:pt x="175" y="150"/>
                    <a:pt x="175" y="150"/>
                  </a:cubicBezTo>
                  <a:cubicBezTo>
                    <a:pt x="325" y="150"/>
                    <a:pt x="325" y="150"/>
                    <a:pt x="325" y="150"/>
                  </a:cubicBezTo>
                  <a:cubicBezTo>
                    <a:pt x="325" y="175"/>
                    <a:pt x="325" y="175"/>
                    <a:pt x="325" y="175"/>
                  </a:cubicBezTo>
                  <a:cubicBezTo>
                    <a:pt x="75" y="175"/>
                    <a:pt x="75" y="175"/>
                    <a:pt x="75" y="175"/>
                  </a:cubicBezTo>
                  <a:cubicBezTo>
                    <a:pt x="75" y="175"/>
                    <a:pt x="0" y="163"/>
                    <a:pt x="0" y="300"/>
                  </a:cubicBezTo>
                  <a:cubicBezTo>
                    <a:pt x="0" y="436"/>
                    <a:pt x="75" y="425"/>
                    <a:pt x="75" y="425"/>
                  </a:cubicBezTo>
                  <a:cubicBezTo>
                    <a:pt x="150" y="425"/>
                    <a:pt x="150" y="425"/>
                    <a:pt x="150" y="425"/>
                  </a:cubicBezTo>
                  <a:cubicBezTo>
                    <a:pt x="150" y="384"/>
                    <a:pt x="150" y="384"/>
                    <a:pt x="150" y="384"/>
                  </a:cubicBezTo>
                  <a:cubicBezTo>
                    <a:pt x="150" y="324"/>
                    <a:pt x="199" y="275"/>
                    <a:pt x="259" y="275"/>
                  </a:cubicBezTo>
                  <a:cubicBezTo>
                    <a:pt x="341" y="275"/>
                    <a:pt x="341" y="275"/>
                    <a:pt x="341" y="275"/>
                  </a:cubicBezTo>
                  <a:cubicBezTo>
                    <a:pt x="387" y="275"/>
                    <a:pt x="425" y="262"/>
                    <a:pt x="425" y="216"/>
                  </a:cubicBezTo>
                  <a:cubicBezTo>
                    <a:pt x="425" y="50"/>
                    <a:pt x="425" y="50"/>
                    <a:pt x="425" y="50"/>
                  </a:cubicBezTo>
                  <a:cubicBezTo>
                    <a:pt x="425" y="50"/>
                    <a:pt x="425" y="0"/>
                    <a:pt x="300" y="0"/>
                  </a:cubicBezTo>
                  <a:close/>
                  <a:moveTo>
                    <a:pt x="225" y="50"/>
                  </a:moveTo>
                  <a:cubicBezTo>
                    <a:pt x="239" y="50"/>
                    <a:pt x="250" y="61"/>
                    <a:pt x="250" y="75"/>
                  </a:cubicBezTo>
                  <a:cubicBezTo>
                    <a:pt x="250" y="89"/>
                    <a:pt x="239" y="100"/>
                    <a:pt x="225" y="100"/>
                  </a:cubicBezTo>
                  <a:cubicBezTo>
                    <a:pt x="211" y="100"/>
                    <a:pt x="200" y="89"/>
                    <a:pt x="200" y="75"/>
                  </a:cubicBezTo>
                  <a:cubicBezTo>
                    <a:pt x="200" y="61"/>
                    <a:pt x="211" y="50"/>
                    <a:pt x="225" y="50"/>
                  </a:cubicBezTo>
                  <a:close/>
                  <a:moveTo>
                    <a:pt x="450" y="150"/>
                  </a:moveTo>
                  <a:cubicBezTo>
                    <a:pt x="450" y="216"/>
                    <a:pt x="450" y="216"/>
                    <a:pt x="450" y="216"/>
                  </a:cubicBezTo>
                  <a:cubicBezTo>
                    <a:pt x="450" y="276"/>
                    <a:pt x="401" y="300"/>
                    <a:pt x="341" y="300"/>
                  </a:cubicBezTo>
                  <a:cubicBezTo>
                    <a:pt x="259" y="300"/>
                    <a:pt x="259" y="300"/>
                    <a:pt x="259" y="300"/>
                  </a:cubicBezTo>
                  <a:cubicBezTo>
                    <a:pt x="213" y="300"/>
                    <a:pt x="175" y="338"/>
                    <a:pt x="175" y="384"/>
                  </a:cubicBezTo>
                  <a:cubicBezTo>
                    <a:pt x="175" y="525"/>
                    <a:pt x="175" y="525"/>
                    <a:pt x="175" y="525"/>
                  </a:cubicBezTo>
                  <a:cubicBezTo>
                    <a:pt x="175" y="525"/>
                    <a:pt x="177" y="575"/>
                    <a:pt x="300" y="575"/>
                  </a:cubicBezTo>
                  <a:cubicBezTo>
                    <a:pt x="423" y="575"/>
                    <a:pt x="425" y="525"/>
                    <a:pt x="425" y="525"/>
                  </a:cubicBezTo>
                  <a:cubicBezTo>
                    <a:pt x="425" y="425"/>
                    <a:pt x="425" y="425"/>
                    <a:pt x="425" y="425"/>
                  </a:cubicBezTo>
                  <a:cubicBezTo>
                    <a:pt x="275" y="425"/>
                    <a:pt x="275" y="425"/>
                    <a:pt x="275" y="425"/>
                  </a:cubicBezTo>
                  <a:cubicBezTo>
                    <a:pt x="275" y="400"/>
                    <a:pt x="275" y="400"/>
                    <a:pt x="275" y="400"/>
                  </a:cubicBezTo>
                  <a:cubicBezTo>
                    <a:pt x="525" y="400"/>
                    <a:pt x="525" y="400"/>
                    <a:pt x="525" y="400"/>
                  </a:cubicBezTo>
                  <a:cubicBezTo>
                    <a:pt x="525" y="400"/>
                    <a:pt x="600" y="413"/>
                    <a:pt x="600" y="275"/>
                  </a:cubicBezTo>
                  <a:cubicBezTo>
                    <a:pt x="600" y="137"/>
                    <a:pt x="525" y="150"/>
                    <a:pt x="525" y="150"/>
                  </a:cubicBezTo>
                  <a:lnTo>
                    <a:pt x="450" y="150"/>
                  </a:lnTo>
                  <a:close/>
                  <a:moveTo>
                    <a:pt x="375" y="475"/>
                  </a:moveTo>
                  <a:cubicBezTo>
                    <a:pt x="389" y="475"/>
                    <a:pt x="400" y="486"/>
                    <a:pt x="400" y="500"/>
                  </a:cubicBezTo>
                  <a:cubicBezTo>
                    <a:pt x="400" y="514"/>
                    <a:pt x="389" y="525"/>
                    <a:pt x="375" y="525"/>
                  </a:cubicBezTo>
                  <a:cubicBezTo>
                    <a:pt x="361" y="525"/>
                    <a:pt x="350" y="514"/>
                    <a:pt x="350" y="500"/>
                  </a:cubicBezTo>
                  <a:cubicBezTo>
                    <a:pt x="350" y="486"/>
                    <a:pt x="361" y="475"/>
                    <a:pt x="375" y="475"/>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solidFill>
              </a:endParaRPr>
            </a:p>
          </p:txBody>
        </p:sp>
      </p:grpSp>
    </p:spTree>
  </p:cSld>
  <p:clrMap bg1="lt1" tx1="dk1" bg2="lt2" tx2="dk2" accent1="accent1" accent2="accent2" accent3="accent3" accent4="accent4" accent5="accent5" accent6="accent6" hlink="hlink" folHlink="folHlink"/>
  <p:sldLayoutIdLst>
    <p:sldLayoutId id="2147484081" r:id="rId1"/>
    <p:sldLayoutId id="2147484082" r:id="rId2"/>
    <p:sldLayoutId id="2147484083" r:id="rId3"/>
    <p:sldLayoutId id="2147484084" r:id="rId4"/>
    <p:sldLayoutId id="2147484085" r:id="rId5"/>
    <p:sldLayoutId id="2147484086" r:id="rId6"/>
    <p:sldLayoutId id="2147484087" r:id="rId7"/>
    <p:sldLayoutId id="2147484088" r:id="rId8"/>
    <p:sldLayoutId id="2147484089" r:id="rId9"/>
    <p:sldLayoutId id="2147484090" r:id="rId10"/>
    <p:sldLayoutId id="214748409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5.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cxnSp>
        <p:nvCxnSpPr>
          <p:cNvPr id="7" name="直接连接符 6"/>
          <p:cNvCxnSpPr/>
          <p:nvPr userDrawn="1"/>
        </p:nvCxnSpPr>
        <p:spPr>
          <a:xfrm>
            <a:off x="0" y="702856"/>
            <a:ext cx="12192000" cy="0"/>
          </a:xfrm>
          <a:prstGeom prst="line">
            <a:avLst/>
          </a:prstGeom>
          <a:ln w="38100">
            <a:solidFill>
              <a:schemeClr val="accent1"/>
            </a:solidFill>
            <a:tailEnd type="none"/>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nvCxnSpPr>
        <p:spPr>
          <a:xfrm>
            <a:off x="0" y="774864"/>
            <a:ext cx="12192000" cy="0"/>
          </a:xfrm>
          <a:prstGeom prst="line">
            <a:avLst/>
          </a:prstGeom>
          <a:ln w="38100">
            <a:solidFill>
              <a:schemeClr val="accent1"/>
            </a:solidFill>
            <a:tailEnd type="none"/>
          </a:ln>
        </p:spPr>
        <p:style>
          <a:lnRef idx="1">
            <a:schemeClr val="accent1"/>
          </a:lnRef>
          <a:fillRef idx="0">
            <a:schemeClr val="accent1"/>
          </a:fillRef>
          <a:effectRef idx="0">
            <a:schemeClr val="accent1"/>
          </a:effectRef>
          <a:fontRef idx="minor">
            <a:schemeClr val="tx1"/>
          </a:fontRef>
        </p:style>
      </p:cxnSp>
      <p:pic>
        <p:nvPicPr>
          <p:cNvPr id="9" name="图片 8" descr="文本&#10;&#10;描述已自动生成"/>
          <p:cNvPicPr>
            <a:picLocks noChangeAspect="1"/>
          </p:cNvPicPr>
          <p:nvPr userDrawn="1"/>
        </p:nvPicPr>
        <p:blipFill>
          <a:blip r:embed="rId13" cstate="print">
            <a:grayscl/>
            <a:extLst>
              <a:ext uri="{28A0092B-C50C-407E-A947-70E740481C1C}">
                <a14:useLocalDpi xmlns:a14="http://schemas.microsoft.com/office/drawing/2010/main" val="0"/>
              </a:ext>
            </a:extLst>
          </a:blip>
          <a:stretch>
            <a:fillRect/>
          </a:stretch>
        </p:blipFill>
        <p:spPr>
          <a:xfrm>
            <a:off x="9676872" y="-77489"/>
            <a:ext cx="2580885" cy="973017"/>
          </a:xfrm>
          <a:prstGeom prst="rect">
            <a:avLst/>
          </a:prstGeom>
        </p:spPr>
      </p:pic>
      <p:grpSp>
        <p:nvGrpSpPr>
          <p:cNvPr id="25" name="Group 4"/>
          <p:cNvGrpSpPr>
            <a:grpSpLocks noChangeAspect="1"/>
          </p:cNvGrpSpPr>
          <p:nvPr userDrawn="1"/>
        </p:nvGrpSpPr>
        <p:grpSpPr bwMode="auto">
          <a:xfrm>
            <a:off x="458101" y="125771"/>
            <a:ext cx="525306" cy="504000"/>
            <a:chOff x="3125" y="1474"/>
            <a:chExt cx="1430" cy="1372"/>
          </a:xfrm>
        </p:grpSpPr>
        <p:sp>
          <p:nvSpPr>
            <p:cNvPr id="26" name="AutoShape 3"/>
            <p:cNvSpPr>
              <a:spLocks noChangeAspect="1" noChangeArrowheads="1" noTextEdit="1"/>
            </p:cNvSpPr>
            <p:nvPr userDrawn="1"/>
          </p:nvSpPr>
          <p:spPr bwMode="auto">
            <a:xfrm>
              <a:off x="3125" y="1474"/>
              <a:ext cx="1430" cy="1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chemeClr val="tx1"/>
                </a:solidFill>
              </a:endParaRPr>
            </a:p>
          </p:txBody>
        </p:sp>
        <p:sp>
          <p:nvSpPr>
            <p:cNvPr id="27" name="Freeform 5"/>
            <p:cNvSpPr>
              <a:spLocks noEditPoints="1"/>
            </p:cNvSpPr>
            <p:nvPr userDrawn="1"/>
          </p:nvSpPr>
          <p:spPr bwMode="auto">
            <a:xfrm>
              <a:off x="3127" y="1474"/>
              <a:ext cx="1430" cy="1370"/>
            </a:xfrm>
            <a:custGeom>
              <a:avLst/>
              <a:gdLst>
                <a:gd name="T0" fmla="*/ 300 w 600"/>
                <a:gd name="T1" fmla="*/ 0 h 575"/>
                <a:gd name="T2" fmla="*/ 175 w 600"/>
                <a:gd name="T3" fmla="*/ 50 h 575"/>
                <a:gd name="T4" fmla="*/ 175 w 600"/>
                <a:gd name="T5" fmla="*/ 150 h 575"/>
                <a:gd name="T6" fmla="*/ 325 w 600"/>
                <a:gd name="T7" fmla="*/ 150 h 575"/>
                <a:gd name="T8" fmla="*/ 325 w 600"/>
                <a:gd name="T9" fmla="*/ 175 h 575"/>
                <a:gd name="T10" fmla="*/ 75 w 600"/>
                <a:gd name="T11" fmla="*/ 175 h 575"/>
                <a:gd name="T12" fmla="*/ 0 w 600"/>
                <a:gd name="T13" fmla="*/ 300 h 575"/>
                <a:gd name="T14" fmla="*/ 75 w 600"/>
                <a:gd name="T15" fmla="*/ 425 h 575"/>
                <a:gd name="T16" fmla="*/ 150 w 600"/>
                <a:gd name="T17" fmla="*/ 425 h 575"/>
                <a:gd name="T18" fmla="*/ 150 w 600"/>
                <a:gd name="T19" fmla="*/ 384 h 575"/>
                <a:gd name="T20" fmla="*/ 259 w 600"/>
                <a:gd name="T21" fmla="*/ 275 h 575"/>
                <a:gd name="T22" fmla="*/ 341 w 600"/>
                <a:gd name="T23" fmla="*/ 275 h 575"/>
                <a:gd name="T24" fmla="*/ 425 w 600"/>
                <a:gd name="T25" fmla="*/ 216 h 575"/>
                <a:gd name="T26" fmla="*/ 425 w 600"/>
                <a:gd name="T27" fmla="*/ 50 h 575"/>
                <a:gd name="T28" fmla="*/ 300 w 600"/>
                <a:gd name="T29" fmla="*/ 0 h 575"/>
                <a:gd name="T30" fmla="*/ 225 w 600"/>
                <a:gd name="T31" fmla="*/ 50 h 575"/>
                <a:gd name="T32" fmla="*/ 250 w 600"/>
                <a:gd name="T33" fmla="*/ 75 h 575"/>
                <a:gd name="T34" fmla="*/ 225 w 600"/>
                <a:gd name="T35" fmla="*/ 100 h 575"/>
                <a:gd name="T36" fmla="*/ 200 w 600"/>
                <a:gd name="T37" fmla="*/ 75 h 575"/>
                <a:gd name="T38" fmla="*/ 225 w 600"/>
                <a:gd name="T39" fmla="*/ 50 h 575"/>
                <a:gd name="T40" fmla="*/ 450 w 600"/>
                <a:gd name="T41" fmla="*/ 150 h 575"/>
                <a:gd name="T42" fmla="*/ 450 w 600"/>
                <a:gd name="T43" fmla="*/ 216 h 575"/>
                <a:gd name="T44" fmla="*/ 341 w 600"/>
                <a:gd name="T45" fmla="*/ 300 h 575"/>
                <a:gd name="T46" fmla="*/ 259 w 600"/>
                <a:gd name="T47" fmla="*/ 300 h 575"/>
                <a:gd name="T48" fmla="*/ 175 w 600"/>
                <a:gd name="T49" fmla="*/ 384 h 575"/>
                <a:gd name="T50" fmla="*/ 175 w 600"/>
                <a:gd name="T51" fmla="*/ 525 h 575"/>
                <a:gd name="T52" fmla="*/ 300 w 600"/>
                <a:gd name="T53" fmla="*/ 575 h 575"/>
                <a:gd name="T54" fmla="*/ 425 w 600"/>
                <a:gd name="T55" fmla="*/ 525 h 575"/>
                <a:gd name="T56" fmla="*/ 425 w 600"/>
                <a:gd name="T57" fmla="*/ 425 h 575"/>
                <a:gd name="T58" fmla="*/ 275 w 600"/>
                <a:gd name="T59" fmla="*/ 425 h 575"/>
                <a:gd name="T60" fmla="*/ 275 w 600"/>
                <a:gd name="T61" fmla="*/ 400 h 575"/>
                <a:gd name="T62" fmla="*/ 525 w 600"/>
                <a:gd name="T63" fmla="*/ 400 h 575"/>
                <a:gd name="T64" fmla="*/ 600 w 600"/>
                <a:gd name="T65" fmla="*/ 275 h 575"/>
                <a:gd name="T66" fmla="*/ 525 w 600"/>
                <a:gd name="T67" fmla="*/ 150 h 575"/>
                <a:gd name="T68" fmla="*/ 450 w 600"/>
                <a:gd name="T69" fmla="*/ 150 h 575"/>
                <a:gd name="T70" fmla="*/ 375 w 600"/>
                <a:gd name="T71" fmla="*/ 475 h 575"/>
                <a:gd name="T72" fmla="*/ 400 w 600"/>
                <a:gd name="T73" fmla="*/ 500 h 575"/>
                <a:gd name="T74" fmla="*/ 375 w 600"/>
                <a:gd name="T75" fmla="*/ 525 h 575"/>
                <a:gd name="T76" fmla="*/ 350 w 600"/>
                <a:gd name="T77" fmla="*/ 500 h 575"/>
                <a:gd name="T78" fmla="*/ 375 w 600"/>
                <a:gd name="T79" fmla="*/ 475 h 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00" h="575">
                  <a:moveTo>
                    <a:pt x="300" y="0"/>
                  </a:moveTo>
                  <a:cubicBezTo>
                    <a:pt x="175" y="0"/>
                    <a:pt x="175" y="50"/>
                    <a:pt x="175" y="50"/>
                  </a:cubicBezTo>
                  <a:cubicBezTo>
                    <a:pt x="175" y="150"/>
                    <a:pt x="175" y="150"/>
                    <a:pt x="175" y="150"/>
                  </a:cubicBezTo>
                  <a:cubicBezTo>
                    <a:pt x="325" y="150"/>
                    <a:pt x="325" y="150"/>
                    <a:pt x="325" y="150"/>
                  </a:cubicBezTo>
                  <a:cubicBezTo>
                    <a:pt x="325" y="175"/>
                    <a:pt x="325" y="175"/>
                    <a:pt x="325" y="175"/>
                  </a:cubicBezTo>
                  <a:cubicBezTo>
                    <a:pt x="75" y="175"/>
                    <a:pt x="75" y="175"/>
                    <a:pt x="75" y="175"/>
                  </a:cubicBezTo>
                  <a:cubicBezTo>
                    <a:pt x="75" y="175"/>
                    <a:pt x="0" y="163"/>
                    <a:pt x="0" y="300"/>
                  </a:cubicBezTo>
                  <a:cubicBezTo>
                    <a:pt x="0" y="436"/>
                    <a:pt x="75" y="425"/>
                    <a:pt x="75" y="425"/>
                  </a:cubicBezTo>
                  <a:cubicBezTo>
                    <a:pt x="150" y="425"/>
                    <a:pt x="150" y="425"/>
                    <a:pt x="150" y="425"/>
                  </a:cubicBezTo>
                  <a:cubicBezTo>
                    <a:pt x="150" y="384"/>
                    <a:pt x="150" y="384"/>
                    <a:pt x="150" y="384"/>
                  </a:cubicBezTo>
                  <a:cubicBezTo>
                    <a:pt x="150" y="324"/>
                    <a:pt x="199" y="275"/>
                    <a:pt x="259" y="275"/>
                  </a:cubicBezTo>
                  <a:cubicBezTo>
                    <a:pt x="341" y="275"/>
                    <a:pt x="341" y="275"/>
                    <a:pt x="341" y="275"/>
                  </a:cubicBezTo>
                  <a:cubicBezTo>
                    <a:pt x="387" y="275"/>
                    <a:pt x="425" y="262"/>
                    <a:pt x="425" y="216"/>
                  </a:cubicBezTo>
                  <a:cubicBezTo>
                    <a:pt x="425" y="50"/>
                    <a:pt x="425" y="50"/>
                    <a:pt x="425" y="50"/>
                  </a:cubicBezTo>
                  <a:cubicBezTo>
                    <a:pt x="425" y="50"/>
                    <a:pt x="425" y="0"/>
                    <a:pt x="300" y="0"/>
                  </a:cubicBezTo>
                  <a:close/>
                  <a:moveTo>
                    <a:pt x="225" y="50"/>
                  </a:moveTo>
                  <a:cubicBezTo>
                    <a:pt x="239" y="50"/>
                    <a:pt x="250" y="61"/>
                    <a:pt x="250" y="75"/>
                  </a:cubicBezTo>
                  <a:cubicBezTo>
                    <a:pt x="250" y="89"/>
                    <a:pt x="239" y="100"/>
                    <a:pt x="225" y="100"/>
                  </a:cubicBezTo>
                  <a:cubicBezTo>
                    <a:pt x="211" y="100"/>
                    <a:pt x="200" y="89"/>
                    <a:pt x="200" y="75"/>
                  </a:cubicBezTo>
                  <a:cubicBezTo>
                    <a:pt x="200" y="61"/>
                    <a:pt x="211" y="50"/>
                    <a:pt x="225" y="50"/>
                  </a:cubicBezTo>
                  <a:close/>
                  <a:moveTo>
                    <a:pt x="450" y="150"/>
                  </a:moveTo>
                  <a:cubicBezTo>
                    <a:pt x="450" y="216"/>
                    <a:pt x="450" y="216"/>
                    <a:pt x="450" y="216"/>
                  </a:cubicBezTo>
                  <a:cubicBezTo>
                    <a:pt x="450" y="276"/>
                    <a:pt x="401" y="300"/>
                    <a:pt x="341" y="300"/>
                  </a:cubicBezTo>
                  <a:cubicBezTo>
                    <a:pt x="259" y="300"/>
                    <a:pt x="259" y="300"/>
                    <a:pt x="259" y="300"/>
                  </a:cubicBezTo>
                  <a:cubicBezTo>
                    <a:pt x="213" y="300"/>
                    <a:pt x="175" y="338"/>
                    <a:pt x="175" y="384"/>
                  </a:cubicBezTo>
                  <a:cubicBezTo>
                    <a:pt x="175" y="525"/>
                    <a:pt x="175" y="525"/>
                    <a:pt x="175" y="525"/>
                  </a:cubicBezTo>
                  <a:cubicBezTo>
                    <a:pt x="175" y="525"/>
                    <a:pt x="177" y="575"/>
                    <a:pt x="300" y="575"/>
                  </a:cubicBezTo>
                  <a:cubicBezTo>
                    <a:pt x="423" y="575"/>
                    <a:pt x="425" y="525"/>
                    <a:pt x="425" y="525"/>
                  </a:cubicBezTo>
                  <a:cubicBezTo>
                    <a:pt x="425" y="425"/>
                    <a:pt x="425" y="425"/>
                    <a:pt x="425" y="425"/>
                  </a:cubicBezTo>
                  <a:cubicBezTo>
                    <a:pt x="275" y="425"/>
                    <a:pt x="275" y="425"/>
                    <a:pt x="275" y="425"/>
                  </a:cubicBezTo>
                  <a:cubicBezTo>
                    <a:pt x="275" y="400"/>
                    <a:pt x="275" y="400"/>
                    <a:pt x="275" y="400"/>
                  </a:cubicBezTo>
                  <a:cubicBezTo>
                    <a:pt x="525" y="400"/>
                    <a:pt x="525" y="400"/>
                    <a:pt x="525" y="400"/>
                  </a:cubicBezTo>
                  <a:cubicBezTo>
                    <a:pt x="525" y="400"/>
                    <a:pt x="600" y="413"/>
                    <a:pt x="600" y="275"/>
                  </a:cubicBezTo>
                  <a:cubicBezTo>
                    <a:pt x="600" y="137"/>
                    <a:pt x="525" y="150"/>
                    <a:pt x="525" y="150"/>
                  </a:cubicBezTo>
                  <a:lnTo>
                    <a:pt x="450" y="150"/>
                  </a:lnTo>
                  <a:close/>
                  <a:moveTo>
                    <a:pt x="375" y="475"/>
                  </a:moveTo>
                  <a:cubicBezTo>
                    <a:pt x="389" y="475"/>
                    <a:pt x="400" y="486"/>
                    <a:pt x="400" y="500"/>
                  </a:cubicBezTo>
                  <a:cubicBezTo>
                    <a:pt x="400" y="514"/>
                    <a:pt x="389" y="525"/>
                    <a:pt x="375" y="525"/>
                  </a:cubicBezTo>
                  <a:cubicBezTo>
                    <a:pt x="361" y="525"/>
                    <a:pt x="350" y="514"/>
                    <a:pt x="350" y="500"/>
                  </a:cubicBezTo>
                  <a:cubicBezTo>
                    <a:pt x="350" y="486"/>
                    <a:pt x="361" y="475"/>
                    <a:pt x="375" y="475"/>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solidFill>
              </a:endParaRPr>
            </a:p>
          </p:txBody>
        </p:sp>
      </p:grpSp>
    </p:spTree>
  </p:cSld>
  <p:clrMap bg1="lt1" tx1="dk1" bg2="lt2" tx2="dk2" accent1="accent1" accent2="accent2" accent3="accent3" accent4="accent4" accent5="accent5" accent6="accent6" hlink="hlink" folHlink="folHlink"/>
  <p:sldLayoutIdLst>
    <p:sldLayoutId id="2147484093" r:id="rId1"/>
    <p:sldLayoutId id="2147484094" r:id="rId2"/>
    <p:sldLayoutId id="2147484095" r:id="rId3"/>
    <p:sldLayoutId id="2147484096" r:id="rId4"/>
    <p:sldLayoutId id="2147484097" r:id="rId5"/>
    <p:sldLayoutId id="2147484098" r:id="rId6"/>
    <p:sldLayoutId id="2147484099" r:id="rId7"/>
    <p:sldLayoutId id="2147484100" r:id="rId8"/>
    <p:sldLayoutId id="2147484101" r:id="rId9"/>
    <p:sldLayoutId id="2147484102" r:id="rId10"/>
    <p:sldLayoutId id="214748410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6.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cxnSp>
        <p:nvCxnSpPr>
          <p:cNvPr id="7" name="直接连接符 6"/>
          <p:cNvCxnSpPr/>
          <p:nvPr userDrawn="1"/>
        </p:nvCxnSpPr>
        <p:spPr>
          <a:xfrm>
            <a:off x="0" y="702856"/>
            <a:ext cx="12192000" cy="0"/>
          </a:xfrm>
          <a:prstGeom prst="line">
            <a:avLst/>
          </a:prstGeom>
          <a:ln w="38100">
            <a:solidFill>
              <a:schemeClr val="accent1"/>
            </a:solidFill>
            <a:tailEnd type="none"/>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nvCxnSpPr>
        <p:spPr>
          <a:xfrm>
            <a:off x="0" y="774864"/>
            <a:ext cx="12192000" cy="0"/>
          </a:xfrm>
          <a:prstGeom prst="line">
            <a:avLst/>
          </a:prstGeom>
          <a:ln w="38100">
            <a:solidFill>
              <a:schemeClr val="accent1"/>
            </a:solidFill>
            <a:tailEnd type="none"/>
          </a:ln>
        </p:spPr>
        <p:style>
          <a:lnRef idx="1">
            <a:schemeClr val="accent1"/>
          </a:lnRef>
          <a:fillRef idx="0">
            <a:schemeClr val="accent1"/>
          </a:fillRef>
          <a:effectRef idx="0">
            <a:schemeClr val="accent1"/>
          </a:effectRef>
          <a:fontRef idx="minor">
            <a:schemeClr val="tx1"/>
          </a:fontRef>
        </p:style>
      </p:cxnSp>
      <p:pic>
        <p:nvPicPr>
          <p:cNvPr id="9" name="图片 8" descr="文本&#10;&#10;描述已自动生成"/>
          <p:cNvPicPr>
            <a:picLocks noChangeAspect="1"/>
          </p:cNvPicPr>
          <p:nvPr userDrawn="1"/>
        </p:nvPicPr>
        <p:blipFill>
          <a:blip r:embed="rId13" cstate="print">
            <a:grayscl/>
            <a:extLst>
              <a:ext uri="{28A0092B-C50C-407E-A947-70E740481C1C}">
                <a14:useLocalDpi xmlns:a14="http://schemas.microsoft.com/office/drawing/2010/main" val="0"/>
              </a:ext>
            </a:extLst>
          </a:blip>
          <a:stretch>
            <a:fillRect/>
          </a:stretch>
        </p:blipFill>
        <p:spPr>
          <a:xfrm>
            <a:off x="9676872" y="-77489"/>
            <a:ext cx="2580885" cy="973017"/>
          </a:xfrm>
          <a:prstGeom prst="rect">
            <a:avLst/>
          </a:prstGeom>
        </p:spPr>
      </p:pic>
      <p:grpSp>
        <p:nvGrpSpPr>
          <p:cNvPr id="25" name="Group 4"/>
          <p:cNvGrpSpPr>
            <a:grpSpLocks noChangeAspect="1"/>
          </p:cNvGrpSpPr>
          <p:nvPr userDrawn="1"/>
        </p:nvGrpSpPr>
        <p:grpSpPr bwMode="auto">
          <a:xfrm>
            <a:off x="458101" y="125771"/>
            <a:ext cx="525306" cy="504000"/>
            <a:chOff x="3125" y="1474"/>
            <a:chExt cx="1430" cy="1372"/>
          </a:xfrm>
        </p:grpSpPr>
        <p:sp>
          <p:nvSpPr>
            <p:cNvPr id="26" name="AutoShape 3"/>
            <p:cNvSpPr>
              <a:spLocks noChangeAspect="1" noChangeArrowheads="1" noTextEdit="1"/>
            </p:cNvSpPr>
            <p:nvPr userDrawn="1"/>
          </p:nvSpPr>
          <p:spPr bwMode="auto">
            <a:xfrm>
              <a:off x="3125" y="1474"/>
              <a:ext cx="1430" cy="1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chemeClr val="tx1"/>
                </a:solidFill>
              </a:endParaRPr>
            </a:p>
          </p:txBody>
        </p:sp>
        <p:sp>
          <p:nvSpPr>
            <p:cNvPr id="27" name="Freeform 5"/>
            <p:cNvSpPr>
              <a:spLocks noEditPoints="1"/>
            </p:cNvSpPr>
            <p:nvPr userDrawn="1"/>
          </p:nvSpPr>
          <p:spPr bwMode="auto">
            <a:xfrm>
              <a:off x="3127" y="1474"/>
              <a:ext cx="1430" cy="1370"/>
            </a:xfrm>
            <a:custGeom>
              <a:avLst/>
              <a:gdLst>
                <a:gd name="T0" fmla="*/ 300 w 600"/>
                <a:gd name="T1" fmla="*/ 0 h 575"/>
                <a:gd name="T2" fmla="*/ 175 w 600"/>
                <a:gd name="T3" fmla="*/ 50 h 575"/>
                <a:gd name="T4" fmla="*/ 175 w 600"/>
                <a:gd name="T5" fmla="*/ 150 h 575"/>
                <a:gd name="T6" fmla="*/ 325 w 600"/>
                <a:gd name="T7" fmla="*/ 150 h 575"/>
                <a:gd name="T8" fmla="*/ 325 w 600"/>
                <a:gd name="T9" fmla="*/ 175 h 575"/>
                <a:gd name="T10" fmla="*/ 75 w 600"/>
                <a:gd name="T11" fmla="*/ 175 h 575"/>
                <a:gd name="T12" fmla="*/ 0 w 600"/>
                <a:gd name="T13" fmla="*/ 300 h 575"/>
                <a:gd name="T14" fmla="*/ 75 w 600"/>
                <a:gd name="T15" fmla="*/ 425 h 575"/>
                <a:gd name="T16" fmla="*/ 150 w 600"/>
                <a:gd name="T17" fmla="*/ 425 h 575"/>
                <a:gd name="T18" fmla="*/ 150 w 600"/>
                <a:gd name="T19" fmla="*/ 384 h 575"/>
                <a:gd name="T20" fmla="*/ 259 w 600"/>
                <a:gd name="T21" fmla="*/ 275 h 575"/>
                <a:gd name="T22" fmla="*/ 341 w 600"/>
                <a:gd name="T23" fmla="*/ 275 h 575"/>
                <a:gd name="T24" fmla="*/ 425 w 600"/>
                <a:gd name="T25" fmla="*/ 216 h 575"/>
                <a:gd name="T26" fmla="*/ 425 w 600"/>
                <a:gd name="T27" fmla="*/ 50 h 575"/>
                <a:gd name="T28" fmla="*/ 300 w 600"/>
                <a:gd name="T29" fmla="*/ 0 h 575"/>
                <a:gd name="T30" fmla="*/ 225 w 600"/>
                <a:gd name="T31" fmla="*/ 50 h 575"/>
                <a:gd name="T32" fmla="*/ 250 w 600"/>
                <a:gd name="T33" fmla="*/ 75 h 575"/>
                <a:gd name="T34" fmla="*/ 225 w 600"/>
                <a:gd name="T35" fmla="*/ 100 h 575"/>
                <a:gd name="T36" fmla="*/ 200 w 600"/>
                <a:gd name="T37" fmla="*/ 75 h 575"/>
                <a:gd name="T38" fmla="*/ 225 w 600"/>
                <a:gd name="T39" fmla="*/ 50 h 575"/>
                <a:gd name="T40" fmla="*/ 450 w 600"/>
                <a:gd name="T41" fmla="*/ 150 h 575"/>
                <a:gd name="T42" fmla="*/ 450 w 600"/>
                <a:gd name="T43" fmla="*/ 216 h 575"/>
                <a:gd name="T44" fmla="*/ 341 w 600"/>
                <a:gd name="T45" fmla="*/ 300 h 575"/>
                <a:gd name="T46" fmla="*/ 259 w 600"/>
                <a:gd name="T47" fmla="*/ 300 h 575"/>
                <a:gd name="T48" fmla="*/ 175 w 600"/>
                <a:gd name="T49" fmla="*/ 384 h 575"/>
                <a:gd name="T50" fmla="*/ 175 w 600"/>
                <a:gd name="T51" fmla="*/ 525 h 575"/>
                <a:gd name="T52" fmla="*/ 300 w 600"/>
                <a:gd name="T53" fmla="*/ 575 h 575"/>
                <a:gd name="T54" fmla="*/ 425 w 600"/>
                <a:gd name="T55" fmla="*/ 525 h 575"/>
                <a:gd name="T56" fmla="*/ 425 w 600"/>
                <a:gd name="T57" fmla="*/ 425 h 575"/>
                <a:gd name="T58" fmla="*/ 275 w 600"/>
                <a:gd name="T59" fmla="*/ 425 h 575"/>
                <a:gd name="T60" fmla="*/ 275 w 600"/>
                <a:gd name="T61" fmla="*/ 400 h 575"/>
                <a:gd name="T62" fmla="*/ 525 w 600"/>
                <a:gd name="T63" fmla="*/ 400 h 575"/>
                <a:gd name="T64" fmla="*/ 600 w 600"/>
                <a:gd name="T65" fmla="*/ 275 h 575"/>
                <a:gd name="T66" fmla="*/ 525 w 600"/>
                <a:gd name="T67" fmla="*/ 150 h 575"/>
                <a:gd name="T68" fmla="*/ 450 w 600"/>
                <a:gd name="T69" fmla="*/ 150 h 575"/>
                <a:gd name="T70" fmla="*/ 375 w 600"/>
                <a:gd name="T71" fmla="*/ 475 h 575"/>
                <a:gd name="T72" fmla="*/ 400 w 600"/>
                <a:gd name="T73" fmla="*/ 500 h 575"/>
                <a:gd name="T74" fmla="*/ 375 w 600"/>
                <a:gd name="T75" fmla="*/ 525 h 575"/>
                <a:gd name="T76" fmla="*/ 350 w 600"/>
                <a:gd name="T77" fmla="*/ 500 h 575"/>
                <a:gd name="T78" fmla="*/ 375 w 600"/>
                <a:gd name="T79" fmla="*/ 475 h 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00" h="575">
                  <a:moveTo>
                    <a:pt x="300" y="0"/>
                  </a:moveTo>
                  <a:cubicBezTo>
                    <a:pt x="175" y="0"/>
                    <a:pt x="175" y="50"/>
                    <a:pt x="175" y="50"/>
                  </a:cubicBezTo>
                  <a:cubicBezTo>
                    <a:pt x="175" y="150"/>
                    <a:pt x="175" y="150"/>
                    <a:pt x="175" y="150"/>
                  </a:cubicBezTo>
                  <a:cubicBezTo>
                    <a:pt x="325" y="150"/>
                    <a:pt x="325" y="150"/>
                    <a:pt x="325" y="150"/>
                  </a:cubicBezTo>
                  <a:cubicBezTo>
                    <a:pt x="325" y="175"/>
                    <a:pt x="325" y="175"/>
                    <a:pt x="325" y="175"/>
                  </a:cubicBezTo>
                  <a:cubicBezTo>
                    <a:pt x="75" y="175"/>
                    <a:pt x="75" y="175"/>
                    <a:pt x="75" y="175"/>
                  </a:cubicBezTo>
                  <a:cubicBezTo>
                    <a:pt x="75" y="175"/>
                    <a:pt x="0" y="163"/>
                    <a:pt x="0" y="300"/>
                  </a:cubicBezTo>
                  <a:cubicBezTo>
                    <a:pt x="0" y="436"/>
                    <a:pt x="75" y="425"/>
                    <a:pt x="75" y="425"/>
                  </a:cubicBezTo>
                  <a:cubicBezTo>
                    <a:pt x="150" y="425"/>
                    <a:pt x="150" y="425"/>
                    <a:pt x="150" y="425"/>
                  </a:cubicBezTo>
                  <a:cubicBezTo>
                    <a:pt x="150" y="384"/>
                    <a:pt x="150" y="384"/>
                    <a:pt x="150" y="384"/>
                  </a:cubicBezTo>
                  <a:cubicBezTo>
                    <a:pt x="150" y="324"/>
                    <a:pt x="199" y="275"/>
                    <a:pt x="259" y="275"/>
                  </a:cubicBezTo>
                  <a:cubicBezTo>
                    <a:pt x="341" y="275"/>
                    <a:pt x="341" y="275"/>
                    <a:pt x="341" y="275"/>
                  </a:cubicBezTo>
                  <a:cubicBezTo>
                    <a:pt x="387" y="275"/>
                    <a:pt x="425" y="262"/>
                    <a:pt x="425" y="216"/>
                  </a:cubicBezTo>
                  <a:cubicBezTo>
                    <a:pt x="425" y="50"/>
                    <a:pt x="425" y="50"/>
                    <a:pt x="425" y="50"/>
                  </a:cubicBezTo>
                  <a:cubicBezTo>
                    <a:pt x="425" y="50"/>
                    <a:pt x="425" y="0"/>
                    <a:pt x="300" y="0"/>
                  </a:cubicBezTo>
                  <a:close/>
                  <a:moveTo>
                    <a:pt x="225" y="50"/>
                  </a:moveTo>
                  <a:cubicBezTo>
                    <a:pt x="239" y="50"/>
                    <a:pt x="250" y="61"/>
                    <a:pt x="250" y="75"/>
                  </a:cubicBezTo>
                  <a:cubicBezTo>
                    <a:pt x="250" y="89"/>
                    <a:pt x="239" y="100"/>
                    <a:pt x="225" y="100"/>
                  </a:cubicBezTo>
                  <a:cubicBezTo>
                    <a:pt x="211" y="100"/>
                    <a:pt x="200" y="89"/>
                    <a:pt x="200" y="75"/>
                  </a:cubicBezTo>
                  <a:cubicBezTo>
                    <a:pt x="200" y="61"/>
                    <a:pt x="211" y="50"/>
                    <a:pt x="225" y="50"/>
                  </a:cubicBezTo>
                  <a:close/>
                  <a:moveTo>
                    <a:pt x="450" y="150"/>
                  </a:moveTo>
                  <a:cubicBezTo>
                    <a:pt x="450" y="216"/>
                    <a:pt x="450" y="216"/>
                    <a:pt x="450" y="216"/>
                  </a:cubicBezTo>
                  <a:cubicBezTo>
                    <a:pt x="450" y="276"/>
                    <a:pt x="401" y="300"/>
                    <a:pt x="341" y="300"/>
                  </a:cubicBezTo>
                  <a:cubicBezTo>
                    <a:pt x="259" y="300"/>
                    <a:pt x="259" y="300"/>
                    <a:pt x="259" y="300"/>
                  </a:cubicBezTo>
                  <a:cubicBezTo>
                    <a:pt x="213" y="300"/>
                    <a:pt x="175" y="338"/>
                    <a:pt x="175" y="384"/>
                  </a:cubicBezTo>
                  <a:cubicBezTo>
                    <a:pt x="175" y="525"/>
                    <a:pt x="175" y="525"/>
                    <a:pt x="175" y="525"/>
                  </a:cubicBezTo>
                  <a:cubicBezTo>
                    <a:pt x="175" y="525"/>
                    <a:pt x="177" y="575"/>
                    <a:pt x="300" y="575"/>
                  </a:cubicBezTo>
                  <a:cubicBezTo>
                    <a:pt x="423" y="575"/>
                    <a:pt x="425" y="525"/>
                    <a:pt x="425" y="525"/>
                  </a:cubicBezTo>
                  <a:cubicBezTo>
                    <a:pt x="425" y="425"/>
                    <a:pt x="425" y="425"/>
                    <a:pt x="425" y="425"/>
                  </a:cubicBezTo>
                  <a:cubicBezTo>
                    <a:pt x="275" y="425"/>
                    <a:pt x="275" y="425"/>
                    <a:pt x="275" y="425"/>
                  </a:cubicBezTo>
                  <a:cubicBezTo>
                    <a:pt x="275" y="400"/>
                    <a:pt x="275" y="400"/>
                    <a:pt x="275" y="400"/>
                  </a:cubicBezTo>
                  <a:cubicBezTo>
                    <a:pt x="525" y="400"/>
                    <a:pt x="525" y="400"/>
                    <a:pt x="525" y="400"/>
                  </a:cubicBezTo>
                  <a:cubicBezTo>
                    <a:pt x="525" y="400"/>
                    <a:pt x="600" y="413"/>
                    <a:pt x="600" y="275"/>
                  </a:cubicBezTo>
                  <a:cubicBezTo>
                    <a:pt x="600" y="137"/>
                    <a:pt x="525" y="150"/>
                    <a:pt x="525" y="150"/>
                  </a:cubicBezTo>
                  <a:lnTo>
                    <a:pt x="450" y="150"/>
                  </a:lnTo>
                  <a:close/>
                  <a:moveTo>
                    <a:pt x="375" y="475"/>
                  </a:moveTo>
                  <a:cubicBezTo>
                    <a:pt x="389" y="475"/>
                    <a:pt x="400" y="486"/>
                    <a:pt x="400" y="500"/>
                  </a:cubicBezTo>
                  <a:cubicBezTo>
                    <a:pt x="400" y="514"/>
                    <a:pt x="389" y="525"/>
                    <a:pt x="375" y="525"/>
                  </a:cubicBezTo>
                  <a:cubicBezTo>
                    <a:pt x="361" y="525"/>
                    <a:pt x="350" y="514"/>
                    <a:pt x="350" y="500"/>
                  </a:cubicBezTo>
                  <a:cubicBezTo>
                    <a:pt x="350" y="486"/>
                    <a:pt x="361" y="475"/>
                    <a:pt x="375" y="475"/>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solidFill>
              </a:endParaRPr>
            </a:p>
          </p:txBody>
        </p:sp>
      </p:grpSp>
    </p:spTree>
  </p:cSld>
  <p:clrMap bg1="lt1" tx1="dk1" bg2="lt2" tx2="dk2" accent1="accent1" accent2="accent2" accent3="accent3" accent4="accent4" accent5="accent5" accent6="accent6" hlink="hlink" folHlink="folHlink"/>
  <p:sldLayoutIdLst>
    <p:sldLayoutId id="2147484105" r:id="rId1"/>
    <p:sldLayoutId id="2147484106" r:id="rId2"/>
    <p:sldLayoutId id="2147484107" r:id="rId3"/>
    <p:sldLayoutId id="2147484108" r:id="rId4"/>
    <p:sldLayoutId id="2147484109" r:id="rId5"/>
    <p:sldLayoutId id="2147484110" r:id="rId6"/>
    <p:sldLayoutId id="2147484111" r:id="rId7"/>
    <p:sldLayoutId id="2147484112" r:id="rId8"/>
    <p:sldLayoutId id="2147484113" r:id="rId9"/>
    <p:sldLayoutId id="2147484114" r:id="rId10"/>
    <p:sldLayoutId id="214748411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7.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cxnSp>
        <p:nvCxnSpPr>
          <p:cNvPr id="7" name="直接连接符 6"/>
          <p:cNvCxnSpPr/>
          <p:nvPr userDrawn="1"/>
        </p:nvCxnSpPr>
        <p:spPr>
          <a:xfrm>
            <a:off x="0" y="702856"/>
            <a:ext cx="12192000" cy="0"/>
          </a:xfrm>
          <a:prstGeom prst="line">
            <a:avLst/>
          </a:prstGeom>
          <a:ln w="38100">
            <a:solidFill>
              <a:schemeClr val="accent1"/>
            </a:solidFill>
            <a:tailEnd type="none"/>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nvCxnSpPr>
        <p:spPr>
          <a:xfrm>
            <a:off x="0" y="774864"/>
            <a:ext cx="12192000" cy="0"/>
          </a:xfrm>
          <a:prstGeom prst="line">
            <a:avLst/>
          </a:prstGeom>
          <a:ln w="38100">
            <a:solidFill>
              <a:schemeClr val="accent1"/>
            </a:solidFill>
            <a:tailEnd type="none"/>
          </a:ln>
        </p:spPr>
        <p:style>
          <a:lnRef idx="1">
            <a:schemeClr val="accent1"/>
          </a:lnRef>
          <a:fillRef idx="0">
            <a:schemeClr val="accent1"/>
          </a:fillRef>
          <a:effectRef idx="0">
            <a:schemeClr val="accent1"/>
          </a:effectRef>
          <a:fontRef idx="minor">
            <a:schemeClr val="tx1"/>
          </a:fontRef>
        </p:style>
      </p:cxnSp>
      <p:pic>
        <p:nvPicPr>
          <p:cNvPr id="9" name="图片 8" descr="文本&#10;&#10;描述已自动生成"/>
          <p:cNvPicPr>
            <a:picLocks noChangeAspect="1"/>
          </p:cNvPicPr>
          <p:nvPr userDrawn="1"/>
        </p:nvPicPr>
        <p:blipFill>
          <a:blip r:embed="rId13" cstate="print">
            <a:grayscl/>
            <a:extLst>
              <a:ext uri="{28A0092B-C50C-407E-A947-70E740481C1C}">
                <a14:useLocalDpi xmlns:a14="http://schemas.microsoft.com/office/drawing/2010/main" val="0"/>
              </a:ext>
            </a:extLst>
          </a:blip>
          <a:stretch>
            <a:fillRect/>
          </a:stretch>
        </p:blipFill>
        <p:spPr>
          <a:xfrm>
            <a:off x="9676872" y="-77489"/>
            <a:ext cx="2580885" cy="973017"/>
          </a:xfrm>
          <a:prstGeom prst="rect">
            <a:avLst/>
          </a:prstGeom>
        </p:spPr>
      </p:pic>
      <p:grpSp>
        <p:nvGrpSpPr>
          <p:cNvPr id="25" name="Group 4"/>
          <p:cNvGrpSpPr>
            <a:grpSpLocks noChangeAspect="1"/>
          </p:cNvGrpSpPr>
          <p:nvPr userDrawn="1"/>
        </p:nvGrpSpPr>
        <p:grpSpPr bwMode="auto">
          <a:xfrm>
            <a:off x="458101" y="125771"/>
            <a:ext cx="525306" cy="504000"/>
            <a:chOff x="3125" y="1474"/>
            <a:chExt cx="1430" cy="1372"/>
          </a:xfrm>
        </p:grpSpPr>
        <p:sp>
          <p:nvSpPr>
            <p:cNvPr id="26" name="AutoShape 3"/>
            <p:cNvSpPr>
              <a:spLocks noChangeAspect="1" noChangeArrowheads="1" noTextEdit="1"/>
            </p:cNvSpPr>
            <p:nvPr userDrawn="1"/>
          </p:nvSpPr>
          <p:spPr bwMode="auto">
            <a:xfrm>
              <a:off x="3125" y="1474"/>
              <a:ext cx="1430" cy="1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chemeClr val="tx1"/>
                </a:solidFill>
              </a:endParaRPr>
            </a:p>
          </p:txBody>
        </p:sp>
        <p:sp>
          <p:nvSpPr>
            <p:cNvPr id="27" name="Freeform 5"/>
            <p:cNvSpPr>
              <a:spLocks noEditPoints="1"/>
            </p:cNvSpPr>
            <p:nvPr userDrawn="1"/>
          </p:nvSpPr>
          <p:spPr bwMode="auto">
            <a:xfrm>
              <a:off x="3127" y="1474"/>
              <a:ext cx="1430" cy="1370"/>
            </a:xfrm>
            <a:custGeom>
              <a:avLst/>
              <a:gdLst>
                <a:gd name="T0" fmla="*/ 300 w 600"/>
                <a:gd name="T1" fmla="*/ 0 h 575"/>
                <a:gd name="T2" fmla="*/ 175 w 600"/>
                <a:gd name="T3" fmla="*/ 50 h 575"/>
                <a:gd name="T4" fmla="*/ 175 w 600"/>
                <a:gd name="T5" fmla="*/ 150 h 575"/>
                <a:gd name="T6" fmla="*/ 325 w 600"/>
                <a:gd name="T7" fmla="*/ 150 h 575"/>
                <a:gd name="T8" fmla="*/ 325 w 600"/>
                <a:gd name="T9" fmla="*/ 175 h 575"/>
                <a:gd name="T10" fmla="*/ 75 w 600"/>
                <a:gd name="T11" fmla="*/ 175 h 575"/>
                <a:gd name="T12" fmla="*/ 0 w 600"/>
                <a:gd name="T13" fmla="*/ 300 h 575"/>
                <a:gd name="T14" fmla="*/ 75 w 600"/>
                <a:gd name="T15" fmla="*/ 425 h 575"/>
                <a:gd name="T16" fmla="*/ 150 w 600"/>
                <a:gd name="T17" fmla="*/ 425 h 575"/>
                <a:gd name="T18" fmla="*/ 150 w 600"/>
                <a:gd name="T19" fmla="*/ 384 h 575"/>
                <a:gd name="T20" fmla="*/ 259 w 600"/>
                <a:gd name="T21" fmla="*/ 275 h 575"/>
                <a:gd name="T22" fmla="*/ 341 w 600"/>
                <a:gd name="T23" fmla="*/ 275 h 575"/>
                <a:gd name="T24" fmla="*/ 425 w 600"/>
                <a:gd name="T25" fmla="*/ 216 h 575"/>
                <a:gd name="T26" fmla="*/ 425 w 600"/>
                <a:gd name="T27" fmla="*/ 50 h 575"/>
                <a:gd name="T28" fmla="*/ 300 w 600"/>
                <a:gd name="T29" fmla="*/ 0 h 575"/>
                <a:gd name="T30" fmla="*/ 225 w 600"/>
                <a:gd name="T31" fmla="*/ 50 h 575"/>
                <a:gd name="T32" fmla="*/ 250 w 600"/>
                <a:gd name="T33" fmla="*/ 75 h 575"/>
                <a:gd name="T34" fmla="*/ 225 w 600"/>
                <a:gd name="T35" fmla="*/ 100 h 575"/>
                <a:gd name="T36" fmla="*/ 200 w 600"/>
                <a:gd name="T37" fmla="*/ 75 h 575"/>
                <a:gd name="T38" fmla="*/ 225 w 600"/>
                <a:gd name="T39" fmla="*/ 50 h 575"/>
                <a:gd name="T40" fmla="*/ 450 w 600"/>
                <a:gd name="T41" fmla="*/ 150 h 575"/>
                <a:gd name="T42" fmla="*/ 450 w 600"/>
                <a:gd name="T43" fmla="*/ 216 h 575"/>
                <a:gd name="T44" fmla="*/ 341 w 600"/>
                <a:gd name="T45" fmla="*/ 300 h 575"/>
                <a:gd name="T46" fmla="*/ 259 w 600"/>
                <a:gd name="T47" fmla="*/ 300 h 575"/>
                <a:gd name="T48" fmla="*/ 175 w 600"/>
                <a:gd name="T49" fmla="*/ 384 h 575"/>
                <a:gd name="T50" fmla="*/ 175 w 600"/>
                <a:gd name="T51" fmla="*/ 525 h 575"/>
                <a:gd name="T52" fmla="*/ 300 w 600"/>
                <a:gd name="T53" fmla="*/ 575 h 575"/>
                <a:gd name="T54" fmla="*/ 425 w 600"/>
                <a:gd name="T55" fmla="*/ 525 h 575"/>
                <a:gd name="T56" fmla="*/ 425 w 600"/>
                <a:gd name="T57" fmla="*/ 425 h 575"/>
                <a:gd name="T58" fmla="*/ 275 w 600"/>
                <a:gd name="T59" fmla="*/ 425 h 575"/>
                <a:gd name="T60" fmla="*/ 275 w 600"/>
                <a:gd name="T61" fmla="*/ 400 h 575"/>
                <a:gd name="T62" fmla="*/ 525 w 600"/>
                <a:gd name="T63" fmla="*/ 400 h 575"/>
                <a:gd name="T64" fmla="*/ 600 w 600"/>
                <a:gd name="T65" fmla="*/ 275 h 575"/>
                <a:gd name="T66" fmla="*/ 525 w 600"/>
                <a:gd name="T67" fmla="*/ 150 h 575"/>
                <a:gd name="T68" fmla="*/ 450 w 600"/>
                <a:gd name="T69" fmla="*/ 150 h 575"/>
                <a:gd name="T70" fmla="*/ 375 w 600"/>
                <a:gd name="T71" fmla="*/ 475 h 575"/>
                <a:gd name="T72" fmla="*/ 400 w 600"/>
                <a:gd name="T73" fmla="*/ 500 h 575"/>
                <a:gd name="T74" fmla="*/ 375 w 600"/>
                <a:gd name="T75" fmla="*/ 525 h 575"/>
                <a:gd name="T76" fmla="*/ 350 w 600"/>
                <a:gd name="T77" fmla="*/ 500 h 575"/>
                <a:gd name="T78" fmla="*/ 375 w 600"/>
                <a:gd name="T79" fmla="*/ 475 h 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00" h="575">
                  <a:moveTo>
                    <a:pt x="300" y="0"/>
                  </a:moveTo>
                  <a:cubicBezTo>
                    <a:pt x="175" y="0"/>
                    <a:pt x="175" y="50"/>
                    <a:pt x="175" y="50"/>
                  </a:cubicBezTo>
                  <a:cubicBezTo>
                    <a:pt x="175" y="150"/>
                    <a:pt x="175" y="150"/>
                    <a:pt x="175" y="150"/>
                  </a:cubicBezTo>
                  <a:cubicBezTo>
                    <a:pt x="325" y="150"/>
                    <a:pt x="325" y="150"/>
                    <a:pt x="325" y="150"/>
                  </a:cubicBezTo>
                  <a:cubicBezTo>
                    <a:pt x="325" y="175"/>
                    <a:pt x="325" y="175"/>
                    <a:pt x="325" y="175"/>
                  </a:cubicBezTo>
                  <a:cubicBezTo>
                    <a:pt x="75" y="175"/>
                    <a:pt x="75" y="175"/>
                    <a:pt x="75" y="175"/>
                  </a:cubicBezTo>
                  <a:cubicBezTo>
                    <a:pt x="75" y="175"/>
                    <a:pt x="0" y="163"/>
                    <a:pt x="0" y="300"/>
                  </a:cubicBezTo>
                  <a:cubicBezTo>
                    <a:pt x="0" y="436"/>
                    <a:pt x="75" y="425"/>
                    <a:pt x="75" y="425"/>
                  </a:cubicBezTo>
                  <a:cubicBezTo>
                    <a:pt x="150" y="425"/>
                    <a:pt x="150" y="425"/>
                    <a:pt x="150" y="425"/>
                  </a:cubicBezTo>
                  <a:cubicBezTo>
                    <a:pt x="150" y="384"/>
                    <a:pt x="150" y="384"/>
                    <a:pt x="150" y="384"/>
                  </a:cubicBezTo>
                  <a:cubicBezTo>
                    <a:pt x="150" y="324"/>
                    <a:pt x="199" y="275"/>
                    <a:pt x="259" y="275"/>
                  </a:cubicBezTo>
                  <a:cubicBezTo>
                    <a:pt x="341" y="275"/>
                    <a:pt x="341" y="275"/>
                    <a:pt x="341" y="275"/>
                  </a:cubicBezTo>
                  <a:cubicBezTo>
                    <a:pt x="387" y="275"/>
                    <a:pt x="425" y="262"/>
                    <a:pt x="425" y="216"/>
                  </a:cubicBezTo>
                  <a:cubicBezTo>
                    <a:pt x="425" y="50"/>
                    <a:pt x="425" y="50"/>
                    <a:pt x="425" y="50"/>
                  </a:cubicBezTo>
                  <a:cubicBezTo>
                    <a:pt x="425" y="50"/>
                    <a:pt x="425" y="0"/>
                    <a:pt x="300" y="0"/>
                  </a:cubicBezTo>
                  <a:close/>
                  <a:moveTo>
                    <a:pt x="225" y="50"/>
                  </a:moveTo>
                  <a:cubicBezTo>
                    <a:pt x="239" y="50"/>
                    <a:pt x="250" y="61"/>
                    <a:pt x="250" y="75"/>
                  </a:cubicBezTo>
                  <a:cubicBezTo>
                    <a:pt x="250" y="89"/>
                    <a:pt x="239" y="100"/>
                    <a:pt x="225" y="100"/>
                  </a:cubicBezTo>
                  <a:cubicBezTo>
                    <a:pt x="211" y="100"/>
                    <a:pt x="200" y="89"/>
                    <a:pt x="200" y="75"/>
                  </a:cubicBezTo>
                  <a:cubicBezTo>
                    <a:pt x="200" y="61"/>
                    <a:pt x="211" y="50"/>
                    <a:pt x="225" y="50"/>
                  </a:cubicBezTo>
                  <a:close/>
                  <a:moveTo>
                    <a:pt x="450" y="150"/>
                  </a:moveTo>
                  <a:cubicBezTo>
                    <a:pt x="450" y="216"/>
                    <a:pt x="450" y="216"/>
                    <a:pt x="450" y="216"/>
                  </a:cubicBezTo>
                  <a:cubicBezTo>
                    <a:pt x="450" y="276"/>
                    <a:pt x="401" y="300"/>
                    <a:pt x="341" y="300"/>
                  </a:cubicBezTo>
                  <a:cubicBezTo>
                    <a:pt x="259" y="300"/>
                    <a:pt x="259" y="300"/>
                    <a:pt x="259" y="300"/>
                  </a:cubicBezTo>
                  <a:cubicBezTo>
                    <a:pt x="213" y="300"/>
                    <a:pt x="175" y="338"/>
                    <a:pt x="175" y="384"/>
                  </a:cubicBezTo>
                  <a:cubicBezTo>
                    <a:pt x="175" y="525"/>
                    <a:pt x="175" y="525"/>
                    <a:pt x="175" y="525"/>
                  </a:cubicBezTo>
                  <a:cubicBezTo>
                    <a:pt x="175" y="525"/>
                    <a:pt x="177" y="575"/>
                    <a:pt x="300" y="575"/>
                  </a:cubicBezTo>
                  <a:cubicBezTo>
                    <a:pt x="423" y="575"/>
                    <a:pt x="425" y="525"/>
                    <a:pt x="425" y="525"/>
                  </a:cubicBezTo>
                  <a:cubicBezTo>
                    <a:pt x="425" y="425"/>
                    <a:pt x="425" y="425"/>
                    <a:pt x="425" y="425"/>
                  </a:cubicBezTo>
                  <a:cubicBezTo>
                    <a:pt x="275" y="425"/>
                    <a:pt x="275" y="425"/>
                    <a:pt x="275" y="425"/>
                  </a:cubicBezTo>
                  <a:cubicBezTo>
                    <a:pt x="275" y="400"/>
                    <a:pt x="275" y="400"/>
                    <a:pt x="275" y="400"/>
                  </a:cubicBezTo>
                  <a:cubicBezTo>
                    <a:pt x="525" y="400"/>
                    <a:pt x="525" y="400"/>
                    <a:pt x="525" y="400"/>
                  </a:cubicBezTo>
                  <a:cubicBezTo>
                    <a:pt x="525" y="400"/>
                    <a:pt x="600" y="413"/>
                    <a:pt x="600" y="275"/>
                  </a:cubicBezTo>
                  <a:cubicBezTo>
                    <a:pt x="600" y="137"/>
                    <a:pt x="525" y="150"/>
                    <a:pt x="525" y="150"/>
                  </a:cubicBezTo>
                  <a:lnTo>
                    <a:pt x="450" y="150"/>
                  </a:lnTo>
                  <a:close/>
                  <a:moveTo>
                    <a:pt x="375" y="475"/>
                  </a:moveTo>
                  <a:cubicBezTo>
                    <a:pt x="389" y="475"/>
                    <a:pt x="400" y="486"/>
                    <a:pt x="400" y="500"/>
                  </a:cubicBezTo>
                  <a:cubicBezTo>
                    <a:pt x="400" y="514"/>
                    <a:pt x="389" y="525"/>
                    <a:pt x="375" y="525"/>
                  </a:cubicBezTo>
                  <a:cubicBezTo>
                    <a:pt x="361" y="525"/>
                    <a:pt x="350" y="514"/>
                    <a:pt x="350" y="500"/>
                  </a:cubicBezTo>
                  <a:cubicBezTo>
                    <a:pt x="350" y="486"/>
                    <a:pt x="361" y="475"/>
                    <a:pt x="375" y="475"/>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solidFill>
              </a:endParaRPr>
            </a:p>
          </p:txBody>
        </p:sp>
      </p:grpSp>
    </p:spTree>
  </p:cSld>
  <p:clrMap bg1="lt1" tx1="dk1" bg2="lt2" tx2="dk2" accent1="accent1" accent2="accent2" accent3="accent3" accent4="accent4" accent5="accent5" accent6="accent6" hlink="hlink" folHlink="folHlink"/>
  <p:sldLayoutIdLst>
    <p:sldLayoutId id="2147484117" r:id="rId1"/>
    <p:sldLayoutId id="2147484118" r:id="rId2"/>
    <p:sldLayoutId id="2147484119" r:id="rId3"/>
    <p:sldLayoutId id="2147484120" r:id="rId4"/>
    <p:sldLayoutId id="2147484121" r:id="rId5"/>
    <p:sldLayoutId id="2147484122" r:id="rId6"/>
    <p:sldLayoutId id="2147484123" r:id="rId7"/>
    <p:sldLayoutId id="2147484124" r:id="rId8"/>
    <p:sldLayoutId id="2147484125" r:id="rId9"/>
    <p:sldLayoutId id="2147484126" r:id="rId10"/>
    <p:sldLayoutId id="214748412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8.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cxnSp>
        <p:nvCxnSpPr>
          <p:cNvPr id="7" name="直接连接符 6"/>
          <p:cNvCxnSpPr/>
          <p:nvPr userDrawn="1"/>
        </p:nvCxnSpPr>
        <p:spPr>
          <a:xfrm>
            <a:off x="0" y="702856"/>
            <a:ext cx="12192000" cy="0"/>
          </a:xfrm>
          <a:prstGeom prst="line">
            <a:avLst/>
          </a:prstGeom>
          <a:ln w="38100">
            <a:solidFill>
              <a:schemeClr val="accent1"/>
            </a:solidFill>
            <a:tailEnd type="none"/>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nvCxnSpPr>
        <p:spPr>
          <a:xfrm>
            <a:off x="0" y="774864"/>
            <a:ext cx="12192000" cy="0"/>
          </a:xfrm>
          <a:prstGeom prst="line">
            <a:avLst/>
          </a:prstGeom>
          <a:ln w="38100">
            <a:solidFill>
              <a:schemeClr val="accent1"/>
            </a:solidFill>
            <a:tailEnd type="none"/>
          </a:ln>
        </p:spPr>
        <p:style>
          <a:lnRef idx="1">
            <a:schemeClr val="accent1"/>
          </a:lnRef>
          <a:fillRef idx="0">
            <a:schemeClr val="accent1"/>
          </a:fillRef>
          <a:effectRef idx="0">
            <a:schemeClr val="accent1"/>
          </a:effectRef>
          <a:fontRef idx="minor">
            <a:schemeClr val="tx1"/>
          </a:fontRef>
        </p:style>
      </p:cxnSp>
      <p:pic>
        <p:nvPicPr>
          <p:cNvPr id="9" name="图片 8" descr="文本&#10;&#10;描述已自动生成"/>
          <p:cNvPicPr>
            <a:picLocks noChangeAspect="1"/>
          </p:cNvPicPr>
          <p:nvPr userDrawn="1"/>
        </p:nvPicPr>
        <p:blipFill>
          <a:blip r:embed="rId13" cstate="print">
            <a:grayscl/>
            <a:extLst>
              <a:ext uri="{28A0092B-C50C-407E-A947-70E740481C1C}">
                <a14:useLocalDpi xmlns:a14="http://schemas.microsoft.com/office/drawing/2010/main" val="0"/>
              </a:ext>
            </a:extLst>
          </a:blip>
          <a:stretch>
            <a:fillRect/>
          </a:stretch>
        </p:blipFill>
        <p:spPr>
          <a:xfrm>
            <a:off x="9676872" y="-77489"/>
            <a:ext cx="2580885" cy="973017"/>
          </a:xfrm>
          <a:prstGeom prst="rect">
            <a:avLst/>
          </a:prstGeom>
        </p:spPr>
      </p:pic>
      <p:grpSp>
        <p:nvGrpSpPr>
          <p:cNvPr id="25" name="Group 4"/>
          <p:cNvGrpSpPr>
            <a:grpSpLocks noChangeAspect="1"/>
          </p:cNvGrpSpPr>
          <p:nvPr userDrawn="1"/>
        </p:nvGrpSpPr>
        <p:grpSpPr bwMode="auto">
          <a:xfrm>
            <a:off x="458101" y="125771"/>
            <a:ext cx="525306" cy="504000"/>
            <a:chOff x="3125" y="1474"/>
            <a:chExt cx="1430" cy="1372"/>
          </a:xfrm>
        </p:grpSpPr>
        <p:sp>
          <p:nvSpPr>
            <p:cNvPr id="26" name="AutoShape 3"/>
            <p:cNvSpPr>
              <a:spLocks noChangeAspect="1" noChangeArrowheads="1" noTextEdit="1"/>
            </p:cNvSpPr>
            <p:nvPr userDrawn="1"/>
          </p:nvSpPr>
          <p:spPr bwMode="auto">
            <a:xfrm>
              <a:off x="3125" y="1474"/>
              <a:ext cx="1430" cy="1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chemeClr val="tx1"/>
                </a:solidFill>
              </a:endParaRPr>
            </a:p>
          </p:txBody>
        </p:sp>
        <p:sp>
          <p:nvSpPr>
            <p:cNvPr id="27" name="Freeform 5"/>
            <p:cNvSpPr>
              <a:spLocks noEditPoints="1"/>
            </p:cNvSpPr>
            <p:nvPr userDrawn="1"/>
          </p:nvSpPr>
          <p:spPr bwMode="auto">
            <a:xfrm>
              <a:off x="3127" y="1474"/>
              <a:ext cx="1430" cy="1370"/>
            </a:xfrm>
            <a:custGeom>
              <a:avLst/>
              <a:gdLst>
                <a:gd name="T0" fmla="*/ 300 w 600"/>
                <a:gd name="T1" fmla="*/ 0 h 575"/>
                <a:gd name="T2" fmla="*/ 175 w 600"/>
                <a:gd name="T3" fmla="*/ 50 h 575"/>
                <a:gd name="T4" fmla="*/ 175 w 600"/>
                <a:gd name="T5" fmla="*/ 150 h 575"/>
                <a:gd name="T6" fmla="*/ 325 w 600"/>
                <a:gd name="T7" fmla="*/ 150 h 575"/>
                <a:gd name="T8" fmla="*/ 325 w 600"/>
                <a:gd name="T9" fmla="*/ 175 h 575"/>
                <a:gd name="T10" fmla="*/ 75 w 600"/>
                <a:gd name="T11" fmla="*/ 175 h 575"/>
                <a:gd name="T12" fmla="*/ 0 w 600"/>
                <a:gd name="T13" fmla="*/ 300 h 575"/>
                <a:gd name="T14" fmla="*/ 75 w 600"/>
                <a:gd name="T15" fmla="*/ 425 h 575"/>
                <a:gd name="T16" fmla="*/ 150 w 600"/>
                <a:gd name="T17" fmla="*/ 425 h 575"/>
                <a:gd name="T18" fmla="*/ 150 w 600"/>
                <a:gd name="T19" fmla="*/ 384 h 575"/>
                <a:gd name="T20" fmla="*/ 259 w 600"/>
                <a:gd name="T21" fmla="*/ 275 h 575"/>
                <a:gd name="T22" fmla="*/ 341 w 600"/>
                <a:gd name="T23" fmla="*/ 275 h 575"/>
                <a:gd name="T24" fmla="*/ 425 w 600"/>
                <a:gd name="T25" fmla="*/ 216 h 575"/>
                <a:gd name="T26" fmla="*/ 425 w 600"/>
                <a:gd name="T27" fmla="*/ 50 h 575"/>
                <a:gd name="T28" fmla="*/ 300 w 600"/>
                <a:gd name="T29" fmla="*/ 0 h 575"/>
                <a:gd name="T30" fmla="*/ 225 w 600"/>
                <a:gd name="T31" fmla="*/ 50 h 575"/>
                <a:gd name="T32" fmla="*/ 250 w 600"/>
                <a:gd name="T33" fmla="*/ 75 h 575"/>
                <a:gd name="T34" fmla="*/ 225 w 600"/>
                <a:gd name="T35" fmla="*/ 100 h 575"/>
                <a:gd name="T36" fmla="*/ 200 w 600"/>
                <a:gd name="T37" fmla="*/ 75 h 575"/>
                <a:gd name="T38" fmla="*/ 225 w 600"/>
                <a:gd name="T39" fmla="*/ 50 h 575"/>
                <a:gd name="T40" fmla="*/ 450 w 600"/>
                <a:gd name="T41" fmla="*/ 150 h 575"/>
                <a:gd name="T42" fmla="*/ 450 w 600"/>
                <a:gd name="T43" fmla="*/ 216 h 575"/>
                <a:gd name="T44" fmla="*/ 341 w 600"/>
                <a:gd name="T45" fmla="*/ 300 h 575"/>
                <a:gd name="T46" fmla="*/ 259 w 600"/>
                <a:gd name="T47" fmla="*/ 300 h 575"/>
                <a:gd name="T48" fmla="*/ 175 w 600"/>
                <a:gd name="T49" fmla="*/ 384 h 575"/>
                <a:gd name="T50" fmla="*/ 175 w 600"/>
                <a:gd name="T51" fmla="*/ 525 h 575"/>
                <a:gd name="T52" fmla="*/ 300 w 600"/>
                <a:gd name="T53" fmla="*/ 575 h 575"/>
                <a:gd name="T54" fmla="*/ 425 w 600"/>
                <a:gd name="T55" fmla="*/ 525 h 575"/>
                <a:gd name="T56" fmla="*/ 425 w 600"/>
                <a:gd name="T57" fmla="*/ 425 h 575"/>
                <a:gd name="T58" fmla="*/ 275 w 600"/>
                <a:gd name="T59" fmla="*/ 425 h 575"/>
                <a:gd name="T60" fmla="*/ 275 w 600"/>
                <a:gd name="T61" fmla="*/ 400 h 575"/>
                <a:gd name="T62" fmla="*/ 525 w 600"/>
                <a:gd name="T63" fmla="*/ 400 h 575"/>
                <a:gd name="T64" fmla="*/ 600 w 600"/>
                <a:gd name="T65" fmla="*/ 275 h 575"/>
                <a:gd name="T66" fmla="*/ 525 w 600"/>
                <a:gd name="T67" fmla="*/ 150 h 575"/>
                <a:gd name="T68" fmla="*/ 450 w 600"/>
                <a:gd name="T69" fmla="*/ 150 h 575"/>
                <a:gd name="T70" fmla="*/ 375 w 600"/>
                <a:gd name="T71" fmla="*/ 475 h 575"/>
                <a:gd name="T72" fmla="*/ 400 w 600"/>
                <a:gd name="T73" fmla="*/ 500 h 575"/>
                <a:gd name="T74" fmla="*/ 375 w 600"/>
                <a:gd name="T75" fmla="*/ 525 h 575"/>
                <a:gd name="T76" fmla="*/ 350 w 600"/>
                <a:gd name="T77" fmla="*/ 500 h 575"/>
                <a:gd name="T78" fmla="*/ 375 w 600"/>
                <a:gd name="T79" fmla="*/ 475 h 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00" h="575">
                  <a:moveTo>
                    <a:pt x="300" y="0"/>
                  </a:moveTo>
                  <a:cubicBezTo>
                    <a:pt x="175" y="0"/>
                    <a:pt x="175" y="50"/>
                    <a:pt x="175" y="50"/>
                  </a:cubicBezTo>
                  <a:cubicBezTo>
                    <a:pt x="175" y="150"/>
                    <a:pt x="175" y="150"/>
                    <a:pt x="175" y="150"/>
                  </a:cubicBezTo>
                  <a:cubicBezTo>
                    <a:pt x="325" y="150"/>
                    <a:pt x="325" y="150"/>
                    <a:pt x="325" y="150"/>
                  </a:cubicBezTo>
                  <a:cubicBezTo>
                    <a:pt x="325" y="175"/>
                    <a:pt x="325" y="175"/>
                    <a:pt x="325" y="175"/>
                  </a:cubicBezTo>
                  <a:cubicBezTo>
                    <a:pt x="75" y="175"/>
                    <a:pt x="75" y="175"/>
                    <a:pt x="75" y="175"/>
                  </a:cubicBezTo>
                  <a:cubicBezTo>
                    <a:pt x="75" y="175"/>
                    <a:pt x="0" y="163"/>
                    <a:pt x="0" y="300"/>
                  </a:cubicBezTo>
                  <a:cubicBezTo>
                    <a:pt x="0" y="436"/>
                    <a:pt x="75" y="425"/>
                    <a:pt x="75" y="425"/>
                  </a:cubicBezTo>
                  <a:cubicBezTo>
                    <a:pt x="150" y="425"/>
                    <a:pt x="150" y="425"/>
                    <a:pt x="150" y="425"/>
                  </a:cubicBezTo>
                  <a:cubicBezTo>
                    <a:pt x="150" y="384"/>
                    <a:pt x="150" y="384"/>
                    <a:pt x="150" y="384"/>
                  </a:cubicBezTo>
                  <a:cubicBezTo>
                    <a:pt x="150" y="324"/>
                    <a:pt x="199" y="275"/>
                    <a:pt x="259" y="275"/>
                  </a:cubicBezTo>
                  <a:cubicBezTo>
                    <a:pt x="341" y="275"/>
                    <a:pt x="341" y="275"/>
                    <a:pt x="341" y="275"/>
                  </a:cubicBezTo>
                  <a:cubicBezTo>
                    <a:pt x="387" y="275"/>
                    <a:pt x="425" y="262"/>
                    <a:pt x="425" y="216"/>
                  </a:cubicBezTo>
                  <a:cubicBezTo>
                    <a:pt x="425" y="50"/>
                    <a:pt x="425" y="50"/>
                    <a:pt x="425" y="50"/>
                  </a:cubicBezTo>
                  <a:cubicBezTo>
                    <a:pt x="425" y="50"/>
                    <a:pt x="425" y="0"/>
                    <a:pt x="300" y="0"/>
                  </a:cubicBezTo>
                  <a:close/>
                  <a:moveTo>
                    <a:pt x="225" y="50"/>
                  </a:moveTo>
                  <a:cubicBezTo>
                    <a:pt x="239" y="50"/>
                    <a:pt x="250" y="61"/>
                    <a:pt x="250" y="75"/>
                  </a:cubicBezTo>
                  <a:cubicBezTo>
                    <a:pt x="250" y="89"/>
                    <a:pt x="239" y="100"/>
                    <a:pt x="225" y="100"/>
                  </a:cubicBezTo>
                  <a:cubicBezTo>
                    <a:pt x="211" y="100"/>
                    <a:pt x="200" y="89"/>
                    <a:pt x="200" y="75"/>
                  </a:cubicBezTo>
                  <a:cubicBezTo>
                    <a:pt x="200" y="61"/>
                    <a:pt x="211" y="50"/>
                    <a:pt x="225" y="50"/>
                  </a:cubicBezTo>
                  <a:close/>
                  <a:moveTo>
                    <a:pt x="450" y="150"/>
                  </a:moveTo>
                  <a:cubicBezTo>
                    <a:pt x="450" y="216"/>
                    <a:pt x="450" y="216"/>
                    <a:pt x="450" y="216"/>
                  </a:cubicBezTo>
                  <a:cubicBezTo>
                    <a:pt x="450" y="276"/>
                    <a:pt x="401" y="300"/>
                    <a:pt x="341" y="300"/>
                  </a:cubicBezTo>
                  <a:cubicBezTo>
                    <a:pt x="259" y="300"/>
                    <a:pt x="259" y="300"/>
                    <a:pt x="259" y="300"/>
                  </a:cubicBezTo>
                  <a:cubicBezTo>
                    <a:pt x="213" y="300"/>
                    <a:pt x="175" y="338"/>
                    <a:pt x="175" y="384"/>
                  </a:cubicBezTo>
                  <a:cubicBezTo>
                    <a:pt x="175" y="525"/>
                    <a:pt x="175" y="525"/>
                    <a:pt x="175" y="525"/>
                  </a:cubicBezTo>
                  <a:cubicBezTo>
                    <a:pt x="175" y="525"/>
                    <a:pt x="177" y="575"/>
                    <a:pt x="300" y="575"/>
                  </a:cubicBezTo>
                  <a:cubicBezTo>
                    <a:pt x="423" y="575"/>
                    <a:pt x="425" y="525"/>
                    <a:pt x="425" y="525"/>
                  </a:cubicBezTo>
                  <a:cubicBezTo>
                    <a:pt x="425" y="425"/>
                    <a:pt x="425" y="425"/>
                    <a:pt x="425" y="425"/>
                  </a:cubicBezTo>
                  <a:cubicBezTo>
                    <a:pt x="275" y="425"/>
                    <a:pt x="275" y="425"/>
                    <a:pt x="275" y="425"/>
                  </a:cubicBezTo>
                  <a:cubicBezTo>
                    <a:pt x="275" y="400"/>
                    <a:pt x="275" y="400"/>
                    <a:pt x="275" y="400"/>
                  </a:cubicBezTo>
                  <a:cubicBezTo>
                    <a:pt x="525" y="400"/>
                    <a:pt x="525" y="400"/>
                    <a:pt x="525" y="400"/>
                  </a:cubicBezTo>
                  <a:cubicBezTo>
                    <a:pt x="525" y="400"/>
                    <a:pt x="600" y="413"/>
                    <a:pt x="600" y="275"/>
                  </a:cubicBezTo>
                  <a:cubicBezTo>
                    <a:pt x="600" y="137"/>
                    <a:pt x="525" y="150"/>
                    <a:pt x="525" y="150"/>
                  </a:cubicBezTo>
                  <a:lnTo>
                    <a:pt x="450" y="150"/>
                  </a:lnTo>
                  <a:close/>
                  <a:moveTo>
                    <a:pt x="375" y="475"/>
                  </a:moveTo>
                  <a:cubicBezTo>
                    <a:pt x="389" y="475"/>
                    <a:pt x="400" y="486"/>
                    <a:pt x="400" y="500"/>
                  </a:cubicBezTo>
                  <a:cubicBezTo>
                    <a:pt x="400" y="514"/>
                    <a:pt x="389" y="525"/>
                    <a:pt x="375" y="525"/>
                  </a:cubicBezTo>
                  <a:cubicBezTo>
                    <a:pt x="361" y="525"/>
                    <a:pt x="350" y="514"/>
                    <a:pt x="350" y="500"/>
                  </a:cubicBezTo>
                  <a:cubicBezTo>
                    <a:pt x="350" y="486"/>
                    <a:pt x="361" y="475"/>
                    <a:pt x="375" y="475"/>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solidFill>
              </a:endParaRPr>
            </a:p>
          </p:txBody>
        </p:sp>
      </p:grpSp>
    </p:spTree>
  </p:cSld>
  <p:clrMap bg1="lt1" tx1="dk1" bg2="lt2" tx2="dk2" accent1="accent1" accent2="accent2" accent3="accent3" accent4="accent4" accent5="accent5" accent6="accent6" hlink="hlink" folHlink="folHlink"/>
  <p:sldLayoutIdLst>
    <p:sldLayoutId id="2147484129" r:id="rId1"/>
    <p:sldLayoutId id="2147484130" r:id="rId2"/>
    <p:sldLayoutId id="2147484131" r:id="rId3"/>
    <p:sldLayoutId id="2147484132" r:id="rId4"/>
    <p:sldLayoutId id="2147484133" r:id="rId5"/>
    <p:sldLayoutId id="2147484134" r:id="rId6"/>
    <p:sldLayoutId id="2147484135" r:id="rId7"/>
    <p:sldLayoutId id="2147484136" r:id="rId8"/>
    <p:sldLayoutId id="2147484137" r:id="rId9"/>
    <p:sldLayoutId id="2147484138" r:id="rId10"/>
    <p:sldLayoutId id="214748413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9.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cxnSp>
        <p:nvCxnSpPr>
          <p:cNvPr id="7" name="直接连接符 6"/>
          <p:cNvCxnSpPr/>
          <p:nvPr userDrawn="1"/>
        </p:nvCxnSpPr>
        <p:spPr>
          <a:xfrm>
            <a:off x="0" y="702856"/>
            <a:ext cx="12192000" cy="0"/>
          </a:xfrm>
          <a:prstGeom prst="line">
            <a:avLst/>
          </a:prstGeom>
          <a:ln w="38100">
            <a:solidFill>
              <a:schemeClr val="accent1"/>
            </a:solidFill>
            <a:tailEnd type="none"/>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nvCxnSpPr>
        <p:spPr>
          <a:xfrm>
            <a:off x="0" y="774864"/>
            <a:ext cx="12192000" cy="0"/>
          </a:xfrm>
          <a:prstGeom prst="line">
            <a:avLst/>
          </a:prstGeom>
          <a:ln w="38100">
            <a:solidFill>
              <a:schemeClr val="accent1"/>
            </a:solidFill>
            <a:tailEnd type="none"/>
          </a:ln>
        </p:spPr>
        <p:style>
          <a:lnRef idx="1">
            <a:schemeClr val="accent1"/>
          </a:lnRef>
          <a:fillRef idx="0">
            <a:schemeClr val="accent1"/>
          </a:fillRef>
          <a:effectRef idx="0">
            <a:schemeClr val="accent1"/>
          </a:effectRef>
          <a:fontRef idx="minor">
            <a:schemeClr val="tx1"/>
          </a:fontRef>
        </p:style>
      </p:cxnSp>
      <p:pic>
        <p:nvPicPr>
          <p:cNvPr id="9" name="图片 8" descr="文本&#10;&#10;描述已自动生成"/>
          <p:cNvPicPr>
            <a:picLocks noChangeAspect="1"/>
          </p:cNvPicPr>
          <p:nvPr userDrawn="1"/>
        </p:nvPicPr>
        <p:blipFill>
          <a:blip r:embed="rId13" cstate="print">
            <a:grayscl/>
            <a:extLst>
              <a:ext uri="{28A0092B-C50C-407E-A947-70E740481C1C}">
                <a14:useLocalDpi xmlns:a14="http://schemas.microsoft.com/office/drawing/2010/main" val="0"/>
              </a:ext>
            </a:extLst>
          </a:blip>
          <a:stretch>
            <a:fillRect/>
          </a:stretch>
        </p:blipFill>
        <p:spPr>
          <a:xfrm>
            <a:off x="9676872" y="-77489"/>
            <a:ext cx="2580885" cy="973017"/>
          </a:xfrm>
          <a:prstGeom prst="rect">
            <a:avLst/>
          </a:prstGeom>
        </p:spPr>
      </p:pic>
      <p:grpSp>
        <p:nvGrpSpPr>
          <p:cNvPr id="25" name="Group 4"/>
          <p:cNvGrpSpPr>
            <a:grpSpLocks noChangeAspect="1"/>
          </p:cNvGrpSpPr>
          <p:nvPr userDrawn="1"/>
        </p:nvGrpSpPr>
        <p:grpSpPr bwMode="auto">
          <a:xfrm>
            <a:off x="458101" y="125771"/>
            <a:ext cx="525306" cy="504000"/>
            <a:chOff x="3125" y="1474"/>
            <a:chExt cx="1430" cy="1372"/>
          </a:xfrm>
        </p:grpSpPr>
        <p:sp>
          <p:nvSpPr>
            <p:cNvPr id="26" name="AutoShape 3"/>
            <p:cNvSpPr>
              <a:spLocks noChangeAspect="1" noChangeArrowheads="1" noTextEdit="1"/>
            </p:cNvSpPr>
            <p:nvPr userDrawn="1"/>
          </p:nvSpPr>
          <p:spPr bwMode="auto">
            <a:xfrm>
              <a:off x="3125" y="1474"/>
              <a:ext cx="1430" cy="1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chemeClr val="tx1"/>
                </a:solidFill>
              </a:endParaRPr>
            </a:p>
          </p:txBody>
        </p:sp>
        <p:sp>
          <p:nvSpPr>
            <p:cNvPr id="27" name="Freeform 5"/>
            <p:cNvSpPr>
              <a:spLocks noEditPoints="1"/>
            </p:cNvSpPr>
            <p:nvPr userDrawn="1"/>
          </p:nvSpPr>
          <p:spPr bwMode="auto">
            <a:xfrm>
              <a:off x="3127" y="1474"/>
              <a:ext cx="1430" cy="1370"/>
            </a:xfrm>
            <a:custGeom>
              <a:avLst/>
              <a:gdLst>
                <a:gd name="T0" fmla="*/ 300 w 600"/>
                <a:gd name="T1" fmla="*/ 0 h 575"/>
                <a:gd name="T2" fmla="*/ 175 w 600"/>
                <a:gd name="T3" fmla="*/ 50 h 575"/>
                <a:gd name="T4" fmla="*/ 175 w 600"/>
                <a:gd name="T5" fmla="*/ 150 h 575"/>
                <a:gd name="T6" fmla="*/ 325 w 600"/>
                <a:gd name="T7" fmla="*/ 150 h 575"/>
                <a:gd name="T8" fmla="*/ 325 w 600"/>
                <a:gd name="T9" fmla="*/ 175 h 575"/>
                <a:gd name="T10" fmla="*/ 75 w 600"/>
                <a:gd name="T11" fmla="*/ 175 h 575"/>
                <a:gd name="T12" fmla="*/ 0 w 600"/>
                <a:gd name="T13" fmla="*/ 300 h 575"/>
                <a:gd name="T14" fmla="*/ 75 w 600"/>
                <a:gd name="T15" fmla="*/ 425 h 575"/>
                <a:gd name="T16" fmla="*/ 150 w 600"/>
                <a:gd name="T17" fmla="*/ 425 h 575"/>
                <a:gd name="T18" fmla="*/ 150 w 600"/>
                <a:gd name="T19" fmla="*/ 384 h 575"/>
                <a:gd name="T20" fmla="*/ 259 w 600"/>
                <a:gd name="T21" fmla="*/ 275 h 575"/>
                <a:gd name="T22" fmla="*/ 341 w 600"/>
                <a:gd name="T23" fmla="*/ 275 h 575"/>
                <a:gd name="T24" fmla="*/ 425 w 600"/>
                <a:gd name="T25" fmla="*/ 216 h 575"/>
                <a:gd name="T26" fmla="*/ 425 w 600"/>
                <a:gd name="T27" fmla="*/ 50 h 575"/>
                <a:gd name="T28" fmla="*/ 300 w 600"/>
                <a:gd name="T29" fmla="*/ 0 h 575"/>
                <a:gd name="T30" fmla="*/ 225 w 600"/>
                <a:gd name="T31" fmla="*/ 50 h 575"/>
                <a:gd name="T32" fmla="*/ 250 w 600"/>
                <a:gd name="T33" fmla="*/ 75 h 575"/>
                <a:gd name="T34" fmla="*/ 225 w 600"/>
                <a:gd name="T35" fmla="*/ 100 h 575"/>
                <a:gd name="T36" fmla="*/ 200 w 600"/>
                <a:gd name="T37" fmla="*/ 75 h 575"/>
                <a:gd name="T38" fmla="*/ 225 w 600"/>
                <a:gd name="T39" fmla="*/ 50 h 575"/>
                <a:gd name="T40" fmla="*/ 450 w 600"/>
                <a:gd name="T41" fmla="*/ 150 h 575"/>
                <a:gd name="T42" fmla="*/ 450 w 600"/>
                <a:gd name="T43" fmla="*/ 216 h 575"/>
                <a:gd name="T44" fmla="*/ 341 w 600"/>
                <a:gd name="T45" fmla="*/ 300 h 575"/>
                <a:gd name="T46" fmla="*/ 259 w 600"/>
                <a:gd name="T47" fmla="*/ 300 h 575"/>
                <a:gd name="T48" fmla="*/ 175 w 600"/>
                <a:gd name="T49" fmla="*/ 384 h 575"/>
                <a:gd name="T50" fmla="*/ 175 w 600"/>
                <a:gd name="T51" fmla="*/ 525 h 575"/>
                <a:gd name="T52" fmla="*/ 300 w 600"/>
                <a:gd name="T53" fmla="*/ 575 h 575"/>
                <a:gd name="T54" fmla="*/ 425 w 600"/>
                <a:gd name="T55" fmla="*/ 525 h 575"/>
                <a:gd name="T56" fmla="*/ 425 w 600"/>
                <a:gd name="T57" fmla="*/ 425 h 575"/>
                <a:gd name="T58" fmla="*/ 275 w 600"/>
                <a:gd name="T59" fmla="*/ 425 h 575"/>
                <a:gd name="T60" fmla="*/ 275 w 600"/>
                <a:gd name="T61" fmla="*/ 400 h 575"/>
                <a:gd name="T62" fmla="*/ 525 w 600"/>
                <a:gd name="T63" fmla="*/ 400 h 575"/>
                <a:gd name="T64" fmla="*/ 600 w 600"/>
                <a:gd name="T65" fmla="*/ 275 h 575"/>
                <a:gd name="T66" fmla="*/ 525 w 600"/>
                <a:gd name="T67" fmla="*/ 150 h 575"/>
                <a:gd name="T68" fmla="*/ 450 w 600"/>
                <a:gd name="T69" fmla="*/ 150 h 575"/>
                <a:gd name="T70" fmla="*/ 375 w 600"/>
                <a:gd name="T71" fmla="*/ 475 h 575"/>
                <a:gd name="T72" fmla="*/ 400 w 600"/>
                <a:gd name="T73" fmla="*/ 500 h 575"/>
                <a:gd name="T74" fmla="*/ 375 w 600"/>
                <a:gd name="T75" fmla="*/ 525 h 575"/>
                <a:gd name="T76" fmla="*/ 350 w 600"/>
                <a:gd name="T77" fmla="*/ 500 h 575"/>
                <a:gd name="T78" fmla="*/ 375 w 600"/>
                <a:gd name="T79" fmla="*/ 475 h 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00" h="575">
                  <a:moveTo>
                    <a:pt x="300" y="0"/>
                  </a:moveTo>
                  <a:cubicBezTo>
                    <a:pt x="175" y="0"/>
                    <a:pt x="175" y="50"/>
                    <a:pt x="175" y="50"/>
                  </a:cubicBezTo>
                  <a:cubicBezTo>
                    <a:pt x="175" y="150"/>
                    <a:pt x="175" y="150"/>
                    <a:pt x="175" y="150"/>
                  </a:cubicBezTo>
                  <a:cubicBezTo>
                    <a:pt x="325" y="150"/>
                    <a:pt x="325" y="150"/>
                    <a:pt x="325" y="150"/>
                  </a:cubicBezTo>
                  <a:cubicBezTo>
                    <a:pt x="325" y="175"/>
                    <a:pt x="325" y="175"/>
                    <a:pt x="325" y="175"/>
                  </a:cubicBezTo>
                  <a:cubicBezTo>
                    <a:pt x="75" y="175"/>
                    <a:pt x="75" y="175"/>
                    <a:pt x="75" y="175"/>
                  </a:cubicBezTo>
                  <a:cubicBezTo>
                    <a:pt x="75" y="175"/>
                    <a:pt x="0" y="163"/>
                    <a:pt x="0" y="300"/>
                  </a:cubicBezTo>
                  <a:cubicBezTo>
                    <a:pt x="0" y="436"/>
                    <a:pt x="75" y="425"/>
                    <a:pt x="75" y="425"/>
                  </a:cubicBezTo>
                  <a:cubicBezTo>
                    <a:pt x="150" y="425"/>
                    <a:pt x="150" y="425"/>
                    <a:pt x="150" y="425"/>
                  </a:cubicBezTo>
                  <a:cubicBezTo>
                    <a:pt x="150" y="384"/>
                    <a:pt x="150" y="384"/>
                    <a:pt x="150" y="384"/>
                  </a:cubicBezTo>
                  <a:cubicBezTo>
                    <a:pt x="150" y="324"/>
                    <a:pt x="199" y="275"/>
                    <a:pt x="259" y="275"/>
                  </a:cubicBezTo>
                  <a:cubicBezTo>
                    <a:pt x="341" y="275"/>
                    <a:pt x="341" y="275"/>
                    <a:pt x="341" y="275"/>
                  </a:cubicBezTo>
                  <a:cubicBezTo>
                    <a:pt x="387" y="275"/>
                    <a:pt x="425" y="262"/>
                    <a:pt x="425" y="216"/>
                  </a:cubicBezTo>
                  <a:cubicBezTo>
                    <a:pt x="425" y="50"/>
                    <a:pt x="425" y="50"/>
                    <a:pt x="425" y="50"/>
                  </a:cubicBezTo>
                  <a:cubicBezTo>
                    <a:pt x="425" y="50"/>
                    <a:pt x="425" y="0"/>
                    <a:pt x="300" y="0"/>
                  </a:cubicBezTo>
                  <a:close/>
                  <a:moveTo>
                    <a:pt x="225" y="50"/>
                  </a:moveTo>
                  <a:cubicBezTo>
                    <a:pt x="239" y="50"/>
                    <a:pt x="250" y="61"/>
                    <a:pt x="250" y="75"/>
                  </a:cubicBezTo>
                  <a:cubicBezTo>
                    <a:pt x="250" y="89"/>
                    <a:pt x="239" y="100"/>
                    <a:pt x="225" y="100"/>
                  </a:cubicBezTo>
                  <a:cubicBezTo>
                    <a:pt x="211" y="100"/>
                    <a:pt x="200" y="89"/>
                    <a:pt x="200" y="75"/>
                  </a:cubicBezTo>
                  <a:cubicBezTo>
                    <a:pt x="200" y="61"/>
                    <a:pt x="211" y="50"/>
                    <a:pt x="225" y="50"/>
                  </a:cubicBezTo>
                  <a:close/>
                  <a:moveTo>
                    <a:pt x="450" y="150"/>
                  </a:moveTo>
                  <a:cubicBezTo>
                    <a:pt x="450" y="216"/>
                    <a:pt x="450" y="216"/>
                    <a:pt x="450" y="216"/>
                  </a:cubicBezTo>
                  <a:cubicBezTo>
                    <a:pt x="450" y="276"/>
                    <a:pt x="401" y="300"/>
                    <a:pt x="341" y="300"/>
                  </a:cubicBezTo>
                  <a:cubicBezTo>
                    <a:pt x="259" y="300"/>
                    <a:pt x="259" y="300"/>
                    <a:pt x="259" y="300"/>
                  </a:cubicBezTo>
                  <a:cubicBezTo>
                    <a:pt x="213" y="300"/>
                    <a:pt x="175" y="338"/>
                    <a:pt x="175" y="384"/>
                  </a:cubicBezTo>
                  <a:cubicBezTo>
                    <a:pt x="175" y="525"/>
                    <a:pt x="175" y="525"/>
                    <a:pt x="175" y="525"/>
                  </a:cubicBezTo>
                  <a:cubicBezTo>
                    <a:pt x="175" y="525"/>
                    <a:pt x="177" y="575"/>
                    <a:pt x="300" y="575"/>
                  </a:cubicBezTo>
                  <a:cubicBezTo>
                    <a:pt x="423" y="575"/>
                    <a:pt x="425" y="525"/>
                    <a:pt x="425" y="525"/>
                  </a:cubicBezTo>
                  <a:cubicBezTo>
                    <a:pt x="425" y="425"/>
                    <a:pt x="425" y="425"/>
                    <a:pt x="425" y="425"/>
                  </a:cubicBezTo>
                  <a:cubicBezTo>
                    <a:pt x="275" y="425"/>
                    <a:pt x="275" y="425"/>
                    <a:pt x="275" y="425"/>
                  </a:cubicBezTo>
                  <a:cubicBezTo>
                    <a:pt x="275" y="400"/>
                    <a:pt x="275" y="400"/>
                    <a:pt x="275" y="400"/>
                  </a:cubicBezTo>
                  <a:cubicBezTo>
                    <a:pt x="525" y="400"/>
                    <a:pt x="525" y="400"/>
                    <a:pt x="525" y="400"/>
                  </a:cubicBezTo>
                  <a:cubicBezTo>
                    <a:pt x="525" y="400"/>
                    <a:pt x="600" y="413"/>
                    <a:pt x="600" y="275"/>
                  </a:cubicBezTo>
                  <a:cubicBezTo>
                    <a:pt x="600" y="137"/>
                    <a:pt x="525" y="150"/>
                    <a:pt x="525" y="150"/>
                  </a:cubicBezTo>
                  <a:lnTo>
                    <a:pt x="450" y="150"/>
                  </a:lnTo>
                  <a:close/>
                  <a:moveTo>
                    <a:pt x="375" y="475"/>
                  </a:moveTo>
                  <a:cubicBezTo>
                    <a:pt x="389" y="475"/>
                    <a:pt x="400" y="486"/>
                    <a:pt x="400" y="500"/>
                  </a:cubicBezTo>
                  <a:cubicBezTo>
                    <a:pt x="400" y="514"/>
                    <a:pt x="389" y="525"/>
                    <a:pt x="375" y="525"/>
                  </a:cubicBezTo>
                  <a:cubicBezTo>
                    <a:pt x="361" y="525"/>
                    <a:pt x="350" y="514"/>
                    <a:pt x="350" y="500"/>
                  </a:cubicBezTo>
                  <a:cubicBezTo>
                    <a:pt x="350" y="486"/>
                    <a:pt x="361" y="475"/>
                    <a:pt x="375" y="475"/>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solidFill>
              </a:endParaRPr>
            </a:p>
          </p:txBody>
        </p:sp>
      </p:grpSp>
    </p:spTree>
  </p:cSld>
  <p:clrMap bg1="lt1" tx1="dk1" bg2="lt2" tx2="dk2" accent1="accent1" accent2="accent2" accent3="accent3" accent4="accent4" accent5="accent5" accent6="accent6" hlink="hlink" folHlink="folHlink"/>
  <p:sldLayoutIdLst>
    <p:sldLayoutId id="2147484141" r:id="rId1"/>
    <p:sldLayoutId id="2147484142" r:id="rId2"/>
    <p:sldLayoutId id="2147484143" r:id="rId3"/>
    <p:sldLayoutId id="2147484144" r:id="rId4"/>
    <p:sldLayoutId id="2147484145" r:id="rId5"/>
    <p:sldLayoutId id="2147484146" r:id="rId6"/>
    <p:sldLayoutId id="2147484147" r:id="rId7"/>
    <p:sldLayoutId id="2147484148" r:id="rId8"/>
    <p:sldLayoutId id="2147484149" r:id="rId9"/>
    <p:sldLayoutId id="2147484150" r:id="rId10"/>
    <p:sldLayoutId id="214748415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cxnSp>
        <p:nvCxnSpPr>
          <p:cNvPr id="7" name="直接连接符 6"/>
          <p:cNvCxnSpPr/>
          <p:nvPr userDrawn="1"/>
        </p:nvCxnSpPr>
        <p:spPr>
          <a:xfrm>
            <a:off x="0" y="702856"/>
            <a:ext cx="12192000" cy="0"/>
          </a:xfrm>
          <a:prstGeom prst="line">
            <a:avLst/>
          </a:prstGeom>
          <a:ln w="38100">
            <a:solidFill>
              <a:schemeClr val="accent1"/>
            </a:solidFill>
            <a:tailEnd type="none"/>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nvCxnSpPr>
        <p:spPr>
          <a:xfrm>
            <a:off x="0" y="774864"/>
            <a:ext cx="12192000" cy="0"/>
          </a:xfrm>
          <a:prstGeom prst="line">
            <a:avLst/>
          </a:prstGeom>
          <a:ln w="38100">
            <a:solidFill>
              <a:schemeClr val="accent1"/>
            </a:solidFill>
            <a:tailEnd type="none"/>
          </a:ln>
        </p:spPr>
        <p:style>
          <a:lnRef idx="1">
            <a:schemeClr val="accent1"/>
          </a:lnRef>
          <a:fillRef idx="0">
            <a:schemeClr val="accent1"/>
          </a:fillRef>
          <a:effectRef idx="0">
            <a:schemeClr val="accent1"/>
          </a:effectRef>
          <a:fontRef idx="minor">
            <a:schemeClr val="tx1"/>
          </a:fontRef>
        </p:style>
      </p:cxnSp>
      <p:pic>
        <p:nvPicPr>
          <p:cNvPr id="9" name="图片 8" descr="文本&#10;&#10;描述已自动生成"/>
          <p:cNvPicPr>
            <a:picLocks noChangeAspect="1"/>
          </p:cNvPicPr>
          <p:nvPr userDrawn="1"/>
        </p:nvPicPr>
        <p:blipFill>
          <a:blip r:embed="rId13" cstate="print">
            <a:grayscl/>
            <a:extLst>
              <a:ext uri="{28A0092B-C50C-407E-A947-70E740481C1C}">
                <a14:useLocalDpi xmlns:a14="http://schemas.microsoft.com/office/drawing/2010/main" val="0"/>
              </a:ext>
            </a:extLst>
          </a:blip>
          <a:stretch>
            <a:fillRect/>
          </a:stretch>
        </p:blipFill>
        <p:spPr>
          <a:xfrm>
            <a:off x="9676872" y="-77489"/>
            <a:ext cx="2580885" cy="973017"/>
          </a:xfrm>
          <a:prstGeom prst="rect">
            <a:avLst/>
          </a:prstGeom>
        </p:spPr>
      </p:pic>
      <p:grpSp>
        <p:nvGrpSpPr>
          <p:cNvPr id="25" name="Group 4"/>
          <p:cNvGrpSpPr>
            <a:grpSpLocks noChangeAspect="1"/>
          </p:cNvGrpSpPr>
          <p:nvPr userDrawn="1"/>
        </p:nvGrpSpPr>
        <p:grpSpPr bwMode="auto">
          <a:xfrm>
            <a:off x="458101" y="125771"/>
            <a:ext cx="525306" cy="504000"/>
            <a:chOff x="3125" y="1474"/>
            <a:chExt cx="1430" cy="1372"/>
          </a:xfrm>
        </p:grpSpPr>
        <p:sp>
          <p:nvSpPr>
            <p:cNvPr id="26" name="AutoShape 3"/>
            <p:cNvSpPr>
              <a:spLocks noChangeAspect="1" noChangeArrowheads="1" noTextEdit="1"/>
            </p:cNvSpPr>
            <p:nvPr userDrawn="1"/>
          </p:nvSpPr>
          <p:spPr bwMode="auto">
            <a:xfrm>
              <a:off x="3125" y="1474"/>
              <a:ext cx="1430" cy="1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chemeClr val="tx1"/>
                </a:solidFill>
              </a:endParaRPr>
            </a:p>
          </p:txBody>
        </p:sp>
        <p:sp>
          <p:nvSpPr>
            <p:cNvPr id="27" name="Freeform 5"/>
            <p:cNvSpPr>
              <a:spLocks noEditPoints="1"/>
            </p:cNvSpPr>
            <p:nvPr userDrawn="1"/>
          </p:nvSpPr>
          <p:spPr bwMode="auto">
            <a:xfrm>
              <a:off x="3127" y="1474"/>
              <a:ext cx="1430" cy="1370"/>
            </a:xfrm>
            <a:custGeom>
              <a:avLst/>
              <a:gdLst>
                <a:gd name="T0" fmla="*/ 300 w 600"/>
                <a:gd name="T1" fmla="*/ 0 h 575"/>
                <a:gd name="T2" fmla="*/ 175 w 600"/>
                <a:gd name="T3" fmla="*/ 50 h 575"/>
                <a:gd name="T4" fmla="*/ 175 w 600"/>
                <a:gd name="T5" fmla="*/ 150 h 575"/>
                <a:gd name="T6" fmla="*/ 325 w 600"/>
                <a:gd name="T7" fmla="*/ 150 h 575"/>
                <a:gd name="T8" fmla="*/ 325 w 600"/>
                <a:gd name="T9" fmla="*/ 175 h 575"/>
                <a:gd name="T10" fmla="*/ 75 w 600"/>
                <a:gd name="T11" fmla="*/ 175 h 575"/>
                <a:gd name="T12" fmla="*/ 0 w 600"/>
                <a:gd name="T13" fmla="*/ 300 h 575"/>
                <a:gd name="T14" fmla="*/ 75 w 600"/>
                <a:gd name="T15" fmla="*/ 425 h 575"/>
                <a:gd name="T16" fmla="*/ 150 w 600"/>
                <a:gd name="T17" fmla="*/ 425 h 575"/>
                <a:gd name="T18" fmla="*/ 150 w 600"/>
                <a:gd name="T19" fmla="*/ 384 h 575"/>
                <a:gd name="T20" fmla="*/ 259 w 600"/>
                <a:gd name="T21" fmla="*/ 275 h 575"/>
                <a:gd name="T22" fmla="*/ 341 w 600"/>
                <a:gd name="T23" fmla="*/ 275 h 575"/>
                <a:gd name="T24" fmla="*/ 425 w 600"/>
                <a:gd name="T25" fmla="*/ 216 h 575"/>
                <a:gd name="T26" fmla="*/ 425 w 600"/>
                <a:gd name="T27" fmla="*/ 50 h 575"/>
                <a:gd name="T28" fmla="*/ 300 w 600"/>
                <a:gd name="T29" fmla="*/ 0 h 575"/>
                <a:gd name="T30" fmla="*/ 225 w 600"/>
                <a:gd name="T31" fmla="*/ 50 h 575"/>
                <a:gd name="T32" fmla="*/ 250 w 600"/>
                <a:gd name="T33" fmla="*/ 75 h 575"/>
                <a:gd name="T34" fmla="*/ 225 w 600"/>
                <a:gd name="T35" fmla="*/ 100 h 575"/>
                <a:gd name="T36" fmla="*/ 200 w 600"/>
                <a:gd name="T37" fmla="*/ 75 h 575"/>
                <a:gd name="T38" fmla="*/ 225 w 600"/>
                <a:gd name="T39" fmla="*/ 50 h 575"/>
                <a:gd name="T40" fmla="*/ 450 w 600"/>
                <a:gd name="T41" fmla="*/ 150 h 575"/>
                <a:gd name="T42" fmla="*/ 450 w 600"/>
                <a:gd name="T43" fmla="*/ 216 h 575"/>
                <a:gd name="T44" fmla="*/ 341 w 600"/>
                <a:gd name="T45" fmla="*/ 300 h 575"/>
                <a:gd name="T46" fmla="*/ 259 w 600"/>
                <a:gd name="T47" fmla="*/ 300 h 575"/>
                <a:gd name="T48" fmla="*/ 175 w 600"/>
                <a:gd name="T49" fmla="*/ 384 h 575"/>
                <a:gd name="T50" fmla="*/ 175 w 600"/>
                <a:gd name="T51" fmla="*/ 525 h 575"/>
                <a:gd name="T52" fmla="*/ 300 w 600"/>
                <a:gd name="T53" fmla="*/ 575 h 575"/>
                <a:gd name="T54" fmla="*/ 425 w 600"/>
                <a:gd name="T55" fmla="*/ 525 h 575"/>
                <a:gd name="T56" fmla="*/ 425 w 600"/>
                <a:gd name="T57" fmla="*/ 425 h 575"/>
                <a:gd name="T58" fmla="*/ 275 w 600"/>
                <a:gd name="T59" fmla="*/ 425 h 575"/>
                <a:gd name="T60" fmla="*/ 275 w 600"/>
                <a:gd name="T61" fmla="*/ 400 h 575"/>
                <a:gd name="T62" fmla="*/ 525 w 600"/>
                <a:gd name="T63" fmla="*/ 400 h 575"/>
                <a:gd name="T64" fmla="*/ 600 w 600"/>
                <a:gd name="T65" fmla="*/ 275 h 575"/>
                <a:gd name="T66" fmla="*/ 525 w 600"/>
                <a:gd name="T67" fmla="*/ 150 h 575"/>
                <a:gd name="T68" fmla="*/ 450 w 600"/>
                <a:gd name="T69" fmla="*/ 150 h 575"/>
                <a:gd name="T70" fmla="*/ 375 w 600"/>
                <a:gd name="T71" fmla="*/ 475 h 575"/>
                <a:gd name="T72" fmla="*/ 400 w 600"/>
                <a:gd name="T73" fmla="*/ 500 h 575"/>
                <a:gd name="T74" fmla="*/ 375 w 600"/>
                <a:gd name="T75" fmla="*/ 525 h 575"/>
                <a:gd name="T76" fmla="*/ 350 w 600"/>
                <a:gd name="T77" fmla="*/ 500 h 575"/>
                <a:gd name="T78" fmla="*/ 375 w 600"/>
                <a:gd name="T79" fmla="*/ 475 h 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00" h="575">
                  <a:moveTo>
                    <a:pt x="300" y="0"/>
                  </a:moveTo>
                  <a:cubicBezTo>
                    <a:pt x="175" y="0"/>
                    <a:pt x="175" y="50"/>
                    <a:pt x="175" y="50"/>
                  </a:cubicBezTo>
                  <a:cubicBezTo>
                    <a:pt x="175" y="150"/>
                    <a:pt x="175" y="150"/>
                    <a:pt x="175" y="150"/>
                  </a:cubicBezTo>
                  <a:cubicBezTo>
                    <a:pt x="325" y="150"/>
                    <a:pt x="325" y="150"/>
                    <a:pt x="325" y="150"/>
                  </a:cubicBezTo>
                  <a:cubicBezTo>
                    <a:pt x="325" y="175"/>
                    <a:pt x="325" y="175"/>
                    <a:pt x="325" y="175"/>
                  </a:cubicBezTo>
                  <a:cubicBezTo>
                    <a:pt x="75" y="175"/>
                    <a:pt x="75" y="175"/>
                    <a:pt x="75" y="175"/>
                  </a:cubicBezTo>
                  <a:cubicBezTo>
                    <a:pt x="75" y="175"/>
                    <a:pt x="0" y="163"/>
                    <a:pt x="0" y="300"/>
                  </a:cubicBezTo>
                  <a:cubicBezTo>
                    <a:pt x="0" y="436"/>
                    <a:pt x="75" y="425"/>
                    <a:pt x="75" y="425"/>
                  </a:cubicBezTo>
                  <a:cubicBezTo>
                    <a:pt x="150" y="425"/>
                    <a:pt x="150" y="425"/>
                    <a:pt x="150" y="425"/>
                  </a:cubicBezTo>
                  <a:cubicBezTo>
                    <a:pt x="150" y="384"/>
                    <a:pt x="150" y="384"/>
                    <a:pt x="150" y="384"/>
                  </a:cubicBezTo>
                  <a:cubicBezTo>
                    <a:pt x="150" y="324"/>
                    <a:pt x="199" y="275"/>
                    <a:pt x="259" y="275"/>
                  </a:cubicBezTo>
                  <a:cubicBezTo>
                    <a:pt x="341" y="275"/>
                    <a:pt x="341" y="275"/>
                    <a:pt x="341" y="275"/>
                  </a:cubicBezTo>
                  <a:cubicBezTo>
                    <a:pt x="387" y="275"/>
                    <a:pt x="425" y="262"/>
                    <a:pt x="425" y="216"/>
                  </a:cubicBezTo>
                  <a:cubicBezTo>
                    <a:pt x="425" y="50"/>
                    <a:pt x="425" y="50"/>
                    <a:pt x="425" y="50"/>
                  </a:cubicBezTo>
                  <a:cubicBezTo>
                    <a:pt x="425" y="50"/>
                    <a:pt x="425" y="0"/>
                    <a:pt x="300" y="0"/>
                  </a:cubicBezTo>
                  <a:close/>
                  <a:moveTo>
                    <a:pt x="225" y="50"/>
                  </a:moveTo>
                  <a:cubicBezTo>
                    <a:pt x="239" y="50"/>
                    <a:pt x="250" y="61"/>
                    <a:pt x="250" y="75"/>
                  </a:cubicBezTo>
                  <a:cubicBezTo>
                    <a:pt x="250" y="89"/>
                    <a:pt x="239" y="100"/>
                    <a:pt x="225" y="100"/>
                  </a:cubicBezTo>
                  <a:cubicBezTo>
                    <a:pt x="211" y="100"/>
                    <a:pt x="200" y="89"/>
                    <a:pt x="200" y="75"/>
                  </a:cubicBezTo>
                  <a:cubicBezTo>
                    <a:pt x="200" y="61"/>
                    <a:pt x="211" y="50"/>
                    <a:pt x="225" y="50"/>
                  </a:cubicBezTo>
                  <a:close/>
                  <a:moveTo>
                    <a:pt x="450" y="150"/>
                  </a:moveTo>
                  <a:cubicBezTo>
                    <a:pt x="450" y="216"/>
                    <a:pt x="450" y="216"/>
                    <a:pt x="450" y="216"/>
                  </a:cubicBezTo>
                  <a:cubicBezTo>
                    <a:pt x="450" y="276"/>
                    <a:pt x="401" y="300"/>
                    <a:pt x="341" y="300"/>
                  </a:cubicBezTo>
                  <a:cubicBezTo>
                    <a:pt x="259" y="300"/>
                    <a:pt x="259" y="300"/>
                    <a:pt x="259" y="300"/>
                  </a:cubicBezTo>
                  <a:cubicBezTo>
                    <a:pt x="213" y="300"/>
                    <a:pt x="175" y="338"/>
                    <a:pt x="175" y="384"/>
                  </a:cubicBezTo>
                  <a:cubicBezTo>
                    <a:pt x="175" y="525"/>
                    <a:pt x="175" y="525"/>
                    <a:pt x="175" y="525"/>
                  </a:cubicBezTo>
                  <a:cubicBezTo>
                    <a:pt x="175" y="525"/>
                    <a:pt x="177" y="575"/>
                    <a:pt x="300" y="575"/>
                  </a:cubicBezTo>
                  <a:cubicBezTo>
                    <a:pt x="423" y="575"/>
                    <a:pt x="425" y="525"/>
                    <a:pt x="425" y="525"/>
                  </a:cubicBezTo>
                  <a:cubicBezTo>
                    <a:pt x="425" y="425"/>
                    <a:pt x="425" y="425"/>
                    <a:pt x="425" y="425"/>
                  </a:cubicBezTo>
                  <a:cubicBezTo>
                    <a:pt x="275" y="425"/>
                    <a:pt x="275" y="425"/>
                    <a:pt x="275" y="425"/>
                  </a:cubicBezTo>
                  <a:cubicBezTo>
                    <a:pt x="275" y="400"/>
                    <a:pt x="275" y="400"/>
                    <a:pt x="275" y="400"/>
                  </a:cubicBezTo>
                  <a:cubicBezTo>
                    <a:pt x="525" y="400"/>
                    <a:pt x="525" y="400"/>
                    <a:pt x="525" y="400"/>
                  </a:cubicBezTo>
                  <a:cubicBezTo>
                    <a:pt x="525" y="400"/>
                    <a:pt x="600" y="413"/>
                    <a:pt x="600" y="275"/>
                  </a:cubicBezTo>
                  <a:cubicBezTo>
                    <a:pt x="600" y="137"/>
                    <a:pt x="525" y="150"/>
                    <a:pt x="525" y="150"/>
                  </a:cubicBezTo>
                  <a:lnTo>
                    <a:pt x="450" y="150"/>
                  </a:lnTo>
                  <a:close/>
                  <a:moveTo>
                    <a:pt x="375" y="475"/>
                  </a:moveTo>
                  <a:cubicBezTo>
                    <a:pt x="389" y="475"/>
                    <a:pt x="400" y="486"/>
                    <a:pt x="400" y="500"/>
                  </a:cubicBezTo>
                  <a:cubicBezTo>
                    <a:pt x="400" y="514"/>
                    <a:pt x="389" y="525"/>
                    <a:pt x="375" y="525"/>
                  </a:cubicBezTo>
                  <a:cubicBezTo>
                    <a:pt x="361" y="525"/>
                    <a:pt x="350" y="514"/>
                    <a:pt x="350" y="500"/>
                  </a:cubicBezTo>
                  <a:cubicBezTo>
                    <a:pt x="350" y="486"/>
                    <a:pt x="361" y="475"/>
                    <a:pt x="375" y="475"/>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solidFill>
              </a:endParaRPr>
            </a:p>
          </p:txBody>
        </p:sp>
      </p:gr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0.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cxnSp>
        <p:nvCxnSpPr>
          <p:cNvPr id="7" name="直接连接符 6"/>
          <p:cNvCxnSpPr/>
          <p:nvPr userDrawn="1"/>
        </p:nvCxnSpPr>
        <p:spPr>
          <a:xfrm>
            <a:off x="0" y="702856"/>
            <a:ext cx="12192000" cy="0"/>
          </a:xfrm>
          <a:prstGeom prst="line">
            <a:avLst/>
          </a:prstGeom>
          <a:ln w="38100">
            <a:solidFill>
              <a:schemeClr val="accent1"/>
            </a:solidFill>
            <a:tailEnd type="none"/>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nvCxnSpPr>
        <p:spPr>
          <a:xfrm>
            <a:off x="0" y="774864"/>
            <a:ext cx="12192000" cy="0"/>
          </a:xfrm>
          <a:prstGeom prst="line">
            <a:avLst/>
          </a:prstGeom>
          <a:ln w="38100">
            <a:solidFill>
              <a:schemeClr val="accent1"/>
            </a:solidFill>
            <a:tailEnd type="none"/>
          </a:ln>
        </p:spPr>
        <p:style>
          <a:lnRef idx="1">
            <a:schemeClr val="accent1"/>
          </a:lnRef>
          <a:fillRef idx="0">
            <a:schemeClr val="accent1"/>
          </a:fillRef>
          <a:effectRef idx="0">
            <a:schemeClr val="accent1"/>
          </a:effectRef>
          <a:fontRef idx="minor">
            <a:schemeClr val="tx1"/>
          </a:fontRef>
        </p:style>
      </p:cxnSp>
      <p:pic>
        <p:nvPicPr>
          <p:cNvPr id="9" name="图片 8" descr="文本&#10;&#10;描述已自动生成"/>
          <p:cNvPicPr>
            <a:picLocks noChangeAspect="1"/>
          </p:cNvPicPr>
          <p:nvPr userDrawn="1"/>
        </p:nvPicPr>
        <p:blipFill>
          <a:blip r:embed="rId13" cstate="print">
            <a:grayscl/>
            <a:extLst>
              <a:ext uri="{28A0092B-C50C-407E-A947-70E740481C1C}">
                <a14:useLocalDpi xmlns:a14="http://schemas.microsoft.com/office/drawing/2010/main" val="0"/>
              </a:ext>
            </a:extLst>
          </a:blip>
          <a:stretch>
            <a:fillRect/>
          </a:stretch>
        </p:blipFill>
        <p:spPr>
          <a:xfrm>
            <a:off x="9676872" y="-77489"/>
            <a:ext cx="2580885" cy="973017"/>
          </a:xfrm>
          <a:prstGeom prst="rect">
            <a:avLst/>
          </a:prstGeom>
        </p:spPr>
      </p:pic>
      <p:grpSp>
        <p:nvGrpSpPr>
          <p:cNvPr id="25" name="Group 4"/>
          <p:cNvGrpSpPr>
            <a:grpSpLocks noChangeAspect="1"/>
          </p:cNvGrpSpPr>
          <p:nvPr userDrawn="1"/>
        </p:nvGrpSpPr>
        <p:grpSpPr bwMode="auto">
          <a:xfrm>
            <a:off x="458101" y="125771"/>
            <a:ext cx="525306" cy="504000"/>
            <a:chOff x="3125" y="1474"/>
            <a:chExt cx="1430" cy="1372"/>
          </a:xfrm>
        </p:grpSpPr>
        <p:sp>
          <p:nvSpPr>
            <p:cNvPr id="26" name="AutoShape 3"/>
            <p:cNvSpPr>
              <a:spLocks noChangeAspect="1" noChangeArrowheads="1" noTextEdit="1"/>
            </p:cNvSpPr>
            <p:nvPr userDrawn="1"/>
          </p:nvSpPr>
          <p:spPr bwMode="auto">
            <a:xfrm>
              <a:off x="3125" y="1474"/>
              <a:ext cx="1430" cy="1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chemeClr val="tx1"/>
                </a:solidFill>
              </a:endParaRPr>
            </a:p>
          </p:txBody>
        </p:sp>
        <p:sp>
          <p:nvSpPr>
            <p:cNvPr id="27" name="Freeform 5"/>
            <p:cNvSpPr>
              <a:spLocks noEditPoints="1"/>
            </p:cNvSpPr>
            <p:nvPr userDrawn="1"/>
          </p:nvSpPr>
          <p:spPr bwMode="auto">
            <a:xfrm>
              <a:off x="3127" y="1474"/>
              <a:ext cx="1430" cy="1370"/>
            </a:xfrm>
            <a:custGeom>
              <a:avLst/>
              <a:gdLst>
                <a:gd name="T0" fmla="*/ 300 w 600"/>
                <a:gd name="T1" fmla="*/ 0 h 575"/>
                <a:gd name="T2" fmla="*/ 175 w 600"/>
                <a:gd name="T3" fmla="*/ 50 h 575"/>
                <a:gd name="T4" fmla="*/ 175 w 600"/>
                <a:gd name="T5" fmla="*/ 150 h 575"/>
                <a:gd name="T6" fmla="*/ 325 w 600"/>
                <a:gd name="T7" fmla="*/ 150 h 575"/>
                <a:gd name="T8" fmla="*/ 325 w 600"/>
                <a:gd name="T9" fmla="*/ 175 h 575"/>
                <a:gd name="T10" fmla="*/ 75 w 600"/>
                <a:gd name="T11" fmla="*/ 175 h 575"/>
                <a:gd name="T12" fmla="*/ 0 w 600"/>
                <a:gd name="T13" fmla="*/ 300 h 575"/>
                <a:gd name="T14" fmla="*/ 75 w 600"/>
                <a:gd name="T15" fmla="*/ 425 h 575"/>
                <a:gd name="T16" fmla="*/ 150 w 600"/>
                <a:gd name="T17" fmla="*/ 425 h 575"/>
                <a:gd name="T18" fmla="*/ 150 w 600"/>
                <a:gd name="T19" fmla="*/ 384 h 575"/>
                <a:gd name="T20" fmla="*/ 259 w 600"/>
                <a:gd name="T21" fmla="*/ 275 h 575"/>
                <a:gd name="T22" fmla="*/ 341 w 600"/>
                <a:gd name="T23" fmla="*/ 275 h 575"/>
                <a:gd name="T24" fmla="*/ 425 w 600"/>
                <a:gd name="T25" fmla="*/ 216 h 575"/>
                <a:gd name="T26" fmla="*/ 425 w 600"/>
                <a:gd name="T27" fmla="*/ 50 h 575"/>
                <a:gd name="T28" fmla="*/ 300 w 600"/>
                <a:gd name="T29" fmla="*/ 0 h 575"/>
                <a:gd name="T30" fmla="*/ 225 w 600"/>
                <a:gd name="T31" fmla="*/ 50 h 575"/>
                <a:gd name="T32" fmla="*/ 250 w 600"/>
                <a:gd name="T33" fmla="*/ 75 h 575"/>
                <a:gd name="T34" fmla="*/ 225 w 600"/>
                <a:gd name="T35" fmla="*/ 100 h 575"/>
                <a:gd name="T36" fmla="*/ 200 w 600"/>
                <a:gd name="T37" fmla="*/ 75 h 575"/>
                <a:gd name="T38" fmla="*/ 225 w 600"/>
                <a:gd name="T39" fmla="*/ 50 h 575"/>
                <a:gd name="T40" fmla="*/ 450 w 600"/>
                <a:gd name="T41" fmla="*/ 150 h 575"/>
                <a:gd name="T42" fmla="*/ 450 w 600"/>
                <a:gd name="T43" fmla="*/ 216 h 575"/>
                <a:gd name="T44" fmla="*/ 341 w 600"/>
                <a:gd name="T45" fmla="*/ 300 h 575"/>
                <a:gd name="T46" fmla="*/ 259 w 600"/>
                <a:gd name="T47" fmla="*/ 300 h 575"/>
                <a:gd name="T48" fmla="*/ 175 w 600"/>
                <a:gd name="T49" fmla="*/ 384 h 575"/>
                <a:gd name="T50" fmla="*/ 175 w 600"/>
                <a:gd name="T51" fmla="*/ 525 h 575"/>
                <a:gd name="T52" fmla="*/ 300 w 600"/>
                <a:gd name="T53" fmla="*/ 575 h 575"/>
                <a:gd name="T54" fmla="*/ 425 w 600"/>
                <a:gd name="T55" fmla="*/ 525 h 575"/>
                <a:gd name="T56" fmla="*/ 425 w 600"/>
                <a:gd name="T57" fmla="*/ 425 h 575"/>
                <a:gd name="T58" fmla="*/ 275 w 600"/>
                <a:gd name="T59" fmla="*/ 425 h 575"/>
                <a:gd name="T60" fmla="*/ 275 w 600"/>
                <a:gd name="T61" fmla="*/ 400 h 575"/>
                <a:gd name="T62" fmla="*/ 525 w 600"/>
                <a:gd name="T63" fmla="*/ 400 h 575"/>
                <a:gd name="T64" fmla="*/ 600 w 600"/>
                <a:gd name="T65" fmla="*/ 275 h 575"/>
                <a:gd name="T66" fmla="*/ 525 w 600"/>
                <a:gd name="T67" fmla="*/ 150 h 575"/>
                <a:gd name="T68" fmla="*/ 450 w 600"/>
                <a:gd name="T69" fmla="*/ 150 h 575"/>
                <a:gd name="T70" fmla="*/ 375 w 600"/>
                <a:gd name="T71" fmla="*/ 475 h 575"/>
                <a:gd name="T72" fmla="*/ 400 w 600"/>
                <a:gd name="T73" fmla="*/ 500 h 575"/>
                <a:gd name="T74" fmla="*/ 375 w 600"/>
                <a:gd name="T75" fmla="*/ 525 h 575"/>
                <a:gd name="T76" fmla="*/ 350 w 600"/>
                <a:gd name="T77" fmla="*/ 500 h 575"/>
                <a:gd name="T78" fmla="*/ 375 w 600"/>
                <a:gd name="T79" fmla="*/ 475 h 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00" h="575">
                  <a:moveTo>
                    <a:pt x="300" y="0"/>
                  </a:moveTo>
                  <a:cubicBezTo>
                    <a:pt x="175" y="0"/>
                    <a:pt x="175" y="50"/>
                    <a:pt x="175" y="50"/>
                  </a:cubicBezTo>
                  <a:cubicBezTo>
                    <a:pt x="175" y="150"/>
                    <a:pt x="175" y="150"/>
                    <a:pt x="175" y="150"/>
                  </a:cubicBezTo>
                  <a:cubicBezTo>
                    <a:pt x="325" y="150"/>
                    <a:pt x="325" y="150"/>
                    <a:pt x="325" y="150"/>
                  </a:cubicBezTo>
                  <a:cubicBezTo>
                    <a:pt x="325" y="175"/>
                    <a:pt x="325" y="175"/>
                    <a:pt x="325" y="175"/>
                  </a:cubicBezTo>
                  <a:cubicBezTo>
                    <a:pt x="75" y="175"/>
                    <a:pt x="75" y="175"/>
                    <a:pt x="75" y="175"/>
                  </a:cubicBezTo>
                  <a:cubicBezTo>
                    <a:pt x="75" y="175"/>
                    <a:pt x="0" y="163"/>
                    <a:pt x="0" y="300"/>
                  </a:cubicBezTo>
                  <a:cubicBezTo>
                    <a:pt x="0" y="436"/>
                    <a:pt x="75" y="425"/>
                    <a:pt x="75" y="425"/>
                  </a:cubicBezTo>
                  <a:cubicBezTo>
                    <a:pt x="150" y="425"/>
                    <a:pt x="150" y="425"/>
                    <a:pt x="150" y="425"/>
                  </a:cubicBezTo>
                  <a:cubicBezTo>
                    <a:pt x="150" y="384"/>
                    <a:pt x="150" y="384"/>
                    <a:pt x="150" y="384"/>
                  </a:cubicBezTo>
                  <a:cubicBezTo>
                    <a:pt x="150" y="324"/>
                    <a:pt x="199" y="275"/>
                    <a:pt x="259" y="275"/>
                  </a:cubicBezTo>
                  <a:cubicBezTo>
                    <a:pt x="341" y="275"/>
                    <a:pt x="341" y="275"/>
                    <a:pt x="341" y="275"/>
                  </a:cubicBezTo>
                  <a:cubicBezTo>
                    <a:pt x="387" y="275"/>
                    <a:pt x="425" y="262"/>
                    <a:pt x="425" y="216"/>
                  </a:cubicBezTo>
                  <a:cubicBezTo>
                    <a:pt x="425" y="50"/>
                    <a:pt x="425" y="50"/>
                    <a:pt x="425" y="50"/>
                  </a:cubicBezTo>
                  <a:cubicBezTo>
                    <a:pt x="425" y="50"/>
                    <a:pt x="425" y="0"/>
                    <a:pt x="300" y="0"/>
                  </a:cubicBezTo>
                  <a:close/>
                  <a:moveTo>
                    <a:pt x="225" y="50"/>
                  </a:moveTo>
                  <a:cubicBezTo>
                    <a:pt x="239" y="50"/>
                    <a:pt x="250" y="61"/>
                    <a:pt x="250" y="75"/>
                  </a:cubicBezTo>
                  <a:cubicBezTo>
                    <a:pt x="250" y="89"/>
                    <a:pt x="239" y="100"/>
                    <a:pt x="225" y="100"/>
                  </a:cubicBezTo>
                  <a:cubicBezTo>
                    <a:pt x="211" y="100"/>
                    <a:pt x="200" y="89"/>
                    <a:pt x="200" y="75"/>
                  </a:cubicBezTo>
                  <a:cubicBezTo>
                    <a:pt x="200" y="61"/>
                    <a:pt x="211" y="50"/>
                    <a:pt x="225" y="50"/>
                  </a:cubicBezTo>
                  <a:close/>
                  <a:moveTo>
                    <a:pt x="450" y="150"/>
                  </a:moveTo>
                  <a:cubicBezTo>
                    <a:pt x="450" y="216"/>
                    <a:pt x="450" y="216"/>
                    <a:pt x="450" y="216"/>
                  </a:cubicBezTo>
                  <a:cubicBezTo>
                    <a:pt x="450" y="276"/>
                    <a:pt x="401" y="300"/>
                    <a:pt x="341" y="300"/>
                  </a:cubicBezTo>
                  <a:cubicBezTo>
                    <a:pt x="259" y="300"/>
                    <a:pt x="259" y="300"/>
                    <a:pt x="259" y="300"/>
                  </a:cubicBezTo>
                  <a:cubicBezTo>
                    <a:pt x="213" y="300"/>
                    <a:pt x="175" y="338"/>
                    <a:pt x="175" y="384"/>
                  </a:cubicBezTo>
                  <a:cubicBezTo>
                    <a:pt x="175" y="525"/>
                    <a:pt x="175" y="525"/>
                    <a:pt x="175" y="525"/>
                  </a:cubicBezTo>
                  <a:cubicBezTo>
                    <a:pt x="175" y="525"/>
                    <a:pt x="177" y="575"/>
                    <a:pt x="300" y="575"/>
                  </a:cubicBezTo>
                  <a:cubicBezTo>
                    <a:pt x="423" y="575"/>
                    <a:pt x="425" y="525"/>
                    <a:pt x="425" y="525"/>
                  </a:cubicBezTo>
                  <a:cubicBezTo>
                    <a:pt x="425" y="425"/>
                    <a:pt x="425" y="425"/>
                    <a:pt x="425" y="425"/>
                  </a:cubicBezTo>
                  <a:cubicBezTo>
                    <a:pt x="275" y="425"/>
                    <a:pt x="275" y="425"/>
                    <a:pt x="275" y="425"/>
                  </a:cubicBezTo>
                  <a:cubicBezTo>
                    <a:pt x="275" y="400"/>
                    <a:pt x="275" y="400"/>
                    <a:pt x="275" y="400"/>
                  </a:cubicBezTo>
                  <a:cubicBezTo>
                    <a:pt x="525" y="400"/>
                    <a:pt x="525" y="400"/>
                    <a:pt x="525" y="400"/>
                  </a:cubicBezTo>
                  <a:cubicBezTo>
                    <a:pt x="525" y="400"/>
                    <a:pt x="600" y="413"/>
                    <a:pt x="600" y="275"/>
                  </a:cubicBezTo>
                  <a:cubicBezTo>
                    <a:pt x="600" y="137"/>
                    <a:pt x="525" y="150"/>
                    <a:pt x="525" y="150"/>
                  </a:cubicBezTo>
                  <a:lnTo>
                    <a:pt x="450" y="150"/>
                  </a:lnTo>
                  <a:close/>
                  <a:moveTo>
                    <a:pt x="375" y="475"/>
                  </a:moveTo>
                  <a:cubicBezTo>
                    <a:pt x="389" y="475"/>
                    <a:pt x="400" y="486"/>
                    <a:pt x="400" y="500"/>
                  </a:cubicBezTo>
                  <a:cubicBezTo>
                    <a:pt x="400" y="514"/>
                    <a:pt x="389" y="525"/>
                    <a:pt x="375" y="525"/>
                  </a:cubicBezTo>
                  <a:cubicBezTo>
                    <a:pt x="361" y="525"/>
                    <a:pt x="350" y="514"/>
                    <a:pt x="350" y="500"/>
                  </a:cubicBezTo>
                  <a:cubicBezTo>
                    <a:pt x="350" y="486"/>
                    <a:pt x="361" y="475"/>
                    <a:pt x="375" y="475"/>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solidFill>
              </a:endParaRPr>
            </a:p>
          </p:txBody>
        </p:sp>
      </p:grpSp>
    </p:spTree>
  </p:cSld>
  <p:clrMap bg1="lt1" tx1="dk1" bg2="lt2" tx2="dk2" accent1="accent1" accent2="accent2" accent3="accent3" accent4="accent4" accent5="accent5" accent6="accent6" hlink="hlink" folHlink="folHlink"/>
  <p:sldLayoutIdLst>
    <p:sldLayoutId id="2147484153" r:id="rId1"/>
    <p:sldLayoutId id="2147484154" r:id="rId2"/>
    <p:sldLayoutId id="2147484155" r:id="rId3"/>
    <p:sldLayoutId id="2147484156" r:id="rId4"/>
    <p:sldLayoutId id="2147484157" r:id="rId5"/>
    <p:sldLayoutId id="2147484158" r:id="rId6"/>
    <p:sldLayoutId id="2147484159" r:id="rId7"/>
    <p:sldLayoutId id="2147484160" r:id="rId8"/>
    <p:sldLayoutId id="2147484161" r:id="rId9"/>
    <p:sldLayoutId id="2147484162" r:id="rId10"/>
    <p:sldLayoutId id="214748416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1.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cxnSp>
        <p:nvCxnSpPr>
          <p:cNvPr id="7" name="直接连接符 6"/>
          <p:cNvCxnSpPr/>
          <p:nvPr userDrawn="1"/>
        </p:nvCxnSpPr>
        <p:spPr>
          <a:xfrm>
            <a:off x="0" y="702856"/>
            <a:ext cx="12192000" cy="0"/>
          </a:xfrm>
          <a:prstGeom prst="line">
            <a:avLst/>
          </a:prstGeom>
          <a:ln w="38100">
            <a:solidFill>
              <a:schemeClr val="accent1"/>
            </a:solidFill>
            <a:tailEnd type="none"/>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nvCxnSpPr>
        <p:spPr>
          <a:xfrm>
            <a:off x="0" y="774864"/>
            <a:ext cx="12192000" cy="0"/>
          </a:xfrm>
          <a:prstGeom prst="line">
            <a:avLst/>
          </a:prstGeom>
          <a:ln w="38100">
            <a:solidFill>
              <a:schemeClr val="accent1"/>
            </a:solidFill>
            <a:tailEnd type="none"/>
          </a:ln>
        </p:spPr>
        <p:style>
          <a:lnRef idx="1">
            <a:schemeClr val="accent1"/>
          </a:lnRef>
          <a:fillRef idx="0">
            <a:schemeClr val="accent1"/>
          </a:fillRef>
          <a:effectRef idx="0">
            <a:schemeClr val="accent1"/>
          </a:effectRef>
          <a:fontRef idx="minor">
            <a:schemeClr val="tx1"/>
          </a:fontRef>
        </p:style>
      </p:cxnSp>
      <p:pic>
        <p:nvPicPr>
          <p:cNvPr id="9" name="图片 8" descr="文本&#10;&#10;描述已自动生成"/>
          <p:cNvPicPr>
            <a:picLocks noChangeAspect="1"/>
          </p:cNvPicPr>
          <p:nvPr userDrawn="1"/>
        </p:nvPicPr>
        <p:blipFill>
          <a:blip r:embed="rId13" cstate="print">
            <a:grayscl/>
            <a:extLst>
              <a:ext uri="{28A0092B-C50C-407E-A947-70E740481C1C}">
                <a14:useLocalDpi xmlns:a14="http://schemas.microsoft.com/office/drawing/2010/main" val="0"/>
              </a:ext>
            </a:extLst>
          </a:blip>
          <a:stretch>
            <a:fillRect/>
          </a:stretch>
        </p:blipFill>
        <p:spPr>
          <a:xfrm>
            <a:off x="9676872" y="-77489"/>
            <a:ext cx="2580885" cy="973017"/>
          </a:xfrm>
          <a:prstGeom prst="rect">
            <a:avLst/>
          </a:prstGeom>
        </p:spPr>
      </p:pic>
      <p:grpSp>
        <p:nvGrpSpPr>
          <p:cNvPr id="25" name="Group 4"/>
          <p:cNvGrpSpPr>
            <a:grpSpLocks noChangeAspect="1"/>
          </p:cNvGrpSpPr>
          <p:nvPr userDrawn="1"/>
        </p:nvGrpSpPr>
        <p:grpSpPr bwMode="auto">
          <a:xfrm>
            <a:off x="458101" y="125771"/>
            <a:ext cx="525306" cy="504000"/>
            <a:chOff x="3125" y="1474"/>
            <a:chExt cx="1430" cy="1372"/>
          </a:xfrm>
        </p:grpSpPr>
        <p:sp>
          <p:nvSpPr>
            <p:cNvPr id="26" name="AutoShape 3"/>
            <p:cNvSpPr>
              <a:spLocks noChangeAspect="1" noChangeArrowheads="1" noTextEdit="1"/>
            </p:cNvSpPr>
            <p:nvPr userDrawn="1"/>
          </p:nvSpPr>
          <p:spPr bwMode="auto">
            <a:xfrm>
              <a:off x="3125" y="1474"/>
              <a:ext cx="1430" cy="1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chemeClr val="tx1"/>
                </a:solidFill>
              </a:endParaRPr>
            </a:p>
          </p:txBody>
        </p:sp>
        <p:sp>
          <p:nvSpPr>
            <p:cNvPr id="27" name="Freeform 5"/>
            <p:cNvSpPr>
              <a:spLocks noEditPoints="1"/>
            </p:cNvSpPr>
            <p:nvPr userDrawn="1"/>
          </p:nvSpPr>
          <p:spPr bwMode="auto">
            <a:xfrm>
              <a:off x="3127" y="1474"/>
              <a:ext cx="1430" cy="1370"/>
            </a:xfrm>
            <a:custGeom>
              <a:avLst/>
              <a:gdLst>
                <a:gd name="T0" fmla="*/ 300 w 600"/>
                <a:gd name="T1" fmla="*/ 0 h 575"/>
                <a:gd name="T2" fmla="*/ 175 w 600"/>
                <a:gd name="T3" fmla="*/ 50 h 575"/>
                <a:gd name="T4" fmla="*/ 175 w 600"/>
                <a:gd name="T5" fmla="*/ 150 h 575"/>
                <a:gd name="T6" fmla="*/ 325 w 600"/>
                <a:gd name="T7" fmla="*/ 150 h 575"/>
                <a:gd name="T8" fmla="*/ 325 w 600"/>
                <a:gd name="T9" fmla="*/ 175 h 575"/>
                <a:gd name="T10" fmla="*/ 75 w 600"/>
                <a:gd name="T11" fmla="*/ 175 h 575"/>
                <a:gd name="T12" fmla="*/ 0 w 600"/>
                <a:gd name="T13" fmla="*/ 300 h 575"/>
                <a:gd name="T14" fmla="*/ 75 w 600"/>
                <a:gd name="T15" fmla="*/ 425 h 575"/>
                <a:gd name="T16" fmla="*/ 150 w 600"/>
                <a:gd name="T17" fmla="*/ 425 h 575"/>
                <a:gd name="T18" fmla="*/ 150 w 600"/>
                <a:gd name="T19" fmla="*/ 384 h 575"/>
                <a:gd name="T20" fmla="*/ 259 w 600"/>
                <a:gd name="T21" fmla="*/ 275 h 575"/>
                <a:gd name="T22" fmla="*/ 341 w 600"/>
                <a:gd name="T23" fmla="*/ 275 h 575"/>
                <a:gd name="T24" fmla="*/ 425 w 600"/>
                <a:gd name="T25" fmla="*/ 216 h 575"/>
                <a:gd name="T26" fmla="*/ 425 w 600"/>
                <a:gd name="T27" fmla="*/ 50 h 575"/>
                <a:gd name="T28" fmla="*/ 300 w 600"/>
                <a:gd name="T29" fmla="*/ 0 h 575"/>
                <a:gd name="T30" fmla="*/ 225 w 600"/>
                <a:gd name="T31" fmla="*/ 50 h 575"/>
                <a:gd name="T32" fmla="*/ 250 w 600"/>
                <a:gd name="T33" fmla="*/ 75 h 575"/>
                <a:gd name="T34" fmla="*/ 225 w 600"/>
                <a:gd name="T35" fmla="*/ 100 h 575"/>
                <a:gd name="T36" fmla="*/ 200 w 600"/>
                <a:gd name="T37" fmla="*/ 75 h 575"/>
                <a:gd name="T38" fmla="*/ 225 w 600"/>
                <a:gd name="T39" fmla="*/ 50 h 575"/>
                <a:gd name="T40" fmla="*/ 450 w 600"/>
                <a:gd name="T41" fmla="*/ 150 h 575"/>
                <a:gd name="T42" fmla="*/ 450 w 600"/>
                <a:gd name="T43" fmla="*/ 216 h 575"/>
                <a:gd name="T44" fmla="*/ 341 w 600"/>
                <a:gd name="T45" fmla="*/ 300 h 575"/>
                <a:gd name="T46" fmla="*/ 259 w 600"/>
                <a:gd name="T47" fmla="*/ 300 h 575"/>
                <a:gd name="T48" fmla="*/ 175 w 600"/>
                <a:gd name="T49" fmla="*/ 384 h 575"/>
                <a:gd name="T50" fmla="*/ 175 w 600"/>
                <a:gd name="T51" fmla="*/ 525 h 575"/>
                <a:gd name="T52" fmla="*/ 300 w 600"/>
                <a:gd name="T53" fmla="*/ 575 h 575"/>
                <a:gd name="T54" fmla="*/ 425 w 600"/>
                <a:gd name="T55" fmla="*/ 525 h 575"/>
                <a:gd name="T56" fmla="*/ 425 w 600"/>
                <a:gd name="T57" fmla="*/ 425 h 575"/>
                <a:gd name="T58" fmla="*/ 275 w 600"/>
                <a:gd name="T59" fmla="*/ 425 h 575"/>
                <a:gd name="T60" fmla="*/ 275 w 600"/>
                <a:gd name="T61" fmla="*/ 400 h 575"/>
                <a:gd name="T62" fmla="*/ 525 w 600"/>
                <a:gd name="T63" fmla="*/ 400 h 575"/>
                <a:gd name="T64" fmla="*/ 600 w 600"/>
                <a:gd name="T65" fmla="*/ 275 h 575"/>
                <a:gd name="T66" fmla="*/ 525 w 600"/>
                <a:gd name="T67" fmla="*/ 150 h 575"/>
                <a:gd name="T68" fmla="*/ 450 w 600"/>
                <a:gd name="T69" fmla="*/ 150 h 575"/>
                <a:gd name="T70" fmla="*/ 375 w 600"/>
                <a:gd name="T71" fmla="*/ 475 h 575"/>
                <a:gd name="T72" fmla="*/ 400 w 600"/>
                <a:gd name="T73" fmla="*/ 500 h 575"/>
                <a:gd name="T74" fmla="*/ 375 w 600"/>
                <a:gd name="T75" fmla="*/ 525 h 575"/>
                <a:gd name="T76" fmla="*/ 350 w 600"/>
                <a:gd name="T77" fmla="*/ 500 h 575"/>
                <a:gd name="T78" fmla="*/ 375 w 600"/>
                <a:gd name="T79" fmla="*/ 475 h 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00" h="575">
                  <a:moveTo>
                    <a:pt x="300" y="0"/>
                  </a:moveTo>
                  <a:cubicBezTo>
                    <a:pt x="175" y="0"/>
                    <a:pt x="175" y="50"/>
                    <a:pt x="175" y="50"/>
                  </a:cubicBezTo>
                  <a:cubicBezTo>
                    <a:pt x="175" y="150"/>
                    <a:pt x="175" y="150"/>
                    <a:pt x="175" y="150"/>
                  </a:cubicBezTo>
                  <a:cubicBezTo>
                    <a:pt x="325" y="150"/>
                    <a:pt x="325" y="150"/>
                    <a:pt x="325" y="150"/>
                  </a:cubicBezTo>
                  <a:cubicBezTo>
                    <a:pt x="325" y="175"/>
                    <a:pt x="325" y="175"/>
                    <a:pt x="325" y="175"/>
                  </a:cubicBezTo>
                  <a:cubicBezTo>
                    <a:pt x="75" y="175"/>
                    <a:pt x="75" y="175"/>
                    <a:pt x="75" y="175"/>
                  </a:cubicBezTo>
                  <a:cubicBezTo>
                    <a:pt x="75" y="175"/>
                    <a:pt x="0" y="163"/>
                    <a:pt x="0" y="300"/>
                  </a:cubicBezTo>
                  <a:cubicBezTo>
                    <a:pt x="0" y="436"/>
                    <a:pt x="75" y="425"/>
                    <a:pt x="75" y="425"/>
                  </a:cubicBezTo>
                  <a:cubicBezTo>
                    <a:pt x="150" y="425"/>
                    <a:pt x="150" y="425"/>
                    <a:pt x="150" y="425"/>
                  </a:cubicBezTo>
                  <a:cubicBezTo>
                    <a:pt x="150" y="384"/>
                    <a:pt x="150" y="384"/>
                    <a:pt x="150" y="384"/>
                  </a:cubicBezTo>
                  <a:cubicBezTo>
                    <a:pt x="150" y="324"/>
                    <a:pt x="199" y="275"/>
                    <a:pt x="259" y="275"/>
                  </a:cubicBezTo>
                  <a:cubicBezTo>
                    <a:pt x="341" y="275"/>
                    <a:pt x="341" y="275"/>
                    <a:pt x="341" y="275"/>
                  </a:cubicBezTo>
                  <a:cubicBezTo>
                    <a:pt x="387" y="275"/>
                    <a:pt x="425" y="262"/>
                    <a:pt x="425" y="216"/>
                  </a:cubicBezTo>
                  <a:cubicBezTo>
                    <a:pt x="425" y="50"/>
                    <a:pt x="425" y="50"/>
                    <a:pt x="425" y="50"/>
                  </a:cubicBezTo>
                  <a:cubicBezTo>
                    <a:pt x="425" y="50"/>
                    <a:pt x="425" y="0"/>
                    <a:pt x="300" y="0"/>
                  </a:cubicBezTo>
                  <a:close/>
                  <a:moveTo>
                    <a:pt x="225" y="50"/>
                  </a:moveTo>
                  <a:cubicBezTo>
                    <a:pt x="239" y="50"/>
                    <a:pt x="250" y="61"/>
                    <a:pt x="250" y="75"/>
                  </a:cubicBezTo>
                  <a:cubicBezTo>
                    <a:pt x="250" y="89"/>
                    <a:pt x="239" y="100"/>
                    <a:pt x="225" y="100"/>
                  </a:cubicBezTo>
                  <a:cubicBezTo>
                    <a:pt x="211" y="100"/>
                    <a:pt x="200" y="89"/>
                    <a:pt x="200" y="75"/>
                  </a:cubicBezTo>
                  <a:cubicBezTo>
                    <a:pt x="200" y="61"/>
                    <a:pt x="211" y="50"/>
                    <a:pt x="225" y="50"/>
                  </a:cubicBezTo>
                  <a:close/>
                  <a:moveTo>
                    <a:pt x="450" y="150"/>
                  </a:moveTo>
                  <a:cubicBezTo>
                    <a:pt x="450" y="216"/>
                    <a:pt x="450" y="216"/>
                    <a:pt x="450" y="216"/>
                  </a:cubicBezTo>
                  <a:cubicBezTo>
                    <a:pt x="450" y="276"/>
                    <a:pt x="401" y="300"/>
                    <a:pt x="341" y="300"/>
                  </a:cubicBezTo>
                  <a:cubicBezTo>
                    <a:pt x="259" y="300"/>
                    <a:pt x="259" y="300"/>
                    <a:pt x="259" y="300"/>
                  </a:cubicBezTo>
                  <a:cubicBezTo>
                    <a:pt x="213" y="300"/>
                    <a:pt x="175" y="338"/>
                    <a:pt x="175" y="384"/>
                  </a:cubicBezTo>
                  <a:cubicBezTo>
                    <a:pt x="175" y="525"/>
                    <a:pt x="175" y="525"/>
                    <a:pt x="175" y="525"/>
                  </a:cubicBezTo>
                  <a:cubicBezTo>
                    <a:pt x="175" y="525"/>
                    <a:pt x="177" y="575"/>
                    <a:pt x="300" y="575"/>
                  </a:cubicBezTo>
                  <a:cubicBezTo>
                    <a:pt x="423" y="575"/>
                    <a:pt x="425" y="525"/>
                    <a:pt x="425" y="525"/>
                  </a:cubicBezTo>
                  <a:cubicBezTo>
                    <a:pt x="425" y="425"/>
                    <a:pt x="425" y="425"/>
                    <a:pt x="425" y="425"/>
                  </a:cubicBezTo>
                  <a:cubicBezTo>
                    <a:pt x="275" y="425"/>
                    <a:pt x="275" y="425"/>
                    <a:pt x="275" y="425"/>
                  </a:cubicBezTo>
                  <a:cubicBezTo>
                    <a:pt x="275" y="400"/>
                    <a:pt x="275" y="400"/>
                    <a:pt x="275" y="400"/>
                  </a:cubicBezTo>
                  <a:cubicBezTo>
                    <a:pt x="525" y="400"/>
                    <a:pt x="525" y="400"/>
                    <a:pt x="525" y="400"/>
                  </a:cubicBezTo>
                  <a:cubicBezTo>
                    <a:pt x="525" y="400"/>
                    <a:pt x="600" y="413"/>
                    <a:pt x="600" y="275"/>
                  </a:cubicBezTo>
                  <a:cubicBezTo>
                    <a:pt x="600" y="137"/>
                    <a:pt x="525" y="150"/>
                    <a:pt x="525" y="150"/>
                  </a:cubicBezTo>
                  <a:lnTo>
                    <a:pt x="450" y="150"/>
                  </a:lnTo>
                  <a:close/>
                  <a:moveTo>
                    <a:pt x="375" y="475"/>
                  </a:moveTo>
                  <a:cubicBezTo>
                    <a:pt x="389" y="475"/>
                    <a:pt x="400" y="486"/>
                    <a:pt x="400" y="500"/>
                  </a:cubicBezTo>
                  <a:cubicBezTo>
                    <a:pt x="400" y="514"/>
                    <a:pt x="389" y="525"/>
                    <a:pt x="375" y="525"/>
                  </a:cubicBezTo>
                  <a:cubicBezTo>
                    <a:pt x="361" y="525"/>
                    <a:pt x="350" y="514"/>
                    <a:pt x="350" y="500"/>
                  </a:cubicBezTo>
                  <a:cubicBezTo>
                    <a:pt x="350" y="486"/>
                    <a:pt x="361" y="475"/>
                    <a:pt x="375" y="475"/>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solidFill>
              </a:endParaRPr>
            </a:p>
          </p:txBody>
        </p:sp>
      </p:grpSp>
    </p:spTree>
  </p:cSld>
  <p:clrMap bg1="lt1" tx1="dk1" bg2="lt2" tx2="dk2" accent1="accent1" accent2="accent2" accent3="accent3" accent4="accent4" accent5="accent5" accent6="accent6" hlink="hlink" folHlink="folHlink"/>
  <p:sldLayoutIdLst>
    <p:sldLayoutId id="2147484165" r:id="rId1"/>
    <p:sldLayoutId id="2147484166" r:id="rId2"/>
    <p:sldLayoutId id="2147484167" r:id="rId3"/>
    <p:sldLayoutId id="2147484168" r:id="rId4"/>
    <p:sldLayoutId id="2147484169" r:id="rId5"/>
    <p:sldLayoutId id="2147484170" r:id="rId6"/>
    <p:sldLayoutId id="2147484171" r:id="rId7"/>
    <p:sldLayoutId id="2147484172" r:id="rId8"/>
    <p:sldLayoutId id="2147484173" r:id="rId9"/>
    <p:sldLayoutId id="2147484174" r:id="rId10"/>
    <p:sldLayoutId id="214748417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2.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cxnSp>
        <p:nvCxnSpPr>
          <p:cNvPr id="7" name="直接连接符 6"/>
          <p:cNvCxnSpPr/>
          <p:nvPr userDrawn="1"/>
        </p:nvCxnSpPr>
        <p:spPr>
          <a:xfrm>
            <a:off x="0" y="702856"/>
            <a:ext cx="12192000" cy="0"/>
          </a:xfrm>
          <a:prstGeom prst="line">
            <a:avLst/>
          </a:prstGeom>
          <a:ln w="38100">
            <a:solidFill>
              <a:schemeClr val="accent1"/>
            </a:solidFill>
            <a:tailEnd type="none"/>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nvCxnSpPr>
        <p:spPr>
          <a:xfrm>
            <a:off x="0" y="774864"/>
            <a:ext cx="12192000" cy="0"/>
          </a:xfrm>
          <a:prstGeom prst="line">
            <a:avLst/>
          </a:prstGeom>
          <a:ln w="38100">
            <a:solidFill>
              <a:schemeClr val="accent1"/>
            </a:solidFill>
            <a:tailEnd type="none"/>
          </a:ln>
        </p:spPr>
        <p:style>
          <a:lnRef idx="1">
            <a:schemeClr val="accent1"/>
          </a:lnRef>
          <a:fillRef idx="0">
            <a:schemeClr val="accent1"/>
          </a:fillRef>
          <a:effectRef idx="0">
            <a:schemeClr val="accent1"/>
          </a:effectRef>
          <a:fontRef idx="minor">
            <a:schemeClr val="tx1"/>
          </a:fontRef>
        </p:style>
      </p:cxnSp>
      <p:pic>
        <p:nvPicPr>
          <p:cNvPr id="9" name="图片 8" descr="文本&#10;&#10;描述已自动生成"/>
          <p:cNvPicPr>
            <a:picLocks noChangeAspect="1"/>
          </p:cNvPicPr>
          <p:nvPr userDrawn="1"/>
        </p:nvPicPr>
        <p:blipFill>
          <a:blip r:embed="rId13" cstate="print">
            <a:grayscl/>
            <a:extLst>
              <a:ext uri="{28A0092B-C50C-407E-A947-70E740481C1C}">
                <a14:useLocalDpi xmlns:a14="http://schemas.microsoft.com/office/drawing/2010/main" val="0"/>
              </a:ext>
            </a:extLst>
          </a:blip>
          <a:stretch>
            <a:fillRect/>
          </a:stretch>
        </p:blipFill>
        <p:spPr>
          <a:xfrm>
            <a:off x="9676872" y="-77489"/>
            <a:ext cx="2580885" cy="973017"/>
          </a:xfrm>
          <a:prstGeom prst="rect">
            <a:avLst/>
          </a:prstGeom>
        </p:spPr>
      </p:pic>
      <p:grpSp>
        <p:nvGrpSpPr>
          <p:cNvPr id="25" name="Group 4"/>
          <p:cNvGrpSpPr>
            <a:grpSpLocks noChangeAspect="1"/>
          </p:cNvGrpSpPr>
          <p:nvPr userDrawn="1"/>
        </p:nvGrpSpPr>
        <p:grpSpPr bwMode="auto">
          <a:xfrm>
            <a:off x="458101" y="125771"/>
            <a:ext cx="525306" cy="504000"/>
            <a:chOff x="3125" y="1474"/>
            <a:chExt cx="1430" cy="1372"/>
          </a:xfrm>
        </p:grpSpPr>
        <p:sp>
          <p:nvSpPr>
            <p:cNvPr id="26" name="AutoShape 3"/>
            <p:cNvSpPr>
              <a:spLocks noChangeAspect="1" noChangeArrowheads="1" noTextEdit="1"/>
            </p:cNvSpPr>
            <p:nvPr userDrawn="1"/>
          </p:nvSpPr>
          <p:spPr bwMode="auto">
            <a:xfrm>
              <a:off x="3125" y="1474"/>
              <a:ext cx="1430" cy="1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chemeClr val="tx1"/>
                </a:solidFill>
              </a:endParaRPr>
            </a:p>
          </p:txBody>
        </p:sp>
        <p:sp>
          <p:nvSpPr>
            <p:cNvPr id="27" name="Freeform 5"/>
            <p:cNvSpPr>
              <a:spLocks noEditPoints="1"/>
            </p:cNvSpPr>
            <p:nvPr userDrawn="1"/>
          </p:nvSpPr>
          <p:spPr bwMode="auto">
            <a:xfrm>
              <a:off x="3127" y="1474"/>
              <a:ext cx="1430" cy="1370"/>
            </a:xfrm>
            <a:custGeom>
              <a:avLst/>
              <a:gdLst>
                <a:gd name="T0" fmla="*/ 300 w 600"/>
                <a:gd name="T1" fmla="*/ 0 h 575"/>
                <a:gd name="T2" fmla="*/ 175 w 600"/>
                <a:gd name="T3" fmla="*/ 50 h 575"/>
                <a:gd name="T4" fmla="*/ 175 w 600"/>
                <a:gd name="T5" fmla="*/ 150 h 575"/>
                <a:gd name="T6" fmla="*/ 325 w 600"/>
                <a:gd name="T7" fmla="*/ 150 h 575"/>
                <a:gd name="T8" fmla="*/ 325 w 600"/>
                <a:gd name="T9" fmla="*/ 175 h 575"/>
                <a:gd name="T10" fmla="*/ 75 w 600"/>
                <a:gd name="T11" fmla="*/ 175 h 575"/>
                <a:gd name="T12" fmla="*/ 0 w 600"/>
                <a:gd name="T13" fmla="*/ 300 h 575"/>
                <a:gd name="T14" fmla="*/ 75 w 600"/>
                <a:gd name="T15" fmla="*/ 425 h 575"/>
                <a:gd name="T16" fmla="*/ 150 w 600"/>
                <a:gd name="T17" fmla="*/ 425 h 575"/>
                <a:gd name="T18" fmla="*/ 150 w 600"/>
                <a:gd name="T19" fmla="*/ 384 h 575"/>
                <a:gd name="T20" fmla="*/ 259 w 600"/>
                <a:gd name="T21" fmla="*/ 275 h 575"/>
                <a:gd name="T22" fmla="*/ 341 w 600"/>
                <a:gd name="T23" fmla="*/ 275 h 575"/>
                <a:gd name="T24" fmla="*/ 425 w 600"/>
                <a:gd name="T25" fmla="*/ 216 h 575"/>
                <a:gd name="T26" fmla="*/ 425 w 600"/>
                <a:gd name="T27" fmla="*/ 50 h 575"/>
                <a:gd name="T28" fmla="*/ 300 w 600"/>
                <a:gd name="T29" fmla="*/ 0 h 575"/>
                <a:gd name="T30" fmla="*/ 225 w 600"/>
                <a:gd name="T31" fmla="*/ 50 h 575"/>
                <a:gd name="T32" fmla="*/ 250 w 600"/>
                <a:gd name="T33" fmla="*/ 75 h 575"/>
                <a:gd name="T34" fmla="*/ 225 w 600"/>
                <a:gd name="T35" fmla="*/ 100 h 575"/>
                <a:gd name="T36" fmla="*/ 200 w 600"/>
                <a:gd name="T37" fmla="*/ 75 h 575"/>
                <a:gd name="T38" fmla="*/ 225 w 600"/>
                <a:gd name="T39" fmla="*/ 50 h 575"/>
                <a:gd name="T40" fmla="*/ 450 w 600"/>
                <a:gd name="T41" fmla="*/ 150 h 575"/>
                <a:gd name="T42" fmla="*/ 450 w 600"/>
                <a:gd name="T43" fmla="*/ 216 h 575"/>
                <a:gd name="T44" fmla="*/ 341 w 600"/>
                <a:gd name="T45" fmla="*/ 300 h 575"/>
                <a:gd name="T46" fmla="*/ 259 w 600"/>
                <a:gd name="T47" fmla="*/ 300 h 575"/>
                <a:gd name="T48" fmla="*/ 175 w 600"/>
                <a:gd name="T49" fmla="*/ 384 h 575"/>
                <a:gd name="T50" fmla="*/ 175 w 600"/>
                <a:gd name="T51" fmla="*/ 525 h 575"/>
                <a:gd name="T52" fmla="*/ 300 w 600"/>
                <a:gd name="T53" fmla="*/ 575 h 575"/>
                <a:gd name="T54" fmla="*/ 425 w 600"/>
                <a:gd name="T55" fmla="*/ 525 h 575"/>
                <a:gd name="T56" fmla="*/ 425 w 600"/>
                <a:gd name="T57" fmla="*/ 425 h 575"/>
                <a:gd name="T58" fmla="*/ 275 w 600"/>
                <a:gd name="T59" fmla="*/ 425 h 575"/>
                <a:gd name="T60" fmla="*/ 275 w 600"/>
                <a:gd name="T61" fmla="*/ 400 h 575"/>
                <a:gd name="T62" fmla="*/ 525 w 600"/>
                <a:gd name="T63" fmla="*/ 400 h 575"/>
                <a:gd name="T64" fmla="*/ 600 w 600"/>
                <a:gd name="T65" fmla="*/ 275 h 575"/>
                <a:gd name="T66" fmla="*/ 525 w 600"/>
                <a:gd name="T67" fmla="*/ 150 h 575"/>
                <a:gd name="T68" fmla="*/ 450 w 600"/>
                <a:gd name="T69" fmla="*/ 150 h 575"/>
                <a:gd name="T70" fmla="*/ 375 w 600"/>
                <a:gd name="T71" fmla="*/ 475 h 575"/>
                <a:gd name="T72" fmla="*/ 400 w 600"/>
                <a:gd name="T73" fmla="*/ 500 h 575"/>
                <a:gd name="T74" fmla="*/ 375 w 600"/>
                <a:gd name="T75" fmla="*/ 525 h 575"/>
                <a:gd name="T76" fmla="*/ 350 w 600"/>
                <a:gd name="T77" fmla="*/ 500 h 575"/>
                <a:gd name="T78" fmla="*/ 375 w 600"/>
                <a:gd name="T79" fmla="*/ 475 h 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00" h="575">
                  <a:moveTo>
                    <a:pt x="300" y="0"/>
                  </a:moveTo>
                  <a:cubicBezTo>
                    <a:pt x="175" y="0"/>
                    <a:pt x="175" y="50"/>
                    <a:pt x="175" y="50"/>
                  </a:cubicBezTo>
                  <a:cubicBezTo>
                    <a:pt x="175" y="150"/>
                    <a:pt x="175" y="150"/>
                    <a:pt x="175" y="150"/>
                  </a:cubicBezTo>
                  <a:cubicBezTo>
                    <a:pt x="325" y="150"/>
                    <a:pt x="325" y="150"/>
                    <a:pt x="325" y="150"/>
                  </a:cubicBezTo>
                  <a:cubicBezTo>
                    <a:pt x="325" y="175"/>
                    <a:pt x="325" y="175"/>
                    <a:pt x="325" y="175"/>
                  </a:cubicBezTo>
                  <a:cubicBezTo>
                    <a:pt x="75" y="175"/>
                    <a:pt x="75" y="175"/>
                    <a:pt x="75" y="175"/>
                  </a:cubicBezTo>
                  <a:cubicBezTo>
                    <a:pt x="75" y="175"/>
                    <a:pt x="0" y="163"/>
                    <a:pt x="0" y="300"/>
                  </a:cubicBezTo>
                  <a:cubicBezTo>
                    <a:pt x="0" y="436"/>
                    <a:pt x="75" y="425"/>
                    <a:pt x="75" y="425"/>
                  </a:cubicBezTo>
                  <a:cubicBezTo>
                    <a:pt x="150" y="425"/>
                    <a:pt x="150" y="425"/>
                    <a:pt x="150" y="425"/>
                  </a:cubicBezTo>
                  <a:cubicBezTo>
                    <a:pt x="150" y="384"/>
                    <a:pt x="150" y="384"/>
                    <a:pt x="150" y="384"/>
                  </a:cubicBezTo>
                  <a:cubicBezTo>
                    <a:pt x="150" y="324"/>
                    <a:pt x="199" y="275"/>
                    <a:pt x="259" y="275"/>
                  </a:cubicBezTo>
                  <a:cubicBezTo>
                    <a:pt x="341" y="275"/>
                    <a:pt x="341" y="275"/>
                    <a:pt x="341" y="275"/>
                  </a:cubicBezTo>
                  <a:cubicBezTo>
                    <a:pt x="387" y="275"/>
                    <a:pt x="425" y="262"/>
                    <a:pt x="425" y="216"/>
                  </a:cubicBezTo>
                  <a:cubicBezTo>
                    <a:pt x="425" y="50"/>
                    <a:pt x="425" y="50"/>
                    <a:pt x="425" y="50"/>
                  </a:cubicBezTo>
                  <a:cubicBezTo>
                    <a:pt x="425" y="50"/>
                    <a:pt x="425" y="0"/>
                    <a:pt x="300" y="0"/>
                  </a:cubicBezTo>
                  <a:close/>
                  <a:moveTo>
                    <a:pt x="225" y="50"/>
                  </a:moveTo>
                  <a:cubicBezTo>
                    <a:pt x="239" y="50"/>
                    <a:pt x="250" y="61"/>
                    <a:pt x="250" y="75"/>
                  </a:cubicBezTo>
                  <a:cubicBezTo>
                    <a:pt x="250" y="89"/>
                    <a:pt x="239" y="100"/>
                    <a:pt x="225" y="100"/>
                  </a:cubicBezTo>
                  <a:cubicBezTo>
                    <a:pt x="211" y="100"/>
                    <a:pt x="200" y="89"/>
                    <a:pt x="200" y="75"/>
                  </a:cubicBezTo>
                  <a:cubicBezTo>
                    <a:pt x="200" y="61"/>
                    <a:pt x="211" y="50"/>
                    <a:pt x="225" y="50"/>
                  </a:cubicBezTo>
                  <a:close/>
                  <a:moveTo>
                    <a:pt x="450" y="150"/>
                  </a:moveTo>
                  <a:cubicBezTo>
                    <a:pt x="450" y="216"/>
                    <a:pt x="450" y="216"/>
                    <a:pt x="450" y="216"/>
                  </a:cubicBezTo>
                  <a:cubicBezTo>
                    <a:pt x="450" y="276"/>
                    <a:pt x="401" y="300"/>
                    <a:pt x="341" y="300"/>
                  </a:cubicBezTo>
                  <a:cubicBezTo>
                    <a:pt x="259" y="300"/>
                    <a:pt x="259" y="300"/>
                    <a:pt x="259" y="300"/>
                  </a:cubicBezTo>
                  <a:cubicBezTo>
                    <a:pt x="213" y="300"/>
                    <a:pt x="175" y="338"/>
                    <a:pt x="175" y="384"/>
                  </a:cubicBezTo>
                  <a:cubicBezTo>
                    <a:pt x="175" y="525"/>
                    <a:pt x="175" y="525"/>
                    <a:pt x="175" y="525"/>
                  </a:cubicBezTo>
                  <a:cubicBezTo>
                    <a:pt x="175" y="525"/>
                    <a:pt x="177" y="575"/>
                    <a:pt x="300" y="575"/>
                  </a:cubicBezTo>
                  <a:cubicBezTo>
                    <a:pt x="423" y="575"/>
                    <a:pt x="425" y="525"/>
                    <a:pt x="425" y="525"/>
                  </a:cubicBezTo>
                  <a:cubicBezTo>
                    <a:pt x="425" y="425"/>
                    <a:pt x="425" y="425"/>
                    <a:pt x="425" y="425"/>
                  </a:cubicBezTo>
                  <a:cubicBezTo>
                    <a:pt x="275" y="425"/>
                    <a:pt x="275" y="425"/>
                    <a:pt x="275" y="425"/>
                  </a:cubicBezTo>
                  <a:cubicBezTo>
                    <a:pt x="275" y="400"/>
                    <a:pt x="275" y="400"/>
                    <a:pt x="275" y="400"/>
                  </a:cubicBezTo>
                  <a:cubicBezTo>
                    <a:pt x="525" y="400"/>
                    <a:pt x="525" y="400"/>
                    <a:pt x="525" y="400"/>
                  </a:cubicBezTo>
                  <a:cubicBezTo>
                    <a:pt x="525" y="400"/>
                    <a:pt x="600" y="413"/>
                    <a:pt x="600" y="275"/>
                  </a:cubicBezTo>
                  <a:cubicBezTo>
                    <a:pt x="600" y="137"/>
                    <a:pt x="525" y="150"/>
                    <a:pt x="525" y="150"/>
                  </a:cubicBezTo>
                  <a:lnTo>
                    <a:pt x="450" y="150"/>
                  </a:lnTo>
                  <a:close/>
                  <a:moveTo>
                    <a:pt x="375" y="475"/>
                  </a:moveTo>
                  <a:cubicBezTo>
                    <a:pt x="389" y="475"/>
                    <a:pt x="400" y="486"/>
                    <a:pt x="400" y="500"/>
                  </a:cubicBezTo>
                  <a:cubicBezTo>
                    <a:pt x="400" y="514"/>
                    <a:pt x="389" y="525"/>
                    <a:pt x="375" y="525"/>
                  </a:cubicBezTo>
                  <a:cubicBezTo>
                    <a:pt x="361" y="525"/>
                    <a:pt x="350" y="514"/>
                    <a:pt x="350" y="500"/>
                  </a:cubicBezTo>
                  <a:cubicBezTo>
                    <a:pt x="350" y="486"/>
                    <a:pt x="361" y="475"/>
                    <a:pt x="375" y="475"/>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solidFill>
              </a:endParaRPr>
            </a:p>
          </p:txBody>
        </p:sp>
      </p:grpSp>
    </p:spTree>
  </p:cSld>
  <p:clrMap bg1="lt1" tx1="dk1" bg2="lt2" tx2="dk2" accent1="accent1" accent2="accent2" accent3="accent3" accent4="accent4" accent5="accent5" accent6="accent6" hlink="hlink" folHlink="folHlink"/>
  <p:sldLayoutIdLst>
    <p:sldLayoutId id="2147484177" r:id="rId1"/>
    <p:sldLayoutId id="2147484178" r:id="rId2"/>
    <p:sldLayoutId id="2147484179" r:id="rId3"/>
    <p:sldLayoutId id="2147484180" r:id="rId4"/>
    <p:sldLayoutId id="2147484181" r:id="rId5"/>
    <p:sldLayoutId id="2147484182" r:id="rId6"/>
    <p:sldLayoutId id="2147484183" r:id="rId7"/>
    <p:sldLayoutId id="2147484184" r:id="rId8"/>
    <p:sldLayoutId id="2147484185" r:id="rId9"/>
    <p:sldLayoutId id="2147484186" r:id="rId10"/>
    <p:sldLayoutId id="214748418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3.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cxnSp>
        <p:nvCxnSpPr>
          <p:cNvPr id="7" name="直接连接符 6"/>
          <p:cNvCxnSpPr/>
          <p:nvPr userDrawn="1"/>
        </p:nvCxnSpPr>
        <p:spPr>
          <a:xfrm>
            <a:off x="0" y="702856"/>
            <a:ext cx="12192000" cy="0"/>
          </a:xfrm>
          <a:prstGeom prst="line">
            <a:avLst/>
          </a:prstGeom>
          <a:ln w="38100">
            <a:solidFill>
              <a:schemeClr val="accent1"/>
            </a:solidFill>
            <a:tailEnd type="none"/>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nvCxnSpPr>
        <p:spPr>
          <a:xfrm>
            <a:off x="0" y="774864"/>
            <a:ext cx="12192000" cy="0"/>
          </a:xfrm>
          <a:prstGeom prst="line">
            <a:avLst/>
          </a:prstGeom>
          <a:ln w="38100">
            <a:solidFill>
              <a:schemeClr val="accent1"/>
            </a:solidFill>
            <a:tailEnd type="none"/>
          </a:ln>
        </p:spPr>
        <p:style>
          <a:lnRef idx="1">
            <a:schemeClr val="accent1"/>
          </a:lnRef>
          <a:fillRef idx="0">
            <a:schemeClr val="accent1"/>
          </a:fillRef>
          <a:effectRef idx="0">
            <a:schemeClr val="accent1"/>
          </a:effectRef>
          <a:fontRef idx="minor">
            <a:schemeClr val="tx1"/>
          </a:fontRef>
        </p:style>
      </p:cxnSp>
      <p:pic>
        <p:nvPicPr>
          <p:cNvPr id="9" name="图片 8" descr="文本&#10;&#10;描述已自动生成"/>
          <p:cNvPicPr>
            <a:picLocks noChangeAspect="1"/>
          </p:cNvPicPr>
          <p:nvPr userDrawn="1"/>
        </p:nvPicPr>
        <p:blipFill>
          <a:blip r:embed="rId13" cstate="print">
            <a:grayscl/>
            <a:extLst>
              <a:ext uri="{28A0092B-C50C-407E-A947-70E740481C1C}">
                <a14:useLocalDpi xmlns:a14="http://schemas.microsoft.com/office/drawing/2010/main" val="0"/>
              </a:ext>
            </a:extLst>
          </a:blip>
          <a:stretch>
            <a:fillRect/>
          </a:stretch>
        </p:blipFill>
        <p:spPr>
          <a:xfrm>
            <a:off x="9676872" y="-77489"/>
            <a:ext cx="2580885" cy="973017"/>
          </a:xfrm>
          <a:prstGeom prst="rect">
            <a:avLst/>
          </a:prstGeom>
        </p:spPr>
      </p:pic>
      <p:grpSp>
        <p:nvGrpSpPr>
          <p:cNvPr id="25" name="Group 4"/>
          <p:cNvGrpSpPr>
            <a:grpSpLocks noChangeAspect="1"/>
          </p:cNvGrpSpPr>
          <p:nvPr userDrawn="1"/>
        </p:nvGrpSpPr>
        <p:grpSpPr bwMode="auto">
          <a:xfrm>
            <a:off x="458101" y="125771"/>
            <a:ext cx="525306" cy="504000"/>
            <a:chOff x="3125" y="1474"/>
            <a:chExt cx="1430" cy="1372"/>
          </a:xfrm>
        </p:grpSpPr>
        <p:sp>
          <p:nvSpPr>
            <p:cNvPr id="26" name="AutoShape 3"/>
            <p:cNvSpPr>
              <a:spLocks noChangeAspect="1" noChangeArrowheads="1" noTextEdit="1"/>
            </p:cNvSpPr>
            <p:nvPr userDrawn="1"/>
          </p:nvSpPr>
          <p:spPr bwMode="auto">
            <a:xfrm>
              <a:off x="3125" y="1474"/>
              <a:ext cx="1430" cy="1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chemeClr val="tx1"/>
                </a:solidFill>
              </a:endParaRPr>
            </a:p>
          </p:txBody>
        </p:sp>
        <p:sp>
          <p:nvSpPr>
            <p:cNvPr id="27" name="Freeform 5"/>
            <p:cNvSpPr>
              <a:spLocks noEditPoints="1"/>
            </p:cNvSpPr>
            <p:nvPr userDrawn="1"/>
          </p:nvSpPr>
          <p:spPr bwMode="auto">
            <a:xfrm>
              <a:off x="3127" y="1474"/>
              <a:ext cx="1430" cy="1370"/>
            </a:xfrm>
            <a:custGeom>
              <a:avLst/>
              <a:gdLst>
                <a:gd name="T0" fmla="*/ 300 w 600"/>
                <a:gd name="T1" fmla="*/ 0 h 575"/>
                <a:gd name="T2" fmla="*/ 175 w 600"/>
                <a:gd name="T3" fmla="*/ 50 h 575"/>
                <a:gd name="T4" fmla="*/ 175 w 600"/>
                <a:gd name="T5" fmla="*/ 150 h 575"/>
                <a:gd name="T6" fmla="*/ 325 w 600"/>
                <a:gd name="T7" fmla="*/ 150 h 575"/>
                <a:gd name="T8" fmla="*/ 325 w 600"/>
                <a:gd name="T9" fmla="*/ 175 h 575"/>
                <a:gd name="T10" fmla="*/ 75 w 600"/>
                <a:gd name="T11" fmla="*/ 175 h 575"/>
                <a:gd name="T12" fmla="*/ 0 w 600"/>
                <a:gd name="T13" fmla="*/ 300 h 575"/>
                <a:gd name="T14" fmla="*/ 75 w 600"/>
                <a:gd name="T15" fmla="*/ 425 h 575"/>
                <a:gd name="T16" fmla="*/ 150 w 600"/>
                <a:gd name="T17" fmla="*/ 425 h 575"/>
                <a:gd name="T18" fmla="*/ 150 w 600"/>
                <a:gd name="T19" fmla="*/ 384 h 575"/>
                <a:gd name="T20" fmla="*/ 259 w 600"/>
                <a:gd name="T21" fmla="*/ 275 h 575"/>
                <a:gd name="T22" fmla="*/ 341 w 600"/>
                <a:gd name="T23" fmla="*/ 275 h 575"/>
                <a:gd name="T24" fmla="*/ 425 w 600"/>
                <a:gd name="T25" fmla="*/ 216 h 575"/>
                <a:gd name="T26" fmla="*/ 425 w 600"/>
                <a:gd name="T27" fmla="*/ 50 h 575"/>
                <a:gd name="T28" fmla="*/ 300 w 600"/>
                <a:gd name="T29" fmla="*/ 0 h 575"/>
                <a:gd name="T30" fmla="*/ 225 w 600"/>
                <a:gd name="T31" fmla="*/ 50 h 575"/>
                <a:gd name="T32" fmla="*/ 250 w 600"/>
                <a:gd name="T33" fmla="*/ 75 h 575"/>
                <a:gd name="T34" fmla="*/ 225 w 600"/>
                <a:gd name="T35" fmla="*/ 100 h 575"/>
                <a:gd name="T36" fmla="*/ 200 w 600"/>
                <a:gd name="T37" fmla="*/ 75 h 575"/>
                <a:gd name="T38" fmla="*/ 225 w 600"/>
                <a:gd name="T39" fmla="*/ 50 h 575"/>
                <a:gd name="T40" fmla="*/ 450 w 600"/>
                <a:gd name="T41" fmla="*/ 150 h 575"/>
                <a:gd name="T42" fmla="*/ 450 w 600"/>
                <a:gd name="T43" fmla="*/ 216 h 575"/>
                <a:gd name="T44" fmla="*/ 341 w 600"/>
                <a:gd name="T45" fmla="*/ 300 h 575"/>
                <a:gd name="T46" fmla="*/ 259 w 600"/>
                <a:gd name="T47" fmla="*/ 300 h 575"/>
                <a:gd name="T48" fmla="*/ 175 w 600"/>
                <a:gd name="T49" fmla="*/ 384 h 575"/>
                <a:gd name="T50" fmla="*/ 175 w 600"/>
                <a:gd name="T51" fmla="*/ 525 h 575"/>
                <a:gd name="T52" fmla="*/ 300 w 600"/>
                <a:gd name="T53" fmla="*/ 575 h 575"/>
                <a:gd name="T54" fmla="*/ 425 w 600"/>
                <a:gd name="T55" fmla="*/ 525 h 575"/>
                <a:gd name="T56" fmla="*/ 425 w 600"/>
                <a:gd name="T57" fmla="*/ 425 h 575"/>
                <a:gd name="T58" fmla="*/ 275 w 600"/>
                <a:gd name="T59" fmla="*/ 425 h 575"/>
                <a:gd name="T60" fmla="*/ 275 w 600"/>
                <a:gd name="T61" fmla="*/ 400 h 575"/>
                <a:gd name="T62" fmla="*/ 525 w 600"/>
                <a:gd name="T63" fmla="*/ 400 h 575"/>
                <a:gd name="T64" fmla="*/ 600 w 600"/>
                <a:gd name="T65" fmla="*/ 275 h 575"/>
                <a:gd name="T66" fmla="*/ 525 w 600"/>
                <a:gd name="T67" fmla="*/ 150 h 575"/>
                <a:gd name="T68" fmla="*/ 450 w 600"/>
                <a:gd name="T69" fmla="*/ 150 h 575"/>
                <a:gd name="T70" fmla="*/ 375 w 600"/>
                <a:gd name="T71" fmla="*/ 475 h 575"/>
                <a:gd name="T72" fmla="*/ 400 w 600"/>
                <a:gd name="T73" fmla="*/ 500 h 575"/>
                <a:gd name="T74" fmla="*/ 375 w 600"/>
                <a:gd name="T75" fmla="*/ 525 h 575"/>
                <a:gd name="T76" fmla="*/ 350 w 600"/>
                <a:gd name="T77" fmla="*/ 500 h 575"/>
                <a:gd name="T78" fmla="*/ 375 w 600"/>
                <a:gd name="T79" fmla="*/ 475 h 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00" h="575">
                  <a:moveTo>
                    <a:pt x="300" y="0"/>
                  </a:moveTo>
                  <a:cubicBezTo>
                    <a:pt x="175" y="0"/>
                    <a:pt x="175" y="50"/>
                    <a:pt x="175" y="50"/>
                  </a:cubicBezTo>
                  <a:cubicBezTo>
                    <a:pt x="175" y="150"/>
                    <a:pt x="175" y="150"/>
                    <a:pt x="175" y="150"/>
                  </a:cubicBezTo>
                  <a:cubicBezTo>
                    <a:pt x="325" y="150"/>
                    <a:pt x="325" y="150"/>
                    <a:pt x="325" y="150"/>
                  </a:cubicBezTo>
                  <a:cubicBezTo>
                    <a:pt x="325" y="175"/>
                    <a:pt x="325" y="175"/>
                    <a:pt x="325" y="175"/>
                  </a:cubicBezTo>
                  <a:cubicBezTo>
                    <a:pt x="75" y="175"/>
                    <a:pt x="75" y="175"/>
                    <a:pt x="75" y="175"/>
                  </a:cubicBezTo>
                  <a:cubicBezTo>
                    <a:pt x="75" y="175"/>
                    <a:pt x="0" y="163"/>
                    <a:pt x="0" y="300"/>
                  </a:cubicBezTo>
                  <a:cubicBezTo>
                    <a:pt x="0" y="436"/>
                    <a:pt x="75" y="425"/>
                    <a:pt x="75" y="425"/>
                  </a:cubicBezTo>
                  <a:cubicBezTo>
                    <a:pt x="150" y="425"/>
                    <a:pt x="150" y="425"/>
                    <a:pt x="150" y="425"/>
                  </a:cubicBezTo>
                  <a:cubicBezTo>
                    <a:pt x="150" y="384"/>
                    <a:pt x="150" y="384"/>
                    <a:pt x="150" y="384"/>
                  </a:cubicBezTo>
                  <a:cubicBezTo>
                    <a:pt x="150" y="324"/>
                    <a:pt x="199" y="275"/>
                    <a:pt x="259" y="275"/>
                  </a:cubicBezTo>
                  <a:cubicBezTo>
                    <a:pt x="341" y="275"/>
                    <a:pt x="341" y="275"/>
                    <a:pt x="341" y="275"/>
                  </a:cubicBezTo>
                  <a:cubicBezTo>
                    <a:pt x="387" y="275"/>
                    <a:pt x="425" y="262"/>
                    <a:pt x="425" y="216"/>
                  </a:cubicBezTo>
                  <a:cubicBezTo>
                    <a:pt x="425" y="50"/>
                    <a:pt x="425" y="50"/>
                    <a:pt x="425" y="50"/>
                  </a:cubicBezTo>
                  <a:cubicBezTo>
                    <a:pt x="425" y="50"/>
                    <a:pt x="425" y="0"/>
                    <a:pt x="300" y="0"/>
                  </a:cubicBezTo>
                  <a:close/>
                  <a:moveTo>
                    <a:pt x="225" y="50"/>
                  </a:moveTo>
                  <a:cubicBezTo>
                    <a:pt x="239" y="50"/>
                    <a:pt x="250" y="61"/>
                    <a:pt x="250" y="75"/>
                  </a:cubicBezTo>
                  <a:cubicBezTo>
                    <a:pt x="250" y="89"/>
                    <a:pt x="239" y="100"/>
                    <a:pt x="225" y="100"/>
                  </a:cubicBezTo>
                  <a:cubicBezTo>
                    <a:pt x="211" y="100"/>
                    <a:pt x="200" y="89"/>
                    <a:pt x="200" y="75"/>
                  </a:cubicBezTo>
                  <a:cubicBezTo>
                    <a:pt x="200" y="61"/>
                    <a:pt x="211" y="50"/>
                    <a:pt x="225" y="50"/>
                  </a:cubicBezTo>
                  <a:close/>
                  <a:moveTo>
                    <a:pt x="450" y="150"/>
                  </a:moveTo>
                  <a:cubicBezTo>
                    <a:pt x="450" y="216"/>
                    <a:pt x="450" y="216"/>
                    <a:pt x="450" y="216"/>
                  </a:cubicBezTo>
                  <a:cubicBezTo>
                    <a:pt x="450" y="276"/>
                    <a:pt x="401" y="300"/>
                    <a:pt x="341" y="300"/>
                  </a:cubicBezTo>
                  <a:cubicBezTo>
                    <a:pt x="259" y="300"/>
                    <a:pt x="259" y="300"/>
                    <a:pt x="259" y="300"/>
                  </a:cubicBezTo>
                  <a:cubicBezTo>
                    <a:pt x="213" y="300"/>
                    <a:pt x="175" y="338"/>
                    <a:pt x="175" y="384"/>
                  </a:cubicBezTo>
                  <a:cubicBezTo>
                    <a:pt x="175" y="525"/>
                    <a:pt x="175" y="525"/>
                    <a:pt x="175" y="525"/>
                  </a:cubicBezTo>
                  <a:cubicBezTo>
                    <a:pt x="175" y="525"/>
                    <a:pt x="177" y="575"/>
                    <a:pt x="300" y="575"/>
                  </a:cubicBezTo>
                  <a:cubicBezTo>
                    <a:pt x="423" y="575"/>
                    <a:pt x="425" y="525"/>
                    <a:pt x="425" y="525"/>
                  </a:cubicBezTo>
                  <a:cubicBezTo>
                    <a:pt x="425" y="425"/>
                    <a:pt x="425" y="425"/>
                    <a:pt x="425" y="425"/>
                  </a:cubicBezTo>
                  <a:cubicBezTo>
                    <a:pt x="275" y="425"/>
                    <a:pt x="275" y="425"/>
                    <a:pt x="275" y="425"/>
                  </a:cubicBezTo>
                  <a:cubicBezTo>
                    <a:pt x="275" y="400"/>
                    <a:pt x="275" y="400"/>
                    <a:pt x="275" y="400"/>
                  </a:cubicBezTo>
                  <a:cubicBezTo>
                    <a:pt x="525" y="400"/>
                    <a:pt x="525" y="400"/>
                    <a:pt x="525" y="400"/>
                  </a:cubicBezTo>
                  <a:cubicBezTo>
                    <a:pt x="525" y="400"/>
                    <a:pt x="600" y="413"/>
                    <a:pt x="600" y="275"/>
                  </a:cubicBezTo>
                  <a:cubicBezTo>
                    <a:pt x="600" y="137"/>
                    <a:pt x="525" y="150"/>
                    <a:pt x="525" y="150"/>
                  </a:cubicBezTo>
                  <a:lnTo>
                    <a:pt x="450" y="150"/>
                  </a:lnTo>
                  <a:close/>
                  <a:moveTo>
                    <a:pt x="375" y="475"/>
                  </a:moveTo>
                  <a:cubicBezTo>
                    <a:pt x="389" y="475"/>
                    <a:pt x="400" y="486"/>
                    <a:pt x="400" y="500"/>
                  </a:cubicBezTo>
                  <a:cubicBezTo>
                    <a:pt x="400" y="514"/>
                    <a:pt x="389" y="525"/>
                    <a:pt x="375" y="525"/>
                  </a:cubicBezTo>
                  <a:cubicBezTo>
                    <a:pt x="361" y="525"/>
                    <a:pt x="350" y="514"/>
                    <a:pt x="350" y="500"/>
                  </a:cubicBezTo>
                  <a:cubicBezTo>
                    <a:pt x="350" y="486"/>
                    <a:pt x="361" y="475"/>
                    <a:pt x="375" y="475"/>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solidFill>
              </a:endParaRPr>
            </a:p>
          </p:txBody>
        </p:sp>
      </p:grpSp>
    </p:spTree>
  </p:cSld>
  <p:clrMap bg1="lt1" tx1="dk1" bg2="lt2" tx2="dk2" accent1="accent1" accent2="accent2" accent3="accent3" accent4="accent4" accent5="accent5" accent6="accent6" hlink="hlink" folHlink="folHlink"/>
  <p:sldLayoutIdLst>
    <p:sldLayoutId id="2147484189" r:id="rId1"/>
    <p:sldLayoutId id="2147484190" r:id="rId2"/>
    <p:sldLayoutId id="2147484191" r:id="rId3"/>
    <p:sldLayoutId id="2147484192" r:id="rId4"/>
    <p:sldLayoutId id="2147484193" r:id="rId5"/>
    <p:sldLayoutId id="2147484194" r:id="rId6"/>
    <p:sldLayoutId id="2147484195" r:id="rId7"/>
    <p:sldLayoutId id="2147484196" r:id="rId8"/>
    <p:sldLayoutId id="2147484197" r:id="rId9"/>
    <p:sldLayoutId id="2147484198" r:id="rId10"/>
    <p:sldLayoutId id="214748419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4.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cxnSp>
        <p:nvCxnSpPr>
          <p:cNvPr id="7" name="直接连接符 6"/>
          <p:cNvCxnSpPr/>
          <p:nvPr userDrawn="1"/>
        </p:nvCxnSpPr>
        <p:spPr>
          <a:xfrm>
            <a:off x="0" y="702856"/>
            <a:ext cx="12192000" cy="0"/>
          </a:xfrm>
          <a:prstGeom prst="line">
            <a:avLst/>
          </a:prstGeom>
          <a:ln w="38100">
            <a:solidFill>
              <a:schemeClr val="accent1"/>
            </a:solidFill>
            <a:tailEnd type="none"/>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nvCxnSpPr>
        <p:spPr>
          <a:xfrm>
            <a:off x="0" y="774864"/>
            <a:ext cx="12192000" cy="0"/>
          </a:xfrm>
          <a:prstGeom prst="line">
            <a:avLst/>
          </a:prstGeom>
          <a:ln w="38100">
            <a:solidFill>
              <a:schemeClr val="accent1"/>
            </a:solidFill>
            <a:tailEnd type="none"/>
          </a:ln>
        </p:spPr>
        <p:style>
          <a:lnRef idx="1">
            <a:schemeClr val="accent1"/>
          </a:lnRef>
          <a:fillRef idx="0">
            <a:schemeClr val="accent1"/>
          </a:fillRef>
          <a:effectRef idx="0">
            <a:schemeClr val="accent1"/>
          </a:effectRef>
          <a:fontRef idx="minor">
            <a:schemeClr val="tx1"/>
          </a:fontRef>
        </p:style>
      </p:cxnSp>
      <p:pic>
        <p:nvPicPr>
          <p:cNvPr id="9" name="图片 8" descr="文本&#10;&#10;描述已自动生成"/>
          <p:cNvPicPr>
            <a:picLocks noChangeAspect="1"/>
          </p:cNvPicPr>
          <p:nvPr userDrawn="1"/>
        </p:nvPicPr>
        <p:blipFill>
          <a:blip r:embed="rId13" cstate="print">
            <a:grayscl/>
            <a:extLst>
              <a:ext uri="{28A0092B-C50C-407E-A947-70E740481C1C}">
                <a14:useLocalDpi xmlns:a14="http://schemas.microsoft.com/office/drawing/2010/main" val="0"/>
              </a:ext>
            </a:extLst>
          </a:blip>
          <a:stretch>
            <a:fillRect/>
          </a:stretch>
        </p:blipFill>
        <p:spPr>
          <a:xfrm>
            <a:off x="9676872" y="-77489"/>
            <a:ext cx="2580885" cy="973017"/>
          </a:xfrm>
          <a:prstGeom prst="rect">
            <a:avLst/>
          </a:prstGeom>
        </p:spPr>
      </p:pic>
      <p:grpSp>
        <p:nvGrpSpPr>
          <p:cNvPr id="25" name="Group 4"/>
          <p:cNvGrpSpPr>
            <a:grpSpLocks noChangeAspect="1"/>
          </p:cNvGrpSpPr>
          <p:nvPr userDrawn="1"/>
        </p:nvGrpSpPr>
        <p:grpSpPr bwMode="auto">
          <a:xfrm>
            <a:off x="458101" y="125771"/>
            <a:ext cx="525306" cy="504000"/>
            <a:chOff x="3125" y="1474"/>
            <a:chExt cx="1430" cy="1372"/>
          </a:xfrm>
        </p:grpSpPr>
        <p:sp>
          <p:nvSpPr>
            <p:cNvPr id="26" name="AutoShape 3"/>
            <p:cNvSpPr>
              <a:spLocks noChangeAspect="1" noChangeArrowheads="1" noTextEdit="1"/>
            </p:cNvSpPr>
            <p:nvPr userDrawn="1"/>
          </p:nvSpPr>
          <p:spPr bwMode="auto">
            <a:xfrm>
              <a:off x="3125" y="1474"/>
              <a:ext cx="1430" cy="1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chemeClr val="tx1"/>
                </a:solidFill>
              </a:endParaRPr>
            </a:p>
          </p:txBody>
        </p:sp>
        <p:sp>
          <p:nvSpPr>
            <p:cNvPr id="27" name="Freeform 5"/>
            <p:cNvSpPr>
              <a:spLocks noEditPoints="1"/>
            </p:cNvSpPr>
            <p:nvPr userDrawn="1"/>
          </p:nvSpPr>
          <p:spPr bwMode="auto">
            <a:xfrm>
              <a:off x="3127" y="1474"/>
              <a:ext cx="1430" cy="1370"/>
            </a:xfrm>
            <a:custGeom>
              <a:avLst/>
              <a:gdLst>
                <a:gd name="T0" fmla="*/ 300 w 600"/>
                <a:gd name="T1" fmla="*/ 0 h 575"/>
                <a:gd name="T2" fmla="*/ 175 w 600"/>
                <a:gd name="T3" fmla="*/ 50 h 575"/>
                <a:gd name="T4" fmla="*/ 175 w 600"/>
                <a:gd name="T5" fmla="*/ 150 h 575"/>
                <a:gd name="T6" fmla="*/ 325 w 600"/>
                <a:gd name="T7" fmla="*/ 150 h 575"/>
                <a:gd name="T8" fmla="*/ 325 w 600"/>
                <a:gd name="T9" fmla="*/ 175 h 575"/>
                <a:gd name="T10" fmla="*/ 75 w 600"/>
                <a:gd name="T11" fmla="*/ 175 h 575"/>
                <a:gd name="T12" fmla="*/ 0 w 600"/>
                <a:gd name="T13" fmla="*/ 300 h 575"/>
                <a:gd name="T14" fmla="*/ 75 w 600"/>
                <a:gd name="T15" fmla="*/ 425 h 575"/>
                <a:gd name="T16" fmla="*/ 150 w 600"/>
                <a:gd name="T17" fmla="*/ 425 h 575"/>
                <a:gd name="T18" fmla="*/ 150 w 600"/>
                <a:gd name="T19" fmla="*/ 384 h 575"/>
                <a:gd name="T20" fmla="*/ 259 w 600"/>
                <a:gd name="T21" fmla="*/ 275 h 575"/>
                <a:gd name="T22" fmla="*/ 341 w 600"/>
                <a:gd name="T23" fmla="*/ 275 h 575"/>
                <a:gd name="T24" fmla="*/ 425 w 600"/>
                <a:gd name="T25" fmla="*/ 216 h 575"/>
                <a:gd name="T26" fmla="*/ 425 w 600"/>
                <a:gd name="T27" fmla="*/ 50 h 575"/>
                <a:gd name="T28" fmla="*/ 300 w 600"/>
                <a:gd name="T29" fmla="*/ 0 h 575"/>
                <a:gd name="T30" fmla="*/ 225 w 600"/>
                <a:gd name="T31" fmla="*/ 50 h 575"/>
                <a:gd name="T32" fmla="*/ 250 w 600"/>
                <a:gd name="T33" fmla="*/ 75 h 575"/>
                <a:gd name="T34" fmla="*/ 225 w 600"/>
                <a:gd name="T35" fmla="*/ 100 h 575"/>
                <a:gd name="T36" fmla="*/ 200 w 600"/>
                <a:gd name="T37" fmla="*/ 75 h 575"/>
                <a:gd name="T38" fmla="*/ 225 w 600"/>
                <a:gd name="T39" fmla="*/ 50 h 575"/>
                <a:gd name="T40" fmla="*/ 450 w 600"/>
                <a:gd name="T41" fmla="*/ 150 h 575"/>
                <a:gd name="T42" fmla="*/ 450 w 600"/>
                <a:gd name="T43" fmla="*/ 216 h 575"/>
                <a:gd name="T44" fmla="*/ 341 w 600"/>
                <a:gd name="T45" fmla="*/ 300 h 575"/>
                <a:gd name="T46" fmla="*/ 259 w 600"/>
                <a:gd name="T47" fmla="*/ 300 h 575"/>
                <a:gd name="T48" fmla="*/ 175 w 600"/>
                <a:gd name="T49" fmla="*/ 384 h 575"/>
                <a:gd name="T50" fmla="*/ 175 w 600"/>
                <a:gd name="T51" fmla="*/ 525 h 575"/>
                <a:gd name="T52" fmla="*/ 300 w 600"/>
                <a:gd name="T53" fmla="*/ 575 h 575"/>
                <a:gd name="T54" fmla="*/ 425 w 600"/>
                <a:gd name="T55" fmla="*/ 525 h 575"/>
                <a:gd name="T56" fmla="*/ 425 w 600"/>
                <a:gd name="T57" fmla="*/ 425 h 575"/>
                <a:gd name="T58" fmla="*/ 275 w 600"/>
                <a:gd name="T59" fmla="*/ 425 h 575"/>
                <a:gd name="T60" fmla="*/ 275 w 600"/>
                <a:gd name="T61" fmla="*/ 400 h 575"/>
                <a:gd name="T62" fmla="*/ 525 w 600"/>
                <a:gd name="T63" fmla="*/ 400 h 575"/>
                <a:gd name="T64" fmla="*/ 600 w 600"/>
                <a:gd name="T65" fmla="*/ 275 h 575"/>
                <a:gd name="T66" fmla="*/ 525 w 600"/>
                <a:gd name="T67" fmla="*/ 150 h 575"/>
                <a:gd name="T68" fmla="*/ 450 w 600"/>
                <a:gd name="T69" fmla="*/ 150 h 575"/>
                <a:gd name="T70" fmla="*/ 375 w 600"/>
                <a:gd name="T71" fmla="*/ 475 h 575"/>
                <a:gd name="T72" fmla="*/ 400 w 600"/>
                <a:gd name="T73" fmla="*/ 500 h 575"/>
                <a:gd name="T74" fmla="*/ 375 w 600"/>
                <a:gd name="T75" fmla="*/ 525 h 575"/>
                <a:gd name="T76" fmla="*/ 350 w 600"/>
                <a:gd name="T77" fmla="*/ 500 h 575"/>
                <a:gd name="T78" fmla="*/ 375 w 600"/>
                <a:gd name="T79" fmla="*/ 475 h 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00" h="575">
                  <a:moveTo>
                    <a:pt x="300" y="0"/>
                  </a:moveTo>
                  <a:cubicBezTo>
                    <a:pt x="175" y="0"/>
                    <a:pt x="175" y="50"/>
                    <a:pt x="175" y="50"/>
                  </a:cubicBezTo>
                  <a:cubicBezTo>
                    <a:pt x="175" y="150"/>
                    <a:pt x="175" y="150"/>
                    <a:pt x="175" y="150"/>
                  </a:cubicBezTo>
                  <a:cubicBezTo>
                    <a:pt x="325" y="150"/>
                    <a:pt x="325" y="150"/>
                    <a:pt x="325" y="150"/>
                  </a:cubicBezTo>
                  <a:cubicBezTo>
                    <a:pt x="325" y="175"/>
                    <a:pt x="325" y="175"/>
                    <a:pt x="325" y="175"/>
                  </a:cubicBezTo>
                  <a:cubicBezTo>
                    <a:pt x="75" y="175"/>
                    <a:pt x="75" y="175"/>
                    <a:pt x="75" y="175"/>
                  </a:cubicBezTo>
                  <a:cubicBezTo>
                    <a:pt x="75" y="175"/>
                    <a:pt x="0" y="163"/>
                    <a:pt x="0" y="300"/>
                  </a:cubicBezTo>
                  <a:cubicBezTo>
                    <a:pt x="0" y="436"/>
                    <a:pt x="75" y="425"/>
                    <a:pt x="75" y="425"/>
                  </a:cubicBezTo>
                  <a:cubicBezTo>
                    <a:pt x="150" y="425"/>
                    <a:pt x="150" y="425"/>
                    <a:pt x="150" y="425"/>
                  </a:cubicBezTo>
                  <a:cubicBezTo>
                    <a:pt x="150" y="384"/>
                    <a:pt x="150" y="384"/>
                    <a:pt x="150" y="384"/>
                  </a:cubicBezTo>
                  <a:cubicBezTo>
                    <a:pt x="150" y="324"/>
                    <a:pt x="199" y="275"/>
                    <a:pt x="259" y="275"/>
                  </a:cubicBezTo>
                  <a:cubicBezTo>
                    <a:pt x="341" y="275"/>
                    <a:pt x="341" y="275"/>
                    <a:pt x="341" y="275"/>
                  </a:cubicBezTo>
                  <a:cubicBezTo>
                    <a:pt x="387" y="275"/>
                    <a:pt x="425" y="262"/>
                    <a:pt x="425" y="216"/>
                  </a:cubicBezTo>
                  <a:cubicBezTo>
                    <a:pt x="425" y="50"/>
                    <a:pt x="425" y="50"/>
                    <a:pt x="425" y="50"/>
                  </a:cubicBezTo>
                  <a:cubicBezTo>
                    <a:pt x="425" y="50"/>
                    <a:pt x="425" y="0"/>
                    <a:pt x="300" y="0"/>
                  </a:cubicBezTo>
                  <a:close/>
                  <a:moveTo>
                    <a:pt x="225" y="50"/>
                  </a:moveTo>
                  <a:cubicBezTo>
                    <a:pt x="239" y="50"/>
                    <a:pt x="250" y="61"/>
                    <a:pt x="250" y="75"/>
                  </a:cubicBezTo>
                  <a:cubicBezTo>
                    <a:pt x="250" y="89"/>
                    <a:pt x="239" y="100"/>
                    <a:pt x="225" y="100"/>
                  </a:cubicBezTo>
                  <a:cubicBezTo>
                    <a:pt x="211" y="100"/>
                    <a:pt x="200" y="89"/>
                    <a:pt x="200" y="75"/>
                  </a:cubicBezTo>
                  <a:cubicBezTo>
                    <a:pt x="200" y="61"/>
                    <a:pt x="211" y="50"/>
                    <a:pt x="225" y="50"/>
                  </a:cubicBezTo>
                  <a:close/>
                  <a:moveTo>
                    <a:pt x="450" y="150"/>
                  </a:moveTo>
                  <a:cubicBezTo>
                    <a:pt x="450" y="216"/>
                    <a:pt x="450" y="216"/>
                    <a:pt x="450" y="216"/>
                  </a:cubicBezTo>
                  <a:cubicBezTo>
                    <a:pt x="450" y="276"/>
                    <a:pt x="401" y="300"/>
                    <a:pt x="341" y="300"/>
                  </a:cubicBezTo>
                  <a:cubicBezTo>
                    <a:pt x="259" y="300"/>
                    <a:pt x="259" y="300"/>
                    <a:pt x="259" y="300"/>
                  </a:cubicBezTo>
                  <a:cubicBezTo>
                    <a:pt x="213" y="300"/>
                    <a:pt x="175" y="338"/>
                    <a:pt x="175" y="384"/>
                  </a:cubicBezTo>
                  <a:cubicBezTo>
                    <a:pt x="175" y="525"/>
                    <a:pt x="175" y="525"/>
                    <a:pt x="175" y="525"/>
                  </a:cubicBezTo>
                  <a:cubicBezTo>
                    <a:pt x="175" y="525"/>
                    <a:pt x="177" y="575"/>
                    <a:pt x="300" y="575"/>
                  </a:cubicBezTo>
                  <a:cubicBezTo>
                    <a:pt x="423" y="575"/>
                    <a:pt x="425" y="525"/>
                    <a:pt x="425" y="525"/>
                  </a:cubicBezTo>
                  <a:cubicBezTo>
                    <a:pt x="425" y="425"/>
                    <a:pt x="425" y="425"/>
                    <a:pt x="425" y="425"/>
                  </a:cubicBezTo>
                  <a:cubicBezTo>
                    <a:pt x="275" y="425"/>
                    <a:pt x="275" y="425"/>
                    <a:pt x="275" y="425"/>
                  </a:cubicBezTo>
                  <a:cubicBezTo>
                    <a:pt x="275" y="400"/>
                    <a:pt x="275" y="400"/>
                    <a:pt x="275" y="400"/>
                  </a:cubicBezTo>
                  <a:cubicBezTo>
                    <a:pt x="525" y="400"/>
                    <a:pt x="525" y="400"/>
                    <a:pt x="525" y="400"/>
                  </a:cubicBezTo>
                  <a:cubicBezTo>
                    <a:pt x="525" y="400"/>
                    <a:pt x="600" y="413"/>
                    <a:pt x="600" y="275"/>
                  </a:cubicBezTo>
                  <a:cubicBezTo>
                    <a:pt x="600" y="137"/>
                    <a:pt x="525" y="150"/>
                    <a:pt x="525" y="150"/>
                  </a:cubicBezTo>
                  <a:lnTo>
                    <a:pt x="450" y="150"/>
                  </a:lnTo>
                  <a:close/>
                  <a:moveTo>
                    <a:pt x="375" y="475"/>
                  </a:moveTo>
                  <a:cubicBezTo>
                    <a:pt x="389" y="475"/>
                    <a:pt x="400" y="486"/>
                    <a:pt x="400" y="500"/>
                  </a:cubicBezTo>
                  <a:cubicBezTo>
                    <a:pt x="400" y="514"/>
                    <a:pt x="389" y="525"/>
                    <a:pt x="375" y="525"/>
                  </a:cubicBezTo>
                  <a:cubicBezTo>
                    <a:pt x="361" y="525"/>
                    <a:pt x="350" y="514"/>
                    <a:pt x="350" y="500"/>
                  </a:cubicBezTo>
                  <a:cubicBezTo>
                    <a:pt x="350" y="486"/>
                    <a:pt x="361" y="475"/>
                    <a:pt x="375" y="475"/>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solidFill>
              </a:endParaRPr>
            </a:p>
          </p:txBody>
        </p:sp>
      </p:grpSp>
    </p:spTree>
  </p:cSld>
  <p:clrMap bg1="lt1" tx1="dk1" bg2="lt2" tx2="dk2" accent1="accent1" accent2="accent2" accent3="accent3" accent4="accent4" accent5="accent5" accent6="accent6" hlink="hlink" folHlink="folHlink"/>
  <p:sldLayoutIdLst>
    <p:sldLayoutId id="2147484201" r:id="rId1"/>
    <p:sldLayoutId id="2147484202" r:id="rId2"/>
    <p:sldLayoutId id="2147484203" r:id="rId3"/>
    <p:sldLayoutId id="2147484204" r:id="rId4"/>
    <p:sldLayoutId id="2147484205" r:id="rId5"/>
    <p:sldLayoutId id="2147484206" r:id="rId6"/>
    <p:sldLayoutId id="2147484207" r:id="rId7"/>
    <p:sldLayoutId id="2147484208" r:id="rId8"/>
    <p:sldLayoutId id="2147484209" r:id="rId9"/>
    <p:sldLayoutId id="2147484210" r:id="rId10"/>
    <p:sldLayoutId id="214748421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5.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cxnSp>
        <p:nvCxnSpPr>
          <p:cNvPr id="7" name="直接连接符 6"/>
          <p:cNvCxnSpPr/>
          <p:nvPr userDrawn="1"/>
        </p:nvCxnSpPr>
        <p:spPr>
          <a:xfrm>
            <a:off x="0" y="702856"/>
            <a:ext cx="12192000" cy="0"/>
          </a:xfrm>
          <a:prstGeom prst="line">
            <a:avLst/>
          </a:prstGeom>
          <a:ln w="38100">
            <a:solidFill>
              <a:schemeClr val="accent1"/>
            </a:solidFill>
            <a:tailEnd type="none"/>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nvCxnSpPr>
        <p:spPr>
          <a:xfrm>
            <a:off x="0" y="774864"/>
            <a:ext cx="12192000" cy="0"/>
          </a:xfrm>
          <a:prstGeom prst="line">
            <a:avLst/>
          </a:prstGeom>
          <a:ln w="38100">
            <a:solidFill>
              <a:schemeClr val="accent1"/>
            </a:solidFill>
            <a:tailEnd type="none"/>
          </a:ln>
        </p:spPr>
        <p:style>
          <a:lnRef idx="1">
            <a:schemeClr val="accent1"/>
          </a:lnRef>
          <a:fillRef idx="0">
            <a:schemeClr val="accent1"/>
          </a:fillRef>
          <a:effectRef idx="0">
            <a:schemeClr val="accent1"/>
          </a:effectRef>
          <a:fontRef idx="minor">
            <a:schemeClr val="tx1"/>
          </a:fontRef>
        </p:style>
      </p:cxnSp>
      <p:pic>
        <p:nvPicPr>
          <p:cNvPr id="9" name="图片 8" descr="文本&#10;&#10;描述已自动生成"/>
          <p:cNvPicPr>
            <a:picLocks noChangeAspect="1"/>
          </p:cNvPicPr>
          <p:nvPr userDrawn="1"/>
        </p:nvPicPr>
        <p:blipFill>
          <a:blip r:embed="rId13" cstate="print">
            <a:grayscl/>
            <a:extLst>
              <a:ext uri="{28A0092B-C50C-407E-A947-70E740481C1C}">
                <a14:useLocalDpi xmlns:a14="http://schemas.microsoft.com/office/drawing/2010/main" val="0"/>
              </a:ext>
            </a:extLst>
          </a:blip>
          <a:stretch>
            <a:fillRect/>
          </a:stretch>
        </p:blipFill>
        <p:spPr>
          <a:xfrm>
            <a:off x="9676872" y="-77489"/>
            <a:ext cx="2580885" cy="973017"/>
          </a:xfrm>
          <a:prstGeom prst="rect">
            <a:avLst/>
          </a:prstGeom>
        </p:spPr>
      </p:pic>
      <p:grpSp>
        <p:nvGrpSpPr>
          <p:cNvPr id="25" name="Group 4"/>
          <p:cNvGrpSpPr>
            <a:grpSpLocks noChangeAspect="1"/>
          </p:cNvGrpSpPr>
          <p:nvPr userDrawn="1"/>
        </p:nvGrpSpPr>
        <p:grpSpPr bwMode="auto">
          <a:xfrm>
            <a:off x="458101" y="125771"/>
            <a:ext cx="525306" cy="504000"/>
            <a:chOff x="3125" y="1474"/>
            <a:chExt cx="1430" cy="1372"/>
          </a:xfrm>
        </p:grpSpPr>
        <p:sp>
          <p:nvSpPr>
            <p:cNvPr id="26" name="AutoShape 3"/>
            <p:cNvSpPr>
              <a:spLocks noChangeAspect="1" noChangeArrowheads="1" noTextEdit="1"/>
            </p:cNvSpPr>
            <p:nvPr userDrawn="1"/>
          </p:nvSpPr>
          <p:spPr bwMode="auto">
            <a:xfrm>
              <a:off x="3125" y="1474"/>
              <a:ext cx="1430" cy="1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chemeClr val="tx1"/>
                </a:solidFill>
              </a:endParaRPr>
            </a:p>
          </p:txBody>
        </p:sp>
        <p:sp>
          <p:nvSpPr>
            <p:cNvPr id="27" name="Freeform 5"/>
            <p:cNvSpPr>
              <a:spLocks noEditPoints="1"/>
            </p:cNvSpPr>
            <p:nvPr userDrawn="1"/>
          </p:nvSpPr>
          <p:spPr bwMode="auto">
            <a:xfrm>
              <a:off x="3127" y="1474"/>
              <a:ext cx="1430" cy="1370"/>
            </a:xfrm>
            <a:custGeom>
              <a:avLst/>
              <a:gdLst>
                <a:gd name="T0" fmla="*/ 300 w 600"/>
                <a:gd name="T1" fmla="*/ 0 h 575"/>
                <a:gd name="T2" fmla="*/ 175 w 600"/>
                <a:gd name="T3" fmla="*/ 50 h 575"/>
                <a:gd name="T4" fmla="*/ 175 w 600"/>
                <a:gd name="T5" fmla="*/ 150 h 575"/>
                <a:gd name="T6" fmla="*/ 325 w 600"/>
                <a:gd name="T7" fmla="*/ 150 h 575"/>
                <a:gd name="T8" fmla="*/ 325 w 600"/>
                <a:gd name="T9" fmla="*/ 175 h 575"/>
                <a:gd name="T10" fmla="*/ 75 w 600"/>
                <a:gd name="T11" fmla="*/ 175 h 575"/>
                <a:gd name="T12" fmla="*/ 0 w 600"/>
                <a:gd name="T13" fmla="*/ 300 h 575"/>
                <a:gd name="T14" fmla="*/ 75 w 600"/>
                <a:gd name="T15" fmla="*/ 425 h 575"/>
                <a:gd name="T16" fmla="*/ 150 w 600"/>
                <a:gd name="T17" fmla="*/ 425 h 575"/>
                <a:gd name="T18" fmla="*/ 150 w 600"/>
                <a:gd name="T19" fmla="*/ 384 h 575"/>
                <a:gd name="T20" fmla="*/ 259 w 600"/>
                <a:gd name="T21" fmla="*/ 275 h 575"/>
                <a:gd name="T22" fmla="*/ 341 w 600"/>
                <a:gd name="T23" fmla="*/ 275 h 575"/>
                <a:gd name="T24" fmla="*/ 425 w 600"/>
                <a:gd name="T25" fmla="*/ 216 h 575"/>
                <a:gd name="T26" fmla="*/ 425 w 600"/>
                <a:gd name="T27" fmla="*/ 50 h 575"/>
                <a:gd name="T28" fmla="*/ 300 w 600"/>
                <a:gd name="T29" fmla="*/ 0 h 575"/>
                <a:gd name="T30" fmla="*/ 225 w 600"/>
                <a:gd name="T31" fmla="*/ 50 h 575"/>
                <a:gd name="T32" fmla="*/ 250 w 600"/>
                <a:gd name="T33" fmla="*/ 75 h 575"/>
                <a:gd name="T34" fmla="*/ 225 w 600"/>
                <a:gd name="T35" fmla="*/ 100 h 575"/>
                <a:gd name="T36" fmla="*/ 200 w 600"/>
                <a:gd name="T37" fmla="*/ 75 h 575"/>
                <a:gd name="T38" fmla="*/ 225 w 600"/>
                <a:gd name="T39" fmla="*/ 50 h 575"/>
                <a:gd name="T40" fmla="*/ 450 w 600"/>
                <a:gd name="T41" fmla="*/ 150 h 575"/>
                <a:gd name="T42" fmla="*/ 450 w 600"/>
                <a:gd name="T43" fmla="*/ 216 h 575"/>
                <a:gd name="T44" fmla="*/ 341 w 600"/>
                <a:gd name="T45" fmla="*/ 300 h 575"/>
                <a:gd name="T46" fmla="*/ 259 w 600"/>
                <a:gd name="T47" fmla="*/ 300 h 575"/>
                <a:gd name="T48" fmla="*/ 175 w 600"/>
                <a:gd name="T49" fmla="*/ 384 h 575"/>
                <a:gd name="T50" fmla="*/ 175 w 600"/>
                <a:gd name="T51" fmla="*/ 525 h 575"/>
                <a:gd name="T52" fmla="*/ 300 w 600"/>
                <a:gd name="T53" fmla="*/ 575 h 575"/>
                <a:gd name="T54" fmla="*/ 425 w 600"/>
                <a:gd name="T55" fmla="*/ 525 h 575"/>
                <a:gd name="T56" fmla="*/ 425 w 600"/>
                <a:gd name="T57" fmla="*/ 425 h 575"/>
                <a:gd name="T58" fmla="*/ 275 w 600"/>
                <a:gd name="T59" fmla="*/ 425 h 575"/>
                <a:gd name="T60" fmla="*/ 275 w 600"/>
                <a:gd name="T61" fmla="*/ 400 h 575"/>
                <a:gd name="T62" fmla="*/ 525 w 600"/>
                <a:gd name="T63" fmla="*/ 400 h 575"/>
                <a:gd name="T64" fmla="*/ 600 w 600"/>
                <a:gd name="T65" fmla="*/ 275 h 575"/>
                <a:gd name="T66" fmla="*/ 525 w 600"/>
                <a:gd name="T67" fmla="*/ 150 h 575"/>
                <a:gd name="T68" fmla="*/ 450 w 600"/>
                <a:gd name="T69" fmla="*/ 150 h 575"/>
                <a:gd name="T70" fmla="*/ 375 w 600"/>
                <a:gd name="T71" fmla="*/ 475 h 575"/>
                <a:gd name="T72" fmla="*/ 400 w 600"/>
                <a:gd name="T73" fmla="*/ 500 h 575"/>
                <a:gd name="T74" fmla="*/ 375 w 600"/>
                <a:gd name="T75" fmla="*/ 525 h 575"/>
                <a:gd name="T76" fmla="*/ 350 w 600"/>
                <a:gd name="T77" fmla="*/ 500 h 575"/>
                <a:gd name="T78" fmla="*/ 375 w 600"/>
                <a:gd name="T79" fmla="*/ 475 h 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00" h="575">
                  <a:moveTo>
                    <a:pt x="300" y="0"/>
                  </a:moveTo>
                  <a:cubicBezTo>
                    <a:pt x="175" y="0"/>
                    <a:pt x="175" y="50"/>
                    <a:pt x="175" y="50"/>
                  </a:cubicBezTo>
                  <a:cubicBezTo>
                    <a:pt x="175" y="150"/>
                    <a:pt x="175" y="150"/>
                    <a:pt x="175" y="150"/>
                  </a:cubicBezTo>
                  <a:cubicBezTo>
                    <a:pt x="325" y="150"/>
                    <a:pt x="325" y="150"/>
                    <a:pt x="325" y="150"/>
                  </a:cubicBezTo>
                  <a:cubicBezTo>
                    <a:pt x="325" y="175"/>
                    <a:pt x="325" y="175"/>
                    <a:pt x="325" y="175"/>
                  </a:cubicBezTo>
                  <a:cubicBezTo>
                    <a:pt x="75" y="175"/>
                    <a:pt x="75" y="175"/>
                    <a:pt x="75" y="175"/>
                  </a:cubicBezTo>
                  <a:cubicBezTo>
                    <a:pt x="75" y="175"/>
                    <a:pt x="0" y="163"/>
                    <a:pt x="0" y="300"/>
                  </a:cubicBezTo>
                  <a:cubicBezTo>
                    <a:pt x="0" y="436"/>
                    <a:pt x="75" y="425"/>
                    <a:pt x="75" y="425"/>
                  </a:cubicBezTo>
                  <a:cubicBezTo>
                    <a:pt x="150" y="425"/>
                    <a:pt x="150" y="425"/>
                    <a:pt x="150" y="425"/>
                  </a:cubicBezTo>
                  <a:cubicBezTo>
                    <a:pt x="150" y="384"/>
                    <a:pt x="150" y="384"/>
                    <a:pt x="150" y="384"/>
                  </a:cubicBezTo>
                  <a:cubicBezTo>
                    <a:pt x="150" y="324"/>
                    <a:pt x="199" y="275"/>
                    <a:pt x="259" y="275"/>
                  </a:cubicBezTo>
                  <a:cubicBezTo>
                    <a:pt x="341" y="275"/>
                    <a:pt x="341" y="275"/>
                    <a:pt x="341" y="275"/>
                  </a:cubicBezTo>
                  <a:cubicBezTo>
                    <a:pt x="387" y="275"/>
                    <a:pt x="425" y="262"/>
                    <a:pt x="425" y="216"/>
                  </a:cubicBezTo>
                  <a:cubicBezTo>
                    <a:pt x="425" y="50"/>
                    <a:pt x="425" y="50"/>
                    <a:pt x="425" y="50"/>
                  </a:cubicBezTo>
                  <a:cubicBezTo>
                    <a:pt x="425" y="50"/>
                    <a:pt x="425" y="0"/>
                    <a:pt x="300" y="0"/>
                  </a:cubicBezTo>
                  <a:close/>
                  <a:moveTo>
                    <a:pt x="225" y="50"/>
                  </a:moveTo>
                  <a:cubicBezTo>
                    <a:pt x="239" y="50"/>
                    <a:pt x="250" y="61"/>
                    <a:pt x="250" y="75"/>
                  </a:cubicBezTo>
                  <a:cubicBezTo>
                    <a:pt x="250" y="89"/>
                    <a:pt x="239" y="100"/>
                    <a:pt x="225" y="100"/>
                  </a:cubicBezTo>
                  <a:cubicBezTo>
                    <a:pt x="211" y="100"/>
                    <a:pt x="200" y="89"/>
                    <a:pt x="200" y="75"/>
                  </a:cubicBezTo>
                  <a:cubicBezTo>
                    <a:pt x="200" y="61"/>
                    <a:pt x="211" y="50"/>
                    <a:pt x="225" y="50"/>
                  </a:cubicBezTo>
                  <a:close/>
                  <a:moveTo>
                    <a:pt x="450" y="150"/>
                  </a:moveTo>
                  <a:cubicBezTo>
                    <a:pt x="450" y="216"/>
                    <a:pt x="450" y="216"/>
                    <a:pt x="450" y="216"/>
                  </a:cubicBezTo>
                  <a:cubicBezTo>
                    <a:pt x="450" y="276"/>
                    <a:pt x="401" y="300"/>
                    <a:pt x="341" y="300"/>
                  </a:cubicBezTo>
                  <a:cubicBezTo>
                    <a:pt x="259" y="300"/>
                    <a:pt x="259" y="300"/>
                    <a:pt x="259" y="300"/>
                  </a:cubicBezTo>
                  <a:cubicBezTo>
                    <a:pt x="213" y="300"/>
                    <a:pt x="175" y="338"/>
                    <a:pt x="175" y="384"/>
                  </a:cubicBezTo>
                  <a:cubicBezTo>
                    <a:pt x="175" y="525"/>
                    <a:pt x="175" y="525"/>
                    <a:pt x="175" y="525"/>
                  </a:cubicBezTo>
                  <a:cubicBezTo>
                    <a:pt x="175" y="525"/>
                    <a:pt x="177" y="575"/>
                    <a:pt x="300" y="575"/>
                  </a:cubicBezTo>
                  <a:cubicBezTo>
                    <a:pt x="423" y="575"/>
                    <a:pt x="425" y="525"/>
                    <a:pt x="425" y="525"/>
                  </a:cubicBezTo>
                  <a:cubicBezTo>
                    <a:pt x="425" y="425"/>
                    <a:pt x="425" y="425"/>
                    <a:pt x="425" y="425"/>
                  </a:cubicBezTo>
                  <a:cubicBezTo>
                    <a:pt x="275" y="425"/>
                    <a:pt x="275" y="425"/>
                    <a:pt x="275" y="425"/>
                  </a:cubicBezTo>
                  <a:cubicBezTo>
                    <a:pt x="275" y="400"/>
                    <a:pt x="275" y="400"/>
                    <a:pt x="275" y="400"/>
                  </a:cubicBezTo>
                  <a:cubicBezTo>
                    <a:pt x="525" y="400"/>
                    <a:pt x="525" y="400"/>
                    <a:pt x="525" y="400"/>
                  </a:cubicBezTo>
                  <a:cubicBezTo>
                    <a:pt x="525" y="400"/>
                    <a:pt x="600" y="413"/>
                    <a:pt x="600" y="275"/>
                  </a:cubicBezTo>
                  <a:cubicBezTo>
                    <a:pt x="600" y="137"/>
                    <a:pt x="525" y="150"/>
                    <a:pt x="525" y="150"/>
                  </a:cubicBezTo>
                  <a:lnTo>
                    <a:pt x="450" y="150"/>
                  </a:lnTo>
                  <a:close/>
                  <a:moveTo>
                    <a:pt x="375" y="475"/>
                  </a:moveTo>
                  <a:cubicBezTo>
                    <a:pt x="389" y="475"/>
                    <a:pt x="400" y="486"/>
                    <a:pt x="400" y="500"/>
                  </a:cubicBezTo>
                  <a:cubicBezTo>
                    <a:pt x="400" y="514"/>
                    <a:pt x="389" y="525"/>
                    <a:pt x="375" y="525"/>
                  </a:cubicBezTo>
                  <a:cubicBezTo>
                    <a:pt x="361" y="525"/>
                    <a:pt x="350" y="514"/>
                    <a:pt x="350" y="500"/>
                  </a:cubicBezTo>
                  <a:cubicBezTo>
                    <a:pt x="350" y="486"/>
                    <a:pt x="361" y="475"/>
                    <a:pt x="375" y="475"/>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solidFill>
              </a:endParaRPr>
            </a:p>
          </p:txBody>
        </p:sp>
      </p:grpSp>
    </p:spTree>
  </p:cSld>
  <p:clrMap bg1="lt1" tx1="dk1" bg2="lt2" tx2="dk2" accent1="accent1" accent2="accent2" accent3="accent3" accent4="accent4" accent5="accent5" accent6="accent6" hlink="hlink" folHlink="folHlink"/>
  <p:sldLayoutIdLst>
    <p:sldLayoutId id="2147484213" r:id="rId1"/>
    <p:sldLayoutId id="2147484214" r:id="rId2"/>
    <p:sldLayoutId id="2147484215" r:id="rId3"/>
    <p:sldLayoutId id="2147484216" r:id="rId4"/>
    <p:sldLayoutId id="2147484217" r:id="rId5"/>
    <p:sldLayoutId id="2147484218" r:id="rId6"/>
    <p:sldLayoutId id="2147484219" r:id="rId7"/>
    <p:sldLayoutId id="2147484220" r:id="rId8"/>
    <p:sldLayoutId id="2147484221" r:id="rId9"/>
    <p:sldLayoutId id="2147484222" r:id="rId10"/>
    <p:sldLayoutId id="214748422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6.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cxnSp>
        <p:nvCxnSpPr>
          <p:cNvPr id="7" name="直接连接符 6"/>
          <p:cNvCxnSpPr/>
          <p:nvPr userDrawn="1"/>
        </p:nvCxnSpPr>
        <p:spPr>
          <a:xfrm>
            <a:off x="0" y="702856"/>
            <a:ext cx="12192000" cy="0"/>
          </a:xfrm>
          <a:prstGeom prst="line">
            <a:avLst/>
          </a:prstGeom>
          <a:ln w="38100">
            <a:solidFill>
              <a:schemeClr val="accent1"/>
            </a:solidFill>
            <a:tailEnd type="none"/>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nvCxnSpPr>
        <p:spPr>
          <a:xfrm>
            <a:off x="0" y="774864"/>
            <a:ext cx="12192000" cy="0"/>
          </a:xfrm>
          <a:prstGeom prst="line">
            <a:avLst/>
          </a:prstGeom>
          <a:ln w="38100">
            <a:solidFill>
              <a:schemeClr val="accent1"/>
            </a:solidFill>
            <a:tailEnd type="none"/>
          </a:ln>
        </p:spPr>
        <p:style>
          <a:lnRef idx="1">
            <a:schemeClr val="accent1"/>
          </a:lnRef>
          <a:fillRef idx="0">
            <a:schemeClr val="accent1"/>
          </a:fillRef>
          <a:effectRef idx="0">
            <a:schemeClr val="accent1"/>
          </a:effectRef>
          <a:fontRef idx="minor">
            <a:schemeClr val="tx1"/>
          </a:fontRef>
        </p:style>
      </p:cxnSp>
      <p:pic>
        <p:nvPicPr>
          <p:cNvPr id="9" name="图片 8" descr="文本&#10;&#10;描述已自动生成"/>
          <p:cNvPicPr>
            <a:picLocks noChangeAspect="1"/>
          </p:cNvPicPr>
          <p:nvPr userDrawn="1"/>
        </p:nvPicPr>
        <p:blipFill>
          <a:blip r:embed="rId13" cstate="print">
            <a:grayscl/>
            <a:extLst>
              <a:ext uri="{28A0092B-C50C-407E-A947-70E740481C1C}">
                <a14:useLocalDpi xmlns:a14="http://schemas.microsoft.com/office/drawing/2010/main" val="0"/>
              </a:ext>
            </a:extLst>
          </a:blip>
          <a:stretch>
            <a:fillRect/>
          </a:stretch>
        </p:blipFill>
        <p:spPr>
          <a:xfrm>
            <a:off x="9676872" y="-77489"/>
            <a:ext cx="2580885" cy="973017"/>
          </a:xfrm>
          <a:prstGeom prst="rect">
            <a:avLst/>
          </a:prstGeom>
        </p:spPr>
      </p:pic>
      <p:grpSp>
        <p:nvGrpSpPr>
          <p:cNvPr id="25" name="Group 4"/>
          <p:cNvGrpSpPr>
            <a:grpSpLocks noChangeAspect="1"/>
          </p:cNvGrpSpPr>
          <p:nvPr userDrawn="1"/>
        </p:nvGrpSpPr>
        <p:grpSpPr bwMode="auto">
          <a:xfrm>
            <a:off x="458101" y="125771"/>
            <a:ext cx="525306" cy="504000"/>
            <a:chOff x="3125" y="1474"/>
            <a:chExt cx="1430" cy="1372"/>
          </a:xfrm>
        </p:grpSpPr>
        <p:sp>
          <p:nvSpPr>
            <p:cNvPr id="26" name="AutoShape 3"/>
            <p:cNvSpPr>
              <a:spLocks noChangeAspect="1" noChangeArrowheads="1" noTextEdit="1"/>
            </p:cNvSpPr>
            <p:nvPr userDrawn="1"/>
          </p:nvSpPr>
          <p:spPr bwMode="auto">
            <a:xfrm>
              <a:off x="3125" y="1474"/>
              <a:ext cx="1430" cy="1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chemeClr val="tx1"/>
                </a:solidFill>
              </a:endParaRPr>
            </a:p>
          </p:txBody>
        </p:sp>
        <p:sp>
          <p:nvSpPr>
            <p:cNvPr id="27" name="Freeform 5"/>
            <p:cNvSpPr>
              <a:spLocks noEditPoints="1"/>
            </p:cNvSpPr>
            <p:nvPr userDrawn="1"/>
          </p:nvSpPr>
          <p:spPr bwMode="auto">
            <a:xfrm>
              <a:off x="3127" y="1474"/>
              <a:ext cx="1430" cy="1370"/>
            </a:xfrm>
            <a:custGeom>
              <a:avLst/>
              <a:gdLst>
                <a:gd name="T0" fmla="*/ 300 w 600"/>
                <a:gd name="T1" fmla="*/ 0 h 575"/>
                <a:gd name="T2" fmla="*/ 175 w 600"/>
                <a:gd name="T3" fmla="*/ 50 h 575"/>
                <a:gd name="T4" fmla="*/ 175 w 600"/>
                <a:gd name="T5" fmla="*/ 150 h 575"/>
                <a:gd name="T6" fmla="*/ 325 w 600"/>
                <a:gd name="T7" fmla="*/ 150 h 575"/>
                <a:gd name="T8" fmla="*/ 325 w 600"/>
                <a:gd name="T9" fmla="*/ 175 h 575"/>
                <a:gd name="T10" fmla="*/ 75 w 600"/>
                <a:gd name="T11" fmla="*/ 175 h 575"/>
                <a:gd name="T12" fmla="*/ 0 w 600"/>
                <a:gd name="T13" fmla="*/ 300 h 575"/>
                <a:gd name="T14" fmla="*/ 75 w 600"/>
                <a:gd name="T15" fmla="*/ 425 h 575"/>
                <a:gd name="T16" fmla="*/ 150 w 600"/>
                <a:gd name="T17" fmla="*/ 425 h 575"/>
                <a:gd name="T18" fmla="*/ 150 w 600"/>
                <a:gd name="T19" fmla="*/ 384 h 575"/>
                <a:gd name="T20" fmla="*/ 259 w 600"/>
                <a:gd name="T21" fmla="*/ 275 h 575"/>
                <a:gd name="T22" fmla="*/ 341 w 600"/>
                <a:gd name="T23" fmla="*/ 275 h 575"/>
                <a:gd name="T24" fmla="*/ 425 w 600"/>
                <a:gd name="T25" fmla="*/ 216 h 575"/>
                <a:gd name="T26" fmla="*/ 425 w 600"/>
                <a:gd name="T27" fmla="*/ 50 h 575"/>
                <a:gd name="T28" fmla="*/ 300 w 600"/>
                <a:gd name="T29" fmla="*/ 0 h 575"/>
                <a:gd name="T30" fmla="*/ 225 w 600"/>
                <a:gd name="T31" fmla="*/ 50 h 575"/>
                <a:gd name="T32" fmla="*/ 250 w 600"/>
                <a:gd name="T33" fmla="*/ 75 h 575"/>
                <a:gd name="T34" fmla="*/ 225 w 600"/>
                <a:gd name="T35" fmla="*/ 100 h 575"/>
                <a:gd name="T36" fmla="*/ 200 w 600"/>
                <a:gd name="T37" fmla="*/ 75 h 575"/>
                <a:gd name="T38" fmla="*/ 225 w 600"/>
                <a:gd name="T39" fmla="*/ 50 h 575"/>
                <a:gd name="T40" fmla="*/ 450 w 600"/>
                <a:gd name="T41" fmla="*/ 150 h 575"/>
                <a:gd name="T42" fmla="*/ 450 w 600"/>
                <a:gd name="T43" fmla="*/ 216 h 575"/>
                <a:gd name="T44" fmla="*/ 341 w 600"/>
                <a:gd name="T45" fmla="*/ 300 h 575"/>
                <a:gd name="T46" fmla="*/ 259 w 600"/>
                <a:gd name="T47" fmla="*/ 300 h 575"/>
                <a:gd name="T48" fmla="*/ 175 w 600"/>
                <a:gd name="T49" fmla="*/ 384 h 575"/>
                <a:gd name="T50" fmla="*/ 175 w 600"/>
                <a:gd name="T51" fmla="*/ 525 h 575"/>
                <a:gd name="T52" fmla="*/ 300 w 600"/>
                <a:gd name="T53" fmla="*/ 575 h 575"/>
                <a:gd name="T54" fmla="*/ 425 w 600"/>
                <a:gd name="T55" fmla="*/ 525 h 575"/>
                <a:gd name="T56" fmla="*/ 425 w 600"/>
                <a:gd name="T57" fmla="*/ 425 h 575"/>
                <a:gd name="T58" fmla="*/ 275 w 600"/>
                <a:gd name="T59" fmla="*/ 425 h 575"/>
                <a:gd name="T60" fmla="*/ 275 w 600"/>
                <a:gd name="T61" fmla="*/ 400 h 575"/>
                <a:gd name="T62" fmla="*/ 525 w 600"/>
                <a:gd name="T63" fmla="*/ 400 h 575"/>
                <a:gd name="T64" fmla="*/ 600 w 600"/>
                <a:gd name="T65" fmla="*/ 275 h 575"/>
                <a:gd name="T66" fmla="*/ 525 w 600"/>
                <a:gd name="T67" fmla="*/ 150 h 575"/>
                <a:gd name="T68" fmla="*/ 450 w 600"/>
                <a:gd name="T69" fmla="*/ 150 h 575"/>
                <a:gd name="T70" fmla="*/ 375 w 600"/>
                <a:gd name="T71" fmla="*/ 475 h 575"/>
                <a:gd name="T72" fmla="*/ 400 w 600"/>
                <a:gd name="T73" fmla="*/ 500 h 575"/>
                <a:gd name="T74" fmla="*/ 375 w 600"/>
                <a:gd name="T75" fmla="*/ 525 h 575"/>
                <a:gd name="T76" fmla="*/ 350 w 600"/>
                <a:gd name="T77" fmla="*/ 500 h 575"/>
                <a:gd name="T78" fmla="*/ 375 w 600"/>
                <a:gd name="T79" fmla="*/ 475 h 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00" h="575">
                  <a:moveTo>
                    <a:pt x="300" y="0"/>
                  </a:moveTo>
                  <a:cubicBezTo>
                    <a:pt x="175" y="0"/>
                    <a:pt x="175" y="50"/>
                    <a:pt x="175" y="50"/>
                  </a:cubicBezTo>
                  <a:cubicBezTo>
                    <a:pt x="175" y="150"/>
                    <a:pt x="175" y="150"/>
                    <a:pt x="175" y="150"/>
                  </a:cubicBezTo>
                  <a:cubicBezTo>
                    <a:pt x="325" y="150"/>
                    <a:pt x="325" y="150"/>
                    <a:pt x="325" y="150"/>
                  </a:cubicBezTo>
                  <a:cubicBezTo>
                    <a:pt x="325" y="175"/>
                    <a:pt x="325" y="175"/>
                    <a:pt x="325" y="175"/>
                  </a:cubicBezTo>
                  <a:cubicBezTo>
                    <a:pt x="75" y="175"/>
                    <a:pt x="75" y="175"/>
                    <a:pt x="75" y="175"/>
                  </a:cubicBezTo>
                  <a:cubicBezTo>
                    <a:pt x="75" y="175"/>
                    <a:pt x="0" y="163"/>
                    <a:pt x="0" y="300"/>
                  </a:cubicBezTo>
                  <a:cubicBezTo>
                    <a:pt x="0" y="436"/>
                    <a:pt x="75" y="425"/>
                    <a:pt x="75" y="425"/>
                  </a:cubicBezTo>
                  <a:cubicBezTo>
                    <a:pt x="150" y="425"/>
                    <a:pt x="150" y="425"/>
                    <a:pt x="150" y="425"/>
                  </a:cubicBezTo>
                  <a:cubicBezTo>
                    <a:pt x="150" y="384"/>
                    <a:pt x="150" y="384"/>
                    <a:pt x="150" y="384"/>
                  </a:cubicBezTo>
                  <a:cubicBezTo>
                    <a:pt x="150" y="324"/>
                    <a:pt x="199" y="275"/>
                    <a:pt x="259" y="275"/>
                  </a:cubicBezTo>
                  <a:cubicBezTo>
                    <a:pt x="341" y="275"/>
                    <a:pt x="341" y="275"/>
                    <a:pt x="341" y="275"/>
                  </a:cubicBezTo>
                  <a:cubicBezTo>
                    <a:pt x="387" y="275"/>
                    <a:pt x="425" y="262"/>
                    <a:pt x="425" y="216"/>
                  </a:cubicBezTo>
                  <a:cubicBezTo>
                    <a:pt x="425" y="50"/>
                    <a:pt x="425" y="50"/>
                    <a:pt x="425" y="50"/>
                  </a:cubicBezTo>
                  <a:cubicBezTo>
                    <a:pt x="425" y="50"/>
                    <a:pt x="425" y="0"/>
                    <a:pt x="300" y="0"/>
                  </a:cubicBezTo>
                  <a:close/>
                  <a:moveTo>
                    <a:pt x="225" y="50"/>
                  </a:moveTo>
                  <a:cubicBezTo>
                    <a:pt x="239" y="50"/>
                    <a:pt x="250" y="61"/>
                    <a:pt x="250" y="75"/>
                  </a:cubicBezTo>
                  <a:cubicBezTo>
                    <a:pt x="250" y="89"/>
                    <a:pt x="239" y="100"/>
                    <a:pt x="225" y="100"/>
                  </a:cubicBezTo>
                  <a:cubicBezTo>
                    <a:pt x="211" y="100"/>
                    <a:pt x="200" y="89"/>
                    <a:pt x="200" y="75"/>
                  </a:cubicBezTo>
                  <a:cubicBezTo>
                    <a:pt x="200" y="61"/>
                    <a:pt x="211" y="50"/>
                    <a:pt x="225" y="50"/>
                  </a:cubicBezTo>
                  <a:close/>
                  <a:moveTo>
                    <a:pt x="450" y="150"/>
                  </a:moveTo>
                  <a:cubicBezTo>
                    <a:pt x="450" y="216"/>
                    <a:pt x="450" y="216"/>
                    <a:pt x="450" y="216"/>
                  </a:cubicBezTo>
                  <a:cubicBezTo>
                    <a:pt x="450" y="276"/>
                    <a:pt x="401" y="300"/>
                    <a:pt x="341" y="300"/>
                  </a:cubicBezTo>
                  <a:cubicBezTo>
                    <a:pt x="259" y="300"/>
                    <a:pt x="259" y="300"/>
                    <a:pt x="259" y="300"/>
                  </a:cubicBezTo>
                  <a:cubicBezTo>
                    <a:pt x="213" y="300"/>
                    <a:pt x="175" y="338"/>
                    <a:pt x="175" y="384"/>
                  </a:cubicBezTo>
                  <a:cubicBezTo>
                    <a:pt x="175" y="525"/>
                    <a:pt x="175" y="525"/>
                    <a:pt x="175" y="525"/>
                  </a:cubicBezTo>
                  <a:cubicBezTo>
                    <a:pt x="175" y="525"/>
                    <a:pt x="177" y="575"/>
                    <a:pt x="300" y="575"/>
                  </a:cubicBezTo>
                  <a:cubicBezTo>
                    <a:pt x="423" y="575"/>
                    <a:pt x="425" y="525"/>
                    <a:pt x="425" y="525"/>
                  </a:cubicBezTo>
                  <a:cubicBezTo>
                    <a:pt x="425" y="425"/>
                    <a:pt x="425" y="425"/>
                    <a:pt x="425" y="425"/>
                  </a:cubicBezTo>
                  <a:cubicBezTo>
                    <a:pt x="275" y="425"/>
                    <a:pt x="275" y="425"/>
                    <a:pt x="275" y="425"/>
                  </a:cubicBezTo>
                  <a:cubicBezTo>
                    <a:pt x="275" y="400"/>
                    <a:pt x="275" y="400"/>
                    <a:pt x="275" y="400"/>
                  </a:cubicBezTo>
                  <a:cubicBezTo>
                    <a:pt x="525" y="400"/>
                    <a:pt x="525" y="400"/>
                    <a:pt x="525" y="400"/>
                  </a:cubicBezTo>
                  <a:cubicBezTo>
                    <a:pt x="525" y="400"/>
                    <a:pt x="600" y="413"/>
                    <a:pt x="600" y="275"/>
                  </a:cubicBezTo>
                  <a:cubicBezTo>
                    <a:pt x="600" y="137"/>
                    <a:pt x="525" y="150"/>
                    <a:pt x="525" y="150"/>
                  </a:cubicBezTo>
                  <a:lnTo>
                    <a:pt x="450" y="150"/>
                  </a:lnTo>
                  <a:close/>
                  <a:moveTo>
                    <a:pt x="375" y="475"/>
                  </a:moveTo>
                  <a:cubicBezTo>
                    <a:pt x="389" y="475"/>
                    <a:pt x="400" y="486"/>
                    <a:pt x="400" y="500"/>
                  </a:cubicBezTo>
                  <a:cubicBezTo>
                    <a:pt x="400" y="514"/>
                    <a:pt x="389" y="525"/>
                    <a:pt x="375" y="525"/>
                  </a:cubicBezTo>
                  <a:cubicBezTo>
                    <a:pt x="361" y="525"/>
                    <a:pt x="350" y="514"/>
                    <a:pt x="350" y="500"/>
                  </a:cubicBezTo>
                  <a:cubicBezTo>
                    <a:pt x="350" y="486"/>
                    <a:pt x="361" y="475"/>
                    <a:pt x="375" y="475"/>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solidFill>
              </a:endParaRPr>
            </a:p>
          </p:txBody>
        </p:sp>
      </p:grpSp>
    </p:spTree>
  </p:cSld>
  <p:clrMap bg1="lt1" tx1="dk1" bg2="lt2" tx2="dk2" accent1="accent1" accent2="accent2" accent3="accent3" accent4="accent4" accent5="accent5" accent6="accent6" hlink="hlink" folHlink="folHlink"/>
  <p:sldLayoutIdLst>
    <p:sldLayoutId id="2147484225" r:id="rId1"/>
    <p:sldLayoutId id="2147484226" r:id="rId2"/>
    <p:sldLayoutId id="2147484227" r:id="rId3"/>
    <p:sldLayoutId id="2147484228" r:id="rId4"/>
    <p:sldLayoutId id="2147484229" r:id="rId5"/>
    <p:sldLayoutId id="2147484230" r:id="rId6"/>
    <p:sldLayoutId id="2147484231" r:id="rId7"/>
    <p:sldLayoutId id="2147484232" r:id="rId8"/>
    <p:sldLayoutId id="2147484233" r:id="rId9"/>
    <p:sldLayoutId id="2147484234" r:id="rId10"/>
    <p:sldLayoutId id="214748423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7.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cxnSp>
        <p:nvCxnSpPr>
          <p:cNvPr id="7" name="直接连接符 6"/>
          <p:cNvCxnSpPr/>
          <p:nvPr userDrawn="1"/>
        </p:nvCxnSpPr>
        <p:spPr>
          <a:xfrm>
            <a:off x="0" y="702856"/>
            <a:ext cx="12192000" cy="0"/>
          </a:xfrm>
          <a:prstGeom prst="line">
            <a:avLst/>
          </a:prstGeom>
          <a:ln w="38100">
            <a:solidFill>
              <a:schemeClr val="accent1"/>
            </a:solidFill>
            <a:tailEnd type="none"/>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nvCxnSpPr>
        <p:spPr>
          <a:xfrm>
            <a:off x="0" y="774864"/>
            <a:ext cx="12192000" cy="0"/>
          </a:xfrm>
          <a:prstGeom prst="line">
            <a:avLst/>
          </a:prstGeom>
          <a:ln w="38100">
            <a:solidFill>
              <a:schemeClr val="accent1"/>
            </a:solidFill>
            <a:tailEnd type="none"/>
          </a:ln>
        </p:spPr>
        <p:style>
          <a:lnRef idx="1">
            <a:schemeClr val="accent1"/>
          </a:lnRef>
          <a:fillRef idx="0">
            <a:schemeClr val="accent1"/>
          </a:fillRef>
          <a:effectRef idx="0">
            <a:schemeClr val="accent1"/>
          </a:effectRef>
          <a:fontRef idx="minor">
            <a:schemeClr val="tx1"/>
          </a:fontRef>
        </p:style>
      </p:cxnSp>
      <p:pic>
        <p:nvPicPr>
          <p:cNvPr id="9" name="图片 8" descr="文本&#10;&#10;描述已自动生成"/>
          <p:cNvPicPr>
            <a:picLocks noChangeAspect="1"/>
          </p:cNvPicPr>
          <p:nvPr userDrawn="1"/>
        </p:nvPicPr>
        <p:blipFill>
          <a:blip r:embed="rId13" cstate="print">
            <a:grayscl/>
            <a:extLst>
              <a:ext uri="{28A0092B-C50C-407E-A947-70E740481C1C}">
                <a14:useLocalDpi xmlns:a14="http://schemas.microsoft.com/office/drawing/2010/main" val="0"/>
              </a:ext>
            </a:extLst>
          </a:blip>
          <a:stretch>
            <a:fillRect/>
          </a:stretch>
        </p:blipFill>
        <p:spPr>
          <a:xfrm>
            <a:off x="9676872" y="-77489"/>
            <a:ext cx="2580885" cy="973017"/>
          </a:xfrm>
          <a:prstGeom prst="rect">
            <a:avLst/>
          </a:prstGeom>
        </p:spPr>
      </p:pic>
      <p:grpSp>
        <p:nvGrpSpPr>
          <p:cNvPr id="25" name="Group 4"/>
          <p:cNvGrpSpPr>
            <a:grpSpLocks noChangeAspect="1"/>
          </p:cNvGrpSpPr>
          <p:nvPr userDrawn="1"/>
        </p:nvGrpSpPr>
        <p:grpSpPr bwMode="auto">
          <a:xfrm>
            <a:off x="458101" y="125771"/>
            <a:ext cx="525306" cy="504000"/>
            <a:chOff x="3125" y="1474"/>
            <a:chExt cx="1430" cy="1372"/>
          </a:xfrm>
        </p:grpSpPr>
        <p:sp>
          <p:nvSpPr>
            <p:cNvPr id="26" name="AutoShape 3"/>
            <p:cNvSpPr>
              <a:spLocks noChangeAspect="1" noChangeArrowheads="1" noTextEdit="1"/>
            </p:cNvSpPr>
            <p:nvPr userDrawn="1"/>
          </p:nvSpPr>
          <p:spPr bwMode="auto">
            <a:xfrm>
              <a:off x="3125" y="1474"/>
              <a:ext cx="1430" cy="1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chemeClr val="tx1"/>
                </a:solidFill>
              </a:endParaRPr>
            </a:p>
          </p:txBody>
        </p:sp>
        <p:sp>
          <p:nvSpPr>
            <p:cNvPr id="27" name="Freeform 5"/>
            <p:cNvSpPr>
              <a:spLocks noEditPoints="1"/>
            </p:cNvSpPr>
            <p:nvPr userDrawn="1"/>
          </p:nvSpPr>
          <p:spPr bwMode="auto">
            <a:xfrm>
              <a:off x="3127" y="1474"/>
              <a:ext cx="1430" cy="1370"/>
            </a:xfrm>
            <a:custGeom>
              <a:avLst/>
              <a:gdLst>
                <a:gd name="T0" fmla="*/ 300 w 600"/>
                <a:gd name="T1" fmla="*/ 0 h 575"/>
                <a:gd name="T2" fmla="*/ 175 w 600"/>
                <a:gd name="T3" fmla="*/ 50 h 575"/>
                <a:gd name="T4" fmla="*/ 175 w 600"/>
                <a:gd name="T5" fmla="*/ 150 h 575"/>
                <a:gd name="T6" fmla="*/ 325 w 600"/>
                <a:gd name="T7" fmla="*/ 150 h 575"/>
                <a:gd name="T8" fmla="*/ 325 w 600"/>
                <a:gd name="T9" fmla="*/ 175 h 575"/>
                <a:gd name="T10" fmla="*/ 75 w 600"/>
                <a:gd name="T11" fmla="*/ 175 h 575"/>
                <a:gd name="T12" fmla="*/ 0 w 600"/>
                <a:gd name="T13" fmla="*/ 300 h 575"/>
                <a:gd name="T14" fmla="*/ 75 w 600"/>
                <a:gd name="T15" fmla="*/ 425 h 575"/>
                <a:gd name="T16" fmla="*/ 150 w 600"/>
                <a:gd name="T17" fmla="*/ 425 h 575"/>
                <a:gd name="T18" fmla="*/ 150 w 600"/>
                <a:gd name="T19" fmla="*/ 384 h 575"/>
                <a:gd name="T20" fmla="*/ 259 w 600"/>
                <a:gd name="T21" fmla="*/ 275 h 575"/>
                <a:gd name="T22" fmla="*/ 341 w 600"/>
                <a:gd name="T23" fmla="*/ 275 h 575"/>
                <a:gd name="T24" fmla="*/ 425 w 600"/>
                <a:gd name="T25" fmla="*/ 216 h 575"/>
                <a:gd name="T26" fmla="*/ 425 w 600"/>
                <a:gd name="T27" fmla="*/ 50 h 575"/>
                <a:gd name="T28" fmla="*/ 300 w 600"/>
                <a:gd name="T29" fmla="*/ 0 h 575"/>
                <a:gd name="T30" fmla="*/ 225 w 600"/>
                <a:gd name="T31" fmla="*/ 50 h 575"/>
                <a:gd name="T32" fmla="*/ 250 w 600"/>
                <a:gd name="T33" fmla="*/ 75 h 575"/>
                <a:gd name="T34" fmla="*/ 225 w 600"/>
                <a:gd name="T35" fmla="*/ 100 h 575"/>
                <a:gd name="T36" fmla="*/ 200 w 600"/>
                <a:gd name="T37" fmla="*/ 75 h 575"/>
                <a:gd name="T38" fmla="*/ 225 w 600"/>
                <a:gd name="T39" fmla="*/ 50 h 575"/>
                <a:gd name="T40" fmla="*/ 450 w 600"/>
                <a:gd name="T41" fmla="*/ 150 h 575"/>
                <a:gd name="T42" fmla="*/ 450 w 600"/>
                <a:gd name="T43" fmla="*/ 216 h 575"/>
                <a:gd name="T44" fmla="*/ 341 w 600"/>
                <a:gd name="T45" fmla="*/ 300 h 575"/>
                <a:gd name="T46" fmla="*/ 259 w 600"/>
                <a:gd name="T47" fmla="*/ 300 h 575"/>
                <a:gd name="T48" fmla="*/ 175 w 600"/>
                <a:gd name="T49" fmla="*/ 384 h 575"/>
                <a:gd name="T50" fmla="*/ 175 w 600"/>
                <a:gd name="T51" fmla="*/ 525 h 575"/>
                <a:gd name="T52" fmla="*/ 300 w 600"/>
                <a:gd name="T53" fmla="*/ 575 h 575"/>
                <a:gd name="T54" fmla="*/ 425 w 600"/>
                <a:gd name="T55" fmla="*/ 525 h 575"/>
                <a:gd name="T56" fmla="*/ 425 w 600"/>
                <a:gd name="T57" fmla="*/ 425 h 575"/>
                <a:gd name="T58" fmla="*/ 275 w 600"/>
                <a:gd name="T59" fmla="*/ 425 h 575"/>
                <a:gd name="T60" fmla="*/ 275 w 600"/>
                <a:gd name="T61" fmla="*/ 400 h 575"/>
                <a:gd name="T62" fmla="*/ 525 w 600"/>
                <a:gd name="T63" fmla="*/ 400 h 575"/>
                <a:gd name="T64" fmla="*/ 600 w 600"/>
                <a:gd name="T65" fmla="*/ 275 h 575"/>
                <a:gd name="T66" fmla="*/ 525 w 600"/>
                <a:gd name="T67" fmla="*/ 150 h 575"/>
                <a:gd name="T68" fmla="*/ 450 w 600"/>
                <a:gd name="T69" fmla="*/ 150 h 575"/>
                <a:gd name="T70" fmla="*/ 375 w 600"/>
                <a:gd name="T71" fmla="*/ 475 h 575"/>
                <a:gd name="T72" fmla="*/ 400 w 600"/>
                <a:gd name="T73" fmla="*/ 500 h 575"/>
                <a:gd name="T74" fmla="*/ 375 w 600"/>
                <a:gd name="T75" fmla="*/ 525 h 575"/>
                <a:gd name="T76" fmla="*/ 350 w 600"/>
                <a:gd name="T77" fmla="*/ 500 h 575"/>
                <a:gd name="T78" fmla="*/ 375 w 600"/>
                <a:gd name="T79" fmla="*/ 475 h 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00" h="575">
                  <a:moveTo>
                    <a:pt x="300" y="0"/>
                  </a:moveTo>
                  <a:cubicBezTo>
                    <a:pt x="175" y="0"/>
                    <a:pt x="175" y="50"/>
                    <a:pt x="175" y="50"/>
                  </a:cubicBezTo>
                  <a:cubicBezTo>
                    <a:pt x="175" y="150"/>
                    <a:pt x="175" y="150"/>
                    <a:pt x="175" y="150"/>
                  </a:cubicBezTo>
                  <a:cubicBezTo>
                    <a:pt x="325" y="150"/>
                    <a:pt x="325" y="150"/>
                    <a:pt x="325" y="150"/>
                  </a:cubicBezTo>
                  <a:cubicBezTo>
                    <a:pt x="325" y="175"/>
                    <a:pt x="325" y="175"/>
                    <a:pt x="325" y="175"/>
                  </a:cubicBezTo>
                  <a:cubicBezTo>
                    <a:pt x="75" y="175"/>
                    <a:pt x="75" y="175"/>
                    <a:pt x="75" y="175"/>
                  </a:cubicBezTo>
                  <a:cubicBezTo>
                    <a:pt x="75" y="175"/>
                    <a:pt x="0" y="163"/>
                    <a:pt x="0" y="300"/>
                  </a:cubicBezTo>
                  <a:cubicBezTo>
                    <a:pt x="0" y="436"/>
                    <a:pt x="75" y="425"/>
                    <a:pt x="75" y="425"/>
                  </a:cubicBezTo>
                  <a:cubicBezTo>
                    <a:pt x="150" y="425"/>
                    <a:pt x="150" y="425"/>
                    <a:pt x="150" y="425"/>
                  </a:cubicBezTo>
                  <a:cubicBezTo>
                    <a:pt x="150" y="384"/>
                    <a:pt x="150" y="384"/>
                    <a:pt x="150" y="384"/>
                  </a:cubicBezTo>
                  <a:cubicBezTo>
                    <a:pt x="150" y="324"/>
                    <a:pt x="199" y="275"/>
                    <a:pt x="259" y="275"/>
                  </a:cubicBezTo>
                  <a:cubicBezTo>
                    <a:pt x="341" y="275"/>
                    <a:pt x="341" y="275"/>
                    <a:pt x="341" y="275"/>
                  </a:cubicBezTo>
                  <a:cubicBezTo>
                    <a:pt x="387" y="275"/>
                    <a:pt x="425" y="262"/>
                    <a:pt x="425" y="216"/>
                  </a:cubicBezTo>
                  <a:cubicBezTo>
                    <a:pt x="425" y="50"/>
                    <a:pt x="425" y="50"/>
                    <a:pt x="425" y="50"/>
                  </a:cubicBezTo>
                  <a:cubicBezTo>
                    <a:pt x="425" y="50"/>
                    <a:pt x="425" y="0"/>
                    <a:pt x="300" y="0"/>
                  </a:cubicBezTo>
                  <a:close/>
                  <a:moveTo>
                    <a:pt x="225" y="50"/>
                  </a:moveTo>
                  <a:cubicBezTo>
                    <a:pt x="239" y="50"/>
                    <a:pt x="250" y="61"/>
                    <a:pt x="250" y="75"/>
                  </a:cubicBezTo>
                  <a:cubicBezTo>
                    <a:pt x="250" y="89"/>
                    <a:pt x="239" y="100"/>
                    <a:pt x="225" y="100"/>
                  </a:cubicBezTo>
                  <a:cubicBezTo>
                    <a:pt x="211" y="100"/>
                    <a:pt x="200" y="89"/>
                    <a:pt x="200" y="75"/>
                  </a:cubicBezTo>
                  <a:cubicBezTo>
                    <a:pt x="200" y="61"/>
                    <a:pt x="211" y="50"/>
                    <a:pt x="225" y="50"/>
                  </a:cubicBezTo>
                  <a:close/>
                  <a:moveTo>
                    <a:pt x="450" y="150"/>
                  </a:moveTo>
                  <a:cubicBezTo>
                    <a:pt x="450" y="216"/>
                    <a:pt x="450" y="216"/>
                    <a:pt x="450" y="216"/>
                  </a:cubicBezTo>
                  <a:cubicBezTo>
                    <a:pt x="450" y="276"/>
                    <a:pt x="401" y="300"/>
                    <a:pt x="341" y="300"/>
                  </a:cubicBezTo>
                  <a:cubicBezTo>
                    <a:pt x="259" y="300"/>
                    <a:pt x="259" y="300"/>
                    <a:pt x="259" y="300"/>
                  </a:cubicBezTo>
                  <a:cubicBezTo>
                    <a:pt x="213" y="300"/>
                    <a:pt x="175" y="338"/>
                    <a:pt x="175" y="384"/>
                  </a:cubicBezTo>
                  <a:cubicBezTo>
                    <a:pt x="175" y="525"/>
                    <a:pt x="175" y="525"/>
                    <a:pt x="175" y="525"/>
                  </a:cubicBezTo>
                  <a:cubicBezTo>
                    <a:pt x="175" y="525"/>
                    <a:pt x="177" y="575"/>
                    <a:pt x="300" y="575"/>
                  </a:cubicBezTo>
                  <a:cubicBezTo>
                    <a:pt x="423" y="575"/>
                    <a:pt x="425" y="525"/>
                    <a:pt x="425" y="525"/>
                  </a:cubicBezTo>
                  <a:cubicBezTo>
                    <a:pt x="425" y="425"/>
                    <a:pt x="425" y="425"/>
                    <a:pt x="425" y="425"/>
                  </a:cubicBezTo>
                  <a:cubicBezTo>
                    <a:pt x="275" y="425"/>
                    <a:pt x="275" y="425"/>
                    <a:pt x="275" y="425"/>
                  </a:cubicBezTo>
                  <a:cubicBezTo>
                    <a:pt x="275" y="400"/>
                    <a:pt x="275" y="400"/>
                    <a:pt x="275" y="400"/>
                  </a:cubicBezTo>
                  <a:cubicBezTo>
                    <a:pt x="525" y="400"/>
                    <a:pt x="525" y="400"/>
                    <a:pt x="525" y="400"/>
                  </a:cubicBezTo>
                  <a:cubicBezTo>
                    <a:pt x="525" y="400"/>
                    <a:pt x="600" y="413"/>
                    <a:pt x="600" y="275"/>
                  </a:cubicBezTo>
                  <a:cubicBezTo>
                    <a:pt x="600" y="137"/>
                    <a:pt x="525" y="150"/>
                    <a:pt x="525" y="150"/>
                  </a:cubicBezTo>
                  <a:lnTo>
                    <a:pt x="450" y="150"/>
                  </a:lnTo>
                  <a:close/>
                  <a:moveTo>
                    <a:pt x="375" y="475"/>
                  </a:moveTo>
                  <a:cubicBezTo>
                    <a:pt x="389" y="475"/>
                    <a:pt x="400" y="486"/>
                    <a:pt x="400" y="500"/>
                  </a:cubicBezTo>
                  <a:cubicBezTo>
                    <a:pt x="400" y="514"/>
                    <a:pt x="389" y="525"/>
                    <a:pt x="375" y="525"/>
                  </a:cubicBezTo>
                  <a:cubicBezTo>
                    <a:pt x="361" y="525"/>
                    <a:pt x="350" y="514"/>
                    <a:pt x="350" y="500"/>
                  </a:cubicBezTo>
                  <a:cubicBezTo>
                    <a:pt x="350" y="486"/>
                    <a:pt x="361" y="475"/>
                    <a:pt x="375" y="475"/>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solidFill>
              </a:endParaRPr>
            </a:p>
          </p:txBody>
        </p:sp>
      </p:grpSp>
    </p:spTree>
  </p:cSld>
  <p:clrMap bg1="lt1" tx1="dk1" bg2="lt2" tx2="dk2" accent1="accent1" accent2="accent2" accent3="accent3" accent4="accent4" accent5="accent5" accent6="accent6" hlink="hlink" folHlink="folHlink"/>
  <p:sldLayoutIdLst>
    <p:sldLayoutId id="2147484237" r:id="rId1"/>
    <p:sldLayoutId id="2147484238" r:id="rId2"/>
    <p:sldLayoutId id="2147484239" r:id="rId3"/>
    <p:sldLayoutId id="2147484240" r:id="rId4"/>
    <p:sldLayoutId id="2147484241" r:id="rId5"/>
    <p:sldLayoutId id="2147484242" r:id="rId6"/>
    <p:sldLayoutId id="2147484243" r:id="rId7"/>
    <p:sldLayoutId id="2147484244" r:id="rId8"/>
    <p:sldLayoutId id="2147484245" r:id="rId9"/>
    <p:sldLayoutId id="2147484246" r:id="rId10"/>
    <p:sldLayoutId id="214748424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8.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cxnSp>
        <p:nvCxnSpPr>
          <p:cNvPr id="7" name="直接连接符 6"/>
          <p:cNvCxnSpPr/>
          <p:nvPr userDrawn="1"/>
        </p:nvCxnSpPr>
        <p:spPr>
          <a:xfrm>
            <a:off x="0" y="702856"/>
            <a:ext cx="12192000" cy="0"/>
          </a:xfrm>
          <a:prstGeom prst="line">
            <a:avLst/>
          </a:prstGeom>
          <a:ln w="38100">
            <a:solidFill>
              <a:schemeClr val="accent1"/>
            </a:solidFill>
            <a:tailEnd type="none"/>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nvCxnSpPr>
        <p:spPr>
          <a:xfrm>
            <a:off x="0" y="774864"/>
            <a:ext cx="12192000" cy="0"/>
          </a:xfrm>
          <a:prstGeom prst="line">
            <a:avLst/>
          </a:prstGeom>
          <a:ln w="38100">
            <a:solidFill>
              <a:schemeClr val="accent1"/>
            </a:solidFill>
            <a:tailEnd type="none"/>
          </a:ln>
        </p:spPr>
        <p:style>
          <a:lnRef idx="1">
            <a:schemeClr val="accent1"/>
          </a:lnRef>
          <a:fillRef idx="0">
            <a:schemeClr val="accent1"/>
          </a:fillRef>
          <a:effectRef idx="0">
            <a:schemeClr val="accent1"/>
          </a:effectRef>
          <a:fontRef idx="minor">
            <a:schemeClr val="tx1"/>
          </a:fontRef>
        </p:style>
      </p:cxnSp>
      <p:pic>
        <p:nvPicPr>
          <p:cNvPr id="9" name="图片 8" descr="文本&#10;&#10;描述已自动生成"/>
          <p:cNvPicPr>
            <a:picLocks noChangeAspect="1"/>
          </p:cNvPicPr>
          <p:nvPr userDrawn="1"/>
        </p:nvPicPr>
        <p:blipFill>
          <a:blip r:embed="rId13" cstate="print">
            <a:grayscl/>
            <a:extLst>
              <a:ext uri="{28A0092B-C50C-407E-A947-70E740481C1C}">
                <a14:useLocalDpi xmlns:a14="http://schemas.microsoft.com/office/drawing/2010/main" val="0"/>
              </a:ext>
            </a:extLst>
          </a:blip>
          <a:stretch>
            <a:fillRect/>
          </a:stretch>
        </p:blipFill>
        <p:spPr>
          <a:xfrm>
            <a:off x="9676872" y="-77489"/>
            <a:ext cx="2580885" cy="973017"/>
          </a:xfrm>
          <a:prstGeom prst="rect">
            <a:avLst/>
          </a:prstGeom>
        </p:spPr>
      </p:pic>
      <p:grpSp>
        <p:nvGrpSpPr>
          <p:cNvPr id="25" name="Group 4"/>
          <p:cNvGrpSpPr>
            <a:grpSpLocks noChangeAspect="1"/>
          </p:cNvGrpSpPr>
          <p:nvPr userDrawn="1"/>
        </p:nvGrpSpPr>
        <p:grpSpPr bwMode="auto">
          <a:xfrm>
            <a:off x="458101" y="125771"/>
            <a:ext cx="525306" cy="504000"/>
            <a:chOff x="3125" y="1474"/>
            <a:chExt cx="1430" cy="1372"/>
          </a:xfrm>
        </p:grpSpPr>
        <p:sp>
          <p:nvSpPr>
            <p:cNvPr id="26" name="AutoShape 3"/>
            <p:cNvSpPr>
              <a:spLocks noChangeAspect="1" noChangeArrowheads="1" noTextEdit="1"/>
            </p:cNvSpPr>
            <p:nvPr userDrawn="1"/>
          </p:nvSpPr>
          <p:spPr bwMode="auto">
            <a:xfrm>
              <a:off x="3125" y="1474"/>
              <a:ext cx="1430" cy="1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chemeClr val="tx1"/>
                </a:solidFill>
              </a:endParaRPr>
            </a:p>
          </p:txBody>
        </p:sp>
        <p:sp>
          <p:nvSpPr>
            <p:cNvPr id="27" name="Freeform 5"/>
            <p:cNvSpPr>
              <a:spLocks noEditPoints="1"/>
            </p:cNvSpPr>
            <p:nvPr userDrawn="1"/>
          </p:nvSpPr>
          <p:spPr bwMode="auto">
            <a:xfrm>
              <a:off x="3127" y="1474"/>
              <a:ext cx="1430" cy="1370"/>
            </a:xfrm>
            <a:custGeom>
              <a:avLst/>
              <a:gdLst>
                <a:gd name="T0" fmla="*/ 300 w 600"/>
                <a:gd name="T1" fmla="*/ 0 h 575"/>
                <a:gd name="T2" fmla="*/ 175 w 600"/>
                <a:gd name="T3" fmla="*/ 50 h 575"/>
                <a:gd name="T4" fmla="*/ 175 w 600"/>
                <a:gd name="T5" fmla="*/ 150 h 575"/>
                <a:gd name="T6" fmla="*/ 325 w 600"/>
                <a:gd name="T7" fmla="*/ 150 h 575"/>
                <a:gd name="T8" fmla="*/ 325 w 600"/>
                <a:gd name="T9" fmla="*/ 175 h 575"/>
                <a:gd name="T10" fmla="*/ 75 w 600"/>
                <a:gd name="T11" fmla="*/ 175 h 575"/>
                <a:gd name="T12" fmla="*/ 0 w 600"/>
                <a:gd name="T13" fmla="*/ 300 h 575"/>
                <a:gd name="T14" fmla="*/ 75 w 600"/>
                <a:gd name="T15" fmla="*/ 425 h 575"/>
                <a:gd name="T16" fmla="*/ 150 w 600"/>
                <a:gd name="T17" fmla="*/ 425 h 575"/>
                <a:gd name="T18" fmla="*/ 150 w 600"/>
                <a:gd name="T19" fmla="*/ 384 h 575"/>
                <a:gd name="T20" fmla="*/ 259 w 600"/>
                <a:gd name="T21" fmla="*/ 275 h 575"/>
                <a:gd name="T22" fmla="*/ 341 w 600"/>
                <a:gd name="T23" fmla="*/ 275 h 575"/>
                <a:gd name="T24" fmla="*/ 425 w 600"/>
                <a:gd name="T25" fmla="*/ 216 h 575"/>
                <a:gd name="T26" fmla="*/ 425 w 600"/>
                <a:gd name="T27" fmla="*/ 50 h 575"/>
                <a:gd name="T28" fmla="*/ 300 w 600"/>
                <a:gd name="T29" fmla="*/ 0 h 575"/>
                <a:gd name="T30" fmla="*/ 225 w 600"/>
                <a:gd name="T31" fmla="*/ 50 h 575"/>
                <a:gd name="T32" fmla="*/ 250 w 600"/>
                <a:gd name="T33" fmla="*/ 75 h 575"/>
                <a:gd name="T34" fmla="*/ 225 w 600"/>
                <a:gd name="T35" fmla="*/ 100 h 575"/>
                <a:gd name="T36" fmla="*/ 200 w 600"/>
                <a:gd name="T37" fmla="*/ 75 h 575"/>
                <a:gd name="T38" fmla="*/ 225 w 600"/>
                <a:gd name="T39" fmla="*/ 50 h 575"/>
                <a:gd name="T40" fmla="*/ 450 w 600"/>
                <a:gd name="T41" fmla="*/ 150 h 575"/>
                <a:gd name="T42" fmla="*/ 450 w 600"/>
                <a:gd name="T43" fmla="*/ 216 h 575"/>
                <a:gd name="T44" fmla="*/ 341 w 600"/>
                <a:gd name="T45" fmla="*/ 300 h 575"/>
                <a:gd name="T46" fmla="*/ 259 w 600"/>
                <a:gd name="T47" fmla="*/ 300 h 575"/>
                <a:gd name="T48" fmla="*/ 175 w 600"/>
                <a:gd name="T49" fmla="*/ 384 h 575"/>
                <a:gd name="T50" fmla="*/ 175 w 600"/>
                <a:gd name="T51" fmla="*/ 525 h 575"/>
                <a:gd name="T52" fmla="*/ 300 w 600"/>
                <a:gd name="T53" fmla="*/ 575 h 575"/>
                <a:gd name="T54" fmla="*/ 425 w 600"/>
                <a:gd name="T55" fmla="*/ 525 h 575"/>
                <a:gd name="T56" fmla="*/ 425 w 600"/>
                <a:gd name="T57" fmla="*/ 425 h 575"/>
                <a:gd name="T58" fmla="*/ 275 w 600"/>
                <a:gd name="T59" fmla="*/ 425 h 575"/>
                <a:gd name="T60" fmla="*/ 275 w 600"/>
                <a:gd name="T61" fmla="*/ 400 h 575"/>
                <a:gd name="T62" fmla="*/ 525 w 600"/>
                <a:gd name="T63" fmla="*/ 400 h 575"/>
                <a:gd name="T64" fmla="*/ 600 w 600"/>
                <a:gd name="T65" fmla="*/ 275 h 575"/>
                <a:gd name="T66" fmla="*/ 525 w 600"/>
                <a:gd name="T67" fmla="*/ 150 h 575"/>
                <a:gd name="T68" fmla="*/ 450 w 600"/>
                <a:gd name="T69" fmla="*/ 150 h 575"/>
                <a:gd name="T70" fmla="*/ 375 w 600"/>
                <a:gd name="T71" fmla="*/ 475 h 575"/>
                <a:gd name="T72" fmla="*/ 400 w 600"/>
                <a:gd name="T73" fmla="*/ 500 h 575"/>
                <a:gd name="T74" fmla="*/ 375 w 600"/>
                <a:gd name="T75" fmla="*/ 525 h 575"/>
                <a:gd name="T76" fmla="*/ 350 w 600"/>
                <a:gd name="T77" fmla="*/ 500 h 575"/>
                <a:gd name="T78" fmla="*/ 375 w 600"/>
                <a:gd name="T79" fmla="*/ 475 h 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00" h="575">
                  <a:moveTo>
                    <a:pt x="300" y="0"/>
                  </a:moveTo>
                  <a:cubicBezTo>
                    <a:pt x="175" y="0"/>
                    <a:pt x="175" y="50"/>
                    <a:pt x="175" y="50"/>
                  </a:cubicBezTo>
                  <a:cubicBezTo>
                    <a:pt x="175" y="150"/>
                    <a:pt x="175" y="150"/>
                    <a:pt x="175" y="150"/>
                  </a:cubicBezTo>
                  <a:cubicBezTo>
                    <a:pt x="325" y="150"/>
                    <a:pt x="325" y="150"/>
                    <a:pt x="325" y="150"/>
                  </a:cubicBezTo>
                  <a:cubicBezTo>
                    <a:pt x="325" y="175"/>
                    <a:pt x="325" y="175"/>
                    <a:pt x="325" y="175"/>
                  </a:cubicBezTo>
                  <a:cubicBezTo>
                    <a:pt x="75" y="175"/>
                    <a:pt x="75" y="175"/>
                    <a:pt x="75" y="175"/>
                  </a:cubicBezTo>
                  <a:cubicBezTo>
                    <a:pt x="75" y="175"/>
                    <a:pt x="0" y="163"/>
                    <a:pt x="0" y="300"/>
                  </a:cubicBezTo>
                  <a:cubicBezTo>
                    <a:pt x="0" y="436"/>
                    <a:pt x="75" y="425"/>
                    <a:pt x="75" y="425"/>
                  </a:cubicBezTo>
                  <a:cubicBezTo>
                    <a:pt x="150" y="425"/>
                    <a:pt x="150" y="425"/>
                    <a:pt x="150" y="425"/>
                  </a:cubicBezTo>
                  <a:cubicBezTo>
                    <a:pt x="150" y="384"/>
                    <a:pt x="150" y="384"/>
                    <a:pt x="150" y="384"/>
                  </a:cubicBezTo>
                  <a:cubicBezTo>
                    <a:pt x="150" y="324"/>
                    <a:pt x="199" y="275"/>
                    <a:pt x="259" y="275"/>
                  </a:cubicBezTo>
                  <a:cubicBezTo>
                    <a:pt x="341" y="275"/>
                    <a:pt x="341" y="275"/>
                    <a:pt x="341" y="275"/>
                  </a:cubicBezTo>
                  <a:cubicBezTo>
                    <a:pt x="387" y="275"/>
                    <a:pt x="425" y="262"/>
                    <a:pt x="425" y="216"/>
                  </a:cubicBezTo>
                  <a:cubicBezTo>
                    <a:pt x="425" y="50"/>
                    <a:pt x="425" y="50"/>
                    <a:pt x="425" y="50"/>
                  </a:cubicBezTo>
                  <a:cubicBezTo>
                    <a:pt x="425" y="50"/>
                    <a:pt x="425" y="0"/>
                    <a:pt x="300" y="0"/>
                  </a:cubicBezTo>
                  <a:close/>
                  <a:moveTo>
                    <a:pt x="225" y="50"/>
                  </a:moveTo>
                  <a:cubicBezTo>
                    <a:pt x="239" y="50"/>
                    <a:pt x="250" y="61"/>
                    <a:pt x="250" y="75"/>
                  </a:cubicBezTo>
                  <a:cubicBezTo>
                    <a:pt x="250" y="89"/>
                    <a:pt x="239" y="100"/>
                    <a:pt x="225" y="100"/>
                  </a:cubicBezTo>
                  <a:cubicBezTo>
                    <a:pt x="211" y="100"/>
                    <a:pt x="200" y="89"/>
                    <a:pt x="200" y="75"/>
                  </a:cubicBezTo>
                  <a:cubicBezTo>
                    <a:pt x="200" y="61"/>
                    <a:pt x="211" y="50"/>
                    <a:pt x="225" y="50"/>
                  </a:cubicBezTo>
                  <a:close/>
                  <a:moveTo>
                    <a:pt x="450" y="150"/>
                  </a:moveTo>
                  <a:cubicBezTo>
                    <a:pt x="450" y="216"/>
                    <a:pt x="450" y="216"/>
                    <a:pt x="450" y="216"/>
                  </a:cubicBezTo>
                  <a:cubicBezTo>
                    <a:pt x="450" y="276"/>
                    <a:pt x="401" y="300"/>
                    <a:pt x="341" y="300"/>
                  </a:cubicBezTo>
                  <a:cubicBezTo>
                    <a:pt x="259" y="300"/>
                    <a:pt x="259" y="300"/>
                    <a:pt x="259" y="300"/>
                  </a:cubicBezTo>
                  <a:cubicBezTo>
                    <a:pt x="213" y="300"/>
                    <a:pt x="175" y="338"/>
                    <a:pt x="175" y="384"/>
                  </a:cubicBezTo>
                  <a:cubicBezTo>
                    <a:pt x="175" y="525"/>
                    <a:pt x="175" y="525"/>
                    <a:pt x="175" y="525"/>
                  </a:cubicBezTo>
                  <a:cubicBezTo>
                    <a:pt x="175" y="525"/>
                    <a:pt x="177" y="575"/>
                    <a:pt x="300" y="575"/>
                  </a:cubicBezTo>
                  <a:cubicBezTo>
                    <a:pt x="423" y="575"/>
                    <a:pt x="425" y="525"/>
                    <a:pt x="425" y="525"/>
                  </a:cubicBezTo>
                  <a:cubicBezTo>
                    <a:pt x="425" y="425"/>
                    <a:pt x="425" y="425"/>
                    <a:pt x="425" y="425"/>
                  </a:cubicBezTo>
                  <a:cubicBezTo>
                    <a:pt x="275" y="425"/>
                    <a:pt x="275" y="425"/>
                    <a:pt x="275" y="425"/>
                  </a:cubicBezTo>
                  <a:cubicBezTo>
                    <a:pt x="275" y="400"/>
                    <a:pt x="275" y="400"/>
                    <a:pt x="275" y="400"/>
                  </a:cubicBezTo>
                  <a:cubicBezTo>
                    <a:pt x="525" y="400"/>
                    <a:pt x="525" y="400"/>
                    <a:pt x="525" y="400"/>
                  </a:cubicBezTo>
                  <a:cubicBezTo>
                    <a:pt x="525" y="400"/>
                    <a:pt x="600" y="413"/>
                    <a:pt x="600" y="275"/>
                  </a:cubicBezTo>
                  <a:cubicBezTo>
                    <a:pt x="600" y="137"/>
                    <a:pt x="525" y="150"/>
                    <a:pt x="525" y="150"/>
                  </a:cubicBezTo>
                  <a:lnTo>
                    <a:pt x="450" y="150"/>
                  </a:lnTo>
                  <a:close/>
                  <a:moveTo>
                    <a:pt x="375" y="475"/>
                  </a:moveTo>
                  <a:cubicBezTo>
                    <a:pt x="389" y="475"/>
                    <a:pt x="400" y="486"/>
                    <a:pt x="400" y="500"/>
                  </a:cubicBezTo>
                  <a:cubicBezTo>
                    <a:pt x="400" y="514"/>
                    <a:pt x="389" y="525"/>
                    <a:pt x="375" y="525"/>
                  </a:cubicBezTo>
                  <a:cubicBezTo>
                    <a:pt x="361" y="525"/>
                    <a:pt x="350" y="514"/>
                    <a:pt x="350" y="500"/>
                  </a:cubicBezTo>
                  <a:cubicBezTo>
                    <a:pt x="350" y="486"/>
                    <a:pt x="361" y="475"/>
                    <a:pt x="375" y="475"/>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solidFill>
              </a:endParaRPr>
            </a:p>
          </p:txBody>
        </p:sp>
      </p:grpSp>
    </p:spTree>
  </p:cSld>
  <p:clrMap bg1="lt1" tx1="dk1" bg2="lt2" tx2="dk2" accent1="accent1" accent2="accent2" accent3="accent3" accent4="accent4" accent5="accent5" accent6="accent6" hlink="hlink" folHlink="folHlink"/>
  <p:sldLayoutIdLst>
    <p:sldLayoutId id="2147484249" r:id="rId1"/>
    <p:sldLayoutId id="2147484250" r:id="rId2"/>
    <p:sldLayoutId id="2147484251" r:id="rId3"/>
    <p:sldLayoutId id="2147484252" r:id="rId4"/>
    <p:sldLayoutId id="2147484253" r:id="rId5"/>
    <p:sldLayoutId id="2147484254" r:id="rId6"/>
    <p:sldLayoutId id="2147484255" r:id="rId7"/>
    <p:sldLayoutId id="2147484256" r:id="rId8"/>
    <p:sldLayoutId id="2147484257" r:id="rId9"/>
    <p:sldLayoutId id="2147484258" r:id="rId10"/>
    <p:sldLayoutId id="21474842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9.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cxnSp>
        <p:nvCxnSpPr>
          <p:cNvPr id="7" name="直接连接符 6"/>
          <p:cNvCxnSpPr/>
          <p:nvPr userDrawn="1"/>
        </p:nvCxnSpPr>
        <p:spPr>
          <a:xfrm>
            <a:off x="0" y="702856"/>
            <a:ext cx="12192000" cy="0"/>
          </a:xfrm>
          <a:prstGeom prst="line">
            <a:avLst/>
          </a:prstGeom>
          <a:ln w="38100">
            <a:solidFill>
              <a:schemeClr val="accent1"/>
            </a:solidFill>
            <a:tailEnd type="none"/>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nvCxnSpPr>
        <p:spPr>
          <a:xfrm>
            <a:off x="0" y="774864"/>
            <a:ext cx="12192000" cy="0"/>
          </a:xfrm>
          <a:prstGeom prst="line">
            <a:avLst/>
          </a:prstGeom>
          <a:ln w="38100">
            <a:solidFill>
              <a:schemeClr val="accent1"/>
            </a:solidFill>
            <a:tailEnd type="none"/>
          </a:ln>
        </p:spPr>
        <p:style>
          <a:lnRef idx="1">
            <a:schemeClr val="accent1"/>
          </a:lnRef>
          <a:fillRef idx="0">
            <a:schemeClr val="accent1"/>
          </a:fillRef>
          <a:effectRef idx="0">
            <a:schemeClr val="accent1"/>
          </a:effectRef>
          <a:fontRef idx="minor">
            <a:schemeClr val="tx1"/>
          </a:fontRef>
        </p:style>
      </p:cxnSp>
      <p:pic>
        <p:nvPicPr>
          <p:cNvPr id="9" name="图片 8" descr="文本&#10;&#10;描述已自动生成"/>
          <p:cNvPicPr>
            <a:picLocks noChangeAspect="1"/>
          </p:cNvPicPr>
          <p:nvPr userDrawn="1"/>
        </p:nvPicPr>
        <p:blipFill>
          <a:blip r:embed="rId13" cstate="print">
            <a:grayscl/>
            <a:extLst>
              <a:ext uri="{28A0092B-C50C-407E-A947-70E740481C1C}">
                <a14:useLocalDpi xmlns:a14="http://schemas.microsoft.com/office/drawing/2010/main" val="0"/>
              </a:ext>
            </a:extLst>
          </a:blip>
          <a:stretch>
            <a:fillRect/>
          </a:stretch>
        </p:blipFill>
        <p:spPr>
          <a:xfrm>
            <a:off x="9676872" y="-77489"/>
            <a:ext cx="2580885" cy="973017"/>
          </a:xfrm>
          <a:prstGeom prst="rect">
            <a:avLst/>
          </a:prstGeom>
        </p:spPr>
      </p:pic>
      <p:grpSp>
        <p:nvGrpSpPr>
          <p:cNvPr id="25" name="Group 4"/>
          <p:cNvGrpSpPr>
            <a:grpSpLocks noChangeAspect="1"/>
          </p:cNvGrpSpPr>
          <p:nvPr userDrawn="1"/>
        </p:nvGrpSpPr>
        <p:grpSpPr bwMode="auto">
          <a:xfrm>
            <a:off x="458101" y="125771"/>
            <a:ext cx="525306" cy="504000"/>
            <a:chOff x="3125" y="1474"/>
            <a:chExt cx="1430" cy="1372"/>
          </a:xfrm>
        </p:grpSpPr>
        <p:sp>
          <p:nvSpPr>
            <p:cNvPr id="26" name="AutoShape 3"/>
            <p:cNvSpPr>
              <a:spLocks noChangeAspect="1" noChangeArrowheads="1" noTextEdit="1"/>
            </p:cNvSpPr>
            <p:nvPr userDrawn="1"/>
          </p:nvSpPr>
          <p:spPr bwMode="auto">
            <a:xfrm>
              <a:off x="3125" y="1474"/>
              <a:ext cx="1430" cy="1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chemeClr val="tx1"/>
                </a:solidFill>
              </a:endParaRPr>
            </a:p>
          </p:txBody>
        </p:sp>
        <p:sp>
          <p:nvSpPr>
            <p:cNvPr id="27" name="Freeform 5"/>
            <p:cNvSpPr>
              <a:spLocks noEditPoints="1"/>
            </p:cNvSpPr>
            <p:nvPr userDrawn="1"/>
          </p:nvSpPr>
          <p:spPr bwMode="auto">
            <a:xfrm>
              <a:off x="3127" y="1474"/>
              <a:ext cx="1430" cy="1370"/>
            </a:xfrm>
            <a:custGeom>
              <a:avLst/>
              <a:gdLst>
                <a:gd name="T0" fmla="*/ 300 w 600"/>
                <a:gd name="T1" fmla="*/ 0 h 575"/>
                <a:gd name="T2" fmla="*/ 175 w 600"/>
                <a:gd name="T3" fmla="*/ 50 h 575"/>
                <a:gd name="T4" fmla="*/ 175 w 600"/>
                <a:gd name="T5" fmla="*/ 150 h 575"/>
                <a:gd name="T6" fmla="*/ 325 w 600"/>
                <a:gd name="T7" fmla="*/ 150 h 575"/>
                <a:gd name="T8" fmla="*/ 325 w 600"/>
                <a:gd name="T9" fmla="*/ 175 h 575"/>
                <a:gd name="T10" fmla="*/ 75 w 600"/>
                <a:gd name="T11" fmla="*/ 175 h 575"/>
                <a:gd name="T12" fmla="*/ 0 w 600"/>
                <a:gd name="T13" fmla="*/ 300 h 575"/>
                <a:gd name="T14" fmla="*/ 75 w 600"/>
                <a:gd name="T15" fmla="*/ 425 h 575"/>
                <a:gd name="T16" fmla="*/ 150 w 600"/>
                <a:gd name="T17" fmla="*/ 425 h 575"/>
                <a:gd name="T18" fmla="*/ 150 w 600"/>
                <a:gd name="T19" fmla="*/ 384 h 575"/>
                <a:gd name="T20" fmla="*/ 259 w 600"/>
                <a:gd name="T21" fmla="*/ 275 h 575"/>
                <a:gd name="T22" fmla="*/ 341 w 600"/>
                <a:gd name="T23" fmla="*/ 275 h 575"/>
                <a:gd name="T24" fmla="*/ 425 w 600"/>
                <a:gd name="T25" fmla="*/ 216 h 575"/>
                <a:gd name="T26" fmla="*/ 425 w 600"/>
                <a:gd name="T27" fmla="*/ 50 h 575"/>
                <a:gd name="T28" fmla="*/ 300 w 600"/>
                <a:gd name="T29" fmla="*/ 0 h 575"/>
                <a:gd name="T30" fmla="*/ 225 w 600"/>
                <a:gd name="T31" fmla="*/ 50 h 575"/>
                <a:gd name="T32" fmla="*/ 250 w 600"/>
                <a:gd name="T33" fmla="*/ 75 h 575"/>
                <a:gd name="T34" fmla="*/ 225 w 600"/>
                <a:gd name="T35" fmla="*/ 100 h 575"/>
                <a:gd name="T36" fmla="*/ 200 w 600"/>
                <a:gd name="T37" fmla="*/ 75 h 575"/>
                <a:gd name="T38" fmla="*/ 225 w 600"/>
                <a:gd name="T39" fmla="*/ 50 h 575"/>
                <a:gd name="T40" fmla="*/ 450 w 600"/>
                <a:gd name="T41" fmla="*/ 150 h 575"/>
                <a:gd name="T42" fmla="*/ 450 w 600"/>
                <a:gd name="T43" fmla="*/ 216 h 575"/>
                <a:gd name="T44" fmla="*/ 341 w 600"/>
                <a:gd name="T45" fmla="*/ 300 h 575"/>
                <a:gd name="T46" fmla="*/ 259 w 600"/>
                <a:gd name="T47" fmla="*/ 300 h 575"/>
                <a:gd name="T48" fmla="*/ 175 w 600"/>
                <a:gd name="T49" fmla="*/ 384 h 575"/>
                <a:gd name="T50" fmla="*/ 175 w 600"/>
                <a:gd name="T51" fmla="*/ 525 h 575"/>
                <a:gd name="T52" fmla="*/ 300 w 600"/>
                <a:gd name="T53" fmla="*/ 575 h 575"/>
                <a:gd name="T54" fmla="*/ 425 w 600"/>
                <a:gd name="T55" fmla="*/ 525 h 575"/>
                <a:gd name="T56" fmla="*/ 425 w 600"/>
                <a:gd name="T57" fmla="*/ 425 h 575"/>
                <a:gd name="T58" fmla="*/ 275 w 600"/>
                <a:gd name="T59" fmla="*/ 425 h 575"/>
                <a:gd name="T60" fmla="*/ 275 w 600"/>
                <a:gd name="T61" fmla="*/ 400 h 575"/>
                <a:gd name="T62" fmla="*/ 525 w 600"/>
                <a:gd name="T63" fmla="*/ 400 h 575"/>
                <a:gd name="T64" fmla="*/ 600 w 600"/>
                <a:gd name="T65" fmla="*/ 275 h 575"/>
                <a:gd name="T66" fmla="*/ 525 w 600"/>
                <a:gd name="T67" fmla="*/ 150 h 575"/>
                <a:gd name="T68" fmla="*/ 450 w 600"/>
                <a:gd name="T69" fmla="*/ 150 h 575"/>
                <a:gd name="T70" fmla="*/ 375 w 600"/>
                <a:gd name="T71" fmla="*/ 475 h 575"/>
                <a:gd name="T72" fmla="*/ 400 w 600"/>
                <a:gd name="T73" fmla="*/ 500 h 575"/>
                <a:gd name="T74" fmla="*/ 375 w 600"/>
                <a:gd name="T75" fmla="*/ 525 h 575"/>
                <a:gd name="T76" fmla="*/ 350 w 600"/>
                <a:gd name="T77" fmla="*/ 500 h 575"/>
                <a:gd name="T78" fmla="*/ 375 w 600"/>
                <a:gd name="T79" fmla="*/ 475 h 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00" h="575">
                  <a:moveTo>
                    <a:pt x="300" y="0"/>
                  </a:moveTo>
                  <a:cubicBezTo>
                    <a:pt x="175" y="0"/>
                    <a:pt x="175" y="50"/>
                    <a:pt x="175" y="50"/>
                  </a:cubicBezTo>
                  <a:cubicBezTo>
                    <a:pt x="175" y="150"/>
                    <a:pt x="175" y="150"/>
                    <a:pt x="175" y="150"/>
                  </a:cubicBezTo>
                  <a:cubicBezTo>
                    <a:pt x="325" y="150"/>
                    <a:pt x="325" y="150"/>
                    <a:pt x="325" y="150"/>
                  </a:cubicBezTo>
                  <a:cubicBezTo>
                    <a:pt x="325" y="175"/>
                    <a:pt x="325" y="175"/>
                    <a:pt x="325" y="175"/>
                  </a:cubicBezTo>
                  <a:cubicBezTo>
                    <a:pt x="75" y="175"/>
                    <a:pt x="75" y="175"/>
                    <a:pt x="75" y="175"/>
                  </a:cubicBezTo>
                  <a:cubicBezTo>
                    <a:pt x="75" y="175"/>
                    <a:pt x="0" y="163"/>
                    <a:pt x="0" y="300"/>
                  </a:cubicBezTo>
                  <a:cubicBezTo>
                    <a:pt x="0" y="436"/>
                    <a:pt x="75" y="425"/>
                    <a:pt x="75" y="425"/>
                  </a:cubicBezTo>
                  <a:cubicBezTo>
                    <a:pt x="150" y="425"/>
                    <a:pt x="150" y="425"/>
                    <a:pt x="150" y="425"/>
                  </a:cubicBezTo>
                  <a:cubicBezTo>
                    <a:pt x="150" y="384"/>
                    <a:pt x="150" y="384"/>
                    <a:pt x="150" y="384"/>
                  </a:cubicBezTo>
                  <a:cubicBezTo>
                    <a:pt x="150" y="324"/>
                    <a:pt x="199" y="275"/>
                    <a:pt x="259" y="275"/>
                  </a:cubicBezTo>
                  <a:cubicBezTo>
                    <a:pt x="341" y="275"/>
                    <a:pt x="341" y="275"/>
                    <a:pt x="341" y="275"/>
                  </a:cubicBezTo>
                  <a:cubicBezTo>
                    <a:pt x="387" y="275"/>
                    <a:pt x="425" y="262"/>
                    <a:pt x="425" y="216"/>
                  </a:cubicBezTo>
                  <a:cubicBezTo>
                    <a:pt x="425" y="50"/>
                    <a:pt x="425" y="50"/>
                    <a:pt x="425" y="50"/>
                  </a:cubicBezTo>
                  <a:cubicBezTo>
                    <a:pt x="425" y="50"/>
                    <a:pt x="425" y="0"/>
                    <a:pt x="300" y="0"/>
                  </a:cubicBezTo>
                  <a:close/>
                  <a:moveTo>
                    <a:pt x="225" y="50"/>
                  </a:moveTo>
                  <a:cubicBezTo>
                    <a:pt x="239" y="50"/>
                    <a:pt x="250" y="61"/>
                    <a:pt x="250" y="75"/>
                  </a:cubicBezTo>
                  <a:cubicBezTo>
                    <a:pt x="250" y="89"/>
                    <a:pt x="239" y="100"/>
                    <a:pt x="225" y="100"/>
                  </a:cubicBezTo>
                  <a:cubicBezTo>
                    <a:pt x="211" y="100"/>
                    <a:pt x="200" y="89"/>
                    <a:pt x="200" y="75"/>
                  </a:cubicBezTo>
                  <a:cubicBezTo>
                    <a:pt x="200" y="61"/>
                    <a:pt x="211" y="50"/>
                    <a:pt x="225" y="50"/>
                  </a:cubicBezTo>
                  <a:close/>
                  <a:moveTo>
                    <a:pt x="450" y="150"/>
                  </a:moveTo>
                  <a:cubicBezTo>
                    <a:pt x="450" y="216"/>
                    <a:pt x="450" y="216"/>
                    <a:pt x="450" y="216"/>
                  </a:cubicBezTo>
                  <a:cubicBezTo>
                    <a:pt x="450" y="276"/>
                    <a:pt x="401" y="300"/>
                    <a:pt x="341" y="300"/>
                  </a:cubicBezTo>
                  <a:cubicBezTo>
                    <a:pt x="259" y="300"/>
                    <a:pt x="259" y="300"/>
                    <a:pt x="259" y="300"/>
                  </a:cubicBezTo>
                  <a:cubicBezTo>
                    <a:pt x="213" y="300"/>
                    <a:pt x="175" y="338"/>
                    <a:pt x="175" y="384"/>
                  </a:cubicBezTo>
                  <a:cubicBezTo>
                    <a:pt x="175" y="525"/>
                    <a:pt x="175" y="525"/>
                    <a:pt x="175" y="525"/>
                  </a:cubicBezTo>
                  <a:cubicBezTo>
                    <a:pt x="175" y="525"/>
                    <a:pt x="177" y="575"/>
                    <a:pt x="300" y="575"/>
                  </a:cubicBezTo>
                  <a:cubicBezTo>
                    <a:pt x="423" y="575"/>
                    <a:pt x="425" y="525"/>
                    <a:pt x="425" y="525"/>
                  </a:cubicBezTo>
                  <a:cubicBezTo>
                    <a:pt x="425" y="425"/>
                    <a:pt x="425" y="425"/>
                    <a:pt x="425" y="425"/>
                  </a:cubicBezTo>
                  <a:cubicBezTo>
                    <a:pt x="275" y="425"/>
                    <a:pt x="275" y="425"/>
                    <a:pt x="275" y="425"/>
                  </a:cubicBezTo>
                  <a:cubicBezTo>
                    <a:pt x="275" y="400"/>
                    <a:pt x="275" y="400"/>
                    <a:pt x="275" y="400"/>
                  </a:cubicBezTo>
                  <a:cubicBezTo>
                    <a:pt x="525" y="400"/>
                    <a:pt x="525" y="400"/>
                    <a:pt x="525" y="400"/>
                  </a:cubicBezTo>
                  <a:cubicBezTo>
                    <a:pt x="525" y="400"/>
                    <a:pt x="600" y="413"/>
                    <a:pt x="600" y="275"/>
                  </a:cubicBezTo>
                  <a:cubicBezTo>
                    <a:pt x="600" y="137"/>
                    <a:pt x="525" y="150"/>
                    <a:pt x="525" y="150"/>
                  </a:cubicBezTo>
                  <a:lnTo>
                    <a:pt x="450" y="150"/>
                  </a:lnTo>
                  <a:close/>
                  <a:moveTo>
                    <a:pt x="375" y="475"/>
                  </a:moveTo>
                  <a:cubicBezTo>
                    <a:pt x="389" y="475"/>
                    <a:pt x="400" y="486"/>
                    <a:pt x="400" y="500"/>
                  </a:cubicBezTo>
                  <a:cubicBezTo>
                    <a:pt x="400" y="514"/>
                    <a:pt x="389" y="525"/>
                    <a:pt x="375" y="525"/>
                  </a:cubicBezTo>
                  <a:cubicBezTo>
                    <a:pt x="361" y="525"/>
                    <a:pt x="350" y="514"/>
                    <a:pt x="350" y="500"/>
                  </a:cubicBezTo>
                  <a:cubicBezTo>
                    <a:pt x="350" y="486"/>
                    <a:pt x="361" y="475"/>
                    <a:pt x="375" y="475"/>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solidFill>
              </a:endParaRPr>
            </a:p>
          </p:txBody>
        </p:sp>
      </p:grpSp>
    </p:spTree>
  </p:cSld>
  <p:clrMap bg1="lt1" tx1="dk1" bg2="lt2" tx2="dk2" accent1="accent1" accent2="accent2" accent3="accent3" accent4="accent4" accent5="accent5" accent6="accent6" hlink="hlink" folHlink="folHlink"/>
  <p:sldLayoutIdLst>
    <p:sldLayoutId id="2147484261" r:id="rId1"/>
    <p:sldLayoutId id="2147484262" r:id="rId2"/>
    <p:sldLayoutId id="2147484263" r:id="rId3"/>
    <p:sldLayoutId id="2147484264" r:id="rId4"/>
    <p:sldLayoutId id="2147484265" r:id="rId5"/>
    <p:sldLayoutId id="2147484266" r:id="rId6"/>
    <p:sldLayoutId id="2147484267" r:id="rId7"/>
    <p:sldLayoutId id="2147484268" r:id="rId8"/>
    <p:sldLayoutId id="2147484269" r:id="rId9"/>
    <p:sldLayoutId id="2147484270" r:id="rId10"/>
    <p:sldLayoutId id="21474842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cxnSp>
        <p:nvCxnSpPr>
          <p:cNvPr id="7" name="直接连接符 6"/>
          <p:cNvCxnSpPr/>
          <p:nvPr userDrawn="1"/>
        </p:nvCxnSpPr>
        <p:spPr>
          <a:xfrm>
            <a:off x="0" y="702856"/>
            <a:ext cx="12192000" cy="0"/>
          </a:xfrm>
          <a:prstGeom prst="line">
            <a:avLst/>
          </a:prstGeom>
          <a:ln w="38100">
            <a:solidFill>
              <a:schemeClr val="accent1"/>
            </a:solidFill>
            <a:tailEnd type="none"/>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nvCxnSpPr>
        <p:spPr>
          <a:xfrm>
            <a:off x="0" y="774864"/>
            <a:ext cx="12192000" cy="0"/>
          </a:xfrm>
          <a:prstGeom prst="line">
            <a:avLst/>
          </a:prstGeom>
          <a:ln w="38100">
            <a:solidFill>
              <a:schemeClr val="accent1"/>
            </a:solidFill>
            <a:tailEnd type="none"/>
          </a:ln>
        </p:spPr>
        <p:style>
          <a:lnRef idx="1">
            <a:schemeClr val="accent1"/>
          </a:lnRef>
          <a:fillRef idx="0">
            <a:schemeClr val="accent1"/>
          </a:fillRef>
          <a:effectRef idx="0">
            <a:schemeClr val="accent1"/>
          </a:effectRef>
          <a:fontRef idx="minor">
            <a:schemeClr val="tx1"/>
          </a:fontRef>
        </p:style>
      </p:cxnSp>
      <p:pic>
        <p:nvPicPr>
          <p:cNvPr id="9" name="图片 8" descr="文本&#10;&#10;描述已自动生成"/>
          <p:cNvPicPr>
            <a:picLocks noChangeAspect="1"/>
          </p:cNvPicPr>
          <p:nvPr userDrawn="1"/>
        </p:nvPicPr>
        <p:blipFill>
          <a:blip r:embed="rId13" cstate="print">
            <a:grayscl/>
            <a:extLst>
              <a:ext uri="{28A0092B-C50C-407E-A947-70E740481C1C}">
                <a14:useLocalDpi xmlns:a14="http://schemas.microsoft.com/office/drawing/2010/main" val="0"/>
              </a:ext>
            </a:extLst>
          </a:blip>
          <a:stretch>
            <a:fillRect/>
          </a:stretch>
        </p:blipFill>
        <p:spPr>
          <a:xfrm>
            <a:off x="9676872" y="-77489"/>
            <a:ext cx="2580885" cy="973017"/>
          </a:xfrm>
          <a:prstGeom prst="rect">
            <a:avLst/>
          </a:prstGeom>
        </p:spPr>
      </p:pic>
      <p:grpSp>
        <p:nvGrpSpPr>
          <p:cNvPr id="25" name="Group 4"/>
          <p:cNvGrpSpPr>
            <a:grpSpLocks noChangeAspect="1"/>
          </p:cNvGrpSpPr>
          <p:nvPr userDrawn="1"/>
        </p:nvGrpSpPr>
        <p:grpSpPr bwMode="auto">
          <a:xfrm>
            <a:off x="458101" y="125771"/>
            <a:ext cx="525306" cy="504000"/>
            <a:chOff x="3125" y="1474"/>
            <a:chExt cx="1430" cy="1372"/>
          </a:xfrm>
        </p:grpSpPr>
        <p:sp>
          <p:nvSpPr>
            <p:cNvPr id="26" name="AutoShape 3"/>
            <p:cNvSpPr>
              <a:spLocks noChangeAspect="1" noChangeArrowheads="1" noTextEdit="1"/>
            </p:cNvSpPr>
            <p:nvPr userDrawn="1"/>
          </p:nvSpPr>
          <p:spPr bwMode="auto">
            <a:xfrm>
              <a:off x="3125" y="1474"/>
              <a:ext cx="1430" cy="1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chemeClr val="tx1"/>
                </a:solidFill>
              </a:endParaRPr>
            </a:p>
          </p:txBody>
        </p:sp>
        <p:sp>
          <p:nvSpPr>
            <p:cNvPr id="27" name="Freeform 5"/>
            <p:cNvSpPr>
              <a:spLocks noEditPoints="1"/>
            </p:cNvSpPr>
            <p:nvPr userDrawn="1"/>
          </p:nvSpPr>
          <p:spPr bwMode="auto">
            <a:xfrm>
              <a:off x="3127" y="1474"/>
              <a:ext cx="1430" cy="1370"/>
            </a:xfrm>
            <a:custGeom>
              <a:avLst/>
              <a:gdLst>
                <a:gd name="T0" fmla="*/ 300 w 600"/>
                <a:gd name="T1" fmla="*/ 0 h 575"/>
                <a:gd name="T2" fmla="*/ 175 w 600"/>
                <a:gd name="T3" fmla="*/ 50 h 575"/>
                <a:gd name="T4" fmla="*/ 175 w 600"/>
                <a:gd name="T5" fmla="*/ 150 h 575"/>
                <a:gd name="T6" fmla="*/ 325 w 600"/>
                <a:gd name="T7" fmla="*/ 150 h 575"/>
                <a:gd name="T8" fmla="*/ 325 w 600"/>
                <a:gd name="T9" fmla="*/ 175 h 575"/>
                <a:gd name="T10" fmla="*/ 75 w 600"/>
                <a:gd name="T11" fmla="*/ 175 h 575"/>
                <a:gd name="T12" fmla="*/ 0 w 600"/>
                <a:gd name="T13" fmla="*/ 300 h 575"/>
                <a:gd name="T14" fmla="*/ 75 w 600"/>
                <a:gd name="T15" fmla="*/ 425 h 575"/>
                <a:gd name="T16" fmla="*/ 150 w 600"/>
                <a:gd name="T17" fmla="*/ 425 h 575"/>
                <a:gd name="T18" fmla="*/ 150 w 600"/>
                <a:gd name="T19" fmla="*/ 384 h 575"/>
                <a:gd name="T20" fmla="*/ 259 w 600"/>
                <a:gd name="T21" fmla="*/ 275 h 575"/>
                <a:gd name="T22" fmla="*/ 341 w 600"/>
                <a:gd name="T23" fmla="*/ 275 h 575"/>
                <a:gd name="T24" fmla="*/ 425 w 600"/>
                <a:gd name="T25" fmla="*/ 216 h 575"/>
                <a:gd name="T26" fmla="*/ 425 w 600"/>
                <a:gd name="T27" fmla="*/ 50 h 575"/>
                <a:gd name="T28" fmla="*/ 300 w 600"/>
                <a:gd name="T29" fmla="*/ 0 h 575"/>
                <a:gd name="T30" fmla="*/ 225 w 600"/>
                <a:gd name="T31" fmla="*/ 50 h 575"/>
                <a:gd name="T32" fmla="*/ 250 w 600"/>
                <a:gd name="T33" fmla="*/ 75 h 575"/>
                <a:gd name="T34" fmla="*/ 225 w 600"/>
                <a:gd name="T35" fmla="*/ 100 h 575"/>
                <a:gd name="T36" fmla="*/ 200 w 600"/>
                <a:gd name="T37" fmla="*/ 75 h 575"/>
                <a:gd name="T38" fmla="*/ 225 w 600"/>
                <a:gd name="T39" fmla="*/ 50 h 575"/>
                <a:gd name="T40" fmla="*/ 450 w 600"/>
                <a:gd name="T41" fmla="*/ 150 h 575"/>
                <a:gd name="T42" fmla="*/ 450 w 600"/>
                <a:gd name="T43" fmla="*/ 216 h 575"/>
                <a:gd name="T44" fmla="*/ 341 w 600"/>
                <a:gd name="T45" fmla="*/ 300 h 575"/>
                <a:gd name="T46" fmla="*/ 259 w 600"/>
                <a:gd name="T47" fmla="*/ 300 h 575"/>
                <a:gd name="T48" fmla="*/ 175 w 600"/>
                <a:gd name="T49" fmla="*/ 384 h 575"/>
                <a:gd name="T50" fmla="*/ 175 w 600"/>
                <a:gd name="T51" fmla="*/ 525 h 575"/>
                <a:gd name="T52" fmla="*/ 300 w 600"/>
                <a:gd name="T53" fmla="*/ 575 h 575"/>
                <a:gd name="T54" fmla="*/ 425 w 600"/>
                <a:gd name="T55" fmla="*/ 525 h 575"/>
                <a:gd name="T56" fmla="*/ 425 w 600"/>
                <a:gd name="T57" fmla="*/ 425 h 575"/>
                <a:gd name="T58" fmla="*/ 275 w 600"/>
                <a:gd name="T59" fmla="*/ 425 h 575"/>
                <a:gd name="T60" fmla="*/ 275 w 600"/>
                <a:gd name="T61" fmla="*/ 400 h 575"/>
                <a:gd name="T62" fmla="*/ 525 w 600"/>
                <a:gd name="T63" fmla="*/ 400 h 575"/>
                <a:gd name="T64" fmla="*/ 600 w 600"/>
                <a:gd name="T65" fmla="*/ 275 h 575"/>
                <a:gd name="T66" fmla="*/ 525 w 600"/>
                <a:gd name="T67" fmla="*/ 150 h 575"/>
                <a:gd name="T68" fmla="*/ 450 w 600"/>
                <a:gd name="T69" fmla="*/ 150 h 575"/>
                <a:gd name="T70" fmla="*/ 375 w 600"/>
                <a:gd name="T71" fmla="*/ 475 h 575"/>
                <a:gd name="T72" fmla="*/ 400 w 600"/>
                <a:gd name="T73" fmla="*/ 500 h 575"/>
                <a:gd name="T74" fmla="*/ 375 w 600"/>
                <a:gd name="T75" fmla="*/ 525 h 575"/>
                <a:gd name="T76" fmla="*/ 350 w 600"/>
                <a:gd name="T77" fmla="*/ 500 h 575"/>
                <a:gd name="T78" fmla="*/ 375 w 600"/>
                <a:gd name="T79" fmla="*/ 475 h 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00" h="575">
                  <a:moveTo>
                    <a:pt x="300" y="0"/>
                  </a:moveTo>
                  <a:cubicBezTo>
                    <a:pt x="175" y="0"/>
                    <a:pt x="175" y="50"/>
                    <a:pt x="175" y="50"/>
                  </a:cubicBezTo>
                  <a:cubicBezTo>
                    <a:pt x="175" y="150"/>
                    <a:pt x="175" y="150"/>
                    <a:pt x="175" y="150"/>
                  </a:cubicBezTo>
                  <a:cubicBezTo>
                    <a:pt x="325" y="150"/>
                    <a:pt x="325" y="150"/>
                    <a:pt x="325" y="150"/>
                  </a:cubicBezTo>
                  <a:cubicBezTo>
                    <a:pt x="325" y="175"/>
                    <a:pt x="325" y="175"/>
                    <a:pt x="325" y="175"/>
                  </a:cubicBezTo>
                  <a:cubicBezTo>
                    <a:pt x="75" y="175"/>
                    <a:pt x="75" y="175"/>
                    <a:pt x="75" y="175"/>
                  </a:cubicBezTo>
                  <a:cubicBezTo>
                    <a:pt x="75" y="175"/>
                    <a:pt x="0" y="163"/>
                    <a:pt x="0" y="300"/>
                  </a:cubicBezTo>
                  <a:cubicBezTo>
                    <a:pt x="0" y="436"/>
                    <a:pt x="75" y="425"/>
                    <a:pt x="75" y="425"/>
                  </a:cubicBezTo>
                  <a:cubicBezTo>
                    <a:pt x="150" y="425"/>
                    <a:pt x="150" y="425"/>
                    <a:pt x="150" y="425"/>
                  </a:cubicBezTo>
                  <a:cubicBezTo>
                    <a:pt x="150" y="384"/>
                    <a:pt x="150" y="384"/>
                    <a:pt x="150" y="384"/>
                  </a:cubicBezTo>
                  <a:cubicBezTo>
                    <a:pt x="150" y="324"/>
                    <a:pt x="199" y="275"/>
                    <a:pt x="259" y="275"/>
                  </a:cubicBezTo>
                  <a:cubicBezTo>
                    <a:pt x="341" y="275"/>
                    <a:pt x="341" y="275"/>
                    <a:pt x="341" y="275"/>
                  </a:cubicBezTo>
                  <a:cubicBezTo>
                    <a:pt x="387" y="275"/>
                    <a:pt x="425" y="262"/>
                    <a:pt x="425" y="216"/>
                  </a:cubicBezTo>
                  <a:cubicBezTo>
                    <a:pt x="425" y="50"/>
                    <a:pt x="425" y="50"/>
                    <a:pt x="425" y="50"/>
                  </a:cubicBezTo>
                  <a:cubicBezTo>
                    <a:pt x="425" y="50"/>
                    <a:pt x="425" y="0"/>
                    <a:pt x="300" y="0"/>
                  </a:cubicBezTo>
                  <a:close/>
                  <a:moveTo>
                    <a:pt x="225" y="50"/>
                  </a:moveTo>
                  <a:cubicBezTo>
                    <a:pt x="239" y="50"/>
                    <a:pt x="250" y="61"/>
                    <a:pt x="250" y="75"/>
                  </a:cubicBezTo>
                  <a:cubicBezTo>
                    <a:pt x="250" y="89"/>
                    <a:pt x="239" y="100"/>
                    <a:pt x="225" y="100"/>
                  </a:cubicBezTo>
                  <a:cubicBezTo>
                    <a:pt x="211" y="100"/>
                    <a:pt x="200" y="89"/>
                    <a:pt x="200" y="75"/>
                  </a:cubicBezTo>
                  <a:cubicBezTo>
                    <a:pt x="200" y="61"/>
                    <a:pt x="211" y="50"/>
                    <a:pt x="225" y="50"/>
                  </a:cubicBezTo>
                  <a:close/>
                  <a:moveTo>
                    <a:pt x="450" y="150"/>
                  </a:moveTo>
                  <a:cubicBezTo>
                    <a:pt x="450" y="216"/>
                    <a:pt x="450" y="216"/>
                    <a:pt x="450" y="216"/>
                  </a:cubicBezTo>
                  <a:cubicBezTo>
                    <a:pt x="450" y="276"/>
                    <a:pt x="401" y="300"/>
                    <a:pt x="341" y="300"/>
                  </a:cubicBezTo>
                  <a:cubicBezTo>
                    <a:pt x="259" y="300"/>
                    <a:pt x="259" y="300"/>
                    <a:pt x="259" y="300"/>
                  </a:cubicBezTo>
                  <a:cubicBezTo>
                    <a:pt x="213" y="300"/>
                    <a:pt x="175" y="338"/>
                    <a:pt x="175" y="384"/>
                  </a:cubicBezTo>
                  <a:cubicBezTo>
                    <a:pt x="175" y="525"/>
                    <a:pt x="175" y="525"/>
                    <a:pt x="175" y="525"/>
                  </a:cubicBezTo>
                  <a:cubicBezTo>
                    <a:pt x="175" y="525"/>
                    <a:pt x="177" y="575"/>
                    <a:pt x="300" y="575"/>
                  </a:cubicBezTo>
                  <a:cubicBezTo>
                    <a:pt x="423" y="575"/>
                    <a:pt x="425" y="525"/>
                    <a:pt x="425" y="525"/>
                  </a:cubicBezTo>
                  <a:cubicBezTo>
                    <a:pt x="425" y="425"/>
                    <a:pt x="425" y="425"/>
                    <a:pt x="425" y="425"/>
                  </a:cubicBezTo>
                  <a:cubicBezTo>
                    <a:pt x="275" y="425"/>
                    <a:pt x="275" y="425"/>
                    <a:pt x="275" y="425"/>
                  </a:cubicBezTo>
                  <a:cubicBezTo>
                    <a:pt x="275" y="400"/>
                    <a:pt x="275" y="400"/>
                    <a:pt x="275" y="400"/>
                  </a:cubicBezTo>
                  <a:cubicBezTo>
                    <a:pt x="525" y="400"/>
                    <a:pt x="525" y="400"/>
                    <a:pt x="525" y="400"/>
                  </a:cubicBezTo>
                  <a:cubicBezTo>
                    <a:pt x="525" y="400"/>
                    <a:pt x="600" y="413"/>
                    <a:pt x="600" y="275"/>
                  </a:cubicBezTo>
                  <a:cubicBezTo>
                    <a:pt x="600" y="137"/>
                    <a:pt x="525" y="150"/>
                    <a:pt x="525" y="150"/>
                  </a:cubicBezTo>
                  <a:lnTo>
                    <a:pt x="450" y="150"/>
                  </a:lnTo>
                  <a:close/>
                  <a:moveTo>
                    <a:pt x="375" y="475"/>
                  </a:moveTo>
                  <a:cubicBezTo>
                    <a:pt x="389" y="475"/>
                    <a:pt x="400" y="486"/>
                    <a:pt x="400" y="500"/>
                  </a:cubicBezTo>
                  <a:cubicBezTo>
                    <a:pt x="400" y="514"/>
                    <a:pt x="389" y="525"/>
                    <a:pt x="375" y="525"/>
                  </a:cubicBezTo>
                  <a:cubicBezTo>
                    <a:pt x="361" y="525"/>
                    <a:pt x="350" y="514"/>
                    <a:pt x="350" y="500"/>
                  </a:cubicBezTo>
                  <a:cubicBezTo>
                    <a:pt x="350" y="486"/>
                    <a:pt x="361" y="475"/>
                    <a:pt x="375" y="475"/>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solidFill>
              </a:endParaRPr>
            </a:p>
          </p:txBody>
        </p:sp>
      </p:gr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0.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cxnSp>
        <p:nvCxnSpPr>
          <p:cNvPr id="7" name="直接连接符 6"/>
          <p:cNvCxnSpPr/>
          <p:nvPr userDrawn="1"/>
        </p:nvCxnSpPr>
        <p:spPr>
          <a:xfrm>
            <a:off x="0" y="702856"/>
            <a:ext cx="12192000" cy="0"/>
          </a:xfrm>
          <a:prstGeom prst="line">
            <a:avLst/>
          </a:prstGeom>
          <a:ln w="38100">
            <a:solidFill>
              <a:schemeClr val="accent1"/>
            </a:solidFill>
            <a:tailEnd type="none"/>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nvCxnSpPr>
        <p:spPr>
          <a:xfrm>
            <a:off x="0" y="774864"/>
            <a:ext cx="12192000" cy="0"/>
          </a:xfrm>
          <a:prstGeom prst="line">
            <a:avLst/>
          </a:prstGeom>
          <a:ln w="38100">
            <a:solidFill>
              <a:schemeClr val="accent1"/>
            </a:solidFill>
            <a:tailEnd type="none"/>
          </a:ln>
        </p:spPr>
        <p:style>
          <a:lnRef idx="1">
            <a:schemeClr val="accent1"/>
          </a:lnRef>
          <a:fillRef idx="0">
            <a:schemeClr val="accent1"/>
          </a:fillRef>
          <a:effectRef idx="0">
            <a:schemeClr val="accent1"/>
          </a:effectRef>
          <a:fontRef idx="minor">
            <a:schemeClr val="tx1"/>
          </a:fontRef>
        </p:style>
      </p:cxnSp>
      <p:pic>
        <p:nvPicPr>
          <p:cNvPr id="9" name="图片 8" descr="文本&#10;&#10;描述已自动生成"/>
          <p:cNvPicPr>
            <a:picLocks noChangeAspect="1"/>
          </p:cNvPicPr>
          <p:nvPr userDrawn="1"/>
        </p:nvPicPr>
        <p:blipFill>
          <a:blip r:embed="rId13" cstate="print">
            <a:grayscl/>
            <a:extLst>
              <a:ext uri="{28A0092B-C50C-407E-A947-70E740481C1C}">
                <a14:useLocalDpi xmlns:a14="http://schemas.microsoft.com/office/drawing/2010/main" val="0"/>
              </a:ext>
            </a:extLst>
          </a:blip>
          <a:stretch>
            <a:fillRect/>
          </a:stretch>
        </p:blipFill>
        <p:spPr>
          <a:xfrm>
            <a:off x="9676872" y="-77489"/>
            <a:ext cx="2580885" cy="973017"/>
          </a:xfrm>
          <a:prstGeom prst="rect">
            <a:avLst/>
          </a:prstGeom>
        </p:spPr>
      </p:pic>
      <p:grpSp>
        <p:nvGrpSpPr>
          <p:cNvPr id="25" name="Group 4"/>
          <p:cNvGrpSpPr>
            <a:grpSpLocks noChangeAspect="1"/>
          </p:cNvGrpSpPr>
          <p:nvPr userDrawn="1"/>
        </p:nvGrpSpPr>
        <p:grpSpPr bwMode="auto">
          <a:xfrm>
            <a:off x="458101" y="125771"/>
            <a:ext cx="525306" cy="504000"/>
            <a:chOff x="3125" y="1474"/>
            <a:chExt cx="1430" cy="1372"/>
          </a:xfrm>
        </p:grpSpPr>
        <p:sp>
          <p:nvSpPr>
            <p:cNvPr id="26" name="AutoShape 3"/>
            <p:cNvSpPr>
              <a:spLocks noChangeAspect="1" noChangeArrowheads="1" noTextEdit="1"/>
            </p:cNvSpPr>
            <p:nvPr userDrawn="1"/>
          </p:nvSpPr>
          <p:spPr bwMode="auto">
            <a:xfrm>
              <a:off x="3125" y="1474"/>
              <a:ext cx="1430" cy="1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chemeClr val="tx1"/>
                </a:solidFill>
              </a:endParaRPr>
            </a:p>
          </p:txBody>
        </p:sp>
        <p:sp>
          <p:nvSpPr>
            <p:cNvPr id="27" name="Freeform 5"/>
            <p:cNvSpPr>
              <a:spLocks noEditPoints="1"/>
            </p:cNvSpPr>
            <p:nvPr userDrawn="1"/>
          </p:nvSpPr>
          <p:spPr bwMode="auto">
            <a:xfrm>
              <a:off x="3127" y="1474"/>
              <a:ext cx="1430" cy="1370"/>
            </a:xfrm>
            <a:custGeom>
              <a:avLst/>
              <a:gdLst>
                <a:gd name="T0" fmla="*/ 300 w 600"/>
                <a:gd name="T1" fmla="*/ 0 h 575"/>
                <a:gd name="T2" fmla="*/ 175 w 600"/>
                <a:gd name="T3" fmla="*/ 50 h 575"/>
                <a:gd name="T4" fmla="*/ 175 w 600"/>
                <a:gd name="T5" fmla="*/ 150 h 575"/>
                <a:gd name="T6" fmla="*/ 325 w 600"/>
                <a:gd name="T7" fmla="*/ 150 h 575"/>
                <a:gd name="T8" fmla="*/ 325 w 600"/>
                <a:gd name="T9" fmla="*/ 175 h 575"/>
                <a:gd name="T10" fmla="*/ 75 w 600"/>
                <a:gd name="T11" fmla="*/ 175 h 575"/>
                <a:gd name="T12" fmla="*/ 0 w 600"/>
                <a:gd name="T13" fmla="*/ 300 h 575"/>
                <a:gd name="T14" fmla="*/ 75 w 600"/>
                <a:gd name="T15" fmla="*/ 425 h 575"/>
                <a:gd name="T16" fmla="*/ 150 w 600"/>
                <a:gd name="T17" fmla="*/ 425 h 575"/>
                <a:gd name="T18" fmla="*/ 150 w 600"/>
                <a:gd name="T19" fmla="*/ 384 h 575"/>
                <a:gd name="T20" fmla="*/ 259 w 600"/>
                <a:gd name="T21" fmla="*/ 275 h 575"/>
                <a:gd name="T22" fmla="*/ 341 w 600"/>
                <a:gd name="T23" fmla="*/ 275 h 575"/>
                <a:gd name="T24" fmla="*/ 425 w 600"/>
                <a:gd name="T25" fmla="*/ 216 h 575"/>
                <a:gd name="T26" fmla="*/ 425 w 600"/>
                <a:gd name="T27" fmla="*/ 50 h 575"/>
                <a:gd name="T28" fmla="*/ 300 w 600"/>
                <a:gd name="T29" fmla="*/ 0 h 575"/>
                <a:gd name="T30" fmla="*/ 225 w 600"/>
                <a:gd name="T31" fmla="*/ 50 h 575"/>
                <a:gd name="T32" fmla="*/ 250 w 600"/>
                <a:gd name="T33" fmla="*/ 75 h 575"/>
                <a:gd name="T34" fmla="*/ 225 w 600"/>
                <a:gd name="T35" fmla="*/ 100 h 575"/>
                <a:gd name="T36" fmla="*/ 200 w 600"/>
                <a:gd name="T37" fmla="*/ 75 h 575"/>
                <a:gd name="T38" fmla="*/ 225 w 600"/>
                <a:gd name="T39" fmla="*/ 50 h 575"/>
                <a:gd name="T40" fmla="*/ 450 w 600"/>
                <a:gd name="T41" fmla="*/ 150 h 575"/>
                <a:gd name="T42" fmla="*/ 450 w 600"/>
                <a:gd name="T43" fmla="*/ 216 h 575"/>
                <a:gd name="T44" fmla="*/ 341 w 600"/>
                <a:gd name="T45" fmla="*/ 300 h 575"/>
                <a:gd name="T46" fmla="*/ 259 w 600"/>
                <a:gd name="T47" fmla="*/ 300 h 575"/>
                <a:gd name="T48" fmla="*/ 175 w 600"/>
                <a:gd name="T49" fmla="*/ 384 h 575"/>
                <a:gd name="T50" fmla="*/ 175 w 600"/>
                <a:gd name="T51" fmla="*/ 525 h 575"/>
                <a:gd name="T52" fmla="*/ 300 w 600"/>
                <a:gd name="T53" fmla="*/ 575 h 575"/>
                <a:gd name="T54" fmla="*/ 425 w 600"/>
                <a:gd name="T55" fmla="*/ 525 h 575"/>
                <a:gd name="T56" fmla="*/ 425 w 600"/>
                <a:gd name="T57" fmla="*/ 425 h 575"/>
                <a:gd name="T58" fmla="*/ 275 w 600"/>
                <a:gd name="T59" fmla="*/ 425 h 575"/>
                <a:gd name="T60" fmla="*/ 275 w 600"/>
                <a:gd name="T61" fmla="*/ 400 h 575"/>
                <a:gd name="T62" fmla="*/ 525 w 600"/>
                <a:gd name="T63" fmla="*/ 400 h 575"/>
                <a:gd name="T64" fmla="*/ 600 w 600"/>
                <a:gd name="T65" fmla="*/ 275 h 575"/>
                <a:gd name="T66" fmla="*/ 525 w 600"/>
                <a:gd name="T67" fmla="*/ 150 h 575"/>
                <a:gd name="T68" fmla="*/ 450 w 600"/>
                <a:gd name="T69" fmla="*/ 150 h 575"/>
                <a:gd name="T70" fmla="*/ 375 w 600"/>
                <a:gd name="T71" fmla="*/ 475 h 575"/>
                <a:gd name="T72" fmla="*/ 400 w 600"/>
                <a:gd name="T73" fmla="*/ 500 h 575"/>
                <a:gd name="T74" fmla="*/ 375 w 600"/>
                <a:gd name="T75" fmla="*/ 525 h 575"/>
                <a:gd name="T76" fmla="*/ 350 w 600"/>
                <a:gd name="T77" fmla="*/ 500 h 575"/>
                <a:gd name="T78" fmla="*/ 375 w 600"/>
                <a:gd name="T79" fmla="*/ 475 h 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00" h="575">
                  <a:moveTo>
                    <a:pt x="300" y="0"/>
                  </a:moveTo>
                  <a:cubicBezTo>
                    <a:pt x="175" y="0"/>
                    <a:pt x="175" y="50"/>
                    <a:pt x="175" y="50"/>
                  </a:cubicBezTo>
                  <a:cubicBezTo>
                    <a:pt x="175" y="150"/>
                    <a:pt x="175" y="150"/>
                    <a:pt x="175" y="150"/>
                  </a:cubicBezTo>
                  <a:cubicBezTo>
                    <a:pt x="325" y="150"/>
                    <a:pt x="325" y="150"/>
                    <a:pt x="325" y="150"/>
                  </a:cubicBezTo>
                  <a:cubicBezTo>
                    <a:pt x="325" y="175"/>
                    <a:pt x="325" y="175"/>
                    <a:pt x="325" y="175"/>
                  </a:cubicBezTo>
                  <a:cubicBezTo>
                    <a:pt x="75" y="175"/>
                    <a:pt x="75" y="175"/>
                    <a:pt x="75" y="175"/>
                  </a:cubicBezTo>
                  <a:cubicBezTo>
                    <a:pt x="75" y="175"/>
                    <a:pt x="0" y="163"/>
                    <a:pt x="0" y="300"/>
                  </a:cubicBezTo>
                  <a:cubicBezTo>
                    <a:pt x="0" y="436"/>
                    <a:pt x="75" y="425"/>
                    <a:pt x="75" y="425"/>
                  </a:cubicBezTo>
                  <a:cubicBezTo>
                    <a:pt x="150" y="425"/>
                    <a:pt x="150" y="425"/>
                    <a:pt x="150" y="425"/>
                  </a:cubicBezTo>
                  <a:cubicBezTo>
                    <a:pt x="150" y="384"/>
                    <a:pt x="150" y="384"/>
                    <a:pt x="150" y="384"/>
                  </a:cubicBezTo>
                  <a:cubicBezTo>
                    <a:pt x="150" y="324"/>
                    <a:pt x="199" y="275"/>
                    <a:pt x="259" y="275"/>
                  </a:cubicBezTo>
                  <a:cubicBezTo>
                    <a:pt x="341" y="275"/>
                    <a:pt x="341" y="275"/>
                    <a:pt x="341" y="275"/>
                  </a:cubicBezTo>
                  <a:cubicBezTo>
                    <a:pt x="387" y="275"/>
                    <a:pt x="425" y="262"/>
                    <a:pt x="425" y="216"/>
                  </a:cubicBezTo>
                  <a:cubicBezTo>
                    <a:pt x="425" y="50"/>
                    <a:pt x="425" y="50"/>
                    <a:pt x="425" y="50"/>
                  </a:cubicBezTo>
                  <a:cubicBezTo>
                    <a:pt x="425" y="50"/>
                    <a:pt x="425" y="0"/>
                    <a:pt x="300" y="0"/>
                  </a:cubicBezTo>
                  <a:close/>
                  <a:moveTo>
                    <a:pt x="225" y="50"/>
                  </a:moveTo>
                  <a:cubicBezTo>
                    <a:pt x="239" y="50"/>
                    <a:pt x="250" y="61"/>
                    <a:pt x="250" y="75"/>
                  </a:cubicBezTo>
                  <a:cubicBezTo>
                    <a:pt x="250" y="89"/>
                    <a:pt x="239" y="100"/>
                    <a:pt x="225" y="100"/>
                  </a:cubicBezTo>
                  <a:cubicBezTo>
                    <a:pt x="211" y="100"/>
                    <a:pt x="200" y="89"/>
                    <a:pt x="200" y="75"/>
                  </a:cubicBezTo>
                  <a:cubicBezTo>
                    <a:pt x="200" y="61"/>
                    <a:pt x="211" y="50"/>
                    <a:pt x="225" y="50"/>
                  </a:cubicBezTo>
                  <a:close/>
                  <a:moveTo>
                    <a:pt x="450" y="150"/>
                  </a:moveTo>
                  <a:cubicBezTo>
                    <a:pt x="450" y="216"/>
                    <a:pt x="450" y="216"/>
                    <a:pt x="450" y="216"/>
                  </a:cubicBezTo>
                  <a:cubicBezTo>
                    <a:pt x="450" y="276"/>
                    <a:pt x="401" y="300"/>
                    <a:pt x="341" y="300"/>
                  </a:cubicBezTo>
                  <a:cubicBezTo>
                    <a:pt x="259" y="300"/>
                    <a:pt x="259" y="300"/>
                    <a:pt x="259" y="300"/>
                  </a:cubicBezTo>
                  <a:cubicBezTo>
                    <a:pt x="213" y="300"/>
                    <a:pt x="175" y="338"/>
                    <a:pt x="175" y="384"/>
                  </a:cubicBezTo>
                  <a:cubicBezTo>
                    <a:pt x="175" y="525"/>
                    <a:pt x="175" y="525"/>
                    <a:pt x="175" y="525"/>
                  </a:cubicBezTo>
                  <a:cubicBezTo>
                    <a:pt x="175" y="525"/>
                    <a:pt x="177" y="575"/>
                    <a:pt x="300" y="575"/>
                  </a:cubicBezTo>
                  <a:cubicBezTo>
                    <a:pt x="423" y="575"/>
                    <a:pt x="425" y="525"/>
                    <a:pt x="425" y="525"/>
                  </a:cubicBezTo>
                  <a:cubicBezTo>
                    <a:pt x="425" y="425"/>
                    <a:pt x="425" y="425"/>
                    <a:pt x="425" y="425"/>
                  </a:cubicBezTo>
                  <a:cubicBezTo>
                    <a:pt x="275" y="425"/>
                    <a:pt x="275" y="425"/>
                    <a:pt x="275" y="425"/>
                  </a:cubicBezTo>
                  <a:cubicBezTo>
                    <a:pt x="275" y="400"/>
                    <a:pt x="275" y="400"/>
                    <a:pt x="275" y="400"/>
                  </a:cubicBezTo>
                  <a:cubicBezTo>
                    <a:pt x="525" y="400"/>
                    <a:pt x="525" y="400"/>
                    <a:pt x="525" y="400"/>
                  </a:cubicBezTo>
                  <a:cubicBezTo>
                    <a:pt x="525" y="400"/>
                    <a:pt x="600" y="413"/>
                    <a:pt x="600" y="275"/>
                  </a:cubicBezTo>
                  <a:cubicBezTo>
                    <a:pt x="600" y="137"/>
                    <a:pt x="525" y="150"/>
                    <a:pt x="525" y="150"/>
                  </a:cubicBezTo>
                  <a:lnTo>
                    <a:pt x="450" y="150"/>
                  </a:lnTo>
                  <a:close/>
                  <a:moveTo>
                    <a:pt x="375" y="475"/>
                  </a:moveTo>
                  <a:cubicBezTo>
                    <a:pt x="389" y="475"/>
                    <a:pt x="400" y="486"/>
                    <a:pt x="400" y="500"/>
                  </a:cubicBezTo>
                  <a:cubicBezTo>
                    <a:pt x="400" y="514"/>
                    <a:pt x="389" y="525"/>
                    <a:pt x="375" y="525"/>
                  </a:cubicBezTo>
                  <a:cubicBezTo>
                    <a:pt x="361" y="525"/>
                    <a:pt x="350" y="514"/>
                    <a:pt x="350" y="500"/>
                  </a:cubicBezTo>
                  <a:cubicBezTo>
                    <a:pt x="350" y="486"/>
                    <a:pt x="361" y="475"/>
                    <a:pt x="375" y="475"/>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solidFill>
              </a:endParaRPr>
            </a:p>
          </p:txBody>
        </p:sp>
      </p:grpSp>
    </p:spTree>
  </p:cSld>
  <p:clrMap bg1="lt1" tx1="dk1" bg2="lt2" tx2="dk2" accent1="accent1" accent2="accent2" accent3="accent3" accent4="accent4" accent5="accent5" accent6="accent6" hlink="hlink" folHlink="folHlink"/>
  <p:sldLayoutIdLst>
    <p:sldLayoutId id="2147484273" r:id="rId1"/>
    <p:sldLayoutId id="2147484274" r:id="rId2"/>
    <p:sldLayoutId id="2147484275" r:id="rId3"/>
    <p:sldLayoutId id="2147484276" r:id="rId4"/>
    <p:sldLayoutId id="2147484277" r:id="rId5"/>
    <p:sldLayoutId id="2147484278" r:id="rId6"/>
    <p:sldLayoutId id="2147484279" r:id="rId7"/>
    <p:sldLayoutId id="2147484280" r:id="rId8"/>
    <p:sldLayoutId id="2147484281" r:id="rId9"/>
    <p:sldLayoutId id="2147484282" r:id="rId10"/>
    <p:sldLayoutId id="21474842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1.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cxnSp>
        <p:nvCxnSpPr>
          <p:cNvPr id="7" name="直接连接符 6"/>
          <p:cNvCxnSpPr/>
          <p:nvPr userDrawn="1"/>
        </p:nvCxnSpPr>
        <p:spPr>
          <a:xfrm>
            <a:off x="0" y="702856"/>
            <a:ext cx="12192000" cy="0"/>
          </a:xfrm>
          <a:prstGeom prst="line">
            <a:avLst/>
          </a:prstGeom>
          <a:ln w="38100">
            <a:solidFill>
              <a:schemeClr val="accent1"/>
            </a:solidFill>
            <a:tailEnd type="none"/>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nvCxnSpPr>
        <p:spPr>
          <a:xfrm>
            <a:off x="0" y="774864"/>
            <a:ext cx="12192000" cy="0"/>
          </a:xfrm>
          <a:prstGeom prst="line">
            <a:avLst/>
          </a:prstGeom>
          <a:ln w="38100">
            <a:solidFill>
              <a:schemeClr val="accent1"/>
            </a:solidFill>
            <a:tailEnd type="none"/>
          </a:ln>
        </p:spPr>
        <p:style>
          <a:lnRef idx="1">
            <a:schemeClr val="accent1"/>
          </a:lnRef>
          <a:fillRef idx="0">
            <a:schemeClr val="accent1"/>
          </a:fillRef>
          <a:effectRef idx="0">
            <a:schemeClr val="accent1"/>
          </a:effectRef>
          <a:fontRef idx="minor">
            <a:schemeClr val="tx1"/>
          </a:fontRef>
        </p:style>
      </p:cxnSp>
      <p:pic>
        <p:nvPicPr>
          <p:cNvPr id="9" name="图片 8" descr="文本&#10;&#10;描述已自动生成"/>
          <p:cNvPicPr>
            <a:picLocks noChangeAspect="1"/>
          </p:cNvPicPr>
          <p:nvPr userDrawn="1"/>
        </p:nvPicPr>
        <p:blipFill>
          <a:blip r:embed="rId13" cstate="print">
            <a:grayscl/>
            <a:extLst>
              <a:ext uri="{28A0092B-C50C-407E-A947-70E740481C1C}">
                <a14:useLocalDpi xmlns:a14="http://schemas.microsoft.com/office/drawing/2010/main" val="0"/>
              </a:ext>
            </a:extLst>
          </a:blip>
          <a:stretch>
            <a:fillRect/>
          </a:stretch>
        </p:blipFill>
        <p:spPr>
          <a:xfrm>
            <a:off x="9676872" y="-77489"/>
            <a:ext cx="2580885" cy="973017"/>
          </a:xfrm>
          <a:prstGeom prst="rect">
            <a:avLst/>
          </a:prstGeom>
        </p:spPr>
      </p:pic>
      <p:grpSp>
        <p:nvGrpSpPr>
          <p:cNvPr id="25" name="Group 4"/>
          <p:cNvGrpSpPr>
            <a:grpSpLocks noChangeAspect="1"/>
          </p:cNvGrpSpPr>
          <p:nvPr userDrawn="1"/>
        </p:nvGrpSpPr>
        <p:grpSpPr bwMode="auto">
          <a:xfrm>
            <a:off x="458101" y="125771"/>
            <a:ext cx="525306" cy="504000"/>
            <a:chOff x="3125" y="1474"/>
            <a:chExt cx="1430" cy="1372"/>
          </a:xfrm>
        </p:grpSpPr>
        <p:sp>
          <p:nvSpPr>
            <p:cNvPr id="26" name="AutoShape 3"/>
            <p:cNvSpPr>
              <a:spLocks noChangeAspect="1" noChangeArrowheads="1" noTextEdit="1"/>
            </p:cNvSpPr>
            <p:nvPr userDrawn="1"/>
          </p:nvSpPr>
          <p:spPr bwMode="auto">
            <a:xfrm>
              <a:off x="3125" y="1474"/>
              <a:ext cx="1430" cy="1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chemeClr val="tx1"/>
                </a:solidFill>
              </a:endParaRPr>
            </a:p>
          </p:txBody>
        </p:sp>
        <p:sp>
          <p:nvSpPr>
            <p:cNvPr id="27" name="Freeform 5"/>
            <p:cNvSpPr>
              <a:spLocks noEditPoints="1"/>
            </p:cNvSpPr>
            <p:nvPr userDrawn="1"/>
          </p:nvSpPr>
          <p:spPr bwMode="auto">
            <a:xfrm>
              <a:off x="3127" y="1474"/>
              <a:ext cx="1430" cy="1370"/>
            </a:xfrm>
            <a:custGeom>
              <a:avLst/>
              <a:gdLst>
                <a:gd name="T0" fmla="*/ 300 w 600"/>
                <a:gd name="T1" fmla="*/ 0 h 575"/>
                <a:gd name="T2" fmla="*/ 175 w 600"/>
                <a:gd name="T3" fmla="*/ 50 h 575"/>
                <a:gd name="T4" fmla="*/ 175 w 600"/>
                <a:gd name="T5" fmla="*/ 150 h 575"/>
                <a:gd name="T6" fmla="*/ 325 w 600"/>
                <a:gd name="T7" fmla="*/ 150 h 575"/>
                <a:gd name="T8" fmla="*/ 325 w 600"/>
                <a:gd name="T9" fmla="*/ 175 h 575"/>
                <a:gd name="T10" fmla="*/ 75 w 600"/>
                <a:gd name="T11" fmla="*/ 175 h 575"/>
                <a:gd name="T12" fmla="*/ 0 w 600"/>
                <a:gd name="T13" fmla="*/ 300 h 575"/>
                <a:gd name="T14" fmla="*/ 75 w 600"/>
                <a:gd name="T15" fmla="*/ 425 h 575"/>
                <a:gd name="T16" fmla="*/ 150 w 600"/>
                <a:gd name="T17" fmla="*/ 425 h 575"/>
                <a:gd name="T18" fmla="*/ 150 w 600"/>
                <a:gd name="T19" fmla="*/ 384 h 575"/>
                <a:gd name="T20" fmla="*/ 259 w 600"/>
                <a:gd name="T21" fmla="*/ 275 h 575"/>
                <a:gd name="T22" fmla="*/ 341 w 600"/>
                <a:gd name="T23" fmla="*/ 275 h 575"/>
                <a:gd name="T24" fmla="*/ 425 w 600"/>
                <a:gd name="T25" fmla="*/ 216 h 575"/>
                <a:gd name="T26" fmla="*/ 425 w 600"/>
                <a:gd name="T27" fmla="*/ 50 h 575"/>
                <a:gd name="T28" fmla="*/ 300 w 600"/>
                <a:gd name="T29" fmla="*/ 0 h 575"/>
                <a:gd name="T30" fmla="*/ 225 w 600"/>
                <a:gd name="T31" fmla="*/ 50 h 575"/>
                <a:gd name="T32" fmla="*/ 250 w 600"/>
                <a:gd name="T33" fmla="*/ 75 h 575"/>
                <a:gd name="T34" fmla="*/ 225 w 600"/>
                <a:gd name="T35" fmla="*/ 100 h 575"/>
                <a:gd name="T36" fmla="*/ 200 w 600"/>
                <a:gd name="T37" fmla="*/ 75 h 575"/>
                <a:gd name="T38" fmla="*/ 225 w 600"/>
                <a:gd name="T39" fmla="*/ 50 h 575"/>
                <a:gd name="T40" fmla="*/ 450 w 600"/>
                <a:gd name="T41" fmla="*/ 150 h 575"/>
                <a:gd name="T42" fmla="*/ 450 w 600"/>
                <a:gd name="T43" fmla="*/ 216 h 575"/>
                <a:gd name="T44" fmla="*/ 341 w 600"/>
                <a:gd name="T45" fmla="*/ 300 h 575"/>
                <a:gd name="T46" fmla="*/ 259 w 600"/>
                <a:gd name="T47" fmla="*/ 300 h 575"/>
                <a:gd name="T48" fmla="*/ 175 w 600"/>
                <a:gd name="T49" fmla="*/ 384 h 575"/>
                <a:gd name="T50" fmla="*/ 175 w 600"/>
                <a:gd name="T51" fmla="*/ 525 h 575"/>
                <a:gd name="T52" fmla="*/ 300 w 600"/>
                <a:gd name="T53" fmla="*/ 575 h 575"/>
                <a:gd name="T54" fmla="*/ 425 w 600"/>
                <a:gd name="T55" fmla="*/ 525 h 575"/>
                <a:gd name="T56" fmla="*/ 425 w 600"/>
                <a:gd name="T57" fmla="*/ 425 h 575"/>
                <a:gd name="T58" fmla="*/ 275 w 600"/>
                <a:gd name="T59" fmla="*/ 425 h 575"/>
                <a:gd name="T60" fmla="*/ 275 w 600"/>
                <a:gd name="T61" fmla="*/ 400 h 575"/>
                <a:gd name="T62" fmla="*/ 525 w 600"/>
                <a:gd name="T63" fmla="*/ 400 h 575"/>
                <a:gd name="T64" fmla="*/ 600 w 600"/>
                <a:gd name="T65" fmla="*/ 275 h 575"/>
                <a:gd name="T66" fmla="*/ 525 w 600"/>
                <a:gd name="T67" fmla="*/ 150 h 575"/>
                <a:gd name="T68" fmla="*/ 450 w 600"/>
                <a:gd name="T69" fmla="*/ 150 h 575"/>
                <a:gd name="T70" fmla="*/ 375 w 600"/>
                <a:gd name="T71" fmla="*/ 475 h 575"/>
                <a:gd name="T72" fmla="*/ 400 w 600"/>
                <a:gd name="T73" fmla="*/ 500 h 575"/>
                <a:gd name="T74" fmla="*/ 375 w 600"/>
                <a:gd name="T75" fmla="*/ 525 h 575"/>
                <a:gd name="T76" fmla="*/ 350 w 600"/>
                <a:gd name="T77" fmla="*/ 500 h 575"/>
                <a:gd name="T78" fmla="*/ 375 w 600"/>
                <a:gd name="T79" fmla="*/ 475 h 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00" h="575">
                  <a:moveTo>
                    <a:pt x="300" y="0"/>
                  </a:moveTo>
                  <a:cubicBezTo>
                    <a:pt x="175" y="0"/>
                    <a:pt x="175" y="50"/>
                    <a:pt x="175" y="50"/>
                  </a:cubicBezTo>
                  <a:cubicBezTo>
                    <a:pt x="175" y="150"/>
                    <a:pt x="175" y="150"/>
                    <a:pt x="175" y="150"/>
                  </a:cubicBezTo>
                  <a:cubicBezTo>
                    <a:pt x="325" y="150"/>
                    <a:pt x="325" y="150"/>
                    <a:pt x="325" y="150"/>
                  </a:cubicBezTo>
                  <a:cubicBezTo>
                    <a:pt x="325" y="175"/>
                    <a:pt x="325" y="175"/>
                    <a:pt x="325" y="175"/>
                  </a:cubicBezTo>
                  <a:cubicBezTo>
                    <a:pt x="75" y="175"/>
                    <a:pt x="75" y="175"/>
                    <a:pt x="75" y="175"/>
                  </a:cubicBezTo>
                  <a:cubicBezTo>
                    <a:pt x="75" y="175"/>
                    <a:pt x="0" y="163"/>
                    <a:pt x="0" y="300"/>
                  </a:cubicBezTo>
                  <a:cubicBezTo>
                    <a:pt x="0" y="436"/>
                    <a:pt x="75" y="425"/>
                    <a:pt x="75" y="425"/>
                  </a:cubicBezTo>
                  <a:cubicBezTo>
                    <a:pt x="150" y="425"/>
                    <a:pt x="150" y="425"/>
                    <a:pt x="150" y="425"/>
                  </a:cubicBezTo>
                  <a:cubicBezTo>
                    <a:pt x="150" y="384"/>
                    <a:pt x="150" y="384"/>
                    <a:pt x="150" y="384"/>
                  </a:cubicBezTo>
                  <a:cubicBezTo>
                    <a:pt x="150" y="324"/>
                    <a:pt x="199" y="275"/>
                    <a:pt x="259" y="275"/>
                  </a:cubicBezTo>
                  <a:cubicBezTo>
                    <a:pt x="341" y="275"/>
                    <a:pt x="341" y="275"/>
                    <a:pt x="341" y="275"/>
                  </a:cubicBezTo>
                  <a:cubicBezTo>
                    <a:pt x="387" y="275"/>
                    <a:pt x="425" y="262"/>
                    <a:pt x="425" y="216"/>
                  </a:cubicBezTo>
                  <a:cubicBezTo>
                    <a:pt x="425" y="50"/>
                    <a:pt x="425" y="50"/>
                    <a:pt x="425" y="50"/>
                  </a:cubicBezTo>
                  <a:cubicBezTo>
                    <a:pt x="425" y="50"/>
                    <a:pt x="425" y="0"/>
                    <a:pt x="300" y="0"/>
                  </a:cubicBezTo>
                  <a:close/>
                  <a:moveTo>
                    <a:pt x="225" y="50"/>
                  </a:moveTo>
                  <a:cubicBezTo>
                    <a:pt x="239" y="50"/>
                    <a:pt x="250" y="61"/>
                    <a:pt x="250" y="75"/>
                  </a:cubicBezTo>
                  <a:cubicBezTo>
                    <a:pt x="250" y="89"/>
                    <a:pt x="239" y="100"/>
                    <a:pt x="225" y="100"/>
                  </a:cubicBezTo>
                  <a:cubicBezTo>
                    <a:pt x="211" y="100"/>
                    <a:pt x="200" y="89"/>
                    <a:pt x="200" y="75"/>
                  </a:cubicBezTo>
                  <a:cubicBezTo>
                    <a:pt x="200" y="61"/>
                    <a:pt x="211" y="50"/>
                    <a:pt x="225" y="50"/>
                  </a:cubicBezTo>
                  <a:close/>
                  <a:moveTo>
                    <a:pt x="450" y="150"/>
                  </a:moveTo>
                  <a:cubicBezTo>
                    <a:pt x="450" y="216"/>
                    <a:pt x="450" y="216"/>
                    <a:pt x="450" y="216"/>
                  </a:cubicBezTo>
                  <a:cubicBezTo>
                    <a:pt x="450" y="276"/>
                    <a:pt x="401" y="300"/>
                    <a:pt x="341" y="300"/>
                  </a:cubicBezTo>
                  <a:cubicBezTo>
                    <a:pt x="259" y="300"/>
                    <a:pt x="259" y="300"/>
                    <a:pt x="259" y="300"/>
                  </a:cubicBezTo>
                  <a:cubicBezTo>
                    <a:pt x="213" y="300"/>
                    <a:pt x="175" y="338"/>
                    <a:pt x="175" y="384"/>
                  </a:cubicBezTo>
                  <a:cubicBezTo>
                    <a:pt x="175" y="525"/>
                    <a:pt x="175" y="525"/>
                    <a:pt x="175" y="525"/>
                  </a:cubicBezTo>
                  <a:cubicBezTo>
                    <a:pt x="175" y="525"/>
                    <a:pt x="177" y="575"/>
                    <a:pt x="300" y="575"/>
                  </a:cubicBezTo>
                  <a:cubicBezTo>
                    <a:pt x="423" y="575"/>
                    <a:pt x="425" y="525"/>
                    <a:pt x="425" y="525"/>
                  </a:cubicBezTo>
                  <a:cubicBezTo>
                    <a:pt x="425" y="425"/>
                    <a:pt x="425" y="425"/>
                    <a:pt x="425" y="425"/>
                  </a:cubicBezTo>
                  <a:cubicBezTo>
                    <a:pt x="275" y="425"/>
                    <a:pt x="275" y="425"/>
                    <a:pt x="275" y="425"/>
                  </a:cubicBezTo>
                  <a:cubicBezTo>
                    <a:pt x="275" y="400"/>
                    <a:pt x="275" y="400"/>
                    <a:pt x="275" y="400"/>
                  </a:cubicBezTo>
                  <a:cubicBezTo>
                    <a:pt x="525" y="400"/>
                    <a:pt x="525" y="400"/>
                    <a:pt x="525" y="400"/>
                  </a:cubicBezTo>
                  <a:cubicBezTo>
                    <a:pt x="525" y="400"/>
                    <a:pt x="600" y="413"/>
                    <a:pt x="600" y="275"/>
                  </a:cubicBezTo>
                  <a:cubicBezTo>
                    <a:pt x="600" y="137"/>
                    <a:pt x="525" y="150"/>
                    <a:pt x="525" y="150"/>
                  </a:cubicBezTo>
                  <a:lnTo>
                    <a:pt x="450" y="150"/>
                  </a:lnTo>
                  <a:close/>
                  <a:moveTo>
                    <a:pt x="375" y="475"/>
                  </a:moveTo>
                  <a:cubicBezTo>
                    <a:pt x="389" y="475"/>
                    <a:pt x="400" y="486"/>
                    <a:pt x="400" y="500"/>
                  </a:cubicBezTo>
                  <a:cubicBezTo>
                    <a:pt x="400" y="514"/>
                    <a:pt x="389" y="525"/>
                    <a:pt x="375" y="525"/>
                  </a:cubicBezTo>
                  <a:cubicBezTo>
                    <a:pt x="361" y="525"/>
                    <a:pt x="350" y="514"/>
                    <a:pt x="350" y="500"/>
                  </a:cubicBezTo>
                  <a:cubicBezTo>
                    <a:pt x="350" y="486"/>
                    <a:pt x="361" y="475"/>
                    <a:pt x="375" y="475"/>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solidFill>
              </a:endParaRPr>
            </a:p>
          </p:txBody>
        </p:sp>
      </p:grpSp>
    </p:spTree>
  </p:cSld>
  <p:clrMap bg1="lt1" tx1="dk1" bg2="lt2" tx2="dk2" accent1="accent1" accent2="accent2" accent3="accent3" accent4="accent4" accent5="accent5" accent6="accent6" hlink="hlink" folHlink="folHlink"/>
  <p:sldLayoutIdLst>
    <p:sldLayoutId id="2147484285" r:id="rId1"/>
    <p:sldLayoutId id="2147484286" r:id="rId2"/>
    <p:sldLayoutId id="2147484287" r:id="rId3"/>
    <p:sldLayoutId id="2147484288" r:id="rId4"/>
    <p:sldLayoutId id="2147484289" r:id="rId5"/>
    <p:sldLayoutId id="2147484290" r:id="rId6"/>
    <p:sldLayoutId id="2147484291" r:id="rId7"/>
    <p:sldLayoutId id="2147484292" r:id="rId8"/>
    <p:sldLayoutId id="2147484293" r:id="rId9"/>
    <p:sldLayoutId id="2147484294" r:id="rId10"/>
    <p:sldLayoutId id="21474842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2.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cxnSp>
        <p:nvCxnSpPr>
          <p:cNvPr id="7" name="直接连接符 6"/>
          <p:cNvCxnSpPr/>
          <p:nvPr userDrawn="1"/>
        </p:nvCxnSpPr>
        <p:spPr>
          <a:xfrm>
            <a:off x="0" y="702856"/>
            <a:ext cx="12192000" cy="0"/>
          </a:xfrm>
          <a:prstGeom prst="line">
            <a:avLst/>
          </a:prstGeom>
          <a:ln w="38100">
            <a:solidFill>
              <a:schemeClr val="accent1"/>
            </a:solidFill>
            <a:tailEnd type="none"/>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nvCxnSpPr>
        <p:spPr>
          <a:xfrm>
            <a:off x="0" y="774864"/>
            <a:ext cx="12192000" cy="0"/>
          </a:xfrm>
          <a:prstGeom prst="line">
            <a:avLst/>
          </a:prstGeom>
          <a:ln w="38100">
            <a:solidFill>
              <a:schemeClr val="accent1"/>
            </a:solidFill>
            <a:tailEnd type="none"/>
          </a:ln>
        </p:spPr>
        <p:style>
          <a:lnRef idx="1">
            <a:schemeClr val="accent1"/>
          </a:lnRef>
          <a:fillRef idx="0">
            <a:schemeClr val="accent1"/>
          </a:fillRef>
          <a:effectRef idx="0">
            <a:schemeClr val="accent1"/>
          </a:effectRef>
          <a:fontRef idx="minor">
            <a:schemeClr val="tx1"/>
          </a:fontRef>
        </p:style>
      </p:cxnSp>
      <p:pic>
        <p:nvPicPr>
          <p:cNvPr id="9" name="图片 8" descr="文本&#10;&#10;描述已自动生成"/>
          <p:cNvPicPr>
            <a:picLocks noChangeAspect="1"/>
          </p:cNvPicPr>
          <p:nvPr userDrawn="1"/>
        </p:nvPicPr>
        <p:blipFill>
          <a:blip r:embed="rId13" cstate="print">
            <a:grayscl/>
            <a:extLst>
              <a:ext uri="{28A0092B-C50C-407E-A947-70E740481C1C}">
                <a14:useLocalDpi xmlns:a14="http://schemas.microsoft.com/office/drawing/2010/main" val="0"/>
              </a:ext>
            </a:extLst>
          </a:blip>
          <a:stretch>
            <a:fillRect/>
          </a:stretch>
        </p:blipFill>
        <p:spPr>
          <a:xfrm>
            <a:off x="9676872" y="-77489"/>
            <a:ext cx="2580885" cy="973017"/>
          </a:xfrm>
          <a:prstGeom prst="rect">
            <a:avLst/>
          </a:prstGeom>
        </p:spPr>
      </p:pic>
      <p:grpSp>
        <p:nvGrpSpPr>
          <p:cNvPr id="25" name="Group 4"/>
          <p:cNvGrpSpPr>
            <a:grpSpLocks noChangeAspect="1"/>
          </p:cNvGrpSpPr>
          <p:nvPr userDrawn="1"/>
        </p:nvGrpSpPr>
        <p:grpSpPr bwMode="auto">
          <a:xfrm>
            <a:off x="458101" y="125771"/>
            <a:ext cx="525306" cy="504000"/>
            <a:chOff x="3125" y="1474"/>
            <a:chExt cx="1430" cy="1372"/>
          </a:xfrm>
        </p:grpSpPr>
        <p:sp>
          <p:nvSpPr>
            <p:cNvPr id="26" name="AutoShape 3"/>
            <p:cNvSpPr>
              <a:spLocks noChangeAspect="1" noChangeArrowheads="1" noTextEdit="1"/>
            </p:cNvSpPr>
            <p:nvPr userDrawn="1"/>
          </p:nvSpPr>
          <p:spPr bwMode="auto">
            <a:xfrm>
              <a:off x="3125" y="1474"/>
              <a:ext cx="1430" cy="1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chemeClr val="tx1"/>
                </a:solidFill>
              </a:endParaRPr>
            </a:p>
          </p:txBody>
        </p:sp>
        <p:sp>
          <p:nvSpPr>
            <p:cNvPr id="27" name="Freeform 5"/>
            <p:cNvSpPr>
              <a:spLocks noEditPoints="1"/>
            </p:cNvSpPr>
            <p:nvPr userDrawn="1"/>
          </p:nvSpPr>
          <p:spPr bwMode="auto">
            <a:xfrm>
              <a:off x="3127" y="1474"/>
              <a:ext cx="1430" cy="1370"/>
            </a:xfrm>
            <a:custGeom>
              <a:avLst/>
              <a:gdLst>
                <a:gd name="T0" fmla="*/ 300 w 600"/>
                <a:gd name="T1" fmla="*/ 0 h 575"/>
                <a:gd name="T2" fmla="*/ 175 w 600"/>
                <a:gd name="T3" fmla="*/ 50 h 575"/>
                <a:gd name="T4" fmla="*/ 175 w 600"/>
                <a:gd name="T5" fmla="*/ 150 h 575"/>
                <a:gd name="T6" fmla="*/ 325 w 600"/>
                <a:gd name="T7" fmla="*/ 150 h 575"/>
                <a:gd name="T8" fmla="*/ 325 w 600"/>
                <a:gd name="T9" fmla="*/ 175 h 575"/>
                <a:gd name="T10" fmla="*/ 75 w 600"/>
                <a:gd name="T11" fmla="*/ 175 h 575"/>
                <a:gd name="T12" fmla="*/ 0 w 600"/>
                <a:gd name="T13" fmla="*/ 300 h 575"/>
                <a:gd name="T14" fmla="*/ 75 w 600"/>
                <a:gd name="T15" fmla="*/ 425 h 575"/>
                <a:gd name="T16" fmla="*/ 150 w 600"/>
                <a:gd name="T17" fmla="*/ 425 h 575"/>
                <a:gd name="T18" fmla="*/ 150 w 600"/>
                <a:gd name="T19" fmla="*/ 384 h 575"/>
                <a:gd name="T20" fmla="*/ 259 w 600"/>
                <a:gd name="T21" fmla="*/ 275 h 575"/>
                <a:gd name="T22" fmla="*/ 341 w 600"/>
                <a:gd name="T23" fmla="*/ 275 h 575"/>
                <a:gd name="T24" fmla="*/ 425 w 600"/>
                <a:gd name="T25" fmla="*/ 216 h 575"/>
                <a:gd name="T26" fmla="*/ 425 w 600"/>
                <a:gd name="T27" fmla="*/ 50 h 575"/>
                <a:gd name="T28" fmla="*/ 300 w 600"/>
                <a:gd name="T29" fmla="*/ 0 h 575"/>
                <a:gd name="T30" fmla="*/ 225 w 600"/>
                <a:gd name="T31" fmla="*/ 50 h 575"/>
                <a:gd name="T32" fmla="*/ 250 w 600"/>
                <a:gd name="T33" fmla="*/ 75 h 575"/>
                <a:gd name="T34" fmla="*/ 225 w 600"/>
                <a:gd name="T35" fmla="*/ 100 h 575"/>
                <a:gd name="T36" fmla="*/ 200 w 600"/>
                <a:gd name="T37" fmla="*/ 75 h 575"/>
                <a:gd name="T38" fmla="*/ 225 w 600"/>
                <a:gd name="T39" fmla="*/ 50 h 575"/>
                <a:gd name="T40" fmla="*/ 450 w 600"/>
                <a:gd name="T41" fmla="*/ 150 h 575"/>
                <a:gd name="T42" fmla="*/ 450 w 600"/>
                <a:gd name="T43" fmla="*/ 216 h 575"/>
                <a:gd name="T44" fmla="*/ 341 w 600"/>
                <a:gd name="T45" fmla="*/ 300 h 575"/>
                <a:gd name="T46" fmla="*/ 259 w 600"/>
                <a:gd name="T47" fmla="*/ 300 h 575"/>
                <a:gd name="T48" fmla="*/ 175 w 600"/>
                <a:gd name="T49" fmla="*/ 384 h 575"/>
                <a:gd name="T50" fmla="*/ 175 w 600"/>
                <a:gd name="T51" fmla="*/ 525 h 575"/>
                <a:gd name="T52" fmla="*/ 300 w 600"/>
                <a:gd name="T53" fmla="*/ 575 h 575"/>
                <a:gd name="T54" fmla="*/ 425 w 600"/>
                <a:gd name="T55" fmla="*/ 525 h 575"/>
                <a:gd name="T56" fmla="*/ 425 w 600"/>
                <a:gd name="T57" fmla="*/ 425 h 575"/>
                <a:gd name="T58" fmla="*/ 275 w 600"/>
                <a:gd name="T59" fmla="*/ 425 h 575"/>
                <a:gd name="T60" fmla="*/ 275 w 600"/>
                <a:gd name="T61" fmla="*/ 400 h 575"/>
                <a:gd name="T62" fmla="*/ 525 w 600"/>
                <a:gd name="T63" fmla="*/ 400 h 575"/>
                <a:gd name="T64" fmla="*/ 600 w 600"/>
                <a:gd name="T65" fmla="*/ 275 h 575"/>
                <a:gd name="T66" fmla="*/ 525 w 600"/>
                <a:gd name="T67" fmla="*/ 150 h 575"/>
                <a:gd name="T68" fmla="*/ 450 w 600"/>
                <a:gd name="T69" fmla="*/ 150 h 575"/>
                <a:gd name="T70" fmla="*/ 375 w 600"/>
                <a:gd name="T71" fmla="*/ 475 h 575"/>
                <a:gd name="T72" fmla="*/ 400 w 600"/>
                <a:gd name="T73" fmla="*/ 500 h 575"/>
                <a:gd name="T74" fmla="*/ 375 w 600"/>
                <a:gd name="T75" fmla="*/ 525 h 575"/>
                <a:gd name="T76" fmla="*/ 350 w 600"/>
                <a:gd name="T77" fmla="*/ 500 h 575"/>
                <a:gd name="T78" fmla="*/ 375 w 600"/>
                <a:gd name="T79" fmla="*/ 475 h 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00" h="575">
                  <a:moveTo>
                    <a:pt x="300" y="0"/>
                  </a:moveTo>
                  <a:cubicBezTo>
                    <a:pt x="175" y="0"/>
                    <a:pt x="175" y="50"/>
                    <a:pt x="175" y="50"/>
                  </a:cubicBezTo>
                  <a:cubicBezTo>
                    <a:pt x="175" y="150"/>
                    <a:pt x="175" y="150"/>
                    <a:pt x="175" y="150"/>
                  </a:cubicBezTo>
                  <a:cubicBezTo>
                    <a:pt x="325" y="150"/>
                    <a:pt x="325" y="150"/>
                    <a:pt x="325" y="150"/>
                  </a:cubicBezTo>
                  <a:cubicBezTo>
                    <a:pt x="325" y="175"/>
                    <a:pt x="325" y="175"/>
                    <a:pt x="325" y="175"/>
                  </a:cubicBezTo>
                  <a:cubicBezTo>
                    <a:pt x="75" y="175"/>
                    <a:pt x="75" y="175"/>
                    <a:pt x="75" y="175"/>
                  </a:cubicBezTo>
                  <a:cubicBezTo>
                    <a:pt x="75" y="175"/>
                    <a:pt x="0" y="163"/>
                    <a:pt x="0" y="300"/>
                  </a:cubicBezTo>
                  <a:cubicBezTo>
                    <a:pt x="0" y="436"/>
                    <a:pt x="75" y="425"/>
                    <a:pt x="75" y="425"/>
                  </a:cubicBezTo>
                  <a:cubicBezTo>
                    <a:pt x="150" y="425"/>
                    <a:pt x="150" y="425"/>
                    <a:pt x="150" y="425"/>
                  </a:cubicBezTo>
                  <a:cubicBezTo>
                    <a:pt x="150" y="384"/>
                    <a:pt x="150" y="384"/>
                    <a:pt x="150" y="384"/>
                  </a:cubicBezTo>
                  <a:cubicBezTo>
                    <a:pt x="150" y="324"/>
                    <a:pt x="199" y="275"/>
                    <a:pt x="259" y="275"/>
                  </a:cubicBezTo>
                  <a:cubicBezTo>
                    <a:pt x="341" y="275"/>
                    <a:pt x="341" y="275"/>
                    <a:pt x="341" y="275"/>
                  </a:cubicBezTo>
                  <a:cubicBezTo>
                    <a:pt x="387" y="275"/>
                    <a:pt x="425" y="262"/>
                    <a:pt x="425" y="216"/>
                  </a:cubicBezTo>
                  <a:cubicBezTo>
                    <a:pt x="425" y="50"/>
                    <a:pt x="425" y="50"/>
                    <a:pt x="425" y="50"/>
                  </a:cubicBezTo>
                  <a:cubicBezTo>
                    <a:pt x="425" y="50"/>
                    <a:pt x="425" y="0"/>
                    <a:pt x="300" y="0"/>
                  </a:cubicBezTo>
                  <a:close/>
                  <a:moveTo>
                    <a:pt x="225" y="50"/>
                  </a:moveTo>
                  <a:cubicBezTo>
                    <a:pt x="239" y="50"/>
                    <a:pt x="250" y="61"/>
                    <a:pt x="250" y="75"/>
                  </a:cubicBezTo>
                  <a:cubicBezTo>
                    <a:pt x="250" y="89"/>
                    <a:pt x="239" y="100"/>
                    <a:pt x="225" y="100"/>
                  </a:cubicBezTo>
                  <a:cubicBezTo>
                    <a:pt x="211" y="100"/>
                    <a:pt x="200" y="89"/>
                    <a:pt x="200" y="75"/>
                  </a:cubicBezTo>
                  <a:cubicBezTo>
                    <a:pt x="200" y="61"/>
                    <a:pt x="211" y="50"/>
                    <a:pt x="225" y="50"/>
                  </a:cubicBezTo>
                  <a:close/>
                  <a:moveTo>
                    <a:pt x="450" y="150"/>
                  </a:moveTo>
                  <a:cubicBezTo>
                    <a:pt x="450" y="216"/>
                    <a:pt x="450" y="216"/>
                    <a:pt x="450" y="216"/>
                  </a:cubicBezTo>
                  <a:cubicBezTo>
                    <a:pt x="450" y="276"/>
                    <a:pt x="401" y="300"/>
                    <a:pt x="341" y="300"/>
                  </a:cubicBezTo>
                  <a:cubicBezTo>
                    <a:pt x="259" y="300"/>
                    <a:pt x="259" y="300"/>
                    <a:pt x="259" y="300"/>
                  </a:cubicBezTo>
                  <a:cubicBezTo>
                    <a:pt x="213" y="300"/>
                    <a:pt x="175" y="338"/>
                    <a:pt x="175" y="384"/>
                  </a:cubicBezTo>
                  <a:cubicBezTo>
                    <a:pt x="175" y="525"/>
                    <a:pt x="175" y="525"/>
                    <a:pt x="175" y="525"/>
                  </a:cubicBezTo>
                  <a:cubicBezTo>
                    <a:pt x="175" y="525"/>
                    <a:pt x="177" y="575"/>
                    <a:pt x="300" y="575"/>
                  </a:cubicBezTo>
                  <a:cubicBezTo>
                    <a:pt x="423" y="575"/>
                    <a:pt x="425" y="525"/>
                    <a:pt x="425" y="525"/>
                  </a:cubicBezTo>
                  <a:cubicBezTo>
                    <a:pt x="425" y="425"/>
                    <a:pt x="425" y="425"/>
                    <a:pt x="425" y="425"/>
                  </a:cubicBezTo>
                  <a:cubicBezTo>
                    <a:pt x="275" y="425"/>
                    <a:pt x="275" y="425"/>
                    <a:pt x="275" y="425"/>
                  </a:cubicBezTo>
                  <a:cubicBezTo>
                    <a:pt x="275" y="400"/>
                    <a:pt x="275" y="400"/>
                    <a:pt x="275" y="400"/>
                  </a:cubicBezTo>
                  <a:cubicBezTo>
                    <a:pt x="525" y="400"/>
                    <a:pt x="525" y="400"/>
                    <a:pt x="525" y="400"/>
                  </a:cubicBezTo>
                  <a:cubicBezTo>
                    <a:pt x="525" y="400"/>
                    <a:pt x="600" y="413"/>
                    <a:pt x="600" y="275"/>
                  </a:cubicBezTo>
                  <a:cubicBezTo>
                    <a:pt x="600" y="137"/>
                    <a:pt x="525" y="150"/>
                    <a:pt x="525" y="150"/>
                  </a:cubicBezTo>
                  <a:lnTo>
                    <a:pt x="450" y="150"/>
                  </a:lnTo>
                  <a:close/>
                  <a:moveTo>
                    <a:pt x="375" y="475"/>
                  </a:moveTo>
                  <a:cubicBezTo>
                    <a:pt x="389" y="475"/>
                    <a:pt x="400" y="486"/>
                    <a:pt x="400" y="500"/>
                  </a:cubicBezTo>
                  <a:cubicBezTo>
                    <a:pt x="400" y="514"/>
                    <a:pt x="389" y="525"/>
                    <a:pt x="375" y="525"/>
                  </a:cubicBezTo>
                  <a:cubicBezTo>
                    <a:pt x="361" y="525"/>
                    <a:pt x="350" y="514"/>
                    <a:pt x="350" y="500"/>
                  </a:cubicBezTo>
                  <a:cubicBezTo>
                    <a:pt x="350" y="486"/>
                    <a:pt x="361" y="475"/>
                    <a:pt x="375" y="475"/>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solidFill>
              </a:endParaRPr>
            </a:p>
          </p:txBody>
        </p:sp>
      </p:grpSp>
    </p:spTree>
  </p:cSld>
  <p:clrMap bg1="lt1" tx1="dk1" bg2="lt2" tx2="dk2" accent1="accent1" accent2="accent2" accent3="accent3" accent4="accent4" accent5="accent5" accent6="accent6" hlink="hlink" folHlink="folHlink"/>
  <p:sldLayoutIdLst>
    <p:sldLayoutId id="2147484297" r:id="rId1"/>
    <p:sldLayoutId id="2147484298" r:id="rId2"/>
    <p:sldLayoutId id="2147484299" r:id="rId3"/>
    <p:sldLayoutId id="2147484300" r:id="rId4"/>
    <p:sldLayoutId id="2147484301" r:id="rId5"/>
    <p:sldLayoutId id="2147484302" r:id="rId6"/>
    <p:sldLayoutId id="2147484303" r:id="rId7"/>
    <p:sldLayoutId id="2147484304" r:id="rId8"/>
    <p:sldLayoutId id="2147484305" r:id="rId9"/>
    <p:sldLayoutId id="2147484306" r:id="rId10"/>
    <p:sldLayoutId id="21474843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3.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cxnSp>
        <p:nvCxnSpPr>
          <p:cNvPr id="7" name="直接连接符 6"/>
          <p:cNvCxnSpPr/>
          <p:nvPr userDrawn="1"/>
        </p:nvCxnSpPr>
        <p:spPr>
          <a:xfrm>
            <a:off x="0" y="702856"/>
            <a:ext cx="12192000" cy="0"/>
          </a:xfrm>
          <a:prstGeom prst="line">
            <a:avLst/>
          </a:prstGeom>
          <a:ln w="38100">
            <a:solidFill>
              <a:schemeClr val="accent1"/>
            </a:solidFill>
            <a:tailEnd type="none"/>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nvCxnSpPr>
        <p:spPr>
          <a:xfrm>
            <a:off x="0" y="774864"/>
            <a:ext cx="12192000" cy="0"/>
          </a:xfrm>
          <a:prstGeom prst="line">
            <a:avLst/>
          </a:prstGeom>
          <a:ln w="38100">
            <a:solidFill>
              <a:schemeClr val="accent1"/>
            </a:solidFill>
            <a:tailEnd type="none"/>
          </a:ln>
        </p:spPr>
        <p:style>
          <a:lnRef idx="1">
            <a:schemeClr val="accent1"/>
          </a:lnRef>
          <a:fillRef idx="0">
            <a:schemeClr val="accent1"/>
          </a:fillRef>
          <a:effectRef idx="0">
            <a:schemeClr val="accent1"/>
          </a:effectRef>
          <a:fontRef idx="minor">
            <a:schemeClr val="tx1"/>
          </a:fontRef>
        </p:style>
      </p:cxnSp>
      <p:pic>
        <p:nvPicPr>
          <p:cNvPr id="9" name="图片 8" descr="文本&#10;&#10;描述已自动生成"/>
          <p:cNvPicPr>
            <a:picLocks noChangeAspect="1"/>
          </p:cNvPicPr>
          <p:nvPr userDrawn="1"/>
        </p:nvPicPr>
        <p:blipFill>
          <a:blip r:embed="rId13" cstate="print">
            <a:grayscl/>
            <a:extLst>
              <a:ext uri="{28A0092B-C50C-407E-A947-70E740481C1C}">
                <a14:useLocalDpi xmlns:a14="http://schemas.microsoft.com/office/drawing/2010/main" val="0"/>
              </a:ext>
            </a:extLst>
          </a:blip>
          <a:stretch>
            <a:fillRect/>
          </a:stretch>
        </p:blipFill>
        <p:spPr>
          <a:xfrm>
            <a:off x="9676872" y="-77489"/>
            <a:ext cx="2580885" cy="973017"/>
          </a:xfrm>
          <a:prstGeom prst="rect">
            <a:avLst/>
          </a:prstGeom>
        </p:spPr>
      </p:pic>
      <p:grpSp>
        <p:nvGrpSpPr>
          <p:cNvPr id="25" name="Group 4"/>
          <p:cNvGrpSpPr>
            <a:grpSpLocks noChangeAspect="1"/>
          </p:cNvGrpSpPr>
          <p:nvPr userDrawn="1"/>
        </p:nvGrpSpPr>
        <p:grpSpPr bwMode="auto">
          <a:xfrm>
            <a:off x="458101" y="125771"/>
            <a:ext cx="525306" cy="504000"/>
            <a:chOff x="3125" y="1474"/>
            <a:chExt cx="1430" cy="1372"/>
          </a:xfrm>
        </p:grpSpPr>
        <p:sp>
          <p:nvSpPr>
            <p:cNvPr id="26" name="AutoShape 3"/>
            <p:cNvSpPr>
              <a:spLocks noChangeAspect="1" noChangeArrowheads="1" noTextEdit="1"/>
            </p:cNvSpPr>
            <p:nvPr userDrawn="1"/>
          </p:nvSpPr>
          <p:spPr bwMode="auto">
            <a:xfrm>
              <a:off x="3125" y="1474"/>
              <a:ext cx="1430" cy="1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chemeClr val="tx1"/>
                </a:solidFill>
              </a:endParaRPr>
            </a:p>
          </p:txBody>
        </p:sp>
        <p:sp>
          <p:nvSpPr>
            <p:cNvPr id="27" name="Freeform 5"/>
            <p:cNvSpPr>
              <a:spLocks noEditPoints="1"/>
            </p:cNvSpPr>
            <p:nvPr userDrawn="1"/>
          </p:nvSpPr>
          <p:spPr bwMode="auto">
            <a:xfrm>
              <a:off x="3127" y="1474"/>
              <a:ext cx="1430" cy="1370"/>
            </a:xfrm>
            <a:custGeom>
              <a:avLst/>
              <a:gdLst>
                <a:gd name="T0" fmla="*/ 300 w 600"/>
                <a:gd name="T1" fmla="*/ 0 h 575"/>
                <a:gd name="T2" fmla="*/ 175 w 600"/>
                <a:gd name="T3" fmla="*/ 50 h 575"/>
                <a:gd name="T4" fmla="*/ 175 w 600"/>
                <a:gd name="T5" fmla="*/ 150 h 575"/>
                <a:gd name="T6" fmla="*/ 325 w 600"/>
                <a:gd name="T7" fmla="*/ 150 h 575"/>
                <a:gd name="T8" fmla="*/ 325 w 600"/>
                <a:gd name="T9" fmla="*/ 175 h 575"/>
                <a:gd name="T10" fmla="*/ 75 w 600"/>
                <a:gd name="T11" fmla="*/ 175 h 575"/>
                <a:gd name="T12" fmla="*/ 0 w 600"/>
                <a:gd name="T13" fmla="*/ 300 h 575"/>
                <a:gd name="T14" fmla="*/ 75 w 600"/>
                <a:gd name="T15" fmla="*/ 425 h 575"/>
                <a:gd name="T16" fmla="*/ 150 w 600"/>
                <a:gd name="T17" fmla="*/ 425 h 575"/>
                <a:gd name="T18" fmla="*/ 150 w 600"/>
                <a:gd name="T19" fmla="*/ 384 h 575"/>
                <a:gd name="T20" fmla="*/ 259 w 600"/>
                <a:gd name="T21" fmla="*/ 275 h 575"/>
                <a:gd name="T22" fmla="*/ 341 w 600"/>
                <a:gd name="T23" fmla="*/ 275 h 575"/>
                <a:gd name="T24" fmla="*/ 425 w 600"/>
                <a:gd name="T25" fmla="*/ 216 h 575"/>
                <a:gd name="T26" fmla="*/ 425 w 600"/>
                <a:gd name="T27" fmla="*/ 50 h 575"/>
                <a:gd name="T28" fmla="*/ 300 w 600"/>
                <a:gd name="T29" fmla="*/ 0 h 575"/>
                <a:gd name="T30" fmla="*/ 225 w 600"/>
                <a:gd name="T31" fmla="*/ 50 h 575"/>
                <a:gd name="T32" fmla="*/ 250 w 600"/>
                <a:gd name="T33" fmla="*/ 75 h 575"/>
                <a:gd name="T34" fmla="*/ 225 w 600"/>
                <a:gd name="T35" fmla="*/ 100 h 575"/>
                <a:gd name="T36" fmla="*/ 200 w 600"/>
                <a:gd name="T37" fmla="*/ 75 h 575"/>
                <a:gd name="T38" fmla="*/ 225 w 600"/>
                <a:gd name="T39" fmla="*/ 50 h 575"/>
                <a:gd name="T40" fmla="*/ 450 w 600"/>
                <a:gd name="T41" fmla="*/ 150 h 575"/>
                <a:gd name="T42" fmla="*/ 450 w 600"/>
                <a:gd name="T43" fmla="*/ 216 h 575"/>
                <a:gd name="T44" fmla="*/ 341 w 600"/>
                <a:gd name="T45" fmla="*/ 300 h 575"/>
                <a:gd name="T46" fmla="*/ 259 w 600"/>
                <a:gd name="T47" fmla="*/ 300 h 575"/>
                <a:gd name="T48" fmla="*/ 175 w 600"/>
                <a:gd name="T49" fmla="*/ 384 h 575"/>
                <a:gd name="T50" fmla="*/ 175 w 600"/>
                <a:gd name="T51" fmla="*/ 525 h 575"/>
                <a:gd name="T52" fmla="*/ 300 w 600"/>
                <a:gd name="T53" fmla="*/ 575 h 575"/>
                <a:gd name="T54" fmla="*/ 425 w 600"/>
                <a:gd name="T55" fmla="*/ 525 h 575"/>
                <a:gd name="T56" fmla="*/ 425 w 600"/>
                <a:gd name="T57" fmla="*/ 425 h 575"/>
                <a:gd name="T58" fmla="*/ 275 w 600"/>
                <a:gd name="T59" fmla="*/ 425 h 575"/>
                <a:gd name="T60" fmla="*/ 275 w 600"/>
                <a:gd name="T61" fmla="*/ 400 h 575"/>
                <a:gd name="T62" fmla="*/ 525 w 600"/>
                <a:gd name="T63" fmla="*/ 400 h 575"/>
                <a:gd name="T64" fmla="*/ 600 w 600"/>
                <a:gd name="T65" fmla="*/ 275 h 575"/>
                <a:gd name="T66" fmla="*/ 525 w 600"/>
                <a:gd name="T67" fmla="*/ 150 h 575"/>
                <a:gd name="T68" fmla="*/ 450 w 600"/>
                <a:gd name="T69" fmla="*/ 150 h 575"/>
                <a:gd name="T70" fmla="*/ 375 w 600"/>
                <a:gd name="T71" fmla="*/ 475 h 575"/>
                <a:gd name="T72" fmla="*/ 400 w 600"/>
                <a:gd name="T73" fmla="*/ 500 h 575"/>
                <a:gd name="T74" fmla="*/ 375 w 600"/>
                <a:gd name="T75" fmla="*/ 525 h 575"/>
                <a:gd name="T76" fmla="*/ 350 w 600"/>
                <a:gd name="T77" fmla="*/ 500 h 575"/>
                <a:gd name="T78" fmla="*/ 375 w 600"/>
                <a:gd name="T79" fmla="*/ 475 h 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00" h="575">
                  <a:moveTo>
                    <a:pt x="300" y="0"/>
                  </a:moveTo>
                  <a:cubicBezTo>
                    <a:pt x="175" y="0"/>
                    <a:pt x="175" y="50"/>
                    <a:pt x="175" y="50"/>
                  </a:cubicBezTo>
                  <a:cubicBezTo>
                    <a:pt x="175" y="150"/>
                    <a:pt x="175" y="150"/>
                    <a:pt x="175" y="150"/>
                  </a:cubicBezTo>
                  <a:cubicBezTo>
                    <a:pt x="325" y="150"/>
                    <a:pt x="325" y="150"/>
                    <a:pt x="325" y="150"/>
                  </a:cubicBezTo>
                  <a:cubicBezTo>
                    <a:pt x="325" y="175"/>
                    <a:pt x="325" y="175"/>
                    <a:pt x="325" y="175"/>
                  </a:cubicBezTo>
                  <a:cubicBezTo>
                    <a:pt x="75" y="175"/>
                    <a:pt x="75" y="175"/>
                    <a:pt x="75" y="175"/>
                  </a:cubicBezTo>
                  <a:cubicBezTo>
                    <a:pt x="75" y="175"/>
                    <a:pt x="0" y="163"/>
                    <a:pt x="0" y="300"/>
                  </a:cubicBezTo>
                  <a:cubicBezTo>
                    <a:pt x="0" y="436"/>
                    <a:pt x="75" y="425"/>
                    <a:pt x="75" y="425"/>
                  </a:cubicBezTo>
                  <a:cubicBezTo>
                    <a:pt x="150" y="425"/>
                    <a:pt x="150" y="425"/>
                    <a:pt x="150" y="425"/>
                  </a:cubicBezTo>
                  <a:cubicBezTo>
                    <a:pt x="150" y="384"/>
                    <a:pt x="150" y="384"/>
                    <a:pt x="150" y="384"/>
                  </a:cubicBezTo>
                  <a:cubicBezTo>
                    <a:pt x="150" y="324"/>
                    <a:pt x="199" y="275"/>
                    <a:pt x="259" y="275"/>
                  </a:cubicBezTo>
                  <a:cubicBezTo>
                    <a:pt x="341" y="275"/>
                    <a:pt x="341" y="275"/>
                    <a:pt x="341" y="275"/>
                  </a:cubicBezTo>
                  <a:cubicBezTo>
                    <a:pt x="387" y="275"/>
                    <a:pt x="425" y="262"/>
                    <a:pt x="425" y="216"/>
                  </a:cubicBezTo>
                  <a:cubicBezTo>
                    <a:pt x="425" y="50"/>
                    <a:pt x="425" y="50"/>
                    <a:pt x="425" y="50"/>
                  </a:cubicBezTo>
                  <a:cubicBezTo>
                    <a:pt x="425" y="50"/>
                    <a:pt x="425" y="0"/>
                    <a:pt x="300" y="0"/>
                  </a:cubicBezTo>
                  <a:close/>
                  <a:moveTo>
                    <a:pt x="225" y="50"/>
                  </a:moveTo>
                  <a:cubicBezTo>
                    <a:pt x="239" y="50"/>
                    <a:pt x="250" y="61"/>
                    <a:pt x="250" y="75"/>
                  </a:cubicBezTo>
                  <a:cubicBezTo>
                    <a:pt x="250" y="89"/>
                    <a:pt x="239" y="100"/>
                    <a:pt x="225" y="100"/>
                  </a:cubicBezTo>
                  <a:cubicBezTo>
                    <a:pt x="211" y="100"/>
                    <a:pt x="200" y="89"/>
                    <a:pt x="200" y="75"/>
                  </a:cubicBezTo>
                  <a:cubicBezTo>
                    <a:pt x="200" y="61"/>
                    <a:pt x="211" y="50"/>
                    <a:pt x="225" y="50"/>
                  </a:cubicBezTo>
                  <a:close/>
                  <a:moveTo>
                    <a:pt x="450" y="150"/>
                  </a:moveTo>
                  <a:cubicBezTo>
                    <a:pt x="450" y="216"/>
                    <a:pt x="450" y="216"/>
                    <a:pt x="450" y="216"/>
                  </a:cubicBezTo>
                  <a:cubicBezTo>
                    <a:pt x="450" y="276"/>
                    <a:pt x="401" y="300"/>
                    <a:pt x="341" y="300"/>
                  </a:cubicBezTo>
                  <a:cubicBezTo>
                    <a:pt x="259" y="300"/>
                    <a:pt x="259" y="300"/>
                    <a:pt x="259" y="300"/>
                  </a:cubicBezTo>
                  <a:cubicBezTo>
                    <a:pt x="213" y="300"/>
                    <a:pt x="175" y="338"/>
                    <a:pt x="175" y="384"/>
                  </a:cubicBezTo>
                  <a:cubicBezTo>
                    <a:pt x="175" y="525"/>
                    <a:pt x="175" y="525"/>
                    <a:pt x="175" y="525"/>
                  </a:cubicBezTo>
                  <a:cubicBezTo>
                    <a:pt x="175" y="525"/>
                    <a:pt x="177" y="575"/>
                    <a:pt x="300" y="575"/>
                  </a:cubicBezTo>
                  <a:cubicBezTo>
                    <a:pt x="423" y="575"/>
                    <a:pt x="425" y="525"/>
                    <a:pt x="425" y="525"/>
                  </a:cubicBezTo>
                  <a:cubicBezTo>
                    <a:pt x="425" y="425"/>
                    <a:pt x="425" y="425"/>
                    <a:pt x="425" y="425"/>
                  </a:cubicBezTo>
                  <a:cubicBezTo>
                    <a:pt x="275" y="425"/>
                    <a:pt x="275" y="425"/>
                    <a:pt x="275" y="425"/>
                  </a:cubicBezTo>
                  <a:cubicBezTo>
                    <a:pt x="275" y="400"/>
                    <a:pt x="275" y="400"/>
                    <a:pt x="275" y="400"/>
                  </a:cubicBezTo>
                  <a:cubicBezTo>
                    <a:pt x="525" y="400"/>
                    <a:pt x="525" y="400"/>
                    <a:pt x="525" y="400"/>
                  </a:cubicBezTo>
                  <a:cubicBezTo>
                    <a:pt x="525" y="400"/>
                    <a:pt x="600" y="413"/>
                    <a:pt x="600" y="275"/>
                  </a:cubicBezTo>
                  <a:cubicBezTo>
                    <a:pt x="600" y="137"/>
                    <a:pt x="525" y="150"/>
                    <a:pt x="525" y="150"/>
                  </a:cubicBezTo>
                  <a:lnTo>
                    <a:pt x="450" y="150"/>
                  </a:lnTo>
                  <a:close/>
                  <a:moveTo>
                    <a:pt x="375" y="475"/>
                  </a:moveTo>
                  <a:cubicBezTo>
                    <a:pt x="389" y="475"/>
                    <a:pt x="400" y="486"/>
                    <a:pt x="400" y="500"/>
                  </a:cubicBezTo>
                  <a:cubicBezTo>
                    <a:pt x="400" y="514"/>
                    <a:pt x="389" y="525"/>
                    <a:pt x="375" y="525"/>
                  </a:cubicBezTo>
                  <a:cubicBezTo>
                    <a:pt x="361" y="525"/>
                    <a:pt x="350" y="514"/>
                    <a:pt x="350" y="500"/>
                  </a:cubicBezTo>
                  <a:cubicBezTo>
                    <a:pt x="350" y="486"/>
                    <a:pt x="361" y="475"/>
                    <a:pt x="375" y="475"/>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solidFill>
              </a:endParaRPr>
            </a:p>
          </p:txBody>
        </p:sp>
      </p:grpSp>
    </p:spTree>
  </p:cSld>
  <p:clrMap bg1="lt1" tx1="dk1" bg2="lt2" tx2="dk2" accent1="accent1" accent2="accent2" accent3="accent3" accent4="accent4" accent5="accent5" accent6="accent6" hlink="hlink" folHlink="folHlink"/>
  <p:sldLayoutIdLst>
    <p:sldLayoutId id="2147484309" r:id="rId1"/>
    <p:sldLayoutId id="2147484310" r:id="rId2"/>
    <p:sldLayoutId id="2147484311" r:id="rId3"/>
    <p:sldLayoutId id="2147484312" r:id="rId4"/>
    <p:sldLayoutId id="2147484313" r:id="rId5"/>
    <p:sldLayoutId id="2147484314" r:id="rId6"/>
    <p:sldLayoutId id="2147484315" r:id="rId7"/>
    <p:sldLayoutId id="2147484316" r:id="rId8"/>
    <p:sldLayoutId id="2147484317" r:id="rId9"/>
    <p:sldLayoutId id="2147484318" r:id="rId10"/>
    <p:sldLayoutId id="214748431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4.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cxnSp>
        <p:nvCxnSpPr>
          <p:cNvPr id="7" name="直接连接符 6"/>
          <p:cNvCxnSpPr/>
          <p:nvPr userDrawn="1"/>
        </p:nvCxnSpPr>
        <p:spPr>
          <a:xfrm>
            <a:off x="0" y="702856"/>
            <a:ext cx="12192000" cy="0"/>
          </a:xfrm>
          <a:prstGeom prst="line">
            <a:avLst/>
          </a:prstGeom>
          <a:ln w="38100">
            <a:solidFill>
              <a:schemeClr val="accent1"/>
            </a:solidFill>
            <a:tailEnd type="none"/>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nvCxnSpPr>
        <p:spPr>
          <a:xfrm>
            <a:off x="0" y="774864"/>
            <a:ext cx="12192000" cy="0"/>
          </a:xfrm>
          <a:prstGeom prst="line">
            <a:avLst/>
          </a:prstGeom>
          <a:ln w="38100">
            <a:solidFill>
              <a:schemeClr val="accent1"/>
            </a:solidFill>
            <a:tailEnd type="none"/>
          </a:ln>
        </p:spPr>
        <p:style>
          <a:lnRef idx="1">
            <a:schemeClr val="accent1"/>
          </a:lnRef>
          <a:fillRef idx="0">
            <a:schemeClr val="accent1"/>
          </a:fillRef>
          <a:effectRef idx="0">
            <a:schemeClr val="accent1"/>
          </a:effectRef>
          <a:fontRef idx="minor">
            <a:schemeClr val="tx1"/>
          </a:fontRef>
        </p:style>
      </p:cxnSp>
      <p:pic>
        <p:nvPicPr>
          <p:cNvPr id="9" name="图片 8" descr="文本&#10;&#10;描述已自动生成"/>
          <p:cNvPicPr>
            <a:picLocks noChangeAspect="1"/>
          </p:cNvPicPr>
          <p:nvPr userDrawn="1"/>
        </p:nvPicPr>
        <p:blipFill>
          <a:blip r:embed="rId13" cstate="print">
            <a:grayscl/>
            <a:extLst>
              <a:ext uri="{28A0092B-C50C-407E-A947-70E740481C1C}">
                <a14:useLocalDpi xmlns:a14="http://schemas.microsoft.com/office/drawing/2010/main" val="0"/>
              </a:ext>
            </a:extLst>
          </a:blip>
          <a:stretch>
            <a:fillRect/>
          </a:stretch>
        </p:blipFill>
        <p:spPr>
          <a:xfrm>
            <a:off x="9676872" y="-77489"/>
            <a:ext cx="2580885" cy="973017"/>
          </a:xfrm>
          <a:prstGeom prst="rect">
            <a:avLst/>
          </a:prstGeom>
        </p:spPr>
      </p:pic>
      <p:grpSp>
        <p:nvGrpSpPr>
          <p:cNvPr id="25" name="Group 4"/>
          <p:cNvGrpSpPr>
            <a:grpSpLocks noChangeAspect="1"/>
          </p:cNvGrpSpPr>
          <p:nvPr userDrawn="1"/>
        </p:nvGrpSpPr>
        <p:grpSpPr bwMode="auto">
          <a:xfrm>
            <a:off x="458101" y="125771"/>
            <a:ext cx="525306" cy="504000"/>
            <a:chOff x="3125" y="1474"/>
            <a:chExt cx="1430" cy="1372"/>
          </a:xfrm>
        </p:grpSpPr>
        <p:sp>
          <p:nvSpPr>
            <p:cNvPr id="26" name="AutoShape 3"/>
            <p:cNvSpPr>
              <a:spLocks noChangeAspect="1" noChangeArrowheads="1" noTextEdit="1"/>
            </p:cNvSpPr>
            <p:nvPr userDrawn="1"/>
          </p:nvSpPr>
          <p:spPr bwMode="auto">
            <a:xfrm>
              <a:off x="3125" y="1474"/>
              <a:ext cx="1430" cy="1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chemeClr val="tx1"/>
                </a:solidFill>
              </a:endParaRPr>
            </a:p>
          </p:txBody>
        </p:sp>
        <p:sp>
          <p:nvSpPr>
            <p:cNvPr id="27" name="Freeform 5"/>
            <p:cNvSpPr>
              <a:spLocks noEditPoints="1"/>
            </p:cNvSpPr>
            <p:nvPr userDrawn="1"/>
          </p:nvSpPr>
          <p:spPr bwMode="auto">
            <a:xfrm>
              <a:off x="3127" y="1474"/>
              <a:ext cx="1430" cy="1370"/>
            </a:xfrm>
            <a:custGeom>
              <a:avLst/>
              <a:gdLst>
                <a:gd name="T0" fmla="*/ 300 w 600"/>
                <a:gd name="T1" fmla="*/ 0 h 575"/>
                <a:gd name="T2" fmla="*/ 175 w 600"/>
                <a:gd name="T3" fmla="*/ 50 h 575"/>
                <a:gd name="T4" fmla="*/ 175 w 600"/>
                <a:gd name="T5" fmla="*/ 150 h 575"/>
                <a:gd name="T6" fmla="*/ 325 w 600"/>
                <a:gd name="T7" fmla="*/ 150 h 575"/>
                <a:gd name="T8" fmla="*/ 325 w 600"/>
                <a:gd name="T9" fmla="*/ 175 h 575"/>
                <a:gd name="T10" fmla="*/ 75 w 600"/>
                <a:gd name="T11" fmla="*/ 175 h 575"/>
                <a:gd name="T12" fmla="*/ 0 w 600"/>
                <a:gd name="T13" fmla="*/ 300 h 575"/>
                <a:gd name="T14" fmla="*/ 75 w 600"/>
                <a:gd name="T15" fmla="*/ 425 h 575"/>
                <a:gd name="T16" fmla="*/ 150 w 600"/>
                <a:gd name="T17" fmla="*/ 425 h 575"/>
                <a:gd name="T18" fmla="*/ 150 w 600"/>
                <a:gd name="T19" fmla="*/ 384 h 575"/>
                <a:gd name="T20" fmla="*/ 259 w 600"/>
                <a:gd name="T21" fmla="*/ 275 h 575"/>
                <a:gd name="T22" fmla="*/ 341 w 600"/>
                <a:gd name="T23" fmla="*/ 275 h 575"/>
                <a:gd name="T24" fmla="*/ 425 w 600"/>
                <a:gd name="T25" fmla="*/ 216 h 575"/>
                <a:gd name="T26" fmla="*/ 425 w 600"/>
                <a:gd name="T27" fmla="*/ 50 h 575"/>
                <a:gd name="T28" fmla="*/ 300 w 600"/>
                <a:gd name="T29" fmla="*/ 0 h 575"/>
                <a:gd name="T30" fmla="*/ 225 w 600"/>
                <a:gd name="T31" fmla="*/ 50 h 575"/>
                <a:gd name="T32" fmla="*/ 250 w 600"/>
                <a:gd name="T33" fmla="*/ 75 h 575"/>
                <a:gd name="T34" fmla="*/ 225 w 600"/>
                <a:gd name="T35" fmla="*/ 100 h 575"/>
                <a:gd name="T36" fmla="*/ 200 w 600"/>
                <a:gd name="T37" fmla="*/ 75 h 575"/>
                <a:gd name="T38" fmla="*/ 225 w 600"/>
                <a:gd name="T39" fmla="*/ 50 h 575"/>
                <a:gd name="T40" fmla="*/ 450 w 600"/>
                <a:gd name="T41" fmla="*/ 150 h 575"/>
                <a:gd name="T42" fmla="*/ 450 w 600"/>
                <a:gd name="T43" fmla="*/ 216 h 575"/>
                <a:gd name="T44" fmla="*/ 341 w 600"/>
                <a:gd name="T45" fmla="*/ 300 h 575"/>
                <a:gd name="T46" fmla="*/ 259 w 600"/>
                <a:gd name="T47" fmla="*/ 300 h 575"/>
                <a:gd name="T48" fmla="*/ 175 w 600"/>
                <a:gd name="T49" fmla="*/ 384 h 575"/>
                <a:gd name="T50" fmla="*/ 175 w 600"/>
                <a:gd name="T51" fmla="*/ 525 h 575"/>
                <a:gd name="T52" fmla="*/ 300 w 600"/>
                <a:gd name="T53" fmla="*/ 575 h 575"/>
                <a:gd name="T54" fmla="*/ 425 w 600"/>
                <a:gd name="T55" fmla="*/ 525 h 575"/>
                <a:gd name="T56" fmla="*/ 425 w 600"/>
                <a:gd name="T57" fmla="*/ 425 h 575"/>
                <a:gd name="T58" fmla="*/ 275 w 600"/>
                <a:gd name="T59" fmla="*/ 425 h 575"/>
                <a:gd name="T60" fmla="*/ 275 w 600"/>
                <a:gd name="T61" fmla="*/ 400 h 575"/>
                <a:gd name="T62" fmla="*/ 525 w 600"/>
                <a:gd name="T63" fmla="*/ 400 h 575"/>
                <a:gd name="T64" fmla="*/ 600 w 600"/>
                <a:gd name="T65" fmla="*/ 275 h 575"/>
                <a:gd name="T66" fmla="*/ 525 w 600"/>
                <a:gd name="T67" fmla="*/ 150 h 575"/>
                <a:gd name="T68" fmla="*/ 450 w 600"/>
                <a:gd name="T69" fmla="*/ 150 h 575"/>
                <a:gd name="T70" fmla="*/ 375 w 600"/>
                <a:gd name="T71" fmla="*/ 475 h 575"/>
                <a:gd name="T72" fmla="*/ 400 w 600"/>
                <a:gd name="T73" fmla="*/ 500 h 575"/>
                <a:gd name="T74" fmla="*/ 375 w 600"/>
                <a:gd name="T75" fmla="*/ 525 h 575"/>
                <a:gd name="T76" fmla="*/ 350 w 600"/>
                <a:gd name="T77" fmla="*/ 500 h 575"/>
                <a:gd name="T78" fmla="*/ 375 w 600"/>
                <a:gd name="T79" fmla="*/ 475 h 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00" h="575">
                  <a:moveTo>
                    <a:pt x="300" y="0"/>
                  </a:moveTo>
                  <a:cubicBezTo>
                    <a:pt x="175" y="0"/>
                    <a:pt x="175" y="50"/>
                    <a:pt x="175" y="50"/>
                  </a:cubicBezTo>
                  <a:cubicBezTo>
                    <a:pt x="175" y="150"/>
                    <a:pt x="175" y="150"/>
                    <a:pt x="175" y="150"/>
                  </a:cubicBezTo>
                  <a:cubicBezTo>
                    <a:pt x="325" y="150"/>
                    <a:pt x="325" y="150"/>
                    <a:pt x="325" y="150"/>
                  </a:cubicBezTo>
                  <a:cubicBezTo>
                    <a:pt x="325" y="175"/>
                    <a:pt x="325" y="175"/>
                    <a:pt x="325" y="175"/>
                  </a:cubicBezTo>
                  <a:cubicBezTo>
                    <a:pt x="75" y="175"/>
                    <a:pt x="75" y="175"/>
                    <a:pt x="75" y="175"/>
                  </a:cubicBezTo>
                  <a:cubicBezTo>
                    <a:pt x="75" y="175"/>
                    <a:pt x="0" y="163"/>
                    <a:pt x="0" y="300"/>
                  </a:cubicBezTo>
                  <a:cubicBezTo>
                    <a:pt x="0" y="436"/>
                    <a:pt x="75" y="425"/>
                    <a:pt x="75" y="425"/>
                  </a:cubicBezTo>
                  <a:cubicBezTo>
                    <a:pt x="150" y="425"/>
                    <a:pt x="150" y="425"/>
                    <a:pt x="150" y="425"/>
                  </a:cubicBezTo>
                  <a:cubicBezTo>
                    <a:pt x="150" y="384"/>
                    <a:pt x="150" y="384"/>
                    <a:pt x="150" y="384"/>
                  </a:cubicBezTo>
                  <a:cubicBezTo>
                    <a:pt x="150" y="324"/>
                    <a:pt x="199" y="275"/>
                    <a:pt x="259" y="275"/>
                  </a:cubicBezTo>
                  <a:cubicBezTo>
                    <a:pt x="341" y="275"/>
                    <a:pt x="341" y="275"/>
                    <a:pt x="341" y="275"/>
                  </a:cubicBezTo>
                  <a:cubicBezTo>
                    <a:pt x="387" y="275"/>
                    <a:pt x="425" y="262"/>
                    <a:pt x="425" y="216"/>
                  </a:cubicBezTo>
                  <a:cubicBezTo>
                    <a:pt x="425" y="50"/>
                    <a:pt x="425" y="50"/>
                    <a:pt x="425" y="50"/>
                  </a:cubicBezTo>
                  <a:cubicBezTo>
                    <a:pt x="425" y="50"/>
                    <a:pt x="425" y="0"/>
                    <a:pt x="300" y="0"/>
                  </a:cubicBezTo>
                  <a:close/>
                  <a:moveTo>
                    <a:pt x="225" y="50"/>
                  </a:moveTo>
                  <a:cubicBezTo>
                    <a:pt x="239" y="50"/>
                    <a:pt x="250" y="61"/>
                    <a:pt x="250" y="75"/>
                  </a:cubicBezTo>
                  <a:cubicBezTo>
                    <a:pt x="250" y="89"/>
                    <a:pt x="239" y="100"/>
                    <a:pt x="225" y="100"/>
                  </a:cubicBezTo>
                  <a:cubicBezTo>
                    <a:pt x="211" y="100"/>
                    <a:pt x="200" y="89"/>
                    <a:pt x="200" y="75"/>
                  </a:cubicBezTo>
                  <a:cubicBezTo>
                    <a:pt x="200" y="61"/>
                    <a:pt x="211" y="50"/>
                    <a:pt x="225" y="50"/>
                  </a:cubicBezTo>
                  <a:close/>
                  <a:moveTo>
                    <a:pt x="450" y="150"/>
                  </a:moveTo>
                  <a:cubicBezTo>
                    <a:pt x="450" y="216"/>
                    <a:pt x="450" y="216"/>
                    <a:pt x="450" y="216"/>
                  </a:cubicBezTo>
                  <a:cubicBezTo>
                    <a:pt x="450" y="276"/>
                    <a:pt x="401" y="300"/>
                    <a:pt x="341" y="300"/>
                  </a:cubicBezTo>
                  <a:cubicBezTo>
                    <a:pt x="259" y="300"/>
                    <a:pt x="259" y="300"/>
                    <a:pt x="259" y="300"/>
                  </a:cubicBezTo>
                  <a:cubicBezTo>
                    <a:pt x="213" y="300"/>
                    <a:pt x="175" y="338"/>
                    <a:pt x="175" y="384"/>
                  </a:cubicBezTo>
                  <a:cubicBezTo>
                    <a:pt x="175" y="525"/>
                    <a:pt x="175" y="525"/>
                    <a:pt x="175" y="525"/>
                  </a:cubicBezTo>
                  <a:cubicBezTo>
                    <a:pt x="175" y="525"/>
                    <a:pt x="177" y="575"/>
                    <a:pt x="300" y="575"/>
                  </a:cubicBezTo>
                  <a:cubicBezTo>
                    <a:pt x="423" y="575"/>
                    <a:pt x="425" y="525"/>
                    <a:pt x="425" y="525"/>
                  </a:cubicBezTo>
                  <a:cubicBezTo>
                    <a:pt x="425" y="425"/>
                    <a:pt x="425" y="425"/>
                    <a:pt x="425" y="425"/>
                  </a:cubicBezTo>
                  <a:cubicBezTo>
                    <a:pt x="275" y="425"/>
                    <a:pt x="275" y="425"/>
                    <a:pt x="275" y="425"/>
                  </a:cubicBezTo>
                  <a:cubicBezTo>
                    <a:pt x="275" y="400"/>
                    <a:pt x="275" y="400"/>
                    <a:pt x="275" y="400"/>
                  </a:cubicBezTo>
                  <a:cubicBezTo>
                    <a:pt x="525" y="400"/>
                    <a:pt x="525" y="400"/>
                    <a:pt x="525" y="400"/>
                  </a:cubicBezTo>
                  <a:cubicBezTo>
                    <a:pt x="525" y="400"/>
                    <a:pt x="600" y="413"/>
                    <a:pt x="600" y="275"/>
                  </a:cubicBezTo>
                  <a:cubicBezTo>
                    <a:pt x="600" y="137"/>
                    <a:pt x="525" y="150"/>
                    <a:pt x="525" y="150"/>
                  </a:cubicBezTo>
                  <a:lnTo>
                    <a:pt x="450" y="150"/>
                  </a:lnTo>
                  <a:close/>
                  <a:moveTo>
                    <a:pt x="375" y="475"/>
                  </a:moveTo>
                  <a:cubicBezTo>
                    <a:pt x="389" y="475"/>
                    <a:pt x="400" y="486"/>
                    <a:pt x="400" y="500"/>
                  </a:cubicBezTo>
                  <a:cubicBezTo>
                    <a:pt x="400" y="514"/>
                    <a:pt x="389" y="525"/>
                    <a:pt x="375" y="525"/>
                  </a:cubicBezTo>
                  <a:cubicBezTo>
                    <a:pt x="361" y="525"/>
                    <a:pt x="350" y="514"/>
                    <a:pt x="350" y="500"/>
                  </a:cubicBezTo>
                  <a:cubicBezTo>
                    <a:pt x="350" y="486"/>
                    <a:pt x="361" y="475"/>
                    <a:pt x="375" y="475"/>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solidFill>
              </a:endParaRPr>
            </a:p>
          </p:txBody>
        </p:sp>
      </p:grpSp>
    </p:spTree>
  </p:cSld>
  <p:clrMap bg1="lt1" tx1="dk1" bg2="lt2" tx2="dk2" accent1="accent1" accent2="accent2" accent3="accent3" accent4="accent4" accent5="accent5" accent6="accent6" hlink="hlink" folHlink="folHlink"/>
  <p:sldLayoutIdLst>
    <p:sldLayoutId id="2147484321" r:id="rId1"/>
    <p:sldLayoutId id="2147484322" r:id="rId2"/>
    <p:sldLayoutId id="2147484323" r:id="rId3"/>
    <p:sldLayoutId id="2147484324" r:id="rId4"/>
    <p:sldLayoutId id="2147484325" r:id="rId5"/>
    <p:sldLayoutId id="2147484326" r:id="rId6"/>
    <p:sldLayoutId id="2147484327" r:id="rId7"/>
    <p:sldLayoutId id="2147484328" r:id="rId8"/>
    <p:sldLayoutId id="2147484329" r:id="rId9"/>
    <p:sldLayoutId id="2147484330" r:id="rId10"/>
    <p:sldLayoutId id="214748433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5.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cxnSp>
        <p:nvCxnSpPr>
          <p:cNvPr id="7" name="直接连接符 6"/>
          <p:cNvCxnSpPr/>
          <p:nvPr userDrawn="1"/>
        </p:nvCxnSpPr>
        <p:spPr>
          <a:xfrm>
            <a:off x="0" y="702856"/>
            <a:ext cx="12192000" cy="0"/>
          </a:xfrm>
          <a:prstGeom prst="line">
            <a:avLst/>
          </a:prstGeom>
          <a:ln w="38100">
            <a:solidFill>
              <a:schemeClr val="accent1"/>
            </a:solidFill>
            <a:tailEnd type="none"/>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nvCxnSpPr>
        <p:spPr>
          <a:xfrm>
            <a:off x="0" y="774864"/>
            <a:ext cx="12192000" cy="0"/>
          </a:xfrm>
          <a:prstGeom prst="line">
            <a:avLst/>
          </a:prstGeom>
          <a:ln w="38100">
            <a:solidFill>
              <a:schemeClr val="accent1"/>
            </a:solidFill>
            <a:tailEnd type="none"/>
          </a:ln>
        </p:spPr>
        <p:style>
          <a:lnRef idx="1">
            <a:schemeClr val="accent1"/>
          </a:lnRef>
          <a:fillRef idx="0">
            <a:schemeClr val="accent1"/>
          </a:fillRef>
          <a:effectRef idx="0">
            <a:schemeClr val="accent1"/>
          </a:effectRef>
          <a:fontRef idx="minor">
            <a:schemeClr val="tx1"/>
          </a:fontRef>
        </p:style>
      </p:cxnSp>
      <p:pic>
        <p:nvPicPr>
          <p:cNvPr id="9" name="图片 8" descr="文本&#10;&#10;描述已自动生成"/>
          <p:cNvPicPr>
            <a:picLocks noChangeAspect="1"/>
          </p:cNvPicPr>
          <p:nvPr userDrawn="1"/>
        </p:nvPicPr>
        <p:blipFill>
          <a:blip r:embed="rId13" cstate="print">
            <a:grayscl/>
            <a:extLst>
              <a:ext uri="{28A0092B-C50C-407E-A947-70E740481C1C}">
                <a14:useLocalDpi xmlns:a14="http://schemas.microsoft.com/office/drawing/2010/main" val="0"/>
              </a:ext>
            </a:extLst>
          </a:blip>
          <a:stretch>
            <a:fillRect/>
          </a:stretch>
        </p:blipFill>
        <p:spPr>
          <a:xfrm>
            <a:off x="9676872" y="-77489"/>
            <a:ext cx="2580885" cy="973017"/>
          </a:xfrm>
          <a:prstGeom prst="rect">
            <a:avLst/>
          </a:prstGeom>
        </p:spPr>
      </p:pic>
      <p:grpSp>
        <p:nvGrpSpPr>
          <p:cNvPr id="25" name="Group 4"/>
          <p:cNvGrpSpPr>
            <a:grpSpLocks noChangeAspect="1"/>
          </p:cNvGrpSpPr>
          <p:nvPr userDrawn="1"/>
        </p:nvGrpSpPr>
        <p:grpSpPr bwMode="auto">
          <a:xfrm>
            <a:off x="458101" y="125771"/>
            <a:ext cx="525306" cy="504000"/>
            <a:chOff x="3125" y="1474"/>
            <a:chExt cx="1430" cy="1372"/>
          </a:xfrm>
        </p:grpSpPr>
        <p:sp>
          <p:nvSpPr>
            <p:cNvPr id="26" name="AutoShape 3"/>
            <p:cNvSpPr>
              <a:spLocks noChangeAspect="1" noChangeArrowheads="1" noTextEdit="1"/>
            </p:cNvSpPr>
            <p:nvPr userDrawn="1"/>
          </p:nvSpPr>
          <p:spPr bwMode="auto">
            <a:xfrm>
              <a:off x="3125" y="1474"/>
              <a:ext cx="1430" cy="1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chemeClr val="tx1"/>
                </a:solidFill>
              </a:endParaRPr>
            </a:p>
          </p:txBody>
        </p:sp>
        <p:sp>
          <p:nvSpPr>
            <p:cNvPr id="27" name="Freeform 5"/>
            <p:cNvSpPr>
              <a:spLocks noEditPoints="1"/>
            </p:cNvSpPr>
            <p:nvPr userDrawn="1"/>
          </p:nvSpPr>
          <p:spPr bwMode="auto">
            <a:xfrm>
              <a:off x="3127" y="1474"/>
              <a:ext cx="1430" cy="1370"/>
            </a:xfrm>
            <a:custGeom>
              <a:avLst/>
              <a:gdLst>
                <a:gd name="T0" fmla="*/ 300 w 600"/>
                <a:gd name="T1" fmla="*/ 0 h 575"/>
                <a:gd name="T2" fmla="*/ 175 w 600"/>
                <a:gd name="T3" fmla="*/ 50 h 575"/>
                <a:gd name="T4" fmla="*/ 175 w 600"/>
                <a:gd name="T5" fmla="*/ 150 h 575"/>
                <a:gd name="T6" fmla="*/ 325 w 600"/>
                <a:gd name="T7" fmla="*/ 150 h 575"/>
                <a:gd name="T8" fmla="*/ 325 w 600"/>
                <a:gd name="T9" fmla="*/ 175 h 575"/>
                <a:gd name="T10" fmla="*/ 75 w 600"/>
                <a:gd name="T11" fmla="*/ 175 h 575"/>
                <a:gd name="T12" fmla="*/ 0 w 600"/>
                <a:gd name="T13" fmla="*/ 300 h 575"/>
                <a:gd name="T14" fmla="*/ 75 w 600"/>
                <a:gd name="T15" fmla="*/ 425 h 575"/>
                <a:gd name="T16" fmla="*/ 150 w 600"/>
                <a:gd name="T17" fmla="*/ 425 h 575"/>
                <a:gd name="T18" fmla="*/ 150 w 600"/>
                <a:gd name="T19" fmla="*/ 384 h 575"/>
                <a:gd name="T20" fmla="*/ 259 w 600"/>
                <a:gd name="T21" fmla="*/ 275 h 575"/>
                <a:gd name="T22" fmla="*/ 341 w 600"/>
                <a:gd name="T23" fmla="*/ 275 h 575"/>
                <a:gd name="T24" fmla="*/ 425 w 600"/>
                <a:gd name="T25" fmla="*/ 216 h 575"/>
                <a:gd name="T26" fmla="*/ 425 w 600"/>
                <a:gd name="T27" fmla="*/ 50 h 575"/>
                <a:gd name="T28" fmla="*/ 300 w 600"/>
                <a:gd name="T29" fmla="*/ 0 h 575"/>
                <a:gd name="T30" fmla="*/ 225 w 600"/>
                <a:gd name="T31" fmla="*/ 50 h 575"/>
                <a:gd name="T32" fmla="*/ 250 w 600"/>
                <a:gd name="T33" fmla="*/ 75 h 575"/>
                <a:gd name="T34" fmla="*/ 225 w 600"/>
                <a:gd name="T35" fmla="*/ 100 h 575"/>
                <a:gd name="T36" fmla="*/ 200 w 600"/>
                <a:gd name="T37" fmla="*/ 75 h 575"/>
                <a:gd name="T38" fmla="*/ 225 w 600"/>
                <a:gd name="T39" fmla="*/ 50 h 575"/>
                <a:gd name="T40" fmla="*/ 450 w 600"/>
                <a:gd name="T41" fmla="*/ 150 h 575"/>
                <a:gd name="T42" fmla="*/ 450 w 600"/>
                <a:gd name="T43" fmla="*/ 216 h 575"/>
                <a:gd name="T44" fmla="*/ 341 w 600"/>
                <a:gd name="T45" fmla="*/ 300 h 575"/>
                <a:gd name="T46" fmla="*/ 259 w 600"/>
                <a:gd name="T47" fmla="*/ 300 h 575"/>
                <a:gd name="T48" fmla="*/ 175 w 600"/>
                <a:gd name="T49" fmla="*/ 384 h 575"/>
                <a:gd name="T50" fmla="*/ 175 w 600"/>
                <a:gd name="T51" fmla="*/ 525 h 575"/>
                <a:gd name="T52" fmla="*/ 300 w 600"/>
                <a:gd name="T53" fmla="*/ 575 h 575"/>
                <a:gd name="T54" fmla="*/ 425 w 600"/>
                <a:gd name="T55" fmla="*/ 525 h 575"/>
                <a:gd name="T56" fmla="*/ 425 w 600"/>
                <a:gd name="T57" fmla="*/ 425 h 575"/>
                <a:gd name="T58" fmla="*/ 275 w 600"/>
                <a:gd name="T59" fmla="*/ 425 h 575"/>
                <a:gd name="T60" fmla="*/ 275 w 600"/>
                <a:gd name="T61" fmla="*/ 400 h 575"/>
                <a:gd name="T62" fmla="*/ 525 w 600"/>
                <a:gd name="T63" fmla="*/ 400 h 575"/>
                <a:gd name="T64" fmla="*/ 600 w 600"/>
                <a:gd name="T65" fmla="*/ 275 h 575"/>
                <a:gd name="T66" fmla="*/ 525 w 600"/>
                <a:gd name="T67" fmla="*/ 150 h 575"/>
                <a:gd name="T68" fmla="*/ 450 w 600"/>
                <a:gd name="T69" fmla="*/ 150 h 575"/>
                <a:gd name="T70" fmla="*/ 375 w 600"/>
                <a:gd name="T71" fmla="*/ 475 h 575"/>
                <a:gd name="T72" fmla="*/ 400 w 600"/>
                <a:gd name="T73" fmla="*/ 500 h 575"/>
                <a:gd name="T74" fmla="*/ 375 w 600"/>
                <a:gd name="T75" fmla="*/ 525 h 575"/>
                <a:gd name="T76" fmla="*/ 350 w 600"/>
                <a:gd name="T77" fmla="*/ 500 h 575"/>
                <a:gd name="T78" fmla="*/ 375 w 600"/>
                <a:gd name="T79" fmla="*/ 475 h 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00" h="575">
                  <a:moveTo>
                    <a:pt x="300" y="0"/>
                  </a:moveTo>
                  <a:cubicBezTo>
                    <a:pt x="175" y="0"/>
                    <a:pt x="175" y="50"/>
                    <a:pt x="175" y="50"/>
                  </a:cubicBezTo>
                  <a:cubicBezTo>
                    <a:pt x="175" y="150"/>
                    <a:pt x="175" y="150"/>
                    <a:pt x="175" y="150"/>
                  </a:cubicBezTo>
                  <a:cubicBezTo>
                    <a:pt x="325" y="150"/>
                    <a:pt x="325" y="150"/>
                    <a:pt x="325" y="150"/>
                  </a:cubicBezTo>
                  <a:cubicBezTo>
                    <a:pt x="325" y="175"/>
                    <a:pt x="325" y="175"/>
                    <a:pt x="325" y="175"/>
                  </a:cubicBezTo>
                  <a:cubicBezTo>
                    <a:pt x="75" y="175"/>
                    <a:pt x="75" y="175"/>
                    <a:pt x="75" y="175"/>
                  </a:cubicBezTo>
                  <a:cubicBezTo>
                    <a:pt x="75" y="175"/>
                    <a:pt x="0" y="163"/>
                    <a:pt x="0" y="300"/>
                  </a:cubicBezTo>
                  <a:cubicBezTo>
                    <a:pt x="0" y="436"/>
                    <a:pt x="75" y="425"/>
                    <a:pt x="75" y="425"/>
                  </a:cubicBezTo>
                  <a:cubicBezTo>
                    <a:pt x="150" y="425"/>
                    <a:pt x="150" y="425"/>
                    <a:pt x="150" y="425"/>
                  </a:cubicBezTo>
                  <a:cubicBezTo>
                    <a:pt x="150" y="384"/>
                    <a:pt x="150" y="384"/>
                    <a:pt x="150" y="384"/>
                  </a:cubicBezTo>
                  <a:cubicBezTo>
                    <a:pt x="150" y="324"/>
                    <a:pt x="199" y="275"/>
                    <a:pt x="259" y="275"/>
                  </a:cubicBezTo>
                  <a:cubicBezTo>
                    <a:pt x="341" y="275"/>
                    <a:pt x="341" y="275"/>
                    <a:pt x="341" y="275"/>
                  </a:cubicBezTo>
                  <a:cubicBezTo>
                    <a:pt x="387" y="275"/>
                    <a:pt x="425" y="262"/>
                    <a:pt x="425" y="216"/>
                  </a:cubicBezTo>
                  <a:cubicBezTo>
                    <a:pt x="425" y="50"/>
                    <a:pt x="425" y="50"/>
                    <a:pt x="425" y="50"/>
                  </a:cubicBezTo>
                  <a:cubicBezTo>
                    <a:pt x="425" y="50"/>
                    <a:pt x="425" y="0"/>
                    <a:pt x="300" y="0"/>
                  </a:cubicBezTo>
                  <a:close/>
                  <a:moveTo>
                    <a:pt x="225" y="50"/>
                  </a:moveTo>
                  <a:cubicBezTo>
                    <a:pt x="239" y="50"/>
                    <a:pt x="250" y="61"/>
                    <a:pt x="250" y="75"/>
                  </a:cubicBezTo>
                  <a:cubicBezTo>
                    <a:pt x="250" y="89"/>
                    <a:pt x="239" y="100"/>
                    <a:pt x="225" y="100"/>
                  </a:cubicBezTo>
                  <a:cubicBezTo>
                    <a:pt x="211" y="100"/>
                    <a:pt x="200" y="89"/>
                    <a:pt x="200" y="75"/>
                  </a:cubicBezTo>
                  <a:cubicBezTo>
                    <a:pt x="200" y="61"/>
                    <a:pt x="211" y="50"/>
                    <a:pt x="225" y="50"/>
                  </a:cubicBezTo>
                  <a:close/>
                  <a:moveTo>
                    <a:pt x="450" y="150"/>
                  </a:moveTo>
                  <a:cubicBezTo>
                    <a:pt x="450" y="216"/>
                    <a:pt x="450" y="216"/>
                    <a:pt x="450" y="216"/>
                  </a:cubicBezTo>
                  <a:cubicBezTo>
                    <a:pt x="450" y="276"/>
                    <a:pt x="401" y="300"/>
                    <a:pt x="341" y="300"/>
                  </a:cubicBezTo>
                  <a:cubicBezTo>
                    <a:pt x="259" y="300"/>
                    <a:pt x="259" y="300"/>
                    <a:pt x="259" y="300"/>
                  </a:cubicBezTo>
                  <a:cubicBezTo>
                    <a:pt x="213" y="300"/>
                    <a:pt x="175" y="338"/>
                    <a:pt x="175" y="384"/>
                  </a:cubicBezTo>
                  <a:cubicBezTo>
                    <a:pt x="175" y="525"/>
                    <a:pt x="175" y="525"/>
                    <a:pt x="175" y="525"/>
                  </a:cubicBezTo>
                  <a:cubicBezTo>
                    <a:pt x="175" y="525"/>
                    <a:pt x="177" y="575"/>
                    <a:pt x="300" y="575"/>
                  </a:cubicBezTo>
                  <a:cubicBezTo>
                    <a:pt x="423" y="575"/>
                    <a:pt x="425" y="525"/>
                    <a:pt x="425" y="525"/>
                  </a:cubicBezTo>
                  <a:cubicBezTo>
                    <a:pt x="425" y="425"/>
                    <a:pt x="425" y="425"/>
                    <a:pt x="425" y="425"/>
                  </a:cubicBezTo>
                  <a:cubicBezTo>
                    <a:pt x="275" y="425"/>
                    <a:pt x="275" y="425"/>
                    <a:pt x="275" y="425"/>
                  </a:cubicBezTo>
                  <a:cubicBezTo>
                    <a:pt x="275" y="400"/>
                    <a:pt x="275" y="400"/>
                    <a:pt x="275" y="400"/>
                  </a:cubicBezTo>
                  <a:cubicBezTo>
                    <a:pt x="525" y="400"/>
                    <a:pt x="525" y="400"/>
                    <a:pt x="525" y="400"/>
                  </a:cubicBezTo>
                  <a:cubicBezTo>
                    <a:pt x="525" y="400"/>
                    <a:pt x="600" y="413"/>
                    <a:pt x="600" y="275"/>
                  </a:cubicBezTo>
                  <a:cubicBezTo>
                    <a:pt x="600" y="137"/>
                    <a:pt x="525" y="150"/>
                    <a:pt x="525" y="150"/>
                  </a:cubicBezTo>
                  <a:lnTo>
                    <a:pt x="450" y="150"/>
                  </a:lnTo>
                  <a:close/>
                  <a:moveTo>
                    <a:pt x="375" y="475"/>
                  </a:moveTo>
                  <a:cubicBezTo>
                    <a:pt x="389" y="475"/>
                    <a:pt x="400" y="486"/>
                    <a:pt x="400" y="500"/>
                  </a:cubicBezTo>
                  <a:cubicBezTo>
                    <a:pt x="400" y="514"/>
                    <a:pt x="389" y="525"/>
                    <a:pt x="375" y="525"/>
                  </a:cubicBezTo>
                  <a:cubicBezTo>
                    <a:pt x="361" y="525"/>
                    <a:pt x="350" y="514"/>
                    <a:pt x="350" y="500"/>
                  </a:cubicBezTo>
                  <a:cubicBezTo>
                    <a:pt x="350" y="486"/>
                    <a:pt x="361" y="475"/>
                    <a:pt x="375" y="475"/>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solidFill>
              </a:endParaRPr>
            </a:p>
          </p:txBody>
        </p:sp>
      </p:grpSp>
    </p:spTree>
  </p:cSld>
  <p:clrMap bg1="lt1" tx1="dk1" bg2="lt2" tx2="dk2" accent1="accent1" accent2="accent2" accent3="accent3" accent4="accent4" accent5="accent5" accent6="accent6" hlink="hlink" folHlink="folHlink"/>
  <p:sldLayoutIdLst>
    <p:sldLayoutId id="2147484333" r:id="rId1"/>
    <p:sldLayoutId id="2147484334" r:id="rId2"/>
    <p:sldLayoutId id="2147484335" r:id="rId3"/>
    <p:sldLayoutId id="2147484336" r:id="rId4"/>
    <p:sldLayoutId id="2147484337" r:id="rId5"/>
    <p:sldLayoutId id="2147484338" r:id="rId6"/>
    <p:sldLayoutId id="2147484339" r:id="rId7"/>
    <p:sldLayoutId id="2147484340" r:id="rId8"/>
    <p:sldLayoutId id="2147484341" r:id="rId9"/>
    <p:sldLayoutId id="2147484342" r:id="rId10"/>
    <p:sldLayoutId id="214748434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6.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cxnSp>
        <p:nvCxnSpPr>
          <p:cNvPr id="7" name="直接连接符 6"/>
          <p:cNvCxnSpPr/>
          <p:nvPr userDrawn="1"/>
        </p:nvCxnSpPr>
        <p:spPr>
          <a:xfrm>
            <a:off x="0" y="702856"/>
            <a:ext cx="12192000" cy="0"/>
          </a:xfrm>
          <a:prstGeom prst="line">
            <a:avLst/>
          </a:prstGeom>
          <a:ln w="38100">
            <a:solidFill>
              <a:schemeClr val="accent1"/>
            </a:solidFill>
            <a:tailEnd type="none"/>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nvCxnSpPr>
        <p:spPr>
          <a:xfrm>
            <a:off x="0" y="774864"/>
            <a:ext cx="12192000" cy="0"/>
          </a:xfrm>
          <a:prstGeom prst="line">
            <a:avLst/>
          </a:prstGeom>
          <a:ln w="38100">
            <a:solidFill>
              <a:schemeClr val="accent1"/>
            </a:solidFill>
            <a:tailEnd type="none"/>
          </a:ln>
        </p:spPr>
        <p:style>
          <a:lnRef idx="1">
            <a:schemeClr val="accent1"/>
          </a:lnRef>
          <a:fillRef idx="0">
            <a:schemeClr val="accent1"/>
          </a:fillRef>
          <a:effectRef idx="0">
            <a:schemeClr val="accent1"/>
          </a:effectRef>
          <a:fontRef idx="minor">
            <a:schemeClr val="tx1"/>
          </a:fontRef>
        </p:style>
      </p:cxnSp>
      <p:pic>
        <p:nvPicPr>
          <p:cNvPr id="9" name="图片 8" descr="文本&#10;&#10;描述已自动生成"/>
          <p:cNvPicPr>
            <a:picLocks noChangeAspect="1"/>
          </p:cNvPicPr>
          <p:nvPr userDrawn="1"/>
        </p:nvPicPr>
        <p:blipFill>
          <a:blip r:embed="rId13" cstate="print">
            <a:grayscl/>
            <a:extLst>
              <a:ext uri="{28A0092B-C50C-407E-A947-70E740481C1C}">
                <a14:useLocalDpi xmlns:a14="http://schemas.microsoft.com/office/drawing/2010/main" val="0"/>
              </a:ext>
            </a:extLst>
          </a:blip>
          <a:stretch>
            <a:fillRect/>
          </a:stretch>
        </p:blipFill>
        <p:spPr>
          <a:xfrm>
            <a:off x="9676872" y="-77489"/>
            <a:ext cx="2580885" cy="973017"/>
          </a:xfrm>
          <a:prstGeom prst="rect">
            <a:avLst/>
          </a:prstGeom>
        </p:spPr>
      </p:pic>
      <p:grpSp>
        <p:nvGrpSpPr>
          <p:cNvPr id="25" name="Group 4"/>
          <p:cNvGrpSpPr>
            <a:grpSpLocks noChangeAspect="1"/>
          </p:cNvGrpSpPr>
          <p:nvPr userDrawn="1"/>
        </p:nvGrpSpPr>
        <p:grpSpPr bwMode="auto">
          <a:xfrm>
            <a:off x="458101" y="125771"/>
            <a:ext cx="525306" cy="504000"/>
            <a:chOff x="3125" y="1474"/>
            <a:chExt cx="1430" cy="1372"/>
          </a:xfrm>
        </p:grpSpPr>
        <p:sp>
          <p:nvSpPr>
            <p:cNvPr id="26" name="AutoShape 3"/>
            <p:cNvSpPr>
              <a:spLocks noChangeAspect="1" noChangeArrowheads="1" noTextEdit="1"/>
            </p:cNvSpPr>
            <p:nvPr userDrawn="1"/>
          </p:nvSpPr>
          <p:spPr bwMode="auto">
            <a:xfrm>
              <a:off x="3125" y="1474"/>
              <a:ext cx="1430" cy="1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chemeClr val="tx1"/>
                </a:solidFill>
              </a:endParaRPr>
            </a:p>
          </p:txBody>
        </p:sp>
        <p:sp>
          <p:nvSpPr>
            <p:cNvPr id="27" name="Freeform 5"/>
            <p:cNvSpPr>
              <a:spLocks noEditPoints="1"/>
            </p:cNvSpPr>
            <p:nvPr userDrawn="1"/>
          </p:nvSpPr>
          <p:spPr bwMode="auto">
            <a:xfrm>
              <a:off x="3127" y="1474"/>
              <a:ext cx="1430" cy="1370"/>
            </a:xfrm>
            <a:custGeom>
              <a:avLst/>
              <a:gdLst>
                <a:gd name="T0" fmla="*/ 300 w 600"/>
                <a:gd name="T1" fmla="*/ 0 h 575"/>
                <a:gd name="T2" fmla="*/ 175 w 600"/>
                <a:gd name="T3" fmla="*/ 50 h 575"/>
                <a:gd name="T4" fmla="*/ 175 w 600"/>
                <a:gd name="T5" fmla="*/ 150 h 575"/>
                <a:gd name="T6" fmla="*/ 325 w 600"/>
                <a:gd name="T7" fmla="*/ 150 h 575"/>
                <a:gd name="T8" fmla="*/ 325 w 600"/>
                <a:gd name="T9" fmla="*/ 175 h 575"/>
                <a:gd name="T10" fmla="*/ 75 w 600"/>
                <a:gd name="T11" fmla="*/ 175 h 575"/>
                <a:gd name="T12" fmla="*/ 0 w 600"/>
                <a:gd name="T13" fmla="*/ 300 h 575"/>
                <a:gd name="T14" fmla="*/ 75 w 600"/>
                <a:gd name="T15" fmla="*/ 425 h 575"/>
                <a:gd name="T16" fmla="*/ 150 w 600"/>
                <a:gd name="T17" fmla="*/ 425 h 575"/>
                <a:gd name="T18" fmla="*/ 150 w 600"/>
                <a:gd name="T19" fmla="*/ 384 h 575"/>
                <a:gd name="T20" fmla="*/ 259 w 600"/>
                <a:gd name="T21" fmla="*/ 275 h 575"/>
                <a:gd name="T22" fmla="*/ 341 w 600"/>
                <a:gd name="T23" fmla="*/ 275 h 575"/>
                <a:gd name="T24" fmla="*/ 425 w 600"/>
                <a:gd name="T25" fmla="*/ 216 h 575"/>
                <a:gd name="T26" fmla="*/ 425 w 600"/>
                <a:gd name="T27" fmla="*/ 50 h 575"/>
                <a:gd name="T28" fmla="*/ 300 w 600"/>
                <a:gd name="T29" fmla="*/ 0 h 575"/>
                <a:gd name="T30" fmla="*/ 225 w 600"/>
                <a:gd name="T31" fmla="*/ 50 h 575"/>
                <a:gd name="T32" fmla="*/ 250 w 600"/>
                <a:gd name="T33" fmla="*/ 75 h 575"/>
                <a:gd name="T34" fmla="*/ 225 w 600"/>
                <a:gd name="T35" fmla="*/ 100 h 575"/>
                <a:gd name="T36" fmla="*/ 200 w 600"/>
                <a:gd name="T37" fmla="*/ 75 h 575"/>
                <a:gd name="T38" fmla="*/ 225 w 600"/>
                <a:gd name="T39" fmla="*/ 50 h 575"/>
                <a:gd name="T40" fmla="*/ 450 w 600"/>
                <a:gd name="T41" fmla="*/ 150 h 575"/>
                <a:gd name="T42" fmla="*/ 450 w 600"/>
                <a:gd name="T43" fmla="*/ 216 h 575"/>
                <a:gd name="T44" fmla="*/ 341 w 600"/>
                <a:gd name="T45" fmla="*/ 300 h 575"/>
                <a:gd name="T46" fmla="*/ 259 w 600"/>
                <a:gd name="T47" fmla="*/ 300 h 575"/>
                <a:gd name="T48" fmla="*/ 175 w 600"/>
                <a:gd name="T49" fmla="*/ 384 h 575"/>
                <a:gd name="T50" fmla="*/ 175 w 600"/>
                <a:gd name="T51" fmla="*/ 525 h 575"/>
                <a:gd name="T52" fmla="*/ 300 w 600"/>
                <a:gd name="T53" fmla="*/ 575 h 575"/>
                <a:gd name="T54" fmla="*/ 425 w 600"/>
                <a:gd name="T55" fmla="*/ 525 h 575"/>
                <a:gd name="T56" fmla="*/ 425 w 600"/>
                <a:gd name="T57" fmla="*/ 425 h 575"/>
                <a:gd name="T58" fmla="*/ 275 w 600"/>
                <a:gd name="T59" fmla="*/ 425 h 575"/>
                <a:gd name="T60" fmla="*/ 275 w 600"/>
                <a:gd name="T61" fmla="*/ 400 h 575"/>
                <a:gd name="T62" fmla="*/ 525 w 600"/>
                <a:gd name="T63" fmla="*/ 400 h 575"/>
                <a:gd name="T64" fmla="*/ 600 w 600"/>
                <a:gd name="T65" fmla="*/ 275 h 575"/>
                <a:gd name="T66" fmla="*/ 525 w 600"/>
                <a:gd name="T67" fmla="*/ 150 h 575"/>
                <a:gd name="T68" fmla="*/ 450 w 600"/>
                <a:gd name="T69" fmla="*/ 150 h 575"/>
                <a:gd name="T70" fmla="*/ 375 w 600"/>
                <a:gd name="T71" fmla="*/ 475 h 575"/>
                <a:gd name="T72" fmla="*/ 400 w 600"/>
                <a:gd name="T73" fmla="*/ 500 h 575"/>
                <a:gd name="T74" fmla="*/ 375 w 600"/>
                <a:gd name="T75" fmla="*/ 525 h 575"/>
                <a:gd name="T76" fmla="*/ 350 w 600"/>
                <a:gd name="T77" fmla="*/ 500 h 575"/>
                <a:gd name="T78" fmla="*/ 375 w 600"/>
                <a:gd name="T79" fmla="*/ 475 h 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00" h="575">
                  <a:moveTo>
                    <a:pt x="300" y="0"/>
                  </a:moveTo>
                  <a:cubicBezTo>
                    <a:pt x="175" y="0"/>
                    <a:pt x="175" y="50"/>
                    <a:pt x="175" y="50"/>
                  </a:cubicBezTo>
                  <a:cubicBezTo>
                    <a:pt x="175" y="150"/>
                    <a:pt x="175" y="150"/>
                    <a:pt x="175" y="150"/>
                  </a:cubicBezTo>
                  <a:cubicBezTo>
                    <a:pt x="325" y="150"/>
                    <a:pt x="325" y="150"/>
                    <a:pt x="325" y="150"/>
                  </a:cubicBezTo>
                  <a:cubicBezTo>
                    <a:pt x="325" y="175"/>
                    <a:pt x="325" y="175"/>
                    <a:pt x="325" y="175"/>
                  </a:cubicBezTo>
                  <a:cubicBezTo>
                    <a:pt x="75" y="175"/>
                    <a:pt x="75" y="175"/>
                    <a:pt x="75" y="175"/>
                  </a:cubicBezTo>
                  <a:cubicBezTo>
                    <a:pt x="75" y="175"/>
                    <a:pt x="0" y="163"/>
                    <a:pt x="0" y="300"/>
                  </a:cubicBezTo>
                  <a:cubicBezTo>
                    <a:pt x="0" y="436"/>
                    <a:pt x="75" y="425"/>
                    <a:pt x="75" y="425"/>
                  </a:cubicBezTo>
                  <a:cubicBezTo>
                    <a:pt x="150" y="425"/>
                    <a:pt x="150" y="425"/>
                    <a:pt x="150" y="425"/>
                  </a:cubicBezTo>
                  <a:cubicBezTo>
                    <a:pt x="150" y="384"/>
                    <a:pt x="150" y="384"/>
                    <a:pt x="150" y="384"/>
                  </a:cubicBezTo>
                  <a:cubicBezTo>
                    <a:pt x="150" y="324"/>
                    <a:pt x="199" y="275"/>
                    <a:pt x="259" y="275"/>
                  </a:cubicBezTo>
                  <a:cubicBezTo>
                    <a:pt x="341" y="275"/>
                    <a:pt x="341" y="275"/>
                    <a:pt x="341" y="275"/>
                  </a:cubicBezTo>
                  <a:cubicBezTo>
                    <a:pt x="387" y="275"/>
                    <a:pt x="425" y="262"/>
                    <a:pt x="425" y="216"/>
                  </a:cubicBezTo>
                  <a:cubicBezTo>
                    <a:pt x="425" y="50"/>
                    <a:pt x="425" y="50"/>
                    <a:pt x="425" y="50"/>
                  </a:cubicBezTo>
                  <a:cubicBezTo>
                    <a:pt x="425" y="50"/>
                    <a:pt x="425" y="0"/>
                    <a:pt x="300" y="0"/>
                  </a:cubicBezTo>
                  <a:close/>
                  <a:moveTo>
                    <a:pt x="225" y="50"/>
                  </a:moveTo>
                  <a:cubicBezTo>
                    <a:pt x="239" y="50"/>
                    <a:pt x="250" y="61"/>
                    <a:pt x="250" y="75"/>
                  </a:cubicBezTo>
                  <a:cubicBezTo>
                    <a:pt x="250" y="89"/>
                    <a:pt x="239" y="100"/>
                    <a:pt x="225" y="100"/>
                  </a:cubicBezTo>
                  <a:cubicBezTo>
                    <a:pt x="211" y="100"/>
                    <a:pt x="200" y="89"/>
                    <a:pt x="200" y="75"/>
                  </a:cubicBezTo>
                  <a:cubicBezTo>
                    <a:pt x="200" y="61"/>
                    <a:pt x="211" y="50"/>
                    <a:pt x="225" y="50"/>
                  </a:cubicBezTo>
                  <a:close/>
                  <a:moveTo>
                    <a:pt x="450" y="150"/>
                  </a:moveTo>
                  <a:cubicBezTo>
                    <a:pt x="450" y="216"/>
                    <a:pt x="450" y="216"/>
                    <a:pt x="450" y="216"/>
                  </a:cubicBezTo>
                  <a:cubicBezTo>
                    <a:pt x="450" y="276"/>
                    <a:pt x="401" y="300"/>
                    <a:pt x="341" y="300"/>
                  </a:cubicBezTo>
                  <a:cubicBezTo>
                    <a:pt x="259" y="300"/>
                    <a:pt x="259" y="300"/>
                    <a:pt x="259" y="300"/>
                  </a:cubicBezTo>
                  <a:cubicBezTo>
                    <a:pt x="213" y="300"/>
                    <a:pt x="175" y="338"/>
                    <a:pt x="175" y="384"/>
                  </a:cubicBezTo>
                  <a:cubicBezTo>
                    <a:pt x="175" y="525"/>
                    <a:pt x="175" y="525"/>
                    <a:pt x="175" y="525"/>
                  </a:cubicBezTo>
                  <a:cubicBezTo>
                    <a:pt x="175" y="525"/>
                    <a:pt x="177" y="575"/>
                    <a:pt x="300" y="575"/>
                  </a:cubicBezTo>
                  <a:cubicBezTo>
                    <a:pt x="423" y="575"/>
                    <a:pt x="425" y="525"/>
                    <a:pt x="425" y="525"/>
                  </a:cubicBezTo>
                  <a:cubicBezTo>
                    <a:pt x="425" y="425"/>
                    <a:pt x="425" y="425"/>
                    <a:pt x="425" y="425"/>
                  </a:cubicBezTo>
                  <a:cubicBezTo>
                    <a:pt x="275" y="425"/>
                    <a:pt x="275" y="425"/>
                    <a:pt x="275" y="425"/>
                  </a:cubicBezTo>
                  <a:cubicBezTo>
                    <a:pt x="275" y="400"/>
                    <a:pt x="275" y="400"/>
                    <a:pt x="275" y="400"/>
                  </a:cubicBezTo>
                  <a:cubicBezTo>
                    <a:pt x="525" y="400"/>
                    <a:pt x="525" y="400"/>
                    <a:pt x="525" y="400"/>
                  </a:cubicBezTo>
                  <a:cubicBezTo>
                    <a:pt x="525" y="400"/>
                    <a:pt x="600" y="413"/>
                    <a:pt x="600" y="275"/>
                  </a:cubicBezTo>
                  <a:cubicBezTo>
                    <a:pt x="600" y="137"/>
                    <a:pt x="525" y="150"/>
                    <a:pt x="525" y="150"/>
                  </a:cubicBezTo>
                  <a:lnTo>
                    <a:pt x="450" y="150"/>
                  </a:lnTo>
                  <a:close/>
                  <a:moveTo>
                    <a:pt x="375" y="475"/>
                  </a:moveTo>
                  <a:cubicBezTo>
                    <a:pt x="389" y="475"/>
                    <a:pt x="400" y="486"/>
                    <a:pt x="400" y="500"/>
                  </a:cubicBezTo>
                  <a:cubicBezTo>
                    <a:pt x="400" y="514"/>
                    <a:pt x="389" y="525"/>
                    <a:pt x="375" y="525"/>
                  </a:cubicBezTo>
                  <a:cubicBezTo>
                    <a:pt x="361" y="525"/>
                    <a:pt x="350" y="514"/>
                    <a:pt x="350" y="500"/>
                  </a:cubicBezTo>
                  <a:cubicBezTo>
                    <a:pt x="350" y="486"/>
                    <a:pt x="361" y="475"/>
                    <a:pt x="375" y="475"/>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solidFill>
              </a:endParaRPr>
            </a:p>
          </p:txBody>
        </p:sp>
      </p:grpSp>
    </p:spTree>
  </p:cSld>
  <p:clrMap bg1="lt1" tx1="dk1" bg2="lt2" tx2="dk2" accent1="accent1" accent2="accent2" accent3="accent3" accent4="accent4" accent5="accent5" accent6="accent6" hlink="hlink" folHlink="folHlink"/>
  <p:sldLayoutIdLst>
    <p:sldLayoutId id="2147484345" r:id="rId1"/>
    <p:sldLayoutId id="2147484346" r:id="rId2"/>
    <p:sldLayoutId id="2147484347" r:id="rId3"/>
    <p:sldLayoutId id="2147484348" r:id="rId4"/>
    <p:sldLayoutId id="2147484349" r:id="rId5"/>
    <p:sldLayoutId id="2147484350" r:id="rId6"/>
    <p:sldLayoutId id="2147484351" r:id="rId7"/>
    <p:sldLayoutId id="2147484352" r:id="rId8"/>
    <p:sldLayoutId id="2147484353" r:id="rId9"/>
    <p:sldLayoutId id="2147484354" r:id="rId10"/>
    <p:sldLayoutId id="214748435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7.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cxnSp>
        <p:nvCxnSpPr>
          <p:cNvPr id="7" name="直接连接符 6"/>
          <p:cNvCxnSpPr/>
          <p:nvPr userDrawn="1"/>
        </p:nvCxnSpPr>
        <p:spPr>
          <a:xfrm>
            <a:off x="0" y="702856"/>
            <a:ext cx="12192000" cy="0"/>
          </a:xfrm>
          <a:prstGeom prst="line">
            <a:avLst/>
          </a:prstGeom>
          <a:ln w="38100">
            <a:solidFill>
              <a:schemeClr val="accent1"/>
            </a:solidFill>
            <a:tailEnd type="none"/>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nvCxnSpPr>
        <p:spPr>
          <a:xfrm>
            <a:off x="0" y="774864"/>
            <a:ext cx="12192000" cy="0"/>
          </a:xfrm>
          <a:prstGeom prst="line">
            <a:avLst/>
          </a:prstGeom>
          <a:ln w="38100">
            <a:solidFill>
              <a:schemeClr val="accent1"/>
            </a:solidFill>
            <a:tailEnd type="none"/>
          </a:ln>
        </p:spPr>
        <p:style>
          <a:lnRef idx="1">
            <a:schemeClr val="accent1"/>
          </a:lnRef>
          <a:fillRef idx="0">
            <a:schemeClr val="accent1"/>
          </a:fillRef>
          <a:effectRef idx="0">
            <a:schemeClr val="accent1"/>
          </a:effectRef>
          <a:fontRef idx="minor">
            <a:schemeClr val="tx1"/>
          </a:fontRef>
        </p:style>
      </p:cxnSp>
      <p:pic>
        <p:nvPicPr>
          <p:cNvPr id="9" name="图片 8" descr="文本&#10;&#10;描述已自动生成"/>
          <p:cNvPicPr>
            <a:picLocks noChangeAspect="1"/>
          </p:cNvPicPr>
          <p:nvPr userDrawn="1"/>
        </p:nvPicPr>
        <p:blipFill>
          <a:blip r:embed="rId13" cstate="print">
            <a:grayscl/>
            <a:extLst>
              <a:ext uri="{28A0092B-C50C-407E-A947-70E740481C1C}">
                <a14:useLocalDpi xmlns:a14="http://schemas.microsoft.com/office/drawing/2010/main" val="0"/>
              </a:ext>
            </a:extLst>
          </a:blip>
          <a:stretch>
            <a:fillRect/>
          </a:stretch>
        </p:blipFill>
        <p:spPr>
          <a:xfrm>
            <a:off x="9676872" y="-77489"/>
            <a:ext cx="2580885" cy="973017"/>
          </a:xfrm>
          <a:prstGeom prst="rect">
            <a:avLst/>
          </a:prstGeom>
        </p:spPr>
      </p:pic>
      <p:grpSp>
        <p:nvGrpSpPr>
          <p:cNvPr id="25" name="Group 4"/>
          <p:cNvGrpSpPr>
            <a:grpSpLocks noChangeAspect="1"/>
          </p:cNvGrpSpPr>
          <p:nvPr userDrawn="1"/>
        </p:nvGrpSpPr>
        <p:grpSpPr bwMode="auto">
          <a:xfrm>
            <a:off x="458101" y="125771"/>
            <a:ext cx="525306" cy="504000"/>
            <a:chOff x="3125" y="1474"/>
            <a:chExt cx="1430" cy="1372"/>
          </a:xfrm>
        </p:grpSpPr>
        <p:sp>
          <p:nvSpPr>
            <p:cNvPr id="26" name="AutoShape 3"/>
            <p:cNvSpPr>
              <a:spLocks noChangeAspect="1" noChangeArrowheads="1" noTextEdit="1"/>
            </p:cNvSpPr>
            <p:nvPr userDrawn="1"/>
          </p:nvSpPr>
          <p:spPr bwMode="auto">
            <a:xfrm>
              <a:off x="3125" y="1474"/>
              <a:ext cx="1430" cy="1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chemeClr val="tx1"/>
                </a:solidFill>
              </a:endParaRPr>
            </a:p>
          </p:txBody>
        </p:sp>
        <p:sp>
          <p:nvSpPr>
            <p:cNvPr id="27" name="Freeform 5"/>
            <p:cNvSpPr>
              <a:spLocks noEditPoints="1"/>
            </p:cNvSpPr>
            <p:nvPr userDrawn="1"/>
          </p:nvSpPr>
          <p:spPr bwMode="auto">
            <a:xfrm>
              <a:off x="3127" y="1474"/>
              <a:ext cx="1430" cy="1370"/>
            </a:xfrm>
            <a:custGeom>
              <a:avLst/>
              <a:gdLst>
                <a:gd name="T0" fmla="*/ 300 w 600"/>
                <a:gd name="T1" fmla="*/ 0 h 575"/>
                <a:gd name="T2" fmla="*/ 175 w 600"/>
                <a:gd name="T3" fmla="*/ 50 h 575"/>
                <a:gd name="T4" fmla="*/ 175 w 600"/>
                <a:gd name="T5" fmla="*/ 150 h 575"/>
                <a:gd name="T6" fmla="*/ 325 w 600"/>
                <a:gd name="T7" fmla="*/ 150 h 575"/>
                <a:gd name="T8" fmla="*/ 325 w 600"/>
                <a:gd name="T9" fmla="*/ 175 h 575"/>
                <a:gd name="T10" fmla="*/ 75 w 600"/>
                <a:gd name="T11" fmla="*/ 175 h 575"/>
                <a:gd name="T12" fmla="*/ 0 w 600"/>
                <a:gd name="T13" fmla="*/ 300 h 575"/>
                <a:gd name="T14" fmla="*/ 75 w 600"/>
                <a:gd name="T15" fmla="*/ 425 h 575"/>
                <a:gd name="T16" fmla="*/ 150 w 600"/>
                <a:gd name="T17" fmla="*/ 425 h 575"/>
                <a:gd name="T18" fmla="*/ 150 w 600"/>
                <a:gd name="T19" fmla="*/ 384 h 575"/>
                <a:gd name="T20" fmla="*/ 259 w 600"/>
                <a:gd name="T21" fmla="*/ 275 h 575"/>
                <a:gd name="T22" fmla="*/ 341 w 600"/>
                <a:gd name="T23" fmla="*/ 275 h 575"/>
                <a:gd name="T24" fmla="*/ 425 w 600"/>
                <a:gd name="T25" fmla="*/ 216 h 575"/>
                <a:gd name="T26" fmla="*/ 425 w 600"/>
                <a:gd name="T27" fmla="*/ 50 h 575"/>
                <a:gd name="T28" fmla="*/ 300 w 600"/>
                <a:gd name="T29" fmla="*/ 0 h 575"/>
                <a:gd name="T30" fmla="*/ 225 w 600"/>
                <a:gd name="T31" fmla="*/ 50 h 575"/>
                <a:gd name="T32" fmla="*/ 250 w 600"/>
                <a:gd name="T33" fmla="*/ 75 h 575"/>
                <a:gd name="T34" fmla="*/ 225 w 600"/>
                <a:gd name="T35" fmla="*/ 100 h 575"/>
                <a:gd name="T36" fmla="*/ 200 w 600"/>
                <a:gd name="T37" fmla="*/ 75 h 575"/>
                <a:gd name="T38" fmla="*/ 225 w 600"/>
                <a:gd name="T39" fmla="*/ 50 h 575"/>
                <a:gd name="T40" fmla="*/ 450 w 600"/>
                <a:gd name="T41" fmla="*/ 150 h 575"/>
                <a:gd name="T42" fmla="*/ 450 w 600"/>
                <a:gd name="T43" fmla="*/ 216 h 575"/>
                <a:gd name="T44" fmla="*/ 341 w 600"/>
                <a:gd name="T45" fmla="*/ 300 h 575"/>
                <a:gd name="T46" fmla="*/ 259 w 600"/>
                <a:gd name="T47" fmla="*/ 300 h 575"/>
                <a:gd name="T48" fmla="*/ 175 w 600"/>
                <a:gd name="T49" fmla="*/ 384 h 575"/>
                <a:gd name="T50" fmla="*/ 175 w 600"/>
                <a:gd name="T51" fmla="*/ 525 h 575"/>
                <a:gd name="T52" fmla="*/ 300 w 600"/>
                <a:gd name="T53" fmla="*/ 575 h 575"/>
                <a:gd name="T54" fmla="*/ 425 w 600"/>
                <a:gd name="T55" fmla="*/ 525 h 575"/>
                <a:gd name="T56" fmla="*/ 425 w 600"/>
                <a:gd name="T57" fmla="*/ 425 h 575"/>
                <a:gd name="T58" fmla="*/ 275 w 600"/>
                <a:gd name="T59" fmla="*/ 425 h 575"/>
                <a:gd name="T60" fmla="*/ 275 w 600"/>
                <a:gd name="T61" fmla="*/ 400 h 575"/>
                <a:gd name="T62" fmla="*/ 525 w 600"/>
                <a:gd name="T63" fmla="*/ 400 h 575"/>
                <a:gd name="T64" fmla="*/ 600 w 600"/>
                <a:gd name="T65" fmla="*/ 275 h 575"/>
                <a:gd name="T66" fmla="*/ 525 w 600"/>
                <a:gd name="T67" fmla="*/ 150 h 575"/>
                <a:gd name="T68" fmla="*/ 450 w 600"/>
                <a:gd name="T69" fmla="*/ 150 h 575"/>
                <a:gd name="T70" fmla="*/ 375 w 600"/>
                <a:gd name="T71" fmla="*/ 475 h 575"/>
                <a:gd name="T72" fmla="*/ 400 w 600"/>
                <a:gd name="T73" fmla="*/ 500 h 575"/>
                <a:gd name="T74" fmla="*/ 375 w 600"/>
                <a:gd name="T75" fmla="*/ 525 h 575"/>
                <a:gd name="T76" fmla="*/ 350 w 600"/>
                <a:gd name="T77" fmla="*/ 500 h 575"/>
                <a:gd name="T78" fmla="*/ 375 w 600"/>
                <a:gd name="T79" fmla="*/ 475 h 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00" h="575">
                  <a:moveTo>
                    <a:pt x="300" y="0"/>
                  </a:moveTo>
                  <a:cubicBezTo>
                    <a:pt x="175" y="0"/>
                    <a:pt x="175" y="50"/>
                    <a:pt x="175" y="50"/>
                  </a:cubicBezTo>
                  <a:cubicBezTo>
                    <a:pt x="175" y="150"/>
                    <a:pt x="175" y="150"/>
                    <a:pt x="175" y="150"/>
                  </a:cubicBezTo>
                  <a:cubicBezTo>
                    <a:pt x="325" y="150"/>
                    <a:pt x="325" y="150"/>
                    <a:pt x="325" y="150"/>
                  </a:cubicBezTo>
                  <a:cubicBezTo>
                    <a:pt x="325" y="175"/>
                    <a:pt x="325" y="175"/>
                    <a:pt x="325" y="175"/>
                  </a:cubicBezTo>
                  <a:cubicBezTo>
                    <a:pt x="75" y="175"/>
                    <a:pt x="75" y="175"/>
                    <a:pt x="75" y="175"/>
                  </a:cubicBezTo>
                  <a:cubicBezTo>
                    <a:pt x="75" y="175"/>
                    <a:pt x="0" y="163"/>
                    <a:pt x="0" y="300"/>
                  </a:cubicBezTo>
                  <a:cubicBezTo>
                    <a:pt x="0" y="436"/>
                    <a:pt x="75" y="425"/>
                    <a:pt x="75" y="425"/>
                  </a:cubicBezTo>
                  <a:cubicBezTo>
                    <a:pt x="150" y="425"/>
                    <a:pt x="150" y="425"/>
                    <a:pt x="150" y="425"/>
                  </a:cubicBezTo>
                  <a:cubicBezTo>
                    <a:pt x="150" y="384"/>
                    <a:pt x="150" y="384"/>
                    <a:pt x="150" y="384"/>
                  </a:cubicBezTo>
                  <a:cubicBezTo>
                    <a:pt x="150" y="324"/>
                    <a:pt x="199" y="275"/>
                    <a:pt x="259" y="275"/>
                  </a:cubicBezTo>
                  <a:cubicBezTo>
                    <a:pt x="341" y="275"/>
                    <a:pt x="341" y="275"/>
                    <a:pt x="341" y="275"/>
                  </a:cubicBezTo>
                  <a:cubicBezTo>
                    <a:pt x="387" y="275"/>
                    <a:pt x="425" y="262"/>
                    <a:pt x="425" y="216"/>
                  </a:cubicBezTo>
                  <a:cubicBezTo>
                    <a:pt x="425" y="50"/>
                    <a:pt x="425" y="50"/>
                    <a:pt x="425" y="50"/>
                  </a:cubicBezTo>
                  <a:cubicBezTo>
                    <a:pt x="425" y="50"/>
                    <a:pt x="425" y="0"/>
                    <a:pt x="300" y="0"/>
                  </a:cubicBezTo>
                  <a:close/>
                  <a:moveTo>
                    <a:pt x="225" y="50"/>
                  </a:moveTo>
                  <a:cubicBezTo>
                    <a:pt x="239" y="50"/>
                    <a:pt x="250" y="61"/>
                    <a:pt x="250" y="75"/>
                  </a:cubicBezTo>
                  <a:cubicBezTo>
                    <a:pt x="250" y="89"/>
                    <a:pt x="239" y="100"/>
                    <a:pt x="225" y="100"/>
                  </a:cubicBezTo>
                  <a:cubicBezTo>
                    <a:pt x="211" y="100"/>
                    <a:pt x="200" y="89"/>
                    <a:pt x="200" y="75"/>
                  </a:cubicBezTo>
                  <a:cubicBezTo>
                    <a:pt x="200" y="61"/>
                    <a:pt x="211" y="50"/>
                    <a:pt x="225" y="50"/>
                  </a:cubicBezTo>
                  <a:close/>
                  <a:moveTo>
                    <a:pt x="450" y="150"/>
                  </a:moveTo>
                  <a:cubicBezTo>
                    <a:pt x="450" y="216"/>
                    <a:pt x="450" y="216"/>
                    <a:pt x="450" y="216"/>
                  </a:cubicBezTo>
                  <a:cubicBezTo>
                    <a:pt x="450" y="276"/>
                    <a:pt x="401" y="300"/>
                    <a:pt x="341" y="300"/>
                  </a:cubicBezTo>
                  <a:cubicBezTo>
                    <a:pt x="259" y="300"/>
                    <a:pt x="259" y="300"/>
                    <a:pt x="259" y="300"/>
                  </a:cubicBezTo>
                  <a:cubicBezTo>
                    <a:pt x="213" y="300"/>
                    <a:pt x="175" y="338"/>
                    <a:pt x="175" y="384"/>
                  </a:cubicBezTo>
                  <a:cubicBezTo>
                    <a:pt x="175" y="525"/>
                    <a:pt x="175" y="525"/>
                    <a:pt x="175" y="525"/>
                  </a:cubicBezTo>
                  <a:cubicBezTo>
                    <a:pt x="175" y="525"/>
                    <a:pt x="177" y="575"/>
                    <a:pt x="300" y="575"/>
                  </a:cubicBezTo>
                  <a:cubicBezTo>
                    <a:pt x="423" y="575"/>
                    <a:pt x="425" y="525"/>
                    <a:pt x="425" y="525"/>
                  </a:cubicBezTo>
                  <a:cubicBezTo>
                    <a:pt x="425" y="425"/>
                    <a:pt x="425" y="425"/>
                    <a:pt x="425" y="425"/>
                  </a:cubicBezTo>
                  <a:cubicBezTo>
                    <a:pt x="275" y="425"/>
                    <a:pt x="275" y="425"/>
                    <a:pt x="275" y="425"/>
                  </a:cubicBezTo>
                  <a:cubicBezTo>
                    <a:pt x="275" y="400"/>
                    <a:pt x="275" y="400"/>
                    <a:pt x="275" y="400"/>
                  </a:cubicBezTo>
                  <a:cubicBezTo>
                    <a:pt x="525" y="400"/>
                    <a:pt x="525" y="400"/>
                    <a:pt x="525" y="400"/>
                  </a:cubicBezTo>
                  <a:cubicBezTo>
                    <a:pt x="525" y="400"/>
                    <a:pt x="600" y="413"/>
                    <a:pt x="600" y="275"/>
                  </a:cubicBezTo>
                  <a:cubicBezTo>
                    <a:pt x="600" y="137"/>
                    <a:pt x="525" y="150"/>
                    <a:pt x="525" y="150"/>
                  </a:cubicBezTo>
                  <a:lnTo>
                    <a:pt x="450" y="150"/>
                  </a:lnTo>
                  <a:close/>
                  <a:moveTo>
                    <a:pt x="375" y="475"/>
                  </a:moveTo>
                  <a:cubicBezTo>
                    <a:pt x="389" y="475"/>
                    <a:pt x="400" y="486"/>
                    <a:pt x="400" y="500"/>
                  </a:cubicBezTo>
                  <a:cubicBezTo>
                    <a:pt x="400" y="514"/>
                    <a:pt x="389" y="525"/>
                    <a:pt x="375" y="525"/>
                  </a:cubicBezTo>
                  <a:cubicBezTo>
                    <a:pt x="361" y="525"/>
                    <a:pt x="350" y="514"/>
                    <a:pt x="350" y="500"/>
                  </a:cubicBezTo>
                  <a:cubicBezTo>
                    <a:pt x="350" y="486"/>
                    <a:pt x="361" y="475"/>
                    <a:pt x="375" y="475"/>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solidFill>
              </a:endParaRPr>
            </a:p>
          </p:txBody>
        </p:sp>
      </p:grpSp>
    </p:spTree>
  </p:cSld>
  <p:clrMap bg1="lt1" tx1="dk1" bg2="lt2" tx2="dk2" accent1="accent1" accent2="accent2" accent3="accent3" accent4="accent4" accent5="accent5" accent6="accent6" hlink="hlink" folHlink="folHlink"/>
  <p:sldLayoutIdLst>
    <p:sldLayoutId id="2147484357" r:id="rId1"/>
    <p:sldLayoutId id="2147484358" r:id="rId2"/>
    <p:sldLayoutId id="2147484359" r:id="rId3"/>
    <p:sldLayoutId id="2147484360" r:id="rId4"/>
    <p:sldLayoutId id="2147484361" r:id="rId5"/>
    <p:sldLayoutId id="2147484362" r:id="rId6"/>
    <p:sldLayoutId id="2147484363" r:id="rId7"/>
    <p:sldLayoutId id="2147484364" r:id="rId8"/>
    <p:sldLayoutId id="2147484365" r:id="rId9"/>
    <p:sldLayoutId id="2147484366" r:id="rId10"/>
    <p:sldLayoutId id="214748436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8.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cxnSp>
        <p:nvCxnSpPr>
          <p:cNvPr id="7" name="直接连接符 6"/>
          <p:cNvCxnSpPr/>
          <p:nvPr userDrawn="1"/>
        </p:nvCxnSpPr>
        <p:spPr>
          <a:xfrm>
            <a:off x="0" y="702856"/>
            <a:ext cx="12192000" cy="0"/>
          </a:xfrm>
          <a:prstGeom prst="line">
            <a:avLst/>
          </a:prstGeom>
          <a:ln w="38100">
            <a:solidFill>
              <a:schemeClr val="accent1"/>
            </a:solidFill>
            <a:tailEnd type="none"/>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nvCxnSpPr>
        <p:spPr>
          <a:xfrm>
            <a:off x="0" y="774864"/>
            <a:ext cx="12192000" cy="0"/>
          </a:xfrm>
          <a:prstGeom prst="line">
            <a:avLst/>
          </a:prstGeom>
          <a:ln w="38100">
            <a:solidFill>
              <a:schemeClr val="accent1"/>
            </a:solidFill>
            <a:tailEnd type="none"/>
          </a:ln>
        </p:spPr>
        <p:style>
          <a:lnRef idx="1">
            <a:schemeClr val="accent1"/>
          </a:lnRef>
          <a:fillRef idx="0">
            <a:schemeClr val="accent1"/>
          </a:fillRef>
          <a:effectRef idx="0">
            <a:schemeClr val="accent1"/>
          </a:effectRef>
          <a:fontRef idx="minor">
            <a:schemeClr val="tx1"/>
          </a:fontRef>
        </p:style>
      </p:cxnSp>
      <p:pic>
        <p:nvPicPr>
          <p:cNvPr id="9" name="图片 8" descr="文本&#10;&#10;描述已自动生成"/>
          <p:cNvPicPr>
            <a:picLocks noChangeAspect="1"/>
          </p:cNvPicPr>
          <p:nvPr userDrawn="1"/>
        </p:nvPicPr>
        <p:blipFill>
          <a:blip r:embed="rId13" cstate="print">
            <a:grayscl/>
            <a:extLst>
              <a:ext uri="{28A0092B-C50C-407E-A947-70E740481C1C}">
                <a14:useLocalDpi xmlns:a14="http://schemas.microsoft.com/office/drawing/2010/main" val="0"/>
              </a:ext>
            </a:extLst>
          </a:blip>
          <a:stretch>
            <a:fillRect/>
          </a:stretch>
        </p:blipFill>
        <p:spPr>
          <a:xfrm>
            <a:off x="9676872" y="-77489"/>
            <a:ext cx="2580885" cy="973017"/>
          </a:xfrm>
          <a:prstGeom prst="rect">
            <a:avLst/>
          </a:prstGeom>
        </p:spPr>
      </p:pic>
      <p:grpSp>
        <p:nvGrpSpPr>
          <p:cNvPr id="25" name="Group 4"/>
          <p:cNvGrpSpPr>
            <a:grpSpLocks noChangeAspect="1"/>
          </p:cNvGrpSpPr>
          <p:nvPr userDrawn="1"/>
        </p:nvGrpSpPr>
        <p:grpSpPr bwMode="auto">
          <a:xfrm>
            <a:off x="458101" y="125771"/>
            <a:ext cx="525306" cy="504000"/>
            <a:chOff x="3125" y="1474"/>
            <a:chExt cx="1430" cy="1372"/>
          </a:xfrm>
        </p:grpSpPr>
        <p:sp>
          <p:nvSpPr>
            <p:cNvPr id="26" name="AutoShape 3"/>
            <p:cNvSpPr>
              <a:spLocks noChangeAspect="1" noChangeArrowheads="1" noTextEdit="1"/>
            </p:cNvSpPr>
            <p:nvPr userDrawn="1"/>
          </p:nvSpPr>
          <p:spPr bwMode="auto">
            <a:xfrm>
              <a:off x="3125" y="1474"/>
              <a:ext cx="1430" cy="1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chemeClr val="tx1"/>
                </a:solidFill>
              </a:endParaRPr>
            </a:p>
          </p:txBody>
        </p:sp>
        <p:sp>
          <p:nvSpPr>
            <p:cNvPr id="27" name="Freeform 5"/>
            <p:cNvSpPr>
              <a:spLocks noEditPoints="1"/>
            </p:cNvSpPr>
            <p:nvPr userDrawn="1"/>
          </p:nvSpPr>
          <p:spPr bwMode="auto">
            <a:xfrm>
              <a:off x="3127" y="1474"/>
              <a:ext cx="1430" cy="1370"/>
            </a:xfrm>
            <a:custGeom>
              <a:avLst/>
              <a:gdLst>
                <a:gd name="T0" fmla="*/ 300 w 600"/>
                <a:gd name="T1" fmla="*/ 0 h 575"/>
                <a:gd name="T2" fmla="*/ 175 w 600"/>
                <a:gd name="T3" fmla="*/ 50 h 575"/>
                <a:gd name="T4" fmla="*/ 175 w 600"/>
                <a:gd name="T5" fmla="*/ 150 h 575"/>
                <a:gd name="T6" fmla="*/ 325 w 600"/>
                <a:gd name="T7" fmla="*/ 150 h 575"/>
                <a:gd name="T8" fmla="*/ 325 w 600"/>
                <a:gd name="T9" fmla="*/ 175 h 575"/>
                <a:gd name="T10" fmla="*/ 75 w 600"/>
                <a:gd name="T11" fmla="*/ 175 h 575"/>
                <a:gd name="T12" fmla="*/ 0 w 600"/>
                <a:gd name="T13" fmla="*/ 300 h 575"/>
                <a:gd name="T14" fmla="*/ 75 w 600"/>
                <a:gd name="T15" fmla="*/ 425 h 575"/>
                <a:gd name="T16" fmla="*/ 150 w 600"/>
                <a:gd name="T17" fmla="*/ 425 h 575"/>
                <a:gd name="T18" fmla="*/ 150 w 600"/>
                <a:gd name="T19" fmla="*/ 384 h 575"/>
                <a:gd name="T20" fmla="*/ 259 w 600"/>
                <a:gd name="T21" fmla="*/ 275 h 575"/>
                <a:gd name="T22" fmla="*/ 341 w 600"/>
                <a:gd name="T23" fmla="*/ 275 h 575"/>
                <a:gd name="T24" fmla="*/ 425 w 600"/>
                <a:gd name="T25" fmla="*/ 216 h 575"/>
                <a:gd name="T26" fmla="*/ 425 w 600"/>
                <a:gd name="T27" fmla="*/ 50 h 575"/>
                <a:gd name="T28" fmla="*/ 300 w 600"/>
                <a:gd name="T29" fmla="*/ 0 h 575"/>
                <a:gd name="T30" fmla="*/ 225 w 600"/>
                <a:gd name="T31" fmla="*/ 50 h 575"/>
                <a:gd name="T32" fmla="*/ 250 w 600"/>
                <a:gd name="T33" fmla="*/ 75 h 575"/>
                <a:gd name="T34" fmla="*/ 225 w 600"/>
                <a:gd name="T35" fmla="*/ 100 h 575"/>
                <a:gd name="T36" fmla="*/ 200 w 600"/>
                <a:gd name="T37" fmla="*/ 75 h 575"/>
                <a:gd name="T38" fmla="*/ 225 w 600"/>
                <a:gd name="T39" fmla="*/ 50 h 575"/>
                <a:gd name="T40" fmla="*/ 450 w 600"/>
                <a:gd name="T41" fmla="*/ 150 h 575"/>
                <a:gd name="T42" fmla="*/ 450 w 600"/>
                <a:gd name="T43" fmla="*/ 216 h 575"/>
                <a:gd name="T44" fmla="*/ 341 w 600"/>
                <a:gd name="T45" fmla="*/ 300 h 575"/>
                <a:gd name="T46" fmla="*/ 259 w 600"/>
                <a:gd name="T47" fmla="*/ 300 h 575"/>
                <a:gd name="T48" fmla="*/ 175 w 600"/>
                <a:gd name="T49" fmla="*/ 384 h 575"/>
                <a:gd name="T50" fmla="*/ 175 w 600"/>
                <a:gd name="T51" fmla="*/ 525 h 575"/>
                <a:gd name="T52" fmla="*/ 300 w 600"/>
                <a:gd name="T53" fmla="*/ 575 h 575"/>
                <a:gd name="T54" fmla="*/ 425 w 600"/>
                <a:gd name="T55" fmla="*/ 525 h 575"/>
                <a:gd name="T56" fmla="*/ 425 w 600"/>
                <a:gd name="T57" fmla="*/ 425 h 575"/>
                <a:gd name="T58" fmla="*/ 275 w 600"/>
                <a:gd name="T59" fmla="*/ 425 h 575"/>
                <a:gd name="T60" fmla="*/ 275 w 600"/>
                <a:gd name="T61" fmla="*/ 400 h 575"/>
                <a:gd name="T62" fmla="*/ 525 w 600"/>
                <a:gd name="T63" fmla="*/ 400 h 575"/>
                <a:gd name="T64" fmla="*/ 600 w 600"/>
                <a:gd name="T65" fmla="*/ 275 h 575"/>
                <a:gd name="T66" fmla="*/ 525 w 600"/>
                <a:gd name="T67" fmla="*/ 150 h 575"/>
                <a:gd name="T68" fmla="*/ 450 w 600"/>
                <a:gd name="T69" fmla="*/ 150 h 575"/>
                <a:gd name="T70" fmla="*/ 375 w 600"/>
                <a:gd name="T71" fmla="*/ 475 h 575"/>
                <a:gd name="T72" fmla="*/ 400 w 600"/>
                <a:gd name="T73" fmla="*/ 500 h 575"/>
                <a:gd name="T74" fmla="*/ 375 w 600"/>
                <a:gd name="T75" fmla="*/ 525 h 575"/>
                <a:gd name="T76" fmla="*/ 350 w 600"/>
                <a:gd name="T77" fmla="*/ 500 h 575"/>
                <a:gd name="T78" fmla="*/ 375 w 600"/>
                <a:gd name="T79" fmla="*/ 475 h 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00" h="575">
                  <a:moveTo>
                    <a:pt x="300" y="0"/>
                  </a:moveTo>
                  <a:cubicBezTo>
                    <a:pt x="175" y="0"/>
                    <a:pt x="175" y="50"/>
                    <a:pt x="175" y="50"/>
                  </a:cubicBezTo>
                  <a:cubicBezTo>
                    <a:pt x="175" y="150"/>
                    <a:pt x="175" y="150"/>
                    <a:pt x="175" y="150"/>
                  </a:cubicBezTo>
                  <a:cubicBezTo>
                    <a:pt x="325" y="150"/>
                    <a:pt x="325" y="150"/>
                    <a:pt x="325" y="150"/>
                  </a:cubicBezTo>
                  <a:cubicBezTo>
                    <a:pt x="325" y="175"/>
                    <a:pt x="325" y="175"/>
                    <a:pt x="325" y="175"/>
                  </a:cubicBezTo>
                  <a:cubicBezTo>
                    <a:pt x="75" y="175"/>
                    <a:pt x="75" y="175"/>
                    <a:pt x="75" y="175"/>
                  </a:cubicBezTo>
                  <a:cubicBezTo>
                    <a:pt x="75" y="175"/>
                    <a:pt x="0" y="163"/>
                    <a:pt x="0" y="300"/>
                  </a:cubicBezTo>
                  <a:cubicBezTo>
                    <a:pt x="0" y="436"/>
                    <a:pt x="75" y="425"/>
                    <a:pt x="75" y="425"/>
                  </a:cubicBezTo>
                  <a:cubicBezTo>
                    <a:pt x="150" y="425"/>
                    <a:pt x="150" y="425"/>
                    <a:pt x="150" y="425"/>
                  </a:cubicBezTo>
                  <a:cubicBezTo>
                    <a:pt x="150" y="384"/>
                    <a:pt x="150" y="384"/>
                    <a:pt x="150" y="384"/>
                  </a:cubicBezTo>
                  <a:cubicBezTo>
                    <a:pt x="150" y="324"/>
                    <a:pt x="199" y="275"/>
                    <a:pt x="259" y="275"/>
                  </a:cubicBezTo>
                  <a:cubicBezTo>
                    <a:pt x="341" y="275"/>
                    <a:pt x="341" y="275"/>
                    <a:pt x="341" y="275"/>
                  </a:cubicBezTo>
                  <a:cubicBezTo>
                    <a:pt x="387" y="275"/>
                    <a:pt x="425" y="262"/>
                    <a:pt x="425" y="216"/>
                  </a:cubicBezTo>
                  <a:cubicBezTo>
                    <a:pt x="425" y="50"/>
                    <a:pt x="425" y="50"/>
                    <a:pt x="425" y="50"/>
                  </a:cubicBezTo>
                  <a:cubicBezTo>
                    <a:pt x="425" y="50"/>
                    <a:pt x="425" y="0"/>
                    <a:pt x="300" y="0"/>
                  </a:cubicBezTo>
                  <a:close/>
                  <a:moveTo>
                    <a:pt x="225" y="50"/>
                  </a:moveTo>
                  <a:cubicBezTo>
                    <a:pt x="239" y="50"/>
                    <a:pt x="250" y="61"/>
                    <a:pt x="250" y="75"/>
                  </a:cubicBezTo>
                  <a:cubicBezTo>
                    <a:pt x="250" y="89"/>
                    <a:pt x="239" y="100"/>
                    <a:pt x="225" y="100"/>
                  </a:cubicBezTo>
                  <a:cubicBezTo>
                    <a:pt x="211" y="100"/>
                    <a:pt x="200" y="89"/>
                    <a:pt x="200" y="75"/>
                  </a:cubicBezTo>
                  <a:cubicBezTo>
                    <a:pt x="200" y="61"/>
                    <a:pt x="211" y="50"/>
                    <a:pt x="225" y="50"/>
                  </a:cubicBezTo>
                  <a:close/>
                  <a:moveTo>
                    <a:pt x="450" y="150"/>
                  </a:moveTo>
                  <a:cubicBezTo>
                    <a:pt x="450" y="216"/>
                    <a:pt x="450" y="216"/>
                    <a:pt x="450" y="216"/>
                  </a:cubicBezTo>
                  <a:cubicBezTo>
                    <a:pt x="450" y="276"/>
                    <a:pt x="401" y="300"/>
                    <a:pt x="341" y="300"/>
                  </a:cubicBezTo>
                  <a:cubicBezTo>
                    <a:pt x="259" y="300"/>
                    <a:pt x="259" y="300"/>
                    <a:pt x="259" y="300"/>
                  </a:cubicBezTo>
                  <a:cubicBezTo>
                    <a:pt x="213" y="300"/>
                    <a:pt x="175" y="338"/>
                    <a:pt x="175" y="384"/>
                  </a:cubicBezTo>
                  <a:cubicBezTo>
                    <a:pt x="175" y="525"/>
                    <a:pt x="175" y="525"/>
                    <a:pt x="175" y="525"/>
                  </a:cubicBezTo>
                  <a:cubicBezTo>
                    <a:pt x="175" y="525"/>
                    <a:pt x="177" y="575"/>
                    <a:pt x="300" y="575"/>
                  </a:cubicBezTo>
                  <a:cubicBezTo>
                    <a:pt x="423" y="575"/>
                    <a:pt x="425" y="525"/>
                    <a:pt x="425" y="525"/>
                  </a:cubicBezTo>
                  <a:cubicBezTo>
                    <a:pt x="425" y="425"/>
                    <a:pt x="425" y="425"/>
                    <a:pt x="425" y="425"/>
                  </a:cubicBezTo>
                  <a:cubicBezTo>
                    <a:pt x="275" y="425"/>
                    <a:pt x="275" y="425"/>
                    <a:pt x="275" y="425"/>
                  </a:cubicBezTo>
                  <a:cubicBezTo>
                    <a:pt x="275" y="400"/>
                    <a:pt x="275" y="400"/>
                    <a:pt x="275" y="400"/>
                  </a:cubicBezTo>
                  <a:cubicBezTo>
                    <a:pt x="525" y="400"/>
                    <a:pt x="525" y="400"/>
                    <a:pt x="525" y="400"/>
                  </a:cubicBezTo>
                  <a:cubicBezTo>
                    <a:pt x="525" y="400"/>
                    <a:pt x="600" y="413"/>
                    <a:pt x="600" y="275"/>
                  </a:cubicBezTo>
                  <a:cubicBezTo>
                    <a:pt x="600" y="137"/>
                    <a:pt x="525" y="150"/>
                    <a:pt x="525" y="150"/>
                  </a:cubicBezTo>
                  <a:lnTo>
                    <a:pt x="450" y="150"/>
                  </a:lnTo>
                  <a:close/>
                  <a:moveTo>
                    <a:pt x="375" y="475"/>
                  </a:moveTo>
                  <a:cubicBezTo>
                    <a:pt x="389" y="475"/>
                    <a:pt x="400" y="486"/>
                    <a:pt x="400" y="500"/>
                  </a:cubicBezTo>
                  <a:cubicBezTo>
                    <a:pt x="400" y="514"/>
                    <a:pt x="389" y="525"/>
                    <a:pt x="375" y="525"/>
                  </a:cubicBezTo>
                  <a:cubicBezTo>
                    <a:pt x="361" y="525"/>
                    <a:pt x="350" y="514"/>
                    <a:pt x="350" y="500"/>
                  </a:cubicBezTo>
                  <a:cubicBezTo>
                    <a:pt x="350" y="486"/>
                    <a:pt x="361" y="475"/>
                    <a:pt x="375" y="475"/>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solidFill>
              </a:endParaRPr>
            </a:p>
          </p:txBody>
        </p:sp>
      </p:grpSp>
    </p:spTree>
  </p:cSld>
  <p:clrMap bg1="lt1" tx1="dk1" bg2="lt2" tx2="dk2" accent1="accent1" accent2="accent2" accent3="accent3" accent4="accent4" accent5="accent5" accent6="accent6" hlink="hlink" folHlink="folHlink"/>
  <p:sldLayoutIdLst>
    <p:sldLayoutId id="2147484369" r:id="rId1"/>
    <p:sldLayoutId id="2147484370" r:id="rId2"/>
    <p:sldLayoutId id="2147484371" r:id="rId3"/>
    <p:sldLayoutId id="2147484372" r:id="rId4"/>
    <p:sldLayoutId id="2147484373" r:id="rId5"/>
    <p:sldLayoutId id="2147484374" r:id="rId6"/>
    <p:sldLayoutId id="2147484375" r:id="rId7"/>
    <p:sldLayoutId id="2147484376" r:id="rId8"/>
    <p:sldLayoutId id="2147484377" r:id="rId9"/>
    <p:sldLayoutId id="2147484378" r:id="rId10"/>
    <p:sldLayoutId id="214748437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9.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cxnSp>
        <p:nvCxnSpPr>
          <p:cNvPr id="7" name="直接连接符 6"/>
          <p:cNvCxnSpPr/>
          <p:nvPr userDrawn="1"/>
        </p:nvCxnSpPr>
        <p:spPr>
          <a:xfrm>
            <a:off x="0" y="702856"/>
            <a:ext cx="12192000" cy="0"/>
          </a:xfrm>
          <a:prstGeom prst="line">
            <a:avLst/>
          </a:prstGeom>
          <a:ln w="38100">
            <a:solidFill>
              <a:schemeClr val="accent1"/>
            </a:solidFill>
            <a:tailEnd type="none"/>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nvCxnSpPr>
        <p:spPr>
          <a:xfrm>
            <a:off x="0" y="774864"/>
            <a:ext cx="12192000" cy="0"/>
          </a:xfrm>
          <a:prstGeom prst="line">
            <a:avLst/>
          </a:prstGeom>
          <a:ln w="38100">
            <a:solidFill>
              <a:schemeClr val="accent1"/>
            </a:solidFill>
            <a:tailEnd type="none"/>
          </a:ln>
        </p:spPr>
        <p:style>
          <a:lnRef idx="1">
            <a:schemeClr val="accent1"/>
          </a:lnRef>
          <a:fillRef idx="0">
            <a:schemeClr val="accent1"/>
          </a:fillRef>
          <a:effectRef idx="0">
            <a:schemeClr val="accent1"/>
          </a:effectRef>
          <a:fontRef idx="minor">
            <a:schemeClr val="tx1"/>
          </a:fontRef>
        </p:style>
      </p:cxnSp>
      <p:pic>
        <p:nvPicPr>
          <p:cNvPr id="9" name="图片 8" descr="文本&#10;&#10;描述已自动生成"/>
          <p:cNvPicPr>
            <a:picLocks noChangeAspect="1"/>
          </p:cNvPicPr>
          <p:nvPr userDrawn="1"/>
        </p:nvPicPr>
        <p:blipFill>
          <a:blip r:embed="rId13" cstate="print">
            <a:grayscl/>
            <a:extLst>
              <a:ext uri="{28A0092B-C50C-407E-A947-70E740481C1C}">
                <a14:useLocalDpi xmlns:a14="http://schemas.microsoft.com/office/drawing/2010/main" val="0"/>
              </a:ext>
            </a:extLst>
          </a:blip>
          <a:stretch>
            <a:fillRect/>
          </a:stretch>
        </p:blipFill>
        <p:spPr>
          <a:xfrm>
            <a:off x="9676872" y="-77489"/>
            <a:ext cx="2580885" cy="973017"/>
          </a:xfrm>
          <a:prstGeom prst="rect">
            <a:avLst/>
          </a:prstGeom>
        </p:spPr>
      </p:pic>
      <p:grpSp>
        <p:nvGrpSpPr>
          <p:cNvPr id="25" name="Group 4"/>
          <p:cNvGrpSpPr>
            <a:grpSpLocks noChangeAspect="1"/>
          </p:cNvGrpSpPr>
          <p:nvPr userDrawn="1"/>
        </p:nvGrpSpPr>
        <p:grpSpPr bwMode="auto">
          <a:xfrm>
            <a:off x="458101" y="125771"/>
            <a:ext cx="525306" cy="504000"/>
            <a:chOff x="3125" y="1474"/>
            <a:chExt cx="1430" cy="1372"/>
          </a:xfrm>
        </p:grpSpPr>
        <p:sp>
          <p:nvSpPr>
            <p:cNvPr id="26" name="AutoShape 3"/>
            <p:cNvSpPr>
              <a:spLocks noChangeAspect="1" noChangeArrowheads="1" noTextEdit="1"/>
            </p:cNvSpPr>
            <p:nvPr userDrawn="1"/>
          </p:nvSpPr>
          <p:spPr bwMode="auto">
            <a:xfrm>
              <a:off x="3125" y="1474"/>
              <a:ext cx="1430" cy="1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chemeClr val="tx1"/>
                </a:solidFill>
              </a:endParaRPr>
            </a:p>
          </p:txBody>
        </p:sp>
        <p:sp>
          <p:nvSpPr>
            <p:cNvPr id="27" name="Freeform 5"/>
            <p:cNvSpPr>
              <a:spLocks noEditPoints="1"/>
            </p:cNvSpPr>
            <p:nvPr userDrawn="1"/>
          </p:nvSpPr>
          <p:spPr bwMode="auto">
            <a:xfrm>
              <a:off x="3127" y="1474"/>
              <a:ext cx="1430" cy="1370"/>
            </a:xfrm>
            <a:custGeom>
              <a:avLst/>
              <a:gdLst>
                <a:gd name="T0" fmla="*/ 300 w 600"/>
                <a:gd name="T1" fmla="*/ 0 h 575"/>
                <a:gd name="T2" fmla="*/ 175 w 600"/>
                <a:gd name="T3" fmla="*/ 50 h 575"/>
                <a:gd name="T4" fmla="*/ 175 w 600"/>
                <a:gd name="T5" fmla="*/ 150 h 575"/>
                <a:gd name="T6" fmla="*/ 325 w 600"/>
                <a:gd name="T7" fmla="*/ 150 h 575"/>
                <a:gd name="T8" fmla="*/ 325 w 600"/>
                <a:gd name="T9" fmla="*/ 175 h 575"/>
                <a:gd name="T10" fmla="*/ 75 w 600"/>
                <a:gd name="T11" fmla="*/ 175 h 575"/>
                <a:gd name="T12" fmla="*/ 0 w 600"/>
                <a:gd name="T13" fmla="*/ 300 h 575"/>
                <a:gd name="T14" fmla="*/ 75 w 600"/>
                <a:gd name="T15" fmla="*/ 425 h 575"/>
                <a:gd name="T16" fmla="*/ 150 w 600"/>
                <a:gd name="T17" fmla="*/ 425 h 575"/>
                <a:gd name="T18" fmla="*/ 150 w 600"/>
                <a:gd name="T19" fmla="*/ 384 h 575"/>
                <a:gd name="T20" fmla="*/ 259 w 600"/>
                <a:gd name="T21" fmla="*/ 275 h 575"/>
                <a:gd name="T22" fmla="*/ 341 w 600"/>
                <a:gd name="T23" fmla="*/ 275 h 575"/>
                <a:gd name="T24" fmla="*/ 425 w 600"/>
                <a:gd name="T25" fmla="*/ 216 h 575"/>
                <a:gd name="T26" fmla="*/ 425 w 600"/>
                <a:gd name="T27" fmla="*/ 50 h 575"/>
                <a:gd name="T28" fmla="*/ 300 w 600"/>
                <a:gd name="T29" fmla="*/ 0 h 575"/>
                <a:gd name="T30" fmla="*/ 225 w 600"/>
                <a:gd name="T31" fmla="*/ 50 h 575"/>
                <a:gd name="T32" fmla="*/ 250 w 600"/>
                <a:gd name="T33" fmla="*/ 75 h 575"/>
                <a:gd name="T34" fmla="*/ 225 w 600"/>
                <a:gd name="T35" fmla="*/ 100 h 575"/>
                <a:gd name="T36" fmla="*/ 200 w 600"/>
                <a:gd name="T37" fmla="*/ 75 h 575"/>
                <a:gd name="T38" fmla="*/ 225 w 600"/>
                <a:gd name="T39" fmla="*/ 50 h 575"/>
                <a:gd name="T40" fmla="*/ 450 w 600"/>
                <a:gd name="T41" fmla="*/ 150 h 575"/>
                <a:gd name="T42" fmla="*/ 450 w 600"/>
                <a:gd name="T43" fmla="*/ 216 h 575"/>
                <a:gd name="T44" fmla="*/ 341 w 600"/>
                <a:gd name="T45" fmla="*/ 300 h 575"/>
                <a:gd name="T46" fmla="*/ 259 w 600"/>
                <a:gd name="T47" fmla="*/ 300 h 575"/>
                <a:gd name="T48" fmla="*/ 175 w 600"/>
                <a:gd name="T49" fmla="*/ 384 h 575"/>
                <a:gd name="T50" fmla="*/ 175 w 600"/>
                <a:gd name="T51" fmla="*/ 525 h 575"/>
                <a:gd name="T52" fmla="*/ 300 w 600"/>
                <a:gd name="T53" fmla="*/ 575 h 575"/>
                <a:gd name="T54" fmla="*/ 425 w 600"/>
                <a:gd name="T55" fmla="*/ 525 h 575"/>
                <a:gd name="T56" fmla="*/ 425 w 600"/>
                <a:gd name="T57" fmla="*/ 425 h 575"/>
                <a:gd name="T58" fmla="*/ 275 w 600"/>
                <a:gd name="T59" fmla="*/ 425 h 575"/>
                <a:gd name="T60" fmla="*/ 275 w 600"/>
                <a:gd name="T61" fmla="*/ 400 h 575"/>
                <a:gd name="T62" fmla="*/ 525 w 600"/>
                <a:gd name="T63" fmla="*/ 400 h 575"/>
                <a:gd name="T64" fmla="*/ 600 w 600"/>
                <a:gd name="T65" fmla="*/ 275 h 575"/>
                <a:gd name="T66" fmla="*/ 525 w 600"/>
                <a:gd name="T67" fmla="*/ 150 h 575"/>
                <a:gd name="T68" fmla="*/ 450 w 600"/>
                <a:gd name="T69" fmla="*/ 150 h 575"/>
                <a:gd name="T70" fmla="*/ 375 w 600"/>
                <a:gd name="T71" fmla="*/ 475 h 575"/>
                <a:gd name="T72" fmla="*/ 400 w 600"/>
                <a:gd name="T73" fmla="*/ 500 h 575"/>
                <a:gd name="T74" fmla="*/ 375 w 600"/>
                <a:gd name="T75" fmla="*/ 525 h 575"/>
                <a:gd name="T76" fmla="*/ 350 w 600"/>
                <a:gd name="T77" fmla="*/ 500 h 575"/>
                <a:gd name="T78" fmla="*/ 375 w 600"/>
                <a:gd name="T79" fmla="*/ 475 h 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00" h="575">
                  <a:moveTo>
                    <a:pt x="300" y="0"/>
                  </a:moveTo>
                  <a:cubicBezTo>
                    <a:pt x="175" y="0"/>
                    <a:pt x="175" y="50"/>
                    <a:pt x="175" y="50"/>
                  </a:cubicBezTo>
                  <a:cubicBezTo>
                    <a:pt x="175" y="150"/>
                    <a:pt x="175" y="150"/>
                    <a:pt x="175" y="150"/>
                  </a:cubicBezTo>
                  <a:cubicBezTo>
                    <a:pt x="325" y="150"/>
                    <a:pt x="325" y="150"/>
                    <a:pt x="325" y="150"/>
                  </a:cubicBezTo>
                  <a:cubicBezTo>
                    <a:pt x="325" y="175"/>
                    <a:pt x="325" y="175"/>
                    <a:pt x="325" y="175"/>
                  </a:cubicBezTo>
                  <a:cubicBezTo>
                    <a:pt x="75" y="175"/>
                    <a:pt x="75" y="175"/>
                    <a:pt x="75" y="175"/>
                  </a:cubicBezTo>
                  <a:cubicBezTo>
                    <a:pt x="75" y="175"/>
                    <a:pt x="0" y="163"/>
                    <a:pt x="0" y="300"/>
                  </a:cubicBezTo>
                  <a:cubicBezTo>
                    <a:pt x="0" y="436"/>
                    <a:pt x="75" y="425"/>
                    <a:pt x="75" y="425"/>
                  </a:cubicBezTo>
                  <a:cubicBezTo>
                    <a:pt x="150" y="425"/>
                    <a:pt x="150" y="425"/>
                    <a:pt x="150" y="425"/>
                  </a:cubicBezTo>
                  <a:cubicBezTo>
                    <a:pt x="150" y="384"/>
                    <a:pt x="150" y="384"/>
                    <a:pt x="150" y="384"/>
                  </a:cubicBezTo>
                  <a:cubicBezTo>
                    <a:pt x="150" y="324"/>
                    <a:pt x="199" y="275"/>
                    <a:pt x="259" y="275"/>
                  </a:cubicBezTo>
                  <a:cubicBezTo>
                    <a:pt x="341" y="275"/>
                    <a:pt x="341" y="275"/>
                    <a:pt x="341" y="275"/>
                  </a:cubicBezTo>
                  <a:cubicBezTo>
                    <a:pt x="387" y="275"/>
                    <a:pt x="425" y="262"/>
                    <a:pt x="425" y="216"/>
                  </a:cubicBezTo>
                  <a:cubicBezTo>
                    <a:pt x="425" y="50"/>
                    <a:pt x="425" y="50"/>
                    <a:pt x="425" y="50"/>
                  </a:cubicBezTo>
                  <a:cubicBezTo>
                    <a:pt x="425" y="50"/>
                    <a:pt x="425" y="0"/>
                    <a:pt x="300" y="0"/>
                  </a:cubicBezTo>
                  <a:close/>
                  <a:moveTo>
                    <a:pt x="225" y="50"/>
                  </a:moveTo>
                  <a:cubicBezTo>
                    <a:pt x="239" y="50"/>
                    <a:pt x="250" y="61"/>
                    <a:pt x="250" y="75"/>
                  </a:cubicBezTo>
                  <a:cubicBezTo>
                    <a:pt x="250" y="89"/>
                    <a:pt x="239" y="100"/>
                    <a:pt x="225" y="100"/>
                  </a:cubicBezTo>
                  <a:cubicBezTo>
                    <a:pt x="211" y="100"/>
                    <a:pt x="200" y="89"/>
                    <a:pt x="200" y="75"/>
                  </a:cubicBezTo>
                  <a:cubicBezTo>
                    <a:pt x="200" y="61"/>
                    <a:pt x="211" y="50"/>
                    <a:pt x="225" y="50"/>
                  </a:cubicBezTo>
                  <a:close/>
                  <a:moveTo>
                    <a:pt x="450" y="150"/>
                  </a:moveTo>
                  <a:cubicBezTo>
                    <a:pt x="450" y="216"/>
                    <a:pt x="450" y="216"/>
                    <a:pt x="450" y="216"/>
                  </a:cubicBezTo>
                  <a:cubicBezTo>
                    <a:pt x="450" y="276"/>
                    <a:pt x="401" y="300"/>
                    <a:pt x="341" y="300"/>
                  </a:cubicBezTo>
                  <a:cubicBezTo>
                    <a:pt x="259" y="300"/>
                    <a:pt x="259" y="300"/>
                    <a:pt x="259" y="300"/>
                  </a:cubicBezTo>
                  <a:cubicBezTo>
                    <a:pt x="213" y="300"/>
                    <a:pt x="175" y="338"/>
                    <a:pt x="175" y="384"/>
                  </a:cubicBezTo>
                  <a:cubicBezTo>
                    <a:pt x="175" y="525"/>
                    <a:pt x="175" y="525"/>
                    <a:pt x="175" y="525"/>
                  </a:cubicBezTo>
                  <a:cubicBezTo>
                    <a:pt x="175" y="525"/>
                    <a:pt x="177" y="575"/>
                    <a:pt x="300" y="575"/>
                  </a:cubicBezTo>
                  <a:cubicBezTo>
                    <a:pt x="423" y="575"/>
                    <a:pt x="425" y="525"/>
                    <a:pt x="425" y="525"/>
                  </a:cubicBezTo>
                  <a:cubicBezTo>
                    <a:pt x="425" y="425"/>
                    <a:pt x="425" y="425"/>
                    <a:pt x="425" y="425"/>
                  </a:cubicBezTo>
                  <a:cubicBezTo>
                    <a:pt x="275" y="425"/>
                    <a:pt x="275" y="425"/>
                    <a:pt x="275" y="425"/>
                  </a:cubicBezTo>
                  <a:cubicBezTo>
                    <a:pt x="275" y="400"/>
                    <a:pt x="275" y="400"/>
                    <a:pt x="275" y="400"/>
                  </a:cubicBezTo>
                  <a:cubicBezTo>
                    <a:pt x="525" y="400"/>
                    <a:pt x="525" y="400"/>
                    <a:pt x="525" y="400"/>
                  </a:cubicBezTo>
                  <a:cubicBezTo>
                    <a:pt x="525" y="400"/>
                    <a:pt x="600" y="413"/>
                    <a:pt x="600" y="275"/>
                  </a:cubicBezTo>
                  <a:cubicBezTo>
                    <a:pt x="600" y="137"/>
                    <a:pt x="525" y="150"/>
                    <a:pt x="525" y="150"/>
                  </a:cubicBezTo>
                  <a:lnTo>
                    <a:pt x="450" y="150"/>
                  </a:lnTo>
                  <a:close/>
                  <a:moveTo>
                    <a:pt x="375" y="475"/>
                  </a:moveTo>
                  <a:cubicBezTo>
                    <a:pt x="389" y="475"/>
                    <a:pt x="400" y="486"/>
                    <a:pt x="400" y="500"/>
                  </a:cubicBezTo>
                  <a:cubicBezTo>
                    <a:pt x="400" y="514"/>
                    <a:pt x="389" y="525"/>
                    <a:pt x="375" y="525"/>
                  </a:cubicBezTo>
                  <a:cubicBezTo>
                    <a:pt x="361" y="525"/>
                    <a:pt x="350" y="514"/>
                    <a:pt x="350" y="500"/>
                  </a:cubicBezTo>
                  <a:cubicBezTo>
                    <a:pt x="350" y="486"/>
                    <a:pt x="361" y="475"/>
                    <a:pt x="375" y="475"/>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solidFill>
              </a:endParaRPr>
            </a:p>
          </p:txBody>
        </p:sp>
      </p:grpSp>
    </p:spTree>
  </p:cSld>
  <p:clrMap bg1="lt1" tx1="dk1" bg2="lt2" tx2="dk2" accent1="accent1" accent2="accent2" accent3="accent3" accent4="accent4" accent5="accent5" accent6="accent6" hlink="hlink" folHlink="folHlink"/>
  <p:sldLayoutIdLst>
    <p:sldLayoutId id="2147484381" r:id="rId1"/>
    <p:sldLayoutId id="2147484382" r:id="rId2"/>
    <p:sldLayoutId id="2147484383" r:id="rId3"/>
    <p:sldLayoutId id="2147484384" r:id="rId4"/>
    <p:sldLayoutId id="2147484385" r:id="rId5"/>
    <p:sldLayoutId id="2147484386" r:id="rId6"/>
    <p:sldLayoutId id="2147484387" r:id="rId7"/>
    <p:sldLayoutId id="2147484388" r:id="rId8"/>
    <p:sldLayoutId id="2147484389" r:id="rId9"/>
    <p:sldLayoutId id="2147484390" r:id="rId10"/>
    <p:sldLayoutId id="214748439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cxnSp>
        <p:nvCxnSpPr>
          <p:cNvPr id="7" name="直接连接符 6"/>
          <p:cNvCxnSpPr/>
          <p:nvPr userDrawn="1"/>
        </p:nvCxnSpPr>
        <p:spPr>
          <a:xfrm>
            <a:off x="0" y="702856"/>
            <a:ext cx="12192000" cy="0"/>
          </a:xfrm>
          <a:prstGeom prst="line">
            <a:avLst/>
          </a:prstGeom>
          <a:ln w="38100">
            <a:solidFill>
              <a:schemeClr val="accent1"/>
            </a:solidFill>
            <a:tailEnd type="none"/>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nvCxnSpPr>
        <p:spPr>
          <a:xfrm>
            <a:off x="0" y="774864"/>
            <a:ext cx="12192000" cy="0"/>
          </a:xfrm>
          <a:prstGeom prst="line">
            <a:avLst/>
          </a:prstGeom>
          <a:ln w="38100">
            <a:solidFill>
              <a:schemeClr val="accent1"/>
            </a:solidFill>
            <a:tailEnd type="none"/>
          </a:ln>
        </p:spPr>
        <p:style>
          <a:lnRef idx="1">
            <a:schemeClr val="accent1"/>
          </a:lnRef>
          <a:fillRef idx="0">
            <a:schemeClr val="accent1"/>
          </a:fillRef>
          <a:effectRef idx="0">
            <a:schemeClr val="accent1"/>
          </a:effectRef>
          <a:fontRef idx="minor">
            <a:schemeClr val="tx1"/>
          </a:fontRef>
        </p:style>
      </p:cxnSp>
      <p:pic>
        <p:nvPicPr>
          <p:cNvPr id="9" name="图片 8" descr="文本&#10;&#10;描述已自动生成"/>
          <p:cNvPicPr>
            <a:picLocks noChangeAspect="1"/>
          </p:cNvPicPr>
          <p:nvPr userDrawn="1"/>
        </p:nvPicPr>
        <p:blipFill>
          <a:blip r:embed="rId13" cstate="print">
            <a:grayscl/>
            <a:extLst>
              <a:ext uri="{28A0092B-C50C-407E-A947-70E740481C1C}">
                <a14:useLocalDpi xmlns:a14="http://schemas.microsoft.com/office/drawing/2010/main" val="0"/>
              </a:ext>
            </a:extLst>
          </a:blip>
          <a:stretch>
            <a:fillRect/>
          </a:stretch>
        </p:blipFill>
        <p:spPr>
          <a:xfrm>
            <a:off x="9676872" y="-77489"/>
            <a:ext cx="2580885" cy="973017"/>
          </a:xfrm>
          <a:prstGeom prst="rect">
            <a:avLst/>
          </a:prstGeom>
        </p:spPr>
      </p:pic>
      <p:grpSp>
        <p:nvGrpSpPr>
          <p:cNvPr id="25" name="Group 4"/>
          <p:cNvGrpSpPr>
            <a:grpSpLocks noChangeAspect="1"/>
          </p:cNvGrpSpPr>
          <p:nvPr userDrawn="1"/>
        </p:nvGrpSpPr>
        <p:grpSpPr bwMode="auto">
          <a:xfrm>
            <a:off x="458101" y="125771"/>
            <a:ext cx="525306" cy="504000"/>
            <a:chOff x="3125" y="1474"/>
            <a:chExt cx="1430" cy="1372"/>
          </a:xfrm>
        </p:grpSpPr>
        <p:sp>
          <p:nvSpPr>
            <p:cNvPr id="26" name="AutoShape 3"/>
            <p:cNvSpPr>
              <a:spLocks noChangeAspect="1" noChangeArrowheads="1" noTextEdit="1"/>
            </p:cNvSpPr>
            <p:nvPr userDrawn="1"/>
          </p:nvSpPr>
          <p:spPr bwMode="auto">
            <a:xfrm>
              <a:off x="3125" y="1474"/>
              <a:ext cx="1430" cy="1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chemeClr val="tx1"/>
                </a:solidFill>
              </a:endParaRPr>
            </a:p>
          </p:txBody>
        </p:sp>
        <p:sp>
          <p:nvSpPr>
            <p:cNvPr id="27" name="Freeform 5"/>
            <p:cNvSpPr>
              <a:spLocks noEditPoints="1"/>
            </p:cNvSpPr>
            <p:nvPr userDrawn="1"/>
          </p:nvSpPr>
          <p:spPr bwMode="auto">
            <a:xfrm>
              <a:off x="3127" y="1474"/>
              <a:ext cx="1430" cy="1370"/>
            </a:xfrm>
            <a:custGeom>
              <a:avLst/>
              <a:gdLst>
                <a:gd name="T0" fmla="*/ 300 w 600"/>
                <a:gd name="T1" fmla="*/ 0 h 575"/>
                <a:gd name="T2" fmla="*/ 175 w 600"/>
                <a:gd name="T3" fmla="*/ 50 h 575"/>
                <a:gd name="T4" fmla="*/ 175 w 600"/>
                <a:gd name="T5" fmla="*/ 150 h 575"/>
                <a:gd name="T6" fmla="*/ 325 w 600"/>
                <a:gd name="T7" fmla="*/ 150 h 575"/>
                <a:gd name="T8" fmla="*/ 325 w 600"/>
                <a:gd name="T9" fmla="*/ 175 h 575"/>
                <a:gd name="T10" fmla="*/ 75 w 600"/>
                <a:gd name="T11" fmla="*/ 175 h 575"/>
                <a:gd name="T12" fmla="*/ 0 w 600"/>
                <a:gd name="T13" fmla="*/ 300 h 575"/>
                <a:gd name="T14" fmla="*/ 75 w 600"/>
                <a:gd name="T15" fmla="*/ 425 h 575"/>
                <a:gd name="T16" fmla="*/ 150 w 600"/>
                <a:gd name="T17" fmla="*/ 425 h 575"/>
                <a:gd name="T18" fmla="*/ 150 w 600"/>
                <a:gd name="T19" fmla="*/ 384 h 575"/>
                <a:gd name="T20" fmla="*/ 259 w 600"/>
                <a:gd name="T21" fmla="*/ 275 h 575"/>
                <a:gd name="T22" fmla="*/ 341 w 600"/>
                <a:gd name="T23" fmla="*/ 275 h 575"/>
                <a:gd name="T24" fmla="*/ 425 w 600"/>
                <a:gd name="T25" fmla="*/ 216 h 575"/>
                <a:gd name="T26" fmla="*/ 425 w 600"/>
                <a:gd name="T27" fmla="*/ 50 h 575"/>
                <a:gd name="T28" fmla="*/ 300 w 600"/>
                <a:gd name="T29" fmla="*/ 0 h 575"/>
                <a:gd name="T30" fmla="*/ 225 w 600"/>
                <a:gd name="T31" fmla="*/ 50 h 575"/>
                <a:gd name="T32" fmla="*/ 250 w 600"/>
                <a:gd name="T33" fmla="*/ 75 h 575"/>
                <a:gd name="T34" fmla="*/ 225 w 600"/>
                <a:gd name="T35" fmla="*/ 100 h 575"/>
                <a:gd name="T36" fmla="*/ 200 w 600"/>
                <a:gd name="T37" fmla="*/ 75 h 575"/>
                <a:gd name="T38" fmla="*/ 225 w 600"/>
                <a:gd name="T39" fmla="*/ 50 h 575"/>
                <a:gd name="T40" fmla="*/ 450 w 600"/>
                <a:gd name="T41" fmla="*/ 150 h 575"/>
                <a:gd name="T42" fmla="*/ 450 w 600"/>
                <a:gd name="T43" fmla="*/ 216 h 575"/>
                <a:gd name="T44" fmla="*/ 341 w 600"/>
                <a:gd name="T45" fmla="*/ 300 h 575"/>
                <a:gd name="T46" fmla="*/ 259 w 600"/>
                <a:gd name="T47" fmla="*/ 300 h 575"/>
                <a:gd name="T48" fmla="*/ 175 w 600"/>
                <a:gd name="T49" fmla="*/ 384 h 575"/>
                <a:gd name="T50" fmla="*/ 175 w 600"/>
                <a:gd name="T51" fmla="*/ 525 h 575"/>
                <a:gd name="T52" fmla="*/ 300 w 600"/>
                <a:gd name="T53" fmla="*/ 575 h 575"/>
                <a:gd name="T54" fmla="*/ 425 w 600"/>
                <a:gd name="T55" fmla="*/ 525 h 575"/>
                <a:gd name="T56" fmla="*/ 425 w 600"/>
                <a:gd name="T57" fmla="*/ 425 h 575"/>
                <a:gd name="T58" fmla="*/ 275 w 600"/>
                <a:gd name="T59" fmla="*/ 425 h 575"/>
                <a:gd name="T60" fmla="*/ 275 w 600"/>
                <a:gd name="T61" fmla="*/ 400 h 575"/>
                <a:gd name="T62" fmla="*/ 525 w 600"/>
                <a:gd name="T63" fmla="*/ 400 h 575"/>
                <a:gd name="T64" fmla="*/ 600 w 600"/>
                <a:gd name="T65" fmla="*/ 275 h 575"/>
                <a:gd name="T66" fmla="*/ 525 w 600"/>
                <a:gd name="T67" fmla="*/ 150 h 575"/>
                <a:gd name="T68" fmla="*/ 450 w 600"/>
                <a:gd name="T69" fmla="*/ 150 h 575"/>
                <a:gd name="T70" fmla="*/ 375 w 600"/>
                <a:gd name="T71" fmla="*/ 475 h 575"/>
                <a:gd name="T72" fmla="*/ 400 w 600"/>
                <a:gd name="T73" fmla="*/ 500 h 575"/>
                <a:gd name="T74" fmla="*/ 375 w 600"/>
                <a:gd name="T75" fmla="*/ 525 h 575"/>
                <a:gd name="T76" fmla="*/ 350 w 600"/>
                <a:gd name="T77" fmla="*/ 500 h 575"/>
                <a:gd name="T78" fmla="*/ 375 w 600"/>
                <a:gd name="T79" fmla="*/ 475 h 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00" h="575">
                  <a:moveTo>
                    <a:pt x="300" y="0"/>
                  </a:moveTo>
                  <a:cubicBezTo>
                    <a:pt x="175" y="0"/>
                    <a:pt x="175" y="50"/>
                    <a:pt x="175" y="50"/>
                  </a:cubicBezTo>
                  <a:cubicBezTo>
                    <a:pt x="175" y="150"/>
                    <a:pt x="175" y="150"/>
                    <a:pt x="175" y="150"/>
                  </a:cubicBezTo>
                  <a:cubicBezTo>
                    <a:pt x="325" y="150"/>
                    <a:pt x="325" y="150"/>
                    <a:pt x="325" y="150"/>
                  </a:cubicBezTo>
                  <a:cubicBezTo>
                    <a:pt x="325" y="175"/>
                    <a:pt x="325" y="175"/>
                    <a:pt x="325" y="175"/>
                  </a:cubicBezTo>
                  <a:cubicBezTo>
                    <a:pt x="75" y="175"/>
                    <a:pt x="75" y="175"/>
                    <a:pt x="75" y="175"/>
                  </a:cubicBezTo>
                  <a:cubicBezTo>
                    <a:pt x="75" y="175"/>
                    <a:pt x="0" y="163"/>
                    <a:pt x="0" y="300"/>
                  </a:cubicBezTo>
                  <a:cubicBezTo>
                    <a:pt x="0" y="436"/>
                    <a:pt x="75" y="425"/>
                    <a:pt x="75" y="425"/>
                  </a:cubicBezTo>
                  <a:cubicBezTo>
                    <a:pt x="150" y="425"/>
                    <a:pt x="150" y="425"/>
                    <a:pt x="150" y="425"/>
                  </a:cubicBezTo>
                  <a:cubicBezTo>
                    <a:pt x="150" y="384"/>
                    <a:pt x="150" y="384"/>
                    <a:pt x="150" y="384"/>
                  </a:cubicBezTo>
                  <a:cubicBezTo>
                    <a:pt x="150" y="324"/>
                    <a:pt x="199" y="275"/>
                    <a:pt x="259" y="275"/>
                  </a:cubicBezTo>
                  <a:cubicBezTo>
                    <a:pt x="341" y="275"/>
                    <a:pt x="341" y="275"/>
                    <a:pt x="341" y="275"/>
                  </a:cubicBezTo>
                  <a:cubicBezTo>
                    <a:pt x="387" y="275"/>
                    <a:pt x="425" y="262"/>
                    <a:pt x="425" y="216"/>
                  </a:cubicBezTo>
                  <a:cubicBezTo>
                    <a:pt x="425" y="50"/>
                    <a:pt x="425" y="50"/>
                    <a:pt x="425" y="50"/>
                  </a:cubicBezTo>
                  <a:cubicBezTo>
                    <a:pt x="425" y="50"/>
                    <a:pt x="425" y="0"/>
                    <a:pt x="300" y="0"/>
                  </a:cubicBezTo>
                  <a:close/>
                  <a:moveTo>
                    <a:pt x="225" y="50"/>
                  </a:moveTo>
                  <a:cubicBezTo>
                    <a:pt x="239" y="50"/>
                    <a:pt x="250" y="61"/>
                    <a:pt x="250" y="75"/>
                  </a:cubicBezTo>
                  <a:cubicBezTo>
                    <a:pt x="250" y="89"/>
                    <a:pt x="239" y="100"/>
                    <a:pt x="225" y="100"/>
                  </a:cubicBezTo>
                  <a:cubicBezTo>
                    <a:pt x="211" y="100"/>
                    <a:pt x="200" y="89"/>
                    <a:pt x="200" y="75"/>
                  </a:cubicBezTo>
                  <a:cubicBezTo>
                    <a:pt x="200" y="61"/>
                    <a:pt x="211" y="50"/>
                    <a:pt x="225" y="50"/>
                  </a:cubicBezTo>
                  <a:close/>
                  <a:moveTo>
                    <a:pt x="450" y="150"/>
                  </a:moveTo>
                  <a:cubicBezTo>
                    <a:pt x="450" y="216"/>
                    <a:pt x="450" y="216"/>
                    <a:pt x="450" y="216"/>
                  </a:cubicBezTo>
                  <a:cubicBezTo>
                    <a:pt x="450" y="276"/>
                    <a:pt x="401" y="300"/>
                    <a:pt x="341" y="300"/>
                  </a:cubicBezTo>
                  <a:cubicBezTo>
                    <a:pt x="259" y="300"/>
                    <a:pt x="259" y="300"/>
                    <a:pt x="259" y="300"/>
                  </a:cubicBezTo>
                  <a:cubicBezTo>
                    <a:pt x="213" y="300"/>
                    <a:pt x="175" y="338"/>
                    <a:pt x="175" y="384"/>
                  </a:cubicBezTo>
                  <a:cubicBezTo>
                    <a:pt x="175" y="525"/>
                    <a:pt x="175" y="525"/>
                    <a:pt x="175" y="525"/>
                  </a:cubicBezTo>
                  <a:cubicBezTo>
                    <a:pt x="175" y="525"/>
                    <a:pt x="177" y="575"/>
                    <a:pt x="300" y="575"/>
                  </a:cubicBezTo>
                  <a:cubicBezTo>
                    <a:pt x="423" y="575"/>
                    <a:pt x="425" y="525"/>
                    <a:pt x="425" y="525"/>
                  </a:cubicBezTo>
                  <a:cubicBezTo>
                    <a:pt x="425" y="425"/>
                    <a:pt x="425" y="425"/>
                    <a:pt x="425" y="425"/>
                  </a:cubicBezTo>
                  <a:cubicBezTo>
                    <a:pt x="275" y="425"/>
                    <a:pt x="275" y="425"/>
                    <a:pt x="275" y="425"/>
                  </a:cubicBezTo>
                  <a:cubicBezTo>
                    <a:pt x="275" y="400"/>
                    <a:pt x="275" y="400"/>
                    <a:pt x="275" y="400"/>
                  </a:cubicBezTo>
                  <a:cubicBezTo>
                    <a:pt x="525" y="400"/>
                    <a:pt x="525" y="400"/>
                    <a:pt x="525" y="400"/>
                  </a:cubicBezTo>
                  <a:cubicBezTo>
                    <a:pt x="525" y="400"/>
                    <a:pt x="600" y="413"/>
                    <a:pt x="600" y="275"/>
                  </a:cubicBezTo>
                  <a:cubicBezTo>
                    <a:pt x="600" y="137"/>
                    <a:pt x="525" y="150"/>
                    <a:pt x="525" y="150"/>
                  </a:cubicBezTo>
                  <a:lnTo>
                    <a:pt x="450" y="150"/>
                  </a:lnTo>
                  <a:close/>
                  <a:moveTo>
                    <a:pt x="375" y="475"/>
                  </a:moveTo>
                  <a:cubicBezTo>
                    <a:pt x="389" y="475"/>
                    <a:pt x="400" y="486"/>
                    <a:pt x="400" y="500"/>
                  </a:cubicBezTo>
                  <a:cubicBezTo>
                    <a:pt x="400" y="514"/>
                    <a:pt x="389" y="525"/>
                    <a:pt x="375" y="525"/>
                  </a:cubicBezTo>
                  <a:cubicBezTo>
                    <a:pt x="361" y="525"/>
                    <a:pt x="350" y="514"/>
                    <a:pt x="350" y="500"/>
                  </a:cubicBezTo>
                  <a:cubicBezTo>
                    <a:pt x="350" y="486"/>
                    <a:pt x="361" y="475"/>
                    <a:pt x="375" y="475"/>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solidFill>
              </a:endParaRPr>
            </a:p>
          </p:txBody>
        </p:sp>
      </p:gr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cxnSp>
        <p:nvCxnSpPr>
          <p:cNvPr id="7" name="直接连接符 6"/>
          <p:cNvCxnSpPr/>
          <p:nvPr userDrawn="1"/>
        </p:nvCxnSpPr>
        <p:spPr>
          <a:xfrm>
            <a:off x="0" y="702856"/>
            <a:ext cx="12192000" cy="0"/>
          </a:xfrm>
          <a:prstGeom prst="line">
            <a:avLst/>
          </a:prstGeom>
          <a:ln w="38100">
            <a:solidFill>
              <a:schemeClr val="accent1"/>
            </a:solidFill>
            <a:tailEnd type="none"/>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nvCxnSpPr>
        <p:spPr>
          <a:xfrm>
            <a:off x="0" y="774864"/>
            <a:ext cx="12192000" cy="0"/>
          </a:xfrm>
          <a:prstGeom prst="line">
            <a:avLst/>
          </a:prstGeom>
          <a:ln w="38100">
            <a:solidFill>
              <a:schemeClr val="accent1"/>
            </a:solidFill>
            <a:tailEnd type="none"/>
          </a:ln>
        </p:spPr>
        <p:style>
          <a:lnRef idx="1">
            <a:schemeClr val="accent1"/>
          </a:lnRef>
          <a:fillRef idx="0">
            <a:schemeClr val="accent1"/>
          </a:fillRef>
          <a:effectRef idx="0">
            <a:schemeClr val="accent1"/>
          </a:effectRef>
          <a:fontRef idx="minor">
            <a:schemeClr val="tx1"/>
          </a:fontRef>
        </p:style>
      </p:cxnSp>
      <p:pic>
        <p:nvPicPr>
          <p:cNvPr id="9" name="图片 8" descr="文本&#10;&#10;描述已自动生成"/>
          <p:cNvPicPr>
            <a:picLocks noChangeAspect="1"/>
          </p:cNvPicPr>
          <p:nvPr userDrawn="1"/>
        </p:nvPicPr>
        <p:blipFill>
          <a:blip r:embed="rId13" cstate="print">
            <a:grayscl/>
            <a:extLst>
              <a:ext uri="{28A0092B-C50C-407E-A947-70E740481C1C}">
                <a14:useLocalDpi xmlns:a14="http://schemas.microsoft.com/office/drawing/2010/main" val="0"/>
              </a:ext>
            </a:extLst>
          </a:blip>
          <a:stretch>
            <a:fillRect/>
          </a:stretch>
        </p:blipFill>
        <p:spPr>
          <a:xfrm>
            <a:off x="9676872" y="-77489"/>
            <a:ext cx="2580885" cy="973017"/>
          </a:xfrm>
          <a:prstGeom prst="rect">
            <a:avLst/>
          </a:prstGeom>
        </p:spPr>
      </p:pic>
      <p:grpSp>
        <p:nvGrpSpPr>
          <p:cNvPr id="25" name="Group 4"/>
          <p:cNvGrpSpPr>
            <a:grpSpLocks noChangeAspect="1"/>
          </p:cNvGrpSpPr>
          <p:nvPr userDrawn="1"/>
        </p:nvGrpSpPr>
        <p:grpSpPr bwMode="auto">
          <a:xfrm>
            <a:off x="458101" y="125771"/>
            <a:ext cx="525306" cy="504000"/>
            <a:chOff x="3125" y="1474"/>
            <a:chExt cx="1430" cy="1372"/>
          </a:xfrm>
        </p:grpSpPr>
        <p:sp>
          <p:nvSpPr>
            <p:cNvPr id="26" name="AutoShape 3"/>
            <p:cNvSpPr>
              <a:spLocks noChangeAspect="1" noChangeArrowheads="1" noTextEdit="1"/>
            </p:cNvSpPr>
            <p:nvPr userDrawn="1"/>
          </p:nvSpPr>
          <p:spPr bwMode="auto">
            <a:xfrm>
              <a:off x="3125" y="1474"/>
              <a:ext cx="1430" cy="1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chemeClr val="tx1"/>
                </a:solidFill>
              </a:endParaRPr>
            </a:p>
          </p:txBody>
        </p:sp>
        <p:sp>
          <p:nvSpPr>
            <p:cNvPr id="27" name="Freeform 5"/>
            <p:cNvSpPr>
              <a:spLocks noEditPoints="1"/>
            </p:cNvSpPr>
            <p:nvPr userDrawn="1"/>
          </p:nvSpPr>
          <p:spPr bwMode="auto">
            <a:xfrm>
              <a:off x="3127" y="1474"/>
              <a:ext cx="1430" cy="1370"/>
            </a:xfrm>
            <a:custGeom>
              <a:avLst/>
              <a:gdLst>
                <a:gd name="T0" fmla="*/ 300 w 600"/>
                <a:gd name="T1" fmla="*/ 0 h 575"/>
                <a:gd name="T2" fmla="*/ 175 w 600"/>
                <a:gd name="T3" fmla="*/ 50 h 575"/>
                <a:gd name="T4" fmla="*/ 175 w 600"/>
                <a:gd name="T5" fmla="*/ 150 h 575"/>
                <a:gd name="T6" fmla="*/ 325 w 600"/>
                <a:gd name="T7" fmla="*/ 150 h 575"/>
                <a:gd name="T8" fmla="*/ 325 w 600"/>
                <a:gd name="T9" fmla="*/ 175 h 575"/>
                <a:gd name="T10" fmla="*/ 75 w 600"/>
                <a:gd name="T11" fmla="*/ 175 h 575"/>
                <a:gd name="T12" fmla="*/ 0 w 600"/>
                <a:gd name="T13" fmla="*/ 300 h 575"/>
                <a:gd name="T14" fmla="*/ 75 w 600"/>
                <a:gd name="T15" fmla="*/ 425 h 575"/>
                <a:gd name="T16" fmla="*/ 150 w 600"/>
                <a:gd name="T17" fmla="*/ 425 h 575"/>
                <a:gd name="T18" fmla="*/ 150 w 600"/>
                <a:gd name="T19" fmla="*/ 384 h 575"/>
                <a:gd name="T20" fmla="*/ 259 w 600"/>
                <a:gd name="T21" fmla="*/ 275 h 575"/>
                <a:gd name="T22" fmla="*/ 341 w 600"/>
                <a:gd name="T23" fmla="*/ 275 h 575"/>
                <a:gd name="T24" fmla="*/ 425 w 600"/>
                <a:gd name="T25" fmla="*/ 216 h 575"/>
                <a:gd name="T26" fmla="*/ 425 w 600"/>
                <a:gd name="T27" fmla="*/ 50 h 575"/>
                <a:gd name="T28" fmla="*/ 300 w 600"/>
                <a:gd name="T29" fmla="*/ 0 h 575"/>
                <a:gd name="T30" fmla="*/ 225 w 600"/>
                <a:gd name="T31" fmla="*/ 50 h 575"/>
                <a:gd name="T32" fmla="*/ 250 w 600"/>
                <a:gd name="T33" fmla="*/ 75 h 575"/>
                <a:gd name="T34" fmla="*/ 225 w 600"/>
                <a:gd name="T35" fmla="*/ 100 h 575"/>
                <a:gd name="T36" fmla="*/ 200 w 600"/>
                <a:gd name="T37" fmla="*/ 75 h 575"/>
                <a:gd name="T38" fmla="*/ 225 w 600"/>
                <a:gd name="T39" fmla="*/ 50 h 575"/>
                <a:gd name="T40" fmla="*/ 450 w 600"/>
                <a:gd name="T41" fmla="*/ 150 h 575"/>
                <a:gd name="T42" fmla="*/ 450 w 600"/>
                <a:gd name="T43" fmla="*/ 216 h 575"/>
                <a:gd name="T44" fmla="*/ 341 w 600"/>
                <a:gd name="T45" fmla="*/ 300 h 575"/>
                <a:gd name="T46" fmla="*/ 259 w 600"/>
                <a:gd name="T47" fmla="*/ 300 h 575"/>
                <a:gd name="T48" fmla="*/ 175 w 600"/>
                <a:gd name="T49" fmla="*/ 384 h 575"/>
                <a:gd name="T50" fmla="*/ 175 w 600"/>
                <a:gd name="T51" fmla="*/ 525 h 575"/>
                <a:gd name="T52" fmla="*/ 300 w 600"/>
                <a:gd name="T53" fmla="*/ 575 h 575"/>
                <a:gd name="T54" fmla="*/ 425 w 600"/>
                <a:gd name="T55" fmla="*/ 525 h 575"/>
                <a:gd name="T56" fmla="*/ 425 w 600"/>
                <a:gd name="T57" fmla="*/ 425 h 575"/>
                <a:gd name="T58" fmla="*/ 275 w 600"/>
                <a:gd name="T59" fmla="*/ 425 h 575"/>
                <a:gd name="T60" fmla="*/ 275 w 600"/>
                <a:gd name="T61" fmla="*/ 400 h 575"/>
                <a:gd name="T62" fmla="*/ 525 w 600"/>
                <a:gd name="T63" fmla="*/ 400 h 575"/>
                <a:gd name="T64" fmla="*/ 600 w 600"/>
                <a:gd name="T65" fmla="*/ 275 h 575"/>
                <a:gd name="T66" fmla="*/ 525 w 600"/>
                <a:gd name="T67" fmla="*/ 150 h 575"/>
                <a:gd name="T68" fmla="*/ 450 w 600"/>
                <a:gd name="T69" fmla="*/ 150 h 575"/>
                <a:gd name="T70" fmla="*/ 375 w 600"/>
                <a:gd name="T71" fmla="*/ 475 h 575"/>
                <a:gd name="T72" fmla="*/ 400 w 600"/>
                <a:gd name="T73" fmla="*/ 500 h 575"/>
                <a:gd name="T74" fmla="*/ 375 w 600"/>
                <a:gd name="T75" fmla="*/ 525 h 575"/>
                <a:gd name="T76" fmla="*/ 350 w 600"/>
                <a:gd name="T77" fmla="*/ 500 h 575"/>
                <a:gd name="T78" fmla="*/ 375 w 600"/>
                <a:gd name="T79" fmla="*/ 475 h 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00" h="575">
                  <a:moveTo>
                    <a:pt x="300" y="0"/>
                  </a:moveTo>
                  <a:cubicBezTo>
                    <a:pt x="175" y="0"/>
                    <a:pt x="175" y="50"/>
                    <a:pt x="175" y="50"/>
                  </a:cubicBezTo>
                  <a:cubicBezTo>
                    <a:pt x="175" y="150"/>
                    <a:pt x="175" y="150"/>
                    <a:pt x="175" y="150"/>
                  </a:cubicBezTo>
                  <a:cubicBezTo>
                    <a:pt x="325" y="150"/>
                    <a:pt x="325" y="150"/>
                    <a:pt x="325" y="150"/>
                  </a:cubicBezTo>
                  <a:cubicBezTo>
                    <a:pt x="325" y="175"/>
                    <a:pt x="325" y="175"/>
                    <a:pt x="325" y="175"/>
                  </a:cubicBezTo>
                  <a:cubicBezTo>
                    <a:pt x="75" y="175"/>
                    <a:pt x="75" y="175"/>
                    <a:pt x="75" y="175"/>
                  </a:cubicBezTo>
                  <a:cubicBezTo>
                    <a:pt x="75" y="175"/>
                    <a:pt x="0" y="163"/>
                    <a:pt x="0" y="300"/>
                  </a:cubicBezTo>
                  <a:cubicBezTo>
                    <a:pt x="0" y="436"/>
                    <a:pt x="75" y="425"/>
                    <a:pt x="75" y="425"/>
                  </a:cubicBezTo>
                  <a:cubicBezTo>
                    <a:pt x="150" y="425"/>
                    <a:pt x="150" y="425"/>
                    <a:pt x="150" y="425"/>
                  </a:cubicBezTo>
                  <a:cubicBezTo>
                    <a:pt x="150" y="384"/>
                    <a:pt x="150" y="384"/>
                    <a:pt x="150" y="384"/>
                  </a:cubicBezTo>
                  <a:cubicBezTo>
                    <a:pt x="150" y="324"/>
                    <a:pt x="199" y="275"/>
                    <a:pt x="259" y="275"/>
                  </a:cubicBezTo>
                  <a:cubicBezTo>
                    <a:pt x="341" y="275"/>
                    <a:pt x="341" y="275"/>
                    <a:pt x="341" y="275"/>
                  </a:cubicBezTo>
                  <a:cubicBezTo>
                    <a:pt x="387" y="275"/>
                    <a:pt x="425" y="262"/>
                    <a:pt x="425" y="216"/>
                  </a:cubicBezTo>
                  <a:cubicBezTo>
                    <a:pt x="425" y="50"/>
                    <a:pt x="425" y="50"/>
                    <a:pt x="425" y="50"/>
                  </a:cubicBezTo>
                  <a:cubicBezTo>
                    <a:pt x="425" y="50"/>
                    <a:pt x="425" y="0"/>
                    <a:pt x="300" y="0"/>
                  </a:cubicBezTo>
                  <a:close/>
                  <a:moveTo>
                    <a:pt x="225" y="50"/>
                  </a:moveTo>
                  <a:cubicBezTo>
                    <a:pt x="239" y="50"/>
                    <a:pt x="250" y="61"/>
                    <a:pt x="250" y="75"/>
                  </a:cubicBezTo>
                  <a:cubicBezTo>
                    <a:pt x="250" y="89"/>
                    <a:pt x="239" y="100"/>
                    <a:pt x="225" y="100"/>
                  </a:cubicBezTo>
                  <a:cubicBezTo>
                    <a:pt x="211" y="100"/>
                    <a:pt x="200" y="89"/>
                    <a:pt x="200" y="75"/>
                  </a:cubicBezTo>
                  <a:cubicBezTo>
                    <a:pt x="200" y="61"/>
                    <a:pt x="211" y="50"/>
                    <a:pt x="225" y="50"/>
                  </a:cubicBezTo>
                  <a:close/>
                  <a:moveTo>
                    <a:pt x="450" y="150"/>
                  </a:moveTo>
                  <a:cubicBezTo>
                    <a:pt x="450" y="216"/>
                    <a:pt x="450" y="216"/>
                    <a:pt x="450" y="216"/>
                  </a:cubicBezTo>
                  <a:cubicBezTo>
                    <a:pt x="450" y="276"/>
                    <a:pt x="401" y="300"/>
                    <a:pt x="341" y="300"/>
                  </a:cubicBezTo>
                  <a:cubicBezTo>
                    <a:pt x="259" y="300"/>
                    <a:pt x="259" y="300"/>
                    <a:pt x="259" y="300"/>
                  </a:cubicBezTo>
                  <a:cubicBezTo>
                    <a:pt x="213" y="300"/>
                    <a:pt x="175" y="338"/>
                    <a:pt x="175" y="384"/>
                  </a:cubicBezTo>
                  <a:cubicBezTo>
                    <a:pt x="175" y="525"/>
                    <a:pt x="175" y="525"/>
                    <a:pt x="175" y="525"/>
                  </a:cubicBezTo>
                  <a:cubicBezTo>
                    <a:pt x="175" y="525"/>
                    <a:pt x="177" y="575"/>
                    <a:pt x="300" y="575"/>
                  </a:cubicBezTo>
                  <a:cubicBezTo>
                    <a:pt x="423" y="575"/>
                    <a:pt x="425" y="525"/>
                    <a:pt x="425" y="525"/>
                  </a:cubicBezTo>
                  <a:cubicBezTo>
                    <a:pt x="425" y="425"/>
                    <a:pt x="425" y="425"/>
                    <a:pt x="425" y="425"/>
                  </a:cubicBezTo>
                  <a:cubicBezTo>
                    <a:pt x="275" y="425"/>
                    <a:pt x="275" y="425"/>
                    <a:pt x="275" y="425"/>
                  </a:cubicBezTo>
                  <a:cubicBezTo>
                    <a:pt x="275" y="400"/>
                    <a:pt x="275" y="400"/>
                    <a:pt x="275" y="400"/>
                  </a:cubicBezTo>
                  <a:cubicBezTo>
                    <a:pt x="525" y="400"/>
                    <a:pt x="525" y="400"/>
                    <a:pt x="525" y="400"/>
                  </a:cubicBezTo>
                  <a:cubicBezTo>
                    <a:pt x="525" y="400"/>
                    <a:pt x="600" y="413"/>
                    <a:pt x="600" y="275"/>
                  </a:cubicBezTo>
                  <a:cubicBezTo>
                    <a:pt x="600" y="137"/>
                    <a:pt x="525" y="150"/>
                    <a:pt x="525" y="150"/>
                  </a:cubicBezTo>
                  <a:lnTo>
                    <a:pt x="450" y="150"/>
                  </a:lnTo>
                  <a:close/>
                  <a:moveTo>
                    <a:pt x="375" y="475"/>
                  </a:moveTo>
                  <a:cubicBezTo>
                    <a:pt x="389" y="475"/>
                    <a:pt x="400" y="486"/>
                    <a:pt x="400" y="500"/>
                  </a:cubicBezTo>
                  <a:cubicBezTo>
                    <a:pt x="400" y="514"/>
                    <a:pt x="389" y="525"/>
                    <a:pt x="375" y="525"/>
                  </a:cubicBezTo>
                  <a:cubicBezTo>
                    <a:pt x="361" y="525"/>
                    <a:pt x="350" y="514"/>
                    <a:pt x="350" y="500"/>
                  </a:cubicBezTo>
                  <a:cubicBezTo>
                    <a:pt x="350" y="486"/>
                    <a:pt x="361" y="475"/>
                    <a:pt x="375" y="475"/>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solidFill>
              </a:endParaRPr>
            </a:p>
          </p:txBody>
        </p:sp>
      </p:gr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cxnSp>
        <p:nvCxnSpPr>
          <p:cNvPr id="7" name="直接连接符 6"/>
          <p:cNvCxnSpPr/>
          <p:nvPr userDrawn="1"/>
        </p:nvCxnSpPr>
        <p:spPr>
          <a:xfrm>
            <a:off x="0" y="702856"/>
            <a:ext cx="12192000" cy="0"/>
          </a:xfrm>
          <a:prstGeom prst="line">
            <a:avLst/>
          </a:prstGeom>
          <a:ln w="38100">
            <a:solidFill>
              <a:schemeClr val="accent1"/>
            </a:solidFill>
            <a:tailEnd type="none"/>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nvCxnSpPr>
        <p:spPr>
          <a:xfrm>
            <a:off x="0" y="774864"/>
            <a:ext cx="12192000" cy="0"/>
          </a:xfrm>
          <a:prstGeom prst="line">
            <a:avLst/>
          </a:prstGeom>
          <a:ln w="38100">
            <a:solidFill>
              <a:schemeClr val="accent1"/>
            </a:solidFill>
            <a:tailEnd type="none"/>
          </a:ln>
        </p:spPr>
        <p:style>
          <a:lnRef idx="1">
            <a:schemeClr val="accent1"/>
          </a:lnRef>
          <a:fillRef idx="0">
            <a:schemeClr val="accent1"/>
          </a:fillRef>
          <a:effectRef idx="0">
            <a:schemeClr val="accent1"/>
          </a:effectRef>
          <a:fontRef idx="minor">
            <a:schemeClr val="tx1"/>
          </a:fontRef>
        </p:style>
      </p:cxnSp>
      <p:pic>
        <p:nvPicPr>
          <p:cNvPr id="9" name="图片 8" descr="文本&#10;&#10;描述已自动生成"/>
          <p:cNvPicPr>
            <a:picLocks noChangeAspect="1"/>
          </p:cNvPicPr>
          <p:nvPr userDrawn="1"/>
        </p:nvPicPr>
        <p:blipFill>
          <a:blip r:embed="rId13" cstate="print">
            <a:grayscl/>
            <a:extLst>
              <a:ext uri="{28A0092B-C50C-407E-A947-70E740481C1C}">
                <a14:useLocalDpi xmlns:a14="http://schemas.microsoft.com/office/drawing/2010/main" val="0"/>
              </a:ext>
            </a:extLst>
          </a:blip>
          <a:stretch>
            <a:fillRect/>
          </a:stretch>
        </p:blipFill>
        <p:spPr>
          <a:xfrm>
            <a:off x="9676872" y="-77489"/>
            <a:ext cx="2580885" cy="973017"/>
          </a:xfrm>
          <a:prstGeom prst="rect">
            <a:avLst/>
          </a:prstGeom>
        </p:spPr>
      </p:pic>
      <p:grpSp>
        <p:nvGrpSpPr>
          <p:cNvPr id="25" name="Group 4"/>
          <p:cNvGrpSpPr>
            <a:grpSpLocks noChangeAspect="1"/>
          </p:cNvGrpSpPr>
          <p:nvPr userDrawn="1"/>
        </p:nvGrpSpPr>
        <p:grpSpPr bwMode="auto">
          <a:xfrm>
            <a:off x="458101" y="125771"/>
            <a:ext cx="525306" cy="504000"/>
            <a:chOff x="3125" y="1474"/>
            <a:chExt cx="1430" cy="1372"/>
          </a:xfrm>
        </p:grpSpPr>
        <p:sp>
          <p:nvSpPr>
            <p:cNvPr id="26" name="AutoShape 3"/>
            <p:cNvSpPr>
              <a:spLocks noChangeAspect="1" noChangeArrowheads="1" noTextEdit="1"/>
            </p:cNvSpPr>
            <p:nvPr userDrawn="1"/>
          </p:nvSpPr>
          <p:spPr bwMode="auto">
            <a:xfrm>
              <a:off x="3125" y="1474"/>
              <a:ext cx="1430" cy="1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chemeClr val="tx1"/>
                </a:solidFill>
              </a:endParaRPr>
            </a:p>
          </p:txBody>
        </p:sp>
        <p:sp>
          <p:nvSpPr>
            <p:cNvPr id="27" name="Freeform 5"/>
            <p:cNvSpPr>
              <a:spLocks noEditPoints="1"/>
            </p:cNvSpPr>
            <p:nvPr userDrawn="1"/>
          </p:nvSpPr>
          <p:spPr bwMode="auto">
            <a:xfrm>
              <a:off x="3127" y="1474"/>
              <a:ext cx="1430" cy="1370"/>
            </a:xfrm>
            <a:custGeom>
              <a:avLst/>
              <a:gdLst>
                <a:gd name="T0" fmla="*/ 300 w 600"/>
                <a:gd name="T1" fmla="*/ 0 h 575"/>
                <a:gd name="T2" fmla="*/ 175 w 600"/>
                <a:gd name="T3" fmla="*/ 50 h 575"/>
                <a:gd name="T4" fmla="*/ 175 w 600"/>
                <a:gd name="T5" fmla="*/ 150 h 575"/>
                <a:gd name="T6" fmla="*/ 325 w 600"/>
                <a:gd name="T7" fmla="*/ 150 h 575"/>
                <a:gd name="T8" fmla="*/ 325 w 600"/>
                <a:gd name="T9" fmla="*/ 175 h 575"/>
                <a:gd name="T10" fmla="*/ 75 w 600"/>
                <a:gd name="T11" fmla="*/ 175 h 575"/>
                <a:gd name="T12" fmla="*/ 0 w 600"/>
                <a:gd name="T13" fmla="*/ 300 h 575"/>
                <a:gd name="T14" fmla="*/ 75 w 600"/>
                <a:gd name="T15" fmla="*/ 425 h 575"/>
                <a:gd name="T16" fmla="*/ 150 w 600"/>
                <a:gd name="T17" fmla="*/ 425 h 575"/>
                <a:gd name="T18" fmla="*/ 150 w 600"/>
                <a:gd name="T19" fmla="*/ 384 h 575"/>
                <a:gd name="T20" fmla="*/ 259 w 600"/>
                <a:gd name="T21" fmla="*/ 275 h 575"/>
                <a:gd name="T22" fmla="*/ 341 w 600"/>
                <a:gd name="T23" fmla="*/ 275 h 575"/>
                <a:gd name="T24" fmla="*/ 425 w 600"/>
                <a:gd name="T25" fmla="*/ 216 h 575"/>
                <a:gd name="T26" fmla="*/ 425 w 600"/>
                <a:gd name="T27" fmla="*/ 50 h 575"/>
                <a:gd name="T28" fmla="*/ 300 w 600"/>
                <a:gd name="T29" fmla="*/ 0 h 575"/>
                <a:gd name="T30" fmla="*/ 225 w 600"/>
                <a:gd name="T31" fmla="*/ 50 h 575"/>
                <a:gd name="T32" fmla="*/ 250 w 600"/>
                <a:gd name="T33" fmla="*/ 75 h 575"/>
                <a:gd name="T34" fmla="*/ 225 w 600"/>
                <a:gd name="T35" fmla="*/ 100 h 575"/>
                <a:gd name="T36" fmla="*/ 200 w 600"/>
                <a:gd name="T37" fmla="*/ 75 h 575"/>
                <a:gd name="T38" fmla="*/ 225 w 600"/>
                <a:gd name="T39" fmla="*/ 50 h 575"/>
                <a:gd name="T40" fmla="*/ 450 w 600"/>
                <a:gd name="T41" fmla="*/ 150 h 575"/>
                <a:gd name="T42" fmla="*/ 450 w 600"/>
                <a:gd name="T43" fmla="*/ 216 h 575"/>
                <a:gd name="T44" fmla="*/ 341 w 600"/>
                <a:gd name="T45" fmla="*/ 300 h 575"/>
                <a:gd name="T46" fmla="*/ 259 w 600"/>
                <a:gd name="T47" fmla="*/ 300 h 575"/>
                <a:gd name="T48" fmla="*/ 175 w 600"/>
                <a:gd name="T49" fmla="*/ 384 h 575"/>
                <a:gd name="T50" fmla="*/ 175 w 600"/>
                <a:gd name="T51" fmla="*/ 525 h 575"/>
                <a:gd name="T52" fmla="*/ 300 w 600"/>
                <a:gd name="T53" fmla="*/ 575 h 575"/>
                <a:gd name="T54" fmla="*/ 425 w 600"/>
                <a:gd name="T55" fmla="*/ 525 h 575"/>
                <a:gd name="T56" fmla="*/ 425 w 600"/>
                <a:gd name="T57" fmla="*/ 425 h 575"/>
                <a:gd name="T58" fmla="*/ 275 w 600"/>
                <a:gd name="T59" fmla="*/ 425 h 575"/>
                <a:gd name="T60" fmla="*/ 275 w 600"/>
                <a:gd name="T61" fmla="*/ 400 h 575"/>
                <a:gd name="T62" fmla="*/ 525 w 600"/>
                <a:gd name="T63" fmla="*/ 400 h 575"/>
                <a:gd name="T64" fmla="*/ 600 w 600"/>
                <a:gd name="T65" fmla="*/ 275 h 575"/>
                <a:gd name="T66" fmla="*/ 525 w 600"/>
                <a:gd name="T67" fmla="*/ 150 h 575"/>
                <a:gd name="T68" fmla="*/ 450 w 600"/>
                <a:gd name="T69" fmla="*/ 150 h 575"/>
                <a:gd name="T70" fmla="*/ 375 w 600"/>
                <a:gd name="T71" fmla="*/ 475 h 575"/>
                <a:gd name="T72" fmla="*/ 400 w 600"/>
                <a:gd name="T73" fmla="*/ 500 h 575"/>
                <a:gd name="T74" fmla="*/ 375 w 600"/>
                <a:gd name="T75" fmla="*/ 525 h 575"/>
                <a:gd name="T76" fmla="*/ 350 w 600"/>
                <a:gd name="T77" fmla="*/ 500 h 575"/>
                <a:gd name="T78" fmla="*/ 375 w 600"/>
                <a:gd name="T79" fmla="*/ 475 h 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00" h="575">
                  <a:moveTo>
                    <a:pt x="300" y="0"/>
                  </a:moveTo>
                  <a:cubicBezTo>
                    <a:pt x="175" y="0"/>
                    <a:pt x="175" y="50"/>
                    <a:pt x="175" y="50"/>
                  </a:cubicBezTo>
                  <a:cubicBezTo>
                    <a:pt x="175" y="150"/>
                    <a:pt x="175" y="150"/>
                    <a:pt x="175" y="150"/>
                  </a:cubicBezTo>
                  <a:cubicBezTo>
                    <a:pt x="325" y="150"/>
                    <a:pt x="325" y="150"/>
                    <a:pt x="325" y="150"/>
                  </a:cubicBezTo>
                  <a:cubicBezTo>
                    <a:pt x="325" y="175"/>
                    <a:pt x="325" y="175"/>
                    <a:pt x="325" y="175"/>
                  </a:cubicBezTo>
                  <a:cubicBezTo>
                    <a:pt x="75" y="175"/>
                    <a:pt x="75" y="175"/>
                    <a:pt x="75" y="175"/>
                  </a:cubicBezTo>
                  <a:cubicBezTo>
                    <a:pt x="75" y="175"/>
                    <a:pt x="0" y="163"/>
                    <a:pt x="0" y="300"/>
                  </a:cubicBezTo>
                  <a:cubicBezTo>
                    <a:pt x="0" y="436"/>
                    <a:pt x="75" y="425"/>
                    <a:pt x="75" y="425"/>
                  </a:cubicBezTo>
                  <a:cubicBezTo>
                    <a:pt x="150" y="425"/>
                    <a:pt x="150" y="425"/>
                    <a:pt x="150" y="425"/>
                  </a:cubicBezTo>
                  <a:cubicBezTo>
                    <a:pt x="150" y="384"/>
                    <a:pt x="150" y="384"/>
                    <a:pt x="150" y="384"/>
                  </a:cubicBezTo>
                  <a:cubicBezTo>
                    <a:pt x="150" y="324"/>
                    <a:pt x="199" y="275"/>
                    <a:pt x="259" y="275"/>
                  </a:cubicBezTo>
                  <a:cubicBezTo>
                    <a:pt x="341" y="275"/>
                    <a:pt x="341" y="275"/>
                    <a:pt x="341" y="275"/>
                  </a:cubicBezTo>
                  <a:cubicBezTo>
                    <a:pt x="387" y="275"/>
                    <a:pt x="425" y="262"/>
                    <a:pt x="425" y="216"/>
                  </a:cubicBezTo>
                  <a:cubicBezTo>
                    <a:pt x="425" y="50"/>
                    <a:pt x="425" y="50"/>
                    <a:pt x="425" y="50"/>
                  </a:cubicBezTo>
                  <a:cubicBezTo>
                    <a:pt x="425" y="50"/>
                    <a:pt x="425" y="0"/>
                    <a:pt x="300" y="0"/>
                  </a:cubicBezTo>
                  <a:close/>
                  <a:moveTo>
                    <a:pt x="225" y="50"/>
                  </a:moveTo>
                  <a:cubicBezTo>
                    <a:pt x="239" y="50"/>
                    <a:pt x="250" y="61"/>
                    <a:pt x="250" y="75"/>
                  </a:cubicBezTo>
                  <a:cubicBezTo>
                    <a:pt x="250" y="89"/>
                    <a:pt x="239" y="100"/>
                    <a:pt x="225" y="100"/>
                  </a:cubicBezTo>
                  <a:cubicBezTo>
                    <a:pt x="211" y="100"/>
                    <a:pt x="200" y="89"/>
                    <a:pt x="200" y="75"/>
                  </a:cubicBezTo>
                  <a:cubicBezTo>
                    <a:pt x="200" y="61"/>
                    <a:pt x="211" y="50"/>
                    <a:pt x="225" y="50"/>
                  </a:cubicBezTo>
                  <a:close/>
                  <a:moveTo>
                    <a:pt x="450" y="150"/>
                  </a:moveTo>
                  <a:cubicBezTo>
                    <a:pt x="450" y="216"/>
                    <a:pt x="450" y="216"/>
                    <a:pt x="450" y="216"/>
                  </a:cubicBezTo>
                  <a:cubicBezTo>
                    <a:pt x="450" y="276"/>
                    <a:pt x="401" y="300"/>
                    <a:pt x="341" y="300"/>
                  </a:cubicBezTo>
                  <a:cubicBezTo>
                    <a:pt x="259" y="300"/>
                    <a:pt x="259" y="300"/>
                    <a:pt x="259" y="300"/>
                  </a:cubicBezTo>
                  <a:cubicBezTo>
                    <a:pt x="213" y="300"/>
                    <a:pt x="175" y="338"/>
                    <a:pt x="175" y="384"/>
                  </a:cubicBezTo>
                  <a:cubicBezTo>
                    <a:pt x="175" y="525"/>
                    <a:pt x="175" y="525"/>
                    <a:pt x="175" y="525"/>
                  </a:cubicBezTo>
                  <a:cubicBezTo>
                    <a:pt x="175" y="525"/>
                    <a:pt x="177" y="575"/>
                    <a:pt x="300" y="575"/>
                  </a:cubicBezTo>
                  <a:cubicBezTo>
                    <a:pt x="423" y="575"/>
                    <a:pt x="425" y="525"/>
                    <a:pt x="425" y="525"/>
                  </a:cubicBezTo>
                  <a:cubicBezTo>
                    <a:pt x="425" y="425"/>
                    <a:pt x="425" y="425"/>
                    <a:pt x="425" y="425"/>
                  </a:cubicBezTo>
                  <a:cubicBezTo>
                    <a:pt x="275" y="425"/>
                    <a:pt x="275" y="425"/>
                    <a:pt x="275" y="425"/>
                  </a:cubicBezTo>
                  <a:cubicBezTo>
                    <a:pt x="275" y="400"/>
                    <a:pt x="275" y="400"/>
                    <a:pt x="275" y="400"/>
                  </a:cubicBezTo>
                  <a:cubicBezTo>
                    <a:pt x="525" y="400"/>
                    <a:pt x="525" y="400"/>
                    <a:pt x="525" y="400"/>
                  </a:cubicBezTo>
                  <a:cubicBezTo>
                    <a:pt x="525" y="400"/>
                    <a:pt x="600" y="413"/>
                    <a:pt x="600" y="275"/>
                  </a:cubicBezTo>
                  <a:cubicBezTo>
                    <a:pt x="600" y="137"/>
                    <a:pt x="525" y="150"/>
                    <a:pt x="525" y="150"/>
                  </a:cubicBezTo>
                  <a:lnTo>
                    <a:pt x="450" y="150"/>
                  </a:lnTo>
                  <a:close/>
                  <a:moveTo>
                    <a:pt x="375" y="475"/>
                  </a:moveTo>
                  <a:cubicBezTo>
                    <a:pt x="389" y="475"/>
                    <a:pt x="400" y="486"/>
                    <a:pt x="400" y="500"/>
                  </a:cubicBezTo>
                  <a:cubicBezTo>
                    <a:pt x="400" y="514"/>
                    <a:pt x="389" y="525"/>
                    <a:pt x="375" y="525"/>
                  </a:cubicBezTo>
                  <a:cubicBezTo>
                    <a:pt x="361" y="525"/>
                    <a:pt x="350" y="514"/>
                    <a:pt x="350" y="500"/>
                  </a:cubicBezTo>
                  <a:cubicBezTo>
                    <a:pt x="350" y="486"/>
                    <a:pt x="361" y="475"/>
                    <a:pt x="375" y="475"/>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solidFill>
              </a:endParaRPr>
            </a:p>
          </p:txBody>
        </p:sp>
      </p:gr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cxnSp>
        <p:nvCxnSpPr>
          <p:cNvPr id="7" name="直接连接符 6"/>
          <p:cNvCxnSpPr/>
          <p:nvPr userDrawn="1"/>
        </p:nvCxnSpPr>
        <p:spPr>
          <a:xfrm>
            <a:off x="0" y="702856"/>
            <a:ext cx="12192000" cy="0"/>
          </a:xfrm>
          <a:prstGeom prst="line">
            <a:avLst/>
          </a:prstGeom>
          <a:ln w="38100">
            <a:solidFill>
              <a:schemeClr val="accent1"/>
            </a:solidFill>
            <a:tailEnd type="none"/>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nvCxnSpPr>
        <p:spPr>
          <a:xfrm>
            <a:off x="0" y="774864"/>
            <a:ext cx="12192000" cy="0"/>
          </a:xfrm>
          <a:prstGeom prst="line">
            <a:avLst/>
          </a:prstGeom>
          <a:ln w="38100">
            <a:solidFill>
              <a:schemeClr val="accent1"/>
            </a:solidFill>
            <a:tailEnd type="none"/>
          </a:ln>
        </p:spPr>
        <p:style>
          <a:lnRef idx="1">
            <a:schemeClr val="accent1"/>
          </a:lnRef>
          <a:fillRef idx="0">
            <a:schemeClr val="accent1"/>
          </a:fillRef>
          <a:effectRef idx="0">
            <a:schemeClr val="accent1"/>
          </a:effectRef>
          <a:fontRef idx="minor">
            <a:schemeClr val="tx1"/>
          </a:fontRef>
        </p:style>
      </p:cxnSp>
      <p:pic>
        <p:nvPicPr>
          <p:cNvPr id="9" name="图片 8" descr="文本&#10;&#10;描述已自动生成"/>
          <p:cNvPicPr>
            <a:picLocks noChangeAspect="1"/>
          </p:cNvPicPr>
          <p:nvPr userDrawn="1"/>
        </p:nvPicPr>
        <p:blipFill>
          <a:blip r:embed="rId13" cstate="print">
            <a:grayscl/>
            <a:extLst>
              <a:ext uri="{28A0092B-C50C-407E-A947-70E740481C1C}">
                <a14:useLocalDpi xmlns:a14="http://schemas.microsoft.com/office/drawing/2010/main" val="0"/>
              </a:ext>
            </a:extLst>
          </a:blip>
          <a:stretch>
            <a:fillRect/>
          </a:stretch>
        </p:blipFill>
        <p:spPr>
          <a:xfrm>
            <a:off x="9676872" y="-77489"/>
            <a:ext cx="2580885" cy="973017"/>
          </a:xfrm>
          <a:prstGeom prst="rect">
            <a:avLst/>
          </a:prstGeom>
        </p:spPr>
      </p:pic>
      <p:grpSp>
        <p:nvGrpSpPr>
          <p:cNvPr id="25" name="Group 4"/>
          <p:cNvGrpSpPr>
            <a:grpSpLocks noChangeAspect="1"/>
          </p:cNvGrpSpPr>
          <p:nvPr userDrawn="1"/>
        </p:nvGrpSpPr>
        <p:grpSpPr bwMode="auto">
          <a:xfrm>
            <a:off x="458101" y="125771"/>
            <a:ext cx="525306" cy="504000"/>
            <a:chOff x="3125" y="1474"/>
            <a:chExt cx="1430" cy="1372"/>
          </a:xfrm>
        </p:grpSpPr>
        <p:sp>
          <p:nvSpPr>
            <p:cNvPr id="26" name="AutoShape 3"/>
            <p:cNvSpPr>
              <a:spLocks noChangeAspect="1" noChangeArrowheads="1" noTextEdit="1"/>
            </p:cNvSpPr>
            <p:nvPr userDrawn="1"/>
          </p:nvSpPr>
          <p:spPr bwMode="auto">
            <a:xfrm>
              <a:off x="3125" y="1474"/>
              <a:ext cx="1430" cy="1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chemeClr val="tx1"/>
                </a:solidFill>
              </a:endParaRPr>
            </a:p>
          </p:txBody>
        </p:sp>
        <p:sp>
          <p:nvSpPr>
            <p:cNvPr id="27" name="Freeform 5"/>
            <p:cNvSpPr>
              <a:spLocks noEditPoints="1"/>
            </p:cNvSpPr>
            <p:nvPr userDrawn="1"/>
          </p:nvSpPr>
          <p:spPr bwMode="auto">
            <a:xfrm>
              <a:off x="3127" y="1474"/>
              <a:ext cx="1430" cy="1370"/>
            </a:xfrm>
            <a:custGeom>
              <a:avLst/>
              <a:gdLst>
                <a:gd name="T0" fmla="*/ 300 w 600"/>
                <a:gd name="T1" fmla="*/ 0 h 575"/>
                <a:gd name="T2" fmla="*/ 175 w 600"/>
                <a:gd name="T3" fmla="*/ 50 h 575"/>
                <a:gd name="T4" fmla="*/ 175 w 600"/>
                <a:gd name="T5" fmla="*/ 150 h 575"/>
                <a:gd name="T6" fmla="*/ 325 w 600"/>
                <a:gd name="T7" fmla="*/ 150 h 575"/>
                <a:gd name="T8" fmla="*/ 325 w 600"/>
                <a:gd name="T9" fmla="*/ 175 h 575"/>
                <a:gd name="T10" fmla="*/ 75 w 600"/>
                <a:gd name="T11" fmla="*/ 175 h 575"/>
                <a:gd name="T12" fmla="*/ 0 w 600"/>
                <a:gd name="T13" fmla="*/ 300 h 575"/>
                <a:gd name="T14" fmla="*/ 75 w 600"/>
                <a:gd name="T15" fmla="*/ 425 h 575"/>
                <a:gd name="T16" fmla="*/ 150 w 600"/>
                <a:gd name="T17" fmla="*/ 425 h 575"/>
                <a:gd name="T18" fmla="*/ 150 w 600"/>
                <a:gd name="T19" fmla="*/ 384 h 575"/>
                <a:gd name="T20" fmla="*/ 259 w 600"/>
                <a:gd name="T21" fmla="*/ 275 h 575"/>
                <a:gd name="T22" fmla="*/ 341 w 600"/>
                <a:gd name="T23" fmla="*/ 275 h 575"/>
                <a:gd name="T24" fmla="*/ 425 w 600"/>
                <a:gd name="T25" fmla="*/ 216 h 575"/>
                <a:gd name="T26" fmla="*/ 425 w 600"/>
                <a:gd name="T27" fmla="*/ 50 h 575"/>
                <a:gd name="T28" fmla="*/ 300 w 600"/>
                <a:gd name="T29" fmla="*/ 0 h 575"/>
                <a:gd name="T30" fmla="*/ 225 w 600"/>
                <a:gd name="T31" fmla="*/ 50 h 575"/>
                <a:gd name="T32" fmla="*/ 250 w 600"/>
                <a:gd name="T33" fmla="*/ 75 h 575"/>
                <a:gd name="T34" fmla="*/ 225 w 600"/>
                <a:gd name="T35" fmla="*/ 100 h 575"/>
                <a:gd name="T36" fmla="*/ 200 w 600"/>
                <a:gd name="T37" fmla="*/ 75 h 575"/>
                <a:gd name="T38" fmla="*/ 225 w 600"/>
                <a:gd name="T39" fmla="*/ 50 h 575"/>
                <a:gd name="T40" fmla="*/ 450 w 600"/>
                <a:gd name="T41" fmla="*/ 150 h 575"/>
                <a:gd name="T42" fmla="*/ 450 w 600"/>
                <a:gd name="T43" fmla="*/ 216 h 575"/>
                <a:gd name="T44" fmla="*/ 341 w 600"/>
                <a:gd name="T45" fmla="*/ 300 h 575"/>
                <a:gd name="T46" fmla="*/ 259 w 600"/>
                <a:gd name="T47" fmla="*/ 300 h 575"/>
                <a:gd name="T48" fmla="*/ 175 w 600"/>
                <a:gd name="T49" fmla="*/ 384 h 575"/>
                <a:gd name="T50" fmla="*/ 175 w 600"/>
                <a:gd name="T51" fmla="*/ 525 h 575"/>
                <a:gd name="T52" fmla="*/ 300 w 600"/>
                <a:gd name="T53" fmla="*/ 575 h 575"/>
                <a:gd name="T54" fmla="*/ 425 w 600"/>
                <a:gd name="T55" fmla="*/ 525 h 575"/>
                <a:gd name="T56" fmla="*/ 425 w 600"/>
                <a:gd name="T57" fmla="*/ 425 h 575"/>
                <a:gd name="T58" fmla="*/ 275 w 600"/>
                <a:gd name="T59" fmla="*/ 425 h 575"/>
                <a:gd name="T60" fmla="*/ 275 w 600"/>
                <a:gd name="T61" fmla="*/ 400 h 575"/>
                <a:gd name="T62" fmla="*/ 525 w 600"/>
                <a:gd name="T63" fmla="*/ 400 h 575"/>
                <a:gd name="T64" fmla="*/ 600 w 600"/>
                <a:gd name="T65" fmla="*/ 275 h 575"/>
                <a:gd name="T66" fmla="*/ 525 w 600"/>
                <a:gd name="T67" fmla="*/ 150 h 575"/>
                <a:gd name="T68" fmla="*/ 450 w 600"/>
                <a:gd name="T69" fmla="*/ 150 h 575"/>
                <a:gd name="T70" fmla="*/ 375 w 600"/>
                <a:gd name="T71" fmla="*/ 475 h 575"/>
                <a:gd name="T72" fmla="*/ 400 w 600"/>
                <a:gd name="T73" fmla="*/ 500 h 575"/>
                <a:gd name="T74" fmla="*/ 375 w 600"/>
                <a:gd name="T75" fmla="*/ 525 h 575"/>
                <a:gd name="T76" fmla="*/ 350 w 600"/>
                <a:gd name="T77" fmla="*/ 500 h 575"/>
                <a:gd name="T78" fmla="*/ 375 w 600"/>
                <a:gd name="T79" fmla="*/ 475 h 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00" h="575">
                  <a:moveTo>
                    <a:pt x="300" y="0"/>
                  </a:moveTo>
                  <a:cubicBezTo>
                    <a:pt x="175" y="0"/>
                    <a:pt x="175" y="50"/>
                    <a:pt x="175" y="50"/>
                  </a:cubicBezTo>
                  <a:cubicBezTo>
                    <a:pt x="175" y="150"/>
                    <a:pt x="175" y="150"/>
                    <a:pt x="175" y="150"/>
                  </a:cubicBezTo>
                  <a:cubicBezTo>
                    <a:pt x="325" y="150"/>
                    <a:pt x="325" y="150"/>
                    <a:pt x="325" y="150"/>
                  </a:cubicBezTo>
                  <a:cubicBezTo>
                    <a:pt x="325" y="175"/>
                    <a:pt x="325" y="175"/>
                    <a:pt x="325" y="175"/>
                  </a:cubicBezTo>
                  <a:cubicBezTo>
                    <a:pt x="75" y="175"/>
                    <a:pt x="75" y="175"/>
                    <a:pt x="75" y="175"/>
                  </a:cubicBezTo>
                  <a:cubicBezTo>
                    <a:pt x="75" y="175"/>
                    <a:pt x="0" y="163"/>
                    <a:pt x="0" y="300"/>
                  </a:cubicBezTo>
                  <a:cubicBezTo>
                    <a:pt x="0" y="436"/>
                    <a:pt x="75" y="425"/>
                    <a:pt x="75" y="425"/>
                  </a:cubicBezTo>
                  <a:cubicBezTo>
                    <a:pt x="150" y="425"/>
                    <a:pt x="150" y="425"/>
                    <a:pt x="150" y="425"/>
                  </a:cubicBezTo>
                  <a:cubicBezTo>
                    <a:pt x="150" y="384"/>
                    <a:pt x="150" y="384"/>
                    <a:pt x="150" y="384"/>
                  </a:cubicBezTo>
                  <a:cubicBezTo>
                    <a:pt x="150" y="324"/>
                    <a:pt x="199" y="275"/>
                    <a:pt x="259" y="275"/>
                  </a:cubicBezTo>
                  <a:cubicBezTo>
                    <a:pt x="341" y="275"/>
                    <a:pt x="341" y="275"/>
                    <a:pt x="341" y="275"/>
                  </a:cubicBezTo>
                  <a:cubicBezTo>
                    <a:pt x="387" y="275"/>
                    <a:pt x="425" y="262"/>
                    <a:pt x="425" y="216"/>
                  </a:cubicBezTo>
                  <a:cubicBezTo>
                    <a:pt x="425" y="50"/>
                    <a:pt x="425" y="50"/>
                    <a:pt x="425" y="50"/>
                  </a:cubicBezTo>
                  <a:cubicBezTo>
                    <a:pt x="425" y="50"/>
                    <a:pt x="425" y="0"/>
                    <a:pt x="300" y="0"/>
                  </a:cubicBezTo>
                  <a:close/>
                  <a:moveTo>
                    <a:pt x="225" y="50"/>
                  </a:moveTo>
                  <a:cubicBezTo>
                    <a:pt x="239" y="50"/>
                    <a:pt x="250" y="61"/>
                    <a:pt x="250" y="75"/>
                  </a:cubicBezTo>
                  <a:cubicBezTo>
                    <a:pt x="250" y="89"/>
                    <a:pt x="239" y="100"/>
                    <a:pt x="225" y="100"/>
                  </a:cubicBezTo>
                  <a:cubicBezTo>
                    <a:pt x="211" y="100"/>
                    <a:pt x="200" y="89"/>
                    <a:pt x="200" y="75"/>
                  </a:cubicBezTo>
                  <a:cubicBezTo>
                    <a:pt x="200" y="61"/>
                    <a:pt x="211" y="50"/>
                    <a:pt x="225" y="50"/>
                  </a:cubicBezTo>
                  <a:close/>
                  <a:moveTo>
                    <a:pt x="450" y="150"/>
                  </a:moveTo>
                  <a:cubicBezTo>
                    <a:pt x="450" y="216"/>
                    <a:pt x="450" y="216"/>
                    <a:pt x="450" y="216"/>
                  </a:cubicBezTo>
                  <a:cubicBezTo>
                    <a:pt x="450" y="276"/>
                    <a:pt x="401" y="300"/>
                    <a:pt x="341" y="300"/>
                  </a:cubicBezTo>
                  <a:cubicBezTo>
                    <a:pt x="259" y="300"/>
                    <a:pt x="259" y="300"/>
                    <a:pt x="259" y="300"/>
                  </a:cubicBezTo>
                  <a:cubicBezTo>
                    <a:pt x="213" y="300"/>
                    <a:pt x="175" y="338"/>
                    <a:pt x="175" y="384"/>
                  </a:cubicBezTo>
                  <a:cubicBezTo>
                    <a:pt x="175" y="525"/>
                    <a:pt x="175" y="525"/>
                    <a:pt x="175" y="525"/>
                  </a:cubicBezTo>
                  <a:cubicBezTo>
                    <a:pt x="175" y="525"/>
                    <a:pt x="177" y="575"/>
                    <a:pt x="300" y="575"/>
                  </a:cubicBezTo>
                  <a:cubicBezTo>
                    <a:pt x="423" y="575"/>
                    <a:pt x="425" y="525"/>
                    <a:pt x="425" y="525"/>
                  </a:cubicBezTo>
                  <a:cubicBezTo>
                    <a:pt x="425" y="425"/>
                    <a:pt x="425" y="425"/>
                    <a:pt x="425" y="425"/>
                  </a:cubicBezTo>
                  <a:cubicBezTo>
                    <a:pt x="275" y="425"/>
                    <a:pt x="275" y="425"/>
                    <a:pt x="275" y="425"/>
                  </a:cubicBezTo>
                  <a:cubicBezTo>
                    <a:pt x="275" y="400"/>
                    <a:pt x="275" y="400"/>
                    <a:pt x="275" y="400"/>
                  </a:cubicBezTo>
                  <a:cubicBezTo>
                    <a:pt x="525" y="400"/>
                    <a:pt x="525" y="400"/>
                    <a:pt x="525" y="400"/>
                  </a:cubicBezTo>
                  <a:cubicBezTo>
                    <a:pt x="525" y="400"/>
                    <a:pt x="600" y="413"/>
                    <a:pt x="600" y="275"/>
                  </a:cubicBezTo>
                  <a:cubicBezTo>
                    <a:pt x="600" y="137"/>
                    <a:pt x="525" y="150"/>
                    <a:pt x="525" y="150"/>
                  </a:cubicBezTo>
                  <a:lnTo>
                    <a:pt x="450" y="150"/>
                  </a:lnTo>
                  <a:close/>
                  <a:moveTo>
                    <a:pt x="375" y="475"/>
                  </a:moveTo>
                  <a:cubicBezTo>
                    <a:pt x="389" y="475"/>
                    <a:pt x="400" y="486"/>
                    <a:pt x="400" y="500"/>
                  </a:cubicBezTo>
                  <a:cubicBezTo>
                    <a:pt x="400" y="514"/>
                    <a:pt x="389" y="525"/>
                    <a:pt x="375" y="525"/>
                  </a:cubicBezTo>
                  <a:cubicBezTo>
                    <a:pt x="361" y="525"/>
                    <a:pt x="350" y="514"/>
                    <a:pt x="350" y="500"/>
                  </a:cubicBezTo>
                  <a:cubicBezTo>
                    <a:pt x="350" y="486"/>
                    <a:pt x="361" y="475"/>
                    <a:pt x="375" y="475"/>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solidFill>
              </a:endParaRPr>
            </a:p>
          </p:txBody>
        </p:sp>
      </p:gr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tags" Target="../tags/tag4.xml"/><Relationship Id="rId7" Type="http://schemas.openxmlformats.org/officeDocument/2006/relationships/image" Target="../media/image2.png"/><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slideLayout" Target="../slideLayouts/slideLayout1.xml"/><Relationship Id="rId11" Type="http://schemas.openxmlformats.org/officeDocument/2006/relationships/image" Target="../media/image5.jpeg"/><Relationship Id="rId5" Type="http://schemas.openxmlformats.org/officeDocument/2006/relationships/tags" Target="../tags/tag6.xml"/><Relationship Id="rId10" Type="http://schemas.openxmlformats.org/officeDocument/2006/relationships/image" Target="../media/image4.jpeg"/><Relationship Id="rId4" Type="http://schemas.openxmlformats.org/officeDocument/2006/relationships/tags" Target="../tags/tag5.xml"/><Relationship Id="rId9" Type="http://schemas.openxmlformats.org/officeDocument/2006/relationships/image" Target="../media/image3.jpeg"/></Relationships>
</file>

<file path=ppt/slides/_rels/slide10.xml.rels><?xml version="1.0" encoding="UTF-8" standalone="yes"?>
<Relationships xmlns="http://schemas.openxmlformats.org/package/2006/relationships"><Relationship Id="rId8" Type="http://schemas.openxmlformats.org/officeDocument/2006/relationships/tags" Target="../tags/tag127.xml"/><Relationship Id="rId13" Type="http://schemas.openxmlformats.org/officeDocument/2006/relationships/tags" Target="../tags/tag132.xml"/><Relationship Id="rId18" Type="http://schemas.openxmlformats.org/officeDocument/2006/relationships/slideLayout" Target="../slideLayouts/slideLayout90.xml"/><Relationship Id="rId3" Type="http://schemas.openxmlformats.org/officeDocument/2006/relationships/tags" Target="../tags/tag122.xml"/><Relationship Id="rId7" Type="http://schemas.openxmlformats.org/officeDocument/2006/relationships/tags" Target="../tags/tag126.xml"/><Relationship Id="rId12" Type="http://schemas.openxmlformats.org/officeDocument/2006/relationships/tags" Target="../tags/tag131.xml"/><Relationship Id="rId17" Type="http://schemas.openxmlformats.org/officeDocument/2006/relationships/tags" Target="../tags/tag136.xml"/><Relationship Id="rId2" Type="http://schemas.openxmlformats.org/officeDocument/2006/relationships/tags" Target="../tags/tag121.xml"/><Relationship Id="rId16" Type="http://schemas.openxmlformats.org/officeDocument/2006/relationships/tags" Target="../tags/tag135.xml"/><Relationship Id="rId1" Type="http://schemas.openxmlformats.org/officeDocument/2006/relationships/tags" Target="../tags/tag120.xml"/><Relationship Id="rId6" Type="http://schemas.openxmlformats.org/officeDocument/2006/relationships/tags" Target="../tags/tag125.xml"/><Relationship Id="rId11" Type="http://schemas.openxmlformats.org/officeDocument/2006/relationships/tags" Target="../tags/tag130.xml"/><Relationship Id="rId5" Type="http://schemas.openxmlformats.org/officeDocument/2006/relationships/tags" Target="../tags/tag124.xml"/><Relationship Id="rId15" Type="http://schemas.openxmlformats.org/officeDocument/2006/relationships/tags" Target="../tags/tag134.xml"/><Relationship Id="rId10" Type="http://schemas.openxmlformats.org/officeDocument/2006/relationships/tags" Target="../tags/tag129.xml"/><Relationship Id="rId4" Type="http://schemas.openxmlformats.org/officeDocument/2006/relationships/tags" Target="../tags/tag123.xml"/><Relationship Id="rId9" Type="http://schemas.openxmlformats.org/officeDocument/2006/relationships/tags" Target="../tags/tag128.xml"/><Relationship Id="rId14" Type="http://schemas.openxmlformats.org/officeDocument/2006/relationships/tags" Target="../tags/tag133.xml"/></Relationships>
</file>

<file path=ppt/slides/_rels/slide11.xml.rels><?xml version="1.0" encoding="UTF-8" standalone="yes"?>
<Relationships xmlns="http://schemas.openxmlformats.org/package/2006/relationships"><Relationship Id="rId3" Type="http://schemas.openxmlformats.org/officeDocument/2006/relationships/tags" Target="../tags/tag139.xml"/><Relationship Id="rId2" Type="http://schemas.openxmlformats.org/officeDocument/2006/relationships/tags" Target="../tags/tag138.xml"/><Relationship Id="rId1" Type="http://schemas.openxmlformats.org/officeDocument/2006/relationships/tags" Target="../tags/tag137.xml"/><Relationship Id="rId4" Type="http://schemas.openxmlformats.org/officeDocument/2006/relationships/slideLayout" Target="../slideLayouts/slideLayout101.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12.xml"/><Relationship Id="rId1" Type="http://schemas.openxmlformats.org/officeDocument/2006/relationships/tags" Target="../tags/tag140.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23.xml"/><Relationship Id="rId1" Type="http://schemas.openxmlformats.org/officeDocument/2006/relationships/tags" Target="../tags/tag141.xml"/></Relationships>
</file>

<file path=ppt/slides/_rels/slide14.xml.rels><?xml version="1.0" encoding="UTF-8" standalone="yes"?>
<Relationships xmlns="http://schemas.openxmlformats.org/package/2006/relationships"><Relationship Id="rId13" Type="http://schemas.openxmlformats.org/officeDocument/2006/relationships/tags" Target="../tags/tag154.xml"/><Relationship Id="rId18" Type="http://schemas.openxmlformats.org/officeDocument/2006/relationships/tags" Target="../tags/tag159.xml"/><Relationship Id="rId26" Type="http://schemas.openxmlformats.org/officeDocument/2006/relationships/tags" Target="../tags/tag167.xml"/><Relationship Id="rId39" Type="http://schemas.openxmlformats.org/officeDocument/2006/relationships/tags" Target="../tags/tag180.xml"/><Relationship Id="rId21" Type="http://schemas.openxmlformats.org/officeDocument/2006/relationships/tags" Target="../tags/tag162.xml"/><Relationship Id="rId34" Type="http://schemas.openxmlformats.org/officeDocument/2006/relationships/tags" Target="../tags/tag175.xml"/><Relationship Id="rId42" Type="http://schemas.openxmlformats.org/officeDocument/2006/relationships/tags" Target="../tags/tag183.xml"/><Relationship Id="rId47" Type="http://schemas.openxmlformats.org/officeDocument/2006/relationships/tags" Target="../tags/tag188.xml"/><Relationship Id="rId50" Type="http://schemas.openxmlformats.org/officeDocument/2006/relationships/tags" Target="../tags/tag191.xml"/><Relationship Id="rId55" Type="http://schemas.openxmlformats.org/officeDocument/2006/relationships/tags" Target="../tags/tag196.xml"/><Relationship Id="rId63" Type="http://schemas.openxmlformats.org/officeDocument/2006/relationships/slideLayout" Target="../slideLayouts/slideLayout134.xml"/><Relationship Id="rId7" Type="http://schemas.openxmlformats.org/officeDocument/2006/relationships/tags" Target="../tags/tag148.xml"/><Relationship Id="rId2" Type="http://schemas.openxmlformats.org/officeDocument/2006/relationships/tags" Target="../tags/tag143.xml"/><Relationship Id="rId16" Type="http://schemas.openxmlformats.org/officeDocument/2006/relationships/tags" Target="../tags/tag157.xml"/><Relationship Id="rId29" Type="http://schemas.openxmlformats.org/officeDocument/2006/relationships/tags" Target="../tags/tag170.xml"/><Relationship Id="rId11" Type="http://schemas.openxmlformats.org/officeDocument/2006/relationships/tags" Target="../tags/tag152.xml"/><Relationship Id="rId24" Type="http://schemas.openxmlformats.org/officeDocument/2006/relationships/tags" Target="../tags/tag165.xml"/><Relationship Id="rId32" Type="http://schemas.openxmlformats.org/officeDocument/2006/relationships/tags" Target="../tags/tag173.xml"/><Relationship Id="rId37" Type="http://schemas.openxmlformats.org/officeDocument/2006/relationships/tags" Target="../tags/tag178.xml"/><Relationship Id="rId40" Type="http://schemas.openxmlformats.org/officeDocument/2006/relationships/tags" Target="../tags/tag181.xml"/><Relationship Id="rId45" Type="http://schemas.openxmlformats.org/officeDocument/2006/relationships/tags" Target="../tags/tag186.xml"/><Relationship Id="rId53" Type="http://schemas.openxmlformats.org/officeDocument/2006/relationships/tags" Target="../tags/tag194.xml"/><Relationship Id="rId58" Type="http://schemas.openxmlformats.org/officeDocument/2006/relationships/tags" Target="../tags/tag199.xml"/><Relationship Id="rId5" Type="http://schemas.openxmlformats.org/officeDocument/2006/relationships/tags" Target="../tags/tag146.xml"/><Relationship Id="rId61" Type="http://schemas.openxmlformats.org/officeDocument/2006/relationships/tags" Target="../tags/tag202.xml"/><Relationship Id="rId19" Type="http://schemas.openxmlformats.org/officeDocument/2006/relationships/tags" Target="../tags/tag160.xml"/><Relationship Id="rId14" Type="http://schemas.openxmlformats.org/officeDocument/2006/relationships/tags" Target="../tags/tag155.xml"/><Relationship Id="rId22" Type="http://schemas.openxmlformats.org/officeDocument/2006/relationships/tags" Target="../tags/tag163.xml"/><Relationship Id="rId27" Type="http://schemas.openxmlformats.org/officeDocument/2006/relationships/tags" Target="../tags/tag168.xml"/><Relationship Id="rId30" Type="http://schemas.openxmlformats.org/officeDocument/2006/relationships/tags" Target="../tags/tag171.xml"/><Relationship Id="rId35" Type="http://schemas.openxmlformats.org/officeDocument/2006/relationships/tags" Target="../tags/tag176.xml"/><Relationship Id="rId43" Type="http://schemas.openxmlformats.org/officeDocument/2006/relationships/tags" Target="../tags/tag184.xml"/><Relationship Id="rId48" Type="http://schemas.openxmlformats.org/officeDocument/2006/relationships/tags" Target="../tags/tag189.xml"/><Relationship Id="rId56" Type="http://schemas.openxmlformats.org/officeDocument/2006/relationships/tags" Target="../tags/tag197.xml"/><Relationship Id="rId64" Type="http://schemas.openxmlformats.org/officeDocument/2006/relationships/notesSlide" Target="../notesSlides/notesSlide2.xml"/><Relationship Id="rId8" Type="http://schemas.openxmlformats.org/officeDocument/2006/relationships/tags" Target="../tags/tag149.xml"/><Relationship Id="rId51" Type="http://schemas.openxmlformats.org/officeDocument/2006/relationships/tags" Target="../tags/tag192.xml"/><Relationship Id="rId3" Type="http://schemas.openxmlformats.org/officeDocument/2006/relationships/tags" Target="../tags/tag144.xml"/><Relationship Id="rId12" Type="http://schemas.openxmlformats.org/officeDocument/2006/relationships/tags" Target="../tags/tag153.xml"/><Relationship Id="rId17" Type="http://schemas.openxmlformats.org/officeDocument/2006/relationships/tags" Target="../tags/tag158.xml"/><Relationship Id="rId25" Type="http://schemas.openxmlformats.org/officeDocument/2006/relationships/tags" Target="../tags/tag166.xml"/><Relationship Id="rId33" Type="http://schemas.openxmlformats.org/officeDocument/2006/relationships/tags" Target="../tags/tag174.xml"/><Relationship Id="rId38" Type="http://schemas.openxmlformats.org/officeDocument/2006/relationships/tags" Target="../tags/tag179.xml"/><Relationship Id="rId46" Type="http://schemas.openxmlformats.org/officeDocument/2006/relationships/tags" Target="../tags/tag187.xml"/><Relationship Id="rId59" Type="http://schemas.openxmlformats.org/officeDocument/2006/relationships/tags" Target="../tags/tag200.xml"/><Relationship Id="rId20" Type="http://schemas.openxmlformats.org/officeDocument/2006/relationships/tags" Target="../tags/tag161.xml"/><Relationship Id="rId41" Type="http://schemas.openxmlformats.org/officeDocument/2006/relationships/tags" Target="../tags/tag182.xml"/><Relationship Id="rId54" Type="http://schemas.openxmlformats.org/officeDocument/2006/relationships/tags" Target="../tags/tag195.xml"/><Relationship Id="rId62" Type="http://schemas.openxmlformats.org/officeDocument/2006/relationships/tags" Target="../tags/tag203.xml"/><Relationship Id="rId1" Type="http://schemas.openxmlformats.org/officeDocument/2006/relationships/tags" Target="../tags/tag142.xml"/><Relationship Id="rId6" Type="http://schemas.openxmlformats.org/officeDocument/2006/relationships/tags" Target="../tags/tag147.xml"/><Relationship Id="rId15" Type="http://schemas.openxmlformats.org/officeDocument/2006/relationships/tags" Target="../tags/tag156.xml"/><Relationship Id="rId23" Type="http://schemas.openxmlformats.org/officeDocument/2006/relationships/tags" Target="../tags/tag164.xml"/><Relationship Id="rId28" Type="http://schemas.openxmlformats.org/officeDocument/2006/relationships/tags" Target="../tags/tag169.xml"/><Relationship Id="rId36" Type="http://schemas.openxmlformats.org/officeDocument/2006/relationships/tags" Target="../tags/tag177.xml"/><Relationship Id="rId49" Type="http://schemas.openxmlformats.org/officeDocument/2006/relationships/tags" Target="../tags/tag190.xml"/><Relationship Id="rId57" Type="http://schemas.openxmlformats.org/officeDocument/2006/relationships/tags" Target="../tags/tag198.xml"/><Relationship Id="rId10" Type="http://schemas.openxmlformats.org/officeDocument/2006/relationships/tags" Target="../tags/tag151.xml"/><Relationship Id="rId31" Type="http://schemas.openxmlformats.org/officeDocument/2006/relationships/tags" Target="../tags/tag172.xml"/><Relationship Id="rId44" Type="http://schemas.openxmlformats.org/officeDocument/2006/relationships/tags" Target="../tags/tag185.xml"/><Relationship Id="rId52" Type="http://schemas.openxmlformats.org/officeDocument/2006/relationships/tags" Target="../tags/tag193.xml"/><Relationship Id="rId60" Type="http://schemas.openxmlformats.org/officeDocument/2006/relationships/tags" Target="../tags/tag201.xml"/><Relationship Id="rId4" Type="http://schemas.openxmlformats.org/officeDocument/2006/relationships/tags" Target="../tags/tag145.xml"/><Relationship Id="rId9" Type="http://schemas.openxmlformats.org/officeDocument/2006/relationships/tags" Target="../tags/tag150.xml"/></Relationships>
</file>

<file path=ppt/slides/_rels/slide15.xml.rels><?xml version="1.0" encoding="UTF-8" standalone="yes"?>
<Relationships xmlns="http://schemas.openxmlformats.org/package/2006/relationships"><Relationship Id="rId8" Type="http://schemas.openxmlformats.org/officeDocument/2006/relationships/tags" Target="../tags/tag211.xml"/><Relationship Id="rId13" Type="http://schemas.openxmlformats.org/officeDocument/2006/relationships/tags" Target="../tags/tag216.xml"/><Relationship Id="rId18" Type="http://schemas.openxmlformats.org/officeDocument/2006/relationships/slideLayout" Target="../slideLayouts/slideLayout145.xml"/><Relationship Id="rId3" Type="http://schemas.openxmlformats.org/officeDocument/2006/relationships/tags" Target="../tags/tag206.xml"/><Relationship Id="rId7" Type="http://schemas.openxmlformats.org/officeDocument/2006/relationships/tags" Target="../tags/tag210.xml"/><Relationship Id="rId12" Type="http://schemas.openxmlformats.org/officeDocument/2006/relationships/tags" Target="../tags/tag215.xml"/><Relationship Id="rId17" Type="http://schemas.openxmlformats.org/officeDocument/2006/relationships/tags" Target="../tags/tag220.xml"/><Relationship Id="rId2" Type="http://schemas.openxmlformats.org/officeDocument/2006/relationships/tags" Target="../tags/tag205.xml"/><Relationship Id="rId16" Type="http://schemas.openxmlformats.org/officeDocument/2006/relationships/tags" Target="../tags/tag219.xml"/><Relationship Id="rId1" Type="http://schemas.openxmlformats.org/officeDocument/2006/relationships/tags" Target="../tags/tag204.xml"/><Relationship Id="rId6" Type="http://schemas.openxmlformats.org/officeDocument/2006/relationships/tags" Target="../tags/tag209.xml"/><Relationship Id="rId11" Type="http://schemas.openxmlformats.org/officeDocument/2006/relationships/tags" Target="../tags/tag214.xml"/><Relationship Id="rId5" Type="http://schemas.openxmlformats.org/officeDocument/2006/relationships/tags" Target="../tags/tag208.xml"/><Relationship Id="rId15" Type="http://schemas.openxmlformats.org/officeDocument/2006/relationships/tags" Target="../tags/tag218.xml"/><Relationship Id="rId10" Type="http://schemas.openxmlformats.org/officeDocument/2006/relationships/tags" Target="../tags/tag213.xml"/><Relationship Id="rId4" Type="http://schemas.openxmlformats.org/officeDocument/2006/relationships/tags" Target="../tags/tag207.xml"/><Relationship Id="rId9" Type="http://schemas.openxmlformats.org/officeDocument/2006/relationships/tags" Target="../tags/tag212.xml"/><Relationship Id="rId14" Type="http://schemas.openxmlformats.org/officeDocument/2006/relationships/tags" Target="../tags/tag217.xml"/></Relationships>
</file>

<file path=ppt/slides/_rels/slide16.xml.rels><?xml version="1.0" encoding="UTF-8" standalone="yes"?>
<Relationships xmlns="http://schemas.openxmlformats.org/package/2006/relationships"><Relationship Id="rId8" Type="http://schemas.openxmlformats.org/officeDocument/2006/relationships/tags" Target="../tags/tag228.xml"/><Relationship Id="rId13" Type="http://schemas.openxmlformats.org/officeDocument/2006/relationships/tags" Target="../tags/tag233.xml"/><Relationship Id="rId3" Type="http://schemas.openxmlformats.org/officeDocument/2006/relationships/tags" Target="../tags/tag223.xml"/><Relationship Id="rId7" Type="http://schemas.openxmlformats.org/officeDocument/2006/relationships/tags" Target="../tags/tag227.xml"/><Relationship Id="rId12" Type="http://schemas.openxmlformats.org/officeDocument/2006/relationships/tags" Target="../tags/tag232.xml"/><Relationship Id="rId2" Type="http://schemas.openxmlformats.org/officeDocument/2006/relationships/tags" Target="../tags/tag222.xml"/><Relationship Id="rId1" Type="http://schemas.openxmlformats.org/officeDocument/2006/relationships/tags" Target="../tags/tag221.xml"/><Relationship Id="rId6" Type="http://schemas.openxmlformats.org/officeDocument/2006/relationships/tags" Target="../tags/tag226.xml"/><Relationship Id="rId11" Type="http://schemas.openxmlformats.org/officeDocument/2006/relationships/tags" Target="../tags/tag231.xml"/><Relationship Id="rId5" Type="http://schemas.openxmlformats.org/officeDocument/2006/relationships/tags" Target="../tags/tag225.xml"/><Relationship Id="rId10" Type="http://schemas.openxmlformats.org/officeDocument/2006/relationships/tags" Target="../tags/tag230.xml"/><Relationship Id="rId4" Type="http://schemas.openxmlformats.org/officeDocument/2006/relationships/tags" Target="../tags/tag224.xml"/><Relationship Id="rId9" Type="http://schemas.openxmlformats.org/officeDocument/2006/relationships/tags" Target="../tags/tag229.xml"/><Relationship Id="rId14" Type="http://schemas.openxmlformats.org/officeDocument/2006/relationships/slideLayout" Target="../slideLayouts/slideLayout156.xml"/></Relationships>
</file>

<file path=ppt/slides/_rels/slide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slideLayout" Target="../slideLayouts/slideLayout167.xml"/><Relationship Id="rId1" Type="http://schemas.openxmlformats.org/officeDocument/2006/relationships/tags" Target="../tags/tag234.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178.xml"/><Relationship Id="rId2" Type="http://schemas.openxmlformats.org/officeDocument/2006/relationships/tags" Target="../tags/tag236.xml"/><Relationship Id="rId1" Type="http://schemas.openxmlformats.org/officeDocument/2006/relationships/tags" Target="../tags/tag235.xml"/><Relationship Id="rId4" Type="http://schemas.openxmlformats.org/officeDocument/2006/relationships/image" Target="../media/image10.jpe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89.xml"/><Relationship Id="rId1" Type="http://schemas.openxmlformats.org/officeDocument/2006/relationships/tags" Target="../tags/tag237.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Layout" Target="../slideLayouts/slideLayout13.xml"/><Relationship Id="rId1" Type="http://schemas.openxmlformats.org/officeDocument/2006/relationships/tags" Target="../tags/tag7.xml"/></Relationships>
</file>

<file path=ppt/slides/_rels/slide20.xml.rels><?xml version="1.0" encoding="UTF-8" standalone="yes"?>
<Relationships xmlns="http://schemas.openxmlformats.org/package/2006/relationships"><Relationship Id="rId8" Type="http://schemas.openxmlformats.org/officeDocument/2006/relationships/tags" Target="../tags/tag245.xml"/><Relationship Id="rId13" Type="http://schemas.openxmlformats.org/officeDocument/2006/relationships/tags" Target="../tags/tag250.xml"/><Relationship Id="rId18" Type="http://schemas.openxmlformats.org/officeDocument/2006/relationships/tags" Target="../tags/tag255.xml"/><Relationship Id="rId3" Type="http://schemas.openxmlformats.org/officeDocument/2006/relationships/tags" Target="../tags/tag240.xml"/><Relationship Id="rId7" Type="http://schemas.openxmlformats.org/officeDocument/2006/relationships/tags" Target="../tags/tag244.xml"/><Relationship Id="rId12" Type="http://schemas.openxmlformats.org/officeDocument/2006/relationships/tags" Target="../tags/tag249.xml"/><Relationship Id="rId17" Type="http://schemas.openxmlformats.org/officeDocument/2006/relationships/tags" Target="../tags/tag254.xml"/><Relationship Id="rId2" Type="http://schemas.openxmlformats.org/officeDocument/2006/relationships/tags" Target="../tags/tag239.xml"/><Relationship Id="rId16" Type="http://schemas.openxmlformats.org/officeDocument/2006/relationships/tags" Target="../tags/tag253.xml"/><Relationship Id="rId20" Type="http://schemas.openxmlformats.org/officeDocument/2006/relationships/image" Target="../media/image8.jpeg"/><Relationship Id="rId1" Type="http://schemas.openxmlformats.org/officeDocument/2006/relationships/tags" Target="../tags/tag238.xml"/><Relationship Id="rId6" Type="http://schemas.openxmlformats.org/officeDocument/2006/relationships/tags" Target="../tags/tag243.xml"/><Relationship Id="rId11" Type="http://schemas.openxmlformats.org/officeDocument/2006/relationships/tags" Target="../tags/tag248.xml"/><Relationship Id="rId5" Type="http://schemas.openxmlformats.org/officeDocument/2006/relationships/tags" Target="../tags/tag242.xml"/><Relationship Id="rId15" Type="http://schemas.openxmlformats.org/officeDocument/2006/relationships/tags" Target="../tags/tag252.xml"/><Relationship Id="rId10" Type="http://schemas.openxmlformats.org/officeDocument/2006/relationships/tags" Target="../tags/tag247.xml"/><Relationship Id="rId19" Type="http://schemas.openxmlformats.org/officeDocument/2006/relationships/slideLayout" Target="../slideLayouts/slideLayout200.xml"/><Relationship Id="rId4" Type="http://schemas.openxmlformats.org/officeDocument/2006/relationships/tags" Target="../tags/tag241.xml"/><Relationship Id="rId9" Type="http://schemas.openxmlformats.org/officeDocument/2006/relationships/tags" Target="../tags/tag246.xml"/><Relationship Id="rId14" Type="http://schemas.openxmlformats.org/officeDocument/2006/relationships/tags" Target="../tags/tag251.xml"/></Relationships>
</file>

<file path=ppt/slides/_rels/slide21.xml.rels><?xml version="1.0" encoding="UTF-8" standalone="yes"?>
<Relationships xmlns="http://schemas.openxmlformats.org/package/2006/relationships"><Relationship Id="rId8" Type="http://schemas.openxmlformats.org/officeDocument/2006/relationships/tags" Target="../tags/tag263.xml"/><Relationship Id="rId13" Type="http://schemas.openxmlformats.org/officeDocument/2006/relationships/tags" Target="../tags/tag268.xml"/><Relationship Id="rId3" Type="http://schemas.openxmlformats.org/officeDocument/2006/relationships/tags" Target="../tags/tag258.xml"/><Relationship Id="rId7" Type="http://schemas.openxmlformats.org/officeDocument/2006/relationships/tags" Target="../tags/tag262.xml"/><Relationship Id="rId12" Type="http://schemas.openxmlformats.org/officeDocument/2006/relationships/tags" Target="../tags/tag267.xml"/><Relationship Id="rId17" Type="http://schemas.openxmlformats.org/officeDocument/2006/relationships/image" Target="../media/image7.jpeg"/><Relationship Id="rId2" Type="http://schemas.openxmlformats.org/officeDocument/2006/relationships/tags" Target="../tags/tag257.xml"/><Relationship Id="rId16" Type="http://schemas.openxmlformats.org/officeDocument/2006/relationships/slideLayout" Target="../slideLayouts/slideLayout211.xml"/><Relationship Id="rId1" Type="http://schemas.openxmlformats.org/officeDocument/2006/relationships/tags" Target="../tags/tag256.xml"/><Relationship Id="rId6" Type="http://schemas.openxmlformats.org/officeDocument/2006/relationships/tags" Target="../tags/tag261.xml"/><Relationship Id="rId11" Type="http://schemas.openxmlformats.org/officeDocument/2006/relationships/tags" Target="../tags/tag266.xml"/><Relationship Id="rId5" Type="http://schemas.openxmlformats.org/officeDocument/2006/relationships/tags" Target="../tags/tag260.xml"/><Relationship Id="rId15" Type="http://schemas.openxmlformats.org/officeDocument/2006/relationships/tags" Target="../tags/tag270.xml"/><Relationship Id="rId10" Type="http://schemas.openxmlformats.org/officeDocument/2006/relationships/tags" Target="../tags/tag265.xml"/><Relationship Id="rId4" Type="http://schemas.openxmlformats.org/officeDocument/2006/relationships/tags" Target="../tags/tag259.xml"/><Relationship Id="rId9" Type="http://schemas.openxmlformats.org/officeDocument/2006/relationships/tags" Target="../tags/tag264.xml"/><Relationship Id="rId14" Type="http://schemas.openxmlformats.org/officeDocument/2006/relationships/tags" Target="../tags/tag269.xml"/></Relationships>
</file>

<file path=ppt/slides/_rels/slide22.xml.rels><?xml version="1.0" encoding="UTF-8" standalone="yes"?>
<Relationships xmlns="http://schemas.openxmlformats.org/package/2006/relationships"><Relationship Id="rId8" Type="http://schemas.openxmlformats.org/officeDocument/2006/relationships/tags" Target="../tags/tag278.xml"/><Relationship Id="rId3" Type="http://schemas.openxmlformats.org/officeDocument/2006/relationships/tags" Target="../tags/tag273.xml"/><Relationship Id="rId7" Type="http://schemas.openxmlformats.org/officeDocument/2006/relationships/tags" Target="../tags/tag277.xml"/><Relationship Id="rId2" Type="http://schemas.openxmlformats.org/officeDocument/2006/relationships/tags" Target="../tags/tag272.xml"/><Relationship Id="rId1" Type="http://schemas.openxmlformats.org/officeDocument/2006/relationships/tags" Target="../tags/tag271.xml"/><Relationship Id="rId6" Type="http://schemas.openxmlformats.org/officeDocument/2006/relationships/tags" Target="../tags/tag276.xml"/><Relationship Id="rId11" Type="http://schemas.openxmlformats.org/officeDocument/2006/relationships/image" Target="../media/image11.jpeg"/><Relationship Id="rId5" Type="http://schemas.openxmlformats.org/officeDocument/2006/relationships/tags" Target="../tags/tag275.xml"/><Relationship Id="rId10" Type="http://schemas.openxmlformats.org/officeDocument/2006/relationships/slideLayout" Target="../slideLayouts/slideLayout222.xml"/><Relationship Id="rId4" Type="http://schemas.openxmlformats.org/officeDocument/2006/relationships/tags" Target="../tags/tag274.xml"/><Relationship Id="rId9" Type="http://schemas.openxmlformats.org/officeDocument/2006/relationships/tags" Target="../tags/tag279.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33.xml"/><Relationship Id="rId1" Type="http://schemas.openxmlformats.org/officeDocument/2006/relationships/tags" Target="../tags/tag280.xml"/></Relationships>
</file>

<file path=ppt/slides/_rels/slide24.xml.rels><?xml version="1.0" encoding="UTF-8" standalone="yes"?>
<Relationships xmlns="http://schemas.openxmlformats.org/package/2006/relationships"><Relationship Id="rId8" Type="http://schemas.openxmlformats.org/officeDocument/2006/relationships/slideLayout" Target="../slideLayouts/slideLayout244.xml"/><Relationship Id="rId3" Type="http://schemas.openxmlformats.org/officeDocument/2006/relationships/tags" Target="../tags/tag283.xml"/><Relationship Id="rId7" Type="http://schemas.openxmlformats.org/officeDocument/2006/relationships/tags" Target="../tags/tag287.xml"/><Relationship Id="rId2" Type="http://schemas.openxmlformats.org/officeDocument/2006/relationships/tags" Target="../tags/tag282.xml"/><Relationship Id="rId1" Type="http://schemas.openxmlformats.org/officeDocument/2006/relationships/tags" Target="../tags/tag281.xml"/><Relationship Id="rId6" Type="http://schemas.openxmlformats.org/officeDocument/2006/relationships/tags" Target="../tags/tag286.xml"/><Relationship Id="rId5" Type="http://schemas.openxmlformats.org/officeDocument/2006/relationships/tags" Target="../tags/tag285.xml"/><Relationship Id="rId4" Type="http://schemas.openxmlformats.org/officeDocument/2006/relationships/tags" Target="../tags/tag284.xml"/></Relationships>
</file>

<file path=ppt/slides/_rels/slide25.xml.rels><?xml version="1.0" encoding="UTF-8" standalone="yes"?>
<Relationships xmlns="http://schemas.openxmlformats.org/package/2006/relationships"><Relationship Id="rId8" Type="http://schemas.openxmlformats.org/officeDocument/2006/relationships/tags" Target="../tags/tag295.xml"/><Relationship Id="rId13" Type="http://schemas.openxmlformats.org/officeDocument/2006/relationships/tags" Target="../tags/tag300.xml"/><Relationship Id="rId18" Type="http://schemas.openxmlformats.org/officeDocument/2006/relationships/tags" Target="../tags/tag305.xml"/><Relationship Id="rId3" Type="http://schemas.openxmlformats.org/officeDocument/2006/relationships/tags" Target="../tags/tag290.xml"/><Relationship Id="rId7" Type="http://schemas.openxmlformats.org/officeDocument/2006/relationships/tags" Target="../tags/tag294.xml"/><Relationship Id="rId12" Type="http://schemas.openxmlformats.org/officeDocument/2006/relationships/tags" Target="../tags/tag299.xml"/><Relationship Id="rId17" Type="http://schemas.openxmlformats.org/officeDocument/2006/relationships/tags" Target="../tags/tag304.xml"/><Relationship Id="rId2" Type="http://schemas.openxmlformats.org/officeDocument/2006/relationships/tags" Target="../tags/tag289.xml"/><Relationship Id="rId16" Type="http://schemas.openxmlformats.org/officeDocument/2006/relationships/tags" Target="../tags/tag303.xml"/><Relationship Id="rId20" Type="http://schemas.openxmlformats.org/officeDocument/2006/relationships/image" Target="../media/image12.png"/><Relationship Id="rId1" Type="http://schemas.openxmlformats.org/officeDocument/2006/relationships/tags" Target="../tags/tag288.xml"/><Relationship Id="rId6" Type="http://schemas.openxmlformats.org/officeDocument/2006/relationships/tags" Target="../tags/tag293.xml"/><Relationship Id="rId11" Type="http://schemas.openxmlformats.org/officeDocument/2006/relationships/tags" Target="../tags/tag298.xml"/><Relationship Id="rId5" Type="http://schemas.openxmlformats.org/officeDocument/2006/relationships/tags" Target="../tags/tag292.xml"/><Relationship Id="rId15" Type="http://schemas.openxmlformats.org/officeDocument/2006/relationships/tags" Target="../tags/tag302.xml"/><Relationship Id="rId10" Type="http://schemas.openxmlformats.org/officeDocument/2006/relationships/tags" Target="../tags/tag297.xml"/><Relationship Id="rId19" Type="http://schemas.openxmlformats.org/officeDocument/2006/relationships/slideLayout" Target="../slideLayouts/slideLayout255.xml"/><Relationship Id="rId4" Type="http://schemas.openxmlformats.org/officeDocument/2006/relationships/tags" Target="../tags/tag291.xml"/><Relationship Id="rId9" Type="http://schemas.openxmlformats.org/officeDocument/2006/relationships/tags" Target="../tags/tag296.xml"/><Relationship Id="rId14" Type="http://schemas.openxmlformats.org/officeDocument/2006/relationships/tags" Target="../tags/tag301.xml"/></Relationships>
</file>

<file path=ppt/slides/_rels/slide26.xml.rels><?xml version="1.0" encoding="UTF-8" standalone="yes"?>
<Relationships xmlns="http://schemas.openxmlformats.org/package/2006/relationships"><Relationship Id="rId8" Type="http://schemas.openxmlformats.org/officeDocument/2006/relationships/tags" Target="../tags/tag313.xml"/><Relationship Id="rId13" Type="http://schemas.openxmlformats.org/officeDocument/2006/relationships/tags" Target="../tags/tag318.xml"/><Relationship Id="rId3" Type="http://schemas.openxmlformats.org/officeDocument/2006/relationships/tags" Target="../tags/tag308.xml"/><Relationship Id="rId7" Type="http://schemas.openxmlformats.org/officeDocument/2006/relationships/tags" Target="../tags/tag312.xml"/><Relationship Id="rId12" Type="http://schemas.openxmlformats.org/officeDocument/2006/relationships/tags" Target="../tags/tag317.xml"/><Relationship Id="rId2" Type="http://schemas.openxmlformats.org/officeDocument/2006/relationships/tags" Target="../tags/tag307.xml"/><Relationship Id="rId16" Type="http://schemas.openxmlformats.org/officeDocument/2006/relationships/image" Target="../media/image7.jpeg"/><Relationship Id="rId1" Type="http://schemas.openxmlformats.org/officeDocument/2006/relationships/tags" Target="../tags/tag306.xml"/><Relationship Id="rId6" Type="http://schemas.openxmlformats.org/officeDocument/2006/relationships/tags" Target="../tags/tag311.xml"/><Relationship Id="rId11" Type="http://schemas.openxmlformats.org/officeDocument/2006/relationships/tags" Target="../tags/tag316.xml"/><Relationship Id="rId5" Type="http://schemas.openxmlformats.org/officeDocument/2006/relationships/tags" Target="../tags/tag310.xml"/><Relationship Id="rId15" Type="http://schemas.openxmlformats.org/officeDocument/2006/relationships/slideLayout" Target="../slideLayouts/slideLayout266.xml"/><Relationship Id="rId10" Type="http://schemas.openxmlformats.org/officeDocument/2006/relationships/tags" Target="../tags/tag315.xml"/><Relationship Id="rId4" Type="http://schemas.openxmlformats.org/officeDocument/2006/relationships/tags" Target="../tags/tag309.xml"/><Relationship Id="rId9" Type="http://schemas.openxmlformats.org/officeDocument/2006/relationships/tags" Target="../tags/tag314.xml"/><Relationship Id="rId14" Type="http://schemas.openxmlformats.org/officeDocument/2006/relationships/tags" Target="../tags/tag319.xml"/></Relationships>
</file>

<file path=ppt/slides/_rels/slide27.xml.rels><?xml version="1.0" encoding="UTF-8" standalone="yes"?>
<Relationships xmlns="http://schemas.openxmlformats.org/package/2006/relationships"><Relationship Id="rId8" Type="http://schemas.openxmlformats.org/officeDocument/2006/relationships/tags" Target="../tags/tag327.xml"/><Relationship Id="rId3" Type="http://schemas.openxmlformats.org/officeDocument/2006/relationships/tags" Target="../tags/tag322.xml"/><Relationship Id="rId7" Type="http://schemas.openxmlformats.org/officeDocument/2006/relationships/tags" Target="../tags/tag326.xml"/><Relationship Id="rId12" Type="http://schemas.openxmlformats.org/officeDocument/2006/relationships/image" Target="../media/image11.jpeg"/><Relationship Id="rId2" Type="http://schemas.openxmlformats.org/officeDocument/2006/relationships/tags" Target="../tags/tag321.xml"/><Relationship Id="rId1" Type="http://schemas.openxmlformats.org/officeDocument/2006/relationships/tags" Target="../tags/tag320.xml"/><Relationship Id="rId6" Type="http://schemas.openxmlformats.org/officeDocument/2006/relationships/tags" Target="../tags/tag325.xml"/><Relationship Id="rId11" Type="http://schemas.openxmlformats.org/officeDocument/2006/relationships/slideLayout" Target="../slideLayouts/slideLayout277.xml"/><Relationship Id="rId5" Type="http://schemas.openxmlformats.org/officeDocument/2006/relationships/tags" Target="../tags/tag324.xml"/><Relationship Id="rId10" Type="http://schemas.openxmlformats.org/officeDocument/2006/relationships/tags" Target="../tags/tag329.xml"/><Relationship Id="rId4" Type="http://schemas.openxmlformats.org/officeDocument/2006/relationships/tags" Target="../tags/tag323.xml"/><Relationship Id="rId9" Type="http://schemas.openxmlformats.org/officeDocument/2006/relationships/tags" Target="../tags/tag328.xml"/></Relationships>
</file>

<file path=ppt/slides/_rels/slide2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slideLayout" Target="../slideLayouts/slideLayout288.xml"/><Relationship Id="rId1" Type="http://schemas.openxmlformats.org/officeDocument/2006/relationships/tags" Target="../tags/tag330.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99.xml"/><Relationship Id="rId1" Type="http://schemas.openxmlformats.org/officeDocument/2006/relationships/tags" Target="../tags/tag331.xml"/></Relationships>
</file>

<file path=ppt/slides/_rels/slide3.xml.rels><?xml version="1.0" encoding="UTF-8" standalone="yes"?>
<Relationships xmlns="http://schemas.openxmlformats.org/package/2006/relationships"><Relationship Id="rId8" Type="http://schemas.openxmlformats.org/officeDocument/2006/relationships/tags" Target="../tags/tag15.xml"/><Relationship Id="rId13" Type="http://schemas.openxmlformats.org/officeDocument/2006/relationships/tags" Target="../tags/tag20.xml"/><Relationship Id="rId3" Type="http://schemas.openxmlformats.org/officeDocument/2006/relationships/tags" Target="../tags/tag10.xml"/><Relationship Id="rId7" Type="http://schemas.openxmlformats.org/officeDocument/2006/relationships/tags" Target="../tags/tag14.xml"/><Relationship Id="rId12" Type="http://schemas.openxmlformats.org/officeDocument/2006/relationships/tags" Target="../tags/tag19.xml"/><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tags" Target="../tags/tag13.xml"/><Relationship Id="rId11" Type="http://schemas.openxmlformats.org/officeDocument/2006/relationships/tags" Target="../tags/tag18.xml"/><Relationship Id="rId5" Type="http://schemas.openxmlformats.org/officeDocument/2006/relationships/tags" Target="../tags/tag12.xml"/><Relationship Id="rId10" Type="http://schemas.openxmlformats.org/officeDocument/2006/relationships/tags" Target="../tags/tag17.xml"/><Relationship Id="rId4" Type="http://schemas.openxmlformats.org/officeDocument/2006/relationships/tags" Target="../tags/tag11.xml"/><Relationship Id="rId9" Type="http://schemas.openxmlformats.org/officeDocument/2006/relationships/tags" Target="../tags/tag16.xml"/><Relationship Id="rId14" Type="http://schemas.openxmlformats.org/officeDocument/2006/relationships/slideLayout" Target="../slideLayouts/slideLayout24.xml"/></Relationships>
</file>

<file path=ppt/slides/_rels/slide30.xml.rels><?xml version="1.0" encoding="UTF-8" standalone="yes"?>
<Relationships xmlns="http://schemas.openxmlformats.org/package/2006/relationships"><Relationship Id="rId8" Type="http://schemas.openxmlformats.org/officeDocument/2006/relationships/tags" Target="../tags/tag339.xml"/><Relationship Id="rId13" Type="http://schemas.openxmlformats.org/officeDocument/2006/relationships/tags" Target="../tags/tag344.xml"/><Relationship Id="rId18" Type="http://schemas.openxmlformats.org/officeDocument/2006/relationships/image" Target="../media/image8.jpeg"/><Relationship Id="rId3" Type="http://schemas.openxmlformats.org/officeDocument/2006/relationships/tags" Target="../tags/tag334.xml"/><Relationship Id="rId7" Type="http://schemas.openxmlformats.org/officeDocument/2006/relationships/tags" Target="../tags/tag338.xml"/><Relationship Id="rId12" Type="http://schemas.openxmlformats.org/officeDocument/2006/relationships/tags" Target="../tags/tag343.xml"/><Relationship Id="rId17" Type="http://schemas.openxmlformats.org/officeDocument/2006/relationships/slideLayout" Target="../slideLayouts/slideLayout310.xml"/><Relationship Id="rId2" Type="http://schemas.openxmlformats.org/officeDocument/2006/relationships/tags" Target="../tags/tag333.xml"/><Relationship Id="rId16" Type="http://schemas.openxmlformats.org/officeDocument/2006/relationships/tags" Target="../tags/tag347.xml"/><Relationship Id="rId1" Type="http://schemas.openxmlformats.org/officeDocument/2006/relationships/tags" Target="../tags/tag332.xml"/><Relationship Id="rId6" Type="http://schemas.openxmlformats.org/officeDocument/2006/relationships/tags" Target="../tags/tag337.xml"/><Relationship Id="rId11" Type="http://schemas.openxmlformats.org/officeDocument/2006/relationships/tags" Target="../tags/tag342.xml"/><Relationship Id="rId5" Type="http://schemas.openxmlformats.org/officeDocument/2006/relationships/tags" Target="../tags/tag336.xml"/><Relationship Id="rId15" Type="http://schemas.openxmlformats.org/officeDocument/2006/relationships/tags" Target="../tags/tag346.xml"/><Relationship Id="rId10" Type="http://schemas.openxmlformats.org/officeDocument/2006/relationships/tags" Target="../tags/tag341.xml"/><Relationship Id="rId4" Type="http://schemas.openxmlformats.org/officeDocument/2006/relationships/tags" Target="../tags/tag335.xml"/><Relationship Id="rId9" Type="http://schemas.openxmlformats.org/officeDocument/2006/relationships/tags" Target="../tags/tag340.xml"/><Relationship Id="rId14" Type="http://schemas.openxmlformats.org/officeDocument/2006/relationships/tags" Target="../tags/tag345.xml"/></Relationships>
</file>

<file path=ppt/slides/_rels/slide31.xml.rels><?xml version="1.0" encoding="UTF-8" standalone="yes"?>
<Relationships xmlns="http://schemas.openxmlformats.org/package/2006/relationships"><Relationship Id="rId3" Type="http://schemas.openxmlformats.org/officeDocument/2006/relationships/tags" Target="../tags/tag350.xml"/><Relationship Id="rId2" Type="http://schemas.openxmlformats.org/officeDocument/2006/relationships/tags" Target="../tags/tag349.xml"/><Relationship Id="rId1" Type="http://schemas.openxmlformats.org/officeDocument/2006/relationships/tags" Target="../tags/tag348.xml"/><Relationship Id="rId5" Type="http://schemas.openxmlformats.org/officeDocument/2006/relationships/image" Target="../media/image6.jpeg"/><Relationship Id="rId4" Type="http://schemas.openxmlformats.org/officeDocument/2006/relationships/slideLayout" Target="../slideLayouts/slideLayout321.xml"/></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332.xml"/><Relationship Id="rId2" Type="http://schemas.openxmlformats.org/officeDocument/2006/relationships/tags" Target="../tags/tag352.xml"/><Relationship Id="rId1" Type="http://schemas.openxmlformats.org/officeDocument/2006/relationships/tags" Target="../tags/tag351.xml"/></Relationships>
</file>

<file path=ppt/slides/_rels/slide33.xml.rels><?xml version="1.0" encoding="UTF-8" standalone="yes"?>
<Relationships xmlns="http://schemas.openxmlformats.org/package/2006/relationships"><Relationship Id="rId8" Type="http://schemas.openxmlformats.org/officeDocument/2006/relationships/tags" Target="../tags/tag360.xml"/><Relationship Id="rId13" Type="http://schemas.openxmlformats.org/officeDocument/2006/relationships/tags" Target="../tags/tag365.xml"/><Relationship Id="rId18" Type="http://schemas.openxmlformats.org/officeDocument/2006/relationships/image" Target="../media/image8.jpeg"/><Relationship Id="rId3" Type="http://schemas.openxmlformats.org/officeDocument/2006/relationships/tags" Target="../tags/tag355.xml"/><Relationship Id="rId7" Type="http://schemas.openxmlformats.org/officeDocument/2006/relationships/tags" Target="../tags/tag359.xml"/><Relationship Id="rId12" Type="http://schemas.openxmlformats.org/officeDocument/2006/relationships/tags" Target="../tags/tag364.xml"/><Relationship Id="rId17" Type="http://schemas.openxmlformats.org/officeDocument/2006/relationships/slideLayout" Target="../slideLayouts/slideLayout343.xml"/><Relationship Id="rId2" Type="http://schemas.openxmlformats.org/officeDocument/2006/relationships/tags" Target="../tags/tag354.xml"/><Relationship Id="rId16" Type="http://schemas.openxmlformats.org/officeDocument/2006/relationships/tags" Target="../tags/tag368.xml"/><Relationship Id="rId1" Type="http://schemas.openxmlformats.org/officeDocument/2006/relationships/tags" Target="../tags/tag353.xml"/><Relationship Id="rId6" Type="http://schemas.openxmlformats.org/officeDocument/2006/relationships/tags" Target="../tags/tag358.xml"/><Relationship Id="rId11" Type="http://schemas.openxmlformats.org/officeDocument/2006/relationships/tags" Target="../tags/tag363.xml"/><Relationship Id="rId5" Type="http://schemas.openxmlformats.org/officeDocument/2006/relationships/tags" Target="../tags/tag357.xml"/><Relationship Id="rId15" Type="http://schemas.openxmlformats.org/officeDocument/2006/relationships/tags" Target="../tags/tag367.xml"/><Relationship Id="rId10" Type="http://schemas.openxmlformats.org/officeDocument/2006/relationships/tags" Target="../tags/tag362.xml"/><Relationship Id="rId4" Type="http://schemas.openxmlformats.org/officeDocument/2006/relationships/tags" Target="../tags/tag356.xml"/><Relationship Id="rId9" Type="http://schemas.openxmlformats.org/officeDocument/2006/relationships/tags" Target="../tags/tag361.xml"/><Relationship Id="rId14" Type="http://schemas.openxmlformats.org/officeDocument/2006/relationships/tags" Target="../tags/tag366.xml"/></Relationships>
</file>

<file path=ppt/slides/_rels/slide34.xml.rels><?xml version="1.0" encoding="UTF-8" standalone="yes"?>
<Relationships xmlns="http://schemas.openxmlformats.org/package/2006/relationships"><Relationship Id="rId8" Type="http://schemas.openxmlformats.org/officeDocument/2006/relationships/tags" Target="../tags/tag376.xml"/><Relationship Id="rId13" Type="http://schemas.openxmlformats.org/officeDocument/2006/relationships/tags" Target="../tags/tag381.xml"/><Relationship Id="rId18" Type="http://schemas.openxmlformats.org/officeDocument/2006/relationships/slideLayout" Target="../slideLayouts/slideLayout354.xml"/><Relationship Id="rId3" Type="http://schemas.openxmlformats.org/officeDocument/2006/relationships/tags" Target="../tags/tag371.xml"/><Relationship Id="rId7" Type="http://schemas.openxmlformats.org/officeDocument/2006/relationships/tags" Target="../tags/tag375.xml"/><Relationship Id="rId12" Type="http://schemas.openxmlformats.org/officeDocument/2006/relationships/tags" Target="../tags/tag380.xml"/><Relationship Id="rId17" Type="http://schemas.openxmlformats.org/officeDocument/2006/relationships/tags" Target="../tags/tag385.xml"/><Relationship Id="rId2" Type="http://schemas.openxmlformats.org/officeDocument/2006/relationships/tags" Target="../tags/tag370.xml"/><Relationship Id="rId16" Type="http://schemas.openxmlformats.org/officeDocument/2006/relationships/tags" Target="../tags/tag384.xml"/><Relationship Id="rId1" Type="http://schemas.openxmlformats.org/officeDocument/2006/relationships/tags" Target="../tags/tag369.xml"/><Relationship Id="rId6" Type="http://schemas.openxmlformats.org/officeDocument/2006/relationships/tags" Target="../tags/tag374.xml"/><Relationship Id="rId11" Type="http://schemas.openxmlformats.org/officeDocument/2006/relationships/tags" Target="../tags/tag379.xml"/><Relationship Id="rId5" Type="http://schemas.openxmlformats.org/officeDocument/2006/relationships/tags" Target="../tags/tag373.xml"/><Relationship Id="rId15" Type="http://schemas.openxmlformats.org/officeDocument/2006/relationships/tags" Target="../tags/tag383.xml"/><Relationship Id="rId10" Type="http://schemas.openxmlformats.org/officeDocument/2006/relationships/tags" Target="../tags/tag378.xml"/><Relationship Id="rId4" Type="http://schemas.openxmlformats.org/officeDocument/2006/relationships/tags" Target="../tags/tag372.xml"/><Relationship Id="rId9" Type="http://schemas.openxmlformats.org/officeDocument/2006/relationships/tags" Target="../tags/tag377.xml"/><Relationship Id="rId14" Type="http://schemas.openxmlformats.org/officeDocument/2006/relationships/tags" Target="../tags/tag382.xml"/></Relationships>
</file>

<file path=ppt/slides/_rels/slide35.xml.rels><?xml version="1.0" encoding="UTF-8" standalone="yes"?>
<Relationships xmlns="http://schemas.openxmlformats.org/package/2006/relationships"><Relationship Id="rId3" Type="http://schemas.openxmlformats.org/officeDocument/2006/relationships/tags" Target="../tags/tag388.xml"/><Relationship Id="rId2" Type="http://schemas.openxmlformats.org/officeDocument/2006/relationships/tags" Target="../tags/tag387.xml"/><Relationship Id="rId1" Type="http://schemas.openxmlformats.org/officeDocument/2006/relationships/tags" Target="../tags/tag386.xml"/><Relationship Id="rId4" Type="http://schemas.openxmlformats.org/officeDocument/2006/relationships/slideLayout" Target="../slideLayouts/slideLayout365.xml"/></Relationships>
</file>

<file path=ppt/slides/_rels/slide36.xml.rels><?xml version="1.0" encoding="UTF-8" standalone="yes"?>
<Relationships xmlns="http://schemas.openxmlformats.org/package/2006/relationships"><Relationship Id="rId8" Type="http://schemas.openxmlformats.org/officeDocument/2006/relationships/tags" Target="../tags/tag396.xml"/><Relationship Id="rId13" Type="http://schemas.openxmlformats.org/officeDocument/2006/relationships/tags" Target="../tags/tag401.xml"/><Relationship Id="rId18" Type="http://schemas.openxmlformats.org/officeDocument/2006/relationships/tags" Target="../tags/tag406.xml"/><Relationship Id="rId3" Type="http://schemas.openxmlformats.org/officeDocument/2006/relationships/tags" Target="../tags/tag391.xml"/><Relationship Id="rId7" Type="http://schemas.openxmlformats.org/officeDocument/2006/relationships/tags" Target="../tags/tag395.xml"/><Relationship Id="rId12" Type="http://schemas.openxmlformats.org/officeDocument/2006/relationships/tags" Target="../tags/tag400.xml"/><Relationship Id="rId17" Type="http://schemas.openxmlformats.org/officeDocument/2006/relationships/tags" Target="../tags/tag405.xml"/><Relationship Id="rId2" Type="http://schemas.openxmlformats.org/officeDocument/2006/relationships/tags" Target="../tags/tag390.xml"/><Relationship Id="rId16" Type="http://schemas.openxmlformats.org/officeDocument/2006/relationships/tags" Target="../tags/tag404.xml"/><Relationship Id="rId20" Type="http://schemas.openxmlformats.org/officeDocument/2006/relationships/image" Target="../media/image13.png"/><Relationship Id="rId1" Type="http://schemas.openxmlformats.org/officeDocument/2006/relationships/tags" Target="../tags/tag389.xml"/><Relationship Id="rId6" Type="http://schemas.openxmlformats.org/officeDocument/2006/relationships/tags" Target="../tags/tag394.xml"/><Relationship Id="rId11" Type="http://schemas.openxmlformats.org/officeDocument/2006/relationships/tags" Target="../tags/tag399.xml"/><Relationship Id="rId5" Type="http://schemas.openxmlformats.org/officeDocument/2006/relationships/tags" Target="../tags/tag393.xml"/><Relationship Id="rId15" Type="http://schemas.openxmlformats.org/officeDocument/2006/relationships/tags" Target="../tags/tag403.xml"/><Relationship Id="rId10" Type="http://schemas.openxmlformats.org/officeDocument/2006/relationships/tags" Target="../tags/tag398.xml"/><Relationship Id="rId19" Type="http://schemas.openxmlformats.org/officeDocument/2006/relationships/slideLayout" Target="../slideLayouts/slideLayout376.xml"/><Relationship Id="rId4" Type="http://schemas.openxmlformats.org/officeDocument/2006/relationships/tags" Target="../tags/tag392.xml"/><Relationship Id="rId9" Type="http://schemas.openxmlformats.org/officeDocument/2006/relationships/tags" Target="../tags/tag397.xml"/><Relationship Id="rId14" Type="http://schemas.openxmlformats.org/officeDocument/2006/relationships/tags" Target="../tags/tag402.xml"/></Relationships>
</file>

<file path=ppt/slides/_rels/slide37.xml.rels><?xml version="1.0" encoding="UTF-8" standalone="yes"?>
<Relationships xmlns="http://schemas.openxmlformats.org/package/2006/relationships"><Relationship Id="rId8" Type="http://schemas.openxmlformats.org/officeDocument/2006/relationships/tags" Target="../tags/tag414.xml"/><Relationship Id="rId13" Type="http://schemas.openxmlformats.org/officeDocument/2006/relationships/tags" Target="../tags/tag419.xml"/><Relationship Id="rId3" Type="http://schemas.openxmlformats.org/officeDocument/2006/relationships/tags" Target="../tags/tag409.xml"/><Relationship Id="rId7" Type="http://schemas.openxmlformats.org/officeDocument/2006/relationships/tags" Target="../tags/tag413.xml"/><Relationship Id="rId12" Type="http://schemas.openxmlformats.org/officeDocument/2006/relationships/tags" Target="../tags/tag418.xml"/><Relationship Id="rId2" Type="http://schemas.openxmlformats.org/officeDocument/2006/relationships/tags" Target="../tags/tag408.xml"/><Relationship Id="rId16" Type="http://schemas.openxmlformats.org/officeDocument/2006/relationships/image" Target="../media/image7.jpeg"/><Relationship Id="rId1" Type="http://schemas.openxmlformats.org/officeDocument/2006/relationships/tags" Target="../tags/tag407.xml"/><Relationship Id="rId6" Type="http://schemas.openxmlformats.org/officeDocument/2006/relationships/tags" Target="../tags/tag412.xml"/><Relationship Id="rId11" Type="http://schemas.openxmlformats.org/officeDocument/2006/relationships/tags" Target="../tags/tag417.xml"/><Relationship Id="rId5" Type="http://schemas.openxmlformats.org/officeDocument/2006/relationships/tags" Target="../tags/tag411.xml"/><Relationship Id="rId15" Type="http://schemas.openxmlformats.org/officeDocument/2006/relationships/slideLayout" Target="../slideLayouts/slideLayout387.xml"/><Relationship Id="rId10" Type="http://schemas.openxmlformats.org/officeDocument/2006/relationships/tags" Target="../tags/tag416.xml"/><Relationship Id="rId4" Type="http://schemas.openxmlformats.org/officeDocument/2006/relationships/tags" Target="../tags/tag410.xml"/><Relationship Id="rId9" Type="http://schemas.openxmlformats.org/officeDocument/2006/relationships/tags" Target="../tags/tag415.xml"/><Relationship Id="rId14" Type="http://schemas.openxmlformats.org/officeDocument/2006/relationships/tags" Target="../tags/tag420.xml"/></Relationships>
</file>

<file path=ppt/slides/_rels/slide3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Layout" Target="../slideLayouts/slideLayout398.xml"/><Relationship Id="rId1" Type="http://schemas.openxmlformats.org/officeDocument/2006/relationships/tags" Target="../tags/tag421.xml"/></Relationships>
</file>

<file path=ppt/slides/_rels/slide39.xml.rels><?xml version="1.0" encoding="UTF-8" standalone="yes"?>
<Relationships xmlns="http://schemas.openxmlformats.org/package/2006/relationships"><Relationship Id="rId8" Type="http://schemas.openxmlformats.org/officeDocument/2006/relationships/tags" Target="../tags/tag429.xml"/><Relationship Id="rId13" Type="http://schemas.openxmlformats.org/officeDocument/2006/relationships/image" Target="../media/image14.jpeg"/><Relationship Id="rId3" Type="http://schemas.openxmlformats.org/officeDocument/2006/relationships/tags" Target="../tags/tag424.xml"/><Relationship Id="rId7" Type="http://schemas.openxmlformats.org/officeDocument/2006/relationships/tags" Target="../tags/tag428.xml"/><Relationship Id="rId12" Type="http://schemas.openxmlformats.org/officeDocument/2006/relationships/slideLayout" Target="../slideLayouts/slideLayout409.xml"/><Relationship Id="rId2" Type="http://schemas.openxmlformats.org/officeDocument/2006/relationships/tags" Target="../tags/tag423.xml"/><Relationship Id="rId1" Type="http://schemas.openxmlformats.org/officeDocument/2006/relationships/tags" Target="../tags/tag422.xml"/><Relationship Id="rId6" Type="http://schemas.openxmlformats.org/officeDocument/2006/relationships/tags" Target="../tags/tag427.xml"/><Relationship Id="rId11" Type="http://schemas.openxmlformats.org/officeDocument/2006/relationships/tags" Target="../tags/tag432.xml"/><Relationship Id="rId5" Type="http://schemas.openxmlformats.org/officeDocument/2006/relationships/tags" Target="../tags/tag426.xml"/><Relationship Id="rId10" Type="http://schemas.openxmlformats.org/officeDocument/2006/relationships/tags" Target="../tags/tag431.xml"/><Relationship Id="rId4" Type="http://schemas.openxmlformats.org/officeDocument/2006/relationships/tags" Target="../tags/tag425.xml"/><Relationship Id="rId9" Type="http://schemas.openxmlformats.org/officeDocument/2006/relationships/tags" Target="../tags/tag430.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35.xml"/><Relationship Id="rId2" Type="http://schemas.openxmlformats.org/officeDocument/2006/relationships/tags" Target="../tags/tag22.xml"/><Relationship Id="rId1" Type="http://schemas.openxmlformats.org/officeDocument/2006/relationships/tags" Target="../tags/tag21.xml"/><Relationship Id="rId4" Type="http://schemas.openxmlformats.org/officeDocument/2006/relationships/image" Target="../media/image7.jpeg"/></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420.xml"/><Relationship Id="rId2" Type="http://schemas.openxmlformats.org/officeDocument/2006/relationships/tags" Target="../tags/tag434.xml"/><Relationship Id="rId1" Type="http://schemas.openxmlformats.org/officeDocument/2006/relationships/tags" Target="../tags/tag433.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431.xml"/><Relationship Id="rId1" Type="http://schemas.openxmlformats.org/officeDocument/2006/relationships/tags" Target="../tags/tag435.xml"/></Relationships>
</file>

<file path=ppt/slides/_rels/slide42.xml.rels><?xml version="1.0" encoding="UTF-8" standalone="yes"?>
<Relationships xmlns="http://schemas.openxmlformats.org/package/2006/relationships"><Relationship Id="rId13" Type="http://schemas.openxmlformats.org/officeDocument/2006/relationships/tags" Target="../tags/tag448.xml"/><Relationship Id="rId18" Type="http://schemas.openxmlformats.org/officeDocument/2006/relationships/tags" Target="../tags/tag453.xml"/><Relationship Id="rId26" Type="http://schemas.openxmlformats.org/officeDocument/2006/relationships/tags" Target="../tags/tag461.xml"/><Relationship Id="rId3" Type="http://schemas.openxmlformats.org/officeDocument/2006/relationships/tags" Target="../tags/tag438.xml"/><Relationship Id="rId21" Type="http://schemas.openxmlformats.org/officeDocument/2006/relationships/tags" Target="../tags/tag456.xml"/><Relationship Id="rId34" Type="http://schemas.openxmlformats.org/officeDocument/2006/relationships/tags" Target="../tags/tag469.xml"/><Relationship Id="rId7" Type="http://schemas.openxmlformats.org/officeDocument/2006/relationships/tags" Target="../tags/tag442.xml"/><Relationship Id="rId12" Type="http://schemas.openxmlformats.org/officeDocument/2006/relationships/tags" Target="../tags/tag447.xml"/><Relationship Id="rId17" Type="http://schemas.openxmlformats.org/officeDocument/2006/relationships/tags" Target="../tags/tag452.xml"/><Relationship Id="rId25" Type="http://schemas.openxmlformats.org/officeDocument/2006/relationships/tags" Target="../tags/tag460.xml"/><Relationship Id="rId33" Type="http://schemas.openxmlformats.org/officeDocument/2006/relationships/tags" Target="../tags/tag468.xml"/><Relationship Id="rId2" Type="http://schemas.openxmlformats.org/officeDocument/2006/relationships/tags" Target="../tags/tag437.xml"/><Relationship Id="rId16" Type="http://schemas.openxmlformats.org/officeDocument/2006/relationships/tags" Target="../tags/tag451.xml"/><Relationship Id="rId20" Type="http://schemas.openxmlformats.org/officeDocument/2006/relationships/tags" Target="../tags/tag455.xml"/><Relationship Id="rId29" Type="http://schemas.openxmlformats.org/officeDocument/2006/relationships/tags" Target="../tags/tag464.xml"/><Relationship Id="rId1" Type="http://schemas.openxmlformats.org/officeDocument/2006/relationships/tags" Target="../tags/tag436.xml"/><Relationship Id="rId6" Type="http://schemas.openxmlformats.org/officeDocument/2006/relationships/tags" Target="../tags/tag441.xml"/><Relationship Id="rId11" Type="http://schemas.openxmlformats.org/officeDocument/2006/relationships/tags" Target="../tags/tag446.xml"/><Relationship Id="rId24" Type="http://schemas.openxmlformats.org/officeDocument/2006/relationships/tags" Target="../tags/tag459.xml"/><Relationship Id="rId32" Type="http://schemas.openxmlformats.org/officeDocument/2006/relationships/tags" Target="../tags/tag467.xml"/><Relationship Id="rId5" Type="http://schemas.openxmlformats.org/officeDocument/2006/relationships/tags" Target="../tags/tag440.xml"/><Relationship Id="rId15" Type="http://schemas.openxmlformats.org/officeDocument/2006/relationships/tags" Target="../tags/tag450.xml"/><Relationship Id="rId23" Type="http://schemas.openxmlformats.org/officeDocument/2006/relationships/tags" Target="../tags/tag458.xml"/><Relationship Id="rId28" Type="http://schemas.openxmlformats.org/officeDocument/2006/relationships/tags" Target="../tags/tag463.xml"/><Relationship Id="rId36" Type="http://schemas.openxmlformats.org/officeDocument/2006/relationships/image" Target="../media/image15.jpeg"/><Relationship Id="rId10" Type="http://schemas.openxmlformats.org/officeDocument/2006/relationships/tags" Target="../tags/tag445.xml"/><Relationship Id="rId19" Type="http://schemas.openxmlformats.org/officeDocument/2006/relationships/tags" Target="../tags/tag454.xml"/><Relationship Id="rId31" Type="http://schemas.openxmlformats.org/officeDocument/2006/relationships/tags" Target="../tags/tag466.xml"/><Relationship Id="rId4" Type="http://schemas.openxmlformats.org/officeDocument/2006/relationships/tags" Target="../tags/tag439.xml"/><Relationship Id="rId9" Type="http://schemas.openxmlformats.org/officeDocument/2006/relationships/tags" Target="../tags/tag444.xml"/><Relationship Id="rId14" Type="http://schemas.openxmlformats.org/officeDocument/2006/relationships/tags" Target="../tags/tag449.xml"/><Relationship Id="rId22" Type="http://schemas.openxmlformats.org/officeDocument/2006/relationships/tags" Target="../tags/tag457.xml"/><Relationship Id="rId27" Type="http://schemas.openxmlformats.org/officeDocument/2006/relationships/tags" Target="../tags/tag462.xml"/><Relationship Id="rId30" Type="http://schemas.openxmlformats.org/officeDocument/2006/relationships/tags" Target="../tags/tag465.xml"/><Relationship Id="rId35" Type="http://schemas.openxmlformats.org/officeDocument/2006/relationships/slideLayout" Target="../slideLayouts/slideLayout442.xml"/><Relationship Id="rId8" Type="http://schemas.openxmlformats.org/officeDocument/2006/relationships/tags" Target="../tags/tag443.xml"/></Relationships>
</file>

<file path=ppt/slides/_rels/slide43.xml.rels><?xml version="1.0" encoding="UTF-8" standalone="yes"?>
<Relationships xmlns="http://schemas.openxmlformats.org/package/2006/relationships"><Relationship Id="rId8" Type="http://schemas.openxmlformats.org/officeDocument/2006/relationships/tags" Target="../tags/tag477.xml"/><Relationship Id="rId13" Type="http://schemas.openxmlformats.org/officeDocument/2006/relationships/tags" Target="../tags/tag482.xml"/><Relationship Id="rId3" Type="http://schemas.openxmlformats.org/officeDocument/2006/relationships/tags" Target="../tags/tag472.xml"/><Relationship Id="rId7" Type="http://schemas.openxmlformats.org/officeDocument/2006/relationships/tags" Target="../tags/tag476.xml"/><Relationship Id="rId12" Type="http://schemas.openxmlformats.org/officeDocument/2006/relationships/tags" Target="../tags/tag481.xml"/><Relationship Id="rId2" Type="http://schemas.openxmlformats.org/officeDocument/2006/relationships/tags" Target="../tags/tag471.xml"/><Relationship Id="rId1" Type="http://schemas.openxmlformats.org/officeDocument/2006/relationships/tags" Target="../tags/tag470.xml"/><Relationship Id="rId6" Type="http://schemas.openxmlformats.org/officeDocument/2006/relationships/tags" Target="../tags/tag475.xml"/><Relationship Id="rId11" Type="http://schemas.openxmlformats.org/officeDocument/2006/relationships/tags" Target="../tags/tag480.xml"/><Relationship Id="rId5" Type="http://schemas.openxmlformats.org/officeDocument/2006/relationships/tags" Target="../tags/tag474.xml"/><Relationship Id="rId15" Type="http://schemas.openxmlformats.org/officeDocument/2006/relationships/slideLayout" Target="../slideLayouts/slideLayout453.xml"/><Relationship Id="rId10" Type="http://schemas.openxmlformats.org/officeDocument/2006/relationships/tags" Target="../tags/tag479.xml"/><Relationship Id="rId4" Type="http://schemas.openxmlformats.org/officeDocument/2006/relationships/tags" Target="../tags/tag473.xml"/><Relationship Id="rId9" Type="http://schemas.openxmlformats.org/officeDocument/2006/relationships/tags" Target="../tags/tag478.xml"/><Relationship Id="rId14" Type="http://schemas.openxmlformats.org/officeDocument/2006/relationships/tags" Target="../tags/tag483.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464.xml"/><Relationship Id="rId1" Type="http://schemas.openxmlformats.org/officeDocument/2006/relationships/tags" Target="../tags/tag484.xml"/></Relationships>
</file>

<file path=ppt/slides/_rels/slide45.xml.rels><?xml version="1.0" encoding="UTF-8" standalone="yes"?>
<Relationships xmlns="http://schemas.openxmlformats.org/package/2006/relationships"><Relationship Id="rId8" Type="http://schemas.openxmlformats.org/officeDocument/2006/relationships/tags" Target="../tags/tag492.xml"/><Relationship Id="rId13" Type="http://schemas.openxmlformats.org/officeDocument/2006/relationships/tags" Target="../tags/tag497.xml"/><Relationship Id="rId18" Type="http://schemas.openxmlformats.org/officeDocument/2006/relationships/tags" Target="../tags/tag502.xml"/><Relationship Id="rId3" Type="http://schemas.openxmlformats.org/officeDocument/2006/relationships/tags" Target="../tags/tag487.xml"/><Relationship Id="rId7" Type="http://schemas.openxmlformats.org/officeDocument/2006/relationships/tags" Target="../tags/tag491.xml"/><Relationship Id="rId12" Type="http://schemas.openxmlformats.org/officeDocument/2006/relationships/tags" Target="../tags/tag496.xml"/><Relationship Id="rId17" Type="http://schemas.openxmlformats.org/officeDocument/2006/relationships/tags" Target="../tags/tag501.xml"/><Relationship Id="rId2" Type="http://schemas.openxmlformats.org/officeDocument/2006/relationships/tags" Target="../tags/tag486.xml"/><Relationship Id="rId16" Type="http://schemas.openxmlformats.org/officeDocument/2006/relationships/tags" Target="../tags/tag500.xml"/><Relationship Id="rId20" Type="http://schemas.openxmlformats.org/officeDocument/2006/relationships/image" Target="../media/image16.png"/><Relationship Id="rId1" Type="http://schemas.openxmlformats.org/officeDocument/2006/relationships/tags" Target="../tags/tag485.xml"/><Relationship Id="rId6" Type="http://schemas.openxmlformats.org/officeDocument/2006/relationships/tags" Target="../tags/tag490.xml"/><Relationship Id="rId11" Type="http://schemas.openxmlformats.org/officeDocument/2006/relationships/tags" Target="../tags/tag495.xml"/><Relationship Id="rId5" Type="http://schemas.openxmlformats.org/officeDocument/2006/relationships/tags" Target="../tags/tag489.xml"/><Relationship Id="rId15" Type="http://schemas.openxmlformats.org/officeDocument/2006/relationships/tags" Target="../tags/tag499.xml"/><Relationship Id="rId10" Type="http://schemas.openxmlformats.org/officeDocument/2006/relationships/tags" Target="../tags/tag494.xml"/><Relationship Id="rId19" Type="http://schemas.openxmlformats.org/officeDocument/2006/relationships/slideLayout" Target="../slideLayouts/slideLayout475.xml"/><Relationship Id="rId4" Type="http://schemas.openxmlformats.org/officeDocument/2006/relationships/tags" Target="../tags/tag488.xml"/><Relationship Id="rId9" Type="http://schemas.openxmlformats.org/officeDocument/2006/relationships/tags" Target="../tags/tag493.xml"/><Relationship Id="rId14" Type="http://schemas.openxmlformats.org/officeDocument/2006/relationships/tags" Target="../tags/tag498.xml"/></Relationships>
</file>

<file path=ppt/slides/_rels/slide46.xml.rels><?xml version="1.0" encoding="UTF-8" standalone="yes"?>
<Relationships xmlns="http://schemas.openxmlformats.org/package/2006/relationships"><Relationship Id="rId8" Type="http://schemas.openxmlformats.org/officeDocument/2006/relationships/tags" Target="../tags/tag510.xml"/><Relationship Id="rId13" Type="http://schemas.openxmlformats.org/officeDocument/2006/relationships/tags" Target="../tags/tag515.xml"/><Relationship Id="rId18" Type="http://schemas.openxmlformats.org/officeDocument/2006/relationships/tags" Target="../tags/tag520.xml"/><Relationship Id="rId3" Type="http://schemas.openxmlformats.org/officeDocument/2006/relationships/tags" Target="../tags/tag505.xml"/><Relationship Id="rId21" Type="http://schemas.openxmlformats.org/officeDocument/2006/relationships/image" Target="../media/image8.jpeg"/><Relationship Id="rId7" Type="http://schemas.openxmlformats.org/officeDocument/2006/relationships/tags" Target="../tags/tag509.xml"/><Relationship Id="rId12" Type="http://schemas.openxmlformats.org/officeDocument/2006/relationships/tags" Target="../tags/tag514.xml"/><Relationship Id="rId17" Type="http://schemas.openxmlformats.org/officeDocument/2006/relationships/tags" Target="../tags/tag519.xml"/><Relationship Id="rId2" Type="http://schemas.openxmlformats.org/officeDocument/2006/relationships/tags" Target="../tags/tag504.xml"/><Relationship Id="rId16" Type="http://schemas.openxmlformats.org/officeDocument/2006/relationships/tags" Target="../tags/tag518.xml"/><Relationship Id="rId20" Type="http://schemas.openxmlformats.org/officeDocument/2006/relationships/slideLayout" Target="../slideLayouts/slideLayout486.xml"/><Relationship Id="rId1" Type="http://schemas.openxmlformats.org/officeDocument/2006/relationships/tags" Target="../tags/tag503.xml"/><Relationship Id="rId6" Type="http://schemas.openxmlformats.org/officeDocument/2006/relationships/tags" Target="../tags/tag508.xml"/><Relationship Id="rId11" Type="http://schemas.openxmlformats.org/officeDocument/2006/relationships/tags" Target="../tags/tag513.xml"/><Relationship Id="rId5" Type="http://schemas.openxmlformats.org/officeDocument/2006/relationships/tags" Target="../tags/tag507.xml"/><Relationship Id="rId15" Type="http://schemas.openxmlformats.org/officeDocument/2006/relationships/tags" Target="../tags/tag517.xml"/><Relationship Id="rId10" Type="http://schemas.openxmlformats.org/officeDocument/2006/relationships/tags" Target="../tags/tag512.xml"/><Relationship Id="rId19" Type="http://schemas.openxmlformats.org/officeDocument/2006/relationships/tags" Target="../tags/tag521.xml"/><Relationship Id="rId4" Type="http://schemas.openxmlformats.org/officeDocument/2006/relationships/tags" Target="../tags/tag506.xml"/><Relationship Id="rId9" Type="http://schemas.openxmlformats.org/officeDocument/2006/relationships/tags" Target="../tags/tag511.xml"/><Relationship Id="rId14" Type="http://schemas.openxmlformats.org/officeDocument/2006/relationships/tags" Target="../tags/tag516.xml"/></Relationships>
</file>

<file path=ppt/slides/_rels/slide47.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tags" Target="../tags/tag524.xml"/><Relationship Id="rId7" Type="http://schemas.openxmlformats.org/officeDocument/2006/relationships/slideLayout" Target="../slideLayouts/slideLayout497.xml"/><Relationship Id="rId2" Type="http://schemas.openxmlformats.org/officeDocument/2006/relationships/tags" Target="../tags/tag523.xml"/><Relationship Id="rId1" Type="http://schemas.openxmlformats.org/officeDocument/2006/relationships/tags" Target="../tags/tag522.xml"/><Relationship Id="rId6" Type="http://schemas.openxmlformats.org/officeDocument/2006/relationships/tags" Target="../tags/tag527.xml"/><Relationship Id="rId5" Type="http://schemas.openxmlformats.org/officeDocument/2006/relationships/tags" Target="../tags/tag526.xml"/><Relationship Id="rId4" Type="http://schemas.openxmlformats.org/officeDocument/2006/relationships/tags" Target="../tags/tag525.xml"/></Relationships>
</file>

<file path=ppt/slides/_rels/slide48.xml.rels><?xml version="1.0" encoding="UTF-8" standalone="yes"?>
<Relationships xmlns="http://schemas.openxmlformats.org/package/2006/relationships"><Relationship Id="rId8" Type="http://schemas.openxmlformats.org/officeDocument/2006/relationships/tags" Target="../tags/tag535.xml"/><Relationship Id="rId3" Type="http://schemas.openxmlformats.org/officeDocument/2006/relationships/tags" Target="../tags/tag530.xml"/><Relationship Id="rId7" Type="http://schemas.openxmlformats.org/officeDocument/2006/relationships/tags" Target="../tags/tag534.xml"/><Relationship Id="rId2" Type="http://schemas.openxmlformats.org/officeDocument/2006/relationships/tags" Target="../tags/tag529.xml"/><Relationship Id="rId1" Type="http://schemas.openxmlformats.org/officeDocument/2006/relationships/tags" Target="../tags/tag528.xml"/><Relationship Id="rId6" Type="http://schemas.openxmlformats.org/officeDocument/2006/relationships/tags" Target="../tags/tag533.xml"/><Relationship Id="rId5" Type="http://schemas.openxmlformats.org/officeDocument/2006/relationships/tags" Target="../tags/tag532.xml"/><Relationship Id="rId10" Type="http://schemas.openxmlformats.org/officeDocument/2006/relationships/image" Target="../media/image17.jpeg"/><Relationship Id="rId4" Type="http://schemas.openxmlformats.org/officeDocument/2006/relationships/tags" Target="../tags/tag531.xml"/><Relationship Id="rId9" Type="http://schemas.openxmlformats.org/officeDocument/2006/relationships/slideLayout" Target="../slideLayouts/slideLayout508.xml"/></Relationships>
</file>

<file path=ppt/slides/_rels/slide4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slideLayout" Target="../slideLayouts/slideLayout519.xml"/><Relationship Id="rId1" Type="http://schemas.openxmlformats.org/officeDocument/2006/relationships/tags" Target="../tags/tag536.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46.xml"/><Relationship Id="rId1" Type="http://schemas.openxmlformats.org/officeDocument/2006/relationships/tags" Target="../tags/tag23.xm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530.xml"/><Relationship Id="rId1" Type="http://schemas.openxmlformats.org/officeDocument/2006/relationships/tags" Target="../tags/tag537.xml"/></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541.xml"/><Relationship Id="rId1" Type="http://schemas.openxmlformats.org/officeDocument/2006/relationships/tags" Target="../tags/tag538.xml"/></Relationships>
</file>

<file path=ppt/slides/_rels/slide52.xml.rels><?xml version="1.0" encoding="UTF-8" standalone="yes"?>
<Relationships xmlns="http://schemas.openxmlformats.org/package/2006/relationships"><Relationship Id="rId3" Type="http://schemas.openxmlformats.org/officeDocument/2006/relationships/tags" Target="../tags/tag541.xml"/><Relationship Id="rId2" Type="http://schemas.openxmlformats.org/officeDocument/2006/relationships/tags" Target="../tags/tag540.xml"/><Relationship Id="rId1" Type="http://schemas.openxmlformats.org/officeDocument/2006/relationships/tags" Target="../tags/tag539.xml"/><Relationship Id="rId6" Type="http://schemas.openxmlformats.org/officeDocument/2006/relationships/image" Target="../media/image18.png"/><Relationship Id="rId5" Type="http://schemas.openxmlformats.org/officeDocument/2006/relationships/slideLayout" Target="../slideLayouts/slideLayout552.xml"/><Relationship Id="rId4" Type="http://schemas.openxmlformats.org/officeDocument/2006/relationships/tags" Target="../tags/tag542.xml"/></Relationships>
</file>

<file path=ppt/slides/_rels/slide53.xml.rels><?xml version="1.0" encoding="UTF-8" standalone="yes"?>
<Relationships xmlns="http://schemas.openxmlformats.org/package/2006/relationships"><Relationship Id="rId8" Type="http://schemas.openxmlformats.org/officeDocument/2006/relationships/tags" Target="../tags/tag550.xml"/><Relationship Id="rId13" Type="http://schemas.openxmlformats.org/officeDocument/2006/relationships/tags" Target="../tags/tag555.xml"/><Relationship Id="rId18" Type="http://schemas.openxmlformats.org/officeDocument/2006/relationships/tags" Target="../tags/tag560.xml"/><Relationship Id="rId26" Type="http://schemas.openxmlformats.org/officeDocument/2006/relationships/tags" Target="../tags/tag568.xml"/><Relationship Id="rId3" Type="http://schemas.openxmlformats.org/officeDocument/2006/relationships/tags" Target="../tags/tag545.xml"/><Relationship Id="rId21" Type="http://schemas.openxmlformats.org/officeDocument/2006/relationships/tags" Target="../tags/tag563.xml"/><Relationship Id="rId7" Type="http://schemas.openxmlformats.org/officeDocument/2006/relationships/tags" Target="../tags/tag549.xml"/><Relationship Id="rId12" Type="http://schemas.openxmlformats.org/officeDocument/2006/relationships/tags" Target="../tags/tag554.xml"/><Relationship Id="rId17" Type="http://schemas.openxmlformats.org/officeDocument/2006/relationships/tags" Target="../tags/tag559.xml"/><Relationship Id="rId25" Type="http://schemas.openxmlformats.org/officeDocument/2006/relationships/tags" Target="../tags/tag567.xml"/><Relationship Id="rId2" Type="http://schemas.openxmlformats.org/officeDocument/2006/relationships/tags" Target="../tags/tag544.xml"/><Relationship Id="rId16" Type="http://schemas.openxmlformats.org/officeDocument/2006/relationships/tags" Target="../tags/tag558.xml"/><Relationship Id="rId20" Type="http://schemas.openxmlformats.org/officeDocument/2006/relationships/tags" Target="../tags/tag562.xml"/><Relationship Id="rId29" Type="http://schemas.openxmlformats.org/officeDocument/2006/relationships/image" Target="../media/image15.jpeg"/><Relationship Id="rId1" Type="http://schemas.openxmlformats.org/officeDocument/2006/relationships/tags" Target="../tags/tag543.xml"/><Relationship Id="rId6" Type="http://schemas.openxmlformats.org/officeDocument/2006/relationships/tags" Target="../tags/tag548.xml"/><Relationship Id="rId11" Type="http://schemas.openxmlformats.org/officeDocument/2006/relationships/tags" Target="../tags/tag553.xml"/><Relationship Id="rId24" Type="http://schemas.openxmlformats.org/officeDocument/2006/relationships/tags" Target="../tags/tag566.xml"/><Relationship Id="rId5" Type="http://schemas.openxmlformats.org/officeDocument/2006/relationships/tags" Target="../tags/tag547.xml"/><Relationship Id="rId15" Type="http://schemas.openxmlformats.org/officeDocument/2006/relationships/tags" Target="../tags/tag557.xml"/><Relationship Id="rId23" Type="http://schemas.openxmlformats.org/officeDocument/2006/relationships/tags" Target="../tags/tag565.xml"/><Relationship Id="rId28" Type="http://schemas.openxmlformats.org/officeDocument/2006/relationships/slideLayout" Target="../slideLayouts/slideLayout563.xml"/><Relationship Id="rId10" Type="http://schemas.openxmlformats.org/officeDocument/2006/relationships/tags" Target="../tags/tag552.xml"/><Relationship Id="rId19" Type="http://schemas.openxmlformats.org/officeDocument/2006/relationships/tags" Target="../tags/tag561.xml"/><Relationship Id="rId4" Type="http://schemas.openxmlformats.org/officeDocument/2006/relationships/tags" Target="../tags/tag546.xml"/><Relationship Id="rId9" Type="http://schemas.openxmlformats.org/officeDocument/2006/relationships/tags" Target="../tags/tag551.xml"/><Relationship Id="rId14" Type="http://schemas.openxmlformats.org/officeDocument/2006/relationships/tags" Target="../tags/tag556.xml"/><Relationship Id="rId22" Type="http://schemas.openxmlformats.org/officeDocument/2006/relationships/tags" Target="../tags/tag564.xml"/><Relationship Id="rId27" Type="http://schemas.openxmlformats.org/officeDocument/2006/relationships/tags" Target="../tags/tag569.xml"/></Relationships>
</file>

<file path=ppt/slides/_rels/slide54.xml.rels><?xml version="1.0" encoding="UTF-8" standalone="yes"?>
<Relationships xmlns="http://schemas.openxmlformats.org/package/2006/relationships"><Relationship Id="rId8" Type="http://schemas.openxmlformats.org/officeDocument/2006/relationships/tags" Target="../tags/tag577.xml"/><Relationship Id="rId13" Type="http://schemas.openxmlformats.org/officeDocument/2006/relationships/tags" Target="../tags/tag582.xml"/><Relationship Id="rId3" Type="http://schemas.openxmlformats.org/officeDocument/2006/relationships/tags" Target="../tags/tag572.xml"/><Relationship Id="rId7" Type="http://schemas.openxmlformats.org/officeDocument/2006/relationships/tags" Target="../tags/tag576.xml"/><Relationship Id="rId12" Type="http://schemas.openxmlformats.org/officeDocument/2006/relationships/tags" Target="../tags/tag581.xml"/><Relationship Id="rId2" Type="http://schemas.openxmlformats.org/officeDocument/2006/relationships/tags" Target="../tags/tag571.xml"/><Relationship Id="rId16" Type="http://schemas.openxmlformats.org/officeDocument/2006/relationships/image" Target="../media/image17.jpeg"/><Relationship Id="rId1" Type="http://schemas.openxmlformats.org/officeDocument/2006/relationships/tags" Target="../tags/tag570.xml"/><Relationship Id="rId6" Type="http://schemas.openxmlformats.org/officeDocument/2006/relationships/tags" Target="../tags/tag575.xml"/><Relationship Id="rId11" Type="http://schemas.openxmlformats.org/officeDocument/2006/relationships/tags" Target="../tags/tag580.xml"/><Relationship Id="rId5" Type="http://schemas.openxmlformats.org/officeDocument/2006/relationships/tags" Target="../tags/tag574.xml"/><Relationship Id="rId15" Type="http://schemas.openxmlformats.org/officeDocument/2006/relationships/slideLayout" Target="../slideLayouts/slideLayout574.xml"/><Relationship Id="rId10" Type="http://schemas.openxmlformats.org/officeDocument/2006/relationships/tags" Target="../tags/tag579.xml"/><Relationship Id="rId4" Type="http://schemas.openxmlformats.org/officeDocument/2006/relationships/tags" Target="../tags/tag573.xml"/><Relationship Id="rId9" Type="http://schemas.openxmlformats.org/officeDocument/2006/relationships/tags" Target="../tags/tag578.xml"/><Relationship Id="rId14" Type="http://schemas.openxmlformats.org/officeDocument/2006/relationships/tags" Target="../tags/tag583.xml"/></Relationships>
</file>

<file path=ppt/slides/_rels/slide55.xml.rels><?xml version="1.0" encoding="UTF-8" standalone="yes"?>
<Relationships xmlns="http://schemas.openxmlformats.org/package/2006/relationships"><Relationship Id="rId8" Type="http://schemas.openxmlformats.org/officeDocument/2006/relationships/tags" Target="../tags/tag591.xml"/><Relationship Id="rId13" Type="http://schemas.openxmlformats.org/officeDocument/2006/relationships/tags" Target="../tags/tag596.xml"/><Relationship Id="rId18" Type="http://schemas.openxmlformats.org/officeDocument/2006/relationships/tags" Target="../tags/tag601.xml"/><Relationship Id="rId26" Type="http://schemas.openxmlformats.org/officeDocument/2006/relationships/tags" Target="../tags/tag609.xml"/><Relationship Id="rId3" Type="http://schemas.openxmlformats.org/officeDocument/2006/relationships/tags" Target="../tags/tag586.xml"/><Relationship Id="rId21" Type="http://schemas.openxmlformats.org/officeDocument/2006/relationships/tags" Target="../tags/tag604.xml"/><Relationship Id="rId7" Type="http://schemas.openxmlformats.org/officeDocument/2006/relationships/tags" Target="../tags/tag590.xml"/><Relationship Id="rId12" Type="http://schemas.openxmlformats.org/officeDocument/2006/relationships/tags" Target="../tags/tag595.xml"/><Relationship Id="rId17" Type="http://schemas.openxmlformats.org/officeDocument/2006/relationships/tags" Target="../tags/tag600.xml"/><Relationship Id="rId25" Type="http://schemas.openxmlformats.org/officeDocument/2006/relationships/tags" Target="../tags/tag608.xml"/><Relationship Id="rId2" Type="http://schemas.openxmlformats.org/officeDocument/2006/relationships/tags" Target="../tags/tag585.xml"/><Relationship Id="rId16" Type="http://schemas.openxmlformats.org/officeDocument/2006/relationships/tags" Target="../tags/tag599.xml"/><Relationship Id="rId20" Type="http://schemas.openxmlformats.org/officeDocument/2006/relationships/tags" Target="../tags/tag603.xml"/><Relationship Id="rId29" Type="http://schemas.openxmlformats.org/officeDocument/2006/relationships/slideLayout" Target="../slideLayouts/slideLayout585.xml"/><Relationship Id="rId1" Type="http://schemas.openxmlformats.org/officeDocument/2006/relationships/tags" Target="../tags/tag584.xml"/><Relationship Id="rId6" Type="http://schemas.openxmlformats.org/officeDocument/2006/relationships/tags" Target="../tags/tag589.xml"/><Relationship Id="rId11" Type="http://schemas.openxmlformats.org/officeDocument/2006/relationships/tags" Target="../tags/tag594.xml"/><Relationship Id="rId24" Type="http://schemas.openxmlformats.org/officeDocument/2006/relationships/tags" Target="../tags/tag607.xml"/><Relationship Id="rId5" Type="http://schemas.openxmlformats.org/officeDocument/2006/relationships/tags" Target="../tags/tag588.xml"/><Relationship Id="rId15" Type="http://schemas.openxmlformats.org/officeDocument/2006/relationships/tags" Target="../tags/tag598.xml"/><Relationship Id="rId23" Type="http://schemas.openxmlformats.org/officeDocument/2006/relationships/tags" Target="../tags/tag606.xml"/><Relationship Id="rId28" Type="http://schemas.openxmlformats.org/officeDocument/2006/relationships/tags" Target="../tags/tag611.xml"/><Relationship Id="rId10" Type="http://schemas.openxmlformats.org/officeDocument/2006/relationships/tags" Target="../tags/tag593.xml"/><Relationship Id="rId19" Type="http://schemas.openxmlformats.org/officeDocument/2006/relationships/tags" Target="../tags/tag602.xml"/><Relationship Id="rId4" Type="http://schemas.openxmlformats.org/officeDocument/2006/relationships/tags" Target="../tags/tag587.xml"/><Relationship Id="rId9" Type="http://schemas.openxmlformats.org/officeDocument/2006/relationships/tags" Target="../tags/tag592.xml"/><Relationship Id="rId14" Type="http://schemas.openxmlformats.org/officeDocument/2006/relationships/tags" Target="../tags/tag597.xml"/><Relationship Id="rId22" Type="http://schemas.openxmlformats.org/officeDocument/2006/relationships/tags" Target="../tags/tag605.xml"/><Relationship Id="rId27" Type="http://schemas.openxmlformats.org/officeDocument/2006/relationships/tags" Target="../tags/tag610.xml"/></Relationships>
</file>

<file path=ppt/slides/_rels/slide56.xml.rels><?xml version="1.0" encoding="UTF-8" standalone="yes"?>
<Relationships xmlns="http://schemas.openxmlformats.org/package/2006/relationships"><Relationship Id="rId3" Type="http://schemas.openxmlformats.org/officeDocument/2006/relationships/tags" Target="../tags/tag614.xml"/><Relationship Id="rId7" Type="http://schemas.openxmlformats.org/officeDocument/2006/relationships/image" Target="../media/image8.jpeg"/><Relationship Id="rId2" Type="http://schemas.openxmlformats.org/officeDocument/2006/relationships/tags" Target="../tags/tag613.xml"/><Relationship Id="rId1" Type="http://schemas.openxmlformats.org/officeDocument/2006/relationships/tags" Target="../tags/tag612.xml"/><Relationship Id="rId6" Type="http://schemas.openxmlformats.org/officeDocument/2006/relationships/slideLayout" Target="../slideLayouts/slideLayout596.xml"/><Relationship Id="rId5" Type="http://schemas.openxmlformats.org/officeDocument/2006/relationships/tags" Target="../tags/tag616.xml"/><Relationship Id="rId4" Type="http://schemas.openxmlformats.org/officeDocument/2006/relationships/tags" Target="../tags/tag615.xml"/></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607.xml"/><Relationship Id="rId1" Type="http://schemas.openxmlformats.org/officeDocument/2006/relationships/tags" Target="../tags/tag617.xml"/></Relationships>
</file>

<file path=ppt/slides/_rels/slide58.xml.rels><?xml version="1.0" encoding="UTF-8" standalone="yes"?>
<Relationships xmlns="http://schemas.openxmlformats.org/package/2006/relationships"><Relationship Id="rId3" Type="http://schemas.openxmlformats.org/officeDocument/2006/relationships/tags" Target="../tags/tag620.xml"/><Relationship Id="rId2" Type="http://schemas.openxmlformats.org/officeDocument/2006/relationships/tags" Target="../tags/tag619.xml"/><Relationship Id="rId1" Type="http://schemas.openxmlformats.org/officeDocument/2006/relationships/tags" Target="../tags/tag618.xml"/><Relationship Id="rId6" Type="http://schemas.openxmlformats.org/officeDocument/2006/relationships/image" Target="../media/image19.png"/><Relationship Id="rId5" Type="http://schemas.openxmlformats.org/officeDocument/2006/relationships/slideLayout" Target="../slideLayouts/slideLayout618.xml"/><Relationship Id="rId4" Type="http://schemas.openxmlformats.org/officeDocument/2006/relationships/tags" Target="../tags/tag621.xml"/></Relationships>
</file>

<file path=ppt/slides/_rels/slide59.xml.rels><?xml version="1.0" encoding="UTF-8" standalone="yes"?>
<Relationships xmlns="http://schemas.openxmlformats.org/package/2006/relationships"><Relationship Id="rId8" Type="http://schemas.openxmlformats.org/officeDocument/2006/relationships/tags" Target="../tags/tag629.xml"/><Relationship Id="rId13" Type="http://schemas.openxmlformats.org/officeDocument/2006/relationships/tags" Target="../tags/tag634.xml"/><Relationship Id="rId18" Type="http://schemas.openxmlformats.org/officeDocument/2006/relationships/tags" Target="../tags/tag639.xml"/><Relationship Id="rId26" Type="http://schemas.openxmlformats.org/officeDocument/2006/relationships/tags" Target="../tags/tag647.xml"/><Relationship Id="rId3" Type="http://schemas.openxmlformats.org/officeDocument/2006/relationships/tags" Target="../tags/tag624.xml"/><Relationship Id="rId21" Type="http://schemas.openxmlformats.org/officeDocument/2006/relationships/tags" Target="../tags/tag642.xml"/><Relationship Id="rId7" Type="http://schemas.openxmlformats.org/officeDocument/2006/relationships/tags" Target="../tags/tag628.xml"/><Relationship Id="rId12" Type="http://schemas.openxmlformats.org/officeDocument/2006/relationships/tags" Target="../tags/tag633.xml"/><Relationship Id="rId17" Type="http://schemas.openxmlformats.org/officeDocument/2006/relationships/tags" Target="../tags/tag638.xml"/><Relationship Id="rId25" Type="http://schemas.openxmlformats.org/officeDocument/2006/relationships/tags" Target="../tags/tag646.xml"/><Relationship Id="rId2" Type="http://schemas.openxmlformats.org/officeDocument/2006/relationships/tags" Target="../tags/tag623.xml"/><Relationship Id="rId16" Type="http://schemas.openxmlformats.org/officeDocument/2006/relationships/tags" Target="../tags/tag637.xml"/><Relationship Id="rId20" Type="http://schemas.openxmlformats.org/officeDocument/2006/relationships/tags" Target="../tags/tag641.xml"/><Relationship Id="rId29" Type="http://schemas.openxmlformats.org/officeDocument/2006/relationships/tags" Target="../tags/tag650.xml"/><Relationship Id="rId1" Type="http://schemas.openxmlformats.org/officeDocument/2006/relationships/tags" Target="../tags/tag622.xml"/><Relationship Id="rId6" Type="http://schemas.openxmlformats.org/officeDocument/2006/relationships/tags" Target="../tags/tag627.xml"/><Relationship Id="rId11" Type="http://schemas.openxmlformats.org/officeDocument/2006/relationships/tags" Target="../tags/tag632.xml"/><Relationship Id="rId24" Type="http://schemas.openxmlformats.org/officeDocument/2006/relationships/tags" Target="../tags/tag645.xml"/><Relationship Id="rId5" Type="http://schemas.openxmlformats.org/officeDocument/2006/relationships/tags" Target="../tags/tag626.xml"/><Relationship Id="rId15" Type="http://schemas.openxmlformats.org/officeDocument/2006/relationships/tags" Target="../tags/tag636.xml"/><Relationship Id="rId23" Type="http://schemas.openxmlformats.org/officeDocument/2006/relationships/tags" Target="../tags/tag644.xml"/><Relationship Id="rId28" Type="http://schemas.openxmlformats.org/officeDocument/2006/relationships/tags" Target="../tags/tag649.xml"/><Relationship Id="rId10" Type="http://schemas.openxmlformats.org/officeDocument/2006/relationships/tags" Target="../tags/tag631.xml"/><Relationship Id="rId19" Type="http://schemas.openxmlformats.org/officeDocument/2006/relationships/tags" Target="../tags/tag640.xml"/><Relationship Id="rId31" Type="http://schemas.openxmlformats.org/officeDocument/2006/relationships/image" Target="../media/image20.jpeg"/><Relationship Id="rId4" Type="http://schemas.openxmlformats.org/officeDocument/2006/relationships/tags" Target="../tags/tag625.xml"/><Relationship Id="rId9" Type="http://schemas.openxmlformats.org/officeDocument/2006/relationships/tags" Target="../tags/tag630.xml"/><Relationship Id="rId14" Type="http://schemas.openxmlformats.org/officeDocument/2006/relationships/tags" Target="../tags/tag635.xml"/><Relationship Id="rId22" Type="http://schemas.openxmlformats.org/officeDocument/2006/relationships/tags" Target="../tags/tag643.xml"/><Relationship Id="rId27" Type="http://schemas.openxmlformats.org/officeDocument/2006/relationships/tags" Target="../tags/tag648.xml"/><Relationship Id="rId30" Type="http://schemas.openxmlformats.org/officeDocument/2006/relationships/slideLayout" Target="../slideLayouts/slideLayout629.xml"/></Relationships>
</file>

<file path=ppt/slides/_rels/slide6.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tags" Target="../tags/tag24.xml"/><Relationship Id="rId4" Type="http://schemas.openxmlformats.org/officeDocument/2006/relationships/slideLayout" Target="../slideLayouts/slideLayout57.xml"/></Relationships>
</file>

<file path=ppt/slides/_rels/slide60.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Layout" Target="../slideLayouts/slideLayout640.xml"/><Relationship Id="rId1" Type="http://schemas.openxmlformats.org/officeDocument/2006/relationships/tags" Target="../tags/tag651.xml"/><Relationship Id="rId4" Type="http://schemas.openxmlformats.org/officeDocument/2006/relationships/image" Target="../media/image21.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68.xml"/><Relationship Id="rId1" Type="http://schemas.openxmlformats.org/officeDocument/2006/relationships/tags" Target="../tags/tag27.xml"/></Relationships>
</file>

<file path=ppt/slides/_rels/slide8.xml.rels><?xml version="1.0" encoding="UTF-8" standalone="yes"?>
<Relationships xmlns="http://schemas.openxmlformats.org/package/2006/relationships"><Relationship Id="rId8" Type="http://schemas.openxmlformats.org/officeDocument/2006/relationships/tags" Target="../tags/tag35.xml"/><Relationship Id="rId13" Type="http://schemas.openxmlformats.org/officeDocument/2006/relationships/tags" Target="../tags/tag40.xml"/><Relationship Id="rId18" Type="http://schemas.openxmlformats.org/officeDocument/2006/relationships/tags" Target="../tags/tag45.xml"/><Relationship Id="rId26" Type="http://schemas.openxmlformats.org/officeDocument/2006/relationships/tags" Target="../tags/tag53.xml"/><Relationship Id="rId3" Type="http://schemas.openxmlformats.org/officeDocument/2006/relationships/tags" Target="../tags/tag30.xml"/><Relationship Id="rId21" Type="http://schemas.openxmlformats.org/officeDocument/2006/relationships/tags" Target="../tags/tag48.xml"/><Relationship Id="rId7" Type="http://schemas.openxmlformats.org/officeDocument/2006/relationships/tags" Target="../tags/tag34.xml"/><Relationship Id="rId12" Type="http://schemas.openxmlformats.org/officeDocument/2006/relationships/tags" Target="../tags/tag39.xml"/><Relationship Id="rId17" Type="http://schemas.openxmlformats.org/officeDocument/2006/relationships/tags" Target="../tags/tag44.xml"/><Relationship Id="rId25" Type="http://schemas.openxmlformats.org/officeDocument/2006/relationships/tags" Target="../tags/tag52.xml"/><Relationship Id="rId2" Type="http://schemas.openxmlformats.org/officeDocument/2006/relationships/tags" Target="../tags/tag29.xml"/><Relationship Id="rId16" Type="http://schemas.openxmlformats.org/officeDocument/2006/relationships/tags" Target="../tags/tag43.xml"/><Relationship Id="rId20" Type="http://schemas.openxmlformats.org/officeDocument/2006/relationships/tags" Target="../tags/tag47.xml"/><Relationship Id="rId29" Type="http://schemas.openxmlformats.org/officeDocument/2006/relationships/tags" Target="../tags/tag56.xml"/><Relationship Id="rId1" Type="http://schemas.openxmlformats.org/officeDocument/2006/relationships/tags" Target="../tags/tag28.xml"/><Relationship Id="rId6" Type="http://schemas.openxmlformats.org/officeDocument/2006/relationships/tags" Target="../tags/tag33.xml"/><Relationship Id="rId11" Type="http://schemas.openxmlformats.org/officeDocument/2006/relationships/tags" Target="../tags/tag38.xml"/><Relationship Id="rId24" Type="http://schemas.openxmlformats.org/officeDocument/2006/relationships/tags" Target="../tags/tag51.xml"/><Relationship Id="rId5" Type="http://schemas.openxmlformats.org/officeDocument/2006/relationships/tags" Target="../tags/tag32.xml"/><Relationship Id="rId15" Type="http://schemas.openxmlformats.org/officeDocument/2006/relationships/tags" Target="../tags/tag42.xml"/><Relationship Id="rId23" Type="http://schemas.openxmlformats.org/officeDocument/2006/relationships/tags" Target="../tags/tag50.xml"/><Relationship Id="rId28" Type="http://schemas.openxmlformats.org/officeDocument/2006/relationships/tags" Target="../tags/tag55.xml"/><Relationship Id="rId10" Type="http://schemas.openxmlformats.org/officeDocument/2006/relationships/tags" Target="../tags/tag37.xml"/><Relationship Id="rId19" Type="http://schemas.openxmlformats.org/officeDocument/2006/relationships/tags" Target="../tags/tag46.xml"/><Relationship Id="rId4" Type="http://schemas.openxmlformats.org/officeDocument/2006/relationships/tags" Target="../tags/tag31.xml"/><Relationship Id="rId9" Type="http://schemas.openxmlformats.org/officeDocument/2006/relationships/tags" Target="../tags/tag36.xml"/><Relationship Id="rId14" Type="http://schemas.openxmlformats.org/officeDocument/2006/relationships/tags" Target="../tags/tag41.xml"/><Relationship Id="rId22" Type="http://schemas.openxmlformats.org/officeDocument/2006/relationships/tags" Target="../tags/tag49.xml"/><Relationship Id="rId27" Type="http://schemas.openxmlformats.org/officeDocument/2006/relationships/tags" Target="../tags/tag54.xml"/><Relationship Id="rId30" Type="http://schemas.openxmlformats.org/officeDocument/2006/relationships/slideLayout" Target="../slideLayouts/slideLayout79.xml"/></Relationships>
</file>

<file path=ppt/slides/_rels/slide9.xml.rels><?xml version="1.0" encoding="UTF-8" standalone="yes"?>
<Relationships xmlns="http://schemas.openxmlformats.org/package/2006/relationships"><Relationship Id="rId26" Type="http://schemas.openxmlformats.org/officeDocument/2006/relationships/tags" Target="../tags/tag82.xml"/><Relationship Id="rId21" Type="http://schemas.openxmlformats.org/officeDocument/2006/relationships/tags" Target="../tags/tag77.xml"/><Relationship Id="rId34" Type="http://schemas.openxmlformats.org/officeDocument/2006/relationships/tags" Target="../tags/tag90.xml"/><Relationship Id="rId42" Type="http://schemas.openxmlformats.org/officeDocument/2006/relationships/tags" Target="../tags/tag98.xml"/><Relationship Id="rId47" Type="http://schemas.openxmlformats.org/officeDocument/2006/relationships/tags" Target="../tags/tag103.xml"/><Relationship Id="rId50" Type="http://schemas.openxmlformats.org/officeDocument/2006/relationships/tags" Target="../tags/tag106.xml"/><Relationship Id="rId55" Type="http://schemas.openxmlformats.org/officeDocument/2006/relationships/tags" Target="../tags/tag111.xml"/><Relationship Id="rId63" Type="http://schemas.openxmlformats.org/officeDocument/2006/relationships/tags" Target="../tags/tag119.xml"/><Relationship Id="rId7" Type="http://schemas.openxmlformats.org/officeDocument/2006/relationships/tags" Target="../tags/tag63.xml"/><Relationship Id="rId2" Type="http://schemas.openxmlformats.org/officeDocument/2006/relationships/tags" Target="../tags/tag58.xml"/><Relationship Id="rId16" Type="http://schemas.openxmlformats.org/officeDocument/2006/relationships/tags" Target="../tags/tag72.xml"/><Relationship Id="rId29" Type="http://schemas.openxmlformats.org/officeDocument/2006/relationships/tags" Target="../tags/tag85.xml"/><Relationship Id="rId11" Type="http://schemas.openxmlformats.org/officeDocument/2006/relationships/tags" Target="../tags/tag67.xml"/><Relationship Id="rId24" Type="http://schemas.openxmlformats.org/officeDocument/2006/relationships/tags" Target="../tags/tag80.xml"/><Relationship Id="rId32" Type="http://schemas.openxmlformats.org/officeDocument/2006/relationships/tags" Target="../tags/tag88.xml"/><Relationship Id="rId37" Type="http://schemas.openxmlformats.org/officeDocument/2006/relationships/tags" Target="../tags/tag93.xml"/><Relationship Id="rId40" Type="http://schemas.openxmlformats.org/officeDocument/2006/relationships/tags" Target="../tags/tag96.xml"/><Relationship Id="rId45" Type="http://schemas.openxmlformats.org/officeDocument/2006/relationships/tags" Target="../tags/tag101.xml"/><Relationship Id="rId53" Type="http://schemas.openxmlformats.org/officeDocument/2006/relationships/tags" Target="../tags/tag109.xml"/><Relationship Id="rId58" Type="http://schemas.openxmlformats.org/officeDocument/2006/relationships/tags" Target="../tags/tag114.xml"/><Relationship Id="rId66" Type="http://schemas.openxmlformats.org/officeDocument/2006/relationships/image" Target="../media/image8.jpeg"/><Relationship Id="rId5" Type="http://schemas.openxmlformats.org/officeDocument/2006/relationships/tags" Target="../tags/tag61.xml"/><Relationship Id="rId61" Type="http://schemas.openxmlformats.org/officeDocument/2006/relationships/tags" Target="../tags/tag117.xml"/><Relationship Id="rId19" Type="http://schemas.openxmlformats.org/officeDocument/2006/relationships/tags" Target="../tags/tag75.xml"/><Relationship Id="rId14" Type="http://schemas.openxmlformats.org/officeDocument/2006/relationships/tags" Target="../tags/tag70.xml"/><Relationship Id="rId22" Type="http://schemas.openxmlformats.org/officeDocument/2006/relationships/tags" Target="../tags/tag78.xml"/><Relationship Id="rId27" Type="http://schemas.openxmlformats.org/officeDocument/2006/relationships/tags" Target="../tags/tag83.xml"/><Relationship Id="rId30" Type="http://schemas.openxmlformats.org/officeDocument/2006/relationships/tags" Target="../tags/tag86.xml"/><Relationship Id="rId35" Type="http://schemas.openxmlformats.org/officeDocument/2006/relationships/tags" Target="../tags/tag91.xml"/><Relationship Id="rId43" Type="http://schemas.openxmlformats.org/officeDocument/2006/relationships/tags" Target="../tags/tag99.xml"/><Relationship Id="rId48" Type="http://schemas.openxmlformats.org/officeDocument/2006/relationships/tags" Target="../tags/tag104.xml"/><Relationship Id="rId56" Type="http://schemas.openxmlformats.org/officeDocument/2006/relationships/tags" Target="../tags/tag112.xml"/><Relationship Id="rId64" Type="http://schemas.openxmlformats.org/officeDocument/2006/relationships/slideLayout" Target="../slideLayouts/slideLayout90.xml"/><Relationship Id="rId8" Type="http://schemas.openxmlformats.org/officeDocument/2006/relationships/tags" Target="../tags/tag64.xml"/><Relationship Id="rId51" Type="http://schemas.openxmlformats.org/officeDocument/2006/relationships/tags" Target="../tags/tag107.xml"/><Relationship Id="rId3" Type="http://schemas.openxmlformats.org/officeDocument/2006/relationships/tags" Target="../tags/tag59.xml"/><Relationship Id="rId12" Type="http://schemas.openxmlformats.org/officeDocument/2006/relationships/tags" Target="../tags/tag68.xml"/><Relationship Id="rId17" Type="http://schemas.openxmlformats.org/officeDocument/2006/relationships/tags" Target="../tags/tag73.xml"/><Relationship Id="rId25" Type="http://schemas.openxmlformats.org/officeDocument/2006/relationships/tags" Target="../tags/tag81.xml"/><Relationship Id="rId33" Type="http://schemas.openxmlformats.org/officeDocument/2006/relationships/tags" Target="../tags/tag89.xml"/><Relationship Id="rId38" Type="http://schemas.openxmlformats.org/officeDocument/2006/relationships/tags" Target="../tags/tag94.xml"/><Relationship Id="rId46" Type="http://schemas.openxmlformats.org/officeDocument/2006/relationships/tags" Target="../tags/tag102.xml"/><Relationship Id="rId59" Type="http://schemas.openxmlformats.org/officeDocument/2006/relationships/tags" Target="../tags/tag115.xml"/><Relationship Id="rId20" Type="http://schemas.openxmlformats.org/officeDocument/2006/relationships/tags" Target="../tags/tag76.xml"/><Relationship Id="rId41" Type="http://schemas.openxmlformats.org/officeDocument/2006/relationships/tags" Target="../tags/tag97.xml"/><Relationship Id="rId54" Type="http://schemas.openxmlformats.org/officeDocument/2006/relationships/tags" Target="../tags/tag110.xml"/><Relationship Id="rId62" Type="http://schemas.openxmlformats.org/officeDocument/2006/relationships/tags" Target="../tags/tag118.xml"/><Relationship Id="rId1" Type="http://schemas.openxmlformats.org/officeDocument/2006/relationships/tags" Target="../tags/tag57.xml"/><Relationship Id="rId6" Type="http://schemas.openxmlformats.org/officeDocument/2006/relationships/tags" Target="../tags/tag62.xml"/><Relationship Id="rId15" Type="http://schemas.openxmlformats.org/officeDocument/2006/relationships/tags" Target="../tags/tag71.xml"/><Relationship Id="rId23" Type="http://schemas.openxmlformats.org/officeDocument/2006/relationships/tags" Target="../tags/tag79.xml"/><Relationship Id="rId28" Type="http://schemas.openxmlformats.org/officeDocument/2006/relationships/tags" Target="../tags/tag84.xml"/><Relationship Id="rId36" Type="http://schemas.openxmlformats.org/officeDocument/2006/relationships/tags" Target="../tags/tag92.xml"/><Relationship Id="rId49" Type="http://schemas.openxmlformats.org/officeDocument/2006/relationships/tags" Target="../tags/tag105.xml"/><Relationship Id="rId57" Type="http://schemas.openxmlformats.org/officeDocument/2006/relationships/tags" Target="../tags/tag113.xml"/><Relationship Id="rId10" Type="http://schemas.openxmlformats.org/officeDocument/2006/relationships/tags" Target="../tags/tag66.xml"/><Relationship Id="rId31" Type="http://schemas.openxmlformats.org/officeDocument/2006/relationships/tags" Target="../tags/tag87.xml"/><Relationship Id="rId44" Type="http://schemas.openxmlformats.org/officeDocument/2006/relationships/tags" Target="../tags/tag100.xml"/><Relationship Id="rId52" Type="http://schemas.openxmlformats.org/officeDocument/2006/relationships/tags" Target="../tags/tag108.xml"/><Relationship Id="rId60" Type="http://schemas.openxmlformats.org/officeDocument/2006/relationships/tags" Target="../tags/tag116.xml"/><Relationship Id="rId65" Type="http://schemas.openxmlformats.org/officeDocument/2006/relationships/notesSlide" Target="../notesSlides/notesSlide1.xml"/><Relationship Id="rId4" Type="http://schemas.openxmlformats.org/officeDocument/2006/relationships/tags" Target="../tags/tag60.xml"/><Relationship Id="rId9" Type="http://schemas.openxmlformats.org/officeDocument/2006/relationships/tags" Target="../tags/tag65.xml"/><Relationship Id="rId13" Type="http://schemas.openxmlformats.org/officeDocument/2006/relationships/tags" Target="../tags/tag69.xml"/><Relationship Id="rId18" Type="http://schemas.openxmlformats.org/officeDocument/2006/relationships/tags" Target="../tags/tag74.xml"/><Relationship Id="rId39" Type="http://schemas.openxmlformats.org/officeDocument/2006/relationships/tags" Target="../tags/tag9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custDataLst>
              <p:tags r:id="rId1"/>
            </p:custDataLst>
          </p:nvPr>
        </p:nvCxnSpPr>
        <p:spPr>
          <a:xfrm>
            <a:off x="2619" y="6382637"/>
            <a:ext cx="12204000" cy="0"/>
          </a:xfrm>
          <a:prstGeom prst="line">
            <a:avLst/>
          </a:prstGeom>
          <a:noFill/>
          <a:ln w="66675" cap="flat" cmpd="sng" algn="ctr">
            <a:solidFill>
              <a:schemeClr val="accent1"/>
            </a:solidFill>
            <a:prstDash val="solid"/>
            <a:miter lim="800000"/>
          </a:ln>
          <a:effectLst/>
        </p:spPr>
      </p:cxnSp>
      <p:cxnSp>
        <p:nvCxnSpPr>
          <p:cNvPr id="5" name="直接连接符 4"/>
          <p:cNvCxnSpPr/>
          <p:nvPr>
            <p:custDataLst>
              <p:tags r:id="rId2"/>
            </p:custDataLst>
          </p:nvPr>
        </p:nvCxnSpPr>
        <p:spPr>
          <a:xfrm>
            <a:off x="2619" y="6666062"/>
            <a:ext cx="12204000" cy="0"/>
          </a:xfrm>
          <a:prstGeom prst="line">
            <a:avLst/>
          </a:prstGeom>
          <a:noFill/>
          <a:ln w="66675" cap="flat" cmpd="sng" algn="ctr">
            <a:solidFill>
              <a:schemeClr val="accent1"/>
            </a:solidFill>
            <a:prstDash val="solid"/>
            <a:miter lim="800000"/>
          </a:ln>
          <a:effectLst/>
        </p:spPr>
      </p:cxnSp>
      <p:cxnSp>
        <p:nvCxnSpPr>
          <p:cNvPr id="6" name="直接连接符 5"/>
          <p:cNvCxnSpPr/>
          <p:nvPr>
            <p:custDataLst>
              <p:tags r:id="rId3"/>
            </p:custDataLst>
          </p:nvPr>
        </p:nvCxnSpPr>
        <p:spPr>
          <a:xfrm>
            <a:off x="2619" y="6099212"/>
            <a:ext cx="12204000" cy="0"/>
          </a:xfrm>
          <a:prstGeom prst="line">
            <a:avLst/>
          </a:prstGeom>
          <a:noFill/>
          <a:ln w="66675" cap="flat" cmpd="sng" algn="ctr">
            <a:solidFill>
              <a:schemeClr val="accent1"/>
            </a:solidFill>
            <a:prstDash val="solid"/>
            <a:miter lim="800000"/>
          </a:ln>
          <a:effectLst/>
        </p:spPr>
      </p:cxnSp>
      <p:cxnSp>
        <p:nvCxnSpPr>
          <p:cNvPr id="7" name="直接连接符 6"/>
          <p:cNvCxnSpPr/>
          <p:nvPr>
            <p:custDataLst>
              <p:tags r:id="rId4"/>
            </p:custDataLst>
          </p:nvPr>
        </p:nvCxnSpPr>
        <p:spPr>
          <a:xfrm>
            <a:off x="7997" y="5815787"/>
            <a:ext cx="12204000" cy="0"/>
          </a:xfrm>
          <a:prstGeom prst="line">
            <a:avLst/>
          </a:prstGeom>
          <a:noFill/>
          <a:ln w="66675" cap="flat" cmpd="sng" algn="ctr">
            <a:solidFill>
              <a:schemeClr val="accent1"/>
            </a:solidFill>
            <a:prstDash val="solid"/>
            <a:miter lim="800000"/>
          </a:ln>
          <a:effectLst/>
        </p:spPr>
      </p:cxnSp>
      <p:sp>
        <p:nvSpPr>
          <p:cNvPr id="8" name="矩形 7"/>
          <p:cNvSpPr/>
          <p:nvPr>
            <p:custDataLst>
              <p:tags r:id="rId5"/>
            </p:custDataLst>
          </p:nvPr>
        </p:nvSpPr>
        <p:spPr>
          <a:xfrm>
            <a:off x="0" y="-2435"/>
            <a:ext cx="12192000" cy="5628586"/>
          </a:xfrm>
          <a:prstGeom prst="rect">
            <a:avLst/>
          </a:prstGeom>
          <a:solidFill>
            <a:schemeClr val="accent1"/>
          </a:solidFill>
          <a:ln w="12700" cap="flat" cmpd="sng" algn="ctr">
            <a:noFill/>
            <a:prstDash val="solid"/>
            <a:miter lim="800000"/>
          </a:ln>
          <a:effectLst/>
        </p:spPr>
        <p:txBody>
          <a:bodyPr rtlCol="0" anchor="ctr"/>
          <a:lstStyle/>
          <a:p>
            <a:pPr marL="0" marR="0" lvl="0" indent="0" defTabSz="4572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pic>
        <p:nvPicPr>
          <p:cNvPr id="10" name="图片 9"/>
          <p:cNvPicPr>
            <a:picLocks noChangeAspect="1"/>
          </p:cNvPicPr>
          <p:nvPr/>
        </p:nvPicPr>
        <p:blipFill rotWithShape="1">
          <a:blip r:embed="rId7">
            <a:extLst>
              <a:ext uri="{BEBA8EAE-BF5A-486C-A8C5-ECC9F3942E4B}">
                <a14:imgProps xmlns:a14="http://schemas.microsoft.com/office/drawing/2010/main">
                  <a14:imgLayer r:embed="rId8">
                    <a14:imgEffect>
                      <a14:backgroundRemoval t="44252" b="91606" l="47512" r="90877">
                        <a14:foregroundMark x1="52666" y1="72810" x2="52666" y2="72810"/>
                        <a14:foregroundMark x1="73697" y1="84763" x2="73697" y2="84763"/>
                        <a14:foregroundMark x1="87915" y1="75912" x2="87915" y2="75912"/>
                        <a14:foregroundMark x1="87618" y1="79106" x2="87618" y2="79106"/>
                        <a14:foregroundMark x1="88922" y1="79380" x2="88922" y2="79380"/>
                        <a14:backgroundMark x1="56220" y1="63686" x2="56220" y2="63686"/>
                        <a14:backgroundMark x1="57050" y1="68431" x2="57050" y2="68431"/>
                        <a14:backgroundMark x1="86552" y1="68066" x2="86552" y2="68066"/>
                      </a14:backgroundRemoval>
                    </a14:imgEffect>
                  </a14:imgLayer>
                </a14:imgProps>
              </a:ext>
              <a:ext uri="{28A0092B-C50C-407E-A947-70E740481C1C}">
                <a14:useLocalDpi xmlns:a14="http://schemas.microsoft.com/office/drawing/2010/main" val="0"/>
              </a:ext>
            </a:extLst>
          </a:blip>
          <a:srcRect l="47108" t="44162" r="8087" b="6249"/>
          <a:stretch>
            <a:fillRect/>
          </a:stretch>
        </p:blipFill>
        <p:spPr>
          <a:xfrm>
            <a:off x="7409094" y="3837289"/>
            <a:ext cx="4186990" cy="3008759"/>
          </a:xfrm>
          <a:prstGeom prst="rect">
            <a:avLst/>
          </a:prstGeom>
        </p:spPr>
      </p:pic>
      <p:sp>
        <p:nvSpPr>
          <p:cNvPr id="11" name="文本框 10"/>
          <p:cNvSpPr txBox="1"/>
          <p:nvPr/>
        </p:nvSpPr>
        <p:spPr>
          <a:xfrm>
            <a:off x="4306140" y="4330702"/>
            <a:ext cx="3579720" cy="829945"/>
          </a:xfrm>
          <a:prstGeom prst="rect">
            <a:avLst/>
          </a:prstGeom>
          <a:noFill/>
        </p:spPr>
        <p:txBody>
          <a:bodyPr wrap="square" rtlCol="0">
            <a:spAutoFit/>
          </a:bodyPr>
          <a:lstStyle/>
          <a:p>
            <a:pPr algn="ctr" defTabSz="457200" fontAlgn="auto">
              <a:spcBef>
                <a:spcPts val="0"/>
              </a:spcBef>
              <a:spcAft>
                <a:spcPts val="0"/>
              </a:spcAft>
            </a:pPr>
            <a:r>
              <a:rPr lang="zh-CN" altLang="en-US" sz="4800">
                <a:ln w="19050">
                  <a:solidFill>
                    <a:srgbClr val="FFFFFF"/>
                  </a:solidFill>
                </a:ln>
                <a:solidFill>
                  <a:schemeClr val="lt1"/>
                </a:solidFill>
                <a:latin typeface="微软雅黑" panose="020B0503020204020204" pitchFamily="34" charset="-122"/>
                <a:ea typeface="微软雅黑" panose="020B0503020204020204" pitchFamily="34" charset="-122"/>
              </a:rPr>
              <a:t>第</a:t>
            </a:r>
            <a:r>
              <a:rPr lang="en-US" altLang="zh-CN" sz="4800">
                <a:ln w="19050">
                  <a:solidFill>
                    <a:srgbClr val="FFFFFF"/>
                  </a:solidFill>
                </a:ln>
                <a:solidFill>
                  <a:schemeClr val="lt1"/>
                </a:solidFill>
                <a:latin typeface="微软雅黑" panose="020B0503020204020204" pitchFamily="34" charset="-122"/>
                <a:ea typeface="微软雅黑" panose="020B0503020204020204" pitchFamily="34" charset="-122"/>
              </a:rPr>
              <a:t>7</a:t>
            </a:r>
            <a:r>
              <a:rPr lang="zh-CN" altLang="en-US" sz="4800">
                <a:ln w="19050">
                  <a:solidFill>
                    <a:srgbClr val="FFFFFF"/>
                  </a:solidFill>
                </a:ln>
                <a:solidFill>
                  <a:schemeClr val="lt1"/>
                </a:solidFill>
                <a:latin typeface="微软雅黑" panose="020B0503020204020204" pitchFamily="34" charset="-122"/>
                <a:ea typeface="微软雅黑" panose="020B0503020204020204" pitchFamily="34" charset="-122"/>
              </a:rPr>
              <a:t>章  图</a:t>
            </a:r>
          </a:p>
        </p:txBody>
      </p:sp>
      <p:pic>
        <p:nvPicPr>
          <p:cNvPr id="12" name="图片 11"/>
          <p:cNvPicPr>
            <a:picLocks noChangeAspect="1"/>
          </p:cNvPicPr>
          <p:nvPr/>
        </p:nvPicPr>
        <p:blipFill>
          <a:blip r:embed="rId9" cstate="print">
            <a:extLst>
              <a:ext uri="{28A0092B-C50C-407E-A947-70E740481C1C}">
                <a14:useLocalDpi xmlns:a14="http://schemas.microsoft.com/office/drawing/2010/main" val="0"/>
              </a:ext>
            </a:extLst>
          </a:blip>
          <a:srcRect l="13489" t="303" r="21834"/>
          <a:stretch>
            <a:fillRect/>
          </a:stretch>
        </p:blipFill>
        <p:spPr>
          <a:xfrm>
            <a:off x="1302107" y="1108354"/>
            <a:ext cx="510761" cy="2465554"/>
          </a:xfrm>
          <a:custGeom>
            <a:avLst/>
            <a:gdLst>
              <a:gd name="connsiteX0" fmla="*/ 370542 w 741084"/>
              <a:gd name="connsiteY0" fmla="*/ 0 h 3577373"/>
              <a:gd name="connsiteX1" fmla="*/ 741084 w 741084"/>
              <a:gd name="connsiteY1" fmla="*/ 370542 h 3577373"/>
              <a:gd name="connsiteX2" fmla="*/ 741083 w 741084"/>
              <a:gd name="connsiteY2" fmla="*/ 3206832 h 3577373"/>
              <a:gd name="connsiteX3" fmla="*/ 514773 w 741084"/>
              <a:gd name="connsiteY3" fmla="*/ 3548255 h 3577373"/>
              <a:gd name="connsiteX4" fmla="*/ 370546 w 741084"/>
              <a:gd name="connsiteY4" fmla="*/ 3577373 h 3577373"/>
              <a:gd name="connsiteX5" fmla="*/ 370542 w 741084"/>
              <a:gd name="connsiteY5" fmla="*/ 3577373 h 3577373"/>
              <a:gd name="connsiteX6" fmla="*/ 0 w 741084"/>
              <a:gd name="connsiteY6" fmla="*/ 3206831 h 3577373"/>
              <a:gd name="connsiteX7" fmla="*/ 0 w 741084"/>
              <a:gd name="connsiteY7" fmla="*/ 370542 h 3577373"/>
              <a:gd name="connsiteX8" fmla="*/ 370542 w 741084"/>
              <a:gd name="connsiteY8" fmla="*/ 0 h 3577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1084" h="3577373">
                <a:moveTo>
                  <a:pt x="370542" y="0"/>
                </a:moveTo>
                <a:cubicBezTo>
                  <a:pt x="575187" y="0"/>
                  <a:pt x="741084" y="165897"/>
                  <a:pt x="741084" y="370542"/>
                </a:cubicBezTo>
                <a:cubicBezTo>
                  <a:pt x="741084" y="1315972"/>
                  <a:pt x="741083" y="2261402"/>
                  <a:pt x="741083" y="3206832"/>
                </a:cubicBezTo>
                <a:cubicBezTo>
                  <a:pt x="741083" y="3360316"/>
                  <a:pt x="647766" y="3492004"/>
                  <a:pt x="514773" y="3548255"/>
                </a:cubicBezTo>
                <a:lnTo>
                  <a:pt x="370546" y="3577373"/>
                </a:lnTo>
                <a:lnTo>
                  <a:pt x="370542" y="3577373"/>
                </a:lnTo>
                <a:cubicBezTo>
                  <a:pt x="165897" y="3577373"/>
                  <a:pt x="0" y="3411476"/>
                  <a:pt x="0" y="3206831"/>
                </a:cubicBezTo>
                <a:lnTo>
                  <a:pt x="0" y="370542"/>
                </a:lnTo>
                <a:cubicBezTo>
                  <a:pt x="0" y="165897"/>
                  <a:pt x="165897" y="0"/>
                  <a:pt x="370542" y="0"/>
                </a:cubicBezTo>
                <a:close/>
              </a:path>
            </a:pathLst>
          </a:custGeom>
        </p:spPr>
      </p:pic>
      <p:pic>
        <p:nvPicPr>
          <p:cNvPr id="15" name="图片 14"/>
          <p:cNvPicPr>
            <a:picLocks noChangeAspect="1"/>
          </p:cNvPicPr>
          <p:nvPr/>
        </p:nvPicPr>
        <p:blipFill rotWithShape="1">
          <a:blip r:embed="rId10">
            <a:clrChange>
              <a:clrFrom>
                <a:srgbClr val="C0262E"/>
              </a:clrFrom>
              <a:clrTo>
                <a:srgbClr val="C0262E">
                  <a:alpha val="0"/>
                </a:srgbClr>
              </a:clrTo>
            </a:clrChange>
            <a:extLst>
              <a:ext uri="{28A0092B-C50C-407E-A947-70E740481C1C}">
                <a14:useLocalDpi xmlns:a14="http://schemas.microsoft.com/office/drawing/2010/main" val="0"/>
              </a:ext>
            </a:extLst>
          </a:blip>
          <a:srcRect l="18499"/>
          <a:stretch>
            <a:fillRect/>
          </a:stretch>
        </p:blipFill>
        <p:spPr>
          <a:xfrm>
            <a:off x="2885562" y="886846"/>
            <a:ext cx="6647195" cy="3066993"/>
          </a:xfrm>
          <a:prstGeom prst="rect">
            <a:avLst/>
          </a:prstGeom>
        </p:spPr>
      </p:pic>
      <p:pic>
        <p:nvPicPr>
          <p:cNvPr id="17" name="图片 16"/>
          <p:cNvPicPr>
            <a:picLocks noChangeAspect="1"/>
          </p:cNvPicPr>
          <p:nvPr/>
        </p:nvPicPr>
        <p:blipFill rotWithShape="1">
          <a:blip r:embed="rId11">
            <a:extLst>
              <a:ext uri="{28A0092B-C50C-407E-A947-70E740481C1C}">
                <a14:useLocalDpi xmlns:a14="http://schemas.microsoft.com/office/drawing/2010/main" val="0"/>
              </a:ext>
            </a:extLst>
          </a:blip>
          <a:srcRect l="3610" t="4127" r="4069" b="2975"/>
          <a:stretch>
            <a:fillRect/>
          </a:stretch>
        </p:blipFill>
        <p:spPr>
          <a:xfrm>
            <a:off x="896470" y="5626149"/>
            <a:ext cx="1233480" cy="1231851"/>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up)">
                                      <p:cBhvr>
                                        <p:cTn id="7" dur="2250"/>
                                        <p:tgtEl>
                                          <p:spTgt spid="15"/>
                                        </p:tgtEl>
                                      </p:cBhvr>
                                    </p:animEffect>
                                  </p:childTnLst>
                                </p:cTn>
                              </p:par>
                            </p:childTnLst>
                          </p:cTn>
                        </p:par>
                        <p:par>
                          <p:cTn id="8" fill="hold">
                            <p:stCondLst>
                              <p:cond delay="2500"/>
                            </p:stCondLst>
                            <p:childTnLst>
                              <p:par>
                                <p:cTn id="9" presetID="22" presetClass="entr" presetSubtype="8"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left)">
                                      <p:cBhvr>
                                        <p:cTn id="11" dur="125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71"/>
          <p:cNvGrpSpPr/>
          <p:nvPr/>
        </p:nvGrpSpPr>
        <p:grpSpPr>
          <a:xfrm>
            <a:off x="4643942" y="1989087"/>
            <a:ext cx="4500594" cy="2735583"/>
            <a:chOff x="1000100" y="2928934"/>
            <a:chExt cx="4500594" cy="2735583"/>
          </a:xfrm>
        </p:grpSpPr>
        <p:sp>
          <p:nvSpPr>
            <p:cNvPr id="61" name="TextBox 60"/>
            <p:cNvSpPr txBox="1"/>
            <p:nvPr/>
          </p:nvSpPr>
          <p:spPr>
            <a:xfrm>
              <a:off x="1357290" y="3357562"/>
              <a:ext cx="2214578" cy="2306955"/>
            </a:xfrm>
            <a:prstGeom prst="rect">
              <a:avLst/>
            </a:prstGeom>
            <a:noFill/>
          </p:spPr>
          <p:txBody>
            <a:bodyPr wrap="square" rtlCol="0">
              <a:spAutoFit/>
            </a:bodyPr>
            <a:lstStyle/>
            <a:p>
              <a:r>
                <a:rPr lang="en-US" altLang="zh-CN"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0</a:t>
              </a:r>
            </a:p>
            <a:p>
              <a:r>
                <a:rPr lang="en-US" altLang="zh-CN"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0 → 1</a:t>
              </a:r>
            </a:p>
            <a:p>
              <a:r>
                <a:rPr lang="en-US" altLang="zh-CN"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0 → 1 → 5</a:t>
              </a:r>
            </a:p>
            <a:p>
              <a:r>
                <a:rPr lang="en-US" altLang="zh-CN"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0 → 2</a:t>
              </a:r>
            </a:p>
            <a:p>
              <a:r>
                <a:rPr lang="en-US" altLang="zh-CN"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0 → 2 → 5</a:t>
              </a:r>
            </a:p>
            <a:p>
              <a:r>
                <a:rPr lang="en-US" altLang="zh-CN"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0 → 2 → 3</a:t>
              </a:r>
            </a:p>
            <a:p>
              <a:r>
                <a:rPr lang="en-US" altLang="zh-CN"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0 → 2 → 4</a:t>
              </a:r>
            </a:p>
            <a:p>
              <a:r>
                <a:rPr lang="en-US" altLang="zh-CN"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0 → 2 → 4</a:t>
              </a:r>
              <a:r>
                <a:rPr lang="zh-CN" altLang="en-US"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 </a:t>
              </a:r>
              <a:r>
                <a:rPr lang="en-US" altLang="zh-CN"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 3</a:t>
              </a:r>
            </a:p>
          </p:txBody>
        </p:sp>
        <p:sp>
          <p:nvSpPr>
            <p:cNvPr id="62" name="TextBox 61"/>
            <p:cNvSpPr txBox="1"/>
            <p:nvPr/>
          </p:nvSpPr>
          <p:spPr>
            <a:xfrm>
              <a:off x="1000100" y="2928934"/>
              <a:ext cx="4500594" cy="398780"/>
            </a:xfrm>
            <a:prstGeom prst="rect">
              <a:avLst/>
            </a:prstGeom>
            <a:noFill/>
          </p:spPr>
          <p:txBody>
            <a:bodyPr wrap="square" rtlCol="0">
              <a:spAutoFit/>
            </a:bodyPr>
            <a:lstStyle/>
            <a:p>
              <a:r>
                <a:rPr lang="zh-CN" altLang="zh-CN" sz="2000">
                  <a:solidFill>
                    <a:srgbClr val="000000"/>
                  </a:solidFill>
                  <a:latin typeface="微软雅黑" panose="020B0503020204020204" pitchFamily="34" charset="-122"/>
                  <a:ea typeface="微软雅黑" panose="020B0503020204020204" pitchFamily="34" charset="-122"/>
                  <a:cs typeface="Consolas" panose="020B0609020204030204" pitchFamily="49" charset="0"/>
                </a:rPr>
                <a:t>起始点</a:t>
              </a:r>
              <a:r>
                <a:rPr lang="en-US" altLang="zh-CN" sz="2000">
                  <a:solidFill>
                    <a:srgbClr val="000000"/>
                  </a:solidFill>
                  <a:latin typeface="微软雅黑" panose="020B0503020204020204" pitchFamily="34" charset="-122"/>
                  <a:ea typeface="微软雅黑" panose="020B0503020204020204" pitchFamily="34" charset="-122"/>
                  <a:cs typeface="Consolas" panose="020B0609020204030204" pitchFamily="49" charset="0"/>
                </a:rPr>
                <a:t>0</a:t>
              </a:r>
              <a:r>
                <a:rPr lang="zh-CN" altLang="zh-CN" sz="2000">
                  <a:solidFill>
                    <a:srgbClr val="000000"/>
                  </a:solidFill>
                  <a:latin typeface="微软雅黑" panose="020B0503020204020204" pitchFamily="34" charset="-122"/>
                  <a:ea typeface="微软雅黑" panose="020B0503020204020204" pitchFamily="34" charset="-122"/>
                  <a:cs typeface="Consolas" panose="020B0609020204030204" pitchFamily="49" charset="0"/>
                </a:rPr>
                <a:t>到图中</a:t>
              </a:r>
              <a:r>
                <a:rPr lang="zh-CN" altLang="en-US" sz="2000">
                  <a:solidFill>
                    <a:srgbClr val="000000"/>
                  </a:solidFill>
                  <a:latin typeface="微软雅黑" panose="020B0503020204020204" pitchFamily="34" charset="-122"/>
                  <a:ea typeface="微软雅黑" panose="020B0503020204020204" pitchFamily="34" charset="-122"/>
                  <a:cs typeface="Consolas" panose="020B0609020204030204" pitchFamily="49" charset="0"/>
                </a:rPr>
                <a:t>其他</a:t>
              </a:r>
              <a:r>
                <a:rPr lang="zh-CN" altLang="zh-CN" sz="2000">
                  <a:solidFill>
                    <a:srgbClr val="000000"/>
                  </a:solidFill>
                  <a:latin typeface="微软雅黑" panose="020B0503020204020204" pitchFamily="34" charset="-122"/>
                  <a:ea typeface="微软雅黑" panose="020B0503020204020204" pitchFamily="34" charset="-122"/>
                  <a:cs typeface="Consolas" panose="020B0609020204030204" pitchFamily="49" charset="0"/>
                </a:rPr>
                <a:t>顶点的路径长度</a:t>
              </a:r>
              <a:r>
                <a:rPr lang="zh-CN" altLang="en-US" sz="2000">
                  <a:solidFill>
                    <a:srgbClr val="000000"/>
                  </a:solidFill>
                  <a:latin typeface="微软雅黑" panose="020B0503020204020204" pitchFamily="34" charset="-122"/>
                  <a:ea typeface="微软雅黑" panose="020B0503020204020204" pitchFamily="34" charset="-122"/>
                  <a:cs typeface="Consolas" panose="020B0609020204030204" pitchFamily="49" charset="0"/>
                </a:rPr>
                <a:t>：</a:t>
              </a:r>
            </a:p>
          </p:txBody>
        </p:sp>
      </p:grpSp>
      <p:sp>
        <p:nvSpPr>
          <p:cNvPr id="65" name="TextBox 64"/>
          <p:cNvSpPr txBox="1"/>
          <p:nvPr/>
        </p:nvSpPr>
        <p:spPr>
          <a:xfrm>
            <a:off x="8490551" y="3590868"/>
            <a:ext cx="2786082" cy="398780"/>
          </a:xfrm>
          <a:prstGeom prst="rect">
            <a:avLst/>
          </a:prstGeom>
          <a:noFill/>
        </p:spPr>
        <p:txBody>
          <a:bodyPr wrap="square" rtlCol="0">
            <a:spAutoFit/>
          </a:bodyPr>
          <a:lstStyle/>
          <a:p>
            <a:r>
              <a:rPr lang="en-US" altLang="zh-CN" sz="2000">
                <a:solidFill>
                  <a:srgbClr val="000000"/>
                </a:solidFill>
                <a:latin typeface="微软雅黑" panose="020B0503020204020204" pitchFamily="34" charset="-122"/>
                <a:ea typeface="微软雅黑" panose="020B0503020204020204" pitchFamily="34" charset="-122"/>
                <a:cs typeface="Consolas" panose="020B0609020204030204" pitchFamily="49" charset="0"/>
              </a:rPr>
              <a:t>DFS: 0 1 5 2 3 4</a:t>
            </a:r>
          </a:p>
        </p:txBody>
      </p:sp>
      <p:sp>
        <p:nvSpPr>
          <p:cNvPr id="71" name="矩形 70"/>
          <p:cNvSpPr/>
          <p:nvPr>
            <p:custDataLst>
              <p:tags r:id="rId1"/>
            </p:custDataLst>
          </p:nvPr>
        </p:nvSpPr>
        <p:spPr>
          <a:xfrm>
            <a:off x="4982082" y="4409501"/>
            <a:ext cx="1857388" cy="242889"/>
          </a:xfrm>
          <a:prstGeom prst="rect">
            <a:avLst/>
          </a:prstGeom>
          <a:solidFill>
            <a:schemeClr val="accent2">
              <a:lumMod val="75000"/>
              <a:alpha val="53000"/>
            </a:schemeClr>
          </a:solidFill>
          <a:ln w="19050">
            <a:solidFill>
              <a:schemeClr val="accent2">
                <a:lumMod val="75000"/>
              </a:schemeClr>
            </a:solidFill>
            <a:tailEnd type="none"/>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srgbClr val="525252"/>
              </a:solidFill>
            </a:endParaRPr>
          </a:p>
        </p:txBody>
      </p:sp>
      <p:grpSp>
        <p:nvGrpSpPr>
          <p:cNvPr id="95" name="组合 94"/>
          <p:cNvGrpSpPr/>
          <p:nvPr/>
        </p:nvGrpSpPr>
        <p:grpSpPr>
          <a:xfrm>
            <a:off x="1652952" y="2189142"/>
            <a:ext cx="1935812" cy="2177664"/>
            <a:chOff x="4071934" y="3643314"/>
            <a:chExt cx="1578622" cy="1762814"/>
          </a:xfrm>
        </p:grpSpPr>
        <p:sp>
          <p:nvSpPr>
            <p:cNvPr id="96" name="Oval 55"/>
            <p:cNvSpPr>
              <a:spLocks noChangeArrowheads="1"/>
            </p:cNvSpPr>
            <p:nvPr>
              <p:custDataLst>
                <p:tags r:id="rId5"/>
              </p:custDataLst>
            </p:nvPr>
          </p:nvSpPr>
          <p:spPr bwMode="auto">
            <a:xfrm>
              <a:off x="4078920" y="4334558"/>
              <a:ext cx="292738" cy="308888"/>
            </a:xfrm>
            <a:prstGeom prst="ellipse">
              <a:avLst/>
            </a:prstGeom>
            <a:gradFill>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5"/>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algn="ctr" fontAlgn="base">
                <a:spcBef>
                  <a:spcPct val="0"/>
                </a:spcBef>
                <a:spcAft>
                  <a:spcPct val="0"/>
                </a:spcAft>
              </a:pPr>
              <a:r>
                <a:rPr lang="en-US" altLang="zh-CN" sz="1600">
                  <a:solidFill>
                    <a:srgbClr val="FFFFFF"/>
                  </a:solidFill>
                  <a:latin typeface="Consolas" panose="020B0609020204030204" pitchFamily="49" charset="0"/>
                  <a:ea typeface="楷体" panose="02010609060101010101" pitchFamily="49" charset="-122"/>
                  <a:cs typeface="Consolas" panose="020B0609020204030204" pitchFamily="49" charset="0"/>
                </a:rPr>
                <a:t>1</a:t>
              </a:r>
            </a:p>
          </p:txBody>
        </p:sp>
        <p:sp>
          <p:nvSpPr>
            <p:cNvPr id="97" name="Oval 54"/>
            <p:cNvSpPr>
              <a:spLocks noChangeArrowheads="1"/>
            </p:cNvSpPr>
            <p:nvPr>
              <p:custDataLst>
                <p:tags r:id="rId6"/>
              </p:custDataLst>
            </p:nvPr>
          </p:nvSpPr>
          <p:spPr bwMode="auto">
            <a:xfrm>
              <a:off x="4786314" y="5097240"/>
              <a:ext cx="292738" cy="308888"/>
            </a:xfrm>
            <a:prstGeom prst="ellipse">
              <a:avLst/>
            </a:prstGeom>
            <a:gradFill>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5"/>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algn="ctr" fontAlgn="base">
                <a:spcBef>
                  <a:spcPct val="0"/>
                </a:spcBef>
                <a:spcAft>
                  <a:spcPct val="0"/>
                </a:spcAft>
              </a:pPr>
              <a:r>
                <a:rPr lang="en-US" altLang="zh-CN" sz="1600">
                  <a:solidFill>
                    <a:srgbClr val="FFFFFF"/>
                  </a:solidFill>
                  <a:latin typeface="Consolas" panose="020B0609020204030204" pitchFamily="49" charset="0"/>
                  <a:ea typeface="楷体" panose="02010609060101010101" pitchFamily="49" charset="-122"/>
                  <a:cs typeface="Consolas" panose="020B0609020204030204" pitchFamily="49" charset="0"/>
                </a:rPr>
                <a:t>3</a:t>
              </a:r>
            </a:p>
          </p:txBody>
        </p:sp>
        <p:sp>
          <p:nvSpPr>
            <p:cNvPr id="98" name="Oval 53"/>
            <p:cNvSpPr>
              <a:spLocks noChangeArrowheads="1"/>
            </p:cNvSpPr>
            <p:nvPr>
              <p:custDataLst>
                <p:tags r:id="rId7"/>
              </p:custDataLst>
            </p:nvPr>
          </p:nvSpPr>
          <p:spPr bwMode="auto">
            <a:xfrm>
              <a:off x="4578986" y="3643314"/>
              <a:ext cx="292738" cy="308888"/>
            </a:xfrm>
            <a:prstGeom prst="ellipse">
              <a:avLst/>
            </a:prstGeom>
            <a:gradFill>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 pos="0">
                  <a:srgbClr val="3B3E4D">
                    <a:lumMod val="90000"/>
                    <a:lumOff val="10000"/>
                  </a:srgbClr>
                </a:gs>
                <a:gs pos="50000">
                  <a:srgbClr val="3B3E4D">
                    <a:lumMod val="95000"/>
                    <a:lumOff val="5000"/>
                  </a:srgbClr>
                </a:gs>
                <a:gs pos="100000">
                  <a:srgbClr val="3B3E4D">
                    <a:lumMod val="95000"/>
                    <a:lumOff val="5000"/>
                  </a:srgbClr>
                </a:gs>
              </a:gsLst>
              <a:lin ang="5400000" scaled="0"/>
            </a:gradFill>
            <a:ln>
              <a:solidFill>
                <a:schemeClr val="accent2"/>
              </a:solidFill>
            </a:ln>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lstStyle/>
            <a:p>
              <a:pPr algn="ctr" fontAlgn="base">
                <a:spcBef>
                  <a:spcPct val="0"/>
                </a:spcBef>
                <a:spcAft>
                  <a:spcPct val="0"/>
                </a:spcAft>
              </a:pPr>
              <a:r>
                <a:rPr lang="en-US" altLang="zh-CN" sz="1600">
                  <a:solidFill>
                    <a:srgbClr val="FFFFFF"/>
                  </a:solidFill>
                  <a:latin typeface="Consolas" panose="020B0609020204030204" pitchFamily="49" charset="0"/>
                  <a:ea typeface="楷体" panose="02010609060101010101" pitchFamily="49" charset="-122"/>
                  <a:cs typeface="Consolas" panose="020B0609020204030204" pitchFamily="49" charset="0"/>
                </a:rPr>
                <a:t>0</a:t>
              </a:r>
            </a:p>
          </p:txBody>
        </p:sp>
        <p:sp>
          <p:nvSpPr>
            <p:cNvPr id="99" name="Oval 52"/>
            <p:cNvSpPr>
              <a:spLocks noChangeArrowheads="1"/>
            </p:cNvSpPr>
            <p:nvPr>
              <p:custDataLst>
                <p:tags r:id="rId8"/>
              </p:custDataLst>
            </p:nvPr>
          </p:nvSpPr>
          <p:spPr bwMode="auto">
            <a:xfrm>
              <a:off x="5079052" y="4334558"/>
              <a:ext cx="292738" cy="308888"/>
            </a:xfrm>
            <a:prstGeom prst="ellipse">
              <a:avLst/>
            </a:prstGeom>
            <a:gradFill>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5"/>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algn="ctr" fontAlgn="base">
                <a:spcBef>
                  <a:spcPct val="0"/>
                </a:spcBef>
                <a:spcAft>
                  <a:spcPct val="0"/>
                </a:spcAft>
              </a:pPr>
              <a:r>
                <a:rPr lang="en-US" altLang="zh-CN" sz="1600">
                  <a:solidFill>
                    <a:srgbClr val="FFFFFF"/>
                  </a:solidFill>
                  <a:latin typeface="Consolas" panose="020B0609020204030204" pitchFamily="49" charset="0"/>
                  <a:ea typeface="楷体" panose="02010609060101010101" pitchFamily="49" charset="-122"/>
                  <a:cs typeface="Consolas" panose="020B0609020204030204" pitchFamily="49" charset="0"/>
                </a:rPr>
                <a:t>2</a:t>
              </a:r>
            </a:p>
          </p:txBody>
        </p:sp>
        <p:sp>
          <p:nvSpPr>
            <p:cNvPr id="100" name="Oval 51"/>
            <p:cNvSpPr>
              <a:spLocks noChangeArrowheads="1"/>
            </p:cNvSpPr>
            <p:nvPr>
              <p:custDataLst>
                <p:tags r:id="rId9"/>
              </p:custDataLst>
            </p:nvPr>
          </p:nvSpPr>
          <p:spPr bwMode="auto">
            <a:xfrm>
              <a:off x="5357818" y="5097240"/>
              <a:ext cx="292738" cy="308888"/>
            </a:xfrm>
            <a:prstGeom prst="ellipse">
              <a:avLst/>
            </a:prstGeom>
            <a:gradFill>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5"/>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algn="ctr" fontAlgn="base">
                <a:spcBef>
                  <a:spcPct val="0"/>
                </a:spcBef>
                <a:spcAft>
                  <a:spcPct val="0"/>
                </a:spcAft>
              </a:pPr>
              <a:r>
                <a:rPr lang="en-US" altLang="zh-CN" sz="1600">
                  <a:solidFill>
                    <a:srgbClr val="FFFFFF"/>
                  </a:solidFill>
                  <a:latin typeface="Consolas" panose="020B0609020204030204" pitchFamily="49" charset="0"/>
                  <a:ea typeface="楷体" panose="02010609060101010101" pitchFamily="49" charset="-122"/>
                  <a:cs typeface="Consolas" panose="020B0609020204030204" pitchFamily="49" charset="0"/>
                </a:rPr>
                <a:t>4</a:t>
              </a:r>
            </a:p>
          </p:txBody>
        </p:sp>
        <p:sp>
          <p:nvSpPr>
            <p:cNvPr id="101" name="Oval 48"/>
            <p:cNvSpPr>
              <a:spLocks noChangeArrowheads="1"/>
            </p:cNvSpPr>
            <p:nvPr>
              <p:custDataLst>
                <p:tags r:id="rId10"/>
              </p:custDataLst>
            </p:nvPr>
          </p:nvSpPr>
          <p:spPr bwMode="auto">
            <a:xfrm>
              <a:off x="4071934" y="5097240"/>
              <a:ext cx="292738" cy="308888"/>
            </a:xfrm>
            <a:prstGeom prst="ellipse">
              <a:avLst/>
            </a:prstGeom>
            <a:gradFill>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5"/>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algn="ctr" fontAlgn="base">
                <a:spcBef>
                  <a:spcPct val="0"/>
                </a:spcBef>
                <a:spcAft>
                  <a:spcPct val="0"/>
                </a:spcAft>
              </a:pPr>
              <a:r>
                <a:rPr lang="en-US" altLang="zh-CN" sz="1600">
                  <a:solidFill>
                    <a:srgbClr val="FFFFFF"/>
                  </a:solidFill>
                  <a:latin typeface="Consolas" panose="020B0609020204030204" pitchFamily="49" charset="0"/>
                  <a:ea typeface="楷体" panose="02010609060101010101" pitchFamily="49" charset="-122"/>
                  <a:cs typeface="Consolas" panose="020B0609020204030204" pitchFamily="49" charset="0"/>
                </a:rPr>
                <a:t>5</a:t>
              </a:r>
            </a:p>
          </p:txBody>
        </p:sp>
        <p:cxnSp>
          <p:nvCxnSpPr>
            <p:cNvPr id="102" name="直接箭头连接符 101"/>
            <p:cNvCxnSpPr>
              <a:stCxn id="98" idx="3"/>
              <a:endCxn id="96" idx="7"/>
            </p:cNvCxnSpPr>
            <p:nvPr>
              <p:custDataLst>
                <p:tags r:id="rId11"/>
              </p:custDataLst>
            </p:nvPr>
          </p:nvCxnSpPr>
          <p:spPr>
            <a:xfrm rot="5400000">
              <a:off x="4238908" y="3996845"/>
              <a:ext cx="472828" cy="293070"/>
            </a:xfrm>
            <a:prstGeom prst="straightConnector1">
              <a:avLst/>
            </a:prstGeom>
            <a:ln w="19050">
              <a:solidFill>
                <a:schemeClr val="dk1"/>
              </a:solidFill>
              <a:tailEnd type="arrow"/>
            </a:ln>
          </p:spPr>
          <p:style>
            <a:lnRef idx="2">
              <a:schemeClr val="dk1"/>
            </a:lnRef>
            <a:fillRef idx="0">
              <a:schemeClr val="dk1"/>
            </a:fillRef>
            <a:effectRef idx="1">
              <a:schemeClr val="dk1"/>
            </a:effectRef>
            <a:fontRef idx="minor">
              <a:schemeClr val="tx1"/>
            </a:fontRef>
          </p:style>
        </p:cxnSp>
        <p:cxnSp>
          <p:nvCxnSpPr>
            <p:cNvPr id="103" name="直接箭头连接符 102"/>
            <p:cNvCxnSpPr>
              <a:stCxn id="98" idx="5"/>
              <a:endCxn id="99" idx="1"/>
            </p:cNvCxnSpPr>
            <p:nvPr>
              <p:custDataLst>
                <p:tags r:id="rId12"/>
              </p:custDataLst>
            </p:nvPr>
          </p:nvCxnSpPr>
          <p:spPr>
            <a:xfrm rot="16200000" flipH="1">
              <a:off x="4738974" y="3996845"/>
              <a:ext cx="472828" cy="293070"/>
            </a:xfrm>
            <a:prstGeom prst="straightConnector1">
              <a:avLst/>
            </a:prstGeom>
            <a:ln w="19050">
              <a:solidFill>
                <a:schemeClr val="dk1"/>
              </a:solidFill>
              <a:tailEnd type="arrow"/>
            </a:ln>
          </p:spPr>
          <p:style>
            <a:lnRef idx="2">
              <a:schemeClr val="dk1"/>
            </a:lnRef>
            <a:fillRef idx="0">
              <a:schemeClr val="dk1"/>
            </a:fillRef>
            <a:effectRef idx="1">
              <a:schemeClr val="dk1"/>
            </a:effectRef>
            <a:fontRef idx="minor">
              <a:schemeClr val="tx1"/>
            </a:fontRef>
          </p:style>
        </p:cxnSp>
        <p:cxnSp>
          <p:nvCxnSpPr>
            <p:cNvPr id="104" name="直接箭头连接符 103"/>
            <p:cNvCxnSpPr>
              <a:stCxn id="96" idx="4"/>
              <a:endCxn id="101" idx="0"/>
            </p:cNvCxnSpPr>
            <p:nvPr>
              <p:custDataLst>
                <p:tags r:id="rId13"/>
              </p:custDataLst>
            </p:nvPr>
          </p:nvCxnSpPr>
          <p:spPr>
            <a:xfrm rot="5400000">
              <a:off x="3994899" y="4866850"/>
              <a:ext cx="453794" cy="6986"/>
            </a:xfrm>
            <a:prstGeom prst="straightConnector1">
              <a:avLst/>
            </a:prstGeom>
            <a:ln w="19050">
              <a:solidFill>
                <a:schemeClr val="dk1"/>
              </a:solidFill>
              <a:tailEnd type="arrow"/>
            </a:ln>
          </p:spPr>
          <p:style>
            <a:lnRef idx="2">
              <a:schemeClr val="dk1"/>
            </a:lnRef>
            <a:fillRef idx="0">
              <a:schemeClr val="dk1"/>
            </a:fillRef>
            <a:effectRef idx="1">
              <a:schemeClr val="dk1"/>
            </a:effectRef>
            <a:fontRef idx="minor">
              <a:schemeClr val="tx1"/>
            </a:fontRef>
          </p:style>
        </p:cxnSp>
        <p:cxnSp>
          <p:nvCxnSpPr>
            <p:cNvPr id="105" name="直接箭头连接符 104"/>
            <p:cNvCxnSpPr>
              <a:stCxn id="99" idx="3"/>
              <a:endCxn id="97" idx="0"/>
            </p:cNvCxnSpPr>
            <p:nvPr>
              <p:custDataLst>
                <p:tags r:id="rId14"/>
              </p:custDataLst>
            </p:nvPr>
          </p:nvCxnSpPr>
          <p:spPr>
            <a:xfrm rot="5400000">
              <a:off x="4777788" y="4753105"/>
              <a:ext cx="499030" cy="189240"/>
            </a:xfrm>
            <a:prstGeom prst="straightConnector1">
              <a:avLst/>
            </a:prstGeom>
            <a:ln w="19050">
              <a:solidFill>
                <a:schemeClr val="dk1"/>
              </a:solidFill>
              <a:tailEnd type="arrow"/>
            </a:ln>
          </p:spPr>
          <p:style>
            <a:lnRef idx="2">
              <a:schemeClr val="dk1"/>
            </a:lnRef>
            <a:fillRef idx="0">
              <a:schemeClr val="dk1"/>
            </a:fillRef>
            <a:effectRef idx="1">
              <a:schemeClr val="dk1"/>
            </a:effectRef>
            <a:fontRef idx="minor">
              <a:schemeClr val="tx1"/>
            </a:fontRef>
          </p:style>
        </p:cxnSp>
        <p:cxnSp>
          <p:nvCxnSpPr>
            <p:cNvPr id="106" name="直接箭头连接符 105"/>
            <p:cNvCxnSpPr>
              <a:stCxn id="99" idx="5"/>
              <a:endCxn id="100" idx="0"/>
            </p:cNvCxnSpPr>
            <p:nvPr>
              <p:custDataLst>
                <p:tags r:id="rId15"/>
              </p:custDataLst>
            </p:nvPr>
          </p:nvCxnSpPr>
          <p:spPr>
            <a:xfrm rot="16200000" flipH="1">
              <a:off x="5167038" y="4760091"/>
              <a:ext cx="499030" cy="175268"/>
            </a:xfrm>
            <a:prstGeom prst="straightConnector1">
              <a:avLst/>
            </a:prstGeom>
            <a:ln w="19050">
              <a:solidFill>
                <a:schemeClr val="dk1"/>
              </a:solidFill>
              <a:tailEnd type="arrow"/>
            </a:ln>
          </p:spPr>
          <p:style>
            <a:lnRef idx="2">
              <a:schemeClr val="dk1"/>
            </a:lnRef>
            <a:fillRef idx="0">
              <a:schemeClr val="dk1"/>
            </a:fillRef>
            <a:effectRef idx="1">
              <a:schemeClr val="dk1"/>
            </a:effectRef>
            <a:fontRef idx="minor">
              <a:schemeClr val="tx1"/>
            </a:fontRef>
          </p:style>
        </p:cxnSp>
        <p:cxnSp>
          <p:nvCxnSpPr>
            <p:cNvPr id="107" name="直接箭头连接符 106"/>
            <p:cNvCxnSpPr>
              <a:stCxn id="100" idx="2"/>
              <a:endCxn id="97" idx="6"/>
            </p:cNvCxnSpPr>
            <p:nvPr>
              <p:custDataLst>
                <p:tags r:id="rId16"/>
              </p:custDataLst>
            </p:nvPr>
          </p:nvCxnSpPr>
          <p:spPr>
            <a:xfrm rot="10800000">
              <a:off x="5079052" y="5251684"/>
              <a:ext cx="278766" cy="1588"/>
            </a:xfrm>
            <a:prstGeom prst="straightConnector1">
              <a:avLst/>
            </a:prstGeom>
            <a:ln w="19050">
              <a:solidFill>
                <a:schemeClr val="dk1"/>
              </a:solidFill>
              <a:prstDash val="dash"/>
              <a:tailEnd type="arrow"/>
            </a:ln>
          </p:spPr>
          <p:style>
            <a:lnRef idx="2">
              <a:schemeClr val="dk1"/>
            </a:lnRef>
            <a:fillRef idx="0">
              <a:schemeClr val="dk1"/>
            </a:fillRef>
            <a:effectRef idx="1">
              <a:schemeClr val="dk1"/>
            </a:effectRef>
            <a:fontRef idx="minor">
              <a:schemeClr val="tx1"/>
            </a:fontRef>
          </p:style>
        </p:cxnSp>
        <p:cxnSp>
          <p:nvCxnSpPr>
            <p:cNvPr id="108" name="直接箭头连接符 107"/>
            <p:cNvCxnSpPr>
              <a:stCxn id="99" idx="2"/>
              <a:endCxn id="101" idx="7"/>
            </p:cNvCxnSpPr>
            <p:nvPr>
              <p:custDataLst>
                <p:tags r:id="rId17"/>
              </p:custDataLst>
            </p:nvPr>
          </p:nvCxnSpPr>
          <p:spPr>
            <a:xfrm rot="10800000" flipV="1">
              <a:off x="4321802" y="4489002"/>
              <a:ext cx="757251" cy="653474"/>
            </a:xfrm>
            <a:prstGeom prst="straightConnector1">
              <a:avLst/>
            </a:prstGeom>
            <a:ln w="19050">
              <a:solidFill>
                <a:schemeClr val="dk1"/>
              </a:solidFill>
              <a:prstDash val="dash"/>
              <a:tailEnd type="arrow"/>
            </a:ln>
          </p:spPr>
          <p:style>
            <a:lnRef idx="2">
              <a:schemeClr val="dk1"/>
            </a:lnRef>
            <a:fillRef idx="0">
              <a:schemeClr val="dk1"/>
            </a:fillRef>
            <a:effectRef idx="1">
              <a:schemeClr val="dk1"/>
            </a:effectRef>
            <a:fontRef idx="minor">
              <a:schemeClr val="tx1"/>
            </a:fontRef>
          </p:style>
        </p:cxnSp>
      </p:grpSp>
      <p:sp>
        <p:nvSpPr>
          <p:cNvPr id="109" name="矩形 108"/>
          <p:cNvSpPr/>
          <p:nvPr>
            <p:custDataLst>
              <p:tags r:id="rId2"/>
            </p:custDataLst>
          </p:nvPr>
        </p:nvSpPr>
        <p:spPr>
          <a:xfrm>
            <a:off x="5001030" y="3547369"/>
            <a:ext cx="1857388" cy="242889"/>
          </a:xfrm>
          <a:prstGeom prst="rect">
            <a:avLst/>
          </a:prstGeom>
          <a:solidFill>
            <a:schemeClr val="accent2">
              <a:lumMod val="75000"/>
              <a:alpha val="53000"/>
            </a:schemeClr>
          </a:solidFill>
          <a:ln w="19050">
            <a:solidFill>
              <a:schemeClr val="accent2">
                <a:lumMod val="75000"/>
              </a:schemeClr>
            </a:solidFill>
            <a:tailEnd type="none"/>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srgbClr val="525252"/>
              </a:solidFill>
            </a:endParaRPr>
          </a:p>
        </p:txBody>
      </p:sp>
      <p:sp>
        <p:nvSpPr>
          <p:cNvPr id="30" name="文本框 29"/>
          <p:cNvSpPr txBox="1"/>
          <p:nvPr/>
        </p:nvSpPr>
        <p:spPr>
          <a:xfrm>
            <a:off x="1073369" y="144242"/>
            <a:ext cx="2012950" cy="460375"/>
          </a:xfrm>
          <a:prstGeom prst="rect">
            <a:avLst/>
          </a:prstGeom>
          <a:noFill/>
        </p:spPr>
        <p:txBody>
          <a:bodyPr wrap="none" rtlCol="0" anchor="ctr">
            <a:spAutoFit/>
          </a:bodyPr>
          <a:lstStyle/>
          <a:p>
            <a:r>
              <a:rPr lang="en-US" altLang="zh-CN" sz="2400">
                <a:solidFill>
                  <a:schemeClr val="accent1"/>
                </a:solidFill>
                <a:latin typeface="微软雅黑" panose="020B0503020204020204" pitchFamily="34" charset="-122"/>
                <a:ea typeface="微软雅黑" panose="020B0503020204020204" pitchFamily="34" charset="-122"/>
                <a:cs typeface="Arial" panose="020B0604020202020204"/>
              </a:rPr>
              <a:t>7.3  </a:t>
            </a:r>
            <a:r>
              <a:rPr lang="zh-CN" altLang="en-US" sz="2400">
                <a:solidFill>
                  <a:schemeClr val="accent1"/>
                </a:solidFill>
                <a:latin typeface="微软雅黑" panose="020B0503020204020204" pitchFamily="34" charset="-122"/>
                <a:ea typeface="微软雅黑" panose="020B0503020204020204" pitchFamily="34" charset="-122"/>
                <a:cs typeface="Arial" panose="020B0604020202020204"/>
              </a:rPr>
              <a:t>图的遍历</a:t>
            </a:r>
          </a:p>
        </p:txBody>
      </p:sp>
      <p:sp>
        <p:nvSpPr>
          <p:cNvPr id="31" name="Text Box 5"/>
          <p:cNvSpPr txBox="1">
            <a:spLocks noChangeArrowheads="1"/>
          </p:cNvSpPr>
          <p:nvPr/>
        </p:nvSpPr>
        <p:spPr bwMode="auto">
          <a:xfrm>
            <a:off x="1038673" y="847545"/>
            <a:ext cx="4846561" cy="398780"/>
          </a:xfrm>
          <a:prstGeom prst="rect">
            <a:avLst/>
          </a:prstGeom>
          <a:noFill/>
        </p:spPr>
        <p:txBody>
          <a:bodyPr wrap="square">
            <a:spAutoFit/>
          </a:bodyPr>
          <a:lstStyle>
            <a:defPPr>
              <a:defRPr lang="zh-CN"/>
            </a:defPPr>
            <a:lvl1pPr marL="342900" marR="0" lvl="0" indent="-342900" fontAlgn="auto">
              <a:lnSpc>
                <a:spcPct val="100000"/>
              </a:lnSpc>
              <a:spcBef>
                <a:spcPts val="0"/>
              </a:spcBef>
              <a:spcAft>
                <a:spcPts val="0"/>
              </a:spcAft>
              <a:buClrTx/>
              <a:buSzTx/>
              <a:buFont typeface="Wingdings" panose="05000000000000000000" pitchFamily="2" charset="2"/>
              <a:buChar char="l"/>
              <a:defRPr kumimoji="0" sz="2000" b="0" i="0" u="none" strike="noStrike" cap="none" spc="0" normalizeH="0" baseline="0">
                <a:ln>
                  <a:noFill/>
                </a:ln>
                <a:solidFill>
                  <a:srgbClr val="A5A5A5">
                    <a:lumMod val="50000"/>
                  </a:srgbClr>
                </a:solidFill>
                <a:effectLst/>
                <a:uLnTx/>
                <a:uFillTx/>
                <a:latin typeface="思源黑体 CN Heavy" panose="020B0A00000000000000" pitchFamily="34" charset="-122"/>
                <a:ea typeface="思源黑体 CN Heavy" panose="020B0A00000000000000" pitchFamily="34" charset="-122"/>
              </a:defRPr>
            </a:lvl1pPr>
          </a:lstStyle>
          <a:p>
            <a:r>
              <a:rPr lang="en-US" altLang="zh-CN">
                <a:solidFill>
                  <a:srgbClr val="000000"/>
                </a:solidFill>
                <a:latin typeface="微软雅黑" panose="020B0503020204020204" pitchFamily="34" charset="-122"/>
                <a:ea typeface="微软雅黑" panose="020B0503020204020204" pitchFamily="34" charset="-122"/>
              </a:rPr>
              <a:t>7.3.2 </a:t>
            </a:r>
            <a:r>
              <a:rPr lang="zh-CN" altLang="en-US">
                <a:solidFill>
                  <a:srgbClr val="000000"/>
                </a:solidFill>
                <a:latin typeface="微软雅黑" panose="020B0503020204020204" pitchFamily="34" charset="-122"/>
                <a:ea typeface="微软雅黑" panose="020B0503020204020204" pitchFamily="34" charset="-122"/>
              </a:rPr>
              <a:t>深度优先遍历</a:t>
            </a:r>
          </a:p>
        </p:txBody>
      </p:sp>
      <p:sp>
        <p:nvSpPr>
          <p:cNvPr id="32" name="TextBox 6"/>
          <p:cNvSpPr txBox="1"/>
          <p:nvPr/>
        </p:nvSpPr>
        <p:spPr>
          <a:xfrm>
            <a:off x="2651228" y="5670077"/>
            <a:ext cx="2568586" cy="574675"/>
          </a:xfrm>
          <a:prstGeom prst="rect">
            <a:avLst/>
          </a:prstGeom>
          <a:noFill/>
          <a:ln w="25400">
            <a:noFill/>
            <a:prstDash val="sysDash"/>
          </a:ln>
          <a:effectLst/>
          <a:scene3d>
            <a:camera prst="orthographicFront">
              <a:rot lat="0" lon="0" rev="0"/>
            </a:camera>
            <a:lightRig rig="chilly" dir="t">
              <a:rot lat="0" lon="0" rev="18480000"/>
            </a:lightRig>
          </a:scene3d>
          <a:sp3d prstMaterial="matte"/>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defPPr>
              <a:defRPr lang="zh-CN"/>
            </a:defPPr>
            <a:lvl1pPr marL="342900" indent="-342900">
              <a:lnSpc>
                <a:spcPts val="2800"/>
              </a:lnSpc>
              <a:spcBef>
                <a:spcPts val="1200"/>
              </a:spcBef>
              <a:buFont typeface="Wingdings" panose="05000000000000000000" pitchFamily="2" charset="2"/>
              <a:buChar char="n"/>
              <a:defRPr sz="2000">
                <a:solidFill>
                  <a:srgbClr val="525252"/>
                </a:solidFill>
                <a:latin typeface="Consolas" panose="020B0609020204030204" pitchFamily="49" charset="0"/>
                <a:ea typeface="楷体" panose="02010609060101010101" pitchFamily="49" charset="-122"/>
                <a:cs typeface="Consolas" panose="020B0609020204030204" pitchFamily="49" charset="0"/>
              </a:defRPr>
            </a:lvl1pPr>
          </a:lstStyle>
          <a:p>
            <a:pPr marL="0" indent="0">
              <a:buNone/>
            </a:pPr>
            <a:r>
              <a:rPr lang="zh-CN" altLang="en-US">
                <a:solidFill>
                  <a:srgbClr val="000000"/>
                </a:solidFill>
                <a:latin typeface="微软雅黑" panose="020B0503020204020204" pitchFamily="34" charset="-122"/>
                <a:ea typeface="微软雅黑" panose="020B0503020204020204" pitchFamily="34" charset="-122"/>
              </a:rPr>
              <a:t>类似树的先根遍历。</a:t>
            </a:r>
          </a:p>
        </p:txBody>
      </p:sp>
      <p:grpSp>
        <p:nvGrpSpPr>
          <p:cNvPr id="33" name="组合 32"/>
          <p:cNvGrpSpPr/>
          <p:nvPr/>
        </p:nvGrpSpPr>
        <p:grpSpPr>
          <a:xfrm>
            <a:off x="1652952" y="5589622"/>
            <a:ext cx="825995" cy="637367"/>
            <a:chOff x="1363010" y="5490007"/>
            <a:chExt cx="825995" cy="637367"/>
          </a:xfrm>
        </p:grpSpPr>
        <p:sp>
          <p:nvSpPr>
            <p:cNvPr id="34" name="椭圆 80"/>
            <p:cNvSpPr/>
            <p:nvPr>
              <p:custDataLst>
                <p:tags r:id="rId3"/>
              </p:custDataLst>
            </p:nvPr>
          </p:nvSpPr>
          <p:spPr bwMode="auto">
            <a:xfrm>
              <a:off x="1363010" y="5490007"/>
              <a:ext cx="825995" cy="637367"/>
            </a:xfrm>
            <a:prstGeom prst="ellipse">
              <a:avLst/>
            </a:prstGeom>
            <a:solidFill>
              <a:schemeClr val="accent3"/>
            </a:solidFill>
            <a:ln w="25400" cap="flat" cmpd="sng" algn="ctr">
              <a:no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defRPr/>
              </a:pPr>
              <a:endParaRPr lang="en-US" sz="5400" b="1" kern="0" dirty="0">
                <a:solidFill>
                  <a:srgbClr val="FFFFFF"/>
                </a:solidFill>
              </a:endParaRPr>
            </a:p>
          </p:txBody>
        </p:sp>
        <p:sp>
          <p:nvSpPr>
            <p:cNvPr id="35" name="文本框 14"/>
            <p:cNvSpPr txBox="1"/>
            <p:nvPr>
              <p:custDataLst>
                <p:tags r:id="rId4"/>
              </p:custDataLst>
            </p:nvPr>
          </p:nvSpPr>
          <p:spPr>
            <a:xfrm>
              <a:off x="1452567" y="5624024"/>
              <a:ext cx="640080" cy="368300"/>
            </a:xfrm>
            <a:prstGeom prst="rect">
              <a:avLst/>
            </a:prstGeom>
            <a:noFill/>
          </p:spPr>
          <p:txBody>
            <a:bodyPr wrap="none" rtlCol="0">
              <a:spAutoFit/>
            </a:bodyPr>
            <a:lstStyle/>
            <a:p>
              <a:r>
                <a:rPr lang="zh-CN" altLang="en-US" b="1">
                  <a:solidFill>
                    <a:schemeClr val="lt1"/>
                  </a:solidFill>
                  <a:latin typeface="微软雅黑" panose="020B0503020204020204" pitchFamily="34" charset="-122"/>
                  <a:ea typeface="微软雅黑" panose="020B0503020204020204" pitchFamily="34" charset="-122"/>
                </a:rPr>
                <a:t>说明</a:t>
              </a:r>
              <a:endParaRPr lang="zh-CN" altLang="en-US" b="1" dirty="0">
                <a:solidFill>
                  <a:schemeClr val="lt1"/>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ipe(left)">
                                      <p:cBhvr>
                                        <p:cTn id="7" dur="500"/>
                                        <p:tgtEl>
                                          <p:spTgt spid="30"/>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31"/>
                                        </p:tgtEl>
                                        <p:attrNameLst>
                                          <p:attrName>style.visibility</p:attrName>
                                        </p:attrNameLst>
                                      </p:cBhvr>
                                      <p:to>
                                        <p:strVal val="visible"/>
                                      </p:to>
                                    </p:set>
                                    <p:anim calcmode="lin" valueType="num">
                                      <p:cBhvr additive="base">
                                        <p:cTn id="11" dur="500" fill="hold"/>
                                        <p:tgtEl>
                                          <p:spTgt spid="31"/>
                                        </p:tgtEl>
                                        <p:attrNameLst>
                                          <p:attrName>ppt_x</p:attrName>
                                        </p:attrNameLst>
                                      </p:cBhvr>
                                      <p:tavLst>
                                        <p:tav tm="0">
                                          <p:val>
                                            <p:strVal val="0-#ppt_w/2"/>
                                          </p:val>
                                        </p:tav>
                                        <p:tav tm="100000">
                                          <p:val>
                                            <p:strVal val="#ppt_x"/>
                                          </p:val>
                                        </p:tav>
                                      </p:tavLst>
                                    </p:anim>
                                    <p:anim calcmode="lin" valueType="num">
                                      <p:cBhvr additive="base">
                                        <p:cTn id="12" dur="500" fill="hold"/>
                                        <p:tgtEl>
                                          <p:spTgt spid="31"/>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1" presetClass="entr" presetSubtype="0" fill="hold" nodeType="afterEffect">
                                  <p:stCondLst>
                                    <p:cond delay="0"/>
                                  </p:stCondLst>
                                  <p:childTnLst>
                                    <p:set>
                                      <p:cBhvr>
                                        <p:cTn id="15" dur="1" fill="hold">
                                          <p:stCondLst>
                                            <p:cond delay="0"/>
                                          </p:stCondLst>
                                        </p:cTn>
                                        <p:tgtEl>
                                          <p:spTgt spid="95"/>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109"/>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71"/>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65"/>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32"/>
                                        </p:tgtEl>
                                        <p:attrNameLst>
                                          <p:attrName>style.visibility</p:attrName>
                                        </p:attrNameLst>
                                      </p:cBhvr>
                                      <p:to>
                                        <p:strVal val="visible"/>
                                      </p:to>
                                    </p:set>
                                    <p:anim calcmode="lin" valueType="num">
                                      <p:cBhvr additive="base">
                                        <p:cTn id="34" dur="500" fill="hold"/>
                                        <p:tgtEl>
                                          <p:spTgt spid="32"/>
                                        </p:tgtEl>
                                        <p:attrNameLst>
                                          <p:attrName>ppt_x</p:attrName>
                                        </p:attrNameLst>
                                      </p:cBhvr>
                                      <p:tavLst>
                                        <p:tav tm="0">
                                          <p:val>
                                            <p:strVal val="#ppt_x"/>
                                          </p:val>
                                        </p:tav>
                                        <p:tav tm="100000">
                                          <p:val>
                                            <p:strVal val="#ppt_x"/>
                                          </p:val>
                                        </p:tav>
                                      </p:tavLst>
                                    </p:anim>
                                    <p:anim calcmode="lin" valueType="num">
                                      <p:cBhvr additive="base">
                                        <p:cTn id="35" dur="500" fill="hold"/>
                                        <p:tgtEl>
                                          <p:spTgt spid="32"/>
                                        </p:tgtEl>
                                        <p:attrNameLst>
                                          <p:attrName>ppt_y</p:attrName>
                                        </p:attrNameLst>
                                      </p:cBhvr>
                                      <p:tavLst>
                                        <p:tav tm="0">
                                          <p:val>
                                            <p:strVal val="1+#ppt_h/2"/>
                                          </p:val>
                                        </p:tav>
                                        <p:tav tm="100000">
                                          <p:val>
                                            <p:strVal val="#ppt_y"/>
                                          </p:val>
                                        </p:tav>
                                      </p:tavLst>
                                    </p:anim>
                                  </p:childTnLst>
                                </p:cTn>
                              </p:par>
                              <p:par>
                                <p:cTn id="36" presetID="2" presetClass="entr" presetSubtype="4" fill="hold" nodeType="withEffect">
                                  <p:stCondLst>
                                    <p:cond delay="0"/>
                                  </p:stCondLst>
                                  <p:childTnLst>
                                    <p:set>
                                      <p:cBhvr>
                                        <p:cTn id="37" dur="1" fill="hold">
                                          <p:stCondLst>
                                            <p:cond delay="0"/>
                                          </p:stCondLst>
                                        </p:cTn>
                                        <p:tgtEl>
                                          <p:spTgt spid="33"/>
                                        </p:tgtEl>
                                        <p:attrNameLst>
                                          <p:attrName>style.visibility</p:attrName>
                                        </p:attrNameLst>
                                      </p:cBhvr>
                                      <p:to>
                                        <p:strVal val="visible"/>
                                      </p:to>
                                    </p:set>
                                    <p:anim calcmode="lin" valueType="num">
                                      <p:cBhvr additive="base">
                                        <p:cTn id="38" dur="500" fill="hold"/>
                                        <p:tgtEl>
                                          <p:spTgt spid="33"/>
                                        </p:tgtEl>
                                        <p:attrNameLst>
                                          <p:attrName>ppt_x</p:attrName>
                                        </p:attrNameLst>
                                      </p:cBhvr>
                                      <p:tavLst>
                                        <p:tav tm="0">
                                          <p:val>
                                            <p:strVal val="#ppt_x"/>
                                          </p:val>
                                        </p:tav>
                                        <p:tav tm="100000">
                                          <p:val>
                                            <p:strVal val="#ppt_x"/>
                                          </p:val>
                                        </p:tav>
                                      </p:tavLst>
                                    </p:anim>
                                    <p:anim calcmode="lin" valueType="num">
                                      <p:cBhvr additive="base">
                                        <p:cTn id="39"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p:bldP spid="71" grpId="0" bldLvl="0" animBg="1"/>
      <p:bldP spid="109" grpId="0" bldLvl="0" animBg="1"/>
      <p:bldP spid="30" grpId="0"/>
      <p:bldP spid="31" grpId="0"/>
      <p:bldP spid="32" grpId="0" bldLvl="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a:spLocks noChangeArrowheads="1"/>
          </p:cNvSpPr>
          <p:nvPr/>
        </p:nvSpPr>
        <p:spPr bwMode="auto">
          <a:xfrm>
            <a:off x="1423302" y="1621418"/>
            <a:ext cx="9702586" cy="3524250"/>
          </a:xfrm>
          <a:prstGeom prst="rect">
            <a:avLst/>
          </a:prstGeom>
          <a:noFill/>
          <a:ln w="25400">
            <a:solidFill>
              <a:srgbClr val="525252"/>
            </a:solidFill>
            <a:prstDash val="sysDash"/>
          </a:ln>
          <a:effectLst/>
          <a:scene3d>
            <a:camera prst="orthographicFront">
              <a:rot lat="0" lon="0" rev="0"/>
            </a:camera>
            <a:lightRig rig="chilly" dir="t">
              <a:rot lat="0" lon="0" rev="18480000"/>
            </a:lightRig>
          </a:scene3d>
          <a:sp3d prstMaterial="matte"/>
        </p:spPr>
        <p:style>
          <a:lnRef idx="2">
            <a:schemeClr val="accent6"/>
          </a:lnRef>
          <a:fillRef idx="1">
            <a:schemeClr val="lt1"/>
          </a:fillRef>
          <a:effectRef idx="0">
            <a:schemeClr val="accent6"/>
          </a:effectRef>
          <a:fontRef idx="minor">
            <a:schemeClr val="dk1"/>
          </a:fontRef>
        </p:style>
        <p:txBody>
          <a:bodyPr wrap="square" lIns="144000" tIns="108000" bIns="108000">
            <a:spAutoFit/>
          </a:bodyPr>
          <a:lstStyle/>
          <a:p>
            <a:pPr marL="342900" indent="-342900">
              <a:lnSpc>
                <a:spcPct val="200000"/>
              </a:lnSpc>
              <a:spcBef>
                <a:spcPts val="600"/>
              </a:spcBef>
              <a:buFont typeface="Wingdings" panose="05000000000000000000" pitchFamily="2" charset="2"/>
              <a:buChar char="u"/>
            </a:pPr>
            <a:r>
              <a:rPr lang="zh-CN" altLang="zh-CN" sz="2000">
                <a:solidFill>
                  <a:srgbClr val="000000"/>
                </a:solidFill>
                <a:latin typeface="微软雅黑" panose="020B0503020204020204" pitchFamily="34" charset="-122"/>
                <a:ea typeface="微软雅黑" panose="020B0503020204020204" pitchFamily="34" charset="-122"/>
                <a:cs typeface="Consolas" panose="020B0609020204030204" pitchFamily="49" charset="0"/>
              </a:rPr>
              <a:t>首先访问起始点</a:t>
            </a:r>
            <a:r>
              <a:rPr lang="en-US" altLang="zh-CN" sz="2000" i="1">
                <a:solidFill>
                  <a:srgbClr val="000000"/>
                </a:solidFill>
                <a:latin typeface="微软雅黑" panose="020B0503020204020204" pitchFamily="34" charset="-122"/>
                <a:ea typeface="微软雅黑" panose="020B0503020204020204" pitchFamily="34" charset="-122"/>
                <a:cs typeface="Consolas" panose="020B0609020204030204" pitchFamily="49" charset="0"/>
              </a:rPr>
              <a:t>v</a:t>
            </a:r>
            <a:r>
              <a:rPr lang="zh-CN" altLang="en-US" sz="2000">
                <a:solidFill>
                  <a:srgbClr val="000000"/>
                </a:solidFill>
                <a:latin typeface="微软雅黑" panose="020B0503020204020204" pitchFamily="34" charset="-122"/>
                <a:ea typeface="微软雅黑" panose="020B0503020204020204" pitchFamily="34" charset="-122"/>
                <a:cs typeface="Consolas" panose="020B0609020204030204" pitchFamily="49" charset="0"/>
              </a:rPr>
              <a:t>。</a:t>
            </a:r>
            <a:endParaRPr lang="en-US" altLang="zh-CN" sz="2000">
              <a:solidFill>
                <a:srgbClr val="000000"/>
              </a:solidFill>
              <a:latin typeface="微软雅黑" panose="020B0503020204020204" pitchFamily="34" charset="-122"/>
              <a:ea typeface="微软雅黑" panose="020B0503020204020204" pitchFamily="34" charset="-122"/>
              <a:cs typeface="Consolas" panose="020B0609020204030204" pitchFamily="49" charset="0"/>
            </a:endParaRPr>
          </a:p>
          <a:p>
            <a:pPr marL="342900" indent="-342900">
              <a:lnSpc>
                <a:spcPct val="200000"/>
              </a:lnSpc>
              <a:spcBef>
                <a:spcPts val="600"/>
              </a:spcBef>
              <a:buFont typeface="Wingdings" panose="05000000000000000000" pitchFamily="2" charset="2"/>
              <a:buChar char="u"/>
            </a:pPr>
            <a:r>
              <a:rPr lang="zh-CN" altLang="zh-CN" sz="2000">
                <a:solidFill>
                  <a:srgbClr val="000000"/>
                </a:solidFill>
                <a:latin typeface="微软雅黑" panose="020B0503020204020204" pitchFamily="34" charset="-122"/>
                <a:ea typeface="微软雅黑" panose="020B0503020204020204" pitchFamily="34" charset="-122"/>
                <a:cs typeface="Consolas" panose="020B0609020204030204" pitchFamily="49" charset="0"/>
              </a:rPr>
              <a:t>接着访问顶点</a:t>
            </a:r>
            <a:r>
              <a:rPr lang="en-US" altLang="zh-CN" sz="2000" i="1">
                <a:solidFill>
                  <a:srgbClr val="000000"/>
                </a:solidFill>
                <a:latin typeface="微软雅黑" panose="020B0503020204020204" pitchFamily="34" charset="-122"/>
                <a:ea typeface="微软雅黑" panose="020B0503020204020204" pitchFamily="34" charset="-122"/>
                <a:cs typeface="Consolas" panose="020B0609020204030204" pitchFamily="49" charset="0"/>
              </a:rPr>
              <a:t>v</a:t>
            </a:r>
            <a:r>
              <a:rPr lang="zh-CN" altLang="zh-CN" sz="2000">
                <a:solidFill>
                  <a:srgbClr val="000000"/>
                </a:solidFill>
                <a:latin typeface="微软雅黑" panose="020B0503020204020204" pitchFamily="34" charset="-122"/>
                <a:ea typeface="微软雅黑" panose="020B0503020204020204" pitchFamily="34" charset="-122"/>
                <a:cs typeface="Consolas" panose="020B0609020204030204" pitchFamily="49" charset="0"/>
              </a:rPr>
              <a:t>的所有未被访问过的邻接点</a:t>
            </a:r>
            <a:r>
              <a:rPr lang="en-US" altLang="zh-CN" sz="2000" i="1">
                <a:solidFill>
                  <a:srgbClr val="000000"/>
                </a:solidFill>
                <a:latin typeface="微软雅黑" panose="020B0503020204020204" pitchFamily="34" charset="-122"/>
                <a:ea typeface="微软雅黑" panose="020B0503020204020204" pitchFamily="34" charset="-122"/>
                <a:cs typeface="Consolas" panose="020B0609020204030204" pitchFamily="49" charset="0"/>
              </a:rPr>
              <a:t>v</a:t>
            </a:r>
            <a:r>
              <a:rPr lang="en-US" altLang="zh-CN" sz="2000" baseline="-25000">
                <a:solidFill>
                  <a:srgbClr val="000000"/>
                </a:solidFill>
                <a:latin typeface="微软雅黑" panose="020B0503020204020204" pitchFamily="34" charset="-122"/>
                <a:ea typeface="微软雅黑" panose="020B0503020204020204" pitchFamily="34" charset="-122"/>
                <a:cs typeface="Consolas" panose="020B0609020204030204" pitchFamily="49" charset="0"/>
              </a:rPr>
              <a:t>1</a:t>
            </a:r>
            <a:r>
              <a:rPr lang="zh-CN" altLang="zh-CN" sz="2000">
                <a:solidFill>
                  <a:srgbClr val="000000"/>
                </a:solidFill>
                <a:latin typeface="微软雅黑" panose="020B0503020204020204" pitchFamily="34" charset="-122"/>
                <a:ea typeface="微软雅黑" panose="020B0503020204020204" pitchFamily="34" charset="-122"/>
                <a:cs typeface="Consolas" panose="020B0609020204030204" pitchFamily="49" charset="0"/>
              </a:rPr>
              <a:t>、</a:t>
            </a:r>
            <a:r>
              <a:rPr lang="en-US" altLang="zh-CN" sz="2000" i="1">
                <a:solidFill>
                  <a:srgbClr val="000000"/>
                </a:solidFill>
                <a:latin typeface="微软雅黑" panose="020B0503020204020204" pitchFamily="34" charset="-122"/>
                <a:ea typeface="微软雅黑" panose="020B0503020204020204" pitchFamily="34" charset="-122"/>
                <a:cs typeface="Consolas" panose="020B0609020204030204" pitchFamily="49" charset="0"/>
              </a:rPr>
              <a:t>v</a:t>
            </a:r>
            <a:r>
              <a:rPr lang="en-US" altLang="zh-CN" sz="2000" baseline="-25000">
                <a:solidFill>
                  <a:srgbClr val="000000"/>
                </a:solidFill>
                <a:latin typeface="微软雅黑" panose="020B0503020204020204" pitchFamily="34" charset="-122"/>
                <a:ea typeface="微软雅黑" panose="020B0503020204020204" pitchFamily="34" charset="-122"/>
                <a:cs typeface="Consolas" panose="020B0609020204030204" pitchFamily="49" charset="0"/>
              </a:rPr>
              <a:t>2</a:t>
            </a:r>
            <a:r>
              <a:rPr lang="zh-CN" altLang="zh-CN" sz="2000">
                <a:solidFill>
                  <a:srgbClr val="000000"/>
                </a:solidFill>
                <a:latin typeface="微软雅黑" panose="020B0503020204020204" pitchFamily="34" charset="-122"/>
                <a:ea typeface="微软雅黑" panose="020B0503020204020204" pitchFamily="34" charset="-122"/>
                <a:cs typeface="Consolas" panose="020B0609020204030204" pitchFamily="49" charset="0"/>
              </a:rPr>
              <a:t>、…、</a:t>
            </a:r>
            <a:r>
              <a:rPr lang="en-US" altLang="zh-CN" sz="2000" i="1">
                <a:solidFill>
                  <a:srgbClr val="000000"/>
                </a:solidFill>
                <a:latin typeface="微软雅黑" panose="020B0503020204020204" pitchFamily="34" charset="-122"/>
                <a:ea typeface="微软雅黑" panose="020B0503020204020204" pitchFamily="34" charset="-122"/>
                <a:cs typeface="Consolas" panose="020B0609020204030204" pitchFamily="49" charset="0"/>
              </a:rPr>
              <a:t>v</a:t>
            </a:r>
            <a:r>
              <a:rPr lang="en-US" altLang="zh-CN" sz="2000" i="1" baseline="-25000">
                <a:solidFill>
                  <a:srgbClr val="000000"/>
                </a:solidFill>
                <a:latin typeface="微软雅黑" panose="020B0503020204020204" pitchFamily="34" charset="-122"/>
                <a:ea typeface="微软雅黑" panose="020B0503020204020204" pitchFamily="34" charset="-122"/>
                <a:cs typeface="Consolas" panose="020B0609020204030204" pitchFamily="49" charset="0"/>
              </a:rPr>
              <a:t>t</a:t>
            </a:r>
            <a:r>
              <a:rPr lang="zh-CN" altLang="en-US" sz="2000">
                <a:solidFill>
                  <a:srgbClr val="000000"/>
                </a:solidFill>
                <a:latin typeface="微软雅黑" panose="020B0503020204020204" pitchFamily="34" charset="-122"/>
                <a:ea typeface="微软雅黑" panose="020B0503020204020204" pitchFamily="34" charset="-122"/>
                <a:cs typeface="Consolas" panose="020B0609020204030204" pitchFamily="49" charset="0"/>
              </a:rPr>
              <a:t>。</a:t>
            </a:r>
            <a:endParaRPr lang="en-US" altLang="zh-CN" sz="2000">
              <a:solidFill>
                <a:srgbClr val="000000"/>
              </a:solidFill>
              <a:latin typeface="微软雅黑" panose="020B0503020204020204" pitchFamily="34" charset="-122"/>
              <a:ea typeface="微软雅黑" panose="020B0503020204020204" pitchFamily="34" charset="-122"/>
              <a:cs typeface="Consolas" panose="020B0609020204030204" pitchFamily="49" charset="0"/>
            </a:endParaRPr>
          </a:p>
          <a:p>
            <a:pPr marL="342900" indent="-342900">
              <a:lnSpc>
                <a:spcPct val="200000"/>
              </a:lnSpc>
              <a:spcBef>
                <a:spcPts val="600"/>
              </a:spcBef>
              <a:buFont typeface="Wingdings" panose="05000000000000000000" pitchFamily="2" charset="2"/>
              <a:buChar char="u"/>
            </a:pPr>
            <a:r>
              <a:rPr lang="zh-CN" altLang="zh-CN" sz="2000">
                <a:solidFill>
                  <a:srgbClr val="000000"/>
                </a:solidFill>
                <a:latin typeface="微软雅黑" panose="020B0503020204020204" pitchFamily="34" charset="-122"/>
                <a:ea typeface="微软雅黑" panose="020B0503020204020204" pitchFamily="34" charset="-122"/>
                <a:cs typeface="Consolas" panose="020B0609020204030204" pitchFamily="49" charset="0"/>
              </a:rPr>
              <a:t>然后再按照</a:t>
            </a:r>
            <a:r>
              <a:rPr lang="en-US" altLang="zh-CN" sz="2000" i="1">
                <a:solidFill>
                  <a:srgbClr val="000000"/>
                </a:solidFill>
                <a:latin typeface="微软雅黑" panose="020B0503020204020204" pitchFamily="34" charset="-122"/>
                <a:ea typeface="微软雅黑" panose="020B0503020204020204" pitchFamily="34" charset="-122"/>
                <a:cs typeface="Consolas" panose="020B0609020204030204" pitchFamily="49" charset="0"/>
              </a:rPr>
              <a:t>v</a:t>
            </a:r>
            <a:r>
              <a:rPr lang="en-US" altLang="zh-CN" sz="2000" baseline="-25000">
                <a:solidFill>
                  <a:srgbClr val="000000"/>
                </a:solidFill>
                <a:latin typeface="微软雅黑" panose="020B0503020204020204" pitchFamily="34" charset="-122"/>
                <a:ea typeface="微软雅黑" panose="020B0503020204020204" pitchFamily="34" charset="-122"/>
                <a:cs typeface="Consolas" panose="020B0609020204030204" pitchFamily="49" charset="0"/>
              </a:rPr>
              <a:t>1</a:t>
            </a:r>
            <a:r>
              <a:rPr lang="zh-CN" altLang="zh-CN" sz="2000">
                <a:solidFill>
                  <a:srgbClr val="000000"/>
                </a:solidFill>
                <a:latin typeface="微软雅黑" panose="020B0503020204020204" pitchFamily="34" charset="-122"/>
                <a:ea typeface="微软雅黑" panose="020B0503020204020204" pitchFamily="34" charset="-122"/>
                <a:cs typeface="Consolas" panose="020B0609020204030204" pitchFamily="49" charset="0"/>
              </a:rPr>
              <a:t>、</a:t>
            </a:r>
            <a:r>
              <a:rPr lang="en-US" altLang="zh-CN" sz="2000" i="1">
                <a:solidFill>
                  <a:srgbClr val="000000"/>
                </a:solidFill>
                <a:latin typeface="微软雅黑" panose="020B0503020204020204" pitchFamily="34" charset="-122"/>
                <a:ea typeface="微软雅黑" panose="020B0503020204020204" pitchFamily="34" charset="-122"/>
                <a:cs typeface="Consolas" panose="020B0609020204030204" pitchFamily="49" charset="0"/>
              </a:rPr>
              <a:t>v</a:t>
            </a:r>
            <a:r>
              <a:rPr lang="en-US" altLang="zh-CN" sz="2000" baseline="-25000">
                <a:solidFill>
                  <a:srgbClr val="000000"/>
                </a:solidFill>
                <a:latin typeface="微软雅黑" panose="020B0503020204020204" pitchFamily="34" charset="-122"/>
                <a:ea typeface="微软雅黑" panose="020B0503020204020204" pitchFamily="34" charset="-122"/>
                <a:cs typeface="Consolas" panose="020B0609020204030204" pitchFamily="49" charset="0"/>
              </a:rPr>
              <a:t>2</a:t>
            </a:r>
            <a:r>
              <a:rPr lang="zh-CN" altLang="zh-CN" sz="2000">
                <a:solidFill>
                  <a:srgbClr val="000000"/>
                </a:solidFill>
                <a:latin typeface="微软雅黑" panose="020B0503020204020204" pitchFamily="34" charset="-122"/>
                <a:ea typeface="微软雅黑" panose="020B0503020204020204" pitchFamily="34" charset="-122"/>
                <a:cs typeface="Consolas" panose="020B0609020204030204" pitchFamily="49" charset="0"/>
              </a:rPr>
              <a:t>、…、</a:t>
            </a:r>
            <a:r>
              <a:rPr lang="en-US" altLang="zh-CN" sz="2000" i="1">
                <a:solidFill>
                  <a:srgbClr val="000000"/>
                </a:solidFill>
                <a:latin typeface="微软雅黑" panose="020B0503020204020204" pitchFamily="34" charset="-122"/>
                <a:ea typeface="微软雅黑" panose="020B0503020204020204" pitchFamily="34" charset="-122"/>
                <a:cs typeface="Consolas" panose="020B0609020204030204" pitchFamily="49" charset="0"/>
              </a:rPr>
              <a:t>v</a:t>
            </a:r>
            <a:r>
              <a:rPr lang="en-US" altLang="zh-CN" sz="2000" i="1" baseline="-25000">
                <a:solidFill>
                  <a:srgbClr val="000000"/>
                </a:solidFill>
                <a:latin typeface="微软雅黑" panose="020B0503020204020204" pitchFamily="34" charset="-122"/>
                <a:ea typeface="微软雅黑" panose="020B0503020204020204" pitchFamily="34" charset="-122"/>
                <a:cs typeface="Consolas" panose="020B0609020204030204" pitchFamily="49" charset="0"/>
              </a:rPr>
              <a:t>t</a:t>
            </a:r>
            <a:r>
              <a:rPr lang="zh-CN" altLang="zh-CN" sz="2000">
                <a:solidFill>
                  <a:srgbClr val="000000"/>
                </a:solidFill>
                <a:latin typeface="微软雅黑" panose="020B0503020204020204" pitchFamily="34" charset="-122"/>
                <a:ea typeface="微软雅黑" panose="020B0503020204020204" pitchFamily="34" charset="-122"/>
                <a:cs typeface="Consolas" panose="020B0609020204030204" pitchFamily="49" charset="0"/>
              </a:rPr>
              <a:t>的次序，访问每一个顶点的所有未被访问过的邻接点</a:t>
            </a:r>
            <a:r>
              <a:rPr lang="zh-CN" altLang="en-US" sz="2000">
                <a:solidFill>
                  <a:srgbClr val="000000"/>
                </a:solidFill>
                <a:latin typeface="微软雅黑" panose="020B0503020204020204" pitchFamily="34" charset="-122"/>
                <a:ea typeface="微软雅黑" panose="020B0503020204020204" pitchFamily="34" charset="-122"/>
                <a:cs typeface="Consolas" panose="020B0609020204030204" pitchFamily="49" charset="0"/>
              </a:rPr>
              <a:t>。</a:t>
            </a:r>
            <a:endParaRPr lang="en-US" altLang="zh-CN" sz="2000">
              <a:solidFill>
                <a:srgbClr val="000000"/>
              </a:solidFill>
              <a:latin typeface="微软雅黑" panose="020B0503020204020204" pitchFamily="34" charset="-122"/>
              <a:ea typeface="微软雅黑" panose="020B0503020204020204" pitchFamily="34" charset="-122"/>
              <a:cs typeface="Consolas" panose="020B0609020204030204" pitchFamily="49" charset="0"/>
            </a:endParaRPr>
          </a:p>
          <a:p>
            <a:pPr marL="342900" indent="-342900">
              <a:lnSpc>
                <a:spcPct val="200000"/>
              </a:lnSpc>
              <a:spcBef>
                <a:spcPts val="600"/>
              </a:spcBef>
              <a:buFont typeface="Wingdings" panose="05000000000000000000" pitchFamily="2" charset="2"/>
              <a:buChar char="u"/>
            </a:pPr>
            <a:r>
              <a:rPr lang="zh-CN" altLang="zh-CN" sz="2000">
                <a:solidFill>
                  <a:srgbClr val="000000"/>
                </a:solidFill>
                <a:latin typeface="微软雅黑" panose="020B0503020204020204" pitchFamily="34" charset="-122"/>
                <a:ea typeface="微软雅黑" panose="020B0503020204020204" pitchFamily="34" charset="-122"/>
                <a:cs typeface="Consolas" panose="020B0609020204030204" pitchFamily="49" charset="0"/>
              </a:rPr>
              <a:t>依次类推，直到图中所有和初始点</a:t>
            </a:r>
            <a:r>
              <a:rPr lang="en-US" altLang="zh-CN" sz="2000" i="1">
                <a:solidFill>
                  <a:srgbClr val="000000"/>
                </a:solidFill>
                <a:latin typeface="微软雅黑" panose="020B0503020204020204" pitchFamily="34" charset="-122"/>
                <a:ea typeface="微软雅黑" panose="020B0503020204020204" pitchFamily="34" charset="-122"/>
                <a:cs typeface="Consolas" panose="020B0609020204030204" pitchFamily="49" charset="0"/>
              </a:rPr>
              <a:t>v</a:t>
            </a:r>
            <a:r>
              <a:rPr lang="zh-CN" altLang="zh-CN" sz="2000">
                <a:solidFill>
                  <a:srgbClr val="000000"/>
                </a:solidFill>
                <a:latin typeface="微软雅黑" panose="020B0503020204020204" pitchFamily="34" charset="-122"/>
                <a:ea typeface="微软雅黑" panose="020B0503020204020204" pitchFamily="34" charset="-122"/>
                <a:cs typeface="Consolas" panose="020B0609020204030204" pitchFamily="49" charset="0"/>
              </a:rPr>
              <a:t>有路径相通的顶点或者图中所有已访问顶点的邻接点都被访问过为止。</a:t>
            </a:r>
          </a:p>
        </p:txBody>
      </p:sp>
      <p:grpSp>
        <p:nvGrpSpPr>
          <p:cNvPr id="10" name="组合 9"/>
          <p:cNvGrpSpPr/>
          <p:nvPr/>
        </p:nvGrpSpPr>
        <p:grpSpPr>
          <a:xfrm>
            <a:off x="3972421" y="5429427"/>
            <a:ext cx="4429156" cy="898846"/>
            <a:chOff x="1500166" y="4214818"/>
            <a:chExt cx="4429156" cy="898846"/>
          </a:xfrm>
        </p:grpSpPr>
        <p:sp>
          <p:nvSpPr>
            <p:cNvPr id="6" name="上箭头 5"/>
            <p:cNvSpPr/>
            <p:nvPr>
              <p:custDataLst>
                <p:tags r:id="rId1"/>
              </p:custDataLst>
            </p:nvPr>
          </p:nvSpPr>
          <p:spPr>
            <a:xfrm>
              <a:off x="3071802" y="4214818"/>
              <a:ext cx="214314" cy="285752"/>
            </a:xfrm>
            <a:prstGeom prst="upArrow">
              <a:avLst/>
            </a:prstGeom>
            <a:gradFill>
              <a:gsLst>
                <a:gs pos="0">
                  <a:srgbClr val="CD5158"/>
                </a:gs>
                <a:gs pos="100000">
                  <a:srgbClr val="C0262E"/>
                </a:gs>
              </a:gsLst>
            </a:gradFill>
            <a:ln>
              <a:solidFill>
                <a:schemeClr val="accent2"/>
              </a:solidFill>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solidFill>
                  <a:schemeClr val="lt1"/>
                </a:solidFill>
              </a:endParaRPr>
            </a:p>
          </p:txBody>
        </p:sp>
        <p:sp>
          <p:nvSpPr>
            <p:cNvPr id="7" name="TextBox 6"/>
            <p:cNvSpPr txBox="1"/>
            <p:nvPr/>
          </p:nvSpPr>
          <p:spPr>
            <a:xfrm>
              <a:off x="1500166" y="4714884"/>
              <a:ext cx="3071834" cy="398780"/>
            </a:xfrm>
            <a:prstGeom prst="rect">
              <a:avLst/>
            </a:prstGeom>
            <a:noFill/>
          </p:spPr>
          <p:txBody>
            <a:bodyPr wrap="square" rtlCol="0">
              <a:spAutoFit/>
            </a:bodyPr>
            <a:lstStyle/>
            <a:p>
              <a:r>
                <a:rPr lang="zh-CN" altLang="en-US" sz="2000">
                  <a:solidFill>
                    <a:srgbClr val="000000"/>
                  </a:solidFill>
                  <a:latin typeface="微软雅黑" panose="020B0503020204020204" pitchFamily="34" charset="-122"/>
                  <a:ea typeface="微软雅黑" panose="020B0503020204020204" pitchFamily="34" charset="-122"/>
                  <a:cs typeface="Consolas" panose="020B0609020204030204" pitchFamily="49" charset="0"/>
                </a:rPr>
                <a:t>相邻顶点：先访问先处理</a:t>
              </a:r>
            </a:p>
          </p:txBody>
        </p:sp>
        <p:sp>
          <p:nvSpPr>
            <p:cNvPr id="8" name="TextBox 7"/>
            <p:cNvSpPr txBox="1"/>
            <p:nvPr>
              <p:custDataLst>
                <p:tags r:id="rId2"/>
              </p:custDataLst>
            </p:nvPr>
          </p:nvSpPr>
          <p:spPr>
            <a:xfrm>
              <a:off x="5143504" y="4705359"/>
              <a:ext cx="785818" cy="398780"/>
            </a:xfrm>
            <a:prstGeom prst="rect">
              <a:avLst/>
            </a:prstGeom>
            <a:solidFill>
              <a:schemeClr val="accent1"/>
            </a:solidFill>
          </p:spPr>
          <p:txBody>
            <a:bodyPr wrap="square" rtlCol="0">
              <a:spAutoFit/>
            </a:bodyPr>
            <a:lstStyle/>
            <a:p>
              <a:r>
                <a:rPr lang="zh-CN" altLang="en-US" sz="2000">
                  <a:ln w="18415" cmpd="sng">
                    <a:solidFill>
                      <a:srgbClr val="FFFFFF"/>
                    </a:solidFill>
                    <a:prstDash val="solid"/>
                  </a:ln>
                  <a:solidFill>
                    <a:srgbClr val="FF0000"/>
                  </a:solidFill>
                  <a:latin typeface="微软雅黑" panose="020B0503020204020204" pitchFamily="34" charset="-122"/>
                  <a:ea typeface="微软雅黑" panose="020B0503020204020204" pitchFamily="34" charset="-122"/>
                  <a:cs typeface="Consolas" panose="020B0609020204030204" pitchFamily="49" charset="0"/>
                </a:rPr>
                <a:t>队列</a:t>
              </a:r>
            </a:p>
          </p:txBody>
        </p:sp>
        <p:sp>
          <p:nvSpPr>
            <p:cNvPr id="9" name="右箭头 8"/>
            <p:cNvSpPr/>
            <p:nvPr>
              <p:custDataLst>
                <p:tags r:id="rId3"/>
              </p:custDataLst>
            </p:nvPr>
          </p:nvSpPr>
          <p:spPr>
            <a:xfrm>
              <a:off x="4572000" y="4733934"/>
              <a:ext cx="428628" cy="285752"/>
            </a:xfrm>
            <a:prstGeom prst="rightArrow">
              <a:avLst/>
            </a:prstGeom>
            <a:gradFill>
              <a:gsLst>
                <a:gs pos="0">
                  <a:srgbClr val="CD5158"/>
                </a:gs>
                <a:gs pos="100000">
                  <a:srgbClr val="C0262E"/>
                </a:gs>
              </a:gsLst>
            </a:gradFill>
            <a:ln>
              <a:solidFill>
                <a:schemeClr val="accent2"/>
              </a:solidFill>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solidFill>
                  <a:schemeClr val="lt1"/>
                </a:solidFill>
              </a:endParaRPr>
            </a:p>
          </p:txBody>
        </p:sp>
      </p:grpSp>
      <p:sp>
        <p:nvSpPr>
          <p:cNvPr id="12" name="文本框 11"/>
          <p:cNvSpPr txBox="1"/>
          <p:nvPr/>
        </p:nvSpPr>
        <p:spPr>
          <a:xfrm>
            <a:off x="1073369" y="144242"/>
            <a:ext cx="2012950" cy="460375"/>
          </a:xfrm>
          <a:prstGeom prst="rect">
            <a:avLst/>
          </a:prstGeom>
          <a:noFill/>
        </p:spPr>
        <p:txBody>
          <a:bodyPr wrap="none" rtlCol="0" anchor="ctr">
            <a:spAutoFit/>
          </a:bodyPr>
          <a:lstStyle/>
          <a:p>
            <a:r>
              <a:rPr lang="en-US" altLang="zh-CN" sz="2400">
                <a:solidFill>
                  <a:schemeClr val="accent1"/>
                </a:solidFill>
                <a:latin typeface="微软雅黑" panose="020B0503020204020204" pitchFamily="34" charset="-122"/>
                <a:ea typeface="微软雅黑" panose="020B0503020204020204" pitchFamily="34" charset="-122"/>
                <a:cs typeface="Arial" panose="020B0604020202020204"/>
              </a:rPr>
              <a:t>7.3  </a:t>
            </a:r>
            <a:r>
              <a:rPr lang="zh-CN" altLang="en-US" sz="2400">
                <a:solidFill>
                  <a:schemeClr val="accent1"/>
                </a:solidFill>
                <a:latin typeface="微软雅黑" panose="020B0503020204020204" pitchFamily="34" charset="-122"/>
                <a:ea typeface="微软雅黑" panose="020B0503020204020204" pitchFamily="34" charset="-122"/>
                <a:cs typeface="Arial" panose="020B0604020202020204"/>
              </a:rPr>
              <a:t>图的遍历</a:t>
            </a:r>
          </a:p>
        </p:txBody>
      </p:sp>
      <p:sp>
        <p:nvSpPr>
          <p:cNvPr id="13" name="Text Box 5"/>
          <p:cNvSpPr txBox="1">
            <a:spLocks noChangeArrowheads="1"/>
          </p:cNvSpPr>
          <p:nvPr/>
        </p:nvSpPr>
        <p:spPr bwMode="auto">
          <a:xfrm>
            <a:off x="1038673" y="847545"/>
            <a:ext cx="4846561" cy="398780"/>
          </a:xfrm>
          <a:prstGeom prst="rect">
            <a:avLst/>
          </a:prstGeom>
          <a:noFill/>
        </p:spPr>
        <p:txBody>
          <a:bodyPr wrap="square">
            <a:spAutoFit/>
          </a:bodyPr>
          <a:lstStyle>
            <a:defPPr>
              <a:defRPr lang="zh-CN"/>
            </a:defPPr>
            <a:lvl1pPr marL="342900" marR="0" lvl="0" indent="-342900" fontAlgn="auto">
              <a:lnSpc>
                <a:spcPct val="100000"/>
              </a:lnSpc>
              <a:spcBef>
                <a:spcPts val="0"/>
              </a:spcBef>
              <a:spcAft>
                <a:spcPts val="0"/>
              </a:spcAft>
              <a:buClrTx/>
              <a:buSzTx/>
              <a:buFont typeface="Wingdings" panose="05000000000000000000" pitchFamily="2" charset="2"/>
              <a:buChar char="l"/>
              <a:defRPr kumimoji="0" sz="2000" b="0" i="0" u="none" strike="noStrike" cap="none" spc="0" normalizeH="0" baseline="0">
                <a:ln>
                  <a:noFill/>
                </a:ln>
                <a:solidFill>
                  <a:srgbClr val="A5A5A5">
                    <a:lumMod val="50000"/>
                  </a:srgbClr>
                </a:solidFill>
                <a:effectLst/>
                <a:uLnTx/>
                <a:uFillTx/>
                <a:latin typeface="思源黑体 CN Heavy" panose="020B0A00000000000000" pitchFamily="34" charset="-122"/>
                <a:ea typeface="思源黑体 CN Heavy" panose="020B0A00000000000000" pitchFamily="34" charset="-122"/>
              </a:defRPr>
            </a:lvl1pPr>
          </a:lstStyle>
          <a:p>
            <a:r>
              <a:rPr lang="en-US" altLang="zh-CN">
                <a:solidFill>
                  <a:srgbClr val="000000"/>
                </a:solidFill>
                <a:latin typeface="微软雅黑" panose="020B0503020204020204" pitchFamily="34" charset="-122"/>
                <a:ea typeface="微软雅黑" panose="020B0503020204020204" pitchFamily="34" charset="-122"/>
              </a:rPr>
              <a:t>7.3.3 </a:t>
            </a:r>
            <a:r>
              <a:rPr lang="zh-CN" altLang="en-US">
                <a:solidFill>
                  <a:srgbClr val="000000"/>
                </a:solidFill>
                <a:latin typeface="微软雅黑" panose="020B0503020204020204" pitchFamily="34" charset="-122"/>
                <a:ea typeface="微软雅黑" panose="020B0503020204020204" pitchFamily="34" charset="-122"/>
              </a:rPr>
              <a:t>广度优先遍历</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0-#ppt_w/2"/>
                                          </p:val>
                                        </p:tav>
                                        <p:tav tm="100000">
                                          <p:val>
                                            <p:strVal val="#ppt_x"/>
                                          </p:val>
                                        </p:tav>
                                      </p:tavLst>
                                    </p:anim>
                                    <p:anim calcmode="lin" valueType="num">
                                      <p:cBhvr additive="base">
                                        <p:cTn id="12" dur="500" fill="hold"/>
                                        <p:tgtEl>
                                          <p:spTgt spid="13"/>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1" presetClass="entr" presetSubtype="0" fill="hold" grpId="0" nodeType="afterEffect">
                                  <p:stCondLst>
                                    <p:cond delay="0"/>
                                  </p:stCondLst>
                                  <p:childTnLst>
                                    <p:set>
                                      <p:cBhvr>
                                        <p:cTn id="15" dur="1" fill="hold">
                                          <p:stCondLst>
                                            <p:cond delay="0"/>
                                          </p:stCondLst>
                                        </p:cTn>
                                        <p:tgtEl>
                                          <p:spTgt spid="3"/>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12" grpId="0"/>
      <p:bldP spid="1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a:spLocks noChangeArrowheads="1"/>
          </p:cNvSpPr>
          <p:nvPr/>
        </p:nvSpPr>
        <p:spPr bwMode="auto">
          <a:xfrm>
            <a:off x="974886" y="855258"/>
            <a:ext cx="6143668" cy="403444"/>
          </a:xfrm>
          <a:prstGeom prst="rect">
            <a:avLst/>
          </a:prstGeom>
          <a:noFill/>
          <a:ln w="9525">
            <a:noFill/>
            <a:miter lim="800000"/>
          </a:ln>
        </p:spPr>
        <p:txBody>
          <a:bodyPr wrap="square">
            <a:spAutoFit/>
          </a:bodyPr>
          <a:lstStyle/>
          <a:p>
            <a:pPr indent="-342900">
              <a:lnSpc>
                <a:spcPts val="2600"/>
              </a:lnSpc>
            </a:pPr>
            <a:r>
              <a:rPr lang="zh-CN" altLang="zh-CN" sz="20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图采用</a:t>
            </a:r>
            <a:r>
              <a:rPr lang="zh-CN" altLang="zh-CN" sz="2000" dirty="0">
                <a:solidFill>
                  <a:srgbClr val="FF0000"/>
                </a:solidFill>
                <a:latin typeface="微软雅黑" panose="020B0503020204020204" pitchFamily="34" charset="-122"/>
                <a:ea typeface="微软雅黑" panose="020B0503020204020204" pitchFamily="34" charset="-122"/>
                <a:cs typeface="Consolas" panose="020B0609020204030204" pitchFamily="49" charset="0"/>
              </a:rPr>
              <a:t>邻接表</a:t>
            </a:r>
            <a:r>
              <a:rPr lang="zh-CN" altLang="zh-CN" sz="20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为存储结构，其</a:t>
            </a:r>
            <a:r>
              <a:rPr lang="zh-CN" altLang="en-US" sz="20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广</a:t>
            </a:r>
            <a:r>
              <a:rPr lang="zh-CN" altLang="zh-CN" sz="20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度优先遍历算法如下：</a:t>
            </a:r>
          </a:p>
        </p:txBody>
      </p:sp>
      <p:sp>
        <p:nvSpPr>
          <p:cNvPr id="5" name="TextBox 4"/>
          <p:cNvSpPr txBox="1"/>
          <p:nvPr>
            <p:custDataLst>
              <p:tags r:id="rId1"/>
            </p:custDataLst>
          </p:nvPr>
        </p:nvSpPr>
        <p:spPr>
          <a:xfrm>
            <a:off x="1308274" y="1259086"/>
            <a:ext cx="9772681" cy="5211445"/>
          </a:xfrm>
          <a:prstGeom prst="rect">
            <a:avLst/>
          </a:prstGeom>
          <a:noFill/>
          <a:ln w="19050">
            <a:solidFill>
              <a:schemeClr val="lt1">
                <a:lumMod val="50000"/>
              </a:schemeClr>
            </a:solidFill>
            <a:prstDash val="sysDash"/>
          </a:ln>
          <a:effectLst/>
        </p:spPr>
        <p:style>
          <a:lnRef idx="2">
            <a:schemeClr val="accent6"/>
          </a:lnRef>
          <a:fillRef idx="1">
            <a:schemeClr val="lt1"/>
          </a:fillRef>
          <a:effectRef idx="0">
            <a:schemeClr val="accent6"/>
          </a:effectRef>
          <a:fontRef idx="minor">
            <a:schemeClr val="dk1"/>
          </a:fontRef>
        </p:style>
        <p:txBody>
          <a:bodyPr wrap="square" lIns="216000" tIns="144000" bIns="144000" rtlCol="0">
            <a:spAutoFit/>
          </a:bodyPr>
          <a:lstStyle>
            <a:defPPr>
              <a:defRPr lang="zh-CN"/>
            </a:defPPr>
            <a:lvl1pPr>
              <a:lnSpc>
                <a:spcPct val="120000"/>
              </a:lnSpc>
              <a:defRPr sz="2000" b="0">
                <a:solidFill>
                  <a:srgbClr val="525252"/>
                </a:solidFill>
                <a:latin typeface="楷体" panose="02010609060101010101" pitchFamily="49" charset="-122"/>
                <a:ea typeface="楷体" panose="02010609060101010101" pitchFamily="49" charset="-122"/>
                <a:cs typeface="Consolas" panose="020B0609020204030204" pitchFamily="49" charset="0"/>
              </a:defRPr>
            </a:lvl1pPr>
          </a:lstStyle>
          <a:p>
            <a:pPr>
              <a:lnSpc>
                <a:spcPct val="100000"/>
              </a:lnSpc>
            </a:pPr>
            <a:r>
              <a:rPr lang="en-US" altLang="zh-CN" dirty="0">
                <a:solidFill>
                  <a:srgbClr val="000000"/>
                </a:solidFill>
                <a:latin typeface="微软雅黑" panose="020B0503020204020204" pitchFamily="34" charset="-122"/>
                <a:ea typeface="微软雅黑" panose="020B0503020204020204" pitchFamily="34" charset="-122"/>
              </a:rPr>
              <a:t>from collections import deque</a:t>
            </a:r>
            <a:endParaRPr lang="zh-CN" altLang="zh-CN" dirty="0">
              <a:solidFill>
                <a:srgbClr val="000000"/>
              </a:solidFill>
              <a:latin typeface="微软雅黑" panose="020B0503020204020204" pitchFamily="34" charset="-122"/>
              <a:ea typeface="微软雅黑" panose="020B0503020204020204" pitchFamily="34" charset="-122"/>
            </a:endParaRPr>
          </a:p>
          <a:p>
            <a:pPr>
              <a:lnSpc>
                <a:spcPct val="100000"/>
              </a:lnSpc>
            </a:pPr>
            <a:r>
              <a:rPr lang="en-US" altLang="zh-CN" dirty="0">
                <a:solidFill>
                  <a:srgbClr val="000000"/>
                </a:solidFill>
                <a:latin typeface="微软雅黑" panose="020B0503020204020204" pitchFamily="34" charset="-122"/>
                <a:ea typeface="微软雅黑" panose="020B0503020204020204" pitchFamily="34" charset="-122"/>
              </a:rPr>
              <a:t>MAXV=100                      	    #</a:t>
            </a:r>
            <a:r>
              <a:rPr lang="zh-CN" altLang="zh-CN" dirty="0">
                <a:solidFill>
                  <a:srgbClr val="000000"/>
                </a:solidFill>
                <a:latin typeface="微软雅黑" panose="020B0503020204020204" pitchFamily="34" charset="-122"/>
                <a:ea typeface="微软雅黑" panose="020B0503020204020204" pitchFamily="34" charset="-122"/>
              </a:rPr>
              <a:t>全局变量，表示最多顶点个数</a:t>
            </a:r>
          </a:p>
          <a:p>
            <a:pPr>
              <a:lnSpc>
                <a:spcPct val="100000"/>
              </a:lnSpc>
            </a:pPr>
            <a:r>
              <a:rPr lang="en-US" altLang="zh-CN" dirty="0">
                <a:solidFill>
                  <a:srgbClr val="000000"/>
                </a:solidFill>
                <a:latin typeface="微软雅黑" panose="020B0503020204020204" pitchFamily="34" charset="-122"/>
                <a:ea typeface="微软雅黑" panose="020B0503020204020204" pitchFamily="34" charset="-122"/>
              </a:rPr>
              <a:t>visited=[0]*MAXV</a:t>
            </a:r>
            <a:endParaRPr lang="zh-CN" altLang="zh-CN" dirty="0">
              <a:solidFill>
                <a:srgbClr val="000000"/>
              </a:solidFill>
              <a:latin typeface="微软雅黑" panose="020B0503020204020204" pitchFamily="34" charset="-122"/>
              <a:ea typeface="微软雅黑" panose="020B0503020204020204" pitchFamily="34" charset="-122"/>
            </a:endParaRPr>
          </a:p>
          <a:p>
            <a:pPr>
              <a:lnSpc>
                <a:spcPct val="100000"/>
              </a:lnSpc>
            </a:pPr>
            <a:r>
              <a:rPr lang="en-US" altLang="zh-CN" dirty="0">
                <a:solidFill>
                  <a:srgbClr val="000000"/>
                </a:solidFill>
                <a:latin typeface="微软雅黑" panose="020B0503020204020204" pitchFamily="34" charset="-122"/>
                <a:ea typeface="微软雅黑" panose="020B0503020204020204" pitchFamily="34" charset="-122"/>
              </a:rPr>
              <a:t>def BFS(</a:t>
            </a:r>
            <a:r>
              <a:rPr lang="en-US" altLang="zh-CN" dirty="0" err="1">
                <a:solidFill>
                  <a:srgbClr val="000000"/>
                </a:solidFill>
                <a:latin typeface="微软雅黑" panose="020B0503020204020204" pitchFamily="34" charset="-122"/>
                <a:ea typeface="微软雅黑" panose="020B0503020204020204" pitchFamily="34" charset="-122"/>
              </a:rPr>
              <a:t>G,</a:t>
            </a:r>
            <a:r>
              <a:rPr lang="en-US" altLang="zh-CN" dirty="0" err="1">
                <a:solidFill>
                  <a:srgbClr val="FF0000"/>
                </a:solidFill>
                <a:latin typeface="微软雅黑" panose="020B0503020204020204" pitchFamily="34" charset="-122"/>
                <a:ea typeface="微软雅黑" panose="020B0503020204020204" pitchFamily="34" charset="-122"/>
              </a:rPr>
              <a:t>v</a:t>
            </a:r>
            <a:r>
              <a:rPr lang="en-US" altLang="zh-CN" dirty="0">
                <a:solidFill>
                  <a:srgbClr val="000000"/>
                </a:solidFill>
                <a:latin typeface="微软雅黑" panose="020B0503020204020204" pitchFamily="34" charset="-122"/>
                <a:ea typeface="微软雅黑" panose="020B0503020204020204" pitchFamily="34" charset="-122"/>
              </a:rPr>
              <a:t>):		                  #</a:t>
            </a:r>
            <a:r>
              <a:rPr lang="zh-CN" altLang="zh-CN" dirty="0">
                <a:solidFill>
                  <a:srgbClr val="000000"/>
                </a:solidFill>
                <a:latin typeface="微软雅黑" panose="020B0503020204020204" pitchFamily="34" charset="-122"/>
                <a:ea typeface="微软雅黑" panose="020B0503020204020204" pitchFamily="34" charset="-122"/>
              </a:rPr>
              <a:t>邻接表</a:t>
            </a:r>
            <a:r>
              <a:rPr lang="en-US" altLang="zh-CN" dirty="0">
                <a:solidFill>
                  <a:srgbClr val="000000"/>
                </a:solidFill>
                <a:latin typeface="微软雅黑" panose="020B0503020204020204" pitchFamily="34" charset="-122"/>
                <a:ea typeface="微软雅黑" panose="020B0503020204020204" pitchFamily="34" charset="-122"/>
              </a:rPr>
              <a:t>G</a:t>
            </a:r>
            <a:r>
              <a:rPr lang="zh-CN" altLang="zh-CN" dirty="0">
                <a:solidFill>
                  <a:srgbClr val="000000"/>
                </a:solidFill>
                <a:latin typeface="微软雅黑" panose="020B0503020204020204" pitchFamily="34" charset="-122"/>
                <a:ea typeface="微软雅黑" panose="020B0503020204020204" pitchFamily="34" charset="-122"/>
              </a:rPr>
              <a:t>中顶点</a:t>
            </a:r>
            <a:r>
              <a:rPr lang="en-US" altLang="zh-CN" dirty="0">
                <a:solidFill>
                  <a:srgbClr val="000000"/>
                </a:solidFill>
                <a:latin typeface="微软雅黑" panose="020B0503020204020204" pitchFamily="34" charset="-122"/>
                <a:ea typeface="微软雅黑" panose="020B0503020204020204" pitchFamily="34" charset="-122"/>
              </a:rPr>
              <a:t>v</a:t>
            </a:r>
            <a:r>
              <a:rPr lang="zh-CN" altLang="zh-CN" dirty="0">
                <a:solidFill>
                  <a:srgbClr val="000000"/>
                </a:solidFill>
                <a:latin typeface="微软雅黑" panose="020B0503020204020204" pitchFamily="34" charset="-122"/>
                <a:ea typeface="微软雅黑" panose="020B0503020204020204" pitchFamily="34" charset="-122"/>
              </a:rPr>
              <a:t>出发广度优先遍历</a:t>
            </a:r>
          </a:p>
          <a:p>
            <a:pPr>
              <a:lnSpc>
                <a:spcPct val="100000"/>
              </a:lnSpc>
            </a:pPr>
            <a:r>
              <a:rPr lang="en-US" altLang="zh-CN" dirty="0">
                <a:solidFill>
                  <a:srgbClr val="000000"/>
                </a:solidFill>
                <a:latin typeface="微软雅黑" panose="020B0503020204020204" pitchFamily="34" charset="-122"/>
                <a:ea typeface="微软雅黑" panose="020B0503020204020204" pitchFamily="34" charset="-122"/>
              </a:rPr>
              <a:t>  </a:t>
            </a:r>
            <a:r>
              <a:rPr lang="en-US" altLang="zh-CN" dirty="0" err="1">
                <a:solidFill>
                  <a:srgbClr val="000000"/>
                </a:solidFill>
                <a:latin typeface="微软雅黑" panose="020B0503020204020204" pitchFamily="34" charset="-122"/>
                <a:ea typeface="微软雅黑" panose="020B0503020204020204" pitchFamily="34" charset="-122"/>
              </a:rPr>
              <a:t>qu</a:t>
            </a:r>
            <a:r>
              <a:rPr lang="en-US" altLang="zh-CN" dirty="0">
                <a:solidFill>
                  <a:srgbClr val="000000"/>
                </a:solidFill>
                <a:latin typeface="微软雅黑" panose="020B0503020204020204" pitchFamily="34" charset="-122"/>
                <a:ea typeface="微软雅黑" panose="020B0503020204020204" pitchFamily="34" charset="-122"/>
              </a:rPr>
              <a:t>=deque()                    	    #</a:t>
            </a:r>
            <a:r>
              <a:rPr lang="zh-CN" altLang="zh-CN" dirty="0">
                <a:solidFill>
                  <a:srgbClr val="000000"/>
                </a:solidFill>
                <a:latin typeface="微软雅黑" panose="020B0503020204020204" pitchFamily="34" charset="-122"/>
                <a:ea typeface="微软雅黑" panose="020B0503020204020204" pitchFamily="34" charset="-122"/>
              </a:rPr>
              <a:t>将双端队列作为普通队列</a:t>
            </a:r>
            <a:r>
              <a:rPr lang="en-US" altLang="zh-CN" dirty="0" err="1">
                <a:solidFill>
                  <a:srgbClr val="000000"/>
                </a:solidFill>
                <a:latin typeface="微软雅黑" panose="020B0503020204020204" pitchFamily="34" charset="-122"/>
                <a:ea typeface="微软雅黑" panose="020B0503020204020204" pitchFamily="34" charset="-122"/>
              </a:rPr>
              <a:t>qu</a:t>
            </a:r>
            <a:endParaRPr lang="zh-CN" altLang="zh-CN" dirty="0">
              <a:solidFill>
                <a:srgbClr val="000000"/>
              </a:solidFill>
              <a:latin typeface="微软雅黑" panose="020B0503020204020204" pitchFamily="34" charset="-122"/>
              <a:ea typeface="微软雅黑" panose="020B0503020204020204" pitchFamily="34" charset="-122"/>
            </a:endParaRPr>
          </a:p>
          <a:p>
            <a:pPr>
              <a:lnSpc>
                <a:spcPct val="100000"/>
              </a:lnSpc>
            </a:pPr>
            <a:r>
              <a:rPr lang="en-US" altLang="zh-CN" dirty="0">
                <a:solidFill>
                  <a:srgbClr val="000000"/>
                </a:solidFill>
                <a:latin typeface="微软雅黑" panose="020B0503020204020204" pitchFamily="34" charset="-122"/>
                <a:ea typeface="微软雅黑" panose="020B0503020204020204" pitchFamily="34" charset="-122"/>
              </a:rPr>
              <a:t>  print(</a:t>
            </a:r>
            <a:r>
              <a:rPr lang="en-US" altLang="zh-CN" dirty="0" err="1">
                <a:solidFill>
                  <a:srgbClr val="FF0000"/>
                </a:solidFill>
                <a:latin typeface="微软雅黑" panose="020B0503020204020204" pitchFamily="34" charset="-122"/>
                <a:ea typeface="微软雅黑" panose="020B0503020204020204" pitchFamily="34" charset="-122"/>
              </a:rPr>
              <a:t>v</a:t>
            </a:r>
            <a:r>
              <a:rPr lang="en-US" altLang="zh-CN" dirty="0" err="1">
                <a:solidFill>
                  <a:srgbClr val="000000"/>
                </a:solidFill>
                <a:latin typeface="微软雅黑" panose="020B0503020204020204" pitchFamily="34" charset="-122"/>
                <a:ea typeface="微软雅黑" panose="020B0503020204020204" pitchFamily="34" charset="-122"/>
              </a:rPr>
              <a:t>,end</a:t>
            </a:r>
            <a:r>
              <a:rPr lang="en-US" altLang="zh-CN" dirty="0">
                <a:solidFill>
                  <a:srgbClr val="000000"/>
                </a:solidFill>
                <a:latin typeface="微软雅黑" panose="020B0503020204020204" pitchFamily="34" charset="-122"/>
                <a:ea typeface="微软雅黑" panose="020B0503020204020204" pitchFamily="34" charset="-122"/>
              </a:rPr>
              <a:t>=" ")			    #</a:t>
            </a:r>
            <a:r>
              <a:rPr lang="zh-CN" altLang="zh-CN" dirty="0">
                <a:solidFill>
                  <a:srgbClr val="000000"/>
                </a:solidFill>
                <a:latin typeface="微软雅黑" panose="020B0503020204020204" pitchFamily="34" charset="-122"/>
                <a:ea typeface="微软雅黑" panose="020B0503020204020204" pitchFamily="34" charset="-122"/>
              </a:rPr>
              <a:t>访问顶点</a:t>
            </a:r>
            <a:r>
              <a:rPr lang="en-US" altLang="zh-CN" dirty="0">
                <a:solidFill>
                  <a:srgbClr val="FF0000"/>
                </a:solidFill>
                <a:latin typeface="微软雅黑" panose="020B0503020204020204" pitchFamily="34" charset="-122"/>
                <a:ea typeface="微软雅黑" panose="020B0503020204020204" pitchFamily="34" charset="-122"/>
              </a:rPr>
              <a:t>v</a:t>
            </a:r>
            <a:endParaRPr lang="zh-CN" altLang="zh-CN" dirty="0">
              <a:solidFill>
                <a:srgbClr val="FF0000"/>
              </a:solidFill>
              <a:latin typeface="微软雅黑" panose="020B0503020204020204" pitchFamily="34" charset="-122"/>
              <a:ea typeface="微软雅黑" panose="020B0503020204020204" pitchFamily="34" charset="-122"/>
            </a:endParaRPr>
          </a:p>
          <a:p>
            <a:pPr>
              <a:lnSpc>
                <a:spcPct val="100000"/>
              </a:lnSpc>
            </a:pPr>
            <a:r>
              <a:rPr lang="en-US" altLang="zh-CN" dirty="0">
                <a:solidFill>
                  <a:srgbClr val="000000"/>
                </a:solidFill>
                <a:latin typeface="微软雅黑" panose="020B0503020204020204" pitchFamily="34" charset="-122"/>
                <a:ea typeface="微软雅黑" panose="020B0503020204020204" pitchFamily="34" charset="-122"/>
              </a:rPr>
              <a:t>  visited[</a:t>
            </a:r>
            <a:r>
              <a:rPr lang="en-US" altLang="zh-CN" dirty="0">
                <a:solidFill>
                  <a:srgbClr val="FF0000"/>
                </a:solidFill>
                <a:latin typeface="微软雅黑" panose="020B0503020204020204" pitchFamily="34" charset="-122"/>
                <a:ea typeface="微软雅黑" panose="020B0503020204020204" pitchFamily="34" charset="-122"/>
              </a:rPr>
              <a:t>v</a:t>
            </a:r>
            <a:r>
              <a:rPr lang="en-US" altLang="zh-CN" dirty="0">
                <a:solidFill>
                  <a:srgbClr val="000000"/>
                </a:solidFill>
                <a:latin typeface="微软雅黑" panose="020B0503020204020204" pitchFamily="34" charset="-122"/>
                <a:ea typeface="微软雅黑" panose="020B0503020204020204" pitchFamily="34" charset="-122"/>
              </a:rPr>
              <a:t>]=1				    #</a:t>
            </a:r>
            <a:r>
              <a:rPr lang="zh-CN" altLang="zh-CN" dirty="0">
                <a:solidFill>
                  <a:srgbClr val="000000"/>
                </a:solidFill>
                <a:latin typeface="微软雅黑" panose="020B0503020204020204" pitchFamily="34" charset="-122"/>
                <a:ea typeface="微软雅黑" panose="020B0503020204020204" pitchFamily="34" charset="-122"/>
              </a:rPr>
              <a:t>置已访问标记</a:t>
            </a:r>
          </a:p>
          <a:p>
            <a:pPr>
              <a:lnSpc>
                <a:spcPct val="100000"/>
              </a:lnSpc>
            </a:pPr>
            <a:r>
              <a:rPr lang="en-US" altLang="zh-CN" dirty="0">
                <a:solidFill>
                  <a:srgbClr val="000000"/>
                </a:solidFill>
                <a:latin typeface="微软雅黑" panose="020B0503020204020204" pitchFamily="34" charset="-122"/>
                <a:ea typeface="微软雅黑" panose="020B0503020204020204" pitchFamily="34" charset="-122"/>
              </a:rPr>
              <a:t>  </a:t>
            </a:r>
            <a:r>
              <a:rPr lang="en-US" altLang="zh-CN" dirty="0" err="1">
                <a:solidFill>
                  <a:srgbClr val="000000"/>
                </a:solidFill>
                <a:latin typeface="微软雅黑" panose="020B0503020204020204" pitchFamily="34" charset="-122"/>
                <a:ea typeface="微软雅黑" panose="020B0503020204020204" pitchFamily="34" charset="-122"/>
              </a:rPr>
              <a:t>qu.append</a:t>
            </a:r>
            <a:r>
              <a:rPr lang="en-US" altLang="zh-CN" dirty="0">
                <a:solidFill>
                  <a:srgbClr val="000000"/>
                </a:solidFill>
                <a:latin typeface="微软雅黑" panose="020B0503020204020204" pitchFamily="34" charset="-122"/>
                <a:ea typeface="微软雅黑" panose="020B0503020204020204" pitchFamily="34" charset="-122"/>
              </a:rPr>
              <a:t>(</a:t>
            </a:r>
            <a:r>
              <a:rPr lang="en-US" altLang="zh-CN" dirty="0">
                <a:solidFill>
                  <a:srgbClr val="FF0000"/>
                </a:solidFill>
                <a:latin typeface="微软雅黑" panose="020B0503020204020204" pitchFamily="34" charset="-122"/>
                <a:ea typeface="微软雅黑" panose="020B0503020204020204" pitchFamily="34" charset="-122"/>
              </a:rPr>
              <a:t>v</a:t>
            </a:r>
            <a:r>
              <a:rPr lang="en-US" altLang="zh-CN" dirty="0">
                <a:solidFill>
                  <a:srgbClr val="000000"/>
                </a:solidFill>
                <a:latin typeface="微软雅黑" panose="020B0503020204020204" pitchFamily="34" charset="-122"/>
                <a:ea typeface="微软雅黑" panose="020B0503020204020204" pitchFamily="34" charset="-122"/>
              </a:rPr>
              <a:t>)				    #v</a:t>
            </a:r>
            <a:r>
              <a:rPr lang="zh-CN" altLang="zh-CN" dirty="0">
                <a:solidFill>
                  <a:srgbClr val="000000"/>
                </a:solidFill>
                <a:latin typeface="微软雅黑" panose="020B0503020204020204" pitchFamily="34" charset="-122"/>
                <a:ea typeface="微软雅黑" panose="020B0503020204020204" pitchFamily="34" charset="-122"/>
              </a:rPr>
              <a:t>进队</a:t>
            </a:r>
          </a:p>
          <a:p>
            <a:pPr>
              <a:lnSpc>
                <a:spcPct val="100000"/>
              </a:lnSpc>
            </a:pPr>
            <a:r>
              <a:rPr lang="en-US" altLang="zh-CN" dirty="0">
                <a:solidFill>
                  <a:srgbClr val="000000"/>
                </a:solidFill>
                <a:latin typeface="微软雅黑" panose="020B0503020204020204" pitchFamily="34" charset="-122"/>
                <a:ea typeface="微软雅黑" panose="020B0503020204020204" pitchFamily="34" charset="-122"/>
              </a:rPr>
              <a:t>  while </a:t>
            </a:r>
            <a:r>
              <a:rPr lang="en-US" altLang="zh-CN" dirty="0" err="1">
                <a:solidFill>
                  <a:srgbClr val="000000"/>
                </a:solidFill>
                <a:latin typeface="微软雅黑" panose="020B0503020204020204" pitchFamily="34" charset="-122"/>
                <a:ea typeface="微软雅黑" panose="020B0503020204020204" pitchFamily="34" charset="-122"/>
              </a:rPr>
              <a:t>len</a:t>
            </a:r>
            <a:r>
              <a:rPr lang="en-US" altLang="zh-CN" dirty="0">
                <a:solidFill>
                  <a:srgbClr val="000000"/>
                </a:solidFill>
                <a:latin typeface="微软雅黑" panose="020B0503020204020204" pitchFamily="34" charset="-122"/>
                <a:ea typeface="微软雅黑" panose="020B0503020204020204" pitchFamily="34" charset="-122"/>
              </a:rPr>
              <a:t>(</a:t>
            </a:r>
            <a:r>
              <a:rPr lang="en-US" altLang="zh-CN" dirty="0" err="1">
                <a:solidFill>
                  <a:srgbClr val="000000"/>
                </a:solidFill>
                <a:latin typeface="微软雅黑" panose="020B0503020204020204" pitchFamily="34" charset="-122"/>
                <a:ea typeface="微软雅黑" panose="020B0503020204020204" pitchFamily="34" charset="-122"/>
              </a:rPr>
              <a:t>qu</a:t>
            </a:r>
            <a:r>
              <a:rPr lang="en-US" altLang="zh-CN" dirty="0">
                <a:solidFill>
                  <a:srgbClr val="000000"/>
                </a:solidFill>
                <a:latin typeface="微软雅黑" panose="020B0503020204020204" pitchFamily="34" charset="-122"/>
                <a:ea typeface="微软雅黑" panose="020B0503020204020204" pitchFamily="34" charset="-122"/>
              </a:rPr>
              <a:t>)&gt;0:                 	    #</a:t>
            </a:r>
            <a:r>
              <a:rPr lang="zh-CN" altLang="zh-CN" dirty="0">
                <a:solidFill>
                  <a:srgbClr val="000000"/>
                </a:solidFill>
                <a:latin typeface="微软雅黑" panose="020B0503020204020204" pitchFamily="34" charset="-122"/>
                <a:ea typeface="微软雅黑" panose="020B0503020204020204" pitchFamily="34" charset="-122"/>
              </a:rPr>
              <a:t>队不空循环</a:t>
            </a:r>
          </a:p>
          <a:p>
            <a:pPr>
              <a:lnSpc>
                <a:spcPct val="100000"/>
              </a:lnSpc>
            </a:pPr>
            <a:r>
              <a:rPr lang="en-US" altLang="zh-CN" dirty="0">
                <a:solidFill>
                  <a:srgbClr val="000000"/>
                </a:solidFill>
                <a:latin typeface="微软雅黑" panose="020B0503020204020204" pitchFamily="34" charset="-122"/>
                <a:ea typeface="微软雅黑" panose="020B0503020204020204" pitchFamily="34" charset="-122"/>
              </a:rPr>
              <a:t>    v=</a:t>
            </a:r>
            <a:r>
              <a:rPr lang="en-US" altLang="zh-CN" dirty="0" err="1">
                <a:solidFill>
                  <a:srgbClr val="000000"/>
                </a:solidFill>
                <a:latin typeface="微软雅黑" panose="020B0503020204020204" pitchFamily="34" charset="-122"/>
                <a:ea typeface="微软雅黑" panose="020B0503020204020204" pitchFamily="34" charset="-122"/>
              </a:rPr>
              <a:t>qu.popleft</a:t>
            </a:r>
            <a:r>
              <a:rPr lang="en-US" altLang="zh-CN" dirty="0">
                <a:solidFill>
                  <a:srgbClr val="000000"/>
                </a:solidFill>
                <a:latin typeface="微软雅黑" panose="020B0503020204020204" pitchFamily="34" charset="-122"/>
                <a:ea typeface="微软雅黑" panose="020B0503020204020204" pitchFamily="34" charset="-122"/>
              </a:rPr>
              <a:t>()			    #</a:t>
            </a:r>
            <a:r>
              <a:rPr lang="zh-CN" altLang="zh-CN" dirty="0">
                <a:solidFill>
                  <a:srgbClr val="000000"/>
                </a:solidFill>
                <a:latin typeface="微软雅黑" panose="020B0503020204020204" pitchFamily="34" charset="-122"/>
                <a:ea typeface="微软雅黑" panose="020B0503020204020204" pitchFamily="34" charset="-122"/>
              </a:rPr>
              <a:t>出队顶点</a:t>
            </a:r>
            <a:r>
              <a:rPr lang="en-US" altLang="zh-CN" dirty="0">
                <a:solidFill>
                  <a:srgbClr val="000000"/>
                </a:solidFill>
                <a:latin typeface="微软雅黑" panose="020B0503020204020204" pitchFamily="34" charset="-122"/>
                <a:ea typeface="微软雅黑" panose="020B0503020204020204" pitchFamily="34" charset="-122"/>
              </a:rPr>
              <a:t>v</a:t>
            </a:r>
            <a:endParaRPr lang="zh-CN" altLang="zh-CN" dirty="0">
              <a:solidFill>
                <a:srgbClr val="000000"/>
              </a:solidFill>
              <a:latin typeface="微软雅黑" panose="020B0503020204020204" pitchFamily="34" charset="-122"/>
              <a:ea typeface="微软雅黑" panose="020B0503020204020204" pitchFamily="34" charset="-122"/>
            </a:endParaRPr>
          </a:p>
          <a:p>
            <a:pPr>
              <a:lnSpc>
                <a:spcPct val="100000"/>
              </a:lnSpc>
            </a:pPr>
            <a:r>
              <a:rPr lang="en-US" altLang="zh-CN" dirty="0">
                <a:solidFill>
                  <a:srgbClr val="000000"/>
                </a:solidFill>
                <a:latin typeface="微软雅黑" panose="020B0503020204020204" pitchFamily="34" charset="-122"/>
                <a:ea typeface="微软雅黑" panose="020B0503020204020204" pitchFamily="34" charset="-122"/>
              </a:rPr>
              <a:t>    for j in range(</a:t>
            </a:r>
            <a:r>
              <a:rPr lang="en-US" altLang="zh-CN" dirty="0" err="1">
                <a:solidFill>
                  <a:srgbClr val="000000"/>
                </a:solidFill>
                <a:latin typeface="微软雅黑" panose="020B0503020204020204" pitchFamily="34" charset="-122"/>
                <a:ea typeface="微软雅黑" panose="020B0503020204020204" pitchFamily="34" charset="-122"/>
              </a:rPr>
              <a:t>len</a:t>
            </a:r>
            <a:r>
              <a:rPr lang="en-US" altLang="zh-CN" dirty="0">
                <a:solidFill>
                  <a:srgbClr val="000000"/>
                </a:solidFill>
                <a:latin typeface="微软雅黑" panose="020B0503020204020204" pitchFamily="34" charset="-122"/>
                <a:ea typeface="微软雅黑" panose="020B0503020204020204" pitchFamily="34" charset="-122"/>
              </a:rPr>
              <a:t>(</a:t>
            </a:r>
            <a:r>
              <a:rPr lang="en-US" altLang="zh-CN" dirty="0" err="1">
                <a:solidFill>
                  <a:srgbClr val="000000"/>
                </a:solidFill>
                <a:latin typeface="微软雅黑" panose="020B0503020204020204" pitchFamily="34" charset="-122"/>
                <a:ea typeface="微软雅黑" panose="020B0503020204020204" pitchFamily="34" charset="-122"/>
              </a:rPr>
              <a:t>G.adjlist</a:t>
            </a:r>
            <a:r>
              <a:rPr lang="en-US" altLang="zh-CN" dirty="0">
                <a:solidFill>
                  <a:srgbClr val="000000"/>
                </a:solidFill>
                <a:latin typeface="微软雅黑" panose="020B0503020204020204" pitchFamily="34" charset="-122"/>
                <a:ea typeface="微软雅黑" panose="020B0503020204020204" pitchFamily="34" charset="-122"/>
              </a:rPr>
              <a:t>[v])):  #</a:t>
            </a:r>
            <a:r>
              <a:rPr lang="zh-CN" altLang="zh-CN" dirty="0">
                <a:solidFill>
                  <a:srgbClr val="000000"/>
                </a:solidFill>
                <a:latin typeface="微软雅黑" panose="020B0503020204020204" pitchFamily="34" charset="-122"/>
                <a:ea typeface="微软雅黑" panose="020B0503020204020204" pitchFamily="34" charset="-122"/>
              </a:rPr>
              <a:t>处理顶点</a:t>
            </a:r>
            <a:r>
              <a:rPr lang="en-US" altLang="zh-CN" dirty="0">
                <a:solidFill>
                  <a:srgbClr val="000000"/>
                </a:solidFill>
                <a:latin typeface="微软雅黑" panose="020B0503020204020204" pitchFamily="34" charset="-122"/>
                <a:ea typeface="微软雅黑" panose="020B0503020204020204" pitchFamily="34" charset="-122"/>
              </a:rPr>
              <a:t>v</a:t>
            </a:r>
            <a:r>
              <a:rPr lang="zh-CN" altLang="zh-CN" dirty="0">
                <a:solidFill>
                  <a:srgbClr val="000000"/>
                </a:solidFill>
                <a:latin typeface="微软雅黑" panose="020B0503020204020204" pitchFamily="34" charset="-122"/>
                <a:ea typeface="微软雅黑" panose="020B0503020204020204" pitchFamily="34" charset="-122"/>
              </a:rPr>
              <a:t>的所有出边</a:t>
            </a:r>
          </a:p>
          <a:p>
            <a:pPr>
              <a:lnSpc>
                <a:spcPct val="100000"/>
              </a:lnSpc>
            </a:pPr>
            <a:r>
              <a:rPr lang="en-US" altLang="zh-CN" dirty="0">
                <a:solidFill>
                  <a:srgbClr val="000000"/>
                </a:solidFill>
                <a:latin typeface="微软雅黑" panose="020B0503020204020204" pitchFamily="34" charset="-122"/>
                <a:ea typeface="微软雅黑" panose="020B0503020204020204" pitchFamily="34" charset="-122"/>
              </a:rPr>
              <a:t>      w=</a:t>
            </a:r>
            <a:r>
              <a:rPr lang="en-US" altLang="zh-CN" dirty="0" err="1">
                <a:solidFill>
                  <a:srgbClr val="000000"/>
                </a:solidFill>
                <a:latin typeface="微软雅黑" panose="020B0503020204020204" pitchFamily="34" charset="-122"/>
                <a:ea typeface="微软雅黑" panose="020B0503020204020204" pitchFamily="34" charset="-122"/>
              </a:rPr>
              <a:t>G.adjlist</a:t>
            </a:r>
            <a:r>
              <a:rPr lang="en-US" altLang="zh-CN" dirty="0">
                <a:solidFill>
                  <a:srgbClr val="000000"/>
                </a:solidFill>
                <a:latin typeface="微软雅黑" panose="020B0503020204020204" pitchFamily="34" charset="-122"/>
                <a:ea typeface="微软雅黑" panose="020B0503020204020204" pitchFamily="34" charset="-122"/>
              </a:rPr>
              <a:t>[v][j].</a:t>
            </a:r>
            <a:r>
              <a:rPr lang="en-US" altLang="zh-CN" dirty="0" err="1">
                <a:solidFill>
                  <a:srgbClr val="000000"/>
                </a:solidFill>
                <a:latin typeface="微软雅黑" panose="020B0503020204020204" pitchFamily="34" charset="-122"/>
                <a:ea typeface="微软雅黑" panose="020B0503020204020204" pitchFamily="34" charset="-122"/>
              </a:rPr>
              <a:t>adjvex</a:t>
            </a:r>
            <a:r>
              <a:rPr lang="en-US" altLang="zh-CN" dirty="0">
                <a:solidFill>
                  <a:srgbClr val="000000"/>
                </a:solidFill>
                <a:latin typeface="微软雅黑" panose="020B0503020204020204" pitchFamily="34" charset="-122"/>
                <a:ea typeface="微软雅黑" panose="020B0503020204020204" pitchFamily="34" charset="-122"/>
              </a:rPr>
              <a:t>     	    #</a:t>
            </a:r>
            <a:r>
              <a:rPr lang="zh-CN" altLang="zh-CN" dirty="0">
                <a:solidFill>
                  <a:srgbClr val="000000"/>
                </a:solidFill>
                <a:latin typeface="微软雅黑" panose="020B0503020204020204" pitchFamily="34" charset="-122"/>
                <a:ea typeface="微软雅黑" panose="020B0503020204020204" pitchFamily="34" charset="-122"/>
              </a:rPr>
              <a:t>取顶点</a:t>
            </a:r>
            <a:r>
              <a:rPr lang="en-US" altLang="zh-CN" dirty="0">
                <a:solidFill>
                  <a:srgbClr val="000000"/>
                </a:solidFill>
                <a:latin typeface="微软雅黑" panose="020B0503020204020204" pitchFamily="34" charset="-122"/>
                <a:ea typeface="微软雅黑" panose="020B0503020204020204" pitchFamily="34" charset="-122"/>
              </a:rPr>
              <a:t>v</a:t>
            </a:r>
            <a:r>
              <a:rPr lang="zh-CN" altLang="zh-CN" dirty="0">
                <a:solidFill>
                  <a:srgbClr val="000000"/>
                </a:solidFill>
                <a:latin typeface="微软雅黑" panose="020B0503020204020204" pitchFamily="34" charset="-122"/>
                <a:ea typeface="微软雅黑" panose="020B0503020204020204" pitchFamily="34" charset="-122"/>
              </a:rPr>
              <a:t>的第</a:t>
            </a:r>
            <a:r>
              <a:rPr lang="en-US" altLang="zh-CN" dirty="0">
                <a:solidFill>
                  <a:srgbClr val="000000"/>
                </a:solidFill>
                <a:latin typeface="微软雅黑" panose="020B0503020204020204" pitchFamily="34" charset="-122"/>
                <a:ea typeface="微软雅黑" panose="020B0503020204020204" pitchFamily="34" charset="-122"/>
              </a:rPr>
              <a:t>j</a:t>
            </a:r>
            <a:r>
              <a:rPr lang="zh-CN" altLang="zh-CN" dirty="0">
                <a:solidFill>
                  <a:srgbClr val="000000"/>
                </a:solidFill>
                <a:latin typeface="微软雅黑" panose="020B0503020204020204" pitchFamily="34" charset="-122"/>
                <a:ea typeface="微软雅黑" panose="020B0503020204020204" pitchFamily="34" charset="-122"/>
              </a:rPr>
              <a:t>个出边邻接点</a:t>
            </a:r>
            <a:r>
              <a:rPr lang="en-US" altLang="zh-CN" dirty="0">
                <a:solidFill>
                  <a:srgbClr val="000000"/>
                </a:solidFill>
                <a:latin typeface="微软雅黑" panose="020B0503020204020204" pitchFamily="34" charset="-122"/>
                <a:ea typeface="微软雅黑" panose="020B0503020204020204" pitchFamily="34" charset="-122"/>
              </a:rPr>
              <a:t>w</a:t>
            </a:r>
            <a:endParaRPr lang="zh-CN" altLang="zh-CN" dirty="0">
              <a:solidFill>
                <a:srgbClr val="000000"/>
              </a:solidFill>
              <a:latin typeface="微软雅黑" panose="020B0503020204020204" pitchFamily="34" charset="-122"/>
              <a:ea typeface="微软雅黑" panose="020B0503020204020204" pitchFamily="34" charset="-122"/>
            </a:endParaRPr>
          </a:p>
          <a:p>
            <a:pPr>
              <a:lnSpc>
                <a:spcPct val="100000"/>
              </a:lnSpc>
            </a:pPr>
            <a:r>
              <a:rPr lang="en-US" altLang="zh-CN" dirty="0">
                <a:solidFill>
                  <a:srgbClr val="000000"/>
                </a:solidFill>
                <a:latin typeface="微软雅黑" panose="020B0503020204020204" pitchFamily="34" charset="-122"/>
                <a:ea typeface="微软雅黑" panose="020B0503020204020204" pitchFamily="34" charset="-122"/>
              </a:rPr>
              <a:t>      if visited[w]==0:		    #</a:t>
            </a:r>
            <a:r>
              <a:rPr lang="zh-CN" altLang="zh-CN" dirty="0">
                <a:solidFill>
                  <a:srgbClr val="000000"/>
                </a:solidFill>
                <a:latin typeface="微软雅黑" panose="020B0503020204020204" pitchFamily="34" charset="-122"/>
                <a:ea typeface="微软雅黑" panose="020B0503020204020204" pitchFamily="34" charset="-122"/>
              </a:rPr>
              <a:t>若</a:t>
            </a:r>
            <a:r>
              <a:rPr lang="en-US" altLang="zh-CN" dirty="0">
                <a:solidFill>
                  <a:srgbClr val="000000"/>
                </a:solidFill>
                <a:latin typeface="微软雅黑" panose="020B0503020204020204" pitchFamily="34" charset="-122"/>
                <a:ea typeface="微软雅黑" panose="020B0503020204020204" pitchFamily="34" charset="-122"/>
              </a:rPr>
              <a:t>w</a:t>
            </a:r>
            <a:r>
              <a:rPr lang="zh-CN" altLang="zh-CN" dirty="0">
                <a:solidFill>
                  <a:srgbClr val="000000"/>
                </a:solidFill>
                <a:latin typeface="微软雅黑" panose="020B0503020204020204" pitchFamily="34" charset="-122"/>
                <a:ea typeface="微软雅黑" panose="020B0503020204020204" pitchFamily="34" charset="-122"/>
              </a:rPr>
              <a:t>未访问</a:t>
            </a:r>
          </a:p>
          <a:p>
            <a:pPr>
              <a:lnSpc>
                <a:spcPct val="100000"/>
              </a:lnSpc>
            </a:pPr>
            <a:r>
              <a:rPr lang="en-US" altLang="zh-CN" dirty="0">
                <a:solidFill>
                  <a:srgbClr val="000000"/>
                </a:solidFill>
                <a:latin typeface="微软雅黑" panose="020B0503020204020204" pitchFamily="34" charset="-122"/>
                <a:ea typeface="微软雅黑" panose="020B0503020204020204" pitchFamily="34" charset="-122"/>
              </a:rPr>
              <a:t>        print(</a:t>
            </a:r>
            <a:r>
              <a:rPr lang="en-US" altLang="zh-CN" dirty="0" err="1">
                <a:solidFill>
                  <a:srgbClr val="000000"/>
                </a:solidFill>
                <a:latin typeface="微软雅黑" panose="020B0503020204020204" pitchFamily="34" charset="-122"/>
                <a:ea typeface="微软雅黑" panose="020B0503020204020204" pitchFamily="34" charset="-122"/>
              </a:rPr>
              <a:t>w,end</a:t>
            </a:r>
            <a:r>
              <a:rPr lang="en-US" altLang="zh-CN" dirty="0">
                <a:solidFill>
                  <a:srgbClr val="000000"/>
                </a:solidFill>
                <a:latin typeface="微软雅黑" panose="020B0503020204020204" pitchFamily="34" charset="-122"/>
                <a:ea typeface="微软雅黑" panose="020B0503020204020204" pitchFamily="34" charset="-122"/>
              </a:rPr>
              <a:t>=" ")		    #</a:t>
            </a:r>
            <a:r>
              <a:rPr lang="zh-CN" altLang="zh-CN" dirty="0">
                <a:solidFill>
                  <a:srgbClr val="000000"/>
                </a:solidFill>
                <a:latin typeface="微软雅黑" panose="020B0503020204020204" pitchFamily="34" charset="-122"/>
                <a:ea typeface="微软雅黑" panose="020B0503020204020204" pitchFamily="34" charset="-122"/>
              </a:rPr>
              <a:t>访问顶点</a:t>
            </a:r>
            <a:r>
              <a:rPr lang="en-US" altLang="zh-CN" dirty="0">
                <a:solidFill>
                  <a:srgbClr val="000000"/>
                </a:solidFill>
                <a:latin typeface="微软雅黑" panose="020B0503020204020204" pitchFamily="34" charset="-122"/>
                <a:ea typeface="微软雅黑" panose="020B0503020204020204" pitchFamily="34" charset="-122"/>
              </a:rPr>
              <a:t>w</a:t>
            </a:r>
            <a:endParaRPr lang="zh-CN" altLang="zh-CN" dirty="0">
              <a:solidFill>
                <a:srgbClr val="000000"/>
              </a:solidFill>
              <a:latin typeface="微软雅黑" panose="020B0503020204020204" pitchFamily="34" charset="-122"/>
              <a:ea typeface="微软雅黑" panose="020B0503020204020204" pitchFamily="34" charset="-122"/>
            </a:endParaRPr>
          </a:p>
          <a:p>
            <a:pPr>
              <a:lnSpc>
                <a:spcPct val="100000"/>
              </a:lnSpc>
            </a:pPr>
            <a:r>
              <a:rPr lang="en-US" altLang="zh-CN" dirty="0">
                <a:solidFill>
                  <a:srgbClr val="000000"/>
                </a:solidFill>
                <a:latin typeface="微软雅黑" panose="020B0503020204020204" pitchFamily="34" charset="-122"/>
                <a:ea typeface="微软雅黑" panose="020B0503020204020204" pitchFamily="34" charset="-122"/>
              </a:rPr>
              <a:t>        visited[w]=1			    #</a:t>
            </a:r>
            <a:r>
              <a:rPr lang="zh-CN" altLang="zh-CN" dirty="0">
                <a:solidFill>
                  <a:srgbClr val="000000"/>
                </a:solidFill>
                <a:latin typeface="微软雅黑" panose="020B0503020204020204" pitchFamily="34" charset="-122"/>
                <a:ea typeface="微软雅黑" panose="020B0503020204020204" pitchFamily="34" charset="-122"/>
              </a:rPr>
              <a:t>置已访问标记</a:t>
            </a:r>
          </a:p>
          <a:p>
            <a:pPr>
              <a:lnSpc>
                <a:spcPct val="100000"/>
              </a:lnSpc>
            </a:pPr>
            <a:r>
              <a:rPr lang="en-US" altLang="zh-CN" dirty="0">
                <a:solidFill>
                  <a:srgbClr val="000000"/>
                </a:solidFill>
                <a:latin typeface="微软雅黑" panose="020B0503020204020204" pitchFamily="34" charset="-122"/>
                <a:ea typeface="微软雅黑" panose="020B0503020204020204" pitchFamily="34" charset="-122"/>
              </a:rPr>
              <a:t>        </a:t>
            </a:r>
            <a:r>
              <a:rPr lang="en-US" altLang="zh-CN" dirty="0" err="1">
                <a:solidFill>
                  <a:srgbClr val="000000"/>
                </a:solidFill>
                <a:latin typeface="微软雅黑" panose="020B0503020204020204" pitchFamily="34" charset="-122"/>
                <a:ea typeface="微软雅黑" panose="020B0503020204020204" pitchFamily="34" charset="-122"/>
              </a:rPr>
              <a:t>qu.append</a:t>
            </a:r>
            <a:r>
              <a:rPr lang="en-US" altLang="zh-CN" dirty="0">
                <a:solidFill>
                  <a:srgbClr val="000000"/>
                </a:solidFill>
                <a:latin typeface="微软雅黑" panose="020B0503020204020204" pitchFamily="34" charset="-122"/>
                <a:ea typeface="微软雅黑" panose="020B0503020204020204" pitchFamily="34" charset="-122"/>
              </a:rPr>
              <a:t>(w)			    #w</a:t>
            </a:r>
            <a:r>
              <a:rPr lang="zh-CN" altLang="zh-CN" dirty="0">
                <a:solidFill>
                  <a:srgbClr val="000000"/>
                </a:solidFill>
                <a:latin typeface="微软雅黑" panose="020B0503020204020204" pitchFamily="34" charset="-122"/>
                <a:ea typeface="微软雅黑" panose="020B0503020204020204" pitchFamily="34" charset="-122"/>
              </a:rPr>
              <a:t>进队</a:t>
            </a:r>
          </a:p>
        </p:txBody>
      </p:sp>
      <p:sp>
        <p:nvSpPr>
          <p:cNvPr id="6" name="TextBox 5"/>
          <p:cNvSpPr txBox="1"/>
          <p:nvPr/>
        </p:nvSpPr>
        <p:spPr>
          <a:xfrm>
            <a:off x="1452497" y="6474324"/>
            <a:ext cx="2857520" cy="398780"/>
          </a:xfrm>
          <a:prstGeom prst="rect">
            <a:avLst/>
          </a:prstGeom>
          <a:noFill/>
        </p:spPr>
        <p:txBody>
          <a:bodyPr wrap="square" rtlCol="0">
            <a:spAutoFit/>
          </a:bodyPr>
          <a:lstStyle/>
          <a:p>
            <a:r>
              <a:rPr lang="zh-CN" altLang="zh-CN" sz="20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时间复杂度为</a:t>
            </a:r>
            <a:r>
              <a:rPr lang="en-US" altLang="zh-CN" sz="2000" dirty="0">
                <a:solidFill>
                  <a:srgbClr val="FF0000"/>
                </a:solidFill>
                <a:latin typeface="微软雅黑" panose="020B0503020204020204" pitchFamily="34" charset="-122"/>
                <a:ea typeface="微软雅黑" panose="020B0503020204020204" pitchFamily="34" charset="-122"/>
                <a:cs typeface="Consolas" panose="020B0609020204030204" pitchFamily="49" charset="0"/>
              </a:rPr>
              <a:t>O(</a:t>
            </a:r>
            <a:r>
              <a:rPr lang="en-US" altLang="zh-CN" sz="2000" i="1" dirty="0" err="1">
                <a:solidFill>
                  <a:srgbClr val="FF0000"/>
                </a:solidFill>
                <a:latin typeface="微软雅黑" panose="020B0503020204020204" pitchFamily="34" charset="-122"/>
                <a:ea typeface="微软雅黑" panose="020B0503020204020204" pitchFamily="34" charset="-122"/>
                <a:cs typeface="Consolas" panose="020B0609020204030204" pitchFamily="49" charset="0"/>
              </a:rPr>
              <a:t>n</a:t>
            </a:r>
            <a:r>
              <a:rPr lang="en-US" altLang="zh-CN" sz="2000" dirty="0" err="1">
                <a:solidFill>
                  <a:srgbClr val="FF0000"/>
                </a:solidFill>
                <a:latin typeface="微软雅黑" panose="020B0503020204020204" pitchFamily="34" charset="-122"/>
                <a:ea typeface="微软雅黑" panose="020B0503020204020204" pitchFamily="34" charset="-122"/>
                <a:cs typeface="Consolas" panose="020B0609020204030204" pitchFamily="49" charset="0"/>
              </a:rPr>
              <a:t>+</a:t>
            </a:r>
            <a:r>
              <a:rPr lang="en-US" altLang="zh-CN" sz="2000" i="1" dirty="0" err="1">
                <a:solidFill>
                  <a:srgbClr val="FF0000"/>
                </a:solidFill>
                <a:latin typeface="微软雅黑" panose="020B0503020204020204" pitchFamily="34" charset="-122"/>
                <a:ea typeface="微软雅黑" panose="020B0503020204020204" pitchFamily="34" charset="-122"/>
                <a:cs typeface="Consolas" panose="020B0609020204030204" pitchFamily="49" charset="0"/>
              </a:rPr>
              <a:t>e</a:t>
            </a:r>
            <a:r>
              <a:rPr lang="en-US" altLang="zh-CN" sz="2000" dirty="0">
                <a:solidFill>
                  <a:srgbClr val="FF0000"/>
                </a:solidFill>
                <a:latin typeface="微软雅黑" panose="020B0503020204020204" pitchFamily="34" charset="-122"/>
                <a:ea typeface="微软雅黑" panose="020B0503020204020204" pitchFamily="34" charset="-122"/>
                <a:cs typeface="Consolas" panose="020B0609020204030204" pitchFamily="49" charset="0"/>
              </a:rPr>
              <a:t>)</a:t>
            </a:r>
            <a:r>
              <a:rPr lang="zh-CN" altLang="en-US" sz="20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a:t>
            </a:r>
          </a:p>
        </p:txBody>
      </p:sp>
      <p:sp>
        <p:nvSpPr>
          <p:cNvPr id="8" name="文本框 7"/>
          <p:cNvSpPr txBox="1"/>
          <p:nvPr/>
        </p:nvSpPr>
        <p:spPr>
          <a:xfrm>
            <a:off x="1073369" y="144242"/>
            <a:ext cx="2012950" cy="460375"/>
          </a:xfrm>
          <a:prstGeom prst="rect">
            <a:avLst/>
          </a:prstGeom>
          <a:noFill/>
        </p:spPr>
        <p:txBody>
          <a:bodyPr wrap="none" rtlCol="0" anchor="ctr">
            <a:spAutoFit/>
          </a:bodyPr>
          <a:lstStyle/>
          <a:p>
            <a:r>
              <a:rPr lang="en-US" altLang="zh-CN" sz="2400">
                <a:solidFill>
                  <a:schemeClr val="accent1"/>
                </a:solidFill>
                <a:latin typeface="微软雅黑" panose="020B0503020204020204" pitchFamily="34" charset="-122"/>
                <a:ea typeface="微软雅黑" panose="020B0503020204020204" pitchFamily="34" charset="-122"/>
                <a:cs typeface="Arial" panose="020B0604020202020204"/>
              </a:rPr>
              <a:t>7.3  </a:t>
            </a:r>
            <a:r>
              <a:rPr lang="zh-CN" altLang="en-US" sz="2400">
                <a:solidFill>
                  <a:schemeClr val="accent1"/>
                </a:solidFill>
                <a:latin typeface="微软雅黑" panose="020B0503020204020204" pitchFamily="34" charset="-122"/>
                <a:ea typeface="微软雅黑" panose="020B0503020204020204" pitchFamily="34" charset="-122"/>
                <a:cs typeface="Arial" panose="020B0604020202020204"/>
              </a:rPr>
              <a:t>图的遍历</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par>
                          <p:cTn id="12" fill="hold">
                            <p:stCondLst>
                              <p:cond delay="1000"/>
                            </p:stCondLst>
                            <p:childTnLst>
                              <p:par>
                                <p:cTn id="13" presetID="1" presetClass="entr" presetSubtype="0" fill="hold" nodeType="after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childTnLst>
                                </p:cTn>
                              </p:par>
                            </p:childTnLst>
                          </p:cTn>
                        </p:par>
                        <p:par>
                          <p:cTn id="15" fill="hold">
                            <p:stCondLst>
                              <p:cond delay="1000"/>
                            </p:stCondLst>
                            <p:childTnLst>
                              <p:par>
                                <p:cTn id="16" presetID="1" presetClass="entr" presetSubtype="0" fill="hold" nodeType="afterEffect">
                                  <p:stCondLst>
                                    <p:cond delay="0"/>
                                  </p:stCondLst>
                                  <p:childTnLst>
                                    <p:set>
                                      <p:cBhvr>
                                        <p:cTn id="17" dur="1" fill="hold">
                                          <p:stCondLst>
                                            <p:cond delay="0"/>
                                          </p:stCondLst>
                                        </p:cTn>
                                        <p:tgtEl>
                                          <p:spTgt spid="5">
                                            <p:txEl>
                                              <p:pRg st="1" end="1"/>
                                            </p:txEl>
                                          </p:spTgt>
                                        </p:tgtEl>
                                        <p:attrNameLst>
                                          <p:attrName>style.visibility</p:attrName>
                                        </p:attrNameLst>
                                      </p:cBhvr>
                                      <p:to>
                                        <p:strVal val="visible"/>
                                      </p:to>
                                    </p:set>
                                  </p:childTnLst>
                                </p:cTn>
                              </p:par>
                            </p:childTnLst>
                          </p:cTn>
                        </p:par>
                        <p:par>
                          <p:cTn id="18" fill="hold">
                            <p:stCondLst>
                              <p:cond delay="1000"/>
                            </p:stCondLst>
                            <p:childTnLst>
                              <p:par>
                                <p:cTn id="19" presetID="1" presetClass="entr" presetSubtype="0" fill="hold" nodeType="after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childTnLst>
                                </p:cTn>
                              </p:par>
                            </p:childTnLst>
                          </p:cTn>
                        </p:par>
                        <p:par>
                          <p:cTn id="21" fill="hold">
                            <p:stCondLst>
                              <p:cond delay="1000"/>
                            </p:stCondLst>
                            <p:childTnLst>
                              <p:par>
                                <p:cTn id="22" presetID="1" presetClass="entr" presetSubtype="0" fill="hold" nodeType="afterEffect">
                                  <p:stCondLst>
                                    <p:cond delay="0"/>
                                  </p:stCondLst>
                                  <p:childTnLst>
                                    <p:set>
                                      <p:cBhvr>
                                        <p:cTn id="23" dur="1" fill="hold">
                                          <p:stCondLst>
                                            <p:cond delay="0"/>
                                          </p:stCondLst>
                                        </p:cTn>
                                        <p:tgtEl>
                                          <p:spTgt spid="5">
                                            <p:txEl>
                                              <p:pRg st="3" end="3"/>
                                            </p:txEl>
                                          </p:spTgt>
                                        </p:tgtEl>
                                        <p:attrNameLst>
                                          <p:attrName>style.visibility</p:attrName>
                                        </p:attrNameLst>
                                      </p:cBhvr>
                                      <p:to>
                                        <p:strVal val="visible"/>
                                      </p:to>
                                    </p:set>
                                  </p:childTnLst>
                                </p:cTn>
                              </p:par>
                            </p:childTnLst>
                          </p:cTn>
                        </p:par>
                        <p:par>
                          <p:cTn id="24" fill="hold">
                            <p:stCondLst>
                              <p:cond delay="1000"/>
                            </p:stCondLst>
                            <p:childTnLst>
                              <p:par>
                                <p:cTn id="25" presetID="1" presetClass="entr" presetSubtype="0" fill="hold" nodeType="after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childTnLst>
                                </p:cTn>
                              </p:par>
                            </p:childTnLst>
                          </p:cTn>
                        </p:par>
                        <p:par>
                          <p:cTn id="27" fill="hold">
                            <p:stCondLst>
                              <p:cond delay="1000"/>
                            </p:stCondLst>
                            <p:childTnLst>
                              <p:par>
                                <p:cTn id="28" presetID="1" presetClass="entr" presetSubtype="0" fill="hold" nodeType="afterEffect">
                                  <p:stCondLst>
                                    <p:cond delay="0"/>
                                  </p:stCondLst>
                                  <p:childTnLst>
                                    <p:set>
                                      <p:cBhvr>
                                        <p:cTn id="29" dur="1" fill="hold">
                                          <p:stCondLst>
                                            <p:cond delay="0"/>
                                          </p:stCondLst>
                                        </p:cTn>
                                        <p:tgtEl>
                                          <p:spTgt spid="5">
                                            <p:txEl>
                                              <p:pRg st="5" end="5"/>
                                            </p:txEl>
                                          </p:spTgt>
                                        </p:tgtEl>
                                        <p:attrNameLst>
                                          <p:attrName>style.visibility</p:attrName>
                                        </p:attrNameLst>
                                      </p:cBhvr>
                                      <p:to>
                                        <p:strVal val="visible"/>
                                      </p:to>
                                    </p:set>
                                  </p:childTnLst>
                                </p:cTn>
                              </p:par>
                            </p:childTnLst>
                          </p:cTn>
                        </p:par>
                        <p:par>
                          <p:cTn id="30" fill="hold">
                            <p:stCondLst>
                              <p:cond delay="1000"/>
                            </p:stCondLst>
                            <p:childTnLst>
                              <p:par>
                                <p:cTn id="31" presetID="1" presetClass="entr" presetSubtype="0" fill="hold" nodeType="afterEffect">
                                  <p:stCondLst>
                                    <p:cond delay="0"/>
                                  </p:stCondLst>
                                  <p:childTnLst>
                                    <p:set>
                                      <p:cBhvr>
                                        <p:cTn id="32" dur="1" fill="hold">
                                          <p:stCondLst>
                                            <p:cond delay="0"/>
                                          </p:stCondLst>
                                        </p:cTn>
                                        <p:tgtEl>
                                          <p:spTgt spid="5">
                                            <p:txEl>
                                              <p:pRg st="6" end="6"/>
                                            </p:txEl>
                                          </p:spTgt>
                                        </p:tgtEl>
                                        <p:attrNameLst>
                                          <p:attrName>style.visibility</p:attrName>
                                        </p:attrNameLst>
                                      </p:cBhvr>
                                      <p:to>
                                        <p:strVal val="visible"/>
                                      </p:to>
                                    </p:set>
                                  </p:childTnLst>
                                </p:cTn>
                              </p:par>
                            </p:childTnLst>
                          </p:cTn>
                        </p:par>
                        <p:par>
                          <p:cTn id="33" fill="hold">
                            <p:stCondLst>
                              <p:cond delay="1000"/>
                            </p:stCondLst>
                            <p:childTnLst>
                              <p:par>
                                <p:cTn id="34" presetID="1" presetClass="entr" presetSubtype="0" fill="hold" nodeType="afterEffect">
                                  <p:stCondLst>
                                    <p:cond delay="0"/>
                                  </p:stCondLst>
                                  <p:childTnLst>
                                    <p:set>
                                      <p:cBhvr>
                                        <p:cTn id="35"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5">
                                            <p:txEl>
                                              <p:pRg st="8" end="8"/>
                                            </p:txEl>
                                          </p:spTgt>
                                        </p:tgtEl>
                                        <p:attrNameLst>
                                          <p:attrName>style.visibility</p:attrName>
                                        </p:attrNameLst>
                                      </p:cBhvr>
                                      <p:to>
                                        <p:strVal val="visible"/>
                                      </p:to>
                                    </p:set>
                                  </p:childTnLst>
                                </p:cTn>
                              </p:par>
                              <p:par>
                                <p:cTn id="40" presetID="1" presetClass="entr" presetSubtype="0" fill="hold" nodeType="withEffect">
                                  <p:stCondLst>
                                    <p:cond delay="0"/>
                                  </p:stCondLst>
                                  <p:childTnLst>
                                    <p:set>
                                      <p:cBhvr>
                                        <p:cTn id="41"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5">
                                            <p:txEl>
                                              <p:pRg st="10" end="10"/>
                                            </p:txEl>
                                          </p:spTgt>
                                        </p:tgtEl>
                                        <p:attrNameLst>
                                          <p:attrName>style.visibility</p:attrName>
                                        </p:attrNameLst>
                                      </p:cBhvr>
                                      <p:to>
                                        <p:strVal val="visible"/>
                                      </p:to>
                                    </p:set>
                                  </p:childTnLst>
                                </p:cTn>
                              </p:par>
                              <p:par>
                                <p:cTn id="46" presetID="1" presetClass="entr" presetSubtype="0" fill="hold" nodeType="withEffect">
                                  <p:stCondLst>
                                    <p:cond delay="0"/>
                                  </p:stCondLst>
                                  <p:childTnLst>
                                    <p:set>
                                      <p:cBhvr>
                                        <p:cTn id="47" dur="1" fill="hold">
                                          <p:stCondLst>
                                            <p:cond delay="0"/>
                                          </p:stCondLst>
                                        </p:cTn>
                                        <p:tgtEl>
                                          <p:spTgt spid="5">
                                            <p:txEl>
                                              <p:pRg st="11" end="11"/>
                                            </p:txEl>
                                          </p:spTgt>
                                        </p:tgtEl>
                                        <p:attrNameLst>
                                          <p:attrName>style.visibility</p:attrName>
                                        </p:attrNameLst>
                                      </p:cBhvr>
                                      <p:to>
                                        <p:strVal val="visible"/>
                                      </p:to>
                                    </p:set>
                                  </p:childTnLst>
                                </p:cTn>
                              </p:par>
                              <p:par>
                                <p:cTn id="48" presetID="1" presetClass="entr" presetSubtype="0" fill="hold" nodeType="withEffect">
                                  <p:stCondLst>
                                    <p:cond delay="0"/>
                                  </p:stCondLst>
                                  <p:childTnLst>
                                    <p:set>
                                      <p:cBhvr>
                                        <p:cTn id="49" dur="1" fill="hold">
                                          <p:stCondLst>
                                            <p:cond delay="0"/>
                                          </p:stCondLst>
                                        </p:cTn>
                                        <p:tgtEl>
                                          <p:spTgt spid="5">
                                            <p:txEl>
                                              <p:pRg st="12" end="12"/>
                                            </p:txEl>
                                          </p:spTgt>
                                        </p:tgtEl>
                                        <p:attrNameLst>
                                          <p:attrName>style.visibility</p:attrName>
                                        </p:attrNameLst>
                                      </p:cBhvr>
                                      <p:to>
                                        <p:strVal val="visible"/>
                                      </p:to>
                                    </p:set>
                                  </p:childTnLst>
                                </p:cTn>
                              </p:par>
                              <p:par>
                                <p:cTn id="50" presetID="1" presetClass="entr" presetSubtype="0" fill="hold" nodeType="withEffect">
                                  <p:stCondLst>
                                    <p:cond delay="0"/>
                                  </p:stCondLst>
                                  <p:childTnLst>
                                    <p:set>
                                      <p:cBhvr>
                                        <p:cTn id="51" dur="1" fill="hold">
                                          <p:stCondLst>
                                            <p:cond delay="0"/>
                                          </p:stCondLst>
                                        </p:cTn>
                                        <p:tgtEl>
                                          <p:spTgt spid="5">
                                            <p:txEl>
                                              <p:pRg st="13" end="13"/>
                                            </p:txEl>
                                          </p:spTgt>
                                        </p:tgtEl>
                                        <p:attrNameLst>
                                          <p:attrName>style.visibility</p:attrName>
                                        </p:attrNameLst>
                                      </p:cBhvr>
                                      <p:to>
                                        <p:strVal val="visible"/>
                                      </p:to>
                                    </p:set>
                                  </p:childTnLst>
                                </p:cTn>
                              </p:par>
                              <p:par>
                                <p:cTn id="52" presetID="1" presetClass="entr" presetSubtype="0" fill="hold" nodeType="withEffect">
                                  <p:stCondLst>
                                    <p:cond delay="0"/>
                                  </p:stCondLst>
                                  <p:childTnLst>
                                    <p:set>
                                      <p:cBhvr>
                                        <p:cTn id="53" dur="1" fill="hold">
                                          <p:stCondLst>
                                            <p:cond delay="0"/>
                                          </p:stCondLst>
                                        </p:cTn>
                                        <p:tgtEl>
                                          <p:spTgt spid="5">
                                            <p:txEl>
                                              <p:pRg st="14" end="14"/>
                                            </p:txEl>
                                          </p:spTgt>
                                        </p:tgtEl>
                                        <p:attrNameLst>
                                          <p:attrName>style.visibility</p:attrName>
                                        </p:attrNameLst>
                                      </p:cBhvr>
                                      <p:to>
                                        <p:strVal val="visible"/>
                                      </p:to>
                                    </p:set>
                                  </p:childTnLst>
                                </p:cTn>
                              </p:par>
                              <p:par>
                                <p:cTn id="54" presetID="1" presetClass="entr" presetSubtype="0" fill="hold" nodeType="withEffect">
                                  <p:stCondLst>
                                    <p:cond delay="0"/>
                                  </p:stCondLst>
                                  <p:childTnLst>
                                    <p:set>
                                      <p:cBhvr>
                                        <p:cTn id="55"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a:spLocks noChangeArrowheads="1"/>
          </p:cNvSpPr>
          <p:nvPr/>
        </p:nvSpPr>
        <p:spPr bwMode="auto">
          <a:xfrm>
            <a:off x="973978" y="742788"/>
            <a:ext cx="8501122" cy="422680"/>
          </a:xfrm>
          <a:prstGeom prst="rect">
            <a:avLst/>
          </a:prstGeom>
          <a:noFill/>
          <a:ln w="9525">
            <a:noFill/>
            <a:miter lim="800000"/>
          </a:ln>
        </p:spPr>
        <p:txBody>
          <a:bodyPr wrap="square">
            <a:spAutoFit/>
          </a:bodyPr>
          <a:lstStyle/>
          <a:p>
            <a:pPr indent="-342900">
              <a:lnSpc>
                <a:spcPts val="2800"/>
              </a:lnSpc>
            </a:pPr>
            <a:r>
              <a:rPr lang="zh-CN" altLang="zh-CN" sz="20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图采用</a:t>
            </a:r>
            <a:r>
              <a:rPr lang="zh-CN" altLang="zh-CN" sz="2000" dirty="0">
                <a:solidFill>
                  <a:srgbClr val="FF0000"/>
                </a:solidFill>
                <a:latin typeface="微软雅黑" panose="020B0503020204020204" pitchFamily="34" charset="-122"/>
                <a:ea typeface="微软雅黑" panose="020B0503020204020204" pitchFamily="34" charset="-122"/>
                <a:cs typeface="Consolas" panose="020B0609020204030204" pitchFamily="49" charset="0"/>
              </a:rPr>
              <a:t>邻接</a:t>
            </a:r>
            <a:r>
              <a:rPr lang="zh-CN" altLang="en-US" sz="2000" dirty="0">
                <a:solidFill>
                  <a:srgbClr val="FF0000"/>
                </a:solidFill>
                <a:latin typeface="微软雅黑" panose="020B0503020204020204" pitchFamily="34" charset="-122"/>
                <a:ea typeface="微软雅黑" panose="020B0503020204020204" pitchFamily="34" charset="-122"/>
                <a:cs typeface="Consolas" panose="020B0609020204030204" pitchFamily="49" charset="0"/>
              </a:rPr>
              <a:t>矩阵</a:t>
            </a:r>
            <a:r>
              <a:rPr lang="zh-CN" altLang="zh-CN" sz="20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为存储结构，其</a:t>
            </a:r>
            <a:r>
              <a:rPr lang="zh-CN" altLang="en-US" sz="20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广</a:t>
            </a:r>
            <a:r>
              <a:rPr lang="zh-CN" altLang="zh-CN" sz="20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度优先遍历算法如下：</a:t>
            </a:r>
          </a:p>
        </p:txBody>
      </p:sp>
      <p:sp>
        <p:nvSpPr>
          <p:cNvPr id="5" name="TextBox 4"/>
          <p:cNvSpPr txBox="1"/>
          <p:nvPr>
            <p:custDataLst>
              <p:tags r:id="rId1"/>
            </p:custDataLst>
          </p:nvPr>
        </p:nvSpPr>
        <p:spPr>
          <a:xfrm>
            <a:off x="1343393" y="1187377"/>
            <a:ext cx="9505213" cy="5211445"/>
          </a:xfrm>
          <a:prstGeom prst="rect">
            <a:avLst/>
          </a:prstGeom>
          <a:noFill/>
          <a:ln w="19050">
            <a:solidFill>
              <a:schemeClr val="lt1">
                <a:lumMod val="50000"/>
              </a:schemeClr>
            </a:solidFill>
            <a:prstDash val="sysDash"/>
          </a:ln>
          <a:effectLst/>
        </p:spPr>
        <p:style>
          <a:lnRef idx="2">
            <a:schemeClr val="accent6"/>
          </a:lnRef>
          <a:fillRef idx="1">
            <a:schemeClr val="lt1"/>
          </a:fillRef>
          <a:effectRef idx="0">
            <a:schemeClr val="accent6"/>
          </a:effectRef>
          <a:fontRef idx="minor">
            <a:schemeClr val="dk1"/>
          </a:fontRef>
        </p:style>
        <p:txBody>
          <a:bodyPr wrap="square" lIns="216000" tIns="144000" bIns="144000" rtlCol="0">
            <a:spAutoFit/>
          </a:bodyPr>
          <a:lstStyle>
            <a:defPPr>
              <a:defRPr lang="zh-CN"/>
            </a:defPPr>
            <a:lvl1pPr>
              <a:lnSpc>
                <a:spcPct val="100000"/>
              </a:lnSpc>
              <a:defRPr sz="2000" b="0">
                <a:solidFill>
                  <a:srgbClr val="525252"/>
                </a:solidFill>
                <a:latin typeface="楷体" panose="02010609060101010101" pitchFamily="49" charset="-122"/>
                <a:ea typeface="楷体" panose="02010609060101010101" pitchFamily="49" charset="-122"/>
                <a:cs typeface="Consolas" panose="020B0609020204030204" pitchFamily="49" charset="0"/>
              </a:defRPr>
            </a:lvl1pPr>
          </a:lstStyle>
          <a:p>
            <a:r>
              <a:rPr lang="en-US" altLang="zh-CN" dirty="0">
                <a:solidFill>
                  <a:srgbClr val="000000"/>
                </a:solidFill>
                <a:latin typeface="微软雅黑" panose="020B0503020204020204" pitchFamily="34" charset="-122"/>
                <a:ea typeface="微软雅黑" panose="020B0503020204020204" pitchFamily="34" charset="-122"/>
              </a:rPr>
              <a:t>from collections import deque</a:t>
            </a:r>
            <a:endParaRPr lang="zh-CN" altLang="zh-CN" dirty="0">
              <a:solidFill>
                <a:srgbClr val="000000"/>
              </a:solidFill>
              <a:latin typeface="微软雅黑" panose="020B0503020204020204" pitchFamily="34" charset="-122"/>
              <a:ea typeface="微软雅黑" panose="020B0503020204020204" pitchFamily="34" charset="-122"/>
            </a:endParaRPr>
          </a:p>
          <a:p>
            <a:r>
              <a:rPr lang="en-US" altLang="zh-CN" dirty="0">
                <a:solidFill>
                  <a:srgbClr val="000000"/>
                </a:solidFill>
                <a:latin typeface="微软雅黑" panose="020B0503020204020204" pitchFamily="34" charset="-122"/>
                <a:ea typeface="微软雅黑" panose="020B0503020204020204" pitchFamily="34" charset="-122"/>
              </a:rPr>
              <a:t>MAXV=100                      	#</a:t>
            </a:r>
            <a:r>
              <a:rPr lang="zh-CN" altLang="zh-CN" dirty="0">
                <a:solidFill>
                  <a:srgbClr val="000000"/>
                </a:solidFill>
                <a:latin typeface="微软雅黑" panose="020B0503020204020204" pitchFamily="34" charset="-122"/>
                <a:ea typeface="微软雅黑" panose="020B0503020204020204" pitchFamily="34" charset="-122"/>
              </a:rPr>
              <a:t>全局变量，表示最多顶点个数</a:t>
            </a:r>
          </a:p>
          <a:p>
            <a:r>
              <a:rPr lang="en-US" altLang="zh-CN" dirty="0">
                <a:solidFill>
                  <a:srgbClr val="000000"/>
                </a:solidFill>
                <a:latin typeface="微软雅黑" panose="020B0503020204020204" pitchFamily="34" charset="-122"/>
                <a:ea typeface="微软雅黑" panose="020B0503020204020204" pitchFamily="34" charset="-122"/>
              </a:rPr>
              <a:t>visited=[0]*MAXV</a:t>
            </a:r>
            <a:endParaRPr lang="zh-CN" altLang="zh-CN" dirty="0">
              <a:solidFill>
                <a:srgbClr val="000000"/>
              </a:solidFill>
              <a:latin typeface="微软雅黑" panose="020B0503020204020204" pitchFamily="34" charset="-122"/>
              <a:ea typeface="微软雅黑" panose="020B0503020204020204" pitchFamily="34" charset="-122"/>
            </a:endParaRPr>
          </a:p>
          <a:p>
            <a:r>
              <a:rPr lang="en-US" altLang="zh-CN" dirty="0">
                <a:solidFill>
                  <a:srgbClr val="000000"/>
                </a:solidFill>
                <a:latin typeface="微软雅黑" panose="020B0503020204020204" pitchFamily="34" charset="-122"/>
                <a:ea typeface="微软雅黑" panose="020B0503020204020204" pitchFamily="34" charset="-122"/>
              </a:rPr>
              <a:t>def BFS(</a:t>
            </a:r>
            <a:r>
              <a:rPr lang="en-US" altLang="zh-CN" dirty="0" err="1">
                <a:solidFill>
                  <a:srgbClr val="000000"/>
                </a:solidFill>
                <a:latin typeface="微软雅黑" panose="020B0503020204020204" pitchFamily="34" charset="-122"/>
                <a:ea typeface="微软雅黑" panose="020B0503020204020204" pitchFamily="34" charset="-122"/>
              </a:rPr>
              <a:t>g,v</a:t>
            </a:r>
            <a:r>
              <a:rPr lang="en-US" altLang="zh-CN" dirty="0">
                <a:solidFill>
                  <a:srgbClr val="000000"/>
                </a:solidFill>
                <a:latin typeface="微软雅黑" panose="020B0503020204020204" pitchFamily="34" charset="-122"/>
                <a:ea typeface="微软雅黑" panose="020B0503020204020204" pitchFamily="34" charset="-122"/>
              </a:rPr>
              <a:t>):				#</a:t>
            </a:r>
            <a:r>
              <a:rPr lang="zh-CN" altLang="zh-CN" dirty="0">
                <a:solidFill>
                  <a:srgbClr val="000000"/>
                </a:solidFill>
                <a:latin typeface="微软雅黑" panose="020B0503020204020204" pitchFamily="34" charset="-122"/>
                <a:ea typeface="微软雅黑" panose="020B0503020204020204" pitchFamily="34" charset="-122"/>
              </a:rPr>
              <a:t>邻接矩阵</a:t>
            </a:r>
            <a:r>
              <a:rPr lang="en-US" altLang="zh-CN" dirty="0">
                <a:solidFill>
                  <a:srgbClr val="000000"/>
                </a:solidFill>
                <a:latin typeface="微软雅黑" panose="020B0503020204020204" pitchFamily="34" charset="-122"/>
                <a:ea typeface="微软雅黑" panose="020B0503020204020204" pitchFamily="34" charset="-122"/>
              </a:rPr>
              <a:t>g</a:t>
            </a:r>
            <a:r>
              <a:rPr lang="zh-CN" altLang="zh-CN" dirty="0">
                <a:solidFill>
                  <a:srgbClr val="000000"/>
                </a:solidFill>
                <a:latin typeface="微软雅黑" panose="020B0503020204020204" pitchFamily="34" charset="-122"/>
                <a:ea typeface="微软雅黑" panose="020B0503020204020204" pitchFamily="34" charset="-122"/>
              </a:rPr>
              <a:t>中顶点</a:t>
            </a:r>
            <a:r>
              <a:rPr lang="en-US" altLang="zh-CN" dirty="0">
                <a:solidFill>
                  <a:srgbClr val="000000"/>
                </a:solidFill>
                <a:latin typeface="微软雅黑" panose="020B0503020204020204" pitchFamily="34" charset="-122"/>
                <a:ea typeface="微软雅黑" panose="020B0503020204020204" pitchFamily="34" charset="-122"/>
              </a:rPr>
              <a:t>v</a:t>
            </a:r>
            <a:r>
              <a:rPr lang="zh-CN" altLang="zh-CN" dirty="0">
                <a:solidFill>
                  <a:srgbClr val="000000"/>
                </a:solidFill>
                <a:latin typeface="微软雅黑" panose="020B0503020204020204" pitchFamily="34" charset="-122"/>
                <a:ea typeface="微软雅黑" panose="020B0503020204020204" pitchFamily="34" charset="-122"/>
              </a:rPr>
              <a:t>出发广度优先遍历</a:t>
            </a:r>
          </a:p>
          <a:p>
            <a:r>
              <a:rPr lang="en-US" altLang="zh-CN" dirty="0">
                <a:solidFill>
                  <a:srgbClr val="000000"/>
                </a:solidFill>
                <a:latin typeface="微软雅黑" panose="020B0503020204020204" pitchFamily="34" charset="-122"/>
                <a:ea typeface="微软雅黑" panose="020B0503020204020204" pitchFamily="34" charset="-122"/>
              </a:rPr>
              <a:t>  </a:t>
            </a:r>
            <a:r>
              <a:rPr lang="en-US" altLang="zh-CN" dirty="0" err="1">
                <a:solidFill>
                  <a:srgbClr val="000000"/>
                </a:solidFill>
                <a:latin typeface="微软雅黑" panose="020B0503020204020204" pitchFamily="34" charset="-122"/>
                <a:ea typeface="微软雅黑" panose="020B0503020204020204" pitchFamily="34" charset="-122"/>
              </a:rPr>
              <a:t>qu</a:t>
            </a:r>
            <a:r>
              <a:rPr lang="en-US" altLang="zh-CN" dirty="0">
                <a:solidFill>
                  <a:srgbClr val="000000"/>
                </a:solidFill>
                <a:latin typeface="微软雅黑" panose="020B0503020204020204" pitchFamily="34" charset="-122"/>
                <a:ea typeface="微软雅黑" panose="020B0503020204020204" pitchFamily="34" charset="-122"/>
              </a:rPr>
              <a:t>=deque()                    	#</a:t>
            </a:r>
            <a:r>
              <a:rPr lang="zh-CN" altLang="zh-CN" dirty="0">
                <a:solidFill>
                  <a:srgbClr val="000000"/>
                </a:solidFill>
                <a:latin typeface="微软雅黑" panose="020B0503020204020204" pitchFamily="34" charset="-122"/>
                <a:ea typeface="微软雅黑" panose="020B0503020204020204" pitchFamily="34" charset="-122"/>
              </a:rPr>
              <a:t>将双端队列作为普通队列</a:t>
            </a:r>
            <a:r>
              <a:rPr lang="en-US" altLang="zh-CN" dirty="0" err="1">
                <a:solidFill>
                  <a:srgbClr val="000000"/>
                </a:solidFill>
                <a:latin typeface="微软雅黑" panose="020B0503020204020204" pitchFamily="34" charset="-122"/>
                <a:ea typeface="微软雅黑" panose="020B0503020204020204" pitchFamily="34" charset="-122"/>
              </a:rPr>
              <a:t>qu</a:t>
            </a:r>
            <a:endParaRPr lang="zh-CN" altLang="zh-CN" dirty="0">
              <a:solidFill>
                <a:srgbClr val="000000"/>
              </a:solidFill>
              <a:latin typeface="微软雅黑" panose="020B0503020204020204" pitchFamily="34" charset="-122"/>
              <a:ea typeface="微软雅黑" panose="020B0503020204020204" pitchFamily="34" charset="-122"/>
            </a:endParaRPr>
          </a:p>
          <a:p>
            <a:r>
              <a:rPr lang="en-US" altLang="zh-CN" dirty="0">
                <a:solidFill>
                  <a:srgbClr val="000000"/>
                </a:solidFill>
                <a:latin typeface="微软雅黑" panose="020B0503020204020204" pitchFamily="34" charset="-122"/>
                <a:ea typeface="微软雅黑" panose="020B0503020204020204" pitchFamily="34" charset="-122"/>
              </a:rPr>
              <a:t>  print(</a:t>
            </a:r>
            <a:r>
              <a:rPr lang="en-US" altLang="zh-CN" dirty="0" err="1">
                <a:solidFill>
                  <a:srgbClr val="000000"/>
                </a:solidFill>
                <a:latin typeface="微软雅黑" panose="020B0503020204020204" pitchFamily="34" charset="-122"/>
                <a:ea typeface="微软雅黑" panose="020B0503020204020204" pitchFamily="34" charset="-122"/>
              </a:rPr>
              <a:t>v,end</a:t>
            </a:r>
            <a:r>
              <a:rPr lang="en-US" altLang="zh-CN" dirty="0">
                <a:solidFill>
                  <a:srgbClr val="000000"/>
                </a:solidFill>
                <a:latin typeface="微软雅黑" panose="020B0503020204020204" pitchFamily="34" charset="-122"/>
                <a:ea typeface="微软雅黑" panose="020B0503020204020204" pitchFamily="34" charset="-122"/>
              </a:rPr>
              <a:t>=" ")			#</a:t>
            </a:r>
            <a:r>
              <a:rPr lang="zh-CN" altLang="zh-CN" dirty="0">
                <a:solidFill>
                  <a:srgbClr val="000000"/>
                </a:solidFill>
                <a:latin typeface="微软雅黑" panose="020B0503020204020204" pitchFamily="34" charset="-122"/>
                <a:ea typeface="微软雅黑" panose="020B0503020204020204" pitchFamily="34" charset="-122"/>
              </a:rPr>
              <a:t>访问顶点</a:t>
            </a:r>
            <a:r>
              <a:rPr lang="en-US" altLang="zh-CN" dirty="0">
                <a:solidFill>
                  <a:srgbClr val="000000"/>
                </a:solidFill>
                <a:latin typeface="微软雅黑" panose="020B0503020204020204" pitchFamily="34" charset="-122"/>
                <a:ea typeface="微软雅黑" panose="020B0503020204020204" pitchFamily="34" charset="-122"/>
              </a:rPr>
              <a:t>v</a:t>
            </a:r>
            <a:endParaRPr lang="zh-CN" altLang="zh-CN" dirty="0">
              <a:solidFill>
                <a:srgbClr val="000000"/>
              </a:solidFill>
              <a:latin typeface="微软雅黑" panose="020B0503020204020204" pitchFamily="34" charset="-122"/>
              <a:ea typeface="微软雅黑" panose="020B0503020204020204" pitchFamily="34" charset="-122"/>
            </a:endParaRPr>
          </a:p>
          <a:p>
            <a:r>
              <a:rPr lang="en-US" altLang="zh-CN" dirty="0">
                <a:solidFill>
                  <a:srgbClr val="000000"/>
                </a:solidFill>
                <a:latin typeface="微软雅黑" panose="020B0503020204020204" pitchFamily="34" charset="-122"/>
                <a:ea typeface="微软雅黑" panose="020B0503020204020204" pitchFamily="34" charset="-122"/>
              </a:rPr>
              <a:t>  visited[v]=1				#</a:t>
            </a:r>
            <a:r>
              <a:rPr lang="zh-CN" altLang="zh-CN" dirty="0">
                <a:solidFill>
                  <a:srgbClr val="000000"/>
                </a:solidFill>
                <a:latin typeface="微软雅黑" panose="020B0503020204020204" pitchFamily="34" charset="-122"/>
                <a:ea typeface="微软雅黑" panose="020B0503020204020204" pitchFamily="34" charset="-122"/>
              </a:rPr>
              <a:t>置已访问标记</a:t>
            </a:r>
          </a:p>
          <a:p>
            <a:r>
              <a:rPr lang="en-US" altLang="zh-CN" dirty="0">
                <a:solidFill>
                  <a:srgbClr val="000000"/>
                </a:solidFill>
                <a:latin typeface="微软雅黑" panose="020B0503020204020204" pitchFamily="34" charset="-122"/>
                <a:ea typeface="微软雅黑" panose="020B0503020204020204" pitchFamily="34" charset="-122"/>
              </a:rPr>
              <a:t>  </a:t>
            </a:r>
            <a:r>
              <a:rPr lang="en-US" altLang="zh-CN" dirty="0" err="1">
                <a:solidFill>
                  <a:srgbClr val="000000"/>
                </a:solidFill>
                <a:latin typeface="微软雅黑" panose="020B0503020204020204" pitchFamily="34" charset="-122"/>
                <a:ea typeface="微软雅黑" panose="020B0503020204020204" pitchFamily="34" charset="-122"/>
              </a:rPr>
              <a:t>qu.append</a:t>
            </a:r>
            <a:r>
              <a:rPr lang="en-US" altLang="zh-CN" dirty="0">
                <a:solidFill>
                  <a:srgbClr val="000000"/>
                </a:solidFill>
                <a:latin typeface="微软雅黑" panose="020B0503020204020204" pitchFamily="34" charset="-122"/>
                <a:ea typeface="微软雅黑" panose="020B0503020204020204" pitchFamily="34" charset="-122"/>
              </a:rPr>
              <a:t>(v)				#v</a:t>
            </a:r>
            <a:r>
              <a:rPr lang="zh-CN" altLang="zh-CN" dirty="0">
                <a:solidFill>
                  <a:srgbClr val="000000"/>
                </a:solidFill>
                <a:latin typeface="微软雅黑" panose="020B0503020204020204" pitchFamily="34" charset="-122"/>
                <a:ea typeface="微软雅黑" panose="020B0503020204020204" pitchFamily="34" charset="-122"/>
              </a:rPr>
              <a:t>进队</a:t>
            </a:r>
          </a:p>
          <a:p>
            <a:r>
              <a:rPr lang="en-US" altLang="zh-CN" dirty="0">
                <a:solidFill>
                  <a:srgbClr val="000000"/>
                </a:solidFill>
                <a:latin typeface="微软雅黑" panose="020B0503020204020204" pitchFamily="34" charset="-122"/>
                <a:ea typeface="微软雅黑" panose="020B0503020204020204" pitchFamily="34" charset="-122"/>
              </a:rPr>
              <a:t>  while </a:t>
            </a:r>
            <a:r>
              <a:rPr lang="en-US" altLang="zh-CN" dirty="0" err="1">
                <a:solidFill>
                  <a:srgbClr val="000000"/>
                </a:solidFill>
                <a:latin typeface="微软雅黑" panose="020B0503020204020204" pitchFamily="34" charset="-122"/>
                <a:ea typeface="微软雅黑" panose="020B0503020204020204" pitchFamily="34" charset="-122"/>
              </a:rPr>
              <a:t>len</a:t>
            </a:r>
            <a:r>
              <a:rPr lang="en-US" altLang="zh-CN" dirty="0">
                <a:solidFill>
                  <a:srgbClr val="000000"/>
                </a:solidFill>
                <a:latin typeface="微软雅黑" panose="020B0503020204020204" pitchFamily="34" charset="-122"/>
                <a:ea typeface="微软雅黑" panose="020B0503020204020204" pitchFamily="34" charset="-122"/>
              </a:rPr>
              <a:t>(</a:t>
            </a:r>
            <a:r>
              <a:rPr lang="en-US" altLang="zh-CN" dirty="0" err="1">
                <a:solidFill>
                  <a:srgbClr val="000000"/>
                </a:solidFill>
                <a:latin typeface="微软雅黑" panose="020B0503020204020204" pitchFamily="34" charset="-122"/>
                <a:ea typeface="微软雅黑" panose="020B0503020204020204" pitchFamily="34" charset="-122"/>
              </a:rPr>
              <a:t>qu</a:t>
            </a:r>
            <a:r>
              <a:rPr lang="en-US" altLang="zh-CN" dirty="0">
                <a:solidFill>
                  <a:srgbClr val="000000"/>
                </a:solidFill>
                <a:latin typeface="微软雅黑" panose="020B0503020204020204" pitchFamily="34" charset="-122"/>
                <a:ea typeface="微软雅黑" panose="020B0503020204020204" pitchFamily="34" charset="-122"/>
              </a:rPr>
              <a:t>)&gt;0:              	#</a:t>
            </a:r>
            <a:r>
              <a:rPr lang="zh-CN" altLang="zh-CN" dirty="0">
                <a:solidFill>
                  <a:srgbClr val="000000"/>
                </a:solidFill>
                <a:latin typeface="微软雅黑" panose="020B0503020204020204" pitchFamily="34" charset="-122"/>
                <a:ea typeface="微软雅黑" panose="020B0503020204020204" pitchFamily="34" charset="-122"/>
              </a:rPr>
              <a:t>队不空循环</a:t>
            </a:r>
          </a:p>
          <a:p>
            <a:r>
              <a:rPr lang="en-US" altLang="zh-CN" dirty="0">
                <a:solidFill>
                  <a:srgbClr val="000000"/>
                </a:solidFill>
                <a:latin typeface="微软雅黑" panose="020B0503020204020204" pitchFamily="34" charset="-122"/>
                <a:ea typeface="微软雅黑" panose="020B0503020204020204" pitchFamily="34" charset="-122"/>
              </a:rPr>
              <a:t>    v=</a:t>
            </a:r>
            <a:r>
              <a:rPr lang="en-US" altLang="zh-CN" dirty="0" err="1">
                <a:solidFill>
                  <a:srgbClr val="000000"/>
                </a:solidFill>
                <a:latin typeface="微软雅黑" panose="020B0503020204020204" pitchFamily="34" charset="-122"/>
                <a:ea typeface="微软雅黑" panose="020B0503020204020204" pitchFamily="34" charset="-122"/>
              </a:rPr>
              <a:t>qu.popleft</a:t>
            </a:r>
            <a:r>
              <a:rPr lang="en-US" altLang="zh-CN" dirty="0">
                <a:solidFill>
                  <a:srgbClr val="000000"/>
                </a:solidFill>
                <a:latin typeface="微软雅黑" panose="020B0503020204020204" pitchFamily="34" charset="-122"/>
                <a:ea typeface="微软雅黑" panose="020B0503020204020204" pitchFamily="34" charset="-122"/>
              </a:rPr>
              <a:t>()			#</a:t>
            </a:r>
            <a:r>
              <a:rPr lang="zh-CN" altLang="zh-CN" dirty="0">
                <a:solidFill>
                  <a:srgbClr val="000000"/>
                </a:solidFill>
                <a:latin typeface="微软雅黑" panose="020B0503020204020204" pitchFamily="34" charset="-122"/>
                <a:ea typeface="微软雅黑" panose="020B0503020204020204" pitchFamily="34" charset="-122"/>
              </a:rPr>
              <a:t>出队顶点</a:t>
            </a:r>
            <a:r>
              <a:rPr lang="en-US" altLang="zh-CN" dirty="0">
                <a:solidFill>
                  <a:srgbClr val="000000"/>
                </a:solidFill>
                <a:latin typeface="微软雅黑" panose="020B0503020204020204" pitchFamily="34" charset="-122"/>
                <a:ea typeface="微软雅黑" panose="020B0503020204020204" pitchFamily="34" charset="-122"/>
              </a:rPr>
              <a:t>v</a:t>
            </a:r>
            <a:endParaRPr lang="zh-CN" altLang="zh-CN" dirty="0">
              <a:solidFill>
                <a:srgbClr val="000000"/>
              </a:solidFill>
              <a:latin typeface="微软雅黑" panose="020B0503020204020204" pitchFamily="34" charset="-122"/>
              <a:ea typeface="微软雅黑" panose="020B0503020204020204" pitchFamily="34" charset="-122"/>
            </a:endParaRPr>
          </a:p>
          <a:p>
            <a:r>
              <a:rPr lang="en-US" altLang="zh-CN" dirty="0">
                <a:solidFill>
                  <a:srgbClr val="000000"/>
                </a:solidFill>
                <a:latin typeface="微软雅黑" panose="020B0503020204020204" pitchFamily="34" charset="-122"/>
                <a:ea typeface="微软雅黑" panose="020B0503020204020204" pitchFamily="34" charset="-122"/>
              </a:rPr>
              <a:t>    for w in range(</a:t>
            </a:r>
            <a:r>
              <a:rPr lang="en-US" altLang="zh-CN" dirty="0" err="1">
                <a:solidFill>
                  <a:srgbClr val="000000"/>
                </a:solidFill>
                <a:latin typeface="微软雅黑" panose="020B0503020204020204" pitchFamily="34" charset="-122"/>
                <a:ea typeface="微软雅黑" panose="020B0503020204020204" pitchFamily="34" charset="-122"/>
              </a:rPr>
              <a:t>g.n</a:t>
            </a:r>
            <a:r>
              <a:rPr lang="en-US" altLang="zh-CN" dirty="0">
                <a:solidFill>
                  <a:srgbClr val="000000"/>
                </a:solidFill>
                <a:latin typeface="微软雅黑" panose="020B0503020204020204" pitchFamily="34" charset="-122"/>
                <a:ea typeface="微软雅黑" panose="020B0503020204020204" pitchFamily="34" charset="-122"/>
              </a:rPr>
              <a:t>):</a:t>
            </a:r>
            <a:endParaRPr lang="zh-CN" altLang="zh-CN" dirty="0">
              <a:solidFill>
                <a:srgbClr val="000000"/>
              </a:solidFill>
              <a:latin typeface="微软雅黑" panose="020B0503020204020204" pitchFamily="34" charset="-122"/>
              <a:ea typeface="微软雅黑" panose="020B0503020204020204" pitchFamily="34" charset="-122"/>
            </a:endParaRPr>
          </a:p>
          <a:p>
            <a:r>
              <a:rPr lang="en-US" altLang="zh-CN" dirty="0">
                <a:solidFill>
                  <a:srgbClr val="000000"/>
                </a:solidFill>
                <a:latin typeface="微软雅黑" panose="020B0503020204020204" pitchFamily="34" charset="-122"/>
                <a:ea typeface="微软雅黑" panose="020B0503020204020204" pitchFamily="34" charset="-122"/>
              </a:rPr>
              <a:t>      if </a:t>
            </a:r>
            <a:r>
              <a:rPr lang="en-US" altLang="zh-CN" dirty="0" err="1">
                <a:solidFill>
                  <a:srgbClr val="000000"/>
                </a:solidFill>
                <a:latin typeface="微软雅黑" panose="020B0503020204020204" pitchFamily="34" charset="-122"/>
                <a:ea typeface="微软雅黑" panose="020B0503020204020204" pitchFamily="34" charset="-122"/>
              </a:rPr>
              <a:t>g.edges</a:t>
            </a:r>
            <a:r>
              <a:rPr lang="en-US" altLang="zh-CN" dirty="0">
                <a:solidFill>
                  <a:srgbClr val="000000"/>
                </a:solidFill>
                <a:latin typeface="微软雅黑" panose="020B0503020204020204" pitchFamily="34" charset="-122"/>
                <a:ea typeface="微软雅黑" panose="020B0503020204020204" pitchFamily="34" charset="-122"/>
              </a:rPr>
              <a:t>[v][w]!=0 and </a:t>
            </a:r>
            <a:r>
              <a:rPr lang="en-US" altLang="zh-CN" dirty="0" err="1">
                <a:solidFill>
                  <a:srgbClr val="000000"/>
                </a:solidFill>
                <a:latin typeface="微软雅黑" panose="020B0503020204020204" pitchFamily="34" charset="-122"/>
                <a:ea typeface="微软雅黑" panose="020B0503020204020204" pitchFamily="34" charset="-122"/>
              </a:rPr>
              <a:t>g.edges</a:t>
            </a:r>
            <a:r>
              <a:rPr lang="en-US" altLang="zh-CN" dirty="0">
                <a:solidFill>
                  <a:srgbClr val="000000"/>
                </a:solidFill>
                <a:latin typeface="微软雅黑" panose="020B0503020204020204" pitchFamily="34" charset="-122"/>
                <a:ea typeface="微软雅黑" panose="020B0503020204020204" pitchFamily="34" charset="-122"/>
              </a:rPr>
              <a:t>[v][w]!=INF:</a:t>
            </a:r>
            <a:endParaRPr lang="zh-CN" altLang="zh-CN" dirty="0">
              <a:solidFill>
                <a:srgbClr val="000000"/>
              </a:solidFill>
              <a:latin typeface="微软雅黑" panose="020B0503020204020204" pitchFamily="34" charset="-122"/>
              <a:ea typeface="微软雅黑" panose="020B0503020204020204" pitchFamily="34" charset="-122"/>
            </a:endParaRPr>
          </a:p>
          <a:p>
            <a:r>
              <a:rPr lang="en-US" altLang="zh-CN" dirty="0">
                <a:solidFill>
                  <a:srgbClr val="000000"/>
                </a:solidFill>
                <a:latin typeface="微软雅黑" panose="020B0503020204020204" pitchFamily="34" charset="-122"/>
                <a:ea typeface="微软雅黑" panose="020B0503020204020204" pitchFamily="34" charset="-122"/>
              </a:rPr>
              <a:t>        if visited[w]==0:		#</a:t>
            </a:r>
            <a:r>
              <a:rPr lang="zh-CN" altLang="zh-CN" dirty="0">
                <a:solidFill>
                  <a:srgbClr val="000000"/>
                </a:solidFill>
                <a:latin typeface="微软雅黑" panose="020B0503020204020204" pitchFamily="34" charset="-122"/>
                <a:ea typeface="微软雅黑" panose="020B0503020204020204" pitchFamily="34" charset="-122"/>
              </a:rPr>
              <a:t>存在边</a:t>
            </a:r>
            <a:r>
              <a:rPr lang="en-US" altLang="zh-CN" dirty="0">
                <a:solidFill>
                  <a:srgbClr val="000000"/>
                </a:solidFill>
                <a:latin typeface="微软雅黑" panose="020B0503020204020204" pitchFamily="34" charset="-122"/>
                <a:ea typeface="微软雅黑" panose="020B0503020204020204" pitchFamily="34" charset="-122"/>
              </a:rPr>
              <a:t>&lt;</a:t>
            </a:r>
            <a:r>
              <a:rPr lang="en-US" altLang="zh-CN" dirty="0" err="1">
                <a:solidFill>
                  <a:srgbClr val="000000"/>
                </a:solidFill>
                <a:latin typeface="微软雅黑" panose="020B0503020204020204" pitchFamily="34" charset="-122"/>
                <a:ea typeface="微软雅黑" panose="020B0503020204020204" pitchFamily="34" charset="-122"/>
              </a:rPr>
              <a:t>v,w</a:t>
            </a:r>
            <a:r>
              <a:rPr lang="en-US" altLang="zh-CN" dirty="0">
                <a:solidFill>
                  <a:srgbClr val="000000"/>
                </a:solidFill>
                <a:latin typeface="微软雅黑" panose="020B0503020204020204" pitchFamily="34" charset="-122"/>
                <a:ea typeface="微软雅黑" panose="020B0503020204020204" pitchFamily="34" charset="-122"/>
              </a:rPr>
              <a:t>&gt;</a:t>
            </a:r>
            <a:r>
              <a:rPr lang="zh-CN" altLang="zh-CN" dirty="0">
                <a:solidFill>
                  <a:srgbClr val="000000"/>
                </a:solidFill>
                <a:latin typeface="微软雅黑" panose="020B0503020204020204" pitchFamily="34" charset="-122"/>
                <a:ea typeface="微软雅黑" panose="020B0503020204020204" pitchFamily="34" charset="-122"/>
              </a:rPr>
              <a:t>并且</a:t>
            </a:r>
            <a:r>
              <a:rPr lang="en-US" altLang="zh-CN" dirty="0">
                <a:solidFill>
                  <a:srgbClr val="000000"/>
                </a:solidFill>
                <a:latin typeface="微软雅黑" panose="020B0503020204020204" pitchFamily="34" charset="-122"/>
                <a:ea typeface="微软雅黑" panose="020B0503020204020204" pitchFamily="34" charset="-122"/>
              </a:rPr>
              <a:t>w</a:t>
            </a:r>
            <a:r>
              <a:rPr lang="zh-CN" altLang="zh-CN" dirty="0">
                <a:solidFill>
                  <a:srgbClr val="000000"/>
                </a:solidFill>
                <a:latin typeface="微软雅黑" panose="020B0503020204020204" pitchFamily="34" charset="-122"/>
                <a:ea typeface="微软雅黑" panose="020B0503020204020204" pitchFamily="34" charset="-122"/>
              </a:rPr>
              <a:t>未访问</a:t>
            </a:r>
          </a:p>
          <a:p>
            <a:r>
              <a:rPr lang="en-US" altLang="zh-CN" dirty="0">
                <a:solidFill>
                  <a:srgbClr val="000000"/>
                </a:solidFill>
                <a:latin typeface="微软雅黑" panose="020B0503020204020204" pitchFamily="34" charset="-122"/>
                <a:ea typeface="微软雅黑" panose="020B0503020204020204" pitchFamily="34" charset="-122"/>
              </a:rPr>
              <a:t>	  print(</a:t>
            </a:r>
            <a:r>
              <a:rPr lang="en-US" altLang="zh-CN" dirty="0" err="1">
                <a:solidFill>
                  <a:srgbClr val="000000"/>
                </a:solidFill>
                <a:latin typeface="微软雅黑" panose="020B0503020204020204" pitchFamily="34" charset="-122"/>
                <a:ea typeface="微软雅黑" panose="020B0503020204020204" pitchFamily="34" charset="-122"/>
              </a:rPr>
              <a:t>w,end</a:t>
            </a:r>
            <a:r>
              <a:rPr lang="en-US" altLang="zh-CN" dirty="0">
                <a:solidFill>
                  <a:srgbClr val="000000"/>
                </a:solidFill>
                <a:latin typeface="微软雅黑" panose="020B0503020204020204" pitchFamily="34" charset="-122"/>
                <a:ea typeface="微软雅黑" panose="020B0503020204020204" pitchFamily="34" charset="-122"/>
              </a:rPr>
              <a:t>=" ")    	#</a:t>
            </a:r>
            <a:r>
              <a:rPr lang="zh-CN" altLang="zh-CN" dirty="0">
                <a:solidFill>
                  <a:srgbClr val="000000"/>
                </a:solidFill>
                <a:latin typeface="微软雅黑" panose="020B0503020204020204" pitchFamily="34" charset="-122"/>
                <a:ea typeface="微软雅黑" panose="020B0503020204020204" pitchFamily="34" charset="-122"/>
              </a:rPr>
              <a:t>访问顶点</a:t>
            </a:r>
            <a:r>
              <a:rPr lang="en-US" altLang="zh-CN" dirty="0">
                <a:solidFill>
                  <a:srgbClr val="000000"/>
                </a:solidFill>
                <a:latin typeface="微软雅黑" panose="020B0503020204020204" pitchFamily="34" charset="-122"/>
                <a:ea typeface="微软雅黑" panose="020B0503020204020204" pitchFamily="34" charset="-122"/>
              </a:rPr>
              <a:t>w</a:t>
            </a:r>
            <a:endParaRPr lang="zh-CN" altLang="zh-CN" dirty="0">
              <a:solidFill>
                <a:srgbClr val="000000"/>
              </a:solidFill>
              <a:latin typeface="微软雅黑" panose="020B0503020204020204" pitchFamily="34" charset="-122"/>
              <a:ea typeface="微软雅黑" panose="020B0503020204020204" pitchFamily="34" charset="-122"/>
            </a:endParaRPr>
          </a:p>
          <a:p>
            <a:r>
              <a:rPr lang="en-US" altLang="zh-CN" dirty="0">
                <a:solidFill>
                  <a:srgbClr val="000000"/>
                </a:solidFill>
                <a:latin typeface="微软雅黑" panose="020B0503020204020204" pitchFamily="34" charset="-122"/>
                <a:ea typeface="微软雅黑" panose="020B0503020204020204" pitchFamily="34" charset="-122"/>
              </a:rPr>
              <a:t>          visited[w]=1	    	#</a:t>
            </a:r>
            <a:r>
              <a:rPr lang="zh-CN" altLang="zh-CN" dirty="0">
                <a:solidFill>
                  <a:srgbClr val="000000"/>
                </a:solidFill>
                <a:latin typeface="微软雅黑" panose="020B0503020204020204" pitchFamily="34" charset="-122"/>
                <a:ea typeface="微软雅黑" panose="020B0503020204020204" pitchFamily="34" charset="-122"/>
              </a:rPr>
              <a:t>置已访问标记</a:t>
            </a:r>
          </a:p>
          <a:p>
            <a:r>
              <a:rPr lang="en-US" altLang="zh-CN" dirty="0">
                <a:solidFill>
                  <a:srgbClr val="000000"/>
                </a:solidFill>
                <a:latin typeface="微软雅黑" panose="020B0503020204020204" pitchFamily="34" charset="-122"/>
                <a:ea typeface="微软雅黑" panose="020B0503020204020204" pitchFamily="34" charset="-122"/>
              </a:rPr>
              <a:t>          </a:t>
            </a:r>
            <a:r>
              <a:rPr lang="en-US" altLang="zh-CN" dirty="0" err="1">
                <a:solidFill>
                  <a:srgbClr val="000000"/>
                </a:solidFill>
                <a:latin typeface="微软雅黑" panose="020B0503020204020204" pitchFamily="34" charset="-122"/>
                <a:ea typeface="微软雅黑" panose="020B0503020204020204" pitchFamily="34" charset="-122"/>
              </a:rPr>
              <a:t>qu.append</a:t>
            </a:r>
            <a:r>
              <a:rPr lang="en-US" altLang="zh-CN" dirty="0">
                <a:solidFill>
                  <a:srgbClr val="000000"/>
                </a:solidFill>
                <a:latin typeface="微软雅黑" panose="020B0503020204020204" pitchFamily="34" charset="-122"/>
                <a:ea typeface="微软雅黑" panose="020B0503020204020204" pitchFamily="34" charset="-122"/>
              </a:rPr>
              <a:t>(w)	  	#w</a:t>
            </a:r>
            <a:r>
              <a:rPr lang="zh-CN" altLang="zh-CN" dirty="0">
                <a:solidFill>
                  <a:srgbClr val="000000"/>
                </a:solidFill>
                <a:latin typeface="微软雅黑" panose="020B0503020204020204" pitchFamily="34" charset="-122"/>
                <a:ea typeface="微软雅黑" panose="020B0503020204020204" pitchFamily="34" charset="-122"/>
              </a:rPr>
              <a:t>进队</a:t>
            </a:r>
          </a:p>
        </p:txBody>
      </p:sp>
      <p:sp>
        <p:nvSpPr>
          <p:cNvPr id="6" name="TextBox 5"/>
          <p:cNvSpPr txBox="1"/>
          <p:nvPr/>
        </p:nvSpPr>
        <p:spPr>
          <a:xfrm>
            <a:off x="1343393" y="6456088"/>
            <a:ext cx="2857520" cy="398780"/>
          </a:xfrm>
          <a:prstGeom prst="rect">
            <a:avLst/>
          </a:prstGeom>
          <a:noFill/>
        </p:spPr>
        <p:txBody>
          <a:bodyPr wrap="square" rtlCol="0">
            <a:spAutoFit/>
          </a:bodyPr>
          <a:lstStyle/>
          <a:p>
            <a:r>
              <a:rPr lang="zh-CN" altLang="zh-CN" sz="20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时间复杂度为</a:t>
            </a:r>
            <a:r>
              <a:rPr lang="en-US" altLang="zh-CN" sz="2000" dirty="0">
                <a:solidFill>
                  <a:srgbClr val="FF0000"/>
                </a:solidFill>
                <a:latin typeface="微软雅黑" panose="020B0503020204020204" pitchFamily="34" charset="-122"/>
                <a:ea typeface="微软雅黑" panose="020B0503020204020204" pitchFamily="34" charset="-122"/>
                <a:cs typeface="Consolas" panose="020B0609020204030204" pitchFamily="49" charset="0"/>
              </a:rPr>
              <a:t>O(</a:t>
            </a:r>
            <a:r>
              <a:rPr lang="en-US" altLang="zh-CN" sz="2000" i="1" dirty="0">
                <a:solidFill>
                  <a:srgbClr val="FF0000"/>
                </a:solidFill>
                <a:latin typeface="微软雅黑" panose="020B0503020204020204" pitchFamily="34" charset="-122"/>
                <a:ea typeface="微软雅黑" panose="020B0503020204020204" pitchFamily="34" charset="-122"/>
                <a:cs typeface="Consolas" panose="020B0609020204030204" pitchFamily="49" charset="0"/>
              </a:rPr>
              <a:t>n</a:t>
            </a:r>
            <a:r>
              <a:rPr lang="en-US" altLang="zh-CN" sz="2000" baseline="30000" dirty="0">
                <a:solidFill>
                  <a:srgbClr val="FF0000"/>
                </a:solidFill>
                <a:latin typeface="微软雅黑" panose="020B0503020204020204" pitchFamily="34" charset="-122"/>
                <a:ea typeface="微软雅黑" panose="020B0503020204020204" pitchFamily="34" charset="-122"/>
                <a:cs typeface="Consolas" panose="020B0609020204030204" pitchFamily="49" charset="0"/>
              </a:rPr>
              <a:t>2</a:t>
            </a:r>
            <a:r>
              <a:rPr lang="en-US" altLang="zh-CN" sz="2000" dirty="0">
                <a:solidFill>
                  <a:srgbClr val="FF0000"/>
                </a:solidFill>
                <a:latin typeface="微软雅黑" panose="020B0503020204020204" pitchFamily="34" charset="-122"/>
                <a:ea typeface="微软雅黑" panose="020B0503020204020204" pitchFamily="34" charset="-122"/>
                <a:cs typeface="Consolas" panose="020B0609020204030204" pitchFamily="49" charset="0"/>
              </a:rPr>
              <a:t>)</a:t>
            </a:r>
            <a:r>
              <a:rPr lang="zh-CN" altLang="en-US" sz="20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a:t>
            </a:r>
          </a:p>
        </p:txBody>
      </p:sp>
      <p:sp>
        <p:nvSpPr>
          <p:cNvPr id="8" name="文本框 7"/>
          <p:cNvSpPr txBox="1"/>
          <p:nvPr/>
        </p:nvSpPr>
        <p:spPr>
          <a:xfrm>
            <a:off x="1073369" y="144242"/>
            <a:ext cx="2012950" cy="460375"/>
          </a:xfrm>
          <a:prstGeom prst="rect">
            <a:avLst/>
          </a:prstGeom>
          <a:noFill/>
        </p:spPr>
        <p:txBody>
          <a:bodyPr wrap="none" rtlCol="0" anchor="ctr">
            <a:spAutoFit/>
          </a:bodyPr>
          <a:lstStyle/>
          <a:p>
            <a:r>
              <a:rPr lang="en-US" altLang="zh-CN" sz="2400">
                <a:solidFill>
                  <a:schemeClr val="accent1"/>
                </a:solidFill>
                <a:latin typeface="微软雅黑" panose="020B0503020204020204" pitchFamily="34" charset="-122"/>
                <a:ea typeface="微软雅黑" panose="020B0503020204020204" pitchFamily="34" charset="-122"/>
                <a:cs typeface="Arial" panose="020B0604020202020204"/>
              </a:rPr>
              <a:t>7.3  </a:t>
            </a:r>
            <a:r>
              <a:rPr lang="zh-CN" altLang="en-US" sz="2400">
                <a:solidFill>
                  <a:schemeClr val="accent1"/>
                </a:solidFill>
                <a:latin typeface="微软雅黑" panose="020B0503020204020204" pitchFamily="34" charset="-122"/>
                <a:ea typeface="微软雅黑" panose="020B0503020204020204" pitchFamily="34" charset="-122"/>
                <a:cs typeface="Arial" panose="020B0604020202020204"/>
              </a:rPr>
              <a:t>图的遍历</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bldLvl="0" animBg="1"/>
      <p:bldP spid="6" grpId="0"/>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69" name="Rectangle 57"/>
          <p:cNvSpPr>
            <a:spLocks noChangeArrowheads="1"/>
          </p:cNvSpPr>
          <p:nvPr>
            <p:custDataLst>
              <p:tags r:id="rId1"/>
            </p:custDataLst>
          </p:nvPr>
        </p:nvSpPr>
        <p:spPr bwMode="auto">
          <a:xfrm>
            <a:off x="1524001" y="-184666"/>
            <a:ext cx="184731" cy="369332"/>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solidFill>
                <a:schemeClr val="dk1"/>
              </a:solidFill>
            </a:endParaRPr>
          </a:p>
        </p:txBody>
      </p:sp>
      <p:sp>
        <p:nvSpPr>
          <p:cNvPr id="13438" name="Rectangle 126"/>
          <p:cNvSpPr>
            <a:spLocks noChangeArrowheads="1"/>
          </p:cNvSpPr>
          <p:nvPr>
            <p:custDataLst>
              <p:tags r:id="rId2"/>
            </p:custDataLst>
          </p:nvPr>
        </p:nvSpPr>
        <p:spPr bwMode="auto">
          <a:xfrm>
            <a:off x="1524001" y="-184666"/>
            <a:ext cx="184731" cy="369332"/>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solidFill>
                <a:schemeClr val="dk1"/>
              </a:solidFill>
            </a:endParaRPr>
          </a:p>
        </p:txBody>
      </p:sp>
      <p:grpSp>
        <p:nvGrpSpPr>
          <p:cNvPr id="3" name="组合 2"/>
          <p:cNvGrpSpPr/>
          <p:nvPr/>
        </p:nvGrpSpPr>
        <p:grpSpPr>
          <a:xfrm>
            <a:off x="1630560" y="1666335"/>
            <a:ext cx="2124046" cy="2385711"/>
            <a:chOff x="4186400" y="1499919"/>
            <a:chExt cx="2124046" cy="2385711"/>
          </a:xfrm>
        </p:grpSpPr>
        <p:sp>
          <p:nvSpPr>
            <p:cNvPr id="13367" name="Oval 55"/>
            <p:cNvSpPr>
              <a:spLocks noChangeArrowheads="1"/>
            </p:cNvSpPr>
            <p:nvPr>
              <p:custDataLst>
                <p:tags r:id="rId50"/>
              </p:custDataLst>
            </p:nvPr>
          </p:nvSpPr>
          <p:spPr bwMode="auto">
            <a:xfrm>
              <a:off x="4892802" y="1499919"/>
              <a:ext cx="302905" cy="330064"/>
            </a:xfrm>
            <a:prstGeom prst="ellipse">
              <a:avLst/>
            </a:prstGeom>
            <a:gradFill>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5"/>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algn="ctr" fontAlgn="base">
                <a:spcBef>
                  <a:spcPct val="0"/>
                </a:spcBef>
                <a:spcAft>
                  <a:spcPct val="0"/>
                </a:spcAft>
              </a:pPr>
              <a:r>
                <a:rPr lang="en-US" altLang="zh-CN" sz="1600">
                  <a:solidFill>
                    <a:srgbClr val="FFFFFF"/>
                  </a:solidFill>
                  <a:latin typeface="微软雅黑" panose="020B0503020204020204" pitchFamily="34" charset="-122"/>
                  <a:ea typeface="微软雅黑" panose="020B0503020204020204" pitchFamily="34" charset="-122"/>
                  <a:cs typeface="Consolas" panose="020B0609020204030204" pitchFamily="49" charset="0"/>
                </a:rPr>
                <a:t>1</a:t>
              </a:r>
            </a:p>
          </p:txBody>
        </p:sp>
        <p:sp>
          <p:nvSpPr>
            <p:cNvPr id="13366" name="Oval 54"/>
            <p:cNvSpPr>
              <a:spLocks noChangeArrowheads="1"/>
            </p:cNvSpPr>
            <p:nvPr>
              <p:custDataLst>
                <p:tags r:id="rId51"/>
              </p:custDataLst>
            </p:nvPr>
          </p:nvSpPr>
          <p:spPr bwMode="auto">
            <a:xfrm>
              <a:off x="4892802" y="2966761"/>
              <a:ext cx="302905" cy="330064"/>
            </a:xfrm>
            <a:prstGeom prst="ellipse">
              <a:avLst/>
            </a:prstGeom>
            <a:gradFill>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5"/>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algn="ctr" fontAlgn="base">
                <a:spcBef>
                  <a:spcPct val="0"/>
                </a:spcBef>
                <a:spcAft>
                  <a:spcPct val="0"/>
                </a:spcAft>
              </a:pPr>
              <a:r>
                <a:rPr lang="en-US" altLang="zh-CN" sz="1600">
                  <a:solidFill>
                    <a:srgbClr val="FFFFFF"/>
                  </a:solidFill>
                  <a:latin typeface="微软雅黑" panose="020B0503020204020204" pitchFamily="34" charset="-122"/>
                  <a:ea typeface="微软雅黑" panose="020B0503020204020204" pitchFamily="34" charset="-122"/>
                  <a:cs typeface="Consolas" panose="020B0609020204030204" pitchFamily="49" charset="0"/>
                </a:rPr>
                <a:t>4</a:t>
              </a:r>
            </a:p>
          </p:txBody>
        </p:sp>
        <p:sp>
          <p:nvSpPr>
            <p:cNvPr id="13365" name="Oval 53"/>
            <p:cNvSpPr>
              <a:spLocks noChangeArrowheads="1"/>
            </p:cNvSpPr>
            <p:nvPr>
              <p:custDataLst>
                <p:tags r:id="rId52"/>
              </p:custDataLst>
            </p:nvPr>
          </p:nvSpPr>
          <p:spPr bwMode="auto">
            <a:xfrm>
              <a:off x="4245247" y="2232855"/>
              <a:ext cx="302905" cy="330064"/>
            </a:xfrm>
            <a:prstGeom prst="ellipse">
              <a:avLst/>
            </a:prstGeom>
            <a:gradFill>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 pos="0">
                  <a:srgbClr val="3B3E4D">
                    <a:lumMod val="90000"/>
                    <a:lumOff val="10000"/>
                  </a:srgbClr>
                </a:gs>
                <a:gs pos="50000">
                  <a:srgbClr val="3B3E4D">
                    <a:lumMod val="95000"/>
                    <a:lumOff val="5000"/>
                  </a:srgbClr>
                </a:gs>
                <a:gs pos="100000">
                  <a:srgbClr val="3B3E4D">
                    <a:lumMod val="95000"/>
                    <a:lumOff val="5000"/>
                  </a:srgbClr>
                </a:gs>
              </a:gsLst>
              <a:lin ang="5400000" scaled="0"/>
            </a:gradFill>
            <a:ln>
              <a:solidFill>
                <a:schemeClr val="accent2"/>
              </a:solidFill>
            </a:ln>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lstStyle/>
            <a:p>
              <a:pPr algn="ctr" fontAlgn="base">
                <a:spcBef>
                  <a:spcPct val="0"/>
                </a:spcBef>
                <a:spcAft>
                  <a:spcPct val="0"/>
                </a:spcAft>
              </a:pPr>
              <a:r>
                <a:rPr lang="en-US" altLang="zh-CN" sz="1600">
                  <a:solidFill>
                    <a:srgbClr val="FFFFFF"/>
                  </a:solidFill>
                  <a:latin typeface="微软雅黑" panose="020B0503020204020204" pitchFamily="34" charset="-122"/>
                  <a:ea typeface="微软雅黑" panose="020B0503020204020204" pitchFamily="34" charset="-122"/>
                  <a:cs typeface="Consolas" panose="020B0609020204030204" pitchFamily="49" charset="0"/>
                </a:rPr>
                <a:t>0</a:t>
              </a:r>
            </a:p>
          </p:txBody>
        </p:sp>
        <p:sp>
          <p:nvSpPr>
            <p:cNvPr id="13364" name="Oval 52"/>
            <p:cNvSpPr>
              <a:spLocks noChangeArrowheads="1"/>
            </p:cNvSpPr>
            <p:nvPr>
              <p:custDataLst>
                <p:tags r:id="rId53"/>
              </p:custDataLst>
            </p:nvPr>
          </p:nvSpPr>
          <p:spPr bwMode="auto">
            <a:xfrm>
              <a:off x="4892802" y="2232855"/>
              <a:ext cx="302905" cy="330064"/>
            </a:xfrm>
            <a:prstGeom prst="ellipse">
              <a:avLst/>
            </a:prstGeom>
            <a:gradFill>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5"/>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algn="ctr" fontAlgn="base">
                <a:spcBef>
                  <a:spcPct val="0"/>
                </a:spcBef>
                <a:spcAft>
                  <a:spcPct val="0"/>
                </a:spcAft>
              </a:pPr>
              <a:r>
                <a:rPr lang="en-US" altLang="zh-CN" sz="1600">
                  <a:solidFill>
                    <a:srgbClr val="FFFFFF"/>
                  </a:solidFill>
                  <a:latin typeface="微软雅黑" panose="020B0503020204020204" pitchFamily="34" charset="-122"/>
                  <a:ea typeface="微软雅黑" panose="020B0503020204020204" pitchFamily="34" charset="-122"/>
                  <a:cs typeface="Consolas" panose="020B0609020204030204" pitchFamily="49" charset="0"/>
                </a:rPr>
                <a:t>2</a:t>
              </a:r>
            </a:p>
          </p:txBody>
        </p:sp>
        <p:sp>
          <p:nvSpPr>
            <p:cNvPr id="13363" name="Oval 51"/>
            <p:cNvSpPr>
              <a:spLocks noChangeArrowheads="1"/>
            </p:cNvSpPr>
            <p:nvPr>
              <p:custDataLst>
                <p:tags r:id="rId54"/>
              </p:custDataLst>
            </p:nvPr>
          </p:nvSpPr>
          <p:spPr bwMode="auto">
            <a:xfrm>
              <a:off x="5704431" y="2232855"/>
              <a:ext cx="302905" cy="330064"/>
            </a:xfrm>
            <a:prstGeom prst="ellipse">
              <a:avLst/>
            </a:prstGeom>
            <a:gradFill>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5"/>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algn="ctr" fontAlgn="base">
                <a:spcBef>
                  <a:spcPct val="0"/>
                </a:spcBef>
                <a:spcAft>
                  <a:spcPct val="0"/>
                </a:spcAft>
              </a:pPr>
              <a:r>
                <a:rPr lang="en-US" altLang="zh-CN" sz="1600">
                  <a:solidFill>
                    <a:srgbClr val="FFFFFF"/>
                  </a:solidFill>
                  <a:latin typeface="微软雅黑" panose="020B0503020204020204" pitchFamily="34" charset="-122"/>
                  <a:ea typeface="微软雅黑" panose="020B0503020204020204" pitchFamily="34" charset="-122"/>
                  <a:cs typeface="Consolas" panose="020B0609020204030204" pitchFamily="49" charset="0"/>
                </a:rPr>
                <a:t>3</a:t>
              </a:r>
            </a:p>
          </p:txBody>
        </p:sp>
        <p:sp>
          <p:nvSpPr>
            <p:cNvPr id="13362" name="AutoShape 50"/>
            <p:cNvSpPr>
              <a:spLocks noChangeShapeType="1"/>
            </p:cNvSpPr>
            <p:nvPr>
              <p:custDataLst>
                <p:tags r:id="rId55"/>
              </p:custDataLst>
            </p:nvPr>
          </p:nvSpPr>
          <p:spPr bwMode="auto">
            <a:xfrm flipV="1">
              <a:off x="4503492" y="1781444"/>
              <a:ext cx="433969" cy="499950"/>
            </a:xfrm>
            <a:prstGeom prst="straightConnector1">
              <a:avLst/>
            </a:prstGeom>
            <a:ln w="19050">
              <a:solidFill>
                <a:schemeClr val="dk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13361" name="AutoShape 49"/>
            <p:cNvSpPr>
              <a:spLocks noChangeShapeType="1"/>
            </p:cNvSpPr>
            <p:nvPr>
              <p:custDataLst>
                <p:tags r:id="rId56"/>
              </p:custDataLst>
            </p:nvPr>
          </p:nvSpPr>
          <p:spPr bwMode="auto">
            <a:xfrm>
              <a:off x="4548151" y="2398857"/>
              <a:ext cx="344651" cy="971"/>
            </a:xfrm>
            <a:prstGeom prst="straightConnector1">
              <a:avLst/>
            </a:prstGeom>
            <a:ln w="19050">
              <a:solidFill>
                <a:schemeClr val="dk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13360" name="Oval 48"/>
            <p:cNvSpPr>
              <a:spLocks noChangeArrowheads="1"/>
            </p:cNvSpPr>
            <p:nvPr>
              <p:custDataLst>
                <p:tags r:id="rId57"/>
              </p:custDataLst>
            </p:nvPr>
          </p:nvSpPr>
          <p:spPr bwMode="auto">
            <a:xfrm>
              <a:off x="5704431" y="1499919"/>
              <a:ext cx="302905" cy="330064"/>
            </a:xfrm>
            <a:prstGeom prst="ellipse">
              <a:avLst/>
            </a:prstGeom>
            <a:gradFill>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5"/>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algn="ctr" fontAlgn="base">
                <a:spcBef>
                  <a:spcPct val="0"/>
                </a:spcBef>
                <a:spcAft>
                  <a:spcPct val="0"/>
                </a:spcAft>
              </a:pPr>
              <a:r>
                <a:rPr lang="en-US" altLang="zh-CN" sz="1600">
                  <a:solidFill>
                    <a:srgbClr val="FFFFFF"/>
                  </a:solidFill>
                  <a:latin typeface="微软雅黑" panose="020B0503020204020204" pitchFamily="34" charset="-122"/>
                  <a:ea typeface="微软雅黑" panose="020B0503020204020204" pitchFamily="34" charset="-122"/>
                  <a:cs typeface="Consolas" panose="020B0609020204030204" pitchFamily="49" charset="0"/>
                </a:rPr>
                <a:t>5</a:t>
              </a:r>
            </a:p>
          </p:txBody>
        </p:sp>
        <p:sp>
          <p:nvSpPr>
            <p:cNvPr id="13359" name="AutoShape 47"/>
            <p:cNvSpPr>
              <a:spLocks noChangeShapeType="1"/>
            </p:cNvSpPr>
            <p:nvPr>
              <p:custDataLst>
                <p:tags r:id="rId58"/>
              </p:custDataLst>
            </p:nvPr>
          </p:nvSpPr>
          <p:spPr bwMode="auto">
            <a:xfrm>
              <a:off x="5195707" y="1665921"/>
              <a:ext cx="508724" cy="971"/>
            </a:xfrm>
            <a:prstGeom prst="straightConnector1">
              <a:avLst/>
            </a:prstGeom>
            <a:ln w="19050">
              <a:solidFill>
                <a:schemeClr val="dk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13358" name="AutoShape 46"/>
            <p:cNvSpPr>
              <a:spLocks noChangeShapeType="1"/>
            </p:cNvSpPr>
            <p:nvPr>
              <p:custDataLst>
                <p:tags r:id="rId59"/>
              </p:custDataLst>
            </p:nvPr>
          </p:nvSpPr>
          <p:spPr bwMode="auto">
            <a:xfrm flipV="1">
              <a:off x="5151048" y="1781444"/>
              <a:ext cx="598042" cy="499950"/>
            </a:xfrm>
            <a:prstGeom prst="straightConnector1">
              <a:avLst/>
            </a:prstGeom>
            <a:ln w="19050">
              <a:solidFill>
                <a:schemeClr val="dk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13357" name="AutoShape 45"/>
            <p:cNvSpPr>
              <a:spLocks noChangeShapeType="1"/>
            </p:cNvSpPr>
            <p:nvPr>
              <p:custDataLst>
                <p:tags r:id="rId60"/>
              </p:custDataLst>
            </p:nvPr>
          </p:nvSpPr>
          <p:spPr bwMode="auto">
            <a:xfrm>
              <a:off x="5044255" y="2562919"/>
              <a:ext cx="971" cy="403843"/>
            </a:xfrm>
            <a:prstGeom prst="straightConnector1">
              <a:avLst/>
            </a:prstGeom>
            <a:ln w="19050">
              <a:solidFill>
                <a:schemeClr val="dk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13356" name="AutoShape 44"/>
            <p:cNvSpPr>
              <a:spLocks noChangeShapeType="1"/>
            </p:cNvSpPr>
            <p:nvPr>
              <p:custDataLst>
                <p:tags r:id="rId61"/>
              </p:custDataLst>
            </p:nvPr>
          </p:nvSpPr>
          <p:spPr bwMode="auto">
            <a:xfrm>
              <a:off x="5195707" y="2398857"/>
              <a:ext cx="508724" cy="971"/>
            </a:xfrm>
            <a:prstGeom prst="straightConnector1">
              <a:avLst/>
            </a:prstGeom>
            <a:ln w="19050">
              <a:solidFill>
                <a:schemeClr val="dk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13355" name="AutoShape 43"/>
            <p:cNvSpPr>
              <a:spLocks noChangeShapeType="1"/>
            </p:cNvSpPr>
            <p:nvPr>
              <p:custDataLst>
                <p:tags r:id="rId62"/>
              </p:custDataLst>
            </p:nvPr>
          </p:nvSpPr>
          <p:spPr bwMode="auto">
            <a:xfrm flipV="1">
              <a:off x="5151048" y="2514380"/>
              <a:ext cx="598042" cy="500921"/>
            </a:xfrm>
            <a:prstGeom prst="straightConnector1">
              <a:avLst/>
            </a:prstGeom>
            <a:ln w="19050">
              <a:solidFill>
                <a:schemeClr val="dk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13332" name="Text Box 20"/>
            <p:cNvSpPr txBox="1">
              <a:spLocks noChangeArrowheads="1"/>
            </p:cNvSpPr>
            <p:nvPr/>
          </p:nvSpPr>
          <p:spPr bwMode="auto">
            <a:xfrm>
              <a:off x="4186400" y="3583719"/>
              <a:ext cx="2124046" cy="301911"/>
            </a:xfrm>
            <a:prstGeom prst="rect">
              <a:avLst/>
            </a:prstGeom>
            <a:noFill/>
            <a:ln w="9525">
              <a:noFill/>
              <a:miter lim="800000"/>
            </a:ln>
          </p:spPr>
          <p:txBody>
            <a:bodyPr vert="horz" wrap="square" lIns="0" tIns="0" rIns="0" bIns="0" numCol="1" anchor="t" anchorCtr="0" compatLnSpc="1"/>
            <a:lstStyle/>
            <a:p>
              <a:pPr algn="ctr" fontAlgn="base">
                <a:spcBef>
                  <a:spcPct val="0"/>
                </a:spcBef>
                <a:spcAft>
                  <a:spcPct val="0"/>
                </a:spcAft>
              </a:pPr>
              <a:r>
                <a:rPr lang="zh-CN" altLang="en-US">
                  <a:solidFill>
                    <a:srgbClr val="000000"/>
                  </a:solidFill>
                  <a:latin typeface="微软雅黑" panose="020B0503020204020204" pitchFamily="34" charset="-122"/>
                  <a:ea typeface="微软雅黑" panose="020B0503020204020204" pitchFamily="34" charset="-122"/>
                  <a:cs typeface="Consolas" panose="020B0609020204030204" pitchFamily="49" charset="0"/>
                </a:rPr>
                <a:t>（</a:t>
              </a:r>
              <a:r>
                <a:rPr lang="en-US" altLang="zh-CN">
                  <a:solidFill>
                    <a:srgbClr val="000000"/>
                  </a:solidFill>
                  <a:latin typeface="微软雅黑" panose="020B0503020204020204" pitchFamily="34" charset="-122"/>
                  <a:ea typeface="微软雅黑" panose="020B0503020204020204" pitchFamily="34" charset="-122"/>
                  <a:cs typeface="Consolas" panose="020B0609020204030204" pitchFamily="49" charset="0"/>
                </a:rPr>
                <a:t>a</a:t>
              </a:r>
              <a:r>
                <a:rPr lang="zh-CN" altLang="en-US">
                  <a:solidFill>
                    <a:srgbClr val="000000"/>
                  </a:solidFill>
                  <a:latin typeface="微软雅黑" panose="020B0503020204020204" pitchFamily="34" charset="-122"/>
                  <a:ea typeface="微软雅黑" panose="020B0503020204020204" pitchFamily="34" charset="-122"/>
                  <a:cs typeface="Consolas" panose="020B0609020204030204" pitchFamily="49" charset="0"/>
                </a:rPr>
                <a:t>）一个有向图</a:t>
              </a:r>
              <a:r>
                <a:rPr lang="en-US" altLang="zh-CN">
                  <a:solidFill>
                    <a:srgbClr val="000000"/>
                  </a:solidFill>
                  <a:latin typeface="微软雅黑" panose="020B0503020204020204" pitchFamily="34" charset="-122"/>
                  <a:ea typeface="微软雅黑" panose="020B0503020204020204" pitchFamily="34" charset="-122"/>
                  <a:cs typeface="Consolas" panose="020B0609020204030204" pitchFamily="49" charset="0"/>
                </a:rPr>
                <a:t>G</a:t>
              </a:r>
              <a:r>
                <a:rPr lang="en-US" altLang="zh-CN" baseline="-30000">
                  <a:solidFill>
                    <a:srgbClr val="000000"/>
                  </a:solidFill>
                  <a:latin typeface="微软雅黑" panose="020B0503020204020204" pitchFamily="34" charset="-122"/>
                  <a:ea typeface="微软雅黑" panose="020B0503020204020204" pitchFamily="34" charset="-122"/>
                  <a:cs typeface="Consolas" panose="020B0609020204030204" pitchFamily="49" charset="0"/>
                </a:rPr>
                <a:t>4</a:t>
              </a:r>
            </a:p>
          </p:txBody>
        </p:sp>
      </p:grpSp>
      <p:grpSp>
        <p:nvGrpSpPr>
          <p:cNvPr id="4" name="组合 3"/>
          <p:cNvGrpSpPr/>
          <p:nvPr/>
        </p:nvGrpSpPr>
        <p:grpSpPr>
          <a:xfrm>
            <a:off x="6991047" y="1404005"/>
            <a:ext cx="3623204" cy="2668059"/>
            <a:chOff x="7007309" y="1241692"/>
            <a:chExt cx="3623204" cy="2668059"/>
          </a:xfrm>
        </p:grpSpPr>
        <p:sp>
          <p:nvSpPr>
            <p:cNvPr id="13354" name="Text Box 42"/>
            <p:cNvSpPr txBox="1">
              <a:spLocks noChangeArrowheads="1"/>
            </p:cNvSpPr>
            <p:nvPr/>
          </p:nvSpPr>
          <p:spPr bwMode="auto">
            <a:xfrm>
              <a:off x="7535548" y="3607840"/>
              <a:ext cx="2049362" cy="301911"/>
            </a:xfrm>
            <a:prstGeom prst="rect">
              <a:avLst/>
            </a:prstGeom>
            <a:noFill/>
            <a:ln w="9525">
              <a:noFill/>
              <a:miter lim="800000"/>
            </a:ln>
          </p:spPr>
          <p:txBody>
            <a:bodyPr vert="horz" wrap="square" lIns="0" tIns="0" rIns="0" bIns="0" numCol="1" anchor="t" anchorCtr="0" compatLnSpc="1"/>
            <a:lstStyle/>
            <a:p>
              <a:pPr algn="ctr" fontAlgn="base">
                <a:spcBef>
                  <a:spcPct val="0"/>
                </a:spcBef>
                <a:spcAft>
                  <a:spcPct val="0"/>
                </a:spcAft>
              </a:pPr>
              <a:r>
                <a:rPr lang="zh-CN" altLang="en-US">
                  <a:solidFill>
                    <a:srgbClr val="000000"/>
                  </a:solidFill>
                  <a:latin typeface="微软雅黑" panose="020B0503020204020204" pitchFamily="34" charset="-122"/>
                  <a:ea typeface="微软雅黑" panose="020B0503020204020204" pitchFamily="34" charset="-122"/>
                  <a:cs typeface="Consolas" panose="020B0609020204030204" pitchFamily="49" charset="0"/>
                </a:rPr>
                <a:t>（</a:t>
              </a:r>
              <a:r>
                <a:rPr lang="en-US" altLang="zh-CN">
                  <a:solidFill>
                    <a:srgbClr val="000000"/>
                  </a:solidFill>
                  <a:latin typeface="微软雅黑" panose="020B0503020204020204" pitchFamily="34" charset="-122"/>
                  <a:ea typeface="微软雅黑" panose="020B0503020204020204" pitchFamily="34" charset="-122"/>
                  <a:cs typeface="Consolas" panose="020B0609020204030204" pitchFamily="49" charset="0"/>
                </a:rPr>
                <a:t>b</a:t>
              </a:r>
              <a:r>
                <a:rPr lang="zh-CN" altLang="en-US">
                  <a:solidFill>
                    <a:srgbClr val="000000"/>
                  </a:solidFill>
                  <a:latin typeface="微软雅黑" panose="020B0503020204020204" pitchFamily="34" charset="-122"/>
                  <a:ea typeface="微软雅黑" panose="020B0503020204020204" pitchFamily="34" charset="-122"/>
                  <a:cs typeface="Consolas" panose="020B0609020204030204" pitchFamily="49" charset="0"/>
                </a:rPr>
                <a:t>）图</a:t>
              </a:r>
              <a:r>
                <a:rPr lang="en-US" altLang="zh-CN">
                  <a:solidFill>
                    <a:srgbClr val="000000"/>
                  </a:solidFill>
                  <a:latin typeface="微软雅黑" panose="020B0503020204020204" pitchFamily="34" charset="-122"/>
                  <a:ea typeface="微软雅黑" panose="020B0503020204020204" pitchFamily="34" charset="-122"/>
                  <a:cs typeface="Consolas" panose="020B0609020204030204" pitchFamily="49" charset="0"/>
                </a:rPr>
                <a:t>G</a:t>
              </a:r>
              <a:r>
                <a:rPr lang="en-US" altLang="zh-CN" baseline="-30000">
                  <a:solidFill>
                    <a:srgbClr val="000000"/>
                  </a:solidFill>
                  <a:latin typeface="微软雅黑" panose="020B0503020204020204" pitchFamily="34" charset="-122"/>
                  <a:ea typeface="微软雅黑" panose="020B0503020204020204" pitchFamily="34" charset="-122"/>
                  <a:cs typeface="Consolas" panose="020B0609020204030204" pitchFamily="49" charset="0"/>
                </a:rPr>
                <a:t>4</a:t>
              </a:r>
              <a:r>
                <a:rPr lang="zh-CN" altLang="en-US">
                  <a:solidFill>
                    <a:srgbClr val="000000"/>
                  </a:solidFill>
                  <a:latin typeface="微软雅黑" panose="020B0503020204020204" pitchFamily="34" charset="-122"/>
                  <a:ea typeface="微软雅黑" panose="020B0503020204020204" pitchFamily="34" charset="-122"/>
                  <a:cs typeface="Consolas" panose="020B0609020204030204" pitchFamily="49" charset="0"/>
                </a:rPr>
                <a:t>的邻接表</a:t>
              </a:r>
            </a:p>
          </p:txBody>
        </p:sp>
        <p:sp>
          <p:nvSpPr>
            <p:cNvPr id="13353" name="Text Box 41"/>
            <p:cNvSpPr txBox="1">
              <a:spLocks noChangeArrowheads="1"/>
            </p:cNvSpPr>
            <p:nvPr/>
          </p:nvSpPr>
          <p:spPr bwMode="auto">
            <a:xfrm>
              <a:off x="7007309" y="1297026"/>
              <a:ext cx="187374" cy="247548"/>
            </a:xfrm>
            <a:prstGeom prst="rect">
              <a:avLst/>
            </a:prstGeom>
            <a:solidFill>
              <a:srgbClr val="FFFFFF"/>
            </a:solidFill>
            <a:ln w="9525">
              <a:noFill/>
              <a:miter lim="800000"/>
            </a:ln>
          </p:spPr>
          <p:txBody>
            <a:bodyPr vert="horz" wrap="square" lIns="0" tIns="0" rIns="0" bIns="0" numCol="1" anchor="t" anchorCtr="0" compatLnSpc="1"/>
            <a:lstStyle/>
            <a:p>
              <a:pPr algn="ctr" fontAlgn="base">
                <a:spcBef>
                  <a:spcPct val="0"/>
                </a:spcBef>
                <a:spcAft>
                  <a:spcPct val="0"/>
                </a:spcAft>
              </a:pPr>
              <a:r>
                <a:rPr lang="en-US" altLang="zh-CN" sz="1400">
                  <a:solidFill>
                    <a:srgbClr val="000000"/>
                  </a:solidFill>
                  <a:latin typeface="微软雅黑" panose="020B0503020204020204" pitchFamily="34" charset="-122"/>
                  <a:ea typeface="微软雅黑" panose="020B0503020204020204" pitchFamily="34" charset="-122"/>
                  <a:cs typeface="Consolas" panose="020B0609020204030204" pitchFamily="49" charset="0"/>
                </a:rPr>
                <a:t>0</a:t>
              </a:r>
            </a:p>
          </p:txBody>
        </p:sp>
        <p:sp>
          <p:nvSpPr>
            <p:cNvPr id="13352" name="Text Box 40"/>
            <p:cNvSpPr txBox="1">
              <a:spLocks noChangeArrowheads="1"/>
            </p:cNvSpPr>
            <p:nvPr>
              <p:custDataLst>
                <p:tags r:id="rId17"/>
              </p:custDataLst>
            </p:nvPr>
          </p:nvSpPr>
          <p:spPr bwMode="auto">
            <a:xfrm>
              <a:off x="7225750" y="1241692"/>
              <a:ext cx="350476" cy="386369"/>
            </a:xfrm>
            <a:prstGeom prst="rect">
              <a:avLst/>
            </a:prstGeom>
            <a:gradFill>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 pos="0">
                  <a:srgbClr val="3B3E4D">
                    <a:lumMod val="90000"/>
                    <a:lumOff val="10000"/>
                  </a:srgbClr>
                </a:gs>
                <a:gs pos="50000">
                  <a:srgbClr val="3B3E4D">
                    <a:lumMod val="95000"/>
                    <a:lumOff val="5000"/>
                  </a:srgbClr>
                </a:gs>
                <a:gs pos="100000">
                  <a:srgbClr val="3B3E4D">
                    <a:lumMod val="95000"/>
                    <a:lumOff val="5000"/>
                  </a:srgbClr>
                </a:gs>
              </a:gsLst>
              <a:lin ang="5400000" scaled="0"/>
            </a:gradFill>
            <a:ln>
              <a:solidFill>
                <a:schemeClr val="accent2"/>
              </a:solidFill>
            </a:ln>
          </p:spPr>
          <p:style>
            <a:lnRef idx="1">
              <a:schemeClr val="accent2"/>
            </a:lnRef>
            <a:fillRef idx="2">
              <a:schemeClr val="accent2"/>
            </a:fillRef>
            <a:effectRef idx="1">
              <a:schemeClr val="accent2"/>
            </a:effectRef>
            <a:fontRef idx="minor">
              <a:schemeClr val="dk1"/>
            </a:fontRef>
          </p:style>
          <p:txBody>
            <a:bodyPr vert="horz" wrap="square" lIns="0" tIns="34560" rIns="0" bIns="0" numCol="1" anchor="t" anchorCtr="0" compatLnSpc="1"/>
            <a:lstStyle/>
            <a:p>
              <a:pPr algn="ctr" fontAlgn="base">
                <a:spcBef>
                  <a:spcPct val="0"/>
                </a:spcBef>
                <a:spcAft>
                  <a:spcPct val="0"/>
                </a:spcAft>
              </a:pPr>
              <a:r>
                <a:rPr lang="en-US" altLang="zh-CN" sz="1600" i="1">
                  <a:solidFill>
                    <a:srgbClr val="FFFFFF"/>
                  </a:solidFill>
                  <a:latin typeface="微软雅黑" panose="020B0503020204020204" pitchFamily="34" charset="-122"/>
                  <a:ea typeface="微软雅黑" panose="020B0503020204020204" pitchFamily="34" charset="-122"/>
                  <a:cs typeface="Consolas" panose="020B0609020204030204" pitchFamily="49" charset="0"/>
                </a:rPr>
                <a:t>v</a:t>
              </a:r>
              <a:r>
                <a:rPr lang="en-US" altLang="zh-CN" sz="1600" baseline="-30000">
                  <a:solidFill>
                    <a:srgbClr val="FFFFFF"/>
                  </a:solidFill>
                  <a:latin typeface="微软雅黑" panose="020B0503020204020204" pitchFamily="34" charset="-122"/>
                  <a:ea typeface="微软雅黑" panose="020B0503020204020204" pitchFamily="34" charset="-122"/>
                  <a:cs typeface="Consolas" panose="020B0609020204030204" pitchFamily="49" charset="0"/>
                </a:rPr>
                <a:t>0</a:t>
              </a:r>
            </a:p>
          </p:txBody>
        </p:sp>
        <p:sp>
          <p:nvSpPr>
            <p:cNvPr id="13351" name="Text Box 39"/>
            <p:cNvSpPr txBox="1">
              <a:spLocks noChangeArrowheads="1"/>
            </p:cNvSpPr>
            <p:nvPr>
              <p:custDataLst>
                <p:tags r:id="rId18"/>
              </p:custDataLst>
            </p:nvPr>
          </p:nvSpPr>
          <p:spPr bwMode="auto">
            <a:xfrm>
              <a:off x="7576226" y="1241692"/>
              <a:ext cx="349505" cy="386369"/>
            </a:xfrm>
            <a:prstGeom prst="rect">
              <a:avLst/>
            </a:prstGeom>
            <a:gradFill>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 pos="0">
                  <a:srgbClr val="3B3E4D">
                    <a:lumMod val="90000"/>
                    <a:lumOff val="10000"/>
                  </a:srgbClr>
                </a:gs>
                <a:gs pos="50000">
                  <a:srgbClr val="3B3E4D">
                    <a:lumMod val="95000"/>
                    <a:lumOff val="5000"/>
                  </a:srgbClr>
                </a:gs>
                <a:gs pos="100000">
                  <a:srgbClr val="3B3E4D">
                    <a:lumMod val="95000"/>
                    <a:lumOff val="5000"/>
                  </a:srgbClr>
                </a:gs>
              </a:gsLst>
              <a:lin ang="5400000" scaled="0"/>
            </a:gradFill>
            <a:ln>
              <a:solidFill>
                <a:schemeClr val="accent2"/>
              </a:solidFill>
            </a:ln>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lstStyle/>
            <a:p>
              <a:pPr fontAlgn="base">
                <a:spcBef>
                  <a:spcPct val="0"/>
                </a:spcBef>
                <a:spcAft>
                  <a:spcPct val="0"/>
                </a:spcAft>
              </a:pPr>
              <a:endParaRPr lang="zh-CN" altLang="zh-CN"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13350" name="Line 38"/>
            <p:cNvSpPr>
              <a:spLocks noChangeShapeType="1"/>
            </p:cNvSpPr>
            <p:nvPr>
              <p:custDataLst>
                <p:tags r:id="rId19"/>
              </p:custDataLst>
            </p:nvPr>
          </p:nvSpPr>
          <p:spPr bwMode="auto">
            <a:xfrm>
              <a:off x="7753891" y="1431964"/>
              <a:ext cx="348534" cy="971"/>
            </a:xfrm>
            <a:prstGeom prst="line">
              <a:avLst/>
            </a:prstGeom>
            <a:ln w="19050">
              <a:solidFill>
                <a:schemeClr val="accent2"/>
              </a:solidFill>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13349" name="Text Box 37"/>
            <p:cNvSpPr txBox="1">
              <a:spLocks noChangeArrowheads="1"/>
            </p:cNvSpPr>
            <p:nvPr>
              <p:custDataLst>
                <p:tags r:id="rId20"/>
              </p:custDataLst>
            </p:nvPr>
          </p:nvSpPr>
          <p:spPr bwMode="auto">
            <a:xfrm>
              <a:off x="8122813" y="1284406"/>
              <a:ext cx="348534" cy="298999"/>
            </a:xfrm>
            <a:prstGeom prst="rect">
              <a:avLst/>
            </a:prstGeom>
            <a:gradFill>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5"/>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algn="ctr" fontAlgn="base">
                <a:lnSpc>
                  <a:spcPts val="2100"/>
                </a:lnSpc>
                <a:spcBef>
                  <a:spcPct val="0"/>
                </a:spcBef>
                <a:spcAft>
                  <a:spcPct val="0"/>
                </a:spcAft>
              </a:pPr>
              <a:r>
                <a:rPr lang="en-US" altLang="zh-CN" sz="1600">
                  <a:solidFill>
                    <a:srgbClr val="FFFFFF"/>
                  </a:solidFill>
                  <a:latin typeface="微软雅黑" panose="020B0503020204020204" pitchFamily="34" charset="-122"/>
                  <a:ea typeface="微软雅黑" panose="020B0503020204020204" pitchFamily="34" charset="-122"/>
                  <a:cs typeface="Consolas" panose="020B0609020204030204" pitchFamily="49" charset="0"/>
                </a:rPr>
                <a:t>1</a:t>
              </a:r>
            </a:p>
          </p:txBody>
        </p:sp>
        <p:sp>
          <p:nvSpPr>
            <p:cNvPr id="13348" name="Text Box 36"/>
            <p:cNvSpPr txBox="1">
              <a:spLocks noChangeArrowheads="1"/>
            </p:cNvSpPr>
            <p:nvPr>
              <p:custDataLst>
                <p:tags r:id="rId21"/>
              </p:custDataLst>
            </p:nvPr>
          </p:nvSpPr>
          <p:spPr bwMode="auto">
            <a:xfrm>
              <a:off x="8471348" y="1284406"/>
              <a:ext cx="349505" cy="298999"/>
            </a:xfrm>
            <a:prstGeom prst="rect">
              <a:avLst/>
            </a:prstGeom>
            <a:gradFill>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5"/>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fontAlgn="base">
                <a:lnSpc>
                  <a:spcPts val="2100"/>
                </a:lnSpc>
                <a:spcBef>
                  <a:spcPct val="0"/>
                </a:spcBef>
                <a:spcAft>
                  <a:spcPct val="0"/>
                </a:spcAft>
              </a:pPr>
              <a:endParaRPr lang="zh-CN" altLang="zh-CN"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13347" name="Text Box 35"/>
            <p:cNvSpPr txBox="1">
              <a:spLocks noChangeArrowheads="1"/>
            </p:cNvSpPr>
            <p:nvPr/>
          </p:nvSpPr>
          <p:spPr bwMode="auto">
            <a:xfrm>
              <a:off x="7007309" y="1682425"/>
              <a:ext cx="187374" cy="246577"/>
            </a:xfrm>
            <a:prstGeom prst="rect">
              <a:avLst/>
            </a:prstGeom>
            <a:solidFill>
              <a:srgbClr val="FFFFFF"/>
            </a:solidFill>
            <a:ln w="9525">
              <a:noFill/>
              <a:miter lim="800000"/>
            </a:ln>
          </p:spPr>
          <p:txBody>
            <a:bodyPr vert="horz" wrap="square" lIns="0" tIns="0" rIns="0" bIns="0" numCol="1" anchor="t" anchorCtr="0" compatLnSpc="1"/>
            <a:lstStyle/>
            <a:p>
              <a:pPr algn="ctr" fontAlgn="base">
                <a:spcBef>
                  <a:spcPct val="0"/>
                </a:spcBef>
                <a:spcAft>
                  <a:spcPct val="0"/>
                </a:spcAft>
              </a:pPr>
              <a:r>
                <a:rPr lang="en-US" altLang="zh-CN" sz="1400">
                  <a:solidFill>
                    <a:srgbClr val="000000"/>
                  </a:solidFill>
                  <a:latin typeface="微软雅黑" panose="020B0503020204020204" pitchFamily="34" charset="-122"/>
                  <a:ea typeface="微软雅黑" panose="020B0503020204020204" pitchFamily="34" charset="-122"/>
                  <a:cs typeface="Consolas" panose="020B0609020204030204" pitchFamily="49" charset="0"/>
                </a:rPr>
                <a:t>1</a:t>
              </a:r>
            </a:p>
          </p:txBody>
        </p:sp>
        <p:sp>
          <p:nvSpPr>
            <p:cNvPr id="13346" name="Text Box 34"/>
            <p:cNvSpPr txBox="1">
              <a:spLocks noChangeArrowheads="1"/>
            </p:cNvSpPr>
            <p:nvPr>
              <p:custDataLst>
                <p:tags r:id="rId22"/>
              </p:custDataLst>
            </p:nvPr>
          </p:nvSpPr>
          <p:spPr bwMode="auto">
            <a:xfrm>
              <a:off x="7225750" y="1627090"/>
              <a:ext cx="350476" cy="384427"/>
            </a:xfrm>
            <a:prstGeom prst="rect">
              <a:avLst/>
            </a:prstGeom>
            <a:gradFill>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 pos="0">
                  <a:srgbClr val="3B3E4D">
                    <a:lumMod val="90000"/>
                    <a:lumOff val="10000"/>
                  </a:srgbClr>
                </a:gs>
                <a:gs pos="50000">
                  <a:srgbClr val="3B3E4D">
                    <a:lumMod val="95000"/>
                    <a:lumOff val="5000"/>
                  </a:srgbClr>
                </a:gs>
                <a:gs pos="100000">
                  <a:srgbClr val="3B3E4D">
                    <a:lumMod val="95000"/>
                    <a:lumOff val="5000"/>
                  </a:srgbClr>
                </a:gs>
              </a:gsLst>
              <a:lin ang="5400000" scaled="0"/>
            </a:gradFill>
            <a:ln>
              <a:solidFill>
                <a:schemeClr val="accent2"/>
              </a:solidFill>
            </a:ln>
          </p:spPr>
          <p:style>
            <a:lnRef idx="1">
              <a:schemeClr val="accent2"/>
            </a:lnRef>
            <a:fillRef idx="2">
              <a:schemeClr val="accent2"/>
            </a:fillRef>
            <a:effectRef idx="1">
              <a:schemeClr val="accent2"/>
            </a:effectRef>
            <a:fontRef idx="minor">
              <a:schemeClr val="dk1"/>
            </a:fontRef>
          </p:style>
          <p:txBody>
            <a:bodyPr vert="horz" wrap="square" lIns="0" tIns="34560" rIns="0" bIns="0" numCol="1" anchor="t" anchorCtr="0" compatLnSpc="1"/>
            <a:lstStyle/>
            <a:p>
              <a:pPr algn="ctr" fontAlgn="base">
                <a:spcBef>
                  <a:spcPct val="0"/>
                </a:spcBef>
                <a:spcAft>
                  <a:spcPct val="0"/>
                </a:spcAft>
              </a:pPr>
              <a:r>
                <a:rPr lang="en-US" altLang="zh-CN" sz="1600" i="1">
                  <a:solidFill>
                    <a:srgbClr val="FFFFFF"/>
                  </a:solidFill>
                  <a:latin typeface="微软雅黑" panose="020B0503020204020204" pitchFamily="34" charset="-122"/>
                  <a:ea typeface="微软雅黑" panose="020B0503020204020204" pitchFamily="34" charset="-122"/>
                  <a:cs typeface="Consolas" panose="020B0609020204030204" pitchFamily="49" charset="0"/>
                </a:rPr>
                <a:t>v</a:t>
              </a:r>
              <a:r>
                <a:rPr lang="en-US" altLang="zh-CN" sz="1600" baseline="-30000">
                  <a:solidFill>
                    <a:srgbClr val="FFFFFF"/>
                  </a:solidFill>
                  <a:latin typeface="微软雅黑" panose="020B0503020204020204" pitchFamily="34" charset="-122"/>
                  <a:ea typeface="微软雅黑" panose="020B0503020204020204" pitchFamily="34" charset="-122"/>
                  <a:cs typeface="Consolas" panose="020B0609020204030204" pitchFamily="49" charset="0"/>
                </a:rPr>
                <a:t>1</a:t>
              </a:r>
            </a:p>
          </p:txBody>
        </p:sp>
        <p:sp>
          <p:nvSpPr>
            <p:cNvPr id="13345" name="Text Box 33"/>
            <p:cNvSpPr txBox="1">
              <a:spLocks noChangeArrowheads="1"/>
            </p:cNvSpPr>
            <p:nvPr>
              <p:custDataLst>
                <p:tags r:id="rId23"/>
              </p:custDataLst>
            </p:nvPr>
          </p:nvSpPr>
          <p:spPr bwMode="auto">
            <a:xfrm>
              <a:off x="7576226" y="1627090"/>
              <a:ext cx="349505" cy="384427"/>
            </a:xfrm>
            <a:prstGeom prst="rect">
              <a:avLst/>
            </a:prstGeom>
            <a:gradFill>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 pos="0">
                  <a:srgbClr val="3B3E4D">
                    <a:lumMod val="90000"/>
                    <a:lumOff val="10000"/>
                  </a:srgbClr>
                </a:gs>
                <a:gs pos="50000">
                  <a:srgbClr val="3B3E4D">
                    <a:lumMod val="95000"/>
                    <a:lumOff val="5000"/>
                  </a:srgbClr>
                </a:gs>
                <a:gs pos="100000">
                  <a:srgbClr val="3B3E4D">
                    <a:lumMod val="95000"/>
                    <a:lumOff val="5000"/>
                  </a:srgbClr>
                </a:gs>
              </a:gsLst>
              <a:lin ang="5400000" scaled="0"/>
            </a:gradFill>
            <a:ln>
              <a:solidFill>
                <a:schemeClr val="accent2"/>
              </a:solidFill>
            </a:ln>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lstStyle/>
            <a:p>
              <a:pPr fontAlgn="base">
                <a:spcBef>
                  <a:spcPct val="0"/>
                </a:spcBef>
                <a:spcAft>
                  <a:spcPct val="0"/>
                </a:spcAft>
              </a:pPr>
              <a:endParaRPr lang="zh-CN" altLang="zh-CN"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13344" name="Line 32"/>
            <p:cNvSpPr>
              <a:spLocks noChangeShapeType="1"/>
            </p:cNvSpPr>
            <p:nvPr>
              <p:custDataLst>
                <p:tags r:id="rId24"/>
              </p:custDataLst>
            </p:nvPr>
          </p:nvSpPr>
          <p:spPr bwMode="auto">
            <a:xfrm>
              <a:off x="7753891" y="1816392"/>
              <a:ext cx="348534" cy="971"/>
            </a:xfrm>
            <a:prstGeom prst="line">
              <a:avLst/>
            </a:prstGeom>
            <a:ln w="19050">
              <a:solidFill>
                <a:schemeClr val="accent2"/>
              </a:solidFill>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13343" name="Text Box 31"/>
            <p:cNvSpPr txBox="1">
              <a:spLocks noChangeArrowheads="1"/>
            </p:cNvSpPr>
            <p:nvPr>
              <p:custDataLst>
                <p:tags r:id="rId25"/>
              </p:custDataLst>
            </p:nvPr>
          </p:nvSpPr>
          <p:spPr bwMode="auto">
            <a:xfrm>
              <a:off x="8122813" y="1667863"/>
              <a:ext cx="348534" cy="299970"/>
            </a:xfrm>
            <a:prstGeom prst="rect">
              <a:avLst/>
            </a:prstGeom>
            <a:gradFill>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5"/>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algn="ctr" fontAlgn="base">
                <a:lnSpc>
                  <a:spcPts val="2100"/>
                </a:lnSpc>
                <a:spcBef>
                  <a:spcPct val="0"/>
                </a:spcBef>
                <a:spcAft>
                  <a:spcPct val="0"/>
                </a:spcAft>
              </a:pPr>
              <a:r>
                <a:rPr lang="en-US" altLang="zh-CN" sz="1600">
                  <a:solidFill>
                    <a:srgbClr val="FFFFFF"/>
                  </a:solidFill>
                  <a:latin typeface="微软雅黑" panose="020B0503020204020204" pitchFamily="34" charset="-122"/>
                  <a:ea typeface="微软雅黑" panose="020B0503020204020204" pitchFamily="34" charset="-122"/>
                  <a:cs typeface="Consolas" panose="020B0609020204030204" pitchFamily="49" charset="0"/>
                </a:rPr>
                <a:t>5</a:t>
              </a:r>
            </a:p>
          </p:txBody>
        </p:sp>
        <p:sp>
          <p:nvSpPr>
            <p:cNvPr id="13342" name="Text Box 30"/>
            <p:cNvSpPr txBox="1">
              <a:spLocks noChangeArrowheads="1"/>
            </p:cNvSpPr>
            <p:nvPr>
              <p:custDataLst>
                <p:tags r:id="rId26"/>
              </p:custDataLst>
            </p:nvPr>
          </p:nvSpPr>
          <p:spPr bwMode="auto">
            <a:xfrm>
              <a:off x="8471348" y="1667863"/>
              <a:ext cx="349505" cy="299970"/>
            </a:xfrm>
            <a:prstGeom prst="rect">
              <a:avLst/>
            </a:prstGeom>
            <a:gradFill>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5"/>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algn="ctr" fontAlgn="base">
                <a:lnSpc>
                  <a:spcPts val="2100"/>
                </a:lnSpc>
                <a:spcBef>
                  <a:spcPct val="0"/>
                </a:spcBef>
                <a:spcAft>
                  <a:spcPct val="0"/>
                </a:spcAft>
              </a:pPr>
              <a:r>
                <a:rPr lang="zh-CN" altLang="zh-CN" sz="1600">
                  <a:solidFill>
                    <a:srgbClr val="FFFFFF"/>
                  </a:solidFill>
                  <a:latin typeface="微软雅黑" panose="020B0503020204020204" pitchFamily="34" charset="-122"/>
                  <a:ea typeface="微软雅黑" panose="020B0503020204020204" pitchFamily="34" charset="-122"/>
                  <a:cs typeface="Consolas" panose="020B0609020204030204" pitchFamily="49" charset="0"/>
                </a:rPr>
                <a:t>∧</a:t>
              </a:r>
            </a:p>
          </p:txBody>
        </p:sp>
        <p:sp>
          <p:nvSpPr>
            <p:cNvPr id="13341" name="Text Box 29"/>
            <p:cNvSpPr txBox="1">
              <a:spLocks noChangeArrowheads="1"/>
            </p:cNvSpPr>
            <p:nvPr/>
          </p:nvSpPr>
          <p:spPr bwMode="auto">
            <a:xfrm>
              <a:off x="7007309" y="2061998"/>
              <a:ext cx="187374" cy="247548"/>
            </a:xfrm>
            <a:prstGeom prst="rect">
              <a:avLst/>
            </a:prstGeom>
            <a:solidFill>
              <a:srgbClr val="FFFFFF"/>
            </a:solidFill>
            <a:ln w="9525">
              <a:noFill/>
              <a:miter lim="800000"/>
            </a:ln>
          </p:spPr>
          <p:txBody>
            <a:bodyPr vert="horz" wrap="square" lIns="0" tIns="0" rIns="0" bIns="0" numCol="1" anchor="t" anchorCtr="0" compatLnSpc="1"/>
            <a:lstStyle/>
            <a:p>
              <a:pPr algn="ctr" fontAlgn="base">
                <a:spcBef>
                  <a:spcPct val="0"/>
                </a:spcBef>
                <a:spcAft>
                  <a:spcPct val="0"/>
                </a:spcAft>
              </a:pPr>
              <a:r>
                <a:rPr lang="en-US" altLang="zh-CN" sz="1400">
                  <a:solidFill>
                    <a:srgbClr val="000000"/>
                  </a:solidFill>
                  <a:latin typeface="微软雅黑" panose="020B0503020204020204" pitchFamily="34" charset="-122"/>
                  <a:ea typeface="微软雅黑" panose="020B0503020204020204" pitchFamily="34" charset="-122"/>
                  <a:cs typeface="Consolas" panose="020B0609020204030204" pitchFamily="49" charset="0"/>
                </a:rPr>
                <a:t>2</a:t>
              </a:r>
            </a:p>
          </p:txBody>
        </p:sp>
        <p:sp>
          <p:nvSpPr>
            <p:cNvPr id="13340" name="Text Box 28"/>
            <p:cNvSpPr txBox="1">
              <a:spLocks noChangeArrowheads="1"/>
            </p:cNvSpPr>
            <p:nvPr>
              <p:custDataLst>
                <p:tags r:id="rId27"/>
              </p:custDataLst>
            </p:nvPr>
          </p:nvSpPr>
          <p:spPr bwMode="auto">
            <a:xfrm>
              <a:off x="7225750" y="2006664"/>
              <a:ext cx="350476" cy="386369"/>
            </a:xfrm>
            <a:prstGeom prst="rect">
              <a:avLst/>
            </a:prstGeom>
            <a:gradFill>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 pos="0">
                  <a:srgbClr val="3B3E4D">
                    <a:lumMod val="90000"/>
                    <a:lumOff val="10000"/>
                  </a:srgbClr>
                </a:gs>
                <a:gs pos="50000">
                  <a:srgbClr val="3B3E4D">
                    <a:lumMod val="95000"/>
                    <a:lumOff val="5000"/>
                  </a:srgbClr>
                </a:gs>
                <a:gs pos="100000">
                  <a:srgbClr val="3B3E4D">
                    <a:lumMod val="95000"/>
                    <a:lumOff val="5000"/>
                  </a:srgbClr>
                </a:gs>
              </a:gsLst>
              <a:lin ang="5400000" scaled="0"/>
            </a:gradFill>
            <a:ln>
              <a:solidFill>
                <a:schemeClr val="accent2"/>
              </a:solidFill>
            </a:ln>
          </p:spPr>
          <p:style>
            <a:lnRef idx="1">
              <a:schemeClr val="accent2"/>
            </a:lnRef>
            <a:fillRef idx="2">
              <a:schemeClr val="accent2"/>
            </a:fillRef>
            <a:effectRef idx="1">
              <a:schemeClr val="accent2"/>
            </a:effectRef>
            <a:fontRef idx="minor">
              <a:schemeClr val="dk1"/>
            </a:fontRef>
          </p:style>
          <p:txBody>
            <a:bodyPr vert="horz" wrap="square" lIns="0" tIns="34560" rIns="0" bIns="0" numCol="1" anchor="t" anchorCtr="0" compatLnSpc="1"/>
            <a:lstStyle/>
            <a:p>
              <a:pPr algn="ctr" fontAlgn="base">
                <a:spcBef>
                  <a:spcPct val="0"/>
                </a:spcBef>
                <a:spcAft>
                  <a:spcPct val="0"/>
                </a:spcAft>
              </a:pPr>
              <a:r>
                <a:rPr lang="en-US" altLang="zh-CN" sz="1600" i="1">
                  <a:solidFill>
                    <a:srgbClr val="FFFFFF"/>
                  </a:solidFill>
                  <a:latin typeface="微软雅黑" panose="020B0503020204020204" pitchFamily="34" charset="-122"/>
                  <a:ea typeface="微软雅黑" panose="020B0503020204020204" pitchFamily="34" charset="-122"/>
                  <a:cs typeface="Consolas" panose="020B0609020204030204" pitchFamily="49" charset="0"/>
                </a:rPr>
                <a:t>v</a:t>
              </a:r>
              <a:r>
                <a:rPr lang="en-US" altLang="zh-CN" sz="1600" baseline="-30000">
                  <a:solidFill>
                    <a:srgbClr val="FFFFFF"/>
                  </a:solidFill>
                  <a:latin typeface="微软雅黑" panose="020B0503020204020204" pitchFamily="34" charset="-122"/>
                  <a:ea typeface="微软雅黑" panose="020B0503020204020204" pitchFamily="34" charset="-122"/>
                  <a:cs typeface="Consolas" panose="020B0609020204030204" pitchFamily="49" charset="0"/>
                </a:rPr>
                <a:t>2</a:t>
              </a:r>
            </a:p>
          </p:txBody>
        </p:sp>
        <p:sp>
          <p:nvSpPr>
            <p:cNvPr id="13339" name="Text Box 27"/>
            <p:cNvSpPr txBox="1">
              <a:spLocks noChangeArrowheads="1"/>
            </p:cNvSpPr>
            <p:nvPr>
              <p:custDataLst>
                <p:tags r:id="rId28"/>
              </p:custDataLst>
            </p:nvPr>
          </p:nvSpPr>
          <p:spPr bwMode="auto">
            <a:xfrm>
              <a:off x="7576226" y="2006664"/>
              <a:ext cx="349505" cy="386369"/>
            </a:xfrm>
            <a:prstGeom prst="rect">
              <a:avLst/>
            </a:prstGeom>
            <a:gradFill>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 pos="0">
                  <a:srgbClr val="3B3E4D">
                    <a:lumMod val="90000"/>
                    <a:lumOff val="10000"/>
                  </a:srgbClr>
                </a:gs>
                <a:gs pos="50000">
                  <a:srgbClr val="3B3E4D">
                    <a:lumMod val="95000"/>
                    <a:lumOff val="5000"/>
                  </a:srgbClr>
                </a:gs>
                <a:gs pos="100000">
                  <a:srgbClr val="3B3E4D">
                    <a:lumMod val="95000"/>
                    <a:lumOff val="5000"/>
                  </a:srgbClr>
                </a:gs>
              </a:gsLst>
              <a:lin ang="5400000" scaled="0"/>
            </a:gradFill>
            <a:ln>
              <a:solidFill>
                <a:schemeClr val="accent2"/>
              </a:solidFill>
            </a:ln>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lstStyle/>
            <a:p>
              <a:pPr fontAlgn="base">
                <a:spcBef>
                  <a:spcPct val="0"/>
                </a:spcBef>
                <a:spcAft>
                  <a:spcPct val="0"/>
                </a:spcAft>
              </a:pPr>
              <a:endParaRPr lang="zh-CN" altLang="zh-CN"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13338" name="Line 26"/>
            <p:cNvSpPr>
              <a:spLocks noChangeShapeType="1"/>
            </p:cNvSpPr>
            <p:nvPr>
              <p:custDataLst>
                <p:tags r:id="rId29"/>
              </p:custDataLst>
            </p:nvPr>
          </p:nvSpPr>
          <p:spPr bwMode="auto">
            <a:xfrm>
              <a:off x="7753891" y="2197907"/>
              <a:ext cx="348534" cy="971"/>
            </a:xfrm>
            <a:prstGeom prst="line">
              <a:avLst/>
            </a:prstGeom>
            <a:ln w="19050">
              <a:solidFill>
                <a:schemeClr val="accent2"/>
              </a:solidFill>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13337" name="Text Box 25"/>
            <p:cNvSpPr txBox="1">
              <a:spLocks noChangeArrowheads="1"/>
            </p:cNvSpPr>
            <p:nvPr>
              <p:custDataLst>
                <p:tags r:id="rId30"/>
              </p:custDataLst>
            </p:nvPr>
          </p:nvSpPr>
          <p:spPr bwMode="auto">
            <a:xfrm>
              <a:off x="8122813" y="2049378"/>
              <a:ext cx="348534" cy="298999"/>
            </a:xfrm>
            <a:prstGeom prst="rect">
              <a:avLst/>
            </a:prstGeom>
            <a:gradFill>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5"/>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algn="ctr" fontAlgn="base">
                <a:lnSpc>
                  <a:spcPts val="2100"/>
                </a:lnSpc>
                <a:spcBef>
                  <a:spcPct val="0"/>
                </a:spcBef>
                <a:spcAft>
                  <a:spcPct val="0"/>
                </a:spcAft>
              </a:pPr>
              <a:r>
                <a:rPr lang="en-US" altLang="zh-CN" sz="1600">
                  <a:solidFill>
                    <a:srgbClr val="FFFFFF"/>
                  </a:solidFill>
                  <a:latin typeface="微软雅黑" panose="020B0503020204020204" pitchFamily="34" charset="-122"/>
                  <a:ea typeface="微软雅黑" panose="020B0503020204020204" pitchFamily="34" charset="-122"/>
                  <a:cs typeface="Consolas" panose="020B0609020204030204" pitchFamily="49" charset="0"/>
                </a:rPr>
                <a:t>3</a:t>
              </a:r>
            </a:p>
          </p:txBody>
        </p:sp>
        <p:sp>
          <p:nvSpPr>
            <p:cNvPr id="13336" name="Text Box 24"/>
            <p:cNvSpPr txBox="1">
              <a:spLocks noChangeArrowheads="1"/>
            </p:cNvSpPr>
            <p:nvPr>
              <p:custDataLst>
                <p:tags r:id="rId31"/>
              </p:custDataLst>
            </p:nvPr>
          </p:nvSpPr>
          <p:spPr bwMode="auto">
            <a:xfrm>
              <a:off x="8471348" y="2049378"/>
              <a:ext cx="349505" cy="298999"/>
            </a:xfrm>
            <a:prstGeom prst="rect">
              <a:avLst/>
            </a:prstGeom>
            <a:gradFill>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5"/>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fontAlgn="base">
                <a:lnSpc>
                  <a:spcPts val="2100"/>
                </a:lnSpc>
                <a:spcBef>
                  <a:spcPct val="0"/>
                </a:spcBef>
                <a:spcAft>
                  <a:spcPct val="0"/>
                </a:spcAft>
              </a:pPr>
              <a:endParaRPr lang="zh-CN" altLang="zh-CN"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13335" name="Text Box 23"/>
            <p:cNvSpPr txBox="1">
              <a:spLocks noChangeArrowheads="1"/>
            </p:cNvSpPr>
            <p:nvPr/>
          </p:nvSpPr>
          <p:spPr bwMode="auto">
            <a:xfrm>
              <a:off x="7007309" y="2443513"/>
              <a:ext cx="187374" cy="247548"/>
            </a:xfrm>
            <a:prstGeom prst="rect">
              <a:avLst/>
            </a:prstGeom>
            <a:solidFill>
              <a:srgbClr val="FFFFFF"/>
            </a:solidFill>
            <a:ln w="9525">
              <a:noFill/>
              <a:miter lim="800000"/>
            </a:ln>
          </p:spPr>
          <p:txBody>
            <a:bodyPr vert="horz" wrap="square" lIns="0" tIns="0" rIns="0" bIns="0" numCol="1" anchor="t" anchorCtr="0" compatLnSpc="1"/>
            <a:lstStyle/>
            <a:p>
              <a:pPr algn="ctr" fontAlgn="base">
                <a:spcBef>
                  <a:spcPct val="0"/>
                </a:spcBef>
                <a:spcAft>
                  <a:spcPct val="0"/>
                </a:spcAft>
              </a:pPr>
              <a:r>
                <a:rPr lang="en-US" altLang="zh-CN" sz="1400">
                  <a:solidFill>
                    <a:srgbClr val="000000"/>
                  </a:solidFill>
                  <a:latin typeface="微软雅黑" panose="020B0503020204020204" pitchFamily="34" charset="-122"/>
                  <a:ea typeface="微软雅黑" panose="020B0503020204020204" pitchFamily="34" charset="-122"/>
                  <a:cs typeface="Consolas" panose="020B0609020204030204" pitchFamily="49" charset="0"/>
                </a:rPr>
                <a:t>3</a:t>
              </a:r>
            </a:p>
          </p:txBody>
        </p:sp>
        <p:sp>
          <p:nvSpPr>
            <p:cNvPr id="13334" name="Text Box 22"/>
            <p:cNvSpPr txBox="1">
              <a:spLocks noChangeArrowheads="1"/>
            </p:cNvSpPr>
            <p:nvPr>
              <p:custDataLst>
                <p:tags r:id="rId32"/>
              </p:custDataLst>
            </p:nvPr>
          </p:nvSpPr>
          <p:spPr bwMode="auto">
            <a:xfrm>
              <a:off x="7225750" y="2388179"/>
              <a:ext cx="350476" cy="386369"/>
            </a:xfrm>
            <a:prstGeom prst="rect">
              <a:avLst/>
            </a:prstGeom>
            <a:gradFill>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 pos="0">
                  <a:srgbClr val="3B3E4D">
                    <a:lumMod val="90000"/>
                    <a:lumOff val="10000"/>
                  </a:srgbClr>
                </a:gs>
                <a:gs pos="50000">
                  <a:srgbClr val="3B3E4D">
                    <a:lumMod val="95000"/>
                    <a:lumOff val="5000"/>
                  </a:srgbClr>
                </a:gs>
                <a:gs pos="100000">
                  <a:srgbClr val="3B3E4D">
                    <a:lumMod val="95000"/>
                    <a:lumOff val="5000"/>
                  </a:srgbClr>
                </a:gs>
              </a:gsLst>
              <a:lin ang="5400000" scaled="0"/>
            </a:gradFill>
            <a:ln>
              <a:solidFill>
                <a:schemeClr val="accent2"/>
              </a:solidFill>
            </a:ln>
          </p:spPr>
          <p:style>
            <a:lnRef idx="1">
              <a:schemeClr val="accent2"/>
            </a:lnRef>
            <a:fillRef idx="2">
              <a:schemeClr val="accent2"/>
            </a:fillRef>
            <a:effectRef idx="1">
              <a:schemeClr val="accent2"/>
            </a:effectRef>
            <a:fontRef idx="minor">
              <a:schemeClr val="dk1"/>
            </a:fontRef>
          </p:style>
          <p:txBody>
            <a:bodyPr vert="horz" wrap="square" lIns="0" tIns="34560" rIns="0" bIns="0" numCol="1" anchor="t" anchorCtr="0" compatLnSpc="1"/>
            <a:lstStyle/>
            <a:p>
              <a:pPr algn="ctr" fontAlgn="base">
                <a:spcBef>
                  <a:spcPct val="0"/>
                </a:spcBef>
                <a:spcAft>
                  <a:spcPct val="0"/>
                </a:spcAft>
              </a:pPr>
              <a:r>
                <a:rPr lang="en-US" altLang="zh-CN" sz="1600" i="1">
                  <a:solidFill>
                    <a:srgbClr val="FFFFFF"/>
                  </a:solidFill>
                  <a:latin typeface="微软雅黑" panose="020B0503020204020204" pitchFamily="34" charset="-122"/>
                  <a:ea typeface="微软雅黑" panose="020B0503020204020204" pitchFamily="34" charset="-122"/>
                  <a:cs typeface="Consolas" panose="020B0609020204030204" pitchFamily="49" charset="0"/>
                </a:rPr>
                <a:t>v</a:t>
              </a:r>
              <a:r>
                <a:rPr lang="en-US" altLang="zh-CN" sz="1600" baseline="-30000">
                  <a:solidFill>
                    <a:srgbClr val="FFFFFF"/>
                  </a:solidFill>
                  <a:latin typeface="微软雅黑" panose="020B0503020204020204" pitchFamily="34" charset="-122"/>
                  <a:ea typeface="微软雅黑" panose="020B0503020204020204" pitchFamily="34" charset="-122"/>
                  <a:cs typeface="Consolas" panose="020B0609020204030204" pitchFamily="49" charset="0"/>
                </a:rPr>
                <a:t>4</a:t>
              </a:r>
            </a:p>
          </p:txBody>
        </p:sp>
        <p:sp>
          <p:nvSpPr>
            <p:cNvPr id="13333" name="Text Box 21"/>
            <p:cNvSpPr txBox="1">
              <a:spLocks noChangeArrowheads="1"/>
            </p:cNvSpPr>
            <p:nvPr>
              <p:custDataLst>
                <p:tags r:id="rId33"/>
              </p:custDataLst>
            </p:nvPr>
          </p:nvSpPr>
          <p:spPr bwMode="auto">
            <a:xfrm>
              <a:off x="7576226" y="2388179"/>
              <a:ext cx="349505" cy="386369"/>
            </a:xfrm>
            <a:prstGeom prst="rect">
              <a:avLst/>
            </a:prstGeom>
            <a:gradFill>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 pos="0">
                  <a:srgbClr val="3B3E4D">
                    <a:lumMod val="90000"/>
                    <a:lumOff val="10000"/>
                  </a:srgbClr>
                </a:gs>
                <a:gs pos="50000">
                  <a:srgbClr val="3B3E4D">
                    <a:lumMod val="95000"/>
                    <a:lumOff val="5000"/>
                  </a:srgbClr>
                </a:gs>
                <a:gs pos="100000">
                  <a:srgbClr val="3B3E4D">
                    <a:lumMod val="95000"/>
                    <a:lumOff val="5000"/>
                  </a:srgbClr>
                </a:gs>
              </a:gsLst>
              <a:lin ang="5400000" scaled="0"/>
            </a:gradFill>
            <a:ln>
              <a:solidFill>
                <a:schemeClr val="accent2"/>
              </a:solidFill>
            </a:ln>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lstStyle/>
            <a:p>
              <a:pPr algn="ctr" fontAlgn="base">
                <a:lnSpc>
                  <a:spcPts val="2500"/>
                </a:lnSpc>
                <a:spcBef>
                  <a:spcPct val="0"/>
                </a:spcBef>
                <a:spcAft>
                  <a:spcPct val="0"/>
                </a:spcAft>
              </a:pPr>
              <a:r>
                <a:rPr lang="zh-CN" altLang="zh-CN" sz="1600">
                  <a:solidFill>
                    <a:srgbClr val="FFFFFF"/>
                  </a:solidFill>
                  <a:latin typeface="微软雅黑" panose="020B0503020204020204" pitchFamily="34" charset="-122"/>
                  <a:ea typeface="微软雅黑" panose="020B0503020204020204" pitchFamily="34" charset="-122"/>
                  <a:cs typeface="Consolas" panose="020B0609020204030204" pitchFamily="49" charset="0"/>
                </a:rPr>
                <a:t>∧</a:t>
              </a:r>
            </a:p>
          </p:txBody>
        </p:sp>
        <p:sp>
          <p:nvSpPr>
            <p:cNvPr id="13331" name="Line 19"/>
            <p:cNvSpPr>
              <a:spLocks noChangeShapeType="1"/>
            </p:cNvSpPr>
            <p:nvPr>
              <p:custDataLst>
                <p:tags r:id="rId34"/>
              </p:custDataLst>
            </p:nvPr>
          </p:nvSpPr>
          <p:spPr bwMode="auto">
            <a:xfrm>
              <a:off x="8668430" y="1437789"/>
              <a:ext cx="348534" cy="971"/>
            </a:xfrm>
            <a:prstGeom prst="line">
              <a:avLst/>
            </a:prstGeom>
            <a:ln w="19050">
              <a:solidFill>
                <a:schemeClr val="dk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nSpc>
                  <a:spcPts val="2100"/>
                </a:lnSpc>
              </a:pPr>
              <a:endParaRPr lang="zh-CN" altLang="en-US"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13330" name="Text Box 18"/>
            <p:cNvSpPr txBox="1">
              <a:spLocks noChangeArrowheads="1"/>
            </p:cNvSpPr>
            <p:nvPr>
              <p:custDataLst>
                <p:tags r:id="rId35"/>
              </p:custDataLst>
            </p:nvPr>
          </p:nvSpPr>
          <p:spPr bwMode="auto">
            <a:xfrm>
              <a:off x="9037352" y="1290231"/>
              <a:ext cx="348534" cy="298999"/>
            </a:xfrm>
            <a:prstGeom prst="rect">
              <a:avLst/>
            </a:prstGeom>
            <a:gradFill>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5"/>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algn="ctr" fontAlgn="base">
                <a:lnSpc>
                  <a:spcPts val="2100"/>
                </a:lnSpc>
                <a:spcBef>
                  <a:spcPct val="0"/>
                </a:spcBef>
                <a:spcAft>
                  <a:spcPct val="0"/>
                </a:spcAft>
              </a:pPr>
              <a:r>
                <a:rPr lang="en-US" altLang="zh-CN" sz="1600">
                  <a:solidFill>
                    <a:srgbClr val="FFFFFF"/>
                  </a:solidFill>
                  <a:latin typeface="微软雅黑" panose="020B0503020204020204" pitchFamily="34" charset="-122"/>
                  <a:ea typeface="微软雅黑" panose="020B0503020204020204" pitchFamily="34" charset="-122"/>
                  <a:cs typeface="Consolas" panose="020B0609020204030204" pitchFamily="49" charset="0"/>
                </a:rPr>
                <a:t>2</a:t>
              </a:r>
            </a:p>
          </p:txBody>
        </p:sp>
        <p:sp>
          <p:nvSpPr>
            <p:cNvPr id="13329" name="Text Box 17"/>
            <p:cNvSpPr txBox="1">
              <a:spLocks noChangeArrowheads="1"/>
            </p:cNvSpPr>
            <p:nvPr>
              <p:custDataLst>
                <p:tags r:id="rId36"/>
              </p:custDataLst>
            </p:nvPr>
          </p:nvSpPr>
          <p:spPr bwMode="auto">
            <a:xfrm>
              <a:off x="9385886" y="1290231"/>
              <a:ext cx="349505" cy="298999"/>
            </a:xfrm>
            <a:prstGeom prst="rect">
              <a:avLst/>
            </a:prstGeom>
            <a:gradFill>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5"/>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algn="ctr" fontAlgn="base">
                <a:lnSpc>
                  <a:spcPts val="2100"/>
                </a:lnSpc>
                <a:spcBef>
                  <a:spcPct val="0"/>
                </a:spcBef>
                <a:spcAft>
                  <a:spcPct val="0"/>
                </a:spcAft>
              </a:pPr>
              <a:r>
                <a:rPr lang="zh-CN" altLang="zh-CN" sz="1600">
                  <a:solidFill>
                    <a:srgbClr val="FFFFFF"/>
                  </a:solidFill>
                  <a:latin typeface="微软雅黑" panose="020B0503020204020204" pitchFamily="34" charset="-122"/>
                  <a:ea typeface="微软雅黑" panose="020B0503020204020204" pitchFamily="34" charset="-122"/>
                  <a:cs typeface="Consolas" panose="020B0609020204030204" pitchFamily="49" charset="0"/>
                </a:rPr>
                <a:t>∧</a:t>
              </a:r>
            </a:p>
          </p:txBody>
        </p:sp>
        <p:sp>
          <p:nvSpPr>
            <p:cNvPr id="13328" name="Line 16"/>
            <p:cNvSpPr>
              <a:spLocks noChangeShapeType="1"/>
            </p:cNvSpPr>
            <p:nvPr>
              <p:custDataLst>
                <p:tags r:id="rId37"/>
              </p:custDataLst>
            </p:nvPr>
          </p:nvSpPr>
          <p:spPr bwMode="auto">
            <a:xfrm>
              <a:off x="8687847" y="2196936"/>
              <a:ext cx="349505" cy="971"/>
            </a:xfrm>
            <a:prstGeom prst="line">
              <a:avLst/>
            </a:prstGeom>
            <a:ln w="19050">
              <a:solidFill>
                <a:schemeClr val="dk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nSpc>
                  <a:spcPts val="2100"/>
                </a:lnSpc>
              </a:pPr>
              <a:endParaRPr lang="zh-CN" altLang="en-US"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13327" name="Text Box 15"/>
            <p:cNvSpPr txBox="1">
              <a:spLocks noChangeArrowheads="1"/>
            </p:cNvSpPr>
            <p:nvPr>
              <p:custDataLst>
                <p:tags r:id="rId38"/>
              </p:custDataLst>
            </p:nvPr>
          </p:nvSpPr>
          <p:spPr bwMode="auto">
            <a:xfrm>
              <a:off x="9049973" y="2046466"/>
              <a:ext cx="348534" cy="299970"/>
            </a:xfrm>
            <a:prstGeom prst="rect">
              <a:avLst/>
            </a:prstGeom>
            <a:gradFill>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5"/>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algn="ctr" fontAlgn="base">
                <a:lnSpc>
                  <a:spcPts val="2100"/>
                </a:lnSpc>
                <a:spcBef>
                  <a:spcPct val="0"/>
                </a:spcBef>
                <a:spcAft>
                  <a:spcPct val="0"/>
                </a:spcAft>
              </a:pPr>
              <a:r>
                <a:rPr lang="en-US" altLang="zh-CN" sz="1600">
                  <a:solidFill>
                    <a:srgbClr val="FFFFFF"/>
                  </a:solidFill>
                  <a:latin typeface="微软雅黑" panose="020B0503020204020204" pitchFamily="34" charset="-122"/>
                  <a:ea typeface="微软雅黑" panose="020B0503020204020204" pitchFamily="34" charset="-122"/>
                  <a:cs typeface="Consolas" panose="020B0609020204030204" pitchFamily="49" charset="0"/>
                </a:rPr>
                <a:t>4</a:t>
              </a:r>
            </a:p>
          </p:txBody>
        </p:sp>
        <p:sp>
          <p:nvSpPr>
            <p:cNvPr id="13326" name="Text Box 14"/>
            <p:cNvSpPr txBox="1">
              <a:spLocks noChangeArrowheads="1"/>
            </p:cNvSpPr>
            <p:nvPr>
              <p:custDataLst>
                <p:tags r:id="rId39"/>
              </p:custDataLst>
            </p:nvPr>
          </p:nvSpPr>
          <p:spPr bwMode="auto">
            <a:xfrm>
              <a:off x="9398507" y="2046466"/>
              <a:ext cx="349505" cy="299970"/>
            </a:xfrm>
            <a:prstGeom prst="rect">
              <a:avLst/>
            </a:prstGeom>
            <a:gradFill>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5"/>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fontAlgn="base">
                <a:lnSpc>
                  <a:spcPts val="2100"/>
                </a:lnSpc>
                <a:spcBef>
                  <a:spcPct val="0"/>
                </a:spcBef>
                <a:spcAft>
                  <a:spcPct val="0"/>
                </a:spcAft>
              </a:pPr>
              <a:endParaRPr lang="zh-CN" altLang="zh-CN"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13325" name="Line 13"/>
            <p:cNvSpPr>
              <a:spLocks noChangeShapeType="1"/>
            </p:cNvSpPr>
            <p:nvPr>
              <p:custDataLst>
                <p:tags r:id="rId40"/>
              </p:custDataLst>
            </p:nvPr>
          </p:nvSpPr>
          <p:spPr bwMode="auto">
            <a:xfrm>
              <a:off x="9584910" y="2200819"/>
              <a:ext cx="350476" cy="971"/>
            </a:xfrm>
            <a:prstGeom prst="line">
              <a:avLst/>
            </a:prstGeom>
            <a:ln w="19050">
              <a:solidFill>
                <a:schemeClr val="dk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nSpc>
                  <a:spcPts val="2100"/>
                </a:lnSpc>
              </a:pPr>
              <a:endParaRPr lang="zh-CN" altLang="en-US"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13324" name="Text Box 12"/>
            <p:cNvSpPr txBox="1">
              <a:spLocks noChangeArrowheads="1"/>
            </p:cNvSpPr>
            <p:nvPr>
              <p:custDataLst>
                <p:tags r:id="rId41"/>
              </p:custDataLst>
            </p:nvPr>
          </p:nvSpPr>
          <p:spPr bwMode="auto">
            <a:xfrm>
              <a:off x="9946065" y="2051320"/>
              <a:ext cx="349505" cy="299970"/>
            </a:xfrm>
            <a:prstGeom prst="rect">
              <a:avLst/>
            </a:prstGeom>
            <a:gradFill>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5"/>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algn="ctr" fontAlgn="base">
                <a:lnSpc>
                  <a:spcPts val="2100"/>
                </a:lnSpc>
                <a:spcBef>
                  <a:spcPct val="0"/>
                </a:spcBef>
                <a:spcAft>
                  <a:spcPct val="0"/>
                </a:spcAft>
              </a:pPr>
              <a:r>
                <a:rPr lang="en-US" altLang="zh-CN" sz="1600">
                  <a:solidFill>
                    <a:srgbClr val="FFFFFF"/>
                  </a:solidFill>
                  <a:latin typeface="微软雅黑" panose="020B0503020204020204" pitchFamily="34" charset="-122"/>
                  <a:ea typeface="微软雅黑" panose="020B0503020204020204" pitchFamily="34" charset="-122"/>
                  <a:cs typeface="Consolas" panose="020B0609020204030204" pitchFamily="49" charset="0"/>
                </a:rPr>
                <a:t>5</a:t>
              </a:r>
            </a:p>
          </p:txBody>
        </p:sp>
        <p:sp>
          <p:nvSpPr>
            <p:cNvPr id="13323" name="Text Box 11"/>
            <p:cNvSpPr txBox="1">
              <a:spLocks noChangeArrowheads="1"/>
            </p:cNvSpPr>
            <p:nvPr>
              <p:custDataLst>
                <p:tags r:id="rId42"/>
              </p:custDataLst>
            </p:nvPr>
          </p:nvSpPr>
          <p:spPr bwMode="auto">
            <a:xfrm>
              <a:off x="10280037" y="2051320"/>
              <a:ext cx="350476" cy="299970"/>
            </a:xfrm>
            <a:prstGeom prst="rect">
              <a:avLst/>
            </a:prstGeom>
            <a:gradFill>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5"/>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algn="ctr" fontAlgn="base">
                <a:lnSpc>
                  <a:spcPts val="2100"/>
                </a:lnSpc>
                <a:spcBef>
                  <a:spcPct val="0"/>
                </a:spcBef>
                <a:spcAft>
                  <a:spcPct val="0"/>
                </a:spcAft>
              </a:pPr>
              <a:r>
                <a:rPr lang="zh-CN" altLang="zh-CN" sz="1600">
                  <a:solidFill>
                    <a:srgbClr val="FFFFFF"/>
                  </a:solidFill>
                  <a:latin typeface="微软雅黑" panose="020B0503020204020204" pitchFamily="34" charset="-122"/>
                  <a:ea typeface="微软雅黑" panose="020B0503020204020204" pitchFamily="34" charset="-122"/>
                  <a:cs typeface="Consolas" panose="020B0609020204030204" pitchFamily="49" charset="0"/>
                </a:rPr>
                <a:t>∧</a:t>
              </a:r>
            </a:p>
          </p:txBody>
        </p:sp>
        <p:sp>
          <p:nvSpPr>
            <p:cNvPr id="13322" name="Text Box 10"/>
            <p:cNvSpPr txBox="1">
              <a:spLocks noChangeArrowheads="1"/>
            </p:cNvSpPr>
            <p:nvPr/>
          </p:nvSpPr>
          <p:spPr bwMode="auto">
            <a:xfrm>
              <a:off x="7007309" y="3200719"/>
              <a:ext cx="187374" cy="247548"/>
            </a:xfrm>
            <a:prstGeom prst="rect">
              <a:avLst/>
            </a:prstGeom>
            <a:solidFill>
              <a:srgbClr val="FFFFFF"/>
            </a:solidFill>
            <a:ln w="9525">
              <a:noFill/>
              <a:miter lim="800000"/>
            </a:ln>
          </p:spPr>
          <p:txBody>
            <a:bodyPr vert="horz" wrap="square" lIns="0" tIns="0" rIns="0" bIns="0" numCol="1" anchor="t" anchorCtr="0" compatLnSpc="1"/>
            <a:lstStyle/>
            <a:p>
              <a:pPr algn="ctr" fontAlgn="base">
                <a:spcBef>
                  <a:spcPct val="0"/>
                </a:spcBef>
                <a:spcAft>
                  <a:spcPct val="0"/>
                </a:spcAft>
              </a:pPr>
              <a:r>
                <a:rPr lang="en-US" altLang="zh-CN" sz="1400">
                  <a:solidFill>
                    <a:srgbClr val="000000"/>
                  </a:solidFill>
                  <a:latin typeface="微软雅黑" panose="020B0503020204020204" pitchFamily="34" charset="-122"/>
                  <a:ea typeface="微软雅黑" panose="020B0503020204020204" pitchFamily="34" charset="-122"/>
                  <a:cs typeface="Consolas" panose="020B0609020204030204" pitchFamily="49" charset="0"/>
                </a:rPr>
                <a:t>5</a:t>
              </a:r>
            </a:p>
          </p:txBody>
        </p:sp>
        <p:sp>
          <p:nvSpPr>
            <p:cNvPr id="13321" name="Text Box 9"/>
            <p:cNvSpPr txBox="1">
              <a:spLocks noChangeArrowheads="1"/>
            </p:cNvSpPr>
            <p:nvPr>
              <p:custDataLst>
                <p:tags r:id="rId43"/>
              </p:custDataLst>
            </p:nvPr>
          </p:nvSpPr>
          <p:spPr bwMode="auto">
            <a:xfrm>
              <a:off x="7225750" y="3145384"/>
              <a:ext cx="350476" cy="386369"/>
            </a:xfrm>
            <a:prstGeom prst="rect">
              <a:avLst/>
            </a:prstGeom>
            <a:gradFill>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 pos="0">
                  <a:srgbClr val="3B3E4D">
                    <a:lumMod val="90000"/>
                    <a:lumOff val="10000"/>
                  </a:srgbClr>
                </a:gs>
                <a:gs pos="50000">
                  <a:srgbClr val="3B3E4D">
                    <a:lumMod val="95000"/>
                    <a:lumOff val="5000"/>
                  </a:srgbClr>
                </a:gs>
                <a:gs pos="100000">
                  <a:srgbClr val="3B3E4D">
                    <a:lumMod val="95000"/>
                    <a:lumOff val="5000"/>
                  </a:srgbClr>
                </a:gs>
              </a:gsLst>
              <a:lin ang="5400000" scaled="0"/>
            </a:gradFill>
            <a:ln>
              <a:solidFill>
                <a:schemeClr val="accent2"/>
              </a:solidFill>
            </a:ln>
          </p:spPr>
          <p:style>
            <a:lnRef idx="1">
              <a:schemeClr val="accent2"/>
            </a:lnRef>
            <a:fillRef idx="2">
              <a:schemeClr val="accent2"/>
            </a:fillRef>
            <a:effectRef idx="1">
              <a:schemeClr val="accent2"/>
            </a:effectRef>
            <a:fontRef idx="minor">
              <a:schemeClr val="dk1"/>
            </a:fontRef>
          </p:style>
          <p:txBody>
            <a:bodyPr vert="horz" wrap="square" lIns="0" tIns="34560" rIns="0" bIns="0" numCol="1" anchor="t" anchorCtr="0" compatLnSpc="1"/>
            <a:lstStyle/>
            <a:p>
              <a:pPr algn="ctr" fontAlgn="base">
                <a:spcBef>
                  <a:spcPct val="0"/>
                </a:spcBef>
                <a:spcAft>
                  <a:spcPct val="0"/>
                </a:spcAft>
              </a:pPr>
              <a:r>
                <a:rPr lang="en-US" altLang="zh-CN" sz="1600" i="1">
                  <a:solidFill>
                    <a:srgbClr val="FFFFFF"/>
                  </a:solidFill>
                  <a:latin typeface="微软雅黑" panose="020B0503020204020204" pitchFamily="34" charset="-122"/>
                  <a:ea typeface="微软雅黑" panose="020B0503020204020204" pitchFamily="34" charset="-122"/>
                  <a:cs typeface="Consolas" panose="020B0609020204030204" pitchFamily="49" charset="0"/>
                </a:rPr>
                <a:t>v</a:t>
              </a:r>
              <a:r>
                <a:rPr lang="en-US" altLang="zh-CN" sz="1600" baseline="-30000">
                  <a:solidFill>
                    <a:srgbClr val="FFFFFF"/>
                  </a:solidFill>
                  <a:latin typeface="微软雅黑" panose="020B0503020204020204" pitchFamily="34" charset="-122"/>
                  <a:ea typeface="微软雅黑" panose="020B0503020204020204" pitchFamily="34" charset="-122"/>
                  <a:cs typeface="Consolas" panose="020B0609020204030204" pitchFamily="49" charset="0"/>
                </a:rPr>
                <a:t>5</a:t>
              </a:r>
            </a:p>
          </p:txBody>
        </p:sp>
        <p:sp>
          <p:nvSpPr>
            <p:cNvPr id="13320" name="Text Box 8"/>
            <p:cNvSpPr txBox="1">
              <a:spLocks noChangeArrowheads="1"/>
            </p:cNvSpPr>
            <p:nvPr>
              <p:custDataLst>
                <p:tags r:id="rId44"/>
              </p:custDataLst>
            </p:nvPr>
          </p:nvSpPr>
          <p:spPr bwMode="auto">
            <a:xfrm>
              <a:off x="7576226" y="3145384"/>
              <a:ext cx="349505" cy="386369"/>
            </a:xfrm>
            <a:prstGeom prst="rect">
              <a:avLst/>
            </a:prstGeom>
            <a:gradFill>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 pos="0">
                  <a:srgbClr val="3B3E4D">
                    <a:lumMod val="90000"/>
                    <a:lumOff val="10000"/>
                  </a:srgbClr>
                </a:gs>
                <a:gs pos="50000">
                  <a:srgbClr val="3B3E4D">
                    <a:lumMod val="95000"/>
                    <a:lumOff val="5000"/>
                  </a:srgbClr>
                </a:gs>
                <a:gs pos="100000">
                  <a:srgbClr val="3B3E4D">
                    <a:lumMod val="95000"/>
                    <a:lumOff val="5000"/>
                  </a:srgbClr>
                </a:gs>
              </a:gsLst>
              <a:lin ang="5400000" scaled="0"/>
            </a:gradFill>
            <a:ln>
              <a:solidFill>
                <a:schemeClr val="accent2"/>
              </a:solidFill>
            </a:ln>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lstStyle/>
            <a:p>
              <a:pPr algn="ctr" fontAlgn="base">
                <a:lnSpc>
                  <a:spcPts val="2500"/>
                </a:lnSpc>
                <a:spcBef>
                  <a:spcPct val="0"/>
                </a:spcBef>
                <a:spcAft>
                  <a:spcPct val="0"/>
                </a:spcAft>
              </a:pPr>
              <a:r>
                <a:rPr lang="zh-CN" altLang="zh-CN" sz="1600">
                  <a:solidFill>
                    <a:srgbClr val="FFFFFF"/>
                  </a:solidFill>
                  <a:latin typeface="微软雅黑" panose="020B0503020204020204" pitchFamily="34" charset="-122"/>
                  <a:ea typeface="微软雅黑" panose="020B0503020204020204" pitchFamily="34" charset="-122"/>
                  <a:cs typeface="Consolas" panose="020B0609020204030204" pitchFamily="49" charset="0"/>
                </a:rPr>
                <a:t>∧</a:t>
              </a:r>
            </a:p>
          </p:txBody>
        </p:sp>
        <p:sp>
          <p:nvSpPr>
            <p:cNvPr id="13319" name="Text Box 7"/>
            <p:cNvSpPr txBox="1">
              <a:spLocks noChangeArrowheads="1"/>
            </p:cNvSpPr>
            <p:nvPr/>
          </p:nvSpPr>
          <p:spPr bwMode="auto">
            <a:xfrm>
              <a:off x="7007309" y="2825999"/>
              <a:ext cx="187374" cy="247548"/>
            </a:xfrm>
            <a:prstGeom prst="rect">
              <a:avLst/>
            </a:prstGeom>
            <a:solidFill>
              <a:srgbClr val="FFFFFF"/>
            </a:solidFill>
            <a:ln w="9525">
              <a:noFill/>
              <a:miter lim="800000"/>
            </a:ln>
          </p:spPr>
          <p:txBody>
            <a:bodyPr vert="horz" wrap="square" lIns="0" tIns="0" rIns="0" bIns="0" numCol="1" anchor="t" anchorCtr="0" compatLnSpc="1"/>
            <a:lstStyle/>
            <a:p>
              <a:pPr algn="ctr" fontAlgn="base">
                <a:spcBef>
                  <a:spcPct val="0"/>
                </a:spcBef>
                <a:spcAft>
                  <a:spcPct val="0"/>
                </a:spcAft>
              </a:pPr>
              <a:r>
                <a:rPr lang="en-US" altLang="zh-CN" sz="1400">
                  <a:solidFill>
                    <a:srgbClr val="000000"/>
                  </a:solidFill>
                  <a:latin typeface="微软雅黑" panose="020B0503020204020204" pitchFamily="34" charset="-122"/>
                  <a:ea typeface="微软雅黑" panose="020B0503020204020204" pitchFamily="34" charset="-122"/>
                  <a:cs typeface="Consolas" panose="020B0609020204030204" pitchFamily="49" charset="0"/>
                </a:rPr>
                <a:t>4</a:t>
              </a:r>
            </a:p>
          </p:txBody>
        </p:sp>
        <p:sp>
          <p:nvSpPr>
            <p:cNvPr id="13318" name="Text Box 6"/>
            <p:cNvSpPr txBox="1">
              <a:spLocks noChangeArrowheads="1"/>
            </p:cNvSpPr>
            <p:nvPr>
              <p:custDataLst>
                <p:tags r:id="rId45"/>
              </p:custDataLst>
            </p:nvPr>
          </p:nvSpPr>
          <p:spPr bwMode="auto">
            <a:xfrm>
              <a:off x="7225750" y="2770665"/>
              <a:ext cx="350476" cy="385398"/>
            </a:xfrm>
            <a:prstGeom prst="rect">
              <a:avLst/>
            </a:prstGeom>
            <a:gradFill>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 pos="0">
                  <a:srgbClr val="3B3E4D">
                    <a:lumMod val="90000"/>
                    <a:lumOff val="10000"/>
                  </a:srgbClr>
                </a:gs>
                <a:gs pos="50000">
                  <a:srgbClr val="3B3E4D">
                    <a:lumMod val="95000"/>
                    <a:lumOff val="5000"/>
                  </a:srgbClr>
                </a:gs>
                <a:gs pos="100000">
                  <a:srgbClr val="3B3E4D">
                    <a:lumMod val="95000"/>
                    <a:lumOff val="5000"/>
                  </a:srgbClr>
                </a:gs>
              </a:gsLst>
              <a:lin ang="5400000" scaled="0"/>
            </a:gradFill>
            <a:ln>
              <a:solidFill>
                <a:schemeClr val="accent2"/>
              </a:solidFill>
            </a:ln>
          </p:spPr>
          <p:style>
            <a:lnRef idx="1">
              <a:schemeClr val="accent2"/>
            </a:lnRef>
            <a:fillRef idx="2">
              <a:schemeClr val="accent2"/>
            </a:fillRef>
            <a:effectRef idx="1">
              <a:schemeClr val="accent2"/>
            </a:effectRef>
            <a:fontRef idx="minor">
              <a:schemeClr val="dk1"/>
            </a:fontRef>
          </p:style>
          <p:txBody>
            <a:bodyPr vert="horz" wrap="square" lIns="0" tIns="34560" rIns="0" bIns="0" numCol="1" anchor="t" anchorCtr="0" compatLnSpc="1"/>
            <a:lstStyle/>
            <a:p>
              <a:pPr algn="ctr" fontAlgn="base">
                <a:spcBef>
                  <a:spcPct val="0"/>
                </a:spcBef>
                <a:spcAft>
                  <a:spcPct val="0"/>
                </a:spcAft>
              </a:pPr>
              <a:r>
                <a:rPr lang="en-US" altLang="zh-CN" sz="1600" i="1">
                  <a:solidFill>
                    <a:srgbClr val="FFFFFF"/>
                  </a:solidFill>
                  <a:latin typeface="微软雅黑" panose="020B0503020204020204" pitchFamily="34" charset="-122"/>
                  <a:ea typeface="微软雅黑" panose="020B0503020204020204" pitchFamily="34" charset="-122"/>
                  <a:cs typeface="Consolas" panose="020B0609020204030204" pitchFamily="49" charset="0"/>
                </a:rPr>
                <a:t>v</a:t>
              </a:r>
              <a:r>
                <a:rPr lang="en-US" altLang="zh-CN" sz="1600" baseline="-30000">
                  <a:solidFill>
                    <a:srgbClr val="FFFFFF"/>
                  </a:solidFill>
                  <a:latin typeface="微软雅黑" panose="020B0503020204020204" pitchFamily="34" charset="-122"/>
                  <a:ea typeface="微软雅黑" panose="020B0503020204020204" pitchFamily="34" charset="-122"/>
                  <a:cs typeface="Consolas" panose="020B0609020204030204" pitchFamily="49" charset="0"/>
                </a:rPr>
                <a:t>3</a:t>
              </a:r>
            </a:p>
          </p:txBody>
        </p:sp>
        <p:sp>
          <p:nvSpPr>
            <p:cNvPr id="13317" name="Text Box 5"/>
            <p:cNvSpPr txBox="1">
              <a:spLocks noChangeArrowheads="1"/>
            </p:cNvSpPr>
            <p:nvPr>
              <p:custDataLst>
                <p:tags r:id="rId46"/>
              </p:custDataLst>
            </p:nvPr>
          </p:nvSpPr>
          <p:spPr bwMode="auto">
            <a:xfrm>
              <a:off x="8471348" y="2812408"/>
              <a:ext cx="349505" cy="300941"/>
            </a:xfrm>
            <a:prstGeom prst="rect">
              <a:avLst/>
            </a:prstGeom>
            <a:gradFill>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5"/>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algn="ctr" fontAlgn="base">
                <a:lnSpc>
                  <a:spcPts val="2100"/>
                </a:lnSpc>
                <a:spcBef>
                  <a:spcPct val="0"/>
                </a:spcBef>
                <a:spcAft>
                  <a:spcPct val="0"/>
                </a:spcAft>
              </a:pPr>
              <a:r>
                <a:rPr lang="zh-CN" altLang="zh-CN" sz="1600">
                  <a:solidFill>
                    <a:srgbClr val="FFFFFF"/>
                  </a:solidFill>
                  <a:latin typeface="微软雅黑" panose="020B0503020204020204" pitchFamily="34" charset="-122"/>
                  <a:ea typeface="微软雅黑" panose="020B0503020204020204" pitchFamily="34" charset="-122"/>
                  <a:cs typeface="Consolas" panose="020B0609020204030204" pitchFamily="49" charset="0"/>
                </a:rPr>
                <a:t>∧</a:t>
              </a:r>
            </a:p>
          </p:txBody>
        </p:sp>
        <p:sp>
          <p:nvSpPr>
            <p:cNvPr id="13316" name="Text Box 4"/>
            <p:cNvSpPr txBox="1">
              <a:spLocks noChangeArrowheads="1"/>
            </p:cNvSpPr>
            <p:nvPr>
              <p:custDataLst>
                <p:tags r:id="rId47"/>
              </p:custDataLst>
            </p:nvPr>
          </p:nvSpPr>
          <p:spPr bwMode="auto">
            <a:xfrm>
              <a:off x="7576226" y="2770665"/>
              <a:ext cx="349505" cy="385398"/>
            </a:xfrm>
            <a:prstGeom prst="rect">
              <a:avLst/>
            </a:prstGeom>
            <a:gradFill>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 pos="0">
                  <a:srgbClr val="3B3E4D">
                    <a:lumMod val="90000"/>
                    <a:lumOff val="10000"/>
                  </a:srgbClr>
                </a:gs>
                <a:gs pos="50000">
                  <a:srgbClr val="3B3E4D">
                    <a:lumMod val="95000"/>
                    <a:lumOff val="5000"/>
                  </a:srgbClr>
                </a:gs>
                <a:gs pos="100000">
                  <a:srgbClr val="3B3E4D">
                    <a:lumMod val="95000"/>
                    <a:lumOff val="5000"/>
                  </a:srgbClr>
                </a:gs>
              </a:gsLst>
              <a:lin ang="5400000" scaled="0"/>
            </a:gradFill>
            <a:ln>
              <a:solidFill>
                <a:schemeClr val="accent2"/>
              </a:solidFill>
            </a:ln>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lstStyle/>
            <a:p>
              <a:pPr fontAlgn="base">
                <a:spcBef>
                  <a:spcPct val="0"/>
                </a:spcBef>
                <a:spcAft>
                  <a:spcPct val="0"/>
                </a:spcAft>
              </a:pPr>
              <a:endParaRPr lang="zh-CN" altLang="zh-CN"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13315" name="Text Box 3"/>
            <p:cNvSpPr txBox="1">
              <a:spLocks noChangeArrowheads="1"/>
            </p:cNvSpPr>
            <p:nvPr>
              <p:custDataLst>
                <p:tags r:id="rId48"/>
              </p:custDataLst>
            </p:nvPr>
          </p:nvSpPr>
          <p:spPr bwMode="auto">
            <a:xfrm>
              <a:off x="8122813" y="2812408"/>
              <a:ext cx="348534" cy="300941"/>
            </a:xfrm>
            <a:prstGeom prst="rect">
              <a:avLst/>
            </a:prstGeom>
            <a:gradFill>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5"/>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algn="ctr" fontAlgn="base">
                <a:lnSpc>
                  <a:spcPts val="2100"/>
                </a:lnSpc>
                <a:spcBef>
                  <a:spcPct val="0"/>
                </a:spcBef>
                <a:spcAft>
                  <a:spcPct val="0"/>
                </a:spcAft>
              </a:pPr>
              <a:r>
                <a:rPr lang="en-US" altLang="zh-CN" sz="1600">
                  <a:solidFill>
                    <a:srgbClr val="FFFFFF"/>
                  </a:solidFill>
                  <a:latin typeface="微软雅黑" panose="020B0503020204020204" pitchFamily="34" charset="-122"/>
                  <a:ea typeface="微软雅黑" panose="020B0503020204020204" pitchFamily="34" charset="-122"/>
                  <a:cs typeface="Consolas" panose="020B0609020204030204" pitchFamily="49" charset="0"/>
                </a:rPr>
                <a:t>3</a:t>
              </a:r>
            </a:p>
          </p:txBody>
        </p:sp>
        <p:sp>
          <p:nvSpPr>
            <p:cNvPr id="13314" name="Line 2"/>
            <p:cNvSpPr>
              <a:spLocks noChangeShapeType="1"/>
            </p:cNvSpPr>
            <p:nvPr>
              <p:custDataLst>
                <p:tags r:id="rId49"/>
              </p:custDataLst>
            </p:nvPr>
          </p:nvSpPr>
          <p:spPr bwMode="auto">
            <a:xfrm>
              <a:off x="7753891" y="2960937"/>
              <a:ext cx="348534" cy="971"/>
            </a:xfrm>
            <a:prstGeom prst="line">
              <a:avLst/>
            </a:prstGeom>
            <a:ln w="19050">
              <a:solidFill>
                <a:schemeClr val="accent2"/>
              </a:solidFill>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grpSp>
      <p:sp>
        <p:nvSpPr>
          <p:cNvPr id="91" name="右箭头 90"/>
          <p:cNvSpPr/>
          <p:nvPr>
            <p:custDataLst>
              <p:tags r:id="rId3"/>
            </p:custDataLst>
          </p:nvPr>
        </p:nvSpPr>
        <p:spPr>
          <a:xfrm>
            <a:off x="4986975" y="2300143"/>
            <a:ext cx="790423" cy="400110"/>
          </a:xfrm>
          <a:prstGeom prst="rightArrow">
            <a:avLst/>
          </a:prstGeom>
          <a:gradFill>
            <a:gsLst>
              <a:gs pos="0">
                <a:srgbClr val="C0262E"/>
              </a:gs>
              <a:gs pos="100000">
                <a:srgbClr val="CD5158"/>
              </a:gs>
            </a:gsLst>
          </a:gradFill>
          <a:ln>
            <a:solidFill>
              <a:schemeClr val="accent2"/>
            </a:solidFill>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solidFill>
                <a:srgbClr val="525252"/>
              </a:solidFill>
            </a:endParaRPr>
          </a:p>
        </p:txBody>
      </p:sp>
      <p:sp>
        <p:nvSpPr>
          <p:cNvPr id="93" name="TextBox 92"/>
          <p:cNvSpPr txBox="1"/>
          <p:nvPr/>
        </p:nvSpPr>
        <p:spPr>
          <a:xfrm>
            <a:off x="7607661" y="5257898"/>
            <a:ext cx="2786082" cy="398780"/>
          </a:xfrm>
          <a:prstGeom prst="rect">
            <a:avLst/>
          </a:prstGeom>
          <a:noFill/>
        </p:spPr>
        <p:txBody>
          <a:bodyPr wrap="square" rtlCol="0">
            <a:spAutoFit/>
          </a:bodyPr>
          <a:lstStyle/>
          <a:p>
            <a:r>
              <a:rPr lang="en-US" altLang="zh-CN" sz="2000">
                <a:solidFill>
                  <a:srgbClr val="000000"/>
                </a:solidFill>
                <a:latin typeface="微软雅黑" panose="020B0503020204020204" pitchFamily="34" charset="-122"/>
                <a:ea typeface="微软雅黑" panose="020B0503020204020204" pitchFamily="34" charset="-122"/>
                <a:cs typeface="Consolas" panose="020B0609020204030204" pitchFamily="49" charset="0"/>
              </a:rPr>
              <a:t>BFS: 0 1 2 5 3 4</a:t>
            </a:r>
          </a:p>
        </p:txBody>
      </p:sp>
      <p:sp>
        <p:nvSpPr>
          <p:cNvPr id="24599" name="Rectangle 23"/>
          <p:cNvSpPr>
            <a:spLocks noChangeArrowheads="1"/>
          </p:cNvSpPr>
          <p:nvPr>
            <p:custDataLst>
              <p:tags r:id="rId4"/>
            </p:custDataLst>
          </p:nvPr>
        </p:nvSpPr>
        <p:spPr bwMode="auto">
          <a:xfrm>
            <a:off x="1524001" y="-184666"/>
            <a:ext cx="184731" cy="369332"/>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solidFill>
                <a:schemeClr val="dk1"/>
              </a:solidFill>
            </a:endParaRPr>
          </a:p>
        </p:txBody>
      </p:sp>
      <p:sp>
        <p:nvSpPr>
          <p:cNvPr id="24597" name="Oval 21"/>
          <p:cNvSpPr>
            <a:spLocks noChangeArrowheads="1"/>
          </p:cNvSpPr>
          <p:nvPr>
            <p:custDataLst>
              <p:tags r:id="rId5"/>
            </p:custDataLst>
          </p:nvPr>
        </p:nvSpPr>
        <p:spPr bwMode="auto">
          <a:xfrm>
            <a:off x="2718492" y="4382920"/>
            <a:ext cx="334748" cy="364714"/>
          </a:xfrm>
          <a:prstGeom prst="ellipse">
            <a:avLst/>
          </a:prstGeom>
          <a:gradFill>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5"/>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algn="ctr" fontAlgn="base">
              <a:spcBef>
                <a:spcPct val="0"/>
              </a:spcBef>
              <a:spcAft>
                <a:spcPct val="0"/>
              </a:spcAft>
            </a:pPr>
            <a:r>
              <a:rPr lang="en-US" altLang="zh-CN" sz="1600">
                <a:solidFill>
                  <a:srgbClr val="FFFFFF"/>
                </a:solidFill>
                <a:latin typeface="微软雅黑" panose="020B0503020204020204" pitchFamily="34" charset="-122"/>
                <a:ea typeface="微软雅黑" panose="020B0503020204020204" pitchFamily="34" charset="-122"/>
                <a:cs typeface="Consolas" panose="020B0609020204030204" pitchFamily="49" charset="0"/>
              </a:rPr>
              <a:t>1</a:t>
            </a:r>
          </a:p>
        </p:txBody>
      </p:sp>
      <p:sp>
        <p:nvSpPr>
          <p:cNvPr id="24596" name="Oval 20"/>
          <p:cNvSpPr>
            <a:spLocks noChangeArrowheads="1"/>
          </p:cNvSpPr>
          <p:nvPr>
            <p:custDataLst>
              <p:tags r:id="rId6"/>
            </p:custDataLst>
          </p:nvPr>
        </p:nvSpPr>
        <p:spPr bwMode="auto">
          <a:xfrm>
            <a:off x="2718492" y="6409225"/>
            <a:ext cx="334748" cy="364714"/>
          </a:xfrm>
          <a:prstGeom prst="ellipse">
            <a:avLst/>
          </a:prstGeom>
          <a:gradFill>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5"/>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algn="ctr" fontAlgn="base">
              <a:spcBef>
                <a:spcPct val="0"/>
              </a:spcBef>
              <a:spcAft>
                <a:spcPct val="0"/>
              </a:spcAft>
            </a:pPr>
            <a:r>
              <a:rPr lang="en-US" altLang="zh-CN" sz="1600">
                <a:solidFill>
                  <a:srgbClr val="FFFFFF"/>
                </a:solidFill>
                <a:latin typeface="Consolas" panose="020B0609020204030204" pitchFamily="49" charset="0"/>
                <a:ea typeface="楷体" panose="02010609060101010101" pitchFamily="49" charset="-122"/>
                <a:cs typeface="Consolas" panose="020B0609020204030204" pitchFamily="49" charset="0"/>
              </a:rPr>
              <a:t>4</a:t>
            </a:r>
          </a:p>
        </p:txBody>
      </p:sp>
      <p:sp>
        <p:nvSpPr>
          <p:cNvPr id="24595" name="Oval 19"/>
          <p:cNvSpPr>
            <a:spLocks noChangeArrowheads="1"/>
          </p:cNvSpPr>
          <p:nvPr>
            <p:custDataLst>
              <p:tags r:id="rId7"/>
            </p:custDataLst>
          </p:nvPr>
        </p:nvSpPr>
        <p:spPr bwMode="auto">
          <a:xfrm>
            <a:off x="1790424" y="5434153"/>
            <a:ext cx="334748" cy="364714"/>
          </a:xfrm>
          <a:prstGeom prst="ellipse">
            <a:avLst/>
          </a:prstGeom>
          <a:gradFill>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 pos="0">
                <a:srgbClr val="3B3E4D">
                  <a:lumMod val="90000"/>
                  <a:lumOff val="10000"/>
                </a:srgbClr>
              </a:gs>
              <a:gs pos="50000">
                <a:srgbClr val="3B3E4D">
                  <a:lumMod val="95000"/>
                  <a:lumOff val="5000"/>
                </a:srgbClr>
              </a:gs>
              <a:gs pos="100000">
                <a:srgbClr val="3B3E4D">
                  <a:lumMod val="95000"/>
                  <a:lumOff val="5000"/>
                </a:srgbClr>
              </a:gs>
            </a:gsLst>
            <a:lin ang="5400000" scaled="0"/>
          </a:gradFill>
          <a:ln>
            <a:solidFill>
              <a:schemeClr val="accent2"/>
            </a:solidFill>
          </a:ln>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lstStyle/>
          <a:p>
            <a:pPr algn="ctr" fontAlgn="base">
              <a:spcBef>
                <a:spcPct val="0"/>
              </a:spcBef>
              <a:spcAft>
                <a:spcPct val="0"/>
              </a:spcAft>
            </a:pPr>
            <a:r>
              <a:rPr lang="en-US" altLang="zh-CN" sz="1600">
                <a:solidFill>
                  <a:srgbClr val="FFFFFF"/>
                </a:solidFill>
                <a:latin typeface="微软雅黑" panose="020B0503020204020204" pitchFamily="34" charset="-122"/>
                <a:ea typeface="微软雅黑" panose="020B0503020204020204" pitchFamily="34" charset="-122"/>
                <a:cs typeface="Consolas" panose="020B0609020204030204" pitchFamily="49" charset="0"/>
              </a:rPr>
              <a:t>0</a:t>
            </a:r>
          </a:p>
        </p:txBody>
      </p:sp>
      <p:sp>
        <p:nvSpPr>
          <p:cNvPr id="24594" name="Oval 18"/>
          <p:cNvSpPr>
            <a:spLocks noChangeArrowheads="1"/>
          </p:cNvSpPr>
          <p:nvPr>
            <p:custDataLst>
              <p:tags r:id="rId8"/>
            </p:custDataLst>
          </p:nvPr>
        </p:nvSpPr>
        <p:spPr bwMode="auto">
          <a:xfrm>
            <a:off x="2718492" y="5434153"/>
            <a:ext cx="334748" cy="364714"/>
          </a:xfrm>
          <a:prstGeom prst="ellipse">
            <a:avLst/>
          </a:prstGeom>
          <a:gradFill>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5"/>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algn="ctr" fontAlgn="base">
              <a:spcBef>
                <a:spcPct val="0"/>
              </a:spcBef>
              <a:spcAft>
                <a:spcPct val="0"/>
              </a:spcAft>
            </a:pPr>
            <a:r>
              <a:rPr lang="en-US" altLang="zh-CN" sz="1600">
                <a:solidFill>
                  <a:srgbClr val="FFFFFF"/>
                </a:solidFill>
                <a:latin typeface="微软雅黑" panose="020B0503020204020204" pitchFamily="34" charset="-122"/>
                <a:ea typeface="微软雅黑" panose="020B0503020204020204" pitchFamily="34" charset="-122"/>
                <a:cs typeface="Consolas" panose="020B0609020204030204" pitchFamily="49" charset="0"/>
              </a:rPr>
              <a:t>2</a:t>
            </a:r>
          </a:p>
        </p:txBody>
      </p:sp>
      <p:sp>
        <p:nvSpPr>
          <p:cNvPr id="24593" name="Oval 17"/>
          <p:cNvSpPr>
            <a:spLocks noChangeArrowheads="1"/>
          </p:cNvSpPr>
          <p:nvPr>
            <p:custDataLst>
              <p:tags r:id="rId9"/>
            </p:custDataLst>
          </p:nvPr>
        </p:nvSpPr>
        <p:spPr bwMode="auto">
          <a:xfrm>
            <a:off x="3702351" y="5434153"/>
            <a:ext cx="334748" cy="364714"/>
          </a:xfrm>
          <a:prstGeom prst="ellipse">
            <a:avLst/>
          </a:prstGeom>
          <a:gradFill>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5"/>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algn="ctr" fontAlgn="base">
              <a:spcBef>
                <a:spcPct val="0"/>
              </a:spcBef>
              <a:spcAft>
                <a:spcPct val="0"/>
              </a:spcAft>
            </a:pPr>
            <a:r>
              <a:rPr lang="en-US" altLang="zh-CN" sz="1600">
                <a:solidFill>
                  <a:srgbClr val="FFFFFF"/>
                </a:solidFill>
                <a:latin typeface="微软雅黑" panose="020B0503020204020204" pitchFamily="34" charset="-122"/>
                <a:ea typeface="微软雅黑" panose="020B0503020204020204" pitchFamily="34" charset="-122"/>
                <a:cs typeface="Consolas" panose="020B0609020204030204" pitchFamily="49" charset="0"/>
              </a:rPr>
              <a:t>3</a:t>
            </a:r>
          </a:p>
        </p:txBody>
      </p:sp>
      <p:sp>
        <p:nvSpPr>
          <p:cNvPr id="24592" name="AutoShape 16"/>
          <p:cNvSpPr>
            <a:spLocks noChangeShapeType="1"/>
          </p:cNvSpPr>
          <p:nvPr>
            <p:custDataLst>
              <p:tags r:id="rId10"/>
            </p:custDataLst>
          </p:nvPr>
        </p:nvSpPr>
        <p:spPr bwMode="auto">
          <a:xfrm flipV="1">
            <a:off x="2075818" y="4693999"/>
            <a:ext cx="692028" cy="793788"/>
          </a:xfrm>
          <a:prstGeom prst="straightConnector1">
            <a:avLst/>
          </a:prstGeom>
          <a:ln w="19050">
            <a:solidFill>
              <a:schemeClr val="dk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24591" name="AutoShape 15"/>
          <p:cNvSpPr>
            <a:spLocks noChangeShapeType="1"/>
          </p:cNvSpPr>
          <p:nvPr>
            <p:custDataLst>
              <p:tags r:id="rId11"/>
            </p:custDataLst>
          </p:nvPr>
        </p:nvSpPr>
        <p:spPr bwMode="auto">
          <a:xfrm>
            <a:off x="2125172" y="5616511"/>
            <a:ext cx="593320" cy="1073"/>
          </a:xfrm>
          <a:prstGeom prst="straightConnector1">
            <a:avLst/>
          </a:prstGeom>
          <a:ln w="19050">
            <a:solidFill>
              <a:schemeClr val="dk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24590" name="Oval 14"/>
          <p:cNvSpPr>
            <a:spLocks noChangeArrowheads="1"/>
          </p:cNvSpPr>
          <p:nvPr>
            <p:custDataLst>
              <p:tags r:id="rId12"/>
            </p:custDataLst>
          </p:nvPr>
        </p:nvSpPr>
        <p:spPr bwMode="auto">
          <a:xfrm>
            <a:off x="3702351" y="4382920"/>
            <a:ext cx="334748" cy="364714"/>
          </a:xfrm>
          <a:prstGeom prst="ellipse">
            <a:avLst/>
          </a:prstGeom>
          <a:gradFill>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5"/>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algn="ctr" fontAlgn="base">
              <a:spcBef>
                <a:spcPct val="0"/>
              </a:spcBef>
              <a:spcAft>
                <a:spcPct val="0"/>
              </a:spcAft>
            </a:pPr>
            <a:r>
              <a:rPr lang="en-US" altLang="zh-CN" sz="1600">
                <a:solidFill>
                  <a:srgbClr val="FFFFFF"/>
                </a:solidFill>
                <a:latin typeface="微软雅黑" panose="020B0503020204020204" pitchFamily="34" charset="-122"/>
                <a:ea typeface="微软雅黑" panose="020B0503020204020204" pitchFamily="34" charset="-122"/>
                <a:cs typeface="Consolas" panose="020B0609020204030204" pitchFamily="49" charset="0"/>
              </a:rPr>
              <a:t>5</a:t>
            </a:r>
          </a:p>
        </p:txBody>
      </p:sp>
      <p:sp>
        <p:nvSpPr>
          <p:cNvPr id="24589" name="AutoShape 13"/>
          <p:cNvSpPr>
            <a:spLocks noChangeShapeType="1"/>
          </p:cNvSpPr>
          <p:nvPr>
            <p:custDataLst>
              <p:tags r:id="rId13"/>
            </p:custDataLst>
          </p:nvPr>
        </p:nvSpPr>
        <p:spPr bwMode="auto">
          <a:xfrm>
            <a:off x="3053241" y="4565278"/>
            <a:ext cx="649111" cy="1073"/>
          </a:xfrm>
          <a:prstGeom prst="straightConnector1">
            <a:avLst/>
          </a:prstGeom>
          <a:ln w="19050">
            <a:solidFill>
              <a:schemeClr val="dk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24588" name="AutoShape 12"/>
          <p:cNvSpPr>
            <a:spLocks noChangeShapeType="1"/>
          </p:cNvSpPr>
          <p:nvPr>
            <p:custDataLst>
              <p:tags r:id="rId14"/>
            </p:custDataLst>
          </p:nvPr>
        </p:nvSpPr>
        <p:spPr bwMode="auto">
          <a:xfrm flipV="1">
            <a:off x="3003887" y="4693999"/>
            <a:ext cx="747819" cy="793788"/>
          </a:xfrm>
          <a:prstGeom prst="straightConnector1">
            <a:avLst/>
          </a:prstGeom>
          <a:ln w="19050">
            <a:solidFill>
              <a:schemeClr val="dk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24587" name="AutoShape 11"/>
          <p:cNvSpPr>
            <a:spLocks noChangeShapeType="1"/>
          </p:cNvSpPr>
          <p:nvPr/>
        </p:nvSpPr>
        <p:spPr bwMode="auto">
          <a:xfrm>
            <a:off x="2885867" y="5798868"/>
            <a:ext cx="1073" cy="610359"/>
          </a:xfrm>
          <a:prstGeom prst="straightConnector1">
            <a:avLst/>
          </a:prstGeom>
          <a:noFill/>
          <a:ln w="19050">
            <a:solidFill>
              <a:srgbClr val="000000"/>
            </a:solidFill>
            <a:round/>
            <a:headEnd type="none" w="med" len="med"/>
            <a:tailEnd type="arrow" w="med" len="med"/>
          </a:ln>
        </p:spPr>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24586" name="AutoShape 10"/>
          <p:cNvSpPr>
            <a:spLocks noChangeShapeType="1"/>
          </p:cNvSpPr>
          <p:nvPr>
            <p:custDataLst>
              <p:tags r:id="rId15"/>
            </p:custDataLst>
          </p:nvPr>
        </p:nvSpPr>
        <p:spPr bwMode="auto">
          <a:xfrm>
            <a:off x="3053241" y="5616511"/>
            <a:ext cx="649111" cy="1073"/>
          </a:xfrm>
          <a:prstGeom prst="straightConnector1">
            <a:avLst/>
          </a:prstGeom>
          <a:ln w="19050">
            <a:solidFill>
              <a:schemeClr val="dk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24585" name="AutoShape 9"/>
          <p:cNvSpPr>
            <a:spLocks noChangeShapeType="1"/>
          </p:cNvSpPr>
          <p:nvPr>
            <p:custDataLst>
              <p:tags r:id="rId16"/>
            </p:custDataLst>
          </p:nvPr>
        </p:nvSpPr>
        <p:spPr bwMode="auto">
          <a:xfrm flipV="1">
            <a:off x="3003887" y="5745232"/>
            <a:ext cx="747819" cy="717628"/>
          </a:xfrm>
          <a:prstGeom prst="straightConnector1">
            <a:avLst/>
          </a:prstGeom>
          <a:ln w="19050">
            <a:solidFill>
              <a:schemeClr val="dk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24579" name="Freeform 3"/>
          <p:cNvSpPr/>
          <p:nvPr/>
        </p:nvSpPr>
        <p:spPr bwMode="auto">
          <a:xfrm>
            <a:off x="1647727" y="4156892"/>
            <a:ext cx="2493445" cy="2675281"/>
          </a:xfrm>
          <a:custGeom>
            <a:avLst/>
            <a:gdLst/>
            <a:ahLst/>
            <a:cxnLst>
              <a:cxn ang="0">
                <a:pos x="0" y="1299"/>
              </a:cxn>
              <a:cxn ang="0">
                <a:pos x="113" y="1140"/>
              </a:cxn>
              <a:cxn ang="0">
                <a:pos x="356" y="1009"/>
              </a:cxn>
              <a:cxn ang="0">
                <a:pos x="589" y="785"/>
              </a:cxn>
              <a:cxn ang="0">
                <a:pos x="825" y="511"/>
              </a:cxn>
              <a:cxn ang="0">
                <a:pos x="945" y="232"/>
              </a:cxn>
              <a:cxn ang="0">
                <a:pos x="1041" y="49"/>
              </a:cxn>
              <a:cxn ang="0">
                <a:pos x="1261" y="49"/>
              </a:cxn>
              <a:cxn ang="0">
                <a:pos x="1366" y="341"/>
              </a:cxn>
              <a:cxn ang="0">
                <a:pos x="1366" y="1327"/>
              </a:cxn>
              <a:cxn ang="0">
                <a:pos x="1272" y="1551"/>
              </a:cxn>
              <a:cxn ang="0">
                <a:pos x="1337" y="1673"/>
              </a:cxn>
              <a:cxn ang="0">
                <a:pos x="1440" y="1561"/>
              </a:cxn>
              <a:cxn ang="0">
                <a:pos x="1515" y="1402"/>
              </a:cxn>
              <a:cxn ang="0">
                <a:pos x="1749" y="663"/>
              </a:cxn>
              <a:cxn ang="0">
                <a:pos x="1786" y="342"/>
              </a:cxn>
              <a:cxn ang="0">
                <a:pos x="1912" y="111"/>
              </a:cxn>
              <a:cxn ang="0">
                <a:pos x="2114" y="46"/>
              </a:cxn>
              <a:cxn ang="0">
                <a:pos x="2301" y="280"/>
              </a:cxn>
              <a:cxn ang="0">
                <a:pos x="2254" y="523"/>
              </a:cxn>
              <a:cxn ang="0">
                <a:pos x="2263" y="1168"/>
              </a:cxn>
              <a:cxn ang="0">
                <a:pos x="2310" y="1392"/>
              </a:cxn>
              <a:cxn ang="0">
                <a:pos x="2224" y="1542"/>
              </a:cxn>
              <a:cxn ang="0">
                <a:pos x="1912" y="1669"/>
              </a:cxn>
              <a:cxn ang="0">
                <a:pos x="1422" y="2140"/>
              </a:cxn>
              <a:cxn ang="0">
                <a:pos x="1309" y="2412"/>
              </a:cxn>
              <a:cxn ang="0">
                <a:pos x="1020" y="2458"/>
              </a:cxn>
              <a:cxn ang="0">
                <a:pos x="879" y="2197"/>
              </a:cxn>
            </a:cxnLst>
            <a:rect l="0" t="0" r="r" b="b"/>
            <a:pathLst>
              <a:path w="2324" h="2494">
                <a:moveTo>
                  <a:pt x="0" y="1299"/>
                </a:moveTo>
                <a:cubicBezTo>
                  <a:pt x="19" y="1272"/>
                  <a:pt x="54" y="1188"/>
                  <a:pt x="113" y="1140"/>
                </a:cubicBezTo>
                <a:cubicBezTo>
                  <a:pt x="172" y="1092"/>
                  <a:pt x="277" y="1068"/>
                  <a:pt x="356" y="1009"/>
                </a:cubicBezTo>
                <a:cubicBezTo>
                  <a:pt x="435" y="950"/>
                  <a:pt x="511" y="868"/>
                  <a:pt x="589" y="785"/>
                </a:cubicBezTo>
                <a:cubicBezTo>
                  <a:pt x="667" y="702"/>
                  <a:pt x="766" y="603"/>
                  <a:pt x="825" y="511"/>
                </a:cubicBezTo>
                <a:cubicBezTo>
                  <a:pt x="884" y="419"/>
                  <a:pt x="909" y="309"/>
                  <a:pt x="945" y="232"/>
                </a:cubicBezTo>
                <a:cubicBezTo>
                  <a:pt x="981" y="155"/>
                  <a:pt x="988" y="79"/>
                  <a:pt x="1041" y="49"/>
                </a:cubicBezTo>
                <a:cubicBezTo>
                  <a:pt x="1094" y="19"/>
                  <a:pt x="1207" y="0"/>
                  <a:pt x="1261" y="49"/>
                </a:cubicBezTo>
                <a:cubicBezTo>
                  <a:pt x="1315" y="98"/>
                  <a:pt x="1349" y="128"/>
                  <a:pt x="1366" y="341"/>
                </a:cubicBezTo>
                <a:cubicBezTo>
                  <a:pt x="1383" y="554"/>
                  <a:pt x="1382" y="1125"/>
                  <a:pt x="1366" y="1327"/>
                </a:cubicBezTo>
                <a:cubicBezTo>
                  <a:pt x="1350" y="1529"/>
                  <a:pt x="1277" y="1493"/>
                  <a:pt x="1272" y="1551"/>
                </a:cubicBezTo>
                <a:cubicBezTo>
                  <a:pt x="1267" y="1609"/>
                  <a:pt x="1309" y="1671"/>
                  <a:pt x="1337" y="1673"/>
                </a:cubicBezTo>
                <a:cubicBezTo>
                  <a:pt x="1365" y="1675"/>
                  <a:pt x="1410" y="1606"/>
                  <a:pt x="1440" y="1561"/>
                </a:cubicBezTo>
                <a:cubicBezTo>
                  <a:pt x="1470" y="1516"/>
                  <a:pt x="1464" y="1552"/>
                  <a:pt x="1515" y="1402"/>
                </a:cubicBezTo>
                <a:cubicBezTo>
                  <a:pt x="1566" y="1252"/>
                  <a:pt x="1704" y="840"/>
                  <a:pt x="1749" y="663"/>
                </a:cubicBezTo>
                <a:cubicBezTo>
                  <a:pt x="1794" y="486"/>
                  <a:pt x="1759" y="434"/>
                  <a:pt x="1786" y="342"/>
                </a:cubicBezTo>
                <a:cubicBezTo>
                  <a:pt x="1813" y="250"/>
                  <a:pt x="1857" y="160"/>
                  <a:pt x="1912" y="111"/>
                </a:cubicBezTo>
                <a:cubicBezTo>
                  <a:pt x="1967" y="62"/>
                  <a:pt x="2049" y="18"/>
                  <a:pt x="2114" y="46"/>
                </a:cubicBezTo>
                <a:cubicBezTo>
                  <a:pt x="2179" y="74"/>
                  <a:pt x="2278" y="201"/>
                  <a:pt x="2301" y="280"/>
                </a:cubicBezTo>
                <a:cubicBezTo>
                  <a:pt x="2324" y="359"/>
                  <a:pt x="2260" y="375"/>
                  <a:pt x="2254" y="523"/>
                </a:cubicBezTo>
                <a:cubicBezTo>
                  <a:pt x="2248" y="671"/>
                  <a:pt x="2254" y="1023"/>
                  <a:pt x="2263" y="1168"/>
                </a:cubicBezTo>
                <a:cubicBezTo>
                  <a:pt x="2272" y="1313"/>
                  <a:pt x="2317" y="1330"/>
                  <a:pt x="2310" y="1392"/>
                </a:cubicBezTo>
                <a:cubicBezTo>
                  <a:pt x="2303" y="1454"/>
                  <a:pt x="2290" y="1496"/>
                  <a:pt x="2224" y="1542"/>
                </a:cubicBezTo>
                <a:cubicBezTo>
                  <a:pt x="2158" y="1588"/>
                  <a:pt x="2046" y="1569"/>
                  <a:pt x="1912" y="1669"/>
                </a:cubicBezTo>
                <a:cubicBezTo>
                  <a:pt x="1778" y="1769"/>
                  <a:pt x="1523" y="2016"/>
                  <a:pt x="1422" y="2140"/>
                </a:cubicBezTo>
                <a:cubicBezTo>
                  <a:pt x="1321" y="2264"/>
                  <a:pt x="1376" y="2359"/>
                  <a:pt x="1309" y="2412"/>
                </a:cubicBezTo>
                <a:cubicBezTo>
                  <a:pt x="1242" y="2465"/>
                  <a:pt x="1092" y="2494"/>
                  <a:pt x="1020" y="2458"/>
                </a:cubicBezTo>
                <a:cubicBezTo>
                  <a:pt x="948" y="2422"/>
                  <a:pt x="909" y="2252"/>
                  <a:pt x="879" y="2197"/>
                </a:cubicBezTo>
              </a:path>
            </a:pathLst>
          </a:custGeom>
          <a:noFill/>
          <a:ln w="28575">
            <a:solidFill>
              <a:srgbClr val="FF0000"/>
            </a:solidFill>
            <a:round/>
            <a:tailEnd type="none" w="sm" len="sm"/>
          </a:ln>
        </p:spPr>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grpSp>
        <p:nvGrpSpPr>
          <p:cNvPr id="112" name="组合 111"/>
          <p:cNvGrpSpPr/>
          <p:nvPr/>
        </p:nvGrpSpPr>
        <p:grpSpPr>
          <a:xfrm>
            <a:off x="1630560" y="4220097"/>
            <a:ext cx="2510612" cy="2579812"/>
            <a:chOff x="2096347" y="3704457"/>
            <a:chExt cx="2510612" cy="2579812"/>
          </a:xfrm>
        </p:grpSpPr>
        <p:sp>
          <p:nvSpPr>
            <p:cNvPr id="24584" name="AutoShape 8"/>
            <p:cNvSpPr>
              <a:spLocks noChangeShapeType="1"/>
            </p:cNvSpPr>
            <p:nvPr/>
          </p:nvSpPr>
          <p:spPr bwMode="auto">
            <a:xfrm flipH="1" flipV="1">
              <a:off x="2096347" y="4946629"/>
              <a:ext cx="190978" cy="49344"/>
            </a:xfrm>
            <a:prstGeom prst="straightConnector1">
              <a:avLst/>
            </a:prstGeom>
            <a:noFill/>
            <a:ln w="38100">
              <a:solidFill>
                <a:srgbClr val="006600"/>
              </a:solidFill>
              <a:round/>
              <a:tailEnd type="none" w="sm" len="sm"/>
            </a:ln>
          </p:spPr>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24583" name="AutoShape 7"/>
            <p:cNvSpPr>
              <a:spLocks noChangeShapeType="1"/>
            </p:cNvSpPr>
            <p:nvPr/>
          </p:nvSpPr>
          <p:spPr bwMode="auto">
            <a:xfrm flipH="1" flipV="1">
              <a:off x="3039436" y="3900759"/>
              <a:ext cx="190978" cy="49344"/>
            </a:xfrm>
            <a:prstGeom prst="straightConnector1">
              <a:avLst/>
            </a:prstGeom>
            <a:noFill/>
            <a:ln w="38100">
              <a:solidFill>
                <a:srgbClr val="006600"/>
              </a:solidFill>
              <a:round/>
              <a:tailEnd type="none" w="sm" len="sm"/>
            </a:ln>
          </p:spPr>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24582" name="AutoShape 6"/>
            <p:cNvSpPr>
              <a:spLocks noChangeShapeType="1"/>
            </p:cNvSpPr>
            <p:nvPr/>
          </p:nvSpPr>
          <p:spPr bwMode="auto">
            <a:xfrm flipH="1" flipV="1">
              <a:off x="4124149" y="3704457"/>
              <a:ext cx="127676" cy="169485"/>
            </a:xfrm>
            <a:prstGeom prst="straightConnector1">
              <a:avLst/>
            </a:prstGeom>
            <a:noFill/>
            <a:ln w="38100">
              <a:solidFill>
                <a:srgbClr val="006600"/>
              </a:solidFill>
              <a:round/>
              <a:tailEnd type="none" w="sm" len="sm"/>
            </a:ln>
          </p:spPr>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24581" name="AutoShape 5"/>
            <p:cNvSpPr>
              <a:spLocks noChangeShapeType="1"/>
            </p:cNvSpPr>
            <p:nvPr/>
          </p:nvSpPr>
          <p:spPr bwMode="auto">
            <a:xfrm flipH="1" flipV="1">
              <a:off x="4479283" y="5187983"/>
              <a:ext cx="127676" cy="258518"/>
            </a:xfrm>
            <a:prstGeom prst="straightConnector1">
              <a:avLst/>
            </a:prstGeom>
            <a:noFill/>
            <a:ln w="38100">
              <a:solidFill>
                <a:srgbClr val="006600"/>
              </a:solidFill>
              <a:round/>
              <a:tailEnd type="none" w="sm" len="sm"/>
            </a:ln>
          </p:spPr>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24580" name="AutoShape 4"/>
            <p:cNvSpPr>
              <a:spLocks noChangeShapeType="1"/>
            </p:cNvSpPr>
            <p:nvPr/>
          </p:nvSpPr>
          <p:spPr bwMode="auto">
            <a:xfrm flipH="1">
              <a:off x="3026561" y="6120148"/>
              <a:ext cx="184541" cy="164121"/>
            </a:xfrm>
            <a:prstGeom prst="straightConnector1">
              <a:avLst/>
            </a:prstGeom>
            <a:noFill/>
            <a:ln w="38100">
              <a:solidFill>
                <a:srgbClr val="006600"/>
              </a:solidFill>
              <a:round/>
              <a:tailEnd type="none" w="sm" len="sm"/>
            </a:ln>
          </p:spPr>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24578" name="AutoShape 2"/>
            <p:cNvSpPr>
              <a:spLocks noChangeShapeType="1"/>
            </p:cNvSpPr>
            <p:nvPr/>
          </p:nvSpPr>
          <p:spPr bwMode="auto">
            <a:xfrm flipH="1" flipV="1">
              <a:off x="3512590" y="5156875"/>
              <a:ext cx="127676" cy="161976"/>
            </a:xfrm>
            <a:prstGeom prst="straightConnector1">
              <a:avLst/>
            </a:prstGeom>
            <a:noFill/>
            <a:ln w="38100">
              <a:solidFill>
                <a:srgbClr val="006600"/>
              </a:solidFill>
              <a:round/>
              <a:tailEnd type="none" w="sm" len="sm"/>
            </a:ln>
          </p:spPr>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grpSp>
      <p:sp>
        <p:nvSpPr>
          <p:cNvPr id="84" name="TextBox 83"/>
          <p:cNvSpPr txBox="1"/>
          <p:nvPr/>
        </p:nvSpPr>
        <p:spPr>
          <a:xfrm>
            <a:off x="1130415" y="1256940"/>
            <a:ext cx="2643206" cy="398780"/>
          </a:xfrm>
          <a:prstGeom prst="rect">
            <a:avLst/>
          </a:prstGeom>
          <a:noFill/>
        </p:spPr>
        <p:txBody>
          <a:bodyPr wrap="square" rtlCol="0">
            <a:spAutoFit/>
          </a:bodyPr>
          <a:lstStyle/>
          <a:p>
            <a:r>
              <a:rPr lang="zh-CN" altLang="en-US" sz="2000">
                <a:solidFill>
                  <a:srgbClr val="000000"/>
                </a:solidFill>
                <a:latin typeface="微软雅黑" panose="020B0503020204020204" pitchFamily="34" charset="-122"/>
                <a:ea typeface="微软雅黑" panose="020B0503020204020204" pitchFamily="34" charset="-122"/>
                <a:cs typeface="Consolas" panose="020B0609020204030204" pitchFamily="49" charset="0"/>
              </a:rPr>
              <a:t>更直观的邻接表形式：</a:t>
            </a:r>
          </a:p>
        </p:txBody>
      </p:sp>
      <p:sp>
        <p:nvSpPr>
          <p:cNvPr id="86" name="文本框 85"/>
          <p:cNvSpPr txBox="1"/>
          <p:nvPr/>
        </p:nvSpPr>
        <p:spPr>
          <a:xfrm>
            <a:off x="1073369" y="144242"/>
            <a:ext cx="2012950" cy="460375"/>
          </a:xfrm>
          <a:prstGeom prst="rect">
            <a:avLst/>
          </a:prstGeom>
          <a:noFill/>
        </p:spPr>
        <p:txBody>
          <a:bodyPr wrap="none" rtlCol="0" anchor="ctr">
            <a:spAutoFit/>
          </a:bodyPr>
          <a:lstStyle/>
          <a:p>
            <a:r>
              <a:rPr lang="en-US" altLang="zh-CN" sz="2400">
                <a:solidFill>
                  <a:schemeClr val="accent1"/>
                </a:solidFill>
                <a:latin typeface="微软雅黑" panose="020B0503020204020204" pitchFamily="34" charset="-122"/>
                <a:ea typeface="微软雅黑" panose="020B0503020204020204" pitchFamily="34" charset="-122"/>
                <a:cs typeface="Arial" panose="020B0604020202020204"/>
              </a:rPr>
              <a:t>7.3  </a:t>
            </a:r>
            <a:r>
              <a:rPr lang="zh-CN" altLang="en-US" sz="2400">
                <a:solidFill>
                  <a:schemeClr val="accent1"/>
                </a:solidFill>
                <a:latin typeface="微软雅黑" panose="020B0503020204020204" pitchFamily="34" charset="-122"/>
                <a:ea typeface="微软雅黑" panose="020B0503020204020204" pitchFamily="34" charset="-122"/>
                <a:cs typeface="Arial" panose="020B0604020202020204"/>
              </a:rPr>
              <a:t>图的遍历</a:t>
            </a:r>
          </a:p>
        </p:txBody>
      </p:sp>
      <p:sp>
        <p:nvSpPr>
          <p:cNvPr id="87" name="Text Box 5"/>
          <p:cNvSpPr txBox="1">
            <a:spLocks noChangeArrowheads="1"/>
          </p:cNvSpPr>
          <p:nvPr/>
        </p:nvSpPr>
        <p:spPr bwMode="auto">
          <a:xfrm>
            <a:off x="1038673" y="847545"/>
            <a:ext cx="4846561" cy="398780"/>
          </a:xfrm>
          <a:prstGeom prst="rect">
            <a:avLst/>
          </a:prstGeom>
          <a:noFill/>
        </p:spPr>
        <p:txBody>
          <a:bodyPr wrap="square">
            <a:spAutoFit/>
          </a:bodyPr>
          <a:lstStyle>
            <a:defPPr>
              <a:defRPr lang="zh-CN"/>
            </a:defPPr>
            <a:lvl1pPr marL="342900" marR="0" lvl="0" indent="-342900" fontAlgn="auto">
              <a:lnSpc>
                <a:spcPct val="100000"/>
              </a:lnSpc>
              <a:spcBef>
                <a:spcPts val="0"/>
              </a:spcBef>
              <a:spcAft>
                <a:spcPts val="0"/>
              </a:spcAft>
              <a:buClrTx/>
              <a:buSzTx/>
              <a:buFont typeface="Wingdings" panose="05000000000000000000" pitchFamily="2" charset="2"/>
              <a:buChar char="l"/>
              <a:defRPr kumimoji="0" sz="2000" b="0" i="0" u="none" strike="noStrike" cap="none" spc="0" normalizeH="0" baseline="0">
                <a:ln>
                  <a:noFill/>
                </a:ln>
                <a:solidFill>
                  <a:srgbClr val="A5A5A5">
                    <a:lumMod val="50000"/>
                  </a:srgbClr>
                </a:solidFill>
                <a:effectLst/>
                <a:uLnTx/>
                <a:uFillTx/>
                <a:latin typeface="思源黑体 CN Heavy" panose="020B0A00000000000000" pitchFamily="34" charset="-122"/>
                <a:ea typeface="思源黑体 CN Heavy" panose="020B0A00000000000000" pitchFamily="34" charset="-122"/>
              </a:defRPr>
            </a:lvl1pPr>
          </a:lstStyle>
          <a:p>
            <a:r>
              <a:rPr lang="en-US" altLang="zh-CN">
                <a:solidFill>
                  <a:srgbClr val="000000"/>
                </a:solidFill>
                <a:latin typeface="微软雅黑" panose="020B0503020204020204" pitchFamily="34" charset="-122"/>
                <a:ea typeface="微软雅黑" panose="020B0503020204020204" pitchFamily="34" charset="-122"/>
              </a:rPr>
              <a:t>7.3.3 </a:t>
            </a:r>
            <a:r>
              <a:rPr lang="zh-CN" altLang="en-US">
                <a:solidFill>
                  <a:srgbClr val="000000"/>
                </a:solidFill>
                <a:latin typeface="微软雅黑" panose="020B0503020204020204" pitchFamily="34" charset="-122"/>
                <a:ea typeface="微软雅黑" panose="020B0503020204020204" pitchFamily="34" charset="-122"/>
              </a:rPr>
              <a:t>广度优先遍历</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6"/>
                                        </p:tgtEl>
                                        <p:attrNameLst>
                                          <p:attrName>style.visibility</p:attrName>
                                        </p:attrNameLst>
                                      </p:cBhvr>
                                      <p:to>
                                        <p:strVal val="visible"/>
                                      </p:to>
                                    </p:set>
                                    <p:animEffect transition="in" filter="wipe(left)">
                                      <p:cBhvr>
                                        <p:cTn id="7" dur="500"/>
                                        <p:tgtEl>
                                          <p:spTgt spid="86"/>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87"/>
                                        </p:tgtEl>
                                        <p:attrNameLst>
                                          <p:attrName>style.visibility</p:attrName>
                                        </p:attrNameLst>
                                      </p:cBhvr>
                                      <p:to>
                                        <p:strVal val="visible"/>
                                      </p:to>
                                    </p:set>
                                    <p:anim calcmode="lin" valueType="num">
                                      <p:cBhvr additive="base">
                                        <p:cTn id="11" dur="500" fill="hold"/>
                                        <p:tgtEl>
                                          <p:spTgt spid="87"/>
                                        </p:tgtEl>
                                        <p:attrNameLst>
                                          <p:attrName>ppt_x</p:attrName>
                                        </p:attrNameLst>
                                      </p:cBhvr>
                                      <p:tavLst>
                                        <p:tav tm="0">
                                          <p:val>
                                            <p:strVal val="0-#ppt_w/2"/>
                                          </p:val>
                                        </p:tav>
                                        <p:tav tm="100000">
                                          <p:val>
                                            <p:strVal val="#ppt_x"/>
                                          </p:val>
                                        </p:tav>
                                      </p:tavLst>
                                    </p:anim>
                                    <p:anim calcmode="lin" valueType="num">
                                      <p:cBhvr additive="base">
                                        <p:cTn id="12" dur="500" fill="hold"/>
                                        <p:tgtEl>
                                          <p:spTgt spid="87"/>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1" presetClass="entr" presetSubtype="0" fill="hold" grpId="0" nodeType="afterEffect">
                                  <p:stCondLst>
                                    <p:cond delay="0"/>
                                  </p:stCondLst>
                                  <p:childTnLst>
                                    <p:set>
                                      <p:cBhvr>
                                        <p:cTn id="15" dur="1" fill="hold">
                                          <p:stCondLst>
                                            <p:cond delay="0"/>
                                          </p:stCondLst>
                                        </p:cTn>
                                        <p:tgtEl>
                                          <p:spTgt spid="84"/>
                                        </p:tgtEl>
                                        <p:attrNameLst>
                                          <p:attrName>style.visibility</p:attrName>
                                        </p:attrNameLst>
                                      </p:cBhvr>
                                      <p:to>
                                        <p:strVal val="visible"/>
                                      </p:to>
                                    </p:set>
                                  </p:childTnLst>
                                </p:cTn>
                              </p:par>
                            </p:childTnLst>
                          </p:cTn>
                        </p:par>
                        <p:par>
                          <p:cTn id="16" fill="hold">
                            <p:stCondLst>
                              <p:cond delay="1000"/>
                            </p:stCondLst>
                            <p:childTnLst>
                              <p:par>
                                <p:cTn id="17" presetID="1" presetClass="entr" presetSubtype="0" fill="hold" nodeType="after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par>
                          <p:cTn id="19" fill="hold">
                            <p:stCondLst>
                              <p:cond delay="1000"/>
                            </p:stCondLst>
                            <p:childTnLst>
                              <p:par>
                                <p:cTn id="20" presetID="1" presetClass="entr" presetSubtype="0" fill="hold" grpId="0" nodeType="afterEffect">
                                  <p:stCondLst>
                                    <p:cond delay="0"/>
                                  </p:stCondLst>
                                  <p:childTnLst>
                                    <p:set>
                                      <p:cBhvr>
                                        <p:cTn id="21" dur="1" fill="hold">
                                          <p:stCondLst>
                                            <p:cond delay="0"/>
                                          </p:stCondLst>
                                        </p:cTn>
                                        <p:tgtEl>
                                          <p:spTgt spid="91"/>
                                        </p:tgtEl>
                                        <p:attrNameLst>
                                          <p:attrName>style.visibility</p:attrName>
                                        </p:attrNameLst>
                                      </p:cBhvr>
                                      <p:to>
                                        <p:strVal val="visible"/>
                                      </p:to>
                                    </p:set>
                                  </p:childTnLst>
                                </p:cTn>
                              </p:par>
                            </p:childTnLst>
                          </p:cTn>
                        </p:par>
                        <p:par>
                          <p:cTn id="22" fill="hold">
                            <p:stCondLst>
                              <p:cond delay="1000"/>
                            </p:stCondLst>
                            <p:childTnLst>
                              <p:par>
                                <p:cTn id="23" presetID="1" presetClass="entr" presetSubtype="0" fill="hold" nodeType="afterEffect">
                                  <p:stCondLst>
                                    <p:cond delay="0"/>
                                  </p:stCondLst>
                                  <p:childTnLst>
                                    <p:set>
                                      <p:cBhvr>
                                        <p:cTn id="24" dur="1" fill="hold">
                                          <p:stCondLst>
                                            <p:cond delay="0"/>
                                          </p:stCondLst>
                                        </p:cTn>
                                        <p:tgtEl>
                                          <p:spTgt spid="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4597"/>
                                        </p:tgtEl>
                                        <p:attrNameLst>
                                          <p:attrName>style.visibility</p:attrName>
                                        </p:attrNameLst>
                                      </p:cBhvr>
                                      <p:to>
                                        <p:strVal val="visible"/>
                                      </p:to>
                                    </p:set>
                                  </p:childTnLst>
                                </p:cTn>
                              </p:par>
                            </p:childTnLst>
                          </p:cTn>
                        </p:par>
                        <p:par>
                          <p:cTn id="29" fill="hold">
                            <p:stCondLst>
                              <p:cond delay="0"/>
                            </p:stCondLst>
                            <p:childTnLst>
                              <p:par>
                                <p:cTn id="30" presetID="1" presetClass="entr" presetSubtype="0" fill="hold" grpId="0" nodeType="afterEffect">
                                  <p:stCondLst>
                                    <p:cond delay="0"/>
                                  </p:stCondLst>
                                  <p:childTnLst>
                                    <p:set>
                                      <p:cBhvr>
                                        <p:cTn id="31" dur="1" fill="hold">
                                          <p:stCondLst>
                                            <p:cond delay="0"/>
                                          </p:stCondLst>
                                        </p:cTn>
                                        <p:tgtEl>
                                          <p:spTgt spid="24596"/>
                                        </p:tgtEl>
                                        <p:attrNameLst>
                                          <p:attrName>style.visibility</p:attrName>
                                        </p:attrNameLst>
                                      </p:cBhvr>
                                      <p:to>
                                        <p:strVal val="visible"/>
                                      </p:to>
                                    </p:set>
                                  </p:childTnLst>
                                </p:cTn>
                              </p:par>
                            </p:childTnLst>
                          </p:cTn>
                        </p:par>
                        <p:par>
                          <p:cTn id="32" fill="hold">
                            <p:stCondLst>
                              <p:cond delay="0"/>
                            </p:stCondLst>
                            <p:childTnLst>
                              <p:par>
                                <p:cTn id="33" presetID="1" presetClass="entr" presetSubtype="0" fill="hold" grpId="0" nodeType="afterEffect">
                                  <p:stCondLst>
                                    <p:cond delay="0"/>
                                  </p:stCondLst>
                                  <p:childTnLst>
                                    <p:set>
                                      <p:cBhvr>
                                        <p:cTn id="34" dur="1" fill="hold">
                                          <p:stCondLst>
                                            <p:cond delay="0"/>
                                          </p:stCondLst>
                                        </p:cTn>
                                        <p:tgtEl>
                                          <p:spTgt spid="24595"/>
                                        </p:tgtEl>
                                        <p:attrNameLst>
                                          <p:attrName>style.visibility</p:attrName>
                                        </p:attrNameLst>
                                      </p:cBhvr>
                                      <p:to>
                                        <p:strVal val="visible"/>
                                      </p:to>
                                    </p:set>
                                  </p:childTnLst>
                                </p:cTn>
                              </p:par>
                            </p:childTnLst>
                          </p:cTn>
                        </p:par>
                        <p:par>
                          <p:cTn id="35" fill="hold">
                            <p:stCondLst>
                              <p:cond delay="0"/>
                            </p:stCondLst>
                            <p:childTnLst>
                              <p:par>
                                <p:cTn id="36" presetID="1" presetClass="entr" presetSubtype="0" fill="hold" grpId="0" nodeType="afterEffect">
                                  <p:stCondLst>
                                    <p:cond delay="0"/>
                                  </p:stCondLst>
                                  <p:childTnLst>
                                    <p:set>
                                      <p:cBhvr>
                                        <p:cTn id="37" dur="1" fill="hold">
                                          <p:stCondLst>
                                            <p:cond delay="0"/>
                                          </p:stCondLst>
                                        </p:cTn>
                                        <p:tgtEl>
                                          <p:spTgt spid="24594"/>
                                        </p:tgtEl>
                                        <p:attrNameLst>
                                          <p:attrName>style.visibility</p:attrName>
                                        </p:attrNameLst>
                                      </p:cBhvr>
                                      <p:to>
                                        <p:strVal val="visible"/>
                                      </p:to>
                                    </p:set>
                                  </p:childTnLst>
                                </p:cTn>
                              </p:par>
                            </p:childTnLst>
                          </p:cTn>
                        </p:par>
                        <p:par>
                          <p:cTn id="38" fill="hold">
                            <p:stCondLst>
                              <p:cond delay="0"/>
                            </p:stCondLst>
                            <p:childTnLst>
                              <p:par>
                                <p:cTn id="39" presetID="1" presetClass="entr" presetSubtype="0" fill="hold" grpId="0" nodeType="afterEffect">
                                  <p:stCondLst>
                                    <p:cond delay="0"/>
                                  </p:stCondLst>
                                  <p:childTnLst>
                                    <p:set>
                                      <p:cBhvr>
                                        <p:cTn id="40" dur="1" fill="hold">
                                          <p:stCondLst>
                                            <p:cond delay="0"/>
                                          </p:stCondLst>
                                        </p:cTn>
                                        <p:tgtEl>
                                          <p:spTgt spid="24593"/>
                                        </p:tgtEl>
                                        <p:attrNameLst>
                                          <p:attrName>style.visibility</p:attrName>
                                        </p:attrNameLst>
                                      </p:cBhvr>
                                      <p:to>
                                        <p:strVal val="visible"/>
                                      </p:to>
                                    </p:set>
                                  </p:childTnLst>
                                </p:cTn>
                              </p:par>
                            </p:childTnLst>
                          </p:cTn>
                        </p:par>
                        <p:par>
                          <p:cTn id="41" fill="hold">
                            <p:stCondLst>
                              <p:cond delay="0"/>
                            </p:stCondLst>
                            <p:childTnLst>
                              <p:par>
                                <p:cTn id="42" presetID="1" presetClass="entr" presetSubtype="0" fill="hold" grpId="0" nodeType="afterEffect">
                                  <p:stCondLst>
                                    <p:cond delay="0"/>
                                  </p:stCondLst>
                                  <p:childTnLst>
                                    <p:set>
                                      <p:cBhvr>
                                        <p:cTn id="43" dur="1" fill="hold">
                                          <p:stCondLst>
                                            <p:cond delay="0"/>
                                          </p:stCondLst>
                                        </p:cTn>
                                        <p:tgtEl>
                                          <p:spTgt spid="24592"/>
                                        </p:tgtEl>
                                        <p:attrNameLst>
                                          <p:attrName>style.visibility</p:attrName>
                                        </p:attrNameLst>
                                      </p:cBhvr>
                                      <p:to>
                                        <p:strVal val="visible"/>
                                      </p:to>
                                    </p:set>
                                  </p:childTnLst>
                                </p:cTn>
                              </p:par>
                            </p:childTnLst>
                          </p:cTn>
                        </p:par>
                        <p:par>
                          <p:cTn id="44" fill="hold">
                            <p:stCondLst>
                              <p:cond delay="0"/>
                            </p:stCondLst>
                            <p:childTnLst>
                              <p:par>
                                <p:cTn id="45" presetID="1" presetClass="entr" presetSubtype="0" fill="hold" grpId="0" nodeType="afterEffect">
                                  <p:stCondLst>
                                    <p:cond delay="0"/>
                                  </p:stCondLst>
                                  <p:childTnLst>
                                    <p:set>
                                      <p:cBhvr>
                                        <p:cTn id="46" dur="1" fill="hold">
                                          <p:stCondLst>
                                            <p:cond delay="0"/>
                                          </p:stCondLst>
                                        </p:cTn>
                                        <p:tgtEl>
                                          <p:spTgt spid="24591"/>
                                        </p:tgtEl>
                                        <p:attrNameLst>
                                          <p:attrName>style.visibility</p:attrName>
                                        </p:attrNameLst>
                                      </p:cBhvr>
                                      <p:to>
                                        <p:strVal val="visible"/>
                                      </p:to>
                                    </p:set>
                                  </p:childTnLst>
                                </p:cTn>
                              </p:par>
                            </p:childTnLst>
                          </p:cTn>
                        </p:par>
                        <p:par>
                          <p:cTn id="47" fill="hold">
                            <p:stCondLst>
                              <p:cond delay="0"/>
                            </p:stCondLst>
                            <p:childTnLst>
                              <p:par>
                                <p:cTn id="48" presetID="1" presetClass="entr" presetSubtype="0" fill="hold" grpId="0" nodeType="afterEffect">
                                  <p:stCondLst>
                                    <p:cond delay="0"/>
                                  </p:stCondLst>
                                  <p:childTnLst>
                                    <p:set>
                                      <p:cBhvr>
                                        <p:cTn id="49" dur="1" fill="hold">
                                          <p:stCondLst>
                                            <p:cond delay="0"/>
                                          </p:stCondLst>
                                        </p:cTn>
                                        <p:tgtEl>
                                          <p:spTgt spid="24590"/>
                                        </p:tgtEl>
                                        <p:attrNameLst>
                                          <p:attrName>style.visibility</p:attrName>
                                        </p:attrNameLst>
                                      </p:cBhvr>
                                      <p:to>
                                        <p:strVal val="visible"/>
                                      </p:to>
                                    </p:set>
                                  </p:childTnLst>
                                </p:cTn>
                              </p:par>
                            </p:childTnLst>
                          </p:cTn>
                        </p:par>
                        <p:par>
                          <p:cTn id="50" fill="hold">
                            <p:stCondLst>
                              <p:cond delay="0"/>
                            </p:stCondLst>
                            <p:childTnLst>
                              <p:par>
                                <p:cTn id="51" presetID="1" presetClass="entr" presetSubtype="0" fill="hold" grpId="0" nodeType="afterEffect">
                                  <p:stCondLst>
                                    <p:cond delay="0"/>
                                  </p:stCondLst>
                                  <p:childTnLst>
                                    <p:set>
                                      <p:cBhvr>
                                        <p:cTn id="52" dur="1" fill="hold">
                                          <p:stCondLst>
                                            <p:cond delay="0"/>
                                          </p:stCondLst>
                                        </p:cTn>
                                        <p:tgtEl>
                                          <p:spTgt spid="24589"/>
                                        </p:tgtEl>
                                        <p:attrNameLst>
                                          <p:attrName>style.visibility</p:attrName>
                                        </p:attrNameLst>
                                      </p:cBhvr>
                                      <p:to>
                                        <p:strVal val="visible"/>
                                      </p:to>
                                    </p:set>
                                  </p:childTnLst>
                                </p:cTn>
                              </p:par>
                            </p:childTnLst>
                          </p:cTn>
                        </p:par>
                        <p:par>
                          <p:cTn id="53" fill="hold">
                            <p:stCondLst>
                              <p:cond delay="0"/>
                            </p:stCondLst>
                            <p:childTnLst>
                              <p:par>
                                <p:cTn id="54" presetID="1" presetClass="entr" presetSubtype="0" fill="hold" grpId="0" nodeType="afterEffect">
                                  <p:stCondLst>
                                    <p:cond delay="0"/>
                                  </p:stCondLst>
                                  <p:childTnLst>
                                    <p:set>
                                      <p:cBhvr>
                                        <p:cTn id="55" dur="1" fill="hold">
                                          <p:stCondLst>
                                            <p:cond delay="0"/>
                                          </p:stCondLst>
                                        </p:cTn>
                                        <p:tgtEl>
                                          <p:spTgt spid="24588"/>
                                        </p:tgtEl>
                                        <p:attrNameLst>
                                          <p:attrName>style.visibility</p:attrName>
                                        </p:attrNameLst>
                                      </p:cBhvr>
                                      <p:to>
                                        <p:strVal val="visible"/>
                                      </p:to>
                                    </p:set>
                                  </p:childTnLst>
                                </p:cTn>
                              </p:par>
                            </p:childTnLst>
                          </p:cTn>
                        </p:par>
                        <p:par>
                          <p:cTn id="56" fill="hold">
                            <p:stCondLst>
                              <p:cond delay="0"/>
                            </p:stCondLst>
                            <p:childTnLst>
                              <p:par>
                                <p:cTn id="57" presetID="1" presetClass="entr" presetSubtype="0" fill="hold" grpId="0" nodeType="afterEffect">
                                  <p:stCondLst>
                                    <p:cond delay="0"/>
                                  </p:stCondLst>
                                  <p:childTnLst>
                                    <p:set>
                                      <p:cBhvr>
                                        <p:cTn id="58" dur="1" fill="hold">
                                          <p:stCondLst>
                                            <p:cond delay="0"/>
                                          </p:stCondLst>
                                        </p:cTn>
                                        <p:tgtEl>
                                          <p:spTgt spid="24587"/>
                                        </p:tgtEl>
                                        <p:attrNameLst>
                                          <p:attrName>style.visibility</p:attrName>
                                        </p:attrNameLst>
                                      </p:cBhvr>
                                      <p:to>
                                        <p:strVal val="visible"/>
                                      </p:to>
                                    </p:set>
                                  </p:childTnLst>
                                </p:cTn>
                              </p:par>
                            </p:childTnLst>
                          </p:cTn>
                        </p:par>
                        <p:par>
                          <p:cTn id="59" fill="hold">
                            <p:stCondLst>
                              <p:cond delay="0"/>
                            </p:stCondLst>
                            <p:childTnLst>
                              <p:par>
                                <p:cTn id="60" presetID="1" presetClass="entr" presetSubtype="0" fill="hold" grpId="0" nodeType="afterEffect">
                                  <p:stCondLst>
                                    <p:cond delay="0"/>
                                  </p:stCondLst>
                                  <p:childTnLst>
                                    <p:set>
                                      <p:cBhvr>
                                        <p:cTn id="61" dur="1" fill="hold">
                                          <p:stCondLst>
                                            <p:cond delay="0"/>
                                          </p:stCondLst>
                                        </p:cTn>
                                        <p:tgtEl>
                                          <p:spTgt spid="24586"/>
                                        </p:tgtEl>
                                        <p:attrNameLst>
                                          <p:attrName>style.visibility</p:attrName>
                                        </p:attrNameLst>
                                      </p:cBhvr>
                                      <p:to>
                                        <p:strVal val="visible"/>
                                      </p:to>
                                    </p:set>
                                  </p:childTnLst>
                                </p:cTn>
                              </p:par>
                            </p:childTnLst>
                          </p:cTn>
                        </p:par>
                        <p:par>
                          <p:cTn id="62" fill="hold">
                            <p:stCondLst>
                              <p:cond delay="0"/>
                            </p:stCondLst>
                            <p:childTnLst>
                              <p:par>
                                <p:cTn id="63" presetID="1" presetClass="entr" presetSubtype="0" fill="hold" grpId="0" nodeType="afterEffect">
                                  <p:stCondLst>
                                    <p:cond delay="0"/>
                                  </p:stCondLst>
                                  <p:childTnLst>
                                    <p:set>
                                      <p:cBhvr>
                                        <p:cTn id="64" dur="1" fill="hold">
                                          <p:stCondLst>
                                            <p:cond delay="0"/>
                                          </p:stCondLst>
                                        </p:cTn>
                                        <p:tgtEl>
                                          <p:spTgt spid="24585"/>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8" presetClass="entr" presetSubtype="3" fill="hold" grpId="0" nodeType="clickEffect">
                                  <p:stCondLst>
                                    <p:cond delay="0"/>
                                  </p:stCondLst>
                                  <p:childTnLst>
                                    <p:set>
                                      <p:cBhvr>
                                        <p:cTn id="68" dur="1" fill="hold">
                                          <p:stCondLst>
                                            <p:cond delay="0"/>
                                          </p:stCondLst>
                                        </p:cTn>
                                        <p:tgtEl>
                                          <p:spTgt spid="24579"/>
                                        </p:tgtEl>
                                        <p:attrNameLst>
                                          <p:attrName>style.visibility</p:attrName>
                                        </p:attrNameLst>
                                      </p:cBhvr>
                                      <p:to>
                                        <p:strVal val="visible"/>
                                      </p:to>
                                    </p:set>
                                    <p:animEffect transition="in" filter="strips(upRight)">
                                      <p:cBhvr>
                                        <p:cTn id="69" dur="1000"/>
                                        <p:tgtEl>
                                          <p:spTgt spid="24579"/>
                                        </p:tgtEl>
                                      </p:cBhvr>
                                    </p:animEffect>
                                  </p:childTnLst>
                                </p:cTn>
                              </p:par>
                            </p:childTnLst>
                          </p:cTn>
                        </p:par>
                        <p:par>
                          <p:cTn id="70" fill="hold">
                            <p:stCondLst>
                              <p:cond delay="1000"/>
                            </p:stCondLst>
                            <p:childTnLst>
                              <p:par>
                                <p:cTn id="71" presetID="1" presetClass="entr" presetSubtype="0" fill="hold" nodeType="afterEffect">
                                  <p:stCondLst>
                                    <p:cond delay="0"/>
                                  </p:stCondLst>
                                  <p:childTnLst>
                                    <p:set>
                                      <p:cBhvr>
                                        <p:cTn id="72" dur="1" fill="hold">
                                          <p:stCondLst>
                                            <p:cond delay="0"/>
                                          </p:stCondLst>
                                        </p:cTn>
                                        <p:tgtEl>
                                          <p:spTgt spid="112"/>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bldLvl="0" animBg="1"/>
      <p:bldP spid="93" grpId="0"/>
      <p:bldP spid="24597" grpId="0" bldLvl="0" animBg="1"/>
      <p:bldP spid="24596" grpId="0" bldLvl="0" animBg="1"/>
      <p:bldP spid="24595" grpId="0" bldLvl="0" animBg="1"/>
      <p:bldP spid="24594" grpId="0" bldLvl="0" animBg="1"/>
      <p:bldP spid="24593" grpId="0" bldLvl="0" animBg="1"/>
      <p:bldP spid="24592" grpId="0" bldLvl="0" animBg="1"/>
      <p:bldP spid="24591" grpId="0" bldLvl="0" animBg="1"/>
      <p:bldP spid="24590" grpId="0" bldLvl="0" animBg="1"/>
      <p:bldP spid="24589" grpId="0" bldLvl="0" animBg="1"/>
      <p:bldP spid="24588" grpId="0" bldLvl="0" animBg="1"/>
      <p:bldP spid="24587" grpId="0" bldLvl="0" animBg="1"/>
      <p:bldP spid="24586" grpId="0" bldLvl="0" animBg="1"/>
      <p:bldP spid="24585" grpId="0" bldLvl="0" animBg="1"/>
      <p:bldP spid="24579" grpId="0" bldLvl="0" animBg="1"/>
      <p:bldP spid="84" grpId="0"/>
      <p:bldP spid="86" grpId="0"/>
      <p:bldP spid="8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71"/>
          <p:cNvGrpSpPr/>
          <p:nvPr/>
        </p:nvGrpSpPr>
        <p:grpSpPr>
          <a:xfrm>
            <a:off x="4907967" y="2126018"/>
            <a:ext cx="4357718" cy="2735583"/>
            <a:chOff x="1000100" y="2928934"/>
            <a:chExt cx="4357718" cy="2735583"/>
          </a:xfrm>
        </p:grpSpPr>
        <p:sp>
          <p:nvSpPr>
            <p:cNvPr id="61" name="TextBox 60"/>
            <p:cNvSpPr txBox="1"/>
            <p:nvPr/>
          </p:nvSpPr>
          <p:spPr>
            <a:xfrm>
              <a:off x="1357290" y="3357562"/>
              <a:ext cx="2214578" cy="2306955"/>
            </a:xfrm>
            <a:prstGeom prst="rect">
              <a:avLst/>
            </a:prstGeom>
            <a:noFill/>
          </p:spPr>
          <p:txBody>
            <a:bodyPr wrap="square" rtlCol="0">
              <a:spAutoFit/>
            </a:bodyPr>
            <a:lstStyle/>
            <a:p>
              <a:r>
                <a:rPr lang="en-US" altLang="zh-CN">
                  <a:solidFill>
                    <a:srgbClr val="000000"/>
                  </a:solidFill>
                  <a:latin typeface="微软雅黑" panose="020B0503020204020204" pitchFamily="34" charset="-122"/>
                  <a:ea typeface="微软雅黑" panose="020B0503020204020204" pitchFamily="34" charset="-122"/>
                  <a:cs typeface="Consolas" panose="020B0609020204030204" pitchFamily="49" charset="0"/>
                </a:rPr>
                <a:t>0</a:t>
              </a:r>
            </a:p>
            <a:p>
              <a:r>
                <a:rPr lang="en-US" altLang="zh-CN">
                  <a:solidFill>
                    <a:srgbClr val="000000"/>
                  </a:solidFill>
                  <a:latin typeface="微软雅黑" panose="020B0503020204020204" pitchFamily="34" charset="-122"/>
                  <a:ea typeface="微软雅黑" panose="020B0503020204020204" pitchFamily="34" charset="-122"/>
                  <a:cs typeface="Consolas" panose="020B0609020204030204" pitchFamily="49" charset="0"/>
                </a:rPr>
                <a:t>0 → </a:t>
              </a:r>
              <a:r>
                <a:rPr lang="en-US" altLang="zh-CN">
                  <a:solidFill>
                    <a:srgbClr val="000000"/>
                  </a:solidFill>
                  <a:latin typeface="微软雅黑" panose="020B0503020204020204" pitchFamily="34" charset="-122"/>
                  <a:ea typeface="微软雅黑" panose="020B0503020204020204" pitchFamily="34" charset="-122"/>
                </a:rPr>
                <a:t>1</a:t>
              </a:r>
            </a:p>
            <a:p>
              <a:r>
                <a:rPr lang="en-US" altLang="zh-CN">
                  <a:solidFill>
                    <a:srgbClr val="000000"/>
                  </a:solidFill>
                  <a:latin typeface="微软雅黑" panose="020B0503020204020204" pitchFamily="34" charset="-122"/>
                  <a:ea typeface="微软雅黑" panose="020B0503020204020204" pitchFamily="34" charset="-122"/>
                  <a:cs typeface="Consolas" panose="020B0609020204030204" pitchFamily="49" charset="0"/>
                </a:rPr>
                <a:t>0 → </a:t>
              </a:r>
              <a:r>
                <a:rPr lang="en-US" altLang="zh-CN">
                  <a:solidFill>
                    <a:srgbClr val="000000"/>
                  </a:solidFill>
                  <a:latin typeface="微软雅黑" panose="020B0503020204020204" pitchFamily="34" charset="-122"/>
                  <a:ea typeface="微软雅黑" panose="020B0503020204020204" pitchFamily="34" charset="-122"/>
                </a:rPr>
                <a:t>2</a:t>
              </a:r>
            </a:p>
            <a:p>
              <a:r>
                <a:rPr lang="en-US" altLang="zh-CN">
                  <a:solidFill>
                    <a:srgbClr val="000000"/>
                  </a:solidFill>
                  <a:latin typeface="微软雅黑" panose="020B0503020204020204" pitchFamily="34" charset="-122"/>
                  <a:ea typeface="微软雅黑" panose="020B0503020204020204" pitchFamily="34" charset="-122"/>
                  <a:cs typeface="Consolas" panose="020B0609020204030204" pitchFamily="49" charset="0"/>
                </a:rPr>
                <a:t>0 → 1 → </a:t>
              </a:r>
              <a:r>
                <a:rPr lang="en-US" altLang="zh-CN">
                  <a:solidFill>
                    <a:srgbClr val="000000"/>
                  </a:solidFill>
                  <a:latin typeface="微软雅黑" panose="020B0503020204020204" pitchFamily="34" charset="-122"/>
                  <a:ea typeface="微软雅黑" panose="020B0503020204020204" pitchFamily="34" charset="-122"/>
                </a:rPr>
                <a:t>5</a:t>
              </a:r>
            </a:p>
            <a:p>
              <a:r>
                <a:rPr lang="en-US" altLang="zh-CN">
                  <a:solidFill>
                    <a:srgbClr val="000000"/>
                  </a:solidFill>
                  <a:latin typeface="微软雅黑" panose="020B0503020204020204" pitchFamily="34" charset="-122"/>
                  <a:ea typeface="微软雅黑" panose="020B0503020204020204" pitchFamily="34" charset="-122"/>
                  <a:cs typeface="Consolas" panose="020B0609020204030204" pitchFamily="49" charset="0"/>
                </a:rPr>
                <a:t>0 → 2 → 5</a:t>
              </a:r>
            </a:p>
            <a:p>
              <a:r>
                <a:rPr lang="en-US" altLang="zh-CN">
                  <a:solidFill>
                    <a:srgbClr val="000000"/>
                  </a:solidFill>
                  <a:latin typeface="微软雅黑" panose="020B0503020204020204" pitchFamily="34" charset="-122"/>
                  <a:ea typeface="微软雅黑" panose="020B0503020204020204" pitchFamily="34" charset="-122"/>
                  <a:cs typeface="Consolas" panose="020B0609020204030204" pitchFamily="49" charset="0"/>
                </a:rPr>
                <a:t>0 → 2 → </a:t>
              </a:r>
              <a:r>
                <a:rPr lang="en-US" altLang="zh-CN">
                  <a:solidFill>
                    <a:srgbClr val="000000"/>
                  </a:solidFill>
                  <a:latin typeface="微软雅黑" panose="020B0503020204020204" pitchFamily="34" charset="-122"/>
                  <a:ea typeface="微软雅黑" panose="020B0503020204020204" pitchFamily="34" charset="-122"/>
                </a:rPr>
                <a:t>3</a:t>
              </a:r>
            </a:p>
            <a:p>
              <a:r>
                <a:rPr lang="en-US" altLang="zh-CN">
                  <a:solidFill>
                    <a:srgbClr val="000000"/>
                  </a:solidFill>
                  <a:latin typeface="微软雅黑" panose="020B0503020204020204" pitchFamily="34" charset="-122"/>
                  <a:ea typeface="微软雅黑" panose="020B0503020204020204" pitchFamily="34" charset="-122"/>
                  <a:cs typeface="Consolas" panose="020B0609020204030204" pitchFamily="49" charset="0"/>
                </a:rPr>
                <a:t>0 → 2 → </a:t>
              </a:r>
              <a:r>
                <a:rPr lang="en-US" altLang="zh-CN">
                  <a:solidFill>
                    <a:srgbClr val="000000"/>
                  </a:solidFill>
                  <a:latin typeface="微软雅黑" panose="020B0503020204020204" pitchFamily="34" charset="-122"/>
                  <a:ea typeface="微软雅黑" panose="020B0503020204020204" pitchFamily="34" charset="-122"/>
                </a:rPr>
                <a:t>4</a:t>
              </a:r>
            </a:p>
            <a:p>
              <a:r>
                <a:rPr lang="en-US" altLang="zh-CN">
                  <a:solidFill>
                    <a:srgbClr val="000000"/>
                  </a:solidFill>
                  <a:latin typeface="微软雅黑" panose="020B0503020204020204" pitchFamily="34" charset="-122"/>
                  <a:ea typeface="微软雅黑" panose="020B0503020204020204" pitchFamily="34" charset="-122"/>
                  <a:cs typeface="Consolas" panose="020B0609020204030204" pitchFamily="49" charset="0"/>
                </a:rPr>
                <a:t>0 → 2 → 4</a:t>
              </a:r>
              <a:r>
                <a:rPr lang="zh-CN" altLang="en-US">
                  <a:solidFill>
                    <a:srgbClr val="000000"/>
                  </a:solidFill>
                  <a:latin typeface="微软雅黑" panose="020B0503020204020204" pitchFamily="34" charset="-122"/>
                  <a:ea typeface="微软雅黑" panose="020B0503020204020204" pitchFamily="34" charset="-122"/>
                  <a:cs typeface="Consolas" panose="020B0609020204030204" pitchFamily="49" charset="0"/>
                </a:rPr>
                <a:t> </a:t>
              </a:r>
              <a:r>
                <a:rPr lang="en-US" altLang="zh-CN">
                  <a:solidFill>
                    <a:srgbClr val="000000"/>
                  </a:solidFill>
                  <a:latin typeface="微软雅黑" panose="020B0503020204020204" pitchFamily="34" charset="-122"/>
                  <a:ea typeface="微软雅黑" panose="020B0503020204020204" pitchFamily="34" charset="-122"/>
                  <a:cs typeface="Consolas" panose="020B0609020204030204" pitchFamily="49" charset="0"/>
                </a:rPr>
                <a:t>→ 3</a:t>
              </a:r>
            </a:p>
          </p:txBody>
        </p:sp>
        <p:sp>
          <p:nvSpPr>
            <p:cNvPr id="62" name="TextBox 61"/>
            <p:cNvSpPr txBox="1"/>
            <p:nvPr/>
          </p:nvSpPr>
          <p:spPr>
            <a:xfrm>
              <a:off x="1000100" y="2928934"/>
              <a:ext cx="4357718" cy="398780"/>
            </a:xfrm>
            <a:prstGeom prst="rect">
              <a:avLst/>
            </a:prstGeom>
            <a:noFill/>
          </p:spPr>
          <p:txBody>
            <a:bodyPr wrap="square" rtlCol="0">
              <a:spAutoFit/>
            </a:bodyPr>
            <a:lstStyle/>
            <a:p>
              <a:r>
                <a:rPr lang="zh-CN" altLang="zh-CN" sz="2000">
                  <a:solidFill>
                    <a:srgbClr val="000000"/>
                  </a:solidFill>
                  <a:latin typeface="微软雅黑" panose="020B0503020204020204" pitchFamily="34" charset="-122"/>
                  <a:ea typeface="微软雅黑" panose="020B0503020204020204" pitchFamily="34" charset="-122"/>
                  <a:cs typeface="Consolas" panose="020B0609020204030204" pitchFamily="49" charset="0"/>
                </a:rPr>
                <a:t>起始点</a:t>
              </a:r>
              <a:r>
                <a:rPr lang="en-US" altLang="zh-CN" sz="2000">
                  <a:solidFill>
                    <a:srgbClr val="000000"/>
                  </a:solidFill>
                  <a:latin typeface="微软雅黑" panose="020B0503020204020204" pitchFamily="34" charset="-122"/>
                  <a:ea typeface="微软雅黑" panose="020B0503020204020204" pitchFamily="34" charset="-122"/>
                  <a:cs typeface="Consolas" panose="020B0609020204030204" pitchFamily="49" charset="0"/>
                </a:rPr>
                <a:t>0</a:t>
              </a:r>
              <a:r>
                <a:rPr lang="zh-CN" altLang="zh-CN" sz="2000">
                  <a:solidFill>
                    <a:srgbClr val="000000"/>
                  </a:solidFill>
                  <a:latin typeface="微软雅黑" panose="020B0503020204020204" pitchFamily="34" charset="-122"/>
                  <a:ea typeface="微软雅黑" panose="020B0503020204020204" pitchFamily="34" charset="-122"/>
                  <a:cs typeface="Consolas" panose="020B0609020204030204" pitchFamily="49" charset="0"/>
                </a:rPr>
                <a:t>到图中</a:t>
              </a:r>
              <a:r>
                <a:rPr lang="zh-CN" altLang="en-US" sz="2000">
                  <a:solidFill>
                    <a:srgbClr val="000000"/>
                  </a:solidFill>
                  <a:latin typeface="微软雅黑" panose="020B0503020204020204" pitchFamily="34" charset="-122"/>
                  <a:ea typeface="微软雅黑" panose="020B0503020204020204" pitchFamily="34" charset="-122"/>
                  <a:cs typeface="Consolas" panose="020B0609020204030204" pitchFamily="49" charset="0"/>
                </a:rPr>
                <a:t>其他</a:t>
              </a:r>
              <a:r>
                <a:rPr lang="zh-CN" altLang="zh-CN" sz="2000">
                  <a:solidFill>
                    <a:srgbClr val="000000"/>
                  </a:solidFill>
                  <a:latin typeface="微软雅黑" panose="020B0503020204020204" pitchFamily="34" charset="-122"/>
                  <a:ea typeface="微软雅黑" panose="020B0503020204020204" pitchFamily="34" charset="-122"/>
                  <a:cs typeface="Consolas" panose="020B0609020204030204" pitchFamily="49" charset="0"/>
                </a:rPr>
                <a:t>顶点的路径长度</a:t>
              </a:r>
              <a:r>
                <a:rPr lang="zh-CN" altLang="en-US" sz="2000">
                  <a:solidFill>
                    <a:srgbClr val="000000"/>
                  </a:solidFill>
                  <a:latin typeface="微软雅黑" panose="020B0503020204020204" pitchFamily="34" charset="-122"/>
                  <a:ea typeface="微软雅黑" panose="020B0503020204020204" pitchFamily="34" charset="-122"/>
                  <a:cs typeface="Consolas" panose="020B0609020204030204" pitchFamily="49" charset="0"/>
                </a:rPr>
                <a:t>：</a:t>
              </a:r>
            </a:p>
          </p:txBody>
        </p:sp>
      </p:grpSp>
      <p:sp>
        <p:nvSpPr>
          <p:cNvPr id="65" name="TextBox 64"/>
          <p:cNvSpPr txBox="1"/>
          <p:nvPr/>
        </p:nvSpPr>
        <p:spPr>
          <a:xfrm>
            <a:off x="7836925" y="3862838"/>
            <a:ext cx="2786082" cy="398780"/>
          </a:xfrm>
          <a:prstGeom prst="rect">
            <a:avLst/>
          </a:prstGeom>
          <a:noFill/>
        </p:spPr>
        <p:txBody>
          <a:bodyPr wrap="square" rtlCol="0">
            <a:spAutoFit/>
          </a:bodyPr>
          <a:lstStyle/>
          <a:p>
            <a:r>
              <a:rPr lang="en-US" altLang="zh-CN" sz="2000">
                <a:solidFill>
                  <a:srgbClr val="000000"/>
                </a:solidFill>
                <a:latin typeface="微软雅黑" panose="020B0503020204020204" pitchFamily="34" charset="-122"/>
                <a:ea typeface="微软雅黑" panose="020B0503020204020204" pitchFamily="34" charset="-122"/>
                <a:cs typeface="Consolas" panose="020B0609020204030204" pitchFamily="49" charset="0"/>
              </a:rPr>
              <a:t>BFS: 0 1 2 5 3 4</a:t>
            </a:r>
          </a:p>
        </p:txBody>
      </p:sp>
      <p:sp>
        <p:nvSpPr>
          <p:cNvPr id="71" name="矩形 70"/>
          <p:cNvSpPr/>
          <p:nvPr>
            <p:custDataLst>
              <p:tags r:id="rId1"/>
            </p:custDataLst>
          </p:nvPr>
        </p:nvSpPr>
        <p:spPr>
          <a:xfrm>
            <a:off x="5224909" y="4548644"/>
            <a:ext cx="1857388" cy="242889"/>
          </a:xfrm>
          <a:prstGeom prst="rect">
            <a:avLst/>
          </a:prstGeom>
          <a:solidFill>
            <a:schemeClr val="accent2">
              <a:lumMod val="75000"/>
              <a:alpha val="53000"/>
            </a:schemeClr>
          </a:solidFill>
          <a:ln w="19050">
            <a:solidFill>
              <a:schemeClr val="accent2">
                <a:lumMod val="75000"/>
              </a:schemeClr>
            </a:solidFill>
            <a:tailEnd type="none"/>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srgbClr val="525252"/>
              </a:solidFill>
            </a:endParaRPr>
          </a:p>
        </p:txBody>
      </p:sp>
      <p:grpSp>
        <p:nvGrpSpPr>
          <p:cNvPr id="72" name="组合 71"/>
          <p:cNvGrpSpPr/>
          <p:nvPr/>
        </p:nvGrpSpPr>
        <p:grpSpPr>
          <a:xfrm>
            <a:off x="1370038" y="2364171"/>
            <a:ext cx="1959429" cy="2184473"/>
            <a:chOff x="4071934" y="3643314"/>
            <a:chExt cx="1578622" cy="1762814"/>
          </a:xfrm>
        </p:grpSpPr>
        <p:sp>
          <p:nvSpPr>
            <p:cNvPr id="73" name="Oval 55"/>
            <p:cNvSpPr>
              <a:spLocks noChangeArrowheads="1"/>
            </p:cNvSpPr>
            <p:nvPr>
              <p:custDataLst>
                <p:tags r:id="rId5"/>
              </p:custDataLst>
            </p:nvPr>
          </p:nvSpPr>
          <p:spPr bwMode="auto">
            <a:xfrm>
              <a:off x="4078920" y="4334558"/>
              <a:ext cx="292738" cy="308888"/>
            </a:xfrm>
            <a:prstGeom prst="ellipse">
              <a:avLst/>
            </a:prstGeom>
            <a:gradFill>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5"/>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algn="ctr" fontAlgn="base">
                <a:spcBef>
                  <a:spcPct val="0"/>
                </a:spcBef>
                <a:spcAft>
                  <a:spcPct val="0"/>
                </a:spcAft>
              </a:pPr>
              <a:r>
                <a:rPr lang="en-US" altLang="zh-CN" sz="1600">
                  <a:solidFill>
                    <a:srgbClr val="FFFFFF"/>
                  </a:solidFill>
                  <a:latin typeface="Consolas" panose="020B0609020204030204" pitchFamily="49" charset="0"/>
                  <a:ea typeface="楷体" panose="02010609060101010101" pitchFamily="49" charset="-122"/>
                  <a:cs typeface="Consolas" panose="020B0609020204030204" pitchFamily="49" charset="0"/>
                </a:rPr>
                <a:t>1</a:t>
              </a:r>
            </a:p>
          </p:txBody>
        </p:sp>
        <p:sp>
          <p:nvSpPr>
            <p:cNvPr id="74" name="Oval 54"/>
            <p:cNvSpPr>
              <a:spLocks noChangeArrowheads="1"/>
            </p:cNvSpPr>
            <p:nvPr>
              <p:custDataLst>
                <p:tags r:id="rId6"/>
              </p:custDataLst>
            </p:nvPr>
          </p:nvSpPr>
          <p:spPr bwMode="auto">
            <a:xfrm>
              <a:off x="4786314" y="5097240"/>
              <a:ext cx="292738" cy="308888"/>
            </a:xfrm>
            <a:prstGeom prst="ellipse">
              <a:avLst/>
            </a:prstGeom>
            <a:gradFill>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5"/>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algn="ctr" fontAlgn="base">
                <a:spcBef>
                  <a:spcPct val="0"/>
                </a:spcBef>
                <a:spcAft>
                  <a:spcPct val="0"/>
                </a:spcAft>
              </a:pPr>
              <a:r>
                <a:rPr lang="en-US" altLang="zh-CN" sz="1600">
                  <a:solidFill>
                    <a:srgbClr val="FFFFFF"/>
                  </a:solidFill>
                  <a:latin typeface="Consolas" panose="020B0609020204030204" pitchFamily="49" charset="0"/>
                  <a:ea typeface="楷体" panose="02010609060101010101" pitchFamily="49" charset="-122"/>
                  <a:cs typeface="Consolas" panose="020B0609020204030204" pitchFamily="49" charset="0"/>
                </a:rPr>
                <a:t>3</a:t>
              </a:r>
            </a:p>
          </p:txBody>
        </p:sp>
        <p:sp>
          <p:nvSpPr>
            <p:cNvPr id="75" name="Oval 53"/>
            <p:cNvSpPr>
              <a:spLocks noChangeArrowheads="1"/>
            </p:cNvSpPr>
            <p:nvPr>
              <p:custDataLst>
                <p:tags r:id="rId7"/>
              </p:custDataLst>
            </p:nvPr>
          </p:nvSpPr>
          <p:spPr bwMode="auto">
            <a:xfrm>
              <a:off x="4578986" y="3643314"/>
              <a:ext cx="292738" cy="308888"/>
            </a:xfrm>
            <a:prstGeom prst="ellipse">
              <a:avLst/>
            </a:prstGeom>
            <a:gradFill>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 pos="0">
                  <a:srgbClr val="3B3E4D">
                    <a:lumMod val="90000"/>
                    <a:lumOff val="10000"/>
                  </a:srgbClr>
                </a:gs>
                <a:gs pos="50000">
                  <a:srgbClr val="3B3E4D">
                    <a:lumMod val="95000"/>
                    <a:lumOff val="5000"/>
                  </a:srgbClr>
                </a:gs>
                <a:gs pos="100000">
                  <a:srgbClr val="3B3E4D">
                    <a:lumMod val="95000"/>
                    <a:lumOff val="5000"/>
                  </a:srgbClr>
                </a:gs>
              </a:gsLst>
              <a:lin ang="5400000" scaled="0"/>
            </a:gradFill>
            <a:ln>
              <a:solidFill>
                <a:schemeClr val="accent2"/>
              </a:solidFill>
            </a:ln>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lstStyle/>
            <a:p>
              <a:pPr algn="ctr" fontAlgn="base">
                <a:spcBef>
                  <a:spcPct val="0"/>
                </a:spcBef>
                <a:spcAft>
                  <a:spcPct val="0"/>
                </a:spcAft>
              </a:pPr>
              <a:r>
                <a:rPr lang="en-US" altLang="zh-CN" sz="1600">
                  <a:solidFill>
                    <a:srgbClr val="FFFFFF"/>
                  </a:solidFill>
                  <a:latin typeface="Consolas" panose="020B0609020204030204" pitchFamily="49" charset="0"/>
                  <a:ea typeface="楷体" panose="02010609060101010101" pitchFamily="49" charset="-122"/>
                  <a:cs typeface="Consolas" panose="020B0609020204030204" pitchFamily="49" charset="0"/>
                </a:rPr>
                <a:t>0</a:t>
              </a:r>
            </a:p>
          </p:txBody>
        </p:sp>
        <p:sp>
          <p:nvSpPr>
            <p:cNvPr id="76" name="Oval 52"/>
            <p:cNvSpPr>
              <a:spLocks noChangeArrowheads="1"/>
            </p:cNvSpPr>
            <p:nvPr>
              <p:custDataLst>
                <p:tags r:id="rId8"/>
              </p:custDataLst>
            </p:nvPr>
          </p:nvSpPr>
          <p:spPr bwMode="auto">
            <a:xfrm>
              <a:off x="5079052" y="4334558"/>
              <a:ext cx="292738" cy="308888"/>
            </a:xfrm>
            <a:prstGeom prst="ellipse">
              <a:avLst/>
            </a:prstGeom>
            <a:gradFill>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5"/>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algn="ctr" fontAlgn="base">
                <a:spcBef>
                  <a:spcPct val="0"/>
                </a:spcBef>
                <a:spcAft>
                  <a:spcPct val="0"/>
                </a:spcAft>
              </a:pPr>
              <a:r>
                <a:rPr lang="en-US" altLang="zh-CN" sz="1600">
                  <a:solidFill>
                    <a:srgbClr val="FFFFFF"/>
                  </a:solidFill>
                  <a:latin typeface="Consolas" panose="020B0609020204030204" pitchFamily="49" charset="0"/>
                  <a:ea typeface="楷体" panose="02010609060101010101" pitchFamily="49" charset="-122"/>
                  <a:cs typeface="Consolas" panose="020B0609020204030204" pitchFamily="49" charset="0"/>
                </a:rPr>
                <a:t>2</a:t>
              </a:r>
            </a:p>
          </p:txBody>
        </p:sp>
        <p:sp>
          <p:nvSpPr>
            <p:cNvPr id="77" name="Oval 51"/>
            <p:cNvSpPr>
              <a:spLocks noChangeArrowheads="1"/>
            </p:cNvSpPr>
            <p:nvPr>
              <p:custDataLst>
                <p:tags r:id="rId9"/>
              </p:custDataLst>
            </p:nvPr>
          </p:nvSpPr>
          <p:spPr bwMode="auto">
            <a:xfrm>
              <a:off x="5357818" y="5097240"/>
              <a:ext cx="292738" cy="308888"/>
            </a:xfrm>
            <a:prstGeom prst="ellipse">
              <a:avLst/>
            </a:prstGeom>
            <a:gradFill>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5"/>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algn="ctr" fontAlgn="base">
                <a:spcBef>
                  <a:spcPct val="0"/>
                </a:spcBef>
                <a:spcAft>
                  <a:spcPct val="0"/>
                </a:spcAft>
              </a:pPr>
              <a:r>
                <a:rPr lang="en-US" altLang="zh-CN" sz="1600">
                  <a:solidFill>
                    <a:srgbClr val="FFFFFF"/>
                  </a:solidFill>
                  <a:latin typeface="Consolas" panose="020B0609020204030204" pitchFamily="49" charset="0"/>
                  <a:ea typeface="楷体" panose="02010609060101010101" pitchFamily="49" charset="-122"/>
                  <a:cs typeface="Consolas" panose="020B0609020204030204" pitchFamily="49" charset="0"/>
                </a:rPr>
                <a:t>4</a:t>
              </a:r>
            </a:p>
          </p:txBody>
        </p:sp>
        <p:sp>
          <p:nvSpPr>
            <p:cNvPr id="78" name="Oval 48"/>
            <p:cNvSpPr>
              <a:spLocks noChangeArrowheads="1"/>
            </p:cNvSpPr>
            <p:nvPr>
              <p:custDataLst>
                <p:tags r:id="rId10"/>
              </p:custDataLst>
            </p:nvPr>
          </p:nvSpPr>
          <p:spPr bwMode="auto">
            <a:xfrm>
              <a:off x="4071934" y="5097240"/>
              <a:ext cx="292738" cy="308888"/>
            </a:xfrm>
            <a:prstGeom prst="ellipse">
              <a:avLst/>
            </a:prstGeom>
            <a:gradFill>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5"/>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algn="ctr" fontAlgn="base">
                <a:spcBef>
                  <a:spcPct val="0"/>
                </a:spcBef>
                <a:spcAft>
                  <a:spcPct val="0"/>
                </a:spcAft>
              </a:pPr>
              <a:r>
                <a:rPr lang="en-US" altLang="zh-CN" sz="1600">
                  <a:solidFill>
                    <a:srgbClr val="FFFFFF"/>
                  </a:solidFill>
                  <a:latin typeface="Consolas" panose="020B0609020204030204" pitchFamily="49" charset="0"/>
                  <a:ea typeface="楷体" panose="02010609060101010101" pitchFamily="49" charset="-122"/>
                  <a:cs typeface="Consolas" panose="020B0609020204030204" pitchFamily="49" charset="0"/>
                </a:rPr>
                <a:t>5</a:t>
              </a:r>
            </a:p>
          </p:txBody>
        </p:sp>
        <p:cxnSp>
          <p:nvCxnSpPr>
            <p:cNvPr id="79" name="直接箭头连接符 78"/>
            <p:cNvCxnSpPr>
              <a:stCxn id="75" idx="3"/>
              <a:endCxn id="73" idx="7"/>
            </p:cNvCxnSpPr>
            <p:nvPr>
              <p:custDataLst>
                <p:tags r:id="rId11"/>
              </p:custDataLst>
            </p:nvPr>
          </p:nvCxnSpPr>
          <p:spPr>
            <a:xfrm rot="5400000">
              <a:off x="4238908" y="3996845"/>
              <a:ext cx="472828" cy="293070"/>
            </a:xfrm>
            <a:prstGeom prst="straightConnector1">
              <a:avLst/>
            </a:prstGeom>
            <a:ln w="19050">
              <a:solidFill>
                <a:schemeClr val="dk1"/>
              </a:solidFill>
              <a:tailEnd type="arrow"/>
            </a:ln>
          </p:spPr>
          <p:style>
            <a:lnRef idx="2">
              <a:schemeClr val="dk1"/>
            </a:lnRef>
            <a:fillRef idx="0">
              <a:schemeClr val="dk1"/>
            </a:fillRef>
            <a:effectRef idx="1">
              <a:schemeClr val="dk1"/>
            </a:effectRef>
            <a:fontRef idx="minor">
              <a:schemeClr val="tx1"/>
            </a:fontRef>
          </p:style>
        </p:cxnSp>
        <p:cxnSp>
          <p:nvCxnSpPr>
            <p:cNvPr id="80" name="直接箭头连接符 79"/>
            <p:cNvCxnSpPr>
              <a:stCxn id="75" idx="5"/>
              <a:endCxn id="76" idx="1"/>
            </p:cNvCxnSpPr>
            <p:nvPr>
              <p:custDataLst>
                <p:tags r:id="rId12"/>
              </p:custDataLst>
            </p:nvPr>
          </p:nvCxnSpPr>
          <p:spPr>
            <a:xfrm rot="16200000" flipH="1">
              <a:off x="4738974" y="3996845"/>
              <a:ext cx="472828" cy="293070"/>
            </a:xfrm>
            <a:prstGeom prst="straightConnector1">
              <a:avLst/>
            </a:prstGeom>
            <a:ln w="19050">
              <a:solidFill>
                <a:schemeClr val="dk1"/>
              </a:solidFill>
              <a:tailEnd type="arrow"/>
            </a:ln>
          </p:spPr>
          <p:style>
            <a:lnRef idx="2">
              <a:schemeClr val="dk1"/>
            </a:lnRef>
            <a:fillRef idx="0">
              <a:schemeClr val="dk1"/>
            </a:fillRef>
            <a:effectRef idx="1">
              <a:schemeClr val="dk1"/>
            </a:effectRef>
            <a:fontRef idx="minor">
              <a:schemeClr val="tx1"/>
            </a:fontRef>
          </p:style>
        </p:cxnSp>
        <p:cxnSp>
          <p:nvCxnSpPr>
            <p:cNvPr id="81" name="直接箭头连接符 80"/>
            <p:cNvCxnSpPr>
              <a:stCxn id="73" idx="4"/>
              <a:endCxn id="78" idx="0"/>
            </p:cNvCxnSpPr>
            <p:nvPr>
              <p:custDataLst>
                <p:tags r:id="rId13"/>
              </p:custDataLst>
            </p:nvPr>
          </p:nvCxnSpPr>
          <p:spPr>
            <a:xfrm rot="5400000">
              <a:off x="3994899" y="4866850"/>
              <a:ext cx="453794" cy="6986"/>
            </a:xfrm>
            <a:prstGeom prst="straightConnector1">
              <a:avLst/>
            </a:prstGeom>
            <a:ln w="19050">
              <a:solidFill>
                <a:schemeClr val="dk1"/>
              </a:solidFill>
              <a:tailEnd type="arrow"/>
            </a:ln>
          </p:spPr>
          <p:style>
            <a:lnRef idx="2">
              <a:schemeClr val="dk1"/>
            </a:lnRef>
            <a:fillRef idx="0">
              <a:schemeClr val="dk1"/>
            </a:fillRef>
            <a:effectRef idx="1">
              <a:schemeClr val="dk1"/>
            </a:effectRef>
            <a:fontRef idx="minor">
              <a:schemeClr val="tx1"/>
            </a:fontRef>
          </p:style>
        </p:cxnSp>
        <p:cxnSp>
          <p:nvCxnSpPr>
            <p:cNvPr id="82" name="直接箭头连接符 81"/>
            <p:cNvCxnSpPr>
              <a:stCxn id="76" idx="3"/>
              <a:endCxn id="74" idx="0"/>
            </p:cNvCxnSpPr>
            <p:nvPr>
              <p:custDataLst>
                <p:tags r:id="rId14"/>
              </p:custDataLst>
            </p:nvPr>
          </p:nvCxnSpPr>
          <p:spPr>
            <a:xfrm rot="5400000">
              <a:off x="4777788" y="4753105"/>
              <a:ext cx="499030" cy="189240"/>
            </a:xfrm>
            <a:prstGeom prst="straightConnector1">
              <a:avLst/>
            </a:prstGeom>
            <a:ln w="19050">
              <a:solidFill>
                <a:schemeClr val="dk1"/>
              </a:solidFill>
              <a:tailEnd type="arrow"/>
            </a:ln>
          </p:spPr>
          <p:style>
            <a:lnRef idx="2">
              <a:schemeClr val="dk1"/>
            </a:lnRef>
            <a:fillRef idx="0">
              <a:schemeClr val="dk1"/>
            </a:fillRef>
            <a:effectRef idx="1">
              <a:schemeClr val="dk1"/>
            </a:effectRef>
            <a:fontRef idx="minor">
              <a:schemeClr val="tx1"/>
            </a:fontRef>
          </p:style>
        </p:cxnSp>
        <p:cxnSp>
          <p:nvCxnSpPr>
            <p:cNvPr id="83" name="直接箭头连接符 82"/>
            <p:cNvCxnSpPr>
              <a:stCxn id="76" idx="5"/>
              <a:endCxn id="77" idx="0"/>
            </p:cNvCxnSpPr>
            <p:nvPr>
              <p:custDataLst>
                <p:tags r:id="rId15"/>
              </p:custDataLst>
            </p:nvPr>
          </p:nvCxnSpPr>
          <p:spPr>
            <a:xfrm rot="16200000" flipH="1">
              <a:off x="5167038" y="4760091"/>
              <a:ext cx="499030" cy="175268"/>
            </a:xfrm>
            <a:prstGeom prst="straightConnector1">
              <a:avLst/>
            </a:prstGeom>
            <a:ln w="19050">
              <a:solidFill>
                <a:schemeClr val="dk1"/>
              </a:solidFill>
              <a:tailEnd type="arrow"/>
            </a:ln>
          </p:spPr>
          <p:style>
            <a:lnRef idx="2">
              <a:schemeClr val="dk1"/>
            </a:lnRef>
            <a:fillRef idx="0">
              <a:schemeClr val="dk1"/>
            </a:fillRef>
            <a:effectRef idx="1">
              <a:schemeClr val="dk1"/>
            </a:effectRef>
            <a:fontRef idx="minor">
              <a:schemeClr val="tx1"/>
            </a:fontRef>
          </p:style>
        </p:cxnSp>
        <p:cxnSp>
          <p:nvCxnSpPr>
            <p:cNvPr id="84" name="直接箭头连接符 83"/>
            <p:cNvCxnSpPr>
              <a:stCxn id="77" idx="2"/>
              <a:endCxn id="74" idx="6"/>
            </p:cNvCxnSpPr>
            <p:nvPr>
              <p:custDataLst>
                <p:tags r:id="rId16"/>
              </p:custDataLst>
            </p:nvPr>
          </p:nvCxnSpPr>
          <p:spPr>
            <a:xfrm rot="10800000">
              <a:off x="5079052" y="5251684"/>
              <a:ext cx="278766" cy="1588"/>
            </a:xfrm>
            <a:prstGeom prst="straightConnector1">
              <a:avLst/>
            </a:prstGeom>
            <a:ln w="19050">
              <a:solidFill>
                <a:schemeClr val="dk1"/>
              </a:solidFill>
              <a:prstDash val="dash"/>
              <a:tailEnd type="arrow"/>
            </a:ln>
          </p:spPr>
          <p:style>
            <a:lnRef idx="2">
              <a:schemeClr val="dk1"/>
            </a:lnRef>
            <a:fillRef idx="0">
              <a:schemeClr val="dk1"/>
            </a:fillRef>
            <a:effectRef idx="1">
              <a:schemeClr val="dk1"/>
            </a:effectRef>
            <a:fontRef idx="minor">
              <a:schemeClr val="tx1"/>
            </a:fontRef>
          </p:style>
        </p:cxnSp>
        <p:cxnSp>
          <p:nvCxnSpPr>
            <p:cNvPr id="85" name="直接箭头连接符 84"/>
            <p:cNvCxnSpPr>
              <a:stCxn id="76" idx="2"/>
              <a:endCxn id="78" idx="7"/>
            </p:cNvCxnSpPr>
            <p:nvPr>
              <p:custDataLst>
                <p:tags r:id="rId17"/>
              </p:custDataLst>
            </p:nvPr>
          </p:nvCxnSpPr>
          <p:spPr>
            <a:xfrm rot="10800000" flipV="1">
              <a:off x="4321802" y="4489002"/>
              <a:ext cx="757251" cy="653474"/>
            </a:xfrm>
            <a:prstGeom prst="straightConnector1">
              <a:avLst/>
            </a:prstGeom>
            <a:ln w="19050">
              <a:solidFill>
                <a:schemeClr val="dk1"/>
              </a:solidFill>
              <a:prstDash val="dash"/>
              <a:tailEnd type="arrow"/>
            </a:ln>
          </p:spPr>
          <p:style>
            <a:lnRef idx="2">
              <a:schemeClr val="dk1"/>
            </a:lnRef>
            <a:fillRef idx="0">
              <a:schemeClr val="dk1"/>
            </a:fillRef>
            <a:effectRef idx="1">
              <a:schemeClr val="dk1"/>
            </a:effectRef>
            <a:fontRef idx="minor">
              <a:schemeClr val="tx1"/>
            </a:fontRef>
          </p:style>
        </p:cxnSp>
      </p:grpSp>
      <p:sp>
        <p:nvSpPr>
          <p:cNvPr id="86" name="矩形 85"/>
          <p:cNvSpPr/>
          <p:nvPr>
            <p:custDataLst>
              <p:tags r:id="rId2"/>
            </p:custDataLst>
          </p:nvPr>
        </p:nvSpPr>
        <p:spPr>
          <a:xfrm>
            <a:off x="5183671" y="3730011"/>
            <a:ext cx="1857388" cy="242889"/>
          </a:xfrm>
          <a:prstGeom prst="rect">
            <a:avLst/>
          </a:prstGeom>
          <a:solidFill>
            <a:schemeClr val="accent2">
              <a:lumMod val="75000"/>
              <a:alpha val="53000"/>
            </a:schemeClr>
          </a:solidFill>
          <a:ln w="19050">
            <a:solidFill>
              <a:schemeClr val="accent2">
                <a:lumMod val="75000"/>
              </a:schemeClr>
            </a:solidFill>
            <a:tailEnd type="none"/>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srgbClr val="525252"/>
              </a:solidFill>
            </a:endParaRPr>
          </a:p>
        </p:txBody>
      </p:sp>
      <p:sp>
        <p:nvSpPr>
          <p:cNvPr id="30" name="文本框 29"/>
          <p:cNvSpPr txBox="1"/>
          <p:nvPr/>
        </p:nvSpPr>
        <p:spPr>
          <a:xfrm>
            <a:off x="1073369" y="144242"/>
            <a:ext cx="2012950" cy="460375"/>
          </a:xfrm>
          <a:prstGeom prst="rect">
            <a:avLst/>
          </a:prstGeom>
          <a:noFill/>
        </p:spPr>
        <p:txBody>
          <a:bodyPr wrap="none" rtlCol="0" anchor="ctr">
            <a:spAutoFit/>
          </a:bodyPr>
          <a:lstStyle/>
          <a:p>
            <a:r>
              <a:rPr lang="en-US" altLang="zh-CN" sz="2400">
                <a:solidFill>
                  <a:schemeClr val="accent1"/>
                </a:solidFill>
                <a:latin typeface="微软雅黑" panose="020B0503020204020204" pitchFamily="34" charset="-122"/>
                <a:ea typeface="微软雅黑" panose="020B0503020204020204" pitchFamily="34" charset="-122"/>
                <a:cs typeface="Arial" panose="020B0604020202020204"/>
              </a:rPr>
              <a:t>7.3  </a:t>
            </a:r>
            <a:r>
              <a:rPr lang="zh-CN" altLang="en-US" sz="2400">
                <a:solidFill>
                  <a:schemeClr val="accent1"/>
                </a:solidFill>
                <a:latin typeface="微软雅黑" panose="020B0503020204020204" pitchFamily="34" charset="-122"/>
                <a:ea typeface="微软雅黑" panose="020B0503020204020204" pitchFamily="34" charset="-122"/>
                <a:cs typeface="Arial" panose="020B0604020202020204"/>
              </a:rPr>
              <a:t>图的遍历</a:t>
            </a:r>
          </a:p>
        </p:txBody>
      </p:sp>
      <p:sp>
        <p:nvSpPr>
          <p:cNvPr id="31" name="Text Box 5"/>
          <p:cNvSpPr txBox="1">
            <a:spLocks noChangeArrowheads="1"/>
          </p:cNvSpPr>
          <p:nvPr/>
        </p:nvSpPr>
        <p:spPr bwMode="auto">
          <a:xfrm>
            <a:off x="1038673" y="847545"/>
            <a:ext cx="4846561" cy="398780"/>
          </a:xfrm>
          <a:prstGeom prst="rect">
            <a:avLst/>
          </a:prstGeom>
          <a:noFill/>
        </p:spPr>
        <p:txBody>
          <a:bodyPr wrap="square">
            <a:spAutoFit/>
          </a:bodyPr>
          <a:lstStyle>
            <a:defPPr>
              <a:defRPr lang="zh-CN"/>
            </a:defPPr>
            <a:lvl1pPr marL="342900" marR="0" lvl="0" indent="-342900" fontAlgn="auto">
              <a:lnSpc>
                <a:spcPct val="100000"/>
              </a:lnSpc>
              <a:spcBef>
                <a:spcPts val="0"/>
              </a:spcBef>
              <a:spcAft>
                <a:spcPts val="0"/>
              </a:spcAft>
              <a:buClrTx/>
              <a:buSzTx/>
              <a:buFont typeface="Wingdings" panose="05000000000000000000" pitchFamily="2" charset="2"/>
              <a:buChar char="l"/>
              <a:defRPr kumimoji="0" sz="2000" b="0" i="0" u="none" strike="noStrike" cap="none" spc="0" normalizeH="0" baseline="0">
                <a:ln>
                  <a:noFill/>
                </a:ln>
                <a:solidFill>
                  <a:srgbClr val="A5A5A5">
                    <a:lumMod val="50000"/>
                  </a:srgbClr>
                </a:solidFill>
                <a:effectLst/>
                <a:uLnTx/>
                <a:uFillTx/>
                <a:latin typeface="思源黑体 CN Heavy" panose="020B0A00000000000000" pitchFamily="34" charset="-122"/>
                <a:ea typeface="思源黑体 CN Heavy" panose="020B0A00000000000000" pitchFamily="34" charset="-122"/>
              </a:defRPr>
            </a:lvl1pPr>
          </a:lstStyle>
          <a:p>
            <a:r>
              <a:rPr lang="en-US" altLang="zh-CN">
                <a:solidFill>
                  <a:srgbClr val="000000"/>
                </a:solidFill>
                <a:latin typeface="微软雅黑" panose="020B0503020204020204" pitchFamily="34" charset="-122"/>
                <a:ea typeface="微软雅黑" panose="020B0503020204020204" pitchFamily="34" charset="-122"/>
              </a:rPr>
              <a:t>7.3.3 </a:t>
            </a:r>
            <a:r>
              <a:rPr lang="zh-CN" altLang="en-US">
                <a:solidFill>
                  <a:srgbClr val="000000"/>
                </a:solidFill>
                <a:latin typeface="微软雅黑" panose="020B0503020204020204" pitchFamily="34" charset="-122"/>
                <a:ea typeface="微软雅黑" panose="020B0503020204020204" pitchFamily="34" charset="-122"/>
              </a:rPr>
              <a:t>广度优先遍历</a:t>
            </a:r>
          </a:p>
        </p:txBody>
      </p:sp>
      <p:sp>
        <p:nvSpPr>
          <p:cNvPr id="32" name="TextBox 6"/>
          <p:cNvSpPr txBox="1"/>
          <p:nvPr/>
        </p:nvSpPr>
        <p:spPr>
          <a:xfrm>
            <a:off x="2651228" y="5670077"/>
            <a:ext cx="2568586" cy="574675"/>
          </a:xfrm>
          <a:prstGeom prst="rect">
            <a:avLst/>
          </a:prstGeom>
          <a:noFill/>
          <a:ln w="25400">
            <a:noFill/>
            <a:prstDash val="sysDash"/>
          </a:ln>
          <a:effectLst/>
          <a:scene3d>
            <a:camera prst="orthographicFront">
              <a:rot lat="0" lon="0" rev="0"/>
            </a:camera>
            <a:lightRig rig="chilly" dir="t">
              <a:rot lat="0" lon="0" rev="18480000"/>
            </a:lightRig>
          </a:scene3d>
          <a:sp3d prstMaterial="matte"/>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defPPr>
              <a:defRPr lang="zh-CN"/>
            </a:defPPr>
            <a:lvl1pPr marL="342900" indent="-342900">
              <a:lnSpc>
                <a:spcPts val="2800"/>
              </a:lnSpc>
              <a:spcBef>
                <a:spcPts val="1200"/>
              </a:spcBef>
              <a:buFont typeface="Wingdings" panose="05000000000000000000" pitchFamily="2" charset="2"/>
              <a:buChar char="n"/>
              <a:defRPr sz="2000">
                <a:solidFill>
                  <a:srgbClr val="525252"/>
                </a:solidFill>
                <a:latin typeface="Consolas" panose="020B0609020204030204" pitchFamily="49" charset="0"/>
                <a:ea typeface="楷体" panose="02010609060101010101" pitchFamily="49" charset="-122"/>
                <a:cs typeface="Consolas" panose="020B0609020204030204" pitchFamily="49" charset="0"/>
              </a:defRPr>
            </a:lvl1pPr>
          </a:lstStyle>
          <a:p>
            <a:pPr marL="0" indent="0">
              <a:buNone/>
            </a:pPr>
            <a:r>
              <a:rPr lang="zh-CN" altLang="en-US" dirty="0">
                <a:solidFill>
                  <a:srgbClr val="000000"/>
                </a:solidFill>
                <a:latin typeface="微软雅黑" panose="020B0503020204020204" pitchFamily="34" charset="-122"/>
                <a:ea typeface="微软雅黑" panose="020B0503020204020204" pitchFamily="34" charset="-122"/>
              </a:rPr>
              <a:t>类似树的层次遍历。</a:t>
            </a:r>
          </a:p>
        </p:txBody>
      </p:sp>
      <p:grpSp>
        <p:nvGrpSpPr>
          <p:cNvPr id="33" name="组合 32"/>
          <p:cNvGrpSpPr/>
          <p:nvPr/>
        </p:nvGrpSpPr>
        <p:grpSpPr>
          <a:xfrm>
            <a:off x="1652952" y="5589622"/>
            <a:ext cx="825995" cy="637367"/>
            <a:chOff x="1363010" y="5490007"/>
            <a:chExt cx="825995" cy="637367"/>
          </a:xfrm>
        </p:grpSpPr>
        <p:sp>
          <p:nvSpPr>
            <p:cNvPr id="34" name="椭圆 80"/>
            <p:cNvSpPr/>
            <p:nvPr>
              <p:custDataLst>
                <p:tags r:id="rId3"/>
              </p:custDataLst>
            </p:nvPr>
          </p:nvSpPr>
          <p:spPr bwMode="auto">
            <a:xfrm>
              <a:off x="1363010" y="5490007"/>
              <a:ext cx="825995" cy="637367"/>
            </a:xfrm>
            <a:prstGeom prst="ellipse">
              <a:avLst/>
            </a:prstGeom>
            <a:solidFill>
              <a:schemeClr val="accent3"/>
            </a:solidFill>
            <a:ln w="25400" cap="flat" cmpd="sng" algn="ctr">
              <a:no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defRPr/>
              </a:pPr>
              <a:endParaRPr lang="en-US" sz="5400" b="1" kern="0" dirty="0">
                <a:solidFill>
                  <a:srgbClr val="FFFFFF"/>
                </a:solidFill>
              </a:endParaRPr>
            </a:p>
          </p:txBody>
        </p:sp>
        <p:sp>
          <p:nvSpPr>
            <p:cNvPr id="35" name="文本框 14"/>
            <p:cNvSpPr txBox="1"/>
            <p:nvPr>
              <p:custDataLst>
                <p:tags r:id="rId4"/>
              </p:custDataLst>
            </p:nvPr>
          </p:nvSpPr>
          <p:spPr>
            <a:xfrm>
              <a:off x="1452567" y="5624024"/>
              <a:ext cx="640080" cy="368300"/>
            </a:xfrm>
            <a:prstGeom prst="rect">
              <a:avLst/>
            </a:prstGeom>
            <a:noFill/>
          </p:spPr>
          <p:txBody>
            <a:bodyPr wrap="none" rtlCol="0">
              <a:spAutoFit/>
            </a:bodyPr>
            <a:lstStyle/>
            <a:p>
              <a:r>
                <a:rPr lang="zh-CN" altLang="en-US" b="1">
                  <a:solidFill>
                    <a:schemeClr val="lt1"/>
                  </a:solidFill>
                  <a:latin typeface="微软雅黑" panose="020B0503020204020204" pitchFamily="34" charset="-122"/>
                  <a:ea typeface="微软雅黑" panose="020B0503020204020204" pitchFamily="34" charset="-122"/>
                </a:rPr>
                <a:t>说明</a:t>
              </a:r>
              <a:endParaRPr lang="zh-CN" altLang="en-US" b="1" dirty="0">
                <a:solidFill>
                  <a:schemeClr val="lt1"/>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ipe(left)">
                                      <p:cBhvr>
                                        <p:cTn id="7" dur="500"/>
                                        <p:tgtEl>
                                          <p:spTgt spid="30"/>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31"/>
                                        </p:tgtEl>
                                        <p:attrNameLst>
                                          <p:attrName>style.visibility</p:attrName>
                                        </p:attrNameLst>
                                      </p:cBhvr>
                                      <p:to>
                                        <p:strVal val="visible"/>
                                      </p:to>
                                    </p:set>
                                    <p:anim calcmode="lin" valueType="num">
                                      <p:cBhvr additive="base">
                                        <p:cTn id="11" dur="500" fill="hold"/>
                                        <p:tgtEl>
                                          <p:spTgt spid="31"/>
                                        </p:tgtEl>
                                        <p:attrNameLst>
                                          <p:attrName>ppt_x</p:attrName>
                                        </p:attrNameLst>
                                      </p:cBhvr>
                                      <p:tavLst>
                                        <p:tav tm="0">
                                          <p:val>
                                            <p:strVal val="0-#ppt_w/2"/>
                                          </p:val>
                                        </p:tav>
                                        <p:tav tm="100000">
                                          <p:val>
                                            <p:strVal val="#ppt_x"/>
                                          </p:val>
                                        </p:tav>
                                      </p:tavLst>
                                    </p:anim>
                                    <p:anim calcmode="lin" valueType="num">
                                      <p:cBhvr additive="base">
                                        <p:cTn id="12" dur="500" fill="hold"/>
                                        <p:tgtEl>
                                          <p:spTgt spid="31"/>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1" presetClass="entr" presetSubtype="0" fill="hold" nodeType="afterEffect">
                                  <p:stCondLst>
                                    <p:cond delay="0"/>
                                  </p:stCondLst>
                                  <p:childTnLst>
                                    <p:set>
                                      <p:cBhvr>
                                        <p:cTn id="15" dur="1" fill="hold">
                                          <p:stCondLst>
                                            <p:cond delay="0"/>
                                          </p:stCondLst>
                                        </p:cTn>
                                        <p:tgtEl>
                                          <p:spTgt spid="72"/>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86"/>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71"/>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65"/>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32"/>
                                        </p:tgtEl>
                                        <p:attrNameLst>
                                          <p:attrName>style.visibility</p:attrName>
                                        </p:attrNameLst>
                                      </p:cBhvr>
                                      <p:to>
                                        <p:strVal val="visible"/>
                                      </p:to>
                                    </p:set>
                                    <p:anim calcmode="lin" valueType="num">
                                      <p:cBhvr additive="base">
                                        <p:cTn id="34" dur="500" fill="hold"/>
                                        <p:tgtEl>
                                          <p:spTgt spid="32"/>
                                        </p:tgtEl>
                                        <p:attrNameLst>
                                          <p:attrName>ppt_x</p:attrName>
                                        </p:attrNameLst>
                                      </p:cBhvr>
                                      <p:tavLst>
                                        <p:tav tm="0">
                                          <p:val>
                                            <p:strVal val="#ppt_x"/>
                                          </p:val>
                                        </p:tav>
                                        <p:tav tm="100000">
                                          <p:val>
                                            <p:strVal val="#ppt_x"/>
                                          </p:val>
                                        </p:tav>
                                      </p:tavLst>
                                    </p:anim>
                                    <p:anim calcmode="lin" valueType="num">
                                      <p:cBhvr additive="base">
                                        <p:cTn id="35" dur="500" fill="hold"/>
                                        <p:tgtEl>
                                          <p:spTgt spid="32"/>
                                        </p:tgtEl>
                                        <p:attrNameLst>
                                          <p:attrName>ppt_y</p:attrName>
                                        </p:attrNameLst>
                                      </p:cBhvr>
                                      <p:tavLst>
                                        <p:tav tm="0">
                                          <p:val>
                                            <p:strVal val="1+#ppt_h/2"/>
                                          </p:val>
                                        </p:tav>
                                        <p:tav tm="100000">
                                          <p:val>
                                            <p:strVal val="#ppt_y"/>
                                          </p:val>
                                        </p:tav>
                                      </p:tavLst>
                                    </p:anim>
                                  </p:childTnLst>
                                </p:cTn>
                              </p:par>
                              <p:par>
                                <p:cTn id="36" presetID="2" presetClass="entr" presetSubtype="4" fill="hold" nodeType="withEffect">
                                  <p:stCondLst>
                                    <p:cond delay="0"/>
                                  </p:stCondLst>
                                  <p:childTnLst>
                                    <p:set>
                                      <p:cBhvr>
                                        <p:cTn id="37" dur="1" fill="hold">
                                          <p:stCondLst>
                                            <p:cond delay="0"/>
                                          </p:stCondLst>
                                        </p:cTn>
                                        <p:tgtEl>
                                          <p:spTgt spid="33"/>
                                        </p:tgtEl>
                                        <p:attrNameLst>
                                          <p:attrName>style.visibility</p:attrName>
                                        </p:attrNameLst>
                                      </p:cBhvr>
                                      <p:to>
                                        <p:strVal val="visible"/>
                                      </p:to>
                                    </p:set>
                                    <p:anim calcmode="lin" valueType="num">
                                      <p:cBhvr additive="base">
                                        <p:cTn id="38" dur="500" fill="hold"/>
                                        <p:tgtEl>
                                          <p:spTgt spid="33"/>
                                        </p:tgtEl>
                                        <p:attrNameLst>
                                          <p:attrName>ppt_x</p:attrName>
                                        </p:attrNameLst>
                                      </p:cBhvr>
                                      <p:tavLst>
                                        <p:tav tm="0">
                                          <p:val>
                                            <p:strVal val="#ppt_x"/>
                                          </p:val>
                                        </p:tav>
                                        <p:tav tm="100000">
                                          <p:val>
                                            <p:strVal val="#ppt_x"/>
                                          </p:val>
                                        </p:tav>
                                      </p:tavLst>
                                    </p:anim>
                                    <p:anim calcmode="lin" valueType="num">
                                      <p:cBhvr additive="base">
                                        <p:cTn id="39"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p:bldP spid="71" grpId="0" bldLvl="0" animBg="1"/>
      <p:bldP spid="86" grpId="0" bldLvl="0" animBg="1"/>
      <p:bldP spid="30" grpId="0"/>
      <p:bldP spid="31" grpId="0"/>
      <p:bldP spid="32" grpId="0" bldLvl="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360954" y="2226427"/>
            <a:ext cx="6921734" cy="3370580"/>
          </a:xfrm>
          <a:prstGeom prst="rect">
            <a:avLst/>
          </a:prstGeom>
          <a:noFill/>
          <a:ln w="25400">
            <a:solidFill>
              <a:srgbClr val="525252"/>
            </a:solidFill>
            <a:prstDash val="sysDash"/>
          </a:ln>
          <a:effectLst/>
          <a:scene3d>
            <a:camera prst="orthographicFront">
              <a:rot lat="0" lon="0" rev="0"/>
            </a:camera>
            <a:lightRig rig="chilly" dir="t">
              <a:rot lat="0" lon="0" rev="18480000"/>
            </a:lightRig>
          </a:scene3d>
          <a:sp3d prstMaterial="matte"/>
        </p:spPr>
        <p:style>
          <a:lnRef idx="2">
            <a:schemeClr val="accent6"/>
          </a:lnRef>
          <a:fillRef idx="1">
            <a:schemeClr val="lt1"/>
          </a:fillRef>
          <a:effectRef idx="0">
            <a:schemeClr val="accent6"/>
          </a:effectRef>
          <a:fontRef idx="minor">
            <a:schemeClr val="dk1"/>
          </a:fontRef>
        </p:style>
        <p:txBody>
          <a:bodyPr wrap="square" lIns="144000" tIns="108000" bIns="108000">
            <a:spAutoFit/>
          </a:bodyPr>
          <a:lstStyle>
            <a:defPPr>
              <a:defRPr lang="zh-CN"/>
            </a:defPPr>
            <a:lvl1pPr marL="342900" indent="-342900">
              <a:lnSpc>
                <a:spcPct val="200000"/>
              </a:lnSpc>
              <a:spcBef>
                <a:spcPts val="600"/>
              </a:spcBef>
              <a:buFont typeface="Wingdings" panose="05000000000000000000" pitchFamily="2" charset="2"/>
              <a:buChar char="u"/>
              <a:defRPr sz="2000">
                <a:solidFill>
                  <a:srgbClr val="525252"/>
                </a:solidFill>
                <a:latin typeface="Consolas" panose="020B0609020204030204" pitchFamily="49" charset="0"/>
                <a:ea typeface="楷体" panose="02010609060101010101" pitchFamily="49" charset="-122"/>
                <a:cs typeface="Consolas" panose="020B0609020204030204" pitchFamily="49" charset="0"/>
              </a:defRPr>
            </a:lvl1pPr>
          </a:lstStyle>
          <a:p>
            <a:r>
              <a:rPr lang="zh-CN" altLang="zh-CN">
                <a:solidFill>
                  <a:srgbClr val="000000"/>
                </a:solidFill>
                <a:latin typeface="微软雅黑" panose="020B0503020204020204" pitchFamily="34" charset="-122"/>
                <a:ea typeface="微软雅黑" panose="020B0503020204020204" pitchFamily="34" charset="-122"/>
              </a:rPr>
              <a:t>连通图</a:t>
            </a:r>
            <a:r>
              <a:rPr lang="zh-CN" altLang="en-US">
                <a:solidFill>
                  <a:srgbClr val="000000"/>
                </a:solidFill>
                <a:latin typeface="微软雅黑" panose="020B0503020204020204" pitchFamily="34" charset="-122"/>
                <a:ea typeface="微软雅黑" panose="020B0503020204020204" pitchFamily="34" charset="-122"/>
              </a:rPr>
              <a:t>：</a:t>
            </a:r>
            <a:r>
              <a:rPr lang="zh-CN" altLang="zh-CN">
                <a:solidFill>
                  <a:srgbClr val="000000"/>
                </a:solidFill>
                <a:latin typeface="微软雅黑" panose="020B0503020204020204" pitchFamily="34" charset="-122"/>
                <a:ea typeface="微软雅黑" panose="020B0503020204020204" pitchFamily="34" charset="-122"/>
              </a:rPr>
              <a:t>一次遍历能够访问到图中的所有顶点</a:t>
            </a:r>
            <a:r>
              <a:rPr lang="zh-CN" altLang="en-US">
                <a:solidFill>
                  <a:srgbClr val="000000"/>
                </a:solidFill>
                <a:latin typeface="微软雅黑" panose="020B0503020204020204" pitchFamily="34" charset="-122"/>
                <a:ea typeface="微软雅黑" panose="020B0503020204020204" pitchFamily="34" charset="-122"/>
              </a:rPr>
              <a:t>。</a:t>
            </a:r>
            <a:endParaRPr lang="en-US" altLang="zh-CN">
              <a:solidFill>
                <a:srgbClr val="000000"/>
              </a:solidFill>
              <a:latin typeface="微软雅黑" panose="020B0503020204020204" pitchFamily="34" charset="-122"/>
              <a:ea typeface="微软雅黑" panose="020B0503020204020204" pitchFamily="34" charset="-122"/>
            </a:endParaRPr>
          </a:p>
          <a:p>
            <a:r>
              <a:rPr lang="zh-CN" altLang="en-US">
                <a:solidFill>
                  <a:srgbClr val="000000"/>
                </a:solidFill>
                <a:latin typeface="微软雅黑" panose="020B0503020204020204" pitchFamily="34" charset="-122"/>
                <a:ea typeface="微软雅黑" panose="020B0503020204020204" pitchFamily="34" charset="-122"/>
              </a:rPr>
              <a:t>非</a:t>
            </a:r>
            <a:r>
              <a:rPr lang="zh-CN" altLang="zh-CN">
                <a:solidFill>
                  <a:srgbClr val="000000"/>
                </a:solidFill>
                <a:latin typeface="微软雅黑" panose="020B0503020204020204" pitchFamily="34" charset="-122"/>
                <a:ea typeface="微软雅黑" panose="020B0503020204020204" pitchFamily="34" charset="-122"/>
              </a:rPr>
              <a:t>连通图</a:t>
            </a:r>
            <a:r>
              <a:rPr lang="zh-CN" altLang="en-US">
                <a:solidFill>
                  <a:srgbClr val="000000"/>
                </a:solidFill>
                <a:latin typeface="微软雅黑" panose="020B0503020204020204" pitchFamily="34" charset="-122"/>
                <a:ea typeface="微软雅黑" panose="020B0503020204020204" pitchFamily="34" charset="-122"/>
              </a:rPr>
              <a:t>：</a:t>
            </a:r>
            <a:r>
              <a:rPr lang="zh-CN" altLang="zh-CN">
                <a:solidFill>
                  <a:srgbClr val="000000"/>
                </a:solidFill>
                <a:latin typeface="微软雅黑" panose="020B0503020204020204" pitchFamily="34" charset="-122"/>
                <a:ea typeface="微软雅黑" panose="020B0503020204020204" pitchFamily="34" charset="-122"/>
              </a:rPr>
              <a:t>一次遍历只能访问到起始点所在连通分量中的所有顶点，其他连通分量中的顶点是不可能访问到的。为此需要从其他每个连通分量中选择起始点，分别进行遍历，才能够访问到图中的所有顶点。</a:t>
            </a:r>
          </a:p>
        </p:txBody>
      </p:sp>
      <p:sp>
        <p:nvSpPr>
          <p:cNvPr id="7" name="TextBox 6"/>
          <p:cNvSpPr txBox="1"/>
          <p:nvPr/>
        </p:nvSpPr>
        <p:spPr>
          <a:xfrm>
            <a:off x="1289844" y="1489938"/>
            <a:ext cx="1214446" cy="398780"/>
          </a:xfrm>
          <a:prstGeom prst="rect">
            <a:avLst/>
          </a:prstGeom>
          <a:noFill/>
        </p:spPr>
        <p:txBody>
          <a:bodyPr wrap="square" rtlCol="0">
            <a:spAutoFit/>
          </a:bodyPr>
          <a:lstStyle/>
          <a:p>
            <a:r>
              <a:rPr lang="zh-CN" altLang="zh-CN" sz="2000" b="1">
                <a:solidFill>
                  <a:srgbClr val="000000"/>
                </a:solidFill>
                <a:latin typeface="微软雅黑" panose="020B0503020204020204" pitchFamily="34" charset="-122"/>
                <a:ea typeface="微软雅黑" panose="020B0503020204020204" pitchFamily="34" charset="-122"/>
                <a:cs typeface="Consolas" panose="020B0609020204030204" pitchFamily="49" charset="0"/>
              </a:rPr>
              <a:t>无向图</a:t>
            </a:r>
          </a:p>
        </p:txBody>
      </p:sp>
      <p:grpSp>
        <p:nvGrpSpPr>
          <p:cNvPr id="45" name="组合 44"/>
          <p:cNvGrpSpPr/>
          <p:nvPr/>
        </p:nvGrpSpPr>
        <p:grpSpPr>
          <a:xfrm>
            <a:off x="8772662" y="3029722"/>
            <a:ext cx="2848946" cy="1605654"/>
            <a:chOff x="2294558" y="3895048"/>
            <a:chExt cx="2848946" cy="1605654"/>
          </a:xfrm>
        </p:grpSpPr>
        <p:sp>
          <p:nvSpPr>
            <p:cNvPr id="16" name="Freeform 20"/>
            <p:cNvSpPr/>
            <p:nvPr>
              <p:custDataLst>
                <p:tags r:id="rId1"/>
              </p:custDataLst>
            </p:nvPr>
          </p:nvSpPr>
          <p:spPr bwMode="auto">
            <a:xfrm>
              <a:off x="2562470" y="4795395"/>
              <a:ext cx="531538" cy="468316"/>
            </a:xfrm>
            <a:custGeom>
              <a:avLst/>
              <a:gdLst/>
              <a:ahLst/>
              <a:cxnLst>
                <a:cxn ang="0">
                  <a:pos x="0" y="0"/>
                </a:cxn>
                <a:cxn ang="0">
                  <a:pos x="495" y="412"/>
                </a:cxn>
              </a:cxnLst>
              <a:rect l="0" t="0" r="r" b="b"/>
              <a:pathLst>
                <a:path w="495" h="412">
                  <a:moveTo>
                    <a:pt x="0" y="0"/>
                  </a:moveTo>
                  <a:lnTo>
                    <a:pt x="495" y="412"/>
                  </a:lnTo>
                </a:path>
              </a:pathLst>
            </a:custGeom>
            <a:ln w="19050">
              <a:solidFill>
                <a:schemeClr val="dk1"/>
              </a:solidFill>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19" name="Freeform 17"/>
            <p:cNvSpPr/>
            <p:nvPr>
              <p:custDataLst>
                <p:tags r:id="rId2"/>
              </p:custDataLst>
            </p:nvPr>
          </p:nvSpPr>
          <p:spPr bwMode="auto">
            <a:xfrm>
              <a:off x="2514245" y="4122970"/>
              <a:ext cx="603338" cy="493262"/>
            </a:xfrm>
            <a:custGeom>
              <a:avLst/>
              <a:gdLst/>
              <a:ahLst/>
              <a:cxnLst>
                <a:cxn ang="0">
                  <a:pos x="562" y="0"/>
                </a:cxn>
                <a:cxn ang="0">
                  <a:pos x="0" y="435"/>
                </a:cxn>
              </a:cxnLst>
              <a:rect l="0" t="0" r="r" b="b"/>
              <a:pathLst>
                <a:path w="562" h="435">
                  <a:moveTo>
                    <a:pt x="562" y="0"/>
                  </a:moveTo>
                  <a:lnTo>
                    <a:pt x="0" y="435"/>
                  </a:lnTo>
                </a:path>
              </a:pathLst>
            </a:custGeom>
            <a:ln w="19050">
              <a:solidFill>
                <a:schemeClr val="dk1"/>
              </a:solidFill>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22" name="Oval 14"/>
            <p:cNvSpPr>
              <a:spLocks noChangeArrowheads="1"/>
            </p:cNvSpPr>
            <p:nvPr>
              <p:custDataLst>
                <p:tags r:id="rId3"/>
              </p:custDataLst>
            </p:nvPr>
          </p:nvSpPr>
          <p:spPr bwMode="auto">
            <a:xfrm>
              <a:off x="3066144" y="3895048"/>
              <a:ext cx="302205" cy="353788"/>
            </a:xfrm>
            <a:prstGeom prst="ellipse">
              <a:avLst/>
            </a:prstGeom>
            <a:gradFill>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5"/>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algn="ctr" fontAlgn="base">
                <a:spcBef>
                  <a:spcPct val="0"/>
                </a:spcBef>
                <a:spcAft>
                  <a:spcPct val="0"/>
                </a:spcAft>
              </a:pPr>
              <a:r>
                <a:rPr lang="en-US" altLang="zh-CN" sz="1600">
                  <a:solidFill>
                    <a:srgbClr val="FFFFFF"/>
                  </a:solidFill>
                  <a:latin typeface="Consolas" panose="020B0609020204030204" pitchFamily="49" charset="0"/>
                  <a:ea typeface="楷体" panose="02010609060101010101" pitchFamily="49" charset="-122"/>
                  <a:cs typeface="Consolas" panose="020B0609020204030204" pitchFamily="49" charset="0"/>
                </a:rPr>
                <a:t>1</a:t>
              </a:r>
            </a:p>
          </p:txBody>
        </p:sp>
        <p:sp>
          <p:nvSpPr>
            <p:cNvPr id="23" name="Oval 13"/>
            <p:cNvSpPr>
              <a:spLocks noChangeArrowheads="1"/>
            </p:cNvSpPr>
            <p:nvPr>
              <p:custDataLst>
                <p:tags r:id="rId4"/>
              </p:custDataLst>
            </p:nvPr>
          </p:nvSpPr>
          <p:spPr bwMode="auto">
            <a:xfrm>
              <a:off x="3066144" y="4490365"/>
              <a:ext cx="302205" cy="353788"/>
            </a:xfrm>
            <a:prstGeom prst="ellipse">
              <a:avLst/>
            </a:prstGeom>
            <a:gradFill>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5"/>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algn="ctr" fontAlgn="base">
                <a:spcBef>
                  <a:spcPct val="0"/>
                </a:spcBef>
                <a:spcAft>
                  <a:spcPct val="0"/>
                </a:spcAft>
              </a:pPr>
              <a:r>
                <a:rPr lang="en-US" altLang="zh-CN" sz="1600">
                  <a:solidFill>
                    <a:srgbClr val="FFFFFF"/>
                  </a:solidFill>
                  <a:latin typeface="Consolas" panose="020B0609020204030204" pitchFamily="49" charset="0"/>
                  <a:ea typeface="楷体" panose="02010609060101010101" pitchFamily="49" charset="-122"/>
                  <a:cs typeface="Consolas" panose="020B0609020204030204" pitchFamily="49" charset="0"/>
                </a:rPr>
                <a:t>3</a:t>
              </a:r>
            </a:p>
          </p:txBody>
        </p:sp>
        <p:sp>
          <p:nvSpPr>
            <p:cNvPr id="24" name="Oval 12"/>
            <p:cNvSpPr>
              <a:spLocks noChangeArrowheads="1"/>
            </p:cNvSpPr>
            <p:nvPr>
              <p:custDataLst>
                <p:tags r:id="rId5"/>
              </p:custDataLst>
            </p:nvPr>
          </p:nvSpPr>
          <p:spPr bwMode="auto">
            <a:xfrm>
              <a:off x="4034520" y="4660456"/>
              <a:ext cx="303277" cy="353788"/>
            </a:xfrm>
            <a:prstGeom prst="ellipse">
              <a:avLst/>
            </a:prstGeom>
            <a:gradFill>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5"/>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algn="ctr" fontAlgn="base">
                <a:spcBef>
                  <a:spcPct val="0"/>
                </a:spcBef>
                <a:spcAft>
                  <a:spcPct val="0"/>
                </a:spcAft>
              </a:pPr>
              <a:r>
                <a:rPr lang="en-US" altLang="zh-CN" sz="1600">
                  <a:solidFill>
                    <a:srgbClr val="FFFFFF"/>
                  </a:solidFill>
                  <a:latin typeface="Consolas" panose="020B0609020204030204" pitchFamily="49" charset="0"/>
                  <a:ea typeface="楷体" panose="02010609060101010101" pitchFamily="49" charset="-122"/>
                  <a:cs typeface="Consolas" panose="020B0609020204030204" pitchFamily="49" charset="0"/>
                </a:rPr>
                <a:t>5</a:t>
              </a:r>
            </a:p>
          </p:txBody>
        </p:sp>
        <p:sp>
          <p:nvSpPr>
            <p:cNvPr id="25" name="Oval 11"/>
            <p:cNvSpPr>
              <a:spLocks noChangeArrowheads="1"/>
            </p:cNvSpPr>
            <p:nvPr>
              <p:custDataLst>
                <p:tags r:id="rId6"/>
              </p:custDataLst>
            </p:nvPr>
          </p:nvSpPr>
          <p:spPr bwMode="auto">
            <a:xfrm>
              <a:off x="2294558" y="4490365"/>
              <a:ext cx="303277" cy="353788"/>
            </a:xfrm>
            <a:prstGeom prst="ellipse">
              <a:avLst/>
            </a:prstGeom>
            <a:gradFill>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5"/>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algn="ctr" fontAlgn="base">
                <a:spcBef>
                  <a:spcPct val="0"/>
                </a:spcBef>
                <a:spcAft>
                  <a:spcPct val="0"/>
                </a:spcAft>
              </a:pPr>
              <a:r>
                <a:rPr lang="en-US" altLang="zh-CN" sz="1600">
                  <a:solidFill>
                    <a:srgbClr val="FFFFFF"/>
                  </a:solidFill>
                  <a:latin typeface="Consolas" panose="020B0609020204030204" pitchFamily="49" charset="0"/>
                  <a:ea typeface="楷体" panose="02010609060101010101" pitchFamily="49" charset="-122"/>
                  <a:cs typeface="Consolas" panose="020B0609020204030204" pitchFamily="49" charset="0"/>
                </a:rPr>
                <a:t>2</a:t>
              </a:r>
            </a:p>
          </p:txBody>
        </p:sp>
        <p:sp>
          <p:nvSpPr>
            <p:cNvPr id="26" name="Oval 10"/>
            <p:cNvSpPr>
              <a:spLocks noChangeArrowheads="1"/>
            </p:cNvSpPr>
            <p:nvPr>
              <p:custDataLst>
                <p:tags r:id="rId7"/>
              </p:custDataLst>
            </p:nvPr>
          </p:nvSpPr>
          <p:spPr bwMode="auto">
            <a:xfrm>
              <a:off x="3065072" y="5146914"/>
              <a:ext cx="303277" cy="353788"/>
            </a:xfrm>
            <a:prstGeom prst="ellipse">
              <a:avLst/>
            </a:prstGeom>
            <a:gradFill>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5"/>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algn="ctr" fontAlgn="base">
                <a:spcBef>
                  <a:spcPct val="0"/>
                </a:spcBef>
                <a:spcAft>
                  <a:spcPct val="0"/>
                </a:spcAft>
              </a:pPr>
              <a:r>
                <a:rPr lang="en-US" altLang="zh-CN" sz="1600">
                  <a:solidFill>
                    <a:srgbClr val="FFFFFF"/>
                  </a:solidFill>
                  <a:latin typeface="Consolas" panose="020B0609020204030204" pitchFamily="49" charset="0"/>
                  <a:ea typeface="楷体" panose="02010609060101010101" pitchFamily="49" charset="-122"/>
                  <a:cs typeface="Consolas" panose="020B0609020204030204" pitchFamily="49" charset="0"/>
                </a:rPr>
                <a:t>4</a:t>
              </a:r>
            </a:p>
          </p:txBody>
        </p:sp>
        <p:cxnSp>
          <p:nvCxnSpPr>
            <p:cNvPr id="36" name="直接连接符 35"/>
            <p:cNvCxnSpPr>
              <a:stCxn id="25" idx="6"/>
              <a:endCxn id="23" idx="2"/>
            </p:cNvCxnSpPr>
            <p:nvPr>
              <p:custDataLst>
                <p:tags r:id="rId8"/>
              </p:custDataLst>
            </p:nvPr>
          </p:nvCxnSpPr>
          <p:spPr>
            <a:xfrm>
              <a:off x="2597835" y="4667259"/>
              <a:ext cx="468309" cy="0"/>
            </a:xfrm>
            <a:prstGeom prst="line">
              <a:avLst/>
            </a:prstGeom>
            <a:ln w="19050">
              <a:solidFill>
                <a:schemeClr val="dk1"/>
              </a:solidFill>
              <a:tailEnd type="none"/>
            </a:ln>
          </p:spPr>
          <p:style>
            <a:lnRef idx="2">
              <a:schemeClr val="dk1"/>
            </a:lnRef>
            <a:fillRef idx="0">
              <a:schemeClr val="dk1"/>
            </a:fillRef>
            <a:effectRef idx="1">
              <a:schemeClr val="dk1"/>
            </a:effectRef>
            <a:fontRef idx="minor">
              <a:schemeClr val="tx1"/>
            </a:fontRef>
          </p:style>
        </p:cxnSp>
        <p:cxnSp>
          <p:nvCxnSpPr>
            <p:cNvPr id="38" name="直接连接符 37"/>
            <p:cNvCxnSpPr>
              <a:stCxn id="22" idx="4"/>
              <a:endCxn id="23" idx="0"/>
            </p:cNvCxnSpPr>
            <p:nvPr>
              <p:custDataLst>
                <p:tags r:id="rId9"/>
              </p:custDataLst>
            </p:nvPr>
          </p:nvCxnSpPr>
          <p:spPr>
            <a:xfrm rot="5400000">
              <a:off x="3096483" y="4369600"/>
              <a:ext cx="241529" cy="0"/>
            </a:xfrm>
            <a:prstGeom prst="line">
              <a:avLst/>
            </a:prstGeom>
            <a:ln w="19050">
              <a:solidFill>
                <a:schemeClr val="dk1"/>
              </a:solidFill>
              <a:tailEnd type="none"/>
            </a:ln>
          </p:spPr>
          <p:style>
            <a:lnRef idx="2">
              <a:schemeClr val="dk1"/>
            </a:lnRef>
            <a:fillRef idx="0">
              <a:schemeClr val="dk1"/>
            </a:fillRef>
            <a:effectRef idx="1">
              <a:schemeClr val="dk1"/>
            </a:effectRef>
            <a:fontRef idx="minor">
              <a:schemeClr val="tx1"/>
            </a:fontRef>
          </p:style>
        </p:cxnSp>
        <p:sp>
          <p:nvSpPr>
            <p:cNvPr id="39" name="Oval 12"/>
            <p:cNvSpPr>
              <a:spLocks noChangeArrowheads="1"/>
            </p:cNvSpPr>
            <p:nvPr>
              <p:custDataLst>
                <p:tags r:id="rId10"/>
              </p:custDataLst>
            </p:nvPr>
          </p:nvSpPr>
          <p:spPr bwMode="auto">
            <a:xfrm>
              <a:off x="4840227" y="4660456"/>
              <a:ext cx="303277" cy="353788"/>
            </a:xfrm>
            <a:prstGeom prst="ellipse">
              <a:avLst/>
            </a:prstGeom>
            <a:gradFill>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5"/>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algn="ctr" fontAlgn="base">
                <a:spcBef>
                  <a:spcPct val="0"/>
                </a:spcBef>
                <a:spcAft>
                  <a:spcPct val="0"/>
                </a:spcAft>
              </a:pPr>
              <a:r>
                <a:rPr lang="en-US" altLang="zh-CN" sz="1600">
                  <a:solidFill>
                    <a:srgbClr val="FFFFFF"/>
                  </a:solidFill>
                  <a:latin typeface="Consolas" panose="020B0609020204030204" pitchFamily="49" charset="0"/>
                  <a:ea typeface="楷体" panose="02010609060101010101" pitchFamily="49" charset="-122"/>
                  <a:cs typeface="Consolas" panose="020B0609020204030204" pitchFamily="49" charset="0"/>
                </a:rPr>
                <a:t>6</a:t>
              </a:r>
            </a:p>
          </p:txBody>
        </p:sp>
        <p:sp>
          <p:nvSpPr>
            <p:cNvPr id="40" name="Oval 12"/>
            <p:cNvSpPr>
              <a:spLocks noChangeArrowheads="1"/>
            </p:cNvSpPr>
            <p:nvPr>
              <p:custDataLst>
                <p:tags r:id="rId11"/>
              </p:custDataLst>
            </p:nvPr>
          </p:nvSpPr>
          <p:spPr bwMode="auto">
            <a:xfrm>
              <a:off x="4394074" y="4044729"/>
              <a:ext cx="303277" cy="353788"/>
            </a:xfrm>
            <a:prstGeom prst="ellipse">
              <a:avLst/>
            </a:prstGeom>
            <a:gradFill>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5"/>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algn="ctr" fontAlgn="base">
                <a:spcBef>
                  <a:spcPct val="0"/>
                </a:spcBef>
                <a:spcAft>
                  <a:spcPct val="0"/>
                </a:spcAft>
              </a:pPr>
              <a:r>
                <a:rPr lang="en-US" altLang="zh-CN" sz="1600">
                  <a:solidFill>
                    <a:srgbClr val="FFFFFF"/>
                  </a:solidFill>
                  <a:latin typeface="Consolas" panose="020B0609020204030204" pitchFamily="49" charset="0"/>
                  <a:ea typeface="楷体" panose="02010609060101010101" pitchFamily="49" charset="-122"/>
                  <a:cs typeface="Consolas" panose="020B0609020204030204" pitchFamily="49" charset="0"/>
                </a:rPr>
                <a:t>0</a:t>
              </a:r>
            </a:p>
          </p:txBody>
        </p:sp>
        <p:cxnSp>
          <p:nvCxnSpPr>
            <p:cNvPr id="42" name="直接连接符 41"/>
            <p:cNvCxnSpPr>
              <a:stCxn id="40" idx="3"/>
              <a:endCxn id="24" idx="7"/>
            </p:cNvCxnSpPr>
            <p:nvPr>
              <p:custDataLst>
                <p:tags r:id="rId12"/>
              </p:custDataLst>
            </p:nvPr>
          </p:nvCxnSpPr>
          <p:spPr>
            <a:xfrm rot="5400000">
              <a:off x="4183156" y="4456934"/>
              <a:ext cx="365561" cy="145105"/>
            </a:xfrm>
            <a:prstGeom prst="line">
              <a:avLst/>
            </a:prstGeom>
            <a:ln w="19050">
              <a:solidFill>
                <a:schemeClr val="dk1"/>
              </a:solidFill>
              <a:tailEnd type="none"/>
            </a:ln>
          </p:spPr>
          <p:style>
            <a:lnRef idx="2">
              <a:schemeClr val="dk1"/>
            </a:lnRef>
            <a:fillRef idx="0">
              <a:schemeClr val="dk1"/>
            </a:fillRef>
            <a:effectRef idx="1">
              <a:schemeClr val="dk1"/>
            </a:effectRef>
            <a:fontRef idx="minor">
              <a:schemeClr val="tx1"/>
            </a:fontRef>
          </p:style>
        </p:cxnSp>
        <p:cxnSp>
          <p:nvCxnSpPr>
            <p:cNvPr id="44" name="直接连接符 43"/>
            <p:cNvCxnSpPr>
              <a:stCxn id="24" idx="6"/>
              <a:endCxn id="39" idx="2"/>
            </p:cNvCxnSpPr>
            <p:nvPr>
              <p:custDataLst>
                <p:tags r:id="rId13"/>
              </p:custDataLst>
            </p:nvPr>
          </p:nvCxnSpPr>
          <p:spPr>
            <a:xfrm>
              <a:off x="4337797" y="4837350"/>
              <a:ext cx="502430" cy="0"/>
            </a:xfrm>
            <a:prstGeom prst="line">
              <a:avLst/>
            </a:prstGeom>
            <a:ln w="19050">
              <a:solidFill>
                <a:schemeClr val="dk1"/>
              </a:solidFill>
              <a:tailEnd type="none"/>
            </a:ln>
          </p:spPr>
          <p:style>
            <a:lnRef idx="2">
              <a:schemeClr val="dk1"/>
            </a:lnRef>
            <a:fillRef idx="0">
              <a:schemeClr val="dk1"/>
            </a:fillRef>
            <a:effectRef idx="1">
              <a:schemeClr val="dk1"/>
            </a:effectRef>
            <a:fontRef idx="minor">
              <a:schemeClr val="tx1"/>
            </a:fontRef>
          </p:style>
        </p:cxnSp>
      </p:grpSp>
      <p:sp>
        <p:nvSpPr>
          <p:cNvPr id="21" name="文本框 20"/>
          <p:cNvSpPr txBox="1"/>
          <p:nvPr/>
        </p:nvSpPr>
        <p:spPr>
          <a:xfrm>
            <a:off x="1073369" y="144242"/>
            <a:ext cx="2012950" cy="460375"/>
          </a:xfrm>
          <a:prstGeom prst="rect">
            <a:avLst/>
          </a:prstGeom>
          <a:noFill/>
        </p:spPr>
        <p:txBody>
          <a:bodyPr wrap="none" rtlCol="0" anchor="ctr">
            <a:spAutoFit/>
          </a:bodyPr>
          <a:lstStyle/>
          <a:p>
            <a:r>
              <a:rPr lang="en-US" altLang="zh-CN" sz="2400">
                <a:solidFill>
                  <a:schemeClr val="accent1"/>
                </a:solidFill>
                <a:latin typeface="微软雅黑" panose="020B0503020204020204" pitchFamily="34" charset="-122"/>
                <a:ea typeface="微软雅黑" panose="020B0503020204020204" pitchFamily="34" charset="-122"/>
                <a:cs typeface="Arial" panose="020B0604020202020204"/>
              </a:rPr>
              <a:t>7.3  </a:t>
            </a:r>
            <a:r>
              <a:rPr lang="zh-CN" altLang="en-US" sz="2400">
                <a:solidFill>
                  <a:schemeClr val="accent1"/>
                </a:solidFill>
                <a:latin typeface="微软雅黑" panose="020B0503020204020204" pitchFamily="34" charset="-122"/>
                <a:ea typeface="微软雅黑" panose="020B0503020204020204" pitchFamily="34" charset="-122"/>
                <a:cs typeface="Arial" panose="020B0604020202020204"/>
              </a:rPr>
              <a:t>图的遍历</a:t>
            </a:r>
          </a:p>
        </p:txBody>
      </p:sp>
      <p:sp>
        <p:nvSpPr>
          <p:cNvPr id="27" name="Text Box 5"/>
          <p:cNvSpPr txBox="1">
            <a:spLocks noChangeArrowheads="1"/>
          </p:cNvSpPr>
          <p:nvPr/>
        </p:nvSpPr>
        <p:spPr bwMode="auto">
          <a:xfrm>
            <a:off x="1038673" y="847545"/>
            <a:ext cx="4846561" cy="398780"/>
          </a:xfrm>
          <a:prstGeom prst="rect">
            <a:avLst/>
          </a:prstGeom>
          <a:noFill/>
        </p:spPr>
        <p:txBody>
          <a:bodyPr wrap="square">
            <a:spAutoFit/>
          </a:bodyPr>
          <a:lstStyle>
            <a:defPPr>
              <a:defRPr lang="zh-CN"/>
            </a:defPPr>
            <a:lvl1pPr marL="342900" marR="0" lvl="0" indent="-342900" fontAlgn="auto">
              <a:lnSpc>
                <a:spcPct val="100000"/>
              </a:lnSpc>
              <a:spcBef>
                <a:spcPts val="0"/>
              </a:spcBef>
              <a:spcAft>
                <a:spcPts val="0"/>
              </a:spcAft>
              <a:buClrTx/>
              <a:buSzTx/>
              <a:buFont typeface="Wingdings" panose="05000000000000000000" pitchFamily="2" charset="2"/>
              <a:buChar char="l"/>
              <a:defRPr kumimoji="0" sz="2000" b="0" i="0" u="none" strike="noStrike" cap="none" spc="0" normalizeH="0" baseline="0">
                <a:ln>
                  <a:noFill/>
                </a:ln>
                <a:solidFill>
                  <a:srgbClr val="A5A5A5">
                    <a:lumMod val="50000"/>
                  </a:srgbClr>
                </a:solidFill>
                <a:effectLst/>
                <a:uLnTx/>
                <a:uFillTx/>
                <a:latin typeface="思源黑体 CN Heavy" panose="020B0A00000000000000" pitchFamily="34" charset="-122"/>
                <a:ea typeface="思源黑体 CN Heavy" panose="020B0A00000000000000" pitchFamily="34" charset="-122"/>
              </a:defRPr>
            </a:lvl1pPr>
          </a:lstStyle>
          <a:p>
            <a:r>
              <a:rPr lang="en-US" altLang="zh-CN">
                <a:solidFill>
                  <a:srgbClr val="000000"/>
                </a:solidFill>
                <a:latin typeface="微软雅黑" panose="020B0503020204020204" pitchFamily="34" charset="-122"/>
                <a:ea typeface="微软雅黑" panose="020B0503020204020204" pitchFamily="34" charset="-122"/>
              </a:rPr>
              <a:t>7.3.4 </a:t>
            </a:r>
            <a:r>
              <a:rPr lang="zh-CN" altLang="en-US">
                <a:solidFill>
                  <a:srgbClr val="000000"/>
                </a:solidFill>
                <a:latin typeface="微软雅黑" panose="020B0503020204020204" pitchFamily="34" charset="-122"/>
                <a:ea typeface="微软雅黑" panose="020B0503020204020204" pitchFamily="34" charset="-122"/>
              </a:rPr>
              <a:t>非连通图的遍历</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left)">
                                      <p:cBhvr>
                                        <p:cTn id="7" dur="500"/>
                                        <p:tgtEl>
                                          <p:spTgt spid="21"/>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27"/>
                                        </p:tgtEl>
                                        <p:attrNameLst>
                                          <p:attrName>style.visibility</p:attrName>
                                        </p:attrNameLst>
                                      </p:cBhvr>
                                      <p:to>
                                        <p:strVal val="visible"/>
                                      </p:to>
                                    </p:set>
                                    <p:anim calcmode="lin" valueType="num">
                                      <p:cBhvr additive="base">
                                        <p:cTn id="11" dur="500" fill="hold"/>
                                        <p:tgtEl>
                                          <p:spTgt spid="27"/>
                                        </p:tgtEl>
                                        <p:attrNameLst>
                                          <p:attrName>ppt_x</p:attrName>
                                        </p:attrNameLst>
                                      </p:cBhvr>
                                      <p:tavLst>
                                        <p:tav tm="0">
                                          <p:val>
                                            <p:strVal val="0-#ppt_w/2"/>
                                          </p:val>
                                        </p:tav>
                                        <p:tav tm="100000">
                                          <p:val>
                                            <p:strVal val="#ppt_x"/>
                                          </p:val>
                                        </p:tav>
                                      </p:tavLst>
                                    </p:anim>
                                    <p:anim calcmode="lin" valueType="num">
                                      <p:cBhvr additive="base">
                                        <p:cTn id="12" dur="500" fill="hold"/>
                                        <p:tgtEl>
                                          <p:spTgt spid="27"/>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childTnLst>
                          </p:cTn>
                        </p:par>
                        <p:par>
                          <p:cTn id="17" fill="hold">
                            <p:stCondLst>
                              <p:cond delay="1500"/>
                            </p:stCondLst>
                            <p:childTnLst>
                              <p:par>
                                <p:cTn id="18" presetID="10" presetClass="entr" presetSubtype="0" fill="hold" grpId="0" nodeType="after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childTnLst>
                          </p:cTn>
                        </p:par>
                        <p:par>
                          <p:cTn id="21" fill="hold">
                            <p:stCondLst>
                              <p:cond delay="2000"/>
                            </p:stCondLst>
                            <p:childTnLst>
                              <p:par>
                                <p:cTn id="22" presetID="10" presetClass="entr" presetSubtype="0" fill="hold" nodeType="afterEffect">
                                  <p:stCondLst>
                                    <p:cond delay="0"/>
                                  </p:stCondLst>
                                  <p:childTnLst>
                                    <p:set>
                                      <p:cBhvr>
                                        <p:cTn id="23" dur="1" fill="hold">
                                          <p:stCondLst>
                                            <p:cond delay="0"/>
                                          </p:stCondLst>
                                        </p:cTn>
                                        <p:tgtEl>
                                          <p:spTgt spid="45"/>
                                        </p:tgtEl>
                                        <p:attrNameLst>
                                          <p:attrName>style.visibility</p:attrName>
                                        </p:attrNameLst>
                                      </p:cBhvr>
                                      <p:to>
                                        <p:strVal val="visible"/>
                                      </p:to>
                                    </p:set>
                                    <p:animEffect transition="in" filter="fade">
                                      <p:cBhvr>
                                        <p:cTn id="24"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7" grpId="0"/>
      <p:bldP spid="21" grpId="0"/>
      <p:bldP spid="2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extBox 32"/>
          <p:cNvSpPr txBox="1"/>
          <p:nvPr>
            <p:custDataLst>
              <p:tags r:id="rId1"/>
            </p:custDataLst>
          </p:nvPr>
        </p:nvSpPr>
        <p:spPr>
          <a:xfrm>
            <a:off x="1397381" y="3083361"/>
            <a:ext cx="7715304" cy="2748915"/>
          </a:xfrm>
          <a:prstGeom prst="rect">
            <a:avLst/>
          </a:prstGeom>
          <a:noFill/>
          <a:ln w="19050">
            <a:solidFill>
              <a:schemeClr val="lt1">
                <a:lumMod val="50000"/>
              </a:schemeClr>
            </a:solidFill>
            <a:prstDash val="sysDash"/>
          </a:ln>
          <a:effectLst/>
        </p:spPr>
        <p:style>
          <a:lnRef idx="2">
            <a:schemeClr val="accent6"/>
          </a:lnRef>
          <a:fillRef idx="1">
            <a:schemeClr val="lt1"/>
          </a:fillRef>
          <a:effectRef idx="0">
            <a:schemeClr val="accent6"/>
          </a:effectRef>
          <a:fontRef idx="minor">
            <a:schemeClr val="dk1"/>
          </a:fontRef>
        </p:style>
        <p:txBody>
          <a:bodyPr wrap="square" lIns="216000" tIns="144000" bIns="144000" rtlCol="0">
            <a:spAutoFit/>
          </a:bodyPr>
          <a:lstStyle>
            <a:defPPr>
              <a:defRPr lang="zh-CN"/>
            </a:defPPr>
            <a:lvl1pPr>
              <a:lnSpc>
                <a:spcPct val="100000"/>
              </a:lnSpc>
              <a:defRPr sz="2000" b="0">
                <a:solidFill>
                  <a:srgbClr val="525252"/>
                </a:solidFill>
                <a:latin typeface="楷体" panose="02010609060101010101" pitchFamily="49" charset="-122"/>
                <a:ea typeface="楷体" panose="02010609060101010101" pitchFamily="49" charset="-122"/>
                <a:cs typeface="Consolas" panose="020B0609020204030204" pitchFamily="49" charset="0"/>
              </a:defRPr>
            </a:lvl1pPr>
          </a:lstStyle>
          <a:p>
            <a:pPr>
              <a:lnSpc>
                <a:spcPct val="200000"/>
              </a:lnSpc>
            </a:pPr>
            <a:r>
              <a:rPr lang="en-US" altLang="zh-CN" dirty="0">
                <a:solidFill>
                  <a:srgbClr val="000000"/>
                </a:solidFill>
                <a:latin typeface="微软雅黑" panose="020B0503020204020204" pitchFamily="34" charset="-122"/>
                <a:ea typeface="微软雅黑" panose="020B0503020204020204" pitchFamily="34" charset="-122"/>
              </a:rPr>
              <a:t>def DFSA(G):			#</a:t>
            </a:r>
            <a:r>
              <a:rPr lang="zh-CN" altLang="zh-CN" dirty="0">
                <a:solidFill>
                  <a:srgbClr val="000000"/>
                </a:solidFill>
                <a:latin typeface="微软雅黑" panose="020B0503020204020204" pitchFamily="34" charset="-122"/>
                <a:ea typeface="微软雅黑" panose="020B0503020204020204" pitchFamily="34" charset="-122"/>
              </a:rPr>
              <a:t>非连通图的</a:t>
            </a:r>
            <a:r>
              <a:rPr lang="en-US" altLang="zh-CN" dirty="0">
                <a:solidFill>
                  <a:srgbClr val="000000"/>
                </a:solidFill>
                <a:latin typeface="微软雅黑" panose="020B0503020204020204" pitchFamily="34" charset="-122"/>
                <a:ea typeface="微软雅黑" panose="020B0503020204020204" pitchFamily="34" charset="-122"/>
              </a:rPr>
              <a:t>DFS</a:t>
            </a:r>
            <a:endParaRPr lang="zh-CN" altLang="zh-CN" dirty="0">
              <a:solidFill>
                <a:srgbClr val="000000"/>
              </a:solidFill>
              <a:latin typeface="微软雅黑" panose="020B0503020204020204" pitchFamily="34" charset="-122"/>
              <a:ea typeface="微软雅黑" panose="020B0503020204020204" pitchFamily="34" charset="-122"/>
            </a:endParaRPr>
          </a:p>
          <a:p>
            <a:pPr>
              <a:lnSpc>
                <a:spcPct val="200000"/>
              </a:lnSpc>
            </a:pPr>
            <a:r>
              <a:rPr lang="en-US" altLang="zh-CN" dirty="0">
                <a:solidFill>
                  <a:srgbClr val="000000"/>
                </a:solidFill>
                <a:latin typeface="微软雅黑" panose="020B0503020204020204" pitchFamily="34" charset="-122"/>
                <a:ea typeface="微软雅黑" panose="020B0503020204020204" pitchFamily="34" charset="-122"/>
              </a:rPr>
              <a:t>  for i in range(</a:t>
            </a:r>
            <a:r>
              <a:rPr lang="en-US" altLang="zh-CN" dirty="0" err="1">
                <a:solidFill>
                  <a:srgbClr val="000000"/>
                </a:solidFill>
                <a:latin typeface="微软雅黑" panose="020B0503020204020204" pitchFamily="34" charset="-122"/>
                <a:ea typeface="微软雅黑" panose="020B0503020204020204" pitchFamily="34" charset="-122"/>
              </a:rPr>
              <a:t>G.n</a:t>
            </a:r>
            <a:r>
              <a:rPr lang="en-US" altLang="zh-CN" dirty="0">
                <a:solidFill>
                  <a:srgbClr val="000000"/>
                </a:solidFill>
                <a:latin typeface="微软雅黑" panose="020B0503020204020204" pitchFamily="34" charset="-122"/>
                <a:ea typeface="微软雅黑" panose="020B0503020204020204" pitchFamily="34" charset="-122"/>
              </a:rPr>
              <a:t>):</a:t>
            </a:r>
            <a:endParaRPr lang="zh-CN" altLang="zh-CN" dirty="0">
              <a:solidFill>
                <a:srgbClr val="000000"/>
              </a:solidFill>
              <a:latin typeface="微软雅黑" panose="020B0503020204020204" pitchFamily="34" charset="-122"/>
              <a:ea typeface="微软雅黑" panose="020B0503020204020204" pitchFamily="34" charset="-122"/>
            </a:endParaRPr>
          </a:p>
          <a:p>
            <a:pPr>
              <a:lnSpc>
                <a:spcPct val="200000"/>
              </a:lnSpc>
            </a:pPr>
            <a:r>
              <a:rPr lang="en-US" altLang="zh-CN" dirty="0">
                <a:solidFill>
                  <a:srgbClr val="000000"/>
                </a:solidFill>
                <a:latin typeface="微软雅黑" panose="020B0503020204020204" pitchFamily="34" charset="-122"/>
                <a:ea typeface="微软雅黑" panose="020B0503020204020204" pitchFamily="34" charset="-122"/>
              </a:rPr>
              <a:t>    if visited[i]==0:		#</a:t>
            </a:r>
            <a:r>
              <a:rPr lang="zh-CN" altLang="zh-CN" dirty="0">
                <a:solidFill>
                  <a:srgbClr val="000000"/>
                </a:solidFill>
                <a:latin typeface="微软雅黑" panose="020B0503020204020204" pitchFamily="34" charset="-122"/>
                <a:ea typeface="微软雅黑" panose="020B0503020204020204" pitchFamily="34" charset="-122"/>
              </a:rPr>
              <a:t>若顶点</a:t>
            </a:r>
            <a:r>
              <a:rPr lang="en-US" altLang="zh-CN" dirty="0">
                <a:solidFill>
                  <a:srgbClr val="000000"/>
                </a:solidFill>
                <a:latin typeface="微软雅黑" panose="020B0503020204020204" pitchFamily="34" charset="-122"/>
                <a:ea typeface="微软雅黑" panose="020B0503020204020204" pitchFamily="34" charset="-122"/>
              </a:rPr>
              <a:t>i</a:t>
            </a:r>
            <a:r>
              <a:rPr lang="zh-CN" altLang="zh-CN" dirty="0">
                <a:solidFill>
                  <a:srgbClr val="000000"/>
                </a:solidFill>
                <a:latin typeface="微软雅黑" panose="020B0503020204020204" pitchFamily="34" charset="-122"/>
                <a:ea typeface="微软雅黑" panose="020B0503020204020204" pitchFamily="34" charset="-122"/>
              </a:rPr>
              <a:t>没有访问过</a:t>
            </a:r>
          </a:p>
          <a:p>
            <a:pPr>
              <a:lnSpc>
                <a:spcPct val="200000"/>
              </a:lnSpc>
            </a:pPr>
            <a:r>
              <a:rPr lang="en-US" altLang="zh-CN" dirty="0">
                <a:solidFill>
                  <a:srgbClr val="000000"/>
                </a:solidFill>
                <a:latin typeface="微软雅黑" panose="020B0503020204020204" pitchFamily="34" charset="-122"/>
                <a:ea typeface="微软雅黑" panose="020B0503020204020204" pitchFamily="34" charset="-122"/>
              </a:rPr>
              <a:t>	DFS(</a:t>
            </a:r>
            <a:r>
              <a:rPr lang="en-US" altLang="zh-CN" dirty="0" err="1">
                <a:solidFill>
                  <a:srgbClr val="000000"/>
                </a:solidFill>
                <a:latin typeface="微软雅黑" panose="020B0503020204020204" pitchFamily="34" charset="-122"/>
                <a:ea typeface="微软雅黑" panose="020B0503020204020204" pitchFamily="34" charset="-122"/>
              </a:rPr>
              <a:t>G,i</a:t>
            </a:r>
            <a:r>
              <a:rPr lang="en-US" altLang="zh-CN" dirty="0">
                <a:solidFill>
                  <a:srgbClr val="000000"/>
                </a:solidFill>
                <a:latin typeface="微软雅黑" panose="020B0503020204020204" pitchFamily="34" charset="-122"/>
                <a:ea typeface="微软雅黑" panose="020B0503020204020204" pitchFamily="34" charset="-122"/>
              </a:rPr>
              <a:t>)		#</a:t>
            </a:r>
            <a:r>
              <a:rPr lang="zh-CN" altLang="zh-CN" dirty="0">
                <a:solidFill>
                  <a:srgbClr val="000000"/>
                </a:solidFill>
                <a:latin typeface="微软雅黑" panose="020B0503020204020204" pitchFamily="34" charset="-122"/>
                <a:ea typeface="微软雅黑" panose="020B0503020204020204" pitchFamily="34" charset="-122"/>
              </a:rPr>
              <a:t>从顶点</a:t>
            </a:r>
            <a:r>
              <a:rPr lang="en-US" altLang="zh-CN" dirty="0">
                <a:solidFill>
                  <a:srgbClr val="000000"/>
                </a:solidFill>
                <a:latin typeface="微软雅黑" panose="020B0503020204020204" pitchFamily="34" charset="-122"/>
                <a:ea typeface="微软雅黑" panose="020B0503020204020204" pitchFamily="34" charset="-122"/>
              </a:rPr>
              <a:t>i</a:t>
            </a:r>
            <a:r>
              <a:rPr lang="zh-CN" altLang="zh-CN" dirty="0">
                <a:solidFill>
                  <a:srgbClr val="000000"/>
                </a:solidFill>
                <a:latin typeface="微软雅黑" panose="020B0503020204020204" pitchFamily="34" charset="-122"/>
                <a:ea typeface="微软雅黑" panose="020B0503020204020204" pitchFamily="34" charset="-122"/>
              </a:rPr>
              <a:t>出发深度优先遍历</a:t>
            </a:r>
          </a:p>
        </p:txBody>
      </p:sp>
      <p:sp>
        <p:nvSpPr>
          <p:cNvPr id="34" name="TextBox 33"/>
          <p:cNvSpPr txBox="1"/>
          <p:nvPr/>
        </p:nvSpPr>
        <p:spPr>
          <a:xfrm>
            <a:off x="1397381" y="1663163"/>
            <a:ext cx="7286676" cy="398780"/>
          </a:xfrm>
          <a:prstGeom prst="rect">
            <a:avLst/>
          </a:prstGeom>
          <a:noFill/>
        </p:spPr>
        <p:txBody>
          <a:bodyPr wrap="square" rtlCol="0">
            <a:spAutoFit/>
          </a:bodyPr>
          <a:lstStyle/>
          <a:p>
            <a:r>
              <a:rPr lang="zh-CN" altLang="zh-CN" sz="20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非连通图采用</a:t>
            </a:r>
            <a:r>
              <a:rPr lang="zh-CN" altLang="zh-CN" sz="2000" dirty="0">
                <a:solidFill>
                  <a:srgbClr val="FF0000"/>
                </a:solidFill>
                <a:latin typeface="微软雅黑" panose="020B0503020204020204" pitchFamily="34" charset="-122"/>
                <a:ea typeface="微软雅黑" panose="020B0503020204020204" pitchFamily="34" charset="-122"/>
                <a:cs typeface="Consolas" panose="020B0609020204030204" pitchFamily="49" charset="0"/>
              </a:rPr>
              <a:t>邻接表</a:t>
            </a:r>
            <a:r>
              <a:rPr lang="zh-CN" altLang="zh-CN" sz="20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存储结构，其</a:t>
            </a:r>
            <a:r>
              <a:rPr lang="zh-CN" altLang="zh-CN" sz="2000" dirty="0">
                <a:solidFill>
                  <a:srgbClr val="FF0000"/>
                </a:solidFill>
                <a:latin typeface="微软雅黑" panose="020B0503020204020204" pitchFamily="34" charset="-122"/>
                <a:ea typeface="微软雅黑" panose="020B0503020204020204" pitchFamily="34" charset="-122"/>
                <a:cs typeface="Consolas" panose="020B0609020204030204" pitchFamily="49" charset="0"/>
              </a:rPr>
              <a:t>深度</a:t>
            </a:r>
            <a:r>
              <a:rPr lang="zh-CN" altLang="zh-CN" sz="20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优先遍历算法如下：</a:t>
            </a:r>
          </a:p>
        </p:txBody>
      </p:sp>
      <p:sp>
        <p:nvSpPr>
          <p:cNvPr id="7" name="文本框 6"/>
          <p:cNvSpPr txBox="1"/>
          <p:nvPr/>
        </p:nvSpPr>
        <p:spPr>
          <a:xfrm>
            <a:off x="1073369" y="144242"/>
            <a:ext cx="2012950" cy="460375"/>
          </a:xfrm>
          <a:prstGeom prst="rect">
            <a:avLst/>
          </a:prstGeom>
          <a:noFill/>
        </p:spPr>
        <p:txBody>
          <a:bodyPr wrap="none" rtlCol="0" anchor="ctr">
            <a:spAutoFit/>
          </a:bodyPr>
          <a:lstStyle/>
          <a:p>
            <a:r>
              <a:rPr lang="en-US" altLang="zh-CN" sz="2400">
                <a:solidFill>
                  <a:schemeClr val="accent1"/>
                </a:solidFill>
                <a:latin typeface="微软雅黑" panose="020B0503020204020204" pitchFamily="34" charset="-122"/>
                <a:ea typeface="微软雅黑" panose="020B0503020204020204" pitchFamily="34" charset="-122"/>
                <a:cs typeface="Arial" panose="020B0604020202020204"/>
              </a:rPr>
              <a:t>7.3  </a:t>
            </a:r>
            <a:r>
              <a:rPr lang="zh-CN" altLang="en-US" sz="2400">
                <a:solidFill>
                  <a:schemeClr val="accent1"/>
                </a:solidFill>
                <a:latin typeface="微软雅黑" panose="020B0503020204020204" pitchFamily="34" charset="-122"/>
                <a:ea typeface="微软雅黑" panose="020B0503020204020204" pitchFamily="34" charset="-122"/>
                <a:cs typeface="Arial" panose="020B0604020202020204"/>
              </a:rPr>
              <a:t>图的遍历</a:t>
            </a:r>
          </a:p>
        </p:txBody>
      </p:sp>
      <p:sp>
        <p:nvSpPr>
          <p:cNvPr id="8" name="Text Box 5"/>
          <p:cNvSpPr txBox="1">
            <a:spLocks noChangeArrowheads="1"/>
          </p:cNvSpPr>
          <p:nvPr/>
        </p:nvSpPr>
        <p:spPr bwMode="auto">
          <a:xfrm>
            <a:off x="1038673" y="847545"/>
            <a:ext cx="4846561" cy="398780"/>
          </a:xfrm>
          <a:prstGeom prst="rect">
            <a:avLst/>
          </a:prstGeom>
          <a:noFill/>
        </p:spPr>
        <p:txBody>
          <a:bodyPr wrap="square">
            <a:spAutoFit/>
          </a:bodyPr>
          <a:lstStyle>
            <a:defPPr>
              <a:defRPr lang="zh-CN"/>
            </a:defPPr>
            <a:lvl1pPr marL="342900" marR="0" lvl="0" indent="-342900" fontAlgn="auto">
              <a:lnSpc>
                <a:spcPct val="100000"/>
              </a:lnSpc>
              <a:spcBef>
                <a:spcPts val="0"/>
              </a:spcBef>
              <a:spcAft>
                <a:spcPts val="0"/>
              </a:spcAft>
              <a:buClrTx/>
              <a:buSzTx/>
              <a:buFont typeface="Wingdings" panose="05000000000000000000" pitchFamily="2" charset="2"/>
              <a:buChar char="l"/>
              <a:defRPr kumimoji="0" sz="2000" b="0" i="0" u="none" strike="noStrike" cap="none" spc="0" normalizeH="0" baseline="0">
                <a:ln>
                  <a:noFill/>
                </a:ln>
                <a:solidFill>
                  <a:srgbClr val="A5A5A5">
                    <a:lumMod val="50000"/>
                  </a:srgbClr>
                </a:solidFill>
                <a:effectLst/>
                <a:uLnTx/>
                <a:uFillTx/>
                <a:latin typeface="思源黑体 CN Heavy" panose="020B0A00000000000000" pitchFamily="34" charset="-122"/>
                <a:ea typeface="思源黑体 CN Heavy" panose="020B0A00000000000000" pitchFamily="34" charset="-122"/>
              </a:defRPr>
            </a:lvl1pPr>
          </a:lstStyle>
          <a:p>
            <a:r>
              <a:rPr lang="en-US" altLang="zh-CN">
                <a:solidFill>
                  <a:srgbClr val="000000"/>
                </a:solidFill>
                <a:latin typeface="微软雅黑" panose="020B0503020204020204" pitchFamily="34" charset="-122"/>
                <a:ea typeface="微软雅黑" panose="020B0503020204020204" pitchFamily="34" charset="-122"/>
              </a:rPr>
              <a:t>7.3.4 </a:t>
            </a:r>
            <a:r>
              <a:rPr lang="zh-CN" altLang="en-US">
                <a:solidFill>
                  <a:srgbClr val="000000"/>
                </a:solidFill>
                <a:latin typeface="微软雅黑" panose="020B0503020204020204" pitchFamily="34" charset="-122"/>
                <a:ea typeface="微软雅黑" panose="020B0503020204020204" pitchFamily="34" charset="-122"/>
              </a:rPr>
              <a:t>非连通图的遍历</a:t>
            </a:r>
          </a:p>
        </p:txBody>
      </p:sp>
      <p:pic>
        <p:nvPicPr>
          <p:cNvPr id="3" name="图片 2" descr="卡通人物&#10;&#10;描述已自动生成"/>
          <p:cNvPicPr>
            <a:picLocks noChangeAspect="1"/>
          </p:cNvPicPr>
          <p:nvPr/>
        </p:nvPicPr>
        <p:blipFill rotWithShape="1">
          <a:blip r:embed="rId3">
            <a:extLst>
              <a:ext uri="{28A0092B-C50C-407E-A947-70E740481C1C}">
                <a14:useLocalDpi xmlns:a14="http://schemas.microsoft.com/office/drawing/2010/main" val="0"/>
              </a:ext>
            </a:extLst>
          </a:blip>
          <a:srcRect l="17315" r="20608"/>
          <a:stretch>
            <a:fillRect/>
          </a:stretch>
        </p:blipFill>
        <p:spPr>
          <a:xfrm flipH="1">
            <a:off x="9496760" y="1561826"/>
            <a:ext cx="2595717" cy="4352925"/>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0-#ppt_w/2"/>
                                          </p:val>
                                        </p:tav>
                                        <p:tav tm="100000">
                                          <p:val>
                                            <p:strVal val="#ppt_x"/>
                                          </p:val>
                                        </p:tav>
                                      </p:tavLst>
                                    </p:anim>
                                    <p:anim calcmode="lin" valueType="num">
                                      <p:cBhvr additive="base">
                                        <p:cTn id="12" dur="500" fill="hold"/>
                                        <p:tgtEl>
                                          <p:spTgt spid="8"/>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10" presetClass="entr" presetSubtype="0" fill="hold"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fade">
                                      <p:cBhvr>
                                        <p:cTn id="16" dur="500"/>
                                        <p:tgtEl>
                                          <p:spTgt spid="3"/>
                                        </p:tgtEl>
                                      </p:cBhvr>
                                    </p:animEffect>
                                  </p:childTnLst>
                                </p:cTn>
                              </p:par>
                            </p:childTnLst>
                          </p:cTn>
                        </p:par>
                        <p:par>
                          <p:cTn id="17" fill="hold">
                            <p:stCondLst>
                              <p:cond delay="1500"/>
                            </p:stCondLst>
                            <p:childTnLst>
                              <p:par>
                                <p:cTn id="18" presetID="10" presetClass="entr" presetSubtype="0" fill="hold" grpId="0" nodeType="afterEffect">
                                  <p:stCondLst>
                                    <p:cond delay="0"/>
                                  </p:stCondLst>
                                  <p:childTnLst>
                                    <p:set>
                                      <p:cBhvr>
                                        <p:cTn id="19" dur="1" fill="hold">
                                          <p:stCondLst>
                                            <p:cond delay="0"/>
                                          </p:stCondLst>
                                        </p:cTn>
                                        <p:tgtEl>
                                          <p:spTgt spid="34"/>
                                        </p:tgtEl>
                                        <p:attrNameLst>
                                          <p:attrName>style.visibility</p:attrName>
                                        </p:attrNameLst>
                                      </p:cBhvr>
                                      <p:to>
                                        <p:strVal val="visible"/>
                                      </p:to>
                                    </p:set>
                                    <p:animEffect transition="in" filter="fade">
                                      <p:cBhvr>
                                        <p:cTn id="20" dur="500"/>
                                        <p:tgtEl>
                                          <p:spTgt spid="34"/>
                                        </p:tgtEl>
                                      </p:cBhvr>
                                    </p:animEffect>
                                  </p:childTnLst>
                                </p:cTn>
                              </p:par>
                            </p:childTnLst>
                          </p:cTn>
                        </p:par>
                        <p:par>
                          <p:cTn id="21" fill="hold">
                            <p:stCondLst>
                              <p:cond delay="2000"/>
                            </p:stCondLst>
                            <p:childTnLst>
                              <p:par>
                                <p:cTn id="22" presetID="10" presetClass="entr" presetSubtype="0" fill="hold" grpId="0" nodeType="afterEffect">
                                  <p:stCondLst>
                                    <p:cond delay="0"/>
                                  </p:stCondLst>
                                  <p:childTnLst>
                                    <p:set>
                                      <p:cBhvr>
                                        <p:cTn id="23" dur="1" fill="hold">
                                          <p:stCondLst>
                                            <p:cond delay="0"/>
                                          </p:stCondLst>
                                        </p:cTn>
                                        <p:tgtEl>
                                          <p:spTgt spid="33"/>
                                        </p:tgtEl>
                                        <p:attrNameLst>
                                          <p:attrName>style.visibility</p:attrName>
                                        </p:attrNameLst>
                                      </p:cBhvr>
                                      <p:to>
                                        <p:strVal val="visible"/>
                                      </p:to>
                                    </p:set>
                                    <p:animEffect transition="in" filter="fade">
                                      <p:cBhvr>
                                        <p:cTn id="24"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bldLvl="0" animBg="1"/>
      <p:bldP spid="34" grpId="0"/>
      <p:bldP spid="7" grpId="0"/>
      <p:bldP spid="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19" name="Rectangle 31"/>
          <p:cNvSpPr>
            <a:spLocks noChangeArrowheads="1"/>
          </p:cNvSpPr>
          <p:nvPr>
            <p:custDataLst>
              <p:tags r:id="rId1"/>
            </p:custDataLst>
          </p:nvPr>
        </p:nvSpPr>
        <p:spPr bwMode="auto">
          <a:xfrm>
            <a:off x="1524001" y="-184666"/>
            <a:ext cx="184731" cy="369332"/>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solidFill>
                <a:schemeClr val="dk1"/>
              </a:solidFill>
            </a:endParaRPr>
          </a:p>
        </p:txBody>
      </p:sp>
      <p:sp>
        <p:nvSpPr>
          <p:cNvPr id="33" name="TextBox 32"/>
          <p:cNvSpPr txBox="1"/>
          <p:nvPr>
            <p:custDataLst>
              <p:tags r:id="rId2"/>
            </p:custDataLst>
          </p:nvPr>
        </p:nvSpPr>
        <p:spPr>
          <a:xfrm>
            <a:off x="1524001" y="2839073"/>
            <a:ext cx="7715304" cy="2748915"/>
          </a:xfrm>
          <a:prstGeom prst="rect">
            <a:avLst/>
          </a:prstGeom>
          <a:noFill/>
          <a:ln w="19050">
            <a:solidFill>
              <a:schemeClr val="lt1">
                <a:lumMod val="50000"/>
              </a:schemeClr>
            </a:solidFill>
            <a:prstDash val="sysDash"/>
          </a:ln>
          <a:effectLst/>
        </p:spPr>
        <p:style>
          <a:lnRef idx="2">
            <a:schemeClr val="accent6"/>
          </a:lnRef>
          <a:fillRef idx="1">
            <a:schemeClr val="lt1"/>
          </a:fillRef>
          <a:effectRef idx="0">
            <a:schemeClr val="accent6"/>
          </a:effectRef>
          <a:fontRef idx="minor">
            <a:schemeClr val="dk1"/>
          </a:fontRef>
        </p:style>
        <p:txBody>
          <a:bodyPr wrap="square" lIns="216000" tIns="144000" bIns="144000" rtlCol="0">
            <a:spAutoFit/>
          </a:bodyPr>
          <a:lstStyle>
            <a:defPPr>
              <a:defRPr lang="zh-CN"/>
            </a:defPPr>
            <a:lvl1pPr>
              <a:lnSpc>
                <a:spcPct val="200000"/>
              </a:lnSpc>
              <a:defRPr sz="2000" b="0">
                <a:solidFill>
                  <a:srgbClr val="525252"/>
                </a:solidFill>
                <a:latin typeface="楷体" panose="02010609060101010101" pitchFamily="49" charset="-122"/>
                <a:ea typeface="楷体" panose="02010609060101010101" pitchFamily="49" charset="-122"/>
                <a:cs typeface="Consolas" panose="020B0609020204030204" pitchFamily="49" charset="0"/>
              </a:defRPr>
            </a:lvl1pPr>
          </a:lstStyle>
          <a:p>
            <a:r>
              <a:rPr lang="en-US" altLang="zh-CN" dirty="0">
                <a:solidFill>
                  <a:srgbClr val="000000"/>
                </a:solidFill>
                <a:latin typeface="微软雅黑" panose="020B0503020204020204" pitchFamily="34" charset="-122"/>
                <a:ea typeface="微软雅黑" panose="020B0503020204020204" pitchFamily="34" charset="-122"/>
              </a:rPr>
              <a:t>def BFSA(G):			#</a:t>
            </a:r>
            <a:r>
              <a:rPr lang="zh-CN" altLang="zh-CN" dirty="0">
                <a:solidFill>
                  <a:srgbClr val="000000"/>
                </a:solidFill>
                <a:latin typeface="微软雅黑" panose="020B0503020204020204" pitchFamily="34" charset="-122"/>
                <a:ea typeface="微软雅黑" panose="020B0503020204020204" pitchFamily="34" charset="-122"/>
              </a:rPr>
              <a:t>非连通图的</a:t>
            </a:r>
            <a:r>
              <a:rPr lang="en-US" altLang="zh-CN" dirty="0">
                <a:solidFill>
                  <a:srgbClr val="000000"/>
                </a:solidFill>
                <a:latin typeface="微软雅黑" panose="020B0503020204020204" pitchFamily="34" charset="-122"/>
                <a:ea typeface="微软雅黑" panose="020B0503020204020204" pitchFamily="34" charset="-122"/>
              </a:rPr>
              <a:t>BFS</a:t>
            </a:r>
            <a:endParaRPr lang="zh-CN" altLang="zh-CN" dirty="0">
              <a:solidFill>
                <a:srgbClr val="000000"/>
              </a:solidFill>
              <a:latin typeface="微软雅黑" panose="020B0503020204020204" pitchFamily="34" charset="-122"/>
              <a:ea typeface="微软雅黑" panose="020B0503020204020204" pitchFamily="34" charset="-122"/>
            </a:endParaRPr>
          </a:p>
          <a:p>
            <a:r>
              <a:rPr lang="en-US" altLang="zh-CN" dirty="0">
                <a:solidFill>
                  <a:srgbClr val="000000"/>
                </a:solidFill>
                <a:latin typeface="微软雅黑" panose="020B0503020204020204" pitchFamily="34" charset="-122"/>
                <a:ea typeface="微软雅黑" panose="020B0503020204020204" pitchFamily="34" charset="-122"/>
              </a:rPr>
              <a:t>  for i in range(</a:t>
            </a:r>
            <a:r>
              <a:rPr lang="en-US" altLang="zh-CN" dirty="0" err="1">
                <a:solidFill>
                  <a:srgbClr val="000000"/>
                </a:solidFill>
                <a:latin typeface="微软雅黑" panose="020B0503020204020204" pitchFamily="34" charset="-122"/>
                <a:ea typeface="微软雅黑" panose="020B0503020204020204" pitchFamily="34" charset="-122"/>
              </a:rPr>
              <a:t>G.n</a:t>
            </a:r>
            <a:r>
              <a:rPr lang="en-US" altLang="zh-CN" dirty="0">
                <a:solidFill>
                  <a:srgbClr val="000000"/>
                </a:solidFill>
                <a:latin typeface="微软雅黑" panose="020B0503020204020204" pitchFamily="34" charset="-122"/>
                <a:ea typeface="微软雅黑" panose="020B0503020204020204" pitchFamily="34" charset="-122"/>
              </a:rPr>
              <a:t>):</a:t>
            </a:r>
            <a:endParaRPr lang="zh-CN" altLang="zh-CN" dirty="0">
              <a:solidFill>
                <a:srgbClr val="000000"/>
              </a:solidFill>
              <a:latin typeface="微软雅黑" panose="020B0503020204020204" pitchFamily="34" charset="-122"/>
              <a:ea typeface="微软雅黑" panose="020B0503020204020204" pitchFamily="34" charset="-122"/>
            </a:endParaRPr>
          </a:p>
          <a:p>
            <a:r>
              <a:rPr lang="en-US" altLang="zh-CN" dirty="0">
                <a:solidFill>
                  <a:srgbClr val="000000"/>
                </a:solidFill>
                <a:latin typeface="微软雅黑" panose="020B0503020204020204" pitchFamily="34" charset="-122"/>
                <a:ea typeface="微软雅黑" panose="020B0503020204020204" pitchFamily="34" charset="-122"/>
              </a:rPr>
              <a:t>    if visited[i]==0:		#</a:t>
            </a:r>
            <a:r>
              <a:rPr lang="zh-CN" altLang="zh-CN" dirty="0">
                <a:solidFill>
                  <a:srgbClr val="000000"/>
                </a:solidFill>
                <a:latin typeface="微软雅黑" panose="020B0503020204020204" pitchFamily="34" charset="-122"/>
                <a:ea typeface="微软雅黑" panose="020B0503020204020204" pitchFamily="34" charset="-122"/>
              </a:rPr>
              <a:t>若顶点</a:t>
            </a:r>
            <a:r>
              <a:rPr lang="en-US" altLang="zh-CN" dirty="0">
                <a:solidFill>
                  <a:srgbClr val="000000"/>
                </a:solidFill>
                <a:latin typeface="微软雅黑" panose="020B0503020204020204" pitchFamily="34" charset="-122"/>
                <a:ea typeface="微软雅黑" panose="020B0503020204020204" pitchFamily="34" charset="-122"/>
              </a:rPr>
              <a:t>i</a:t>
            </a:r>
            <a:r>
              <a:rPr lang="zh-CN" altLang="zh-CN" dirty="0">
                <a:solidFill>
                  <a:srgbClr val="000000"/>
                </a:solidFill>
                <a:latin typeface="微软雅黑" panose="020B0503020204020204" pitchFamily="34" charset="-122"/>
                <a:ea typeface="微软雅黑" panose="020B0503020204020204" pitchFamily="34" charset="-122"/>
              </a:rPr>
              <a:t>没有访问过</a:t>
            </a:r>
          </a:p>
          <a:p>
            <a:r>
              <a:rPr lang="en-US" altLang="zh-CN" dirty="0">
                <a:solidFill>
                  <a:srgbClr val="000000"/>
                </a:solidFill>
                <a:latin typeface="微软雅黑" panose="020B0503020204020204" pitchFamily="34" charset="-122"/>
                <a:ea typeface="微软雅黑" panose="020B0503020204020204" pitchFamily="34" charset="-122"/>
              </a:rPr>
              <a:t>	BFS(</a:t>
            </a:r>
            <a:r>
              <a:rPr lang="en-US" altLang="zh-CN" dirty="0" err="1">
                <a:solidFill>
                  <a:srgbClr val="000000"/>
                </a:solidFill>
                <a:latin typeface="微软雅黑" panose="020B0503020204020204" pitchFamily="34" charset="-122"/>
                <a:ea typeface="微软雅黑" panose="020B0503020204020204" pitchFamily="34" charset="-122"/>
              </a:rPr>
              <a:t>G,i</a:t>
            </a:r>
            <a:r>
              <a:rPr lang="en-US" altLang="zh-CN" dirty="0">
                <a:solidFill>
                  <a:srgbClr val="000000"/>
                </a:solidFill>
                <a:latin typeface="微软雅黑" panose="020B0503020204020204" pitchFamily="34" charset="-122"/>
                <a:ea typeface="微软雅黑" panose="020B0503020204020204" pitchFamily="34" charset="-122"/>
              </a:rPr>
              <a:t>)		#</a:t>
            </a:r>
            <a:r>
              <a:rPr lang="zh-CN" altLang="zh-CN" dirty="0">
                <a:solidFill>
                  <a:srgbClr val="000000"/>
                </a:solidFill>
                <a:latin typeface="微软雅黑" panose="020B0503020204020204" pitchFamily="34" charset="-122"/>
                <a:ea typeface="微软雅黑" panose="020B0503020204020204" pitchFamily="34" charset="-122"/>
              </a:rPr>
              <a:t>从顶点</a:t>
            </a:r>
            <a:r>
              <a:rPr lang="en-US" altLang="zh-CN" dirty="0">
                <a:solidFill>
                  <a:srgbClr val="000000"/>
                </a:solidFill>
                <a:latin typeface="微软雅黑" panose="020B0503020204020204" pitchFamily="34" charset="-122"/>
                <a:ea typeface="微软雅黑" panose="020B0503020204020204" pitchFamily="34" charset="-122"/>
              </a:rPr>
              <a:t>i</a:t>
            </a:r>
            <a:r>
              <a:rPr lang="zh-CN" altLang="zh-CN" dirty="0">
                <a:solidFill>
                  <a:srgbClr val="000000"/>
                </a:solidFill>
                <a:latin typeface="微软雅黑" panose="020B0503020204020204" pitchFamily="34" charset="-122"/>
                <a:ea typeface="微软雅黑" panose="020B0503020204020204" pitchFamily="34" charset="-122"/>
              </a:rPr>
              <a:t>出发广度优先遍历</a:t>
            </a:r>
          </a:p>
        </p:txBody>
      </p:sp>
      <p:sp>
        <p:nvSpPr>
          <p:cNvPr id="7" name="TextBox 33"/>
          <p:cNvSpPr txBox="1"/>
          <p:nvPr/>
        </p:nvSpPr>
        <p:spPr>
          <a:xfrm>
            <a:off x="1397381" y="1663163"/>
            <a:ext cx="7286676" cy="398780"/>
          </a:xfrm>
          <a:prstGeom prst="rect">
            <a:avLst/>
          </a:prstGeom>
          <a:noFill/>
        </p:spPr>
        <p:txBody>
          <a:bodyPr wrap="square" rtlCol="0">
            <a:spAutoFit/>
          </a:bodyPr>
          <a:lstStyle/>
          <a:p>
            <a:r>
              <a:rPr lang="zh-CN" altLang="zh-CN" sz="20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非连通图采用</a:t>
            </a:r>
            <a:r>
              <a:rPr lang="zh-CN" altLang="zh-CN" sz="2000" dirty="0">
                <a:solidFill>
                  <a:srgbClr val="FF0000"/>
                </a:solidFill>
                <a:latin typeface="微软雅黑" panose="020B0503020204020204" pitchFamily="34" charset="-122"/>
                <a:ea typeface="微软雅黑" panose="020B0503020204020204" pitchFamily="34" charset="-122"/>
                <a:cs typeface="Consolas" panose="020B0609020204030204" pitchFamily="49" charset="0"/>
              </a:rPr>
              <a:t>邻接表</a:t>
            </a:r>
            <a:r>
              <a:rPr lang="zh-CN" altLang="zh-CN" sz="20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存储结构，其</a:t>
            </a:r>
            <a:r>
              <a:rPr lang="zh-CN" altLang="en-US" sz="2000" dirty="0">
                <a:solidFill>
                  <a:srgbClr val="FF0000"/>
                </a:solidFill>
                <a:latin typeface="微软雅黑" panose="020B0503020204020204" pitchFamily="34" charset="-122"/>
                <a:ea typeface="微软雅黑" panose="020B0503020204020204" pitchFamily="34" charset="-122"/>
                <a:cs typeface="Consolas" panose="020B0609020204030204" pitchFamily="49" charset="0"/>
              </a:rPr>
              <a:t>广度</a:t>
            </a:r>
            <a:r>
              <a:rPr lang="zh-CN" altLang="zh-CN" sz="20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优先遍历算法如下：</a:t>
            </a:r>
          </a:p>
        </p:txBody>
      </p:sp>
      <p:sp>
        <p:nvSpPr>
          <p:cNvPr id="8" name="文本框 7"/>
          <p:cNvSpPr txBox="1"/>
          <p:nvPr/>
        </p:nvSpPr>
        <p:spPr>
          <a:xfrm>
            <a:off x="1073369" y="144242"/>
            <a:ext cx="2012950" cy="460375"/>
          </a:xfrm>
          <a:prstGeom prst="rect">
            <a:avLst/>
          </a:prstGeom>
          <a:noFill/>
        </p:spPr>
        <p:txBody>
          <a:bodyPr wrap="none" rtlCol="0" anchor="ctr">
            <a:spAutoFit/>
          </a:bodyPr>
          <a:lstStyle/>
          <a:p>
            <a:r>
              <a:rPr lang="en-US" altLang="zh-CN" sz="2400">
                <a:solidFill>
                  <a:schemeClr val="accent1"/>
                </a:solidFill>
                <a:latin typeface="微软雅黑" panose="020B0503020204020204" pitchFamily="34" charset="-122"/>
                <a:ea typeface="微软雅黑" panose="020B0503020204020204" pitchFamily="34" charset="-122"/>
                <a:cs typeface="Arial" panose="020B0604020202020204"/>
              </a:rPr>
              <a:t>7.3  </a:t>
            </a:r>
            <a:r>
              <a:rPr lang="zh-CN" altLang="en-US" sz="2400">
                <a:solidFill>
                  <a:schemeClr val="accent1"/>
                </a:solidFill>
                <a:latin typeface="微软雅黑" panose="020B0503020204020204" pitchFamily="34" charset="-122"/>
                <a:ea typeface="微软雅黑" panose="020B0503020204020204" pitchFamily="34" charset="-122"/>
                <a:cs typeface="Arial" panose="020B0604020202020204"/>
              </a:rPr>
              <a:t>图的遍历</a:t>
            </a:r>
          </a:p>
        </p:txBody>
      </p:sp>
      <p:sp>
        <p:nvSpPr>
          <p:cNvPr id="9" name="Text Box 5"/>
          <p:cNvSpPr txBox="1">
            <a:spLocks noChangeArrowheads="1"/>
          </p:cNvSpPr>
          <p:nvPr/>
        </p:nvSpPr>
        <p:spPr bwMode="auto">
          <a:xfrm>
            <a:off x="1038673" y="847545"/>
            <a:ext cx="4846561" cy="398780"/>
          </a:xfrm>
          <a:prstGeom prst="rect">
            <a:avLst/>
          </a:prstGeom>
          <a:noFill/>
        </p:spPr>
        <p:txBody>
          <a:bodyPr wrap="square">
            <a:spAutoFit/>
          </a:bodyPr>
          <a:lstStyle>
            <a:defPPr>
              <a:defRPr lang="zh-CN"/>
            </a:defPPr>
            <a:lvl1pPr marL="342900" marR="0" lvl="0" indent="-342900" fontAlgn="auto">
              <a:lnSpc>
                <a:spcPct val="100000"/>
              </a:lnSpc>
              <a:spcBef>
                <a:spcPts val="0"/>
              </a:spcBef>
              <a:spcAft>
                <a:spcPts val="0"/>
              </a:spcAft>
              <a:buClrTx/>
              <a:buSzTx/>
              <a:buFont typeface="Wingdings" panose="05000000000000000000" pitchFamily="2" charset="2"/>
              <a:buChar char="l"/>
              <a:defRPr kumimoji="0" sz="2000" b="0" i="0" u="none" strike="noStrike" cap="none" spc="0" normalizeH="0" baseline="0">
                <a:ln>
                  <a:noFill/>
                </a:ln>
                <a:solidFill>
                  <a:srgbClr val="A5A5A5">
                    <a:lumMod val="50000"/>
                  </a:srgbClr>
                </a:solidFill>
                <a:effectLst/>
                <a:uLnTx/>
                <a:uFillTx/>
                <a:latin typeface="思源黑体 CN Heavy" panose="020B0A00000000000000" pitchFamily="34" charset="-122"/>
                <a:ea typeface="思源黑体 CN Heavy" panose="020B0A00000000000000" pitchFamily="34" charset="-122"/>
              </a:defRPr>
            </a:lvl1pPr>
          </a:lstStyle>
          <a:p>
            <a:r>
              <a:rPr lang="en-US" altLang="zh-CN">
                <a:solidFill>
                  <a:srgbClr val="000000"/>
                </a:solidFill>
                <a:latin typeface="微软雅黑" panose="020B0503020204020204" pitchFamily="34" charset="-122"/>
                <a:ea typeface="微软雅黑" panose="020B0503020204020204" pitchFamily="34" charset="-122"/>
              </a:rPr>
              <a:t>7.3.4 </a:t>
            </a:r>
            <a:r>
              <a:rPr lang="zh-CN" altLang="en-US">
                <a:solidFill>
                  <a:srgbClr val="000000"/>
                </a:solidFill>
                <a:latin typeface="微软雅黑" panose="020B0503020204020204" pitchFamily="34" charset="-122"/>
                <a:ea typeface="微软雅黑" panose="020B0503020204020204" pitchFamily="34" charset="-122"/>
              </a:rPr>
              <a:t>非连通图的遍历</a:t>
            </a:r>
          </a:p>
        </p:txBody>
      </p:sp>
      <p:pic>
        <p:nvPicPr>
          <p:cNvPr id="5" name="图片 4" descr="卡通人物&#10;&#10;描述已自动生成"/>
          <p:cNvPicPr>
            <a:picLocks noChangeAspect="1"/>
          </p:cNvPicPr>
          <p:nvPr/>
        </p:nvPicPr>
        <p:blipFill rotWithShape="1">
          <a:blip r:embed="rId4">
            <a:extLst>
              <a:ext uri="{28A0092B-C50C-407E-A947-70E740481C1C}">
                <a14:useLocalDpi xmlns:a14="http://schemas.microsoft.com/office/drawing/2010/main" val="0"/>
              </a:ext>
            </a:extLst>
          </a:blip>
          <a:srcRect l="6491" r="10579"/>
          <a:stretch>
            <a:fillRect/>
          </a:stretch>
        </p:blipFill>
        <p:spPr>
          <a:xfrm flipH="1">
            <a:off x="9399638" y="1663163"/>
            <a:ext cx="2792362" cy="4648200"/>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0-#ppt_w/2"/>
                                          </p:val>
                                        </p:tav>
                                        <p:tav tm="100000">
                                          <p:val>
                                            <p:strVal val="#ppt_x"/>
                                          </p:val>
                                        </p:tav>
                                      </p:tavLst>
                                    </p:anim>
                                    <p:anim calcmode="lin" valueType="num">
                                      <p:cBhvr additive="base">
                                        <p:cTn id="12" dur="500" fill="hold"/>
                                        <p:tgtEl>
                                          <p:spTgt spid="9"/>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10" presetClass="entr" presetSubtype="0" fill="hold"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par>
                          <p:cTn id="17" fill="hold">
                            <p:stCondLst>
                              <p:cond delay="1500"/>
                            </p:stCondLst>
                            <p:childTnLst>
                              <p:par>
                                <p:cTn id="18" presetID="10" presetClass="entr" presetSubtype="0" fill="hold" grpId="0" nodeType="after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childTnLst>
                          </p:cTn>
                        </p:par>
                        <p:par>
                          <p:cTn id="21" fill="hold">
                            <p:stCondLst>
                              <p:cond delay="2000"/>
                            </p:stCondLst>
                            <p:childTnLst>
                              <p:par>
                                <p:cTn id="22" presetID="10" presetClass="entr" presetSubtype="0" fill="hold" grpId="0" nodeType="afterEffect">
                                  <p:stCondLst>
                                    <p:cond delay="0"/>
                                  </p:stCondLst>
                                  <p:childTnLst>
                                    <p:set>
                                      <p:cBhvr>
                                        <p:cTn id="23" dur="1" fill="hold">
                                          <p:stCondLst>
                                            <p:cond delay="0"/>
                                          </p:stCondLst>
                                        </p:cTn>
                                        <p:tgtEl>
                                          <p:spTgt spid="33"/>
                                        </p:tgtEl>
                                        <p:attrNameLst>
                                          <p:attrName>style.visibility</p:attrName>
                                        </p:attrNameLst>
                                      </p:cBhvr>
                                      <p:to>
                                        <p:strVal val="visible"/>
                                      </p:to>
                                    </p:set>
                                    <p:animEffect transition="in" filter="fade">
                                      <p:cBhvr>
                                        <p:cTn id="24"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bldLvl="0" animBg="1"/>
      <p:bldP spid="7" grpId="0"/>
      <p:bldP spid="8" grpId="0"/>
      <p:bldP spid="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custDataLst>
              <p:tags r:id="rId1"/>
            </p:custDataLst>
          </p:nvPr>
        </p:nvSpPr>
        <p:spPr>
          <a:xfrm>
            <a:off x="2284280" y="1795724"/>
            <a:ext cx="9052313" cy="4903470"/>
          </a:xfrm>
          <a:prstGeom prst="rect">
            <a:avLst/>
          </a:prstGeom>
          <a:noFill/>
          <a:ln w="19050">
            <a:solidFill>
              <a:schemeClr val="lt1">
                <a:lumMod val="50000"/>
              </a:schemeClr>
            </a:solidFill>
            <a:prstDash val="sysDash"/>
          </a:ln>
          <a:effectLst/>
        </p:spPr>
        <p:style>
          <a:lnRef idx="2">
            <a:schemeClr val="accent6"/>
          </a:lnRef>
          <a:fillRef idx="1">
            <a:schemeClr val="lt1"/>
          </a:fillRef>
          <a:effectRef idx="0">
            <a:schemeClr val="accent6"/>
          </a:effectRef>
          <a:fontRef idx="minor">
            <a:schemeClr val="dk1"/>
          </a:fontRef>
        </p:style>
        <p:txBody>
          <a:bodyPr wrap="square" lIns="216000" tIns="144000" bIns="144000" rtlCol="0">
            <a:spAutoFit/>
          </a:bodyPr>
          <a:lstStyle>
            <a:defPPr>
              <a:defRPr lang="zh-CN"/>
            </a:defPPr>
            <a:lvl1pPr>
              <a:lnSpc>
                <a:spcPct val="200000"/>
              </a:lnSpc>
              <a:defRPr sz="2000" b="0">
                <a:solidFill>
                  <a:srgbClr val="525252"/>
                </a:solidFill>
                <a:latin typeface="楷体" panose="02010609060101010101" pitchFamily="49" charset="-122"/>
                <a:ea typeface="楷体" panose="02010609060101010101" pitchFamily="49" charset="-122"/>
                <a:cs typeface="Consolas" panose="020B0609020204030204" pitchFamily="49" charset="0"/>
              </a:defRPr>
            </a:lvl1pPr>
          </a:lstStyle>
          <a:p>
            <a:pPr>
              <a:lnSpc>
                <a:spcPct val="100000"/>
              </a:lnSpc>
            </a:pPr>
            <a:r>
              <a:rPr lang="en-US" altLang="zh-CN" dirty="0">
                <a:solidFill>
                  <a:srgbClr val="000000"/>
                </a:solidFill>
                <a:latin typeface="微软雅黑" panose="020B0503020204020204" pitchFamily="34" charset="-122"/>
                <a:ea typeface="微软雅黑" panose="020B0503020204020204" pitchFamily="34" charset="-122"/>
              </a:rPr>
              <a:t>def DFS1(</a:t>
            </a:r>
            <a:r>
              <a:rPr lang="en-US" altLang="zh-CN" dirty="0" err="1">
                <a:solidFill>
                  <a:srgbClr val="000000"/>
                </a:solidFill>
                <a:latin typeface="微软雅黑" panose="020B0503020204020204" pitchFamily="34" charset="-122"/>
                <a:ea typeface="微软雅黑" panose="020B0503020204020204" pitchFamily="34" charset="-122"/>
              </a:rPr>
              <a:t>G,v</a:t>
            </a:r>
            <a:r>
              <a:rPr lang="en-US" altLang="zh-CN" dirty="0">
                <a:solidFill>
                  <a:srgbClr val="000000"/>
                </a:solidFill>
                <a:latin typeface="微软雅黑" panose="020B0503020204020204" pitchFamily="34" charset="-122"/>
                <a:ea typeface="微软雅黑" panose="020B0503020204020204" pitchFamily="34" charset="-122"/>
              </a:rPr>
              <a:t>):	              		  #</a:t>
            </a:r>
            <a:r>
              <a:rPr lang="zh-CN" altLang="zh-CN" dirty="0">
                <a:solidFill>
                  <a:srgbClr val="000000"/>
                </a:solidFill>
                <a:latin typeface="微软雅黑" panose="020B0503020204020204" pitchFamily="34" charset="-122"/>
                <a:ea typeface="微软雅黑" panose="020B0503020204020204" pitchFamily="34" charset="-122"/>
              </a:rPr>
              <a:t>邻接表</a:t>
            </a:r>
            <a:r>
              <a:rPr lang="en-US" altLang="zh-CN" dirty="0">
                <a:solidFill>
                  <a:srgbClr val="000000"/>
                </a:solidFill>
                <a:latin typeface="微软雅黑" panose="020B0503020204020204" pitchFamily="34" charset="-122"/>
                <a:ea typeface="微软雅黑" panose="020B0503020204020204" pitchFamily="34" charset="-122"/>
              </a:rPr>
              <a:t>G</a:t>
            </a:r>
            <a:r>
              <a:rPr lang="zh-CN" altLang="zh-CN" dirty="0">
                <a:solidFill>
                  <a:srgbClr val="000000"/>
                </a:solidFill>
                <a:latin typeface="微软雅黑" panose="020B0503020204020204" pitchFamily="34" charset="-122"/>
                <a:ea typeface="微软雅黑" panose="020B0503020204020204" pitchFamily="34" charset="-122"/>
              </a:rPr>
              <a:t>顶点</a:t>
            </a:r>
            <a:r>
              <a:rPr lang="en-US" altLang="zh-CN" dirty="0">
                <a:solidFill>
                  <a:srgbClr val="000000"/>
                </a:solidFill>
                <a:latin typeface="微软雅黑" panose="020B0503020204020204" pitchFamily="34" charset="-122"/>
                <a:ea typeface="微软雅黑" panose="020B0503020204020204" pitchFamily="34" charset="-122"/>
              </a:rPr>
              <a:t>v</a:t>
            </a:r>
            <a:r>
              <a:rPr lang="zh-CN" altLang="zh-CN" dirty="0">
                <a:solidFill>
                  <a:srgbClr val="000000"/>
                </a:solidFill>
                <a:latin typeface="微软雅黑" panose="020B0503020204020204" pitchFamily="34" charset="-122"/>
                <a:ea typeface="微软雅黑" panose="020B0503020204020204" pitchFamily="34" charset="-122"/>
              </a:rPr>
              <a:t>出发深度优先遍历</a:t>
            </a:r>
          </a:p>
          <a:p>
            <a:pPr>
              <a:lnSpc>
                <a:spcPct val="100000"/>
              </a:lnSpc>
            </a:pPr>
            <a:r>
              <a:rPr lang="en-US" altLang="zh-CN" dirty="0">
                <a:solidFill>
                  <a:srgbClr val="000000"/>
                </a:solidFill>
                <a:latin typeface="微软雅黑" panose="020B0503020204020204" pitchFamily="34" charset="-122"/>
                <a:ea typeface="微软雅黑" panose="020B0503020204020204" pitchFamily="34" charset="-122"/>
              </a:rPr>
              <a:t>  visited[v]=1				  #</a:t>
            </a:r>
            <a:r>
              <a:rPr lang="zh-CN" altLang="zh-CN" dirty="0">
                <a:solidFill>
                  <a:srgbClr val="000000"/>
                </a:solidFill>
                <a:latin typeface="微软雅黑" panose="020B0503020204020204" pitchFamily="34" charset="-122"/>
                <a:ea typeface="微软雅黑" panose="020B0503020204020204" pitchFamily="34" charset="-122"/>
              </a:rPr>
              <a:t>置已访问标记</a:t>
            </a:r>
          </a:p>
          <a:p>
            <a:pPr>
              <a:lnSpc>
                <a:spcPct val="100000"/>
              </a:lnSpc>
            </a:pPr>
            <a:r>
              <a:rPr lang="en-US" altLang="zh-CN" dirty="0">
                <a:solidFill>
                  <a:srgbClr val="000000"/>
                </a:solidFill>
                <a:latin typeface="微软雅黑" panose="020B0503020204020204" pitchFamily="34" charset="-122"/>
                <a:ea typeface="微软雅黑" panose="020B0503020204020204" pitchFamily="34" charset="-122"/>
              </a:rPr>
              <a:t>  for j in range(</a:t>
            </a:r>
            <a:r>
              <a:rPr lang="en-US" altLang="zh-CN" dirty="0" err="1">
                <a:solidFill>
                  <a:srgbClr val="000000"/>
                </a:solidFill>
                <a:latin typeface="微软雅黑" panose="020B0503020204020204" pitchFamily="34" charset="-122"/>
                <a:ea typeface="微软雅黑" panose="020B0503020204020204" pitchFamily="34" charset="-122"/>
              </a:rPr>
              <a:t>len</a:t>
            </a:r>
            <a:r>
              <a:rPr lang="en-US" altLang="zh-CN" dirty="0">
                <a:solidFill>
                  <a:srgbClr val="000000"/>
                </a:solidFill>
                <a:latin typeface="微软雅黑" panose="020B0503020204020204" pitchFamily="34" charset="-122"/>
                <a:ea typeface="微软雅黑" panose="020B0503020204020204" pitchFamily="34" charset="-122"/>
              </a:rPr>
              <a:t>(</a:t>
            </a:r>
            <a:r>
              <a:rPr lang="en-US" altLang="zh-CN" dirty="0" err="1">
                <a:solidFill>
                  <a:srgbClr val="000000"/>
                </a:solidFill>
                <a:latin typeface="微软雅黑" panose="020B0503020204020204" pitchFamily="34" charset="-122"/>
                <a:ea typeface="微软雅黑" panose="020B0503020204020204" pitchFamily="34" charset="-122"/>
              </a:rPr>
              <a:t>G.adjlist</a:t>
            </a:r>
            <a:r>
              <a:rPr lang="en-US" altLang="zh-CN" dirty="0">
                <a:solidFill>
                  <a:srgbClr val="000000"/>
                </a:solidFill>
                <a:latin typeface="微软雅黑" panose="020B0503020204020204" pitchFamily="34" charset="-122"/>
                <a:ea typeface="微软雅黑" panose="020B0503020204020204" pitchFamily="34" charset="-122"/>
              </a:rPr>
              <a:t>[v])):  #</a:t>
            </a:r>
            <a:r>
              <a:rPr lang="zh-CN" altLang="zh-CN" dirty="0">
                <a:solidFill>
                  <a:srgbClr val="000000"/>
                </a:solidFill>
                <a:latin typeface="微软雅黑" panose="020B0503020204020204" pitchFamily="34" charset="-122"/>
                <a:ea typeface="微软雅黑" panose="020B0503020204020204" pitchFamily="34" charset="-122"/>
              </a:rPr>
              <a:t>处理顶点</a:t>
            </a:r>
            <a:r>
              <a:rPr lang="en-US" altLang="zh-CN" dirty="0">
                <a:solidFill>
                  <a:srgbClr val="000000"/>
                </a:solidFill>
                <a:latin typeface="微软雅黑" panose="020B0503020204020204" pitchFamily="34" charset="-122"/>
                <a:ea typeface="微软雅黑" panose="020B0503020204020204" pitchFamily="34" charset="-122"/>
              </a:rPr>
              <a:t>v</a:t>
            </a:r>
            <a:r>
              <a:rPr lang="zh-CN" altLang="zh-CN" dirty="0">
                <a:solidFill>
                  <a:srgbClr val="000000"/>
                </a:solidFill>
                <a:latin typeface="微软雅黑" panose="020B0503020204020204" pitchFamily="34" charset="-122"/>
                <a:ea typeface="微软雅黑" panose="020B0503020204020204" pitchFamily="34" charset="-122"/>
              </a:rPr>
              <a:t>的所有出边</a:t>
            </a:r>
          </a:p>
          <a:p>
            <a:pPr>
              <a:lnSpc>
                <a:spcPct val="100000"/>
              </a:lnSpc>
            </a:pPr>
            <a:r>
              <a:rPr lang="en-US" altLang="zh-CN" dirty="0">
                <a:solidFill>
                  <a:srgbClr val="000000"/>
                </a:solidFill>
                <a:latin typeface="微软雅黑" panose="020B0503020204020204" pitchFamily="34" charset="-122"/>
                <a:ea typeface="微软雅黑" panose="020B0503020204020204" pitchFamily="34" charset="-122"/>
              </a:rPr>
              <a:t>     w=</a:t>
            </a:r>
            <a:r>
              <a:rPr lang="en-US" altLang="zh-CN" dirty="0" err="1">
                <a:solidFill>
                  <a:srgbClr val="000000"/>
                </a:solidFill>
                <a:latin typeface="微软雅黑" panose="020B0503020204020204" pitchFamily="34" charset="-122"/>
                <a:ea typeface="微软雅黑" panose="020B0503020204020204" pitchFamily="34" charset="-122"/>
              </a:rPr>
              <a:t>G.adjlist</a:t>
            </a:r>
            <a:r>
              <a:rPr lang="en-US" altLang="zh-CN" dirty="0">
                <a:solidFill>
                  <a:srgbClr val="000000"/>
                </a:solidFill>
                <a:latin typeface="微软雅黑" panose="020B0503020204020204" pitchFamily="34" charset="-122"/>
                <a:ea typeface="微软雅黑" panose="020B0503020204020204" pitchFamily="34" charset="-122"/>
              </a:rPr>
              <a:t>[v][j].</a:t>
            </a:r>
            <a:r>
              <a:rPr lang="en-US" altLang="zh-CN" dirty="0" err="1">
                <a:solidFill>
                  <a:srgbClr val="000000"/>
                </a:solidFill>
                <a:latin typeface="微软雅黑" panose="020B0503020204020204" pitchFamily="34" charset="-122"/>
                <a:ea typeface="微软雅黑" panose="020B0503020204020204" pitchFamily="34" charset="-122"/>
              </a:rPr>
              <a:t>adjvex</a:t>
            </a:r>
            <a:r>
              <a:rPr lang="en-US" altLang="zh-CN" dirty="0">
                <a:solidFill>
                  <a:srgbClr val="000000"/>
                </a:solidFill>
                <a:latin typeface="微软雅黑" panose="020B0503020204020204" pitchFamily="34" charset="-122"/>
                <a:ea typeface="微软雅黑" panose="020B0503020204020204" pitchFamily="34" charset="-122"/>
              </a:rPr>
              <a:t>         #</a:t>
            </a:r>
            <a:r>
              <a:rPr lang="zh-CN" altLang="zh-CN" dirty="0">
                <a:solidFill>
                  <a:srgbClr val="000000"/>
                </a:solidFill>
                <a:latin typeface="微软雅黑" panose="020B0503020204020204" pitchFamily="34" charset="-122"/>
                <a:ea typeface="微软雅黑" panose="020B0503020204020204" pitchFamily="34" charset="-122"/>
              </a:rPr>
              <a:t>取顶点</a:t>
            </a:r>
            <a:r>
              <a:rPr lang="en-US" altLang="zh-CN" dirty="0">
                <a:solidFill>
                  <a:srgbClr val="000000"/>
                </a:solidFill>
                <a:latin typeface="微软雅黑" panose="020B0503020204020204" pitchFamily="34" charset="-122"/>
                <a:ea typeface="微软雅黑" panose="020B0503020204020204" pitchFamily="34" charset="-122"/>
              </a:rPr>
              <a:t>v</a:t>
            </a:r>
            <a:r>
              <a:rPr lang="zh-CN" altLang="zh-CN" dirty="0">
                <a:solidFill>
                  <a:srgbClr val="000000"/>
                </a:solidFill>
                <a:latin typeface="微软雅黑" panose="020B0503020204020204" pitchFamily="34" charset="-122"/>
                <a:ea typeface="微软雅黑" panose="020B0503020204020204" pitchFamily="34" charset="-122"/>
              </a:rPr>
              <a:t>的第</a:t>
            </a:r>
            <a:r>
              <a:rPr lang="en-US" altLang="zh-CN" dirty="0">
                <a:solidFill>
                  <a:srgbClr val="000000"/>
                </a:solidFill>
                <a:latin typeface="微软雅黑" panose="020B0503020204020204" pitchFamily="34" charset="-122"/>
                <a:ea typeface="微软雅黑" panose="020B0503020204020204" pitchFamily="34" charset="-122"/>
              </a:rPr>
              <a:t>j</a:t>
            </a:r>
            <a:r>
              <a:rPr lang="zh-CN" altLang="zh-CN" dirty="0">
                <a:solidFill>
                  <a:srgbClr val="000000"/>
                </a:solidFill>
                <a:latin typeface="微软雅黑" panose="020B0503020204020204" pitchFamily="34" charset="-122"/>
                <a:ea typeface="微软雅黑" panose="020B0503020204020204" pitchFamily="34" charset="-122"/>
              </a:rPr>
              <a:t>个邻接点</a:t>
            </a:r>
            <a:r>
              <a:rPr lang="en-US" altLang="zh-CN" dirty="0">
                <a:solidFill>
                  <a:srgbClr val="000000"/>
                </a:solidFill>
                <a:latin typeface="微软雅黑" panose="020B0503020204020204" pitchFamily="34" charset="-122"/>
                <a:ea typeface="微软雅黑" panose="020B0503020204020204" pitchFamily="34" charset="-122"/>
              </a:rPr>
              <a:t>w</a:t>
            </a:r>
            <a:endParaRPr lang="zh-CN" altLang="zh-CN" dirty="0">
              <a:solidFill>
                <a:srgbClr val="000000"/>
              </a:solidFill>
              <a:latin typeface="微软雅黑" panose="020B0503020204020204" pitchFamily="34" charset="-122"/>
              <a:ea typeface="微软雅黑" panose="020B0503020204020204" pitchFamily="34" charset="-122"/>
            </a:endParaRPr>
          </a:p>
          <a:p>
            <a:pPr>
              <a:lnSpc>
                <a:spcPct val="100000"/>
              </a:lnSpc>
            </a:pPr>
            <a:r>
              <a:rPr lang="en-US" altLang="zh-CN" dirty="0">
                <a:solidFill>
                  <a:srgbClr val="000000"/>
                </a:solidFill>
                <a:latin typeface="微软雅黑" panose="020B0503020204020204" pitchFamily="34" charset="-122"/>
                <a:ea typeface="微软雅黑" panose="020B0503020204020204" pitchFamily="34" charset="-122"/>
              </a:rPr>
              <a:t>     if visited[w]==0:</a:t>
            </a:r>
            <a:endParaRPr lang="zh-CN" altLang="zh-CN" dirty="0">
              <a:solidFill>
                <a:srgbClr val="000000"/>
              </a:solidFill>
              <a:latin typeface="微软雅黑" panose="020B0503020204020204" pitchFamily="34" charset="-122"/>
              <a:ea typeface="微软雅黑" panose="020B0503020204020204" pitchFamily="34" charset="-122"/>
            </a:endParaRPr>
          </a:p>
          <a:p>
            <a:pPr>
              <a:lnSpc>
                <a:spcPct val="100000"/>
              </a:lnSpc>
            </a:pPr>
            <a:r>
              <a:rPr lang="en-US" altLang="zh-CN" dirty="0">
                <a:solidFill>
                  <a:srgbClr val="000000"/>
                </a:solidFill>
                <a:latin typeface="微软雅黑" panose="020B0503020204020204" pitchFamily="34" charset="-122"/>
                <a:ea typeface="微软雅黑" panose="020B0503020204020204" pitchFamily="34" charset="-122"/>
              </a:rPr>
              <a:t>        DFS1(</a:t>
            </a:r>
            <a:r>
              <a:rPr lang="en-US" altLang="zh-CN" dirty="0" err="1">
                <a:solidFill>
                  <a:srgbClr val="000000"/>
                </a:solidFill>
                <a:latin typeface="微软雅黑" panose="020B0503020204020204" pitchFamily="34" charset="-122"/>
                <a:ea typeface="微软雅黑" panose="020B0503020204020204" pitchFamily="34" charset="-122"/>
              </a:rPr>
              <a:t>G,w</a:t>
            </a:r>
            <a:r>
              <a:rPr lang="en-US" altLang="zh-CN" dirty="0">
                <a:solidFill>
                  <a:srgbClr val="000000"/>
                </a:solidFill>
                <a:latin typeface="微软雅黑" panose="020B0503020204020204" pitchFamily="34" charset="-122"/>
                <a:ea typeface="微软雅黑" panose="020B0503020204020204" pitchFamily="34" charset="-122"/>
              </a:rPr>
              <a:t>)			  #</a:t>
            </a:r>
            <a:r>
              <a:rPr lang="zh-CN" altLang="zh-CN" dirty="0">
                <a:solidFill>
                  <a:srgbClr val="000000"/>
                </a:solidFill>
                <a:latin typeface="微软雅黑" panose="020B0503020204020204" pitchFamily="34" charset="-122"/>
                <a:ea typeface="微软雅黑" panose="020B0503020204020204" pitchFamily="34" charset="-122"/>
              </a:rPr>
              <a:t>若</a:t>
            </a:r>
            <a:r>
              <a:rPr lang="en-US" altLang="zh-CN" dirty="0">
                <a:solidFill>
                  <a:srgbClr val="000000"/>
                </a:solidFill>
                <a:latin typeface="微软雅黑" panose="020B0503020204020204" pitchFamily="34" charset="-122"/>
                <a:ea typeface="微软雅黑" panose="020B0503020204020204" pitchFamily="34" charset="-122"/>
              </a:rPr>
              <a:t>w</a:t>
            </a:r>
            <a:r>
              <a:rPr lang="zh-CN" altLang="zh-CN" dirty="0">
                <a:solidFill>
                  <a:srgbClr val="000000"/>
                </a:solidFill>
                <a:latin typeface="微软雅黑" panose="020B0503020204020204" pitchFamily="34" charset="-122"/>
                <a:ea typeface="微软雅黑" panose="020B0503020204020204" pitchFamily="34" charset="-122"/>
              </a:rPr>
              <a:t>顶点未访问</a:t>
            </a:r>
            <a:r>
              <a:rPr lang="en-US" altLang="zh-CN" dirty="0">
                <a:solidFill>
                  <a:srgbClr val="000000"/>
                </a:solidFill>
                <a:latin typeface="微软雅黑" panose="020B0503020204020204" pitchFamily="34" charset="-122"/>
                <a:ea typeface="微软雅黑" panose="020B0503020204020204" pitchFamily="34" charset="-122"/>
              </a:rPr>
              <a:t>,</a:t>
            </a:r>
            <a:r>
              <a:rPr lang="zh-CN" altLang="zh-CN" dirty="0">
                <a:solidFill>
                  <a:srgbClr val="000000"/>
                </a:solidFill>
                <a:latin typeface="微软雅黑" panose="020B0503020204020204" pitchFamily="34" charset="-122"/>
                <a:ea typeface="微软雅黑" panose="020B0503020204020204" pitchFamily="34" charset="-122"/>
              </a:rPr>
              <a:t>递归访问它</a:t>
            </a:r>
          </a:p>
          <a:p>
            <a:pPr>
              <a:lnSpc>
                <a:spcPct val="100000"/>
              </a:lnSpc>
            </a:pPr>
            <a:r>
              <a:rPr lang="en-US" altLang="zh-CN" dirty="0">
                <a:solidFill>
                  <a:srgbClr val="000000"/>
                </a:solidFill>
                <a:latin typeface="微软雅黑" panose="020B0503020204020204" pitchFamily="34" charset="-122"/>
                <a:ea typeface="微软雅黑" panose="020B0503020204020204" pitchFamily="34" charset="-122"/>
              </a:rPr>
              <a:t> </a:t>
            </a:r>
            <a:endParaRPr lang="zh-CN" altLang="zh-CN" dirty="0">
              <a:solidFill>
                <a:srgbClr val="000000"/>
              </a:solidFill>
              <a:latin typeface="微软雅黑" panose="020B0503020204020204" pitchFamily="34" charset="-122"/>
              <a:ea typeface="微软雅黑" panose="020B0503020204020204" pitchFamily="34" charset="-122"/>
            </a:endParaRPr>
          </a:p>
          <a:p>
            <a:pPr>
              <a:lnSpc>
                <a:spcPct val="100000"/>
              </a:lnSpc>
            </a:pPr>
            <a:r>
              <a:rPr lang="en-US" altLang="zh-CN" dirty="0">
                <a:solidFill>
                  <a:srgbClr val="000000"/>
                </a:solidFill>
                <a:latin typeface="微软雅黑" panose="020B0503020204020204" pitchFamily="34" charset="-122"/>
                <a:ea typeface="微软雅黑" panose="020B0503020204020204" pitchFamily="34" charset="-122"/>
              </a:rPr>
              <a:t>def Connect(G):                       #</a:t>
            </a:r>
            <a:r>
              <a:rPr lang="zh-CN" altLang="zh-CN" dirty="0">
                <a:solidFill>
                  <a:srgbClr val="000000"/>
                </a:solidFill>
                <a:latin typeface="微软雅黑" panose="020B0503020204020204" pitchFamily="34" charset="-122"/>
                <a:ea typeface="微软雅黑" panose="020B0503020204020204" pitchFamily="34" charset="-122"/>
              </a:rPr>
              <a:t>判断无向图</a:t>
            </a:r>
            <a:r>
              <a:rPr lang="en-US" altLang="zh-CN" dirty="0">
                <a:solidFill>
                  <a:srgbClr val="000000"/>
                </a:solidFill>
                <a:latin typeface="微软雅黑" panose="020B0503020204020204" pitchFamily="34" charset="-122"/>
                <a:ea typeface="微软雅黑" panose="020B0503020204020204" pitchFamily="34" charset="-122"/>
              </a:rPr>
              <a:t>G</a:t>
            </a:r>
            <a:r>
              <a:rPr lang="zh-CN" altLang="zh-CN" dirty="0">
                <a:solidFill>
                  <a:srgbClr val="000000"/>
                </a:solidFill>
                <a:latin typeface="微软雅黑" panose="020B0503020204020204" pitchFamily="34" charset="-122"/>
                <a:ea typeface="微软雅黑" panose="020B0503020204020204" pitchFamily="34" charset="-122"/>
              </a:rPr>
              <a:t>的连通性</a:t>
            </a:r>
          </a:p>
          <a:p>
            <a:pPr>
              <a:lnSpc>
                <a:spcPct val="100000"/>
              </a:lnSpc>
            </a:pPr>
            <a:r>
              <a:rPr lang="en-US" altLang="zh-CN" dirty="0">
                <a:solidFill>
                  <a:srgbClr val="000000"/>
                </a:solidFill>
                <a:latin typeface="微软雅黑" panose="020B0503020204020204" pitchFamily="34" charset="-122"/>
                <a:ea typeface="微软雅黑" panose="020B0503020204020204" pitchFamily="34" charset="-122"/>
              </a:rPr>
              <a:t>  flag=True</a:t>
            </a:r>
            <a:endParaRPr lang="zh-CN" altLang="zh-CN" dirty="0">
              <a:solidFill>
                <a:srgbClr val="000000"/>
              </a:solidFill>
              <a:latin typeface="微软雅黑" panose="020B0503020204020204" pitchFamily="34" charset="-122"/>
              <a:ea typeface="微软雅黑" panose="020B0503020204020204" pitchFamily="34" charset="-122"/>
            </a:endParaRPr>
          </a:p>
          <a:p>
            <a:pPr>
              <a:lnSpc>
                <a:spcPct val="100000"/>
              </a:lnSpc>
            </a:pPr>
            <a:r>
              <a:rPr lang="en-US" altLang="zh-CN" dirty="0">
                <a:solidFill>
                  <a:srgbClr val="000000"/>
                </a:solidFill>
                <a:latin typeface="微软雅黑" panose="020B0503020204020204" pitchFamily="34" charset="-122"/>
                <a:ea typeface="微软雅黑" panose="020B0503020204020204" pitchFamily="34" charset="-122"/>
              </a:rPr>
              <a:t>  DFS1(G,0)				  #</a:t>
            </a:r>
            <a:r>
              <a:rPr lang="zh-CN" altLang="zh-CN" dirty="0">
                <a:solidFill>
                  <a:srgbClr val="000000"/>
                </a:solidFill>
                <a:latin typeface="微软雅黑" panose="020B0503020204020204" pitchFamily="34" charset="-122"/>
                <a:ea typeface="微软雅黑" panose="020B0503020204020204" pitchFamily="34" charset="-122"/>
              </a:rPr>
              <a:t>调用</a:t>
            </a:r>
            <a:r>
              <a:rPr lang="en-US" altLang="zh-CN" dirty="0">
                <a:solidFill>
                  <a:srgbClr val="000000"/>
                </a:solidFill>
                <a:latin typeface="微软雅黑" panose="020B0503020204020204" pitchFamily="34" charset="-122"/>
                <a:ea typeface="微软雅黑" panose="020B0503020204020204" pitchFamily="34" charset="-122"/>
              </a:rPr>
              <a:t>DSF1</a:t>
            </a:r>
            <a:r>
              <a:rPr lang="zh-CN" altLang="zh-CN" dirty="0">
                <a:solidFill>
                  <a:srgbClr val="000000"/>
                </a:solidFill>
                <a:latin typeface="微软雅黑" panose="020B0503020204020204" pitchFamily="34" charset="-122"/>
                <a:ea typeface="微软雅黑" panose="020B0503020204020204" pitchFamily="34" charset="-122"/>
              </a:rPr>
              <a:t>算法</a:t>
            </a:r>
            <a:r>
              <a:rPr lang="en-US" altLang="zh-CN" dirty="0">
                <a:solidFill>
                  <a:srgbClr val="000000"/>
                </a:solidFill>
                <a:latin typeface="微软雅黑" panose="020B0503020204020204" pitchFamily="34" charset="-122"/>
                <a:ea typeface="微软雅黑" panose="020B0503020204020204" pitchFamily="34" charset="-122"/>
              </a:rPr>
              <a:t>,</a:t>
            </a:r>
            <a:r>
              <a:rPr lang="zh-CN" altLang="zh-CN" dirty="0">
                <a:solidFill>
                  <a:srgbClr val="000000"/>
                </a:solidFill>
                <a:latin typeface="微软雅黑" panose="020B0503020204020204" pitchFamily="34" charset="-122"/>
                <a:ea typeface="微软雅黑" panose="020B0503020204020204" pitchFamily="34" charset="-122"/>
              </a:rPr>
              <a:t>从</a:t>
            </a:r>
            <a:r>
              <a:rPr lang="en-US" altLang="zh-CN" dirty="0">
                <a:solidFill>
                  <a:srgbClr val="000000"/>
                </a:solidFill>
                <a:latin typeface="微软雅黑" panose="020B0503020204020204" pitchFamily="34" charset="-122"/>
                <a:ea typeface="微软雅黑" panose="020B0503020204020204" pitchFamily="34" charset="-122"/>
              </a:rPr>
              <a:t>0</a:t>
            </a:r>
            <a:r>
              <a:rPr lang="zh-CN" altLang="zh-CN" dirty="0">
                <a:solidFill>
                  <a:srgbClr val="000000"/>
                </a:solidFill>
                <a:latin typeface="微软雅黑" panose="020B0503020204020204" pitchFamily="34" charset="-122"/>
                <a:ea typeface="微软雅黑" panose="020B0503020204020204" pitchFamily="34" charset="-122"/>
              </a:rPr>
              <a:t>出发</a:t>
            </a:r>
            <a:r>
              <a:rPr lang="en-US" altLang="zh-CN" dirty="0">
                <a:solidFill>
                  <a:srgbClr val="000000"/>
                </a:solidFill>
                <a:latin typeface="微软雅黑" panose="020B0503020204020204" pitchFamily="34" charset="-122"/>
                <a:ea typeface="微软雅黑" panose="020B0503020204020204" pitchFamily="34" charset="-122"/>
              </a:rPr>
              <a:t>DFS</a:t>
            </a:r>
            <a:endParaRPr lang="zh-CN" altLang="zh-CN" dirty="0">
              <a:solidFill>
                <a:srgbClr val="000000"/>
              </a:solidFill>
              <a:latin typeface="微软雅黑" panose="020B0503020204020204" pitchFamily="34" charset="-122"/>
              <a:ea typeface="微软雅黑" panose="020B0503020204020204" pitchFamily="34" charset="-122"/>
            </a:endParaRPr>
          </a:p>
          <a:p>
            <a:pPr>
              <a:lnSpc>
                <a:spcPct val="100000"/>
              </a:lnSpc>
            </a:pPr>
            <a:r>
              <a:rPr lang="en-US" altLang="zh-CN" dirty="0">
                <a:solidFill>
                  <a:srgbClr val="000000"/>
                </a:solidFill>
                <a:latin typeface="微软雅黑" panose="020B0503020204020204" pitchFamily="34" charset="-122"/>
                <a:ea typeface="微软雅黑" panose="020B0503020204020204" pitchFamily="34" charset="-122"/>
              </a:rPr>
              <a:t>  for </a:t>
            </a:r>
            <a:r>
              <a:rPr lang="en-US" altLang="zh-CN" dirty="0" err="1">
                <a:solidFill>
                  <a:srgbClr val="000000"/>
                </a:solidFill>
                <a:latin typeface="微软雅黑" panose="020B0503020204020204" pitchFamily="34" charset="-122"/>
                <a:ea typeface="微软雅黑" panose="020B0503020204020204" pitchFamily="34" charset="-122"/>
              </a:rPr>
              <a:t>i</a:t>
            </a:r>
            <a:r>
              <a:rPr lang="en-US" altLang="zh-CN" dirty="0">
                <a:solidFill>
                  <a:srgbClr val="000000"/>
                </a:solidFill>
                <a:latin typeface="微软雅黑" panose="020B0503020204020204" pitchFamily="34" charset="-122"/>
                <a:ea typeface="微软雅黑" panose="020B0503020204020204" pitchFamily="34" charset="-122"/>
              </a:rPr>
              <a:t> in range(</a:t>
            </a:r>
            <a:r>
              <a:rPr lang="en-US" altLang="zh-CN" dirty="0" err="1">
                <a:solidFill>
                  <a:srgbClr val="000000"/>
                </a:solidFill>
                <a:latin typeface="微软雅黑" panose="020B0503020204020204" pitchFamily="34" charset="-122"/>
                <a:ea typeface="微软雅黑" panose="020B0503020204020204" pitchFamily="34" charset="-122"/>
              </a:rPr>
              <a:t>G.n</a:t>
            </a:r>
            <a:r>
              <a:rPr lang="en-US" altLang="zh-CN" dirty="0">
                <a:solidFill>
                  <a:srgbClr val="000000"/>
                </a:solidFill>
                <a:latin typeface="微软雅黑" panose="020B0503020204020204" pitchFamily="34" charset="-122"/>
                <a:ea typeface="微软雅黑" panose="020B0503020204020204" pitchFamily="34" charset="-122"/>
              </a:rPr>
              <a:t>):</a:t>
            </a:r>
            <a:endParaRPr lang="zh-CN" altLang="zh-CN" dirty="0">
              <a:solidFill>
                <a:srgbClr val="000000"/>
              </a:solidFill>
              <a:latin typeface="微软雅黑" panose="020B0503020204020204" pitchFamily="34" charset="-122"/>
              <a:ea typeface="微软雅黑" panose="020B0503020204020204" pitchFamily="34" charset="-122"/>
            </a:endParaRPr>
          </a:p>
          <a:p>
            <a:pPr>
              <a:lnSpc>
                <a:spcPct val="100000"/>
              </a:lnSpc>
            </a:pPr>
            <a:r>
              <a:rPr lang="en-US" altLang="zh-CN" dirty="0">
                <a:solidFill>
                  <a:srgbClr val="000000"/>
                </a:solidFill>
                <a:latin typeface="微软雅黑" panose="020B0503020204020204" pitchFamily="34" charset="-122"/>
                <a:ea typeface="微软雅黑" panose="020B0503020204020204" pitchFamily="34" charset="-122"/>
              </a:rPr>
              <a:t>     if visited[</a:t>
            </a:r>
            <a:r>
              <a:rPr lang="en-US" altLang="zh-CN" dirty="0" err="1">
                <a:solidFill>
                  <a:srgbClr val="000000"/>
                </a:solidFill>
                <a:latin typeface="微软雅黑" panose="020B0503020204020204" pitchFamily="34" charset="-122"/>
                <a:ea typeface="微软雅黑" panose="020B0503020204020204" pitchFamily="34" charset="-122"/>
              </a:rPr>
              <a:t>i</a:t>
            </a:r>
            <a:r>
              <a:rPr lang="en-US" altLang="zh-CN" dirty="0">
                <a:solidFill>
                  <a:srgbClr val="000000"/>
                </a:solidFill>
                <a:latin typeface="微软雅黑" panose="020B0503020204020204" pitchFamily="34" charset="-122"/>
                <a:ea typeface="微软雅黑" panose="020B0503020204020204" pitchFamily="34" charset="-122"/>
              </a:rPr>
              <a:t>]==0:</a:t>
            </a:r>
            <a:endParaRPr lang="zh-CN" altLang="zh-CN" dirty="0">
              <a:solidFill>
                <a:srgbClr val="000000"/>
              </a:solidFill>
              <a:latin typeface="微软雅黑" panose="020B0503020204020204" pitchFamily="34" charset="-122"/>
              <a:ea typeface="微软雅黑" panose="020B0503020204020204" pitchFamily="34" charset="-122"/>
            </a:endParaRPr>
          </a:p>
          <a:p>
            <a:pPr>
              <a:lnSpc>
                <a:spcPct val="100000"/>
              </a:lnSpc>
            </a:pPr>
            <a:r>
              <a:rPr lang="en-US" altLang="zh-CN" dirty="0">
                <a:solidFill>
                  <a:srgbClr val="000000"/>
                </a:solidFill>
                <a:latin typeface="微软雅黑" panose="020B0503020204020204" pitchFamily="34" charset="-122"/>
                <a:ea typeface="微软雅黑" panose="020B0503020204020204" pitchFamily="34" charset="-122"/>
              </a:rPr>
              <a:t>      	flag=False			  #</a:t>
            </a:r>
            <a:r>
              <a:rPr lang="zh-CN" altLang="zh-CN" dirty="0">
                <a:solidFill>
                  <a:srgbClr val="000000"/>
                </a:solidFill>
                <a:latin typeface="微软雅黑" panose="020B0503020204020204" pitchFamily="34" charset="-122"/>
                <a:ea typeface="微软雅黑" panose="020B0503020204020204" pitchFamily="34" charset="-122"/>
              </a:rPr>
              <a:t>存在没有访问的顶点，则不连通</a:t>
            </a:r>
          </a:p>
          <a:p>
            <a:pPr>
              <a:lnSpc>
                <a:spcPct val="100000"/>
              </a:lnSpc>
            </a:pPr>
            <a:r>
              <a:rPr lang="en-US" altLang="zh-CN" dirty="0">
                <a:solidFill>
                  <a:srgbClr val="000000"/>
                </a:solidFill>
                <a:latin typeface="微软雅黑" panose="020B0503020204020204" pitchFamily="34" charset="-122"/>
                <a:ea typeface="微软雅黑" panose="020B0503020204020204" pitchFamily="34" charset="-122"/>
              </a:rPr>
              <a:t>       	break</a:t>
            </a:r>
            <a:endParaRPr lang="zh-CN" altLang="zh-CN" dirty="0">
              <a:solidFill>
                <a:srgbClr val="000000"/>
              </a:solidFill>
              <a:latin typeface="微软雅黑" panose="020B0503020204020204" pitchFamily="34" charset="-122"/>
              <a:ea typeface="微软雅黑" panose="020B0503020204020204" pitchFamily="34" charset="-122"/>
            </a:endParaRPr>
          </a:p>
          <a:p>
            <a:pPr>
              <a:lnSpc>
                <a:spcPct val="100000"/>
              </a:lnSpc>
            </a:pPr>
            <a:r>
              <a:rPr lang="en-US" altLang="zh-CN" dirty="0">
                <a:solidFill>
                  <a:srgbClr val="000000"/>
                </a:solidFill>
                <a:latin typeface="微软雅黑" panose="020B0503020204020204" pitchFamily="34" charset="-122"/>
                <a:ea typeface="微软雅黑" panose="020B0503020204020204" pitchFamily="34" charset="-122"/>
              </a:rPr>
              <a:t>  return flag</a:t>
            </a:r>
          </a:p>
        </p:txBody>
      </p:sp>
      <p:sp>
        <p:nvSpPr>
          <p:cNvPr id="9" name="TextBox 2"/>
          <p:cNvSpPr txBox="1"/>
          <p:nvPr/>
        </p:nvSpPr>
        <p:spPr>
          <a:xfrm>
            <a:off x="968519" y="810634"/>
            <a:ext cx="9862265" cy="1014730"/>
          </a:xfrm>
          <a:prstGeom prst="rect">
            <a:avLst/>
          </a:prstGeom>
          <a:noFill/>
        </p:spPr>
        <p:txBody>
          <a:bodyPr wrap="square" rtlCol="0">
            <a:spAutoFit/>
          </a:bodyPr>
          <a:lstStyle/>
          <a:p>
            <a:pPr>
              <a:lnSpc>
                <a:spcPct val="150000"/>
              </a:lnSpc>
            </a:pPr>
            <a:r>
              <a:rPr lang="zh-CN" altLang="zh-CN" sz="2000">
                <a:solidFill>
                  <a:srgbClr val="000000"/>
                </a:solidFill>
                <a:latin typeface="微软雅黑" panose="020B0503020204020204" pitchFamily="34" charset="-122"/>
                <a:ea typeface="微软雅黑" panose="020B0503020204020204" pitchFamily="34" charset="-122"/>
                <a:cs typeface="Consolas" panose="020B0609020204030204" pitchFamily="49" charset="0"/>
              </a:rPr>
              <a:t>【例</a:t>
            </a:r>
            <a:r>
              <a:rPr lang="en-US" altLang="zh-CN" sz="2000">
                <a:solidFill>
                  <a:srgbClr val="000000"/>
                </a:solidFill>
                <a:latin typeface="微软雅黑" panose="020B0503020204020204" pitchFamily="34" charset="-122"/>
                <a:ea typeface="微软雅黑" panose="020B0503020204020204" pitchFamily="34" charset="-122"/>
                <a:cs typeface="Consolas" panose="020B0609020204030204" pitchFamily="49" charset="0"/>
              </a:rPr>
              <a:t>7.4</a:t>
            </a:r>
            <a:r>
              <a:rPr lang="zh-CN" altLang="zh-CN" sz="2000">
                <a:solidFill>
                  <a:srgbClr val="000000"/>
                </a:solidFill>
                <a:latin typeface="微软雅黑" panose="020B0503020204020204" pitchFamily="34" charset="-122"/>
                <a:ea typeface="微软雅黑" panose="020B0503020204020204" pitchFamily="34" charset="-122"/>
                <a:cs typeface="Consolas" panose="020B0609020204030204" pitchFamily="49" charset="0"/>
              </a:rPr>
              <a:t>】</a:t>
            </a:r>
            <a:r>
              <a:rPr lang="zh-CN" altLang="en-US" sz="2000">
                <a:solidFill>
                  <a:srgbClr val="000000"/>
                </a:solidFill>
                <a:latin typeface="微软雅黑" panose="020B0503020204020204" pitchFamily="34" charset="-122"/>
                <a:ea typeface="微软雅黑" panose="020B0503020204020204" pitchFamily="34" charset="-122"/>
                <a:cs typeface="Consolas" panose="020B0609020204030204" pitchFamily="49" charset="0"/>
              </a:rPr>
              <a:t>假设图采用邻接表存储，设计一个算法，判断一个无向图是否连通。若连通则返回</a:t>
            </a:r>
            <a:r>
              <a:rPr lang="en-US" altLang="zh-CN" sz="2000">
                <a:solidFill>
                  <a:srgbClr val="000000"/>
                </a:solidFill>
                <a:latin typeface="微软雅黑" panose="020B0503020204020204" pitchFamily="34" charset="-122"/>
                <a:ea typeface="微软雅黑" panose="020B0503020204020204" pitchFamily="34" charset="-122"/>
                <a:cs typeface="Consolas" panose="020B0609020204030204" pitchFamily="49" charset="0"/>
              </a:rPr>
              <a:t>true</a:t>
            </a:r>
            <a:r>
              <a:rPr lang="zh-CN" altLang="en-US" sz="2000">
                <a:solidFill>
                  <a:srgbClr val="000000"/>
                </a:solidFill>
                <a:latin typeface="微软雅黑" panose="020B0503020204020204" pitchFamily="34" charset="-122"/>
                <a:ea typeface="微软雅黑" panose="020B0503020204020204" pitchFamily="34" charset="-122"/>
                <a:cs typeface="Consolas" panose="020B0609020204030204" pitchFamily="49" charset="0"/>
              </a:rPr>
              <a:t>；否则返回</a:t>
            </a:r>
            <a:r>
              <a:rPr lang="en-US" altLang="zh-CN" sz="2000">
                <a:solidFill>
                  <a:srgbClr val="000000"/>
                </a:solidFill>
                <a:latin typeface="微软雅黑" panose="020B0503020204020204" pitchFamily="34" charset="-122"/>
                <a:ea typeface="微软雅黑" panose="020B0503020204020204" pitchFamily="34" charset="-122"/>
                <a:cs typeface="Consolas" panose="020B0609020204030204" pitchFamily="49" charset="0"/>
              </a:rPr>
              <a:t>false</a:t>
            </a:r>
            <a:r>
              <a:rPr lang="zh-CN" altLang="en-US" sz="2000">
                <a:solidFill>
                  <a:srgbClr val="000000"/>
                </a:solidFill>
                <a:latin typeface="微软雅黑" panose="020B0503020204020204" pitchFamily="34" charset="-122"/>
                <a:ea typeface="微软雅黑" panose="020B0503020204020204" pitchFamily="34" charset="-122"/>
                <a:cs typeface="Consolas" panose="020B0609020204030204" pitchFamily="49" charset="0"/>
              </a:rPr>
              <a:t>。</a:t>
            </a:r>
          </a:p>
        </p:txBody>
      </p:sp>
      <p:sp>
        <p:nvSpPr>
          <p:cNvPr id="10" name="TextBox 8"/>
          <p:cNvSpPr txBox="1"/>
          <p:nvPr/>
        </p:nvSpPr>
        <p:spPr>
          <a:xfrm>
            <a:off x="1202576" y="1795724"/>
            <a:ext cx="596472" cy="398780"/>
          </a:xfrm>
          <a:prstGeom prst="rect">
            <a:avLst/>
          </a:prstGeom>
          <a:noFill/>
        </p:spPr>
        <p:txBody>
          <a:bodyPr wrap="square" rtlCol="0">
            <a:spAutoFit/>
          </a:bodyPr>
          <a:lstStyle/>
          <a:p>
            <a:r>
              <a:rPr lang="zh-CN" altLang="zh-CN" sz="2000">
                <a:solidFill>
                  <a:srgbClr val="000000"/>
                </a:solidFill>
                <a:latin typeface="微软雅黑" panose="020B0503020204020204" pitchFamily="34" charset="-122"/>
                <a:ea typeface="微软雅黑" panose="020B0503020204020204" pitchFamily="34" charset="-122"/>
                <a:cs typeface="Consolas" panose="020B0609020204030204" pitchFamily="49" charset="0"/>
              </a:rPr>
              <a:t>解：</a:t>
            </a:r>
          </a:p>
        </p:txBody>
      </p:sp>
      <p:sp>
        <p:nvSpPr>
          <p:cNvPr id="11" name="文本框 10"/>
          <p:cNvSpPr txBox="1"/>
          <p:nvPr/>
        </p:nvSpPr>
        <p:spPr>
          <a:xfrm>
            <a:off x="1100703" y="166638"/>
            <a:ext cx="792480" cy="460375"/>
          </a:xfrm>
          <a:prstGeom prst="rect">
            <a:avLst/>
          </a:prstGeom>
          <a:noFill/>
        </p:spPr>
        <p:txBody>
          <a:bodyPr wrap="none" rtlCol="0" anchor="ctr">
            <a:spAutoFit/>
          </a:bodyPr>
          <a:lstStyle/>
          <a:p>
            <a:r>
              <a:rPr lang="zh-CN" altLang="en-US" sz="2400">
                <a:solidFill>
                  <a:schemeClr val="accent1"/>
                </a:solidFill>
                <a:latin typeface="微软雅黑" panose="020B0503020204020204" pitchFamily="34" charset="-122"/>
                <a:ea typeface="微软雅黑" panose="020B0503020204020204" pitchFamily="34" charset="-122"/>
                <a:cs typeface="Arial" panose="020B0604020202020204"/>
              </a:rPr>
              <a:t>示例</a:t>
            </a:r>
            <a:endParaRPr lang="zh-CN" altLang="en-US" sz="2400" dirty="0">
              <a:solidFill>
                <a:schemeClr val="accent1"/>
              </a:solidFill>
              <a:latin typeface="微软雅黑" panose="020B0503020204020204" pitchFamily="34" charset="-122"/>
              <a:ea typeface="微软雅黑" panose="020B0503020204020204" pitchFamily="34" charset="-122"/>
              <a:cs typeface="Arial" panose="020B0604020202020204"/>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par>
                          <p:cTn id="16" fill="hold">
                            <p:stCondLst>
                              <p:cond delay="1500"/>
                            </p:stCondLst>
                            <p:childTnLst>
                              <p:par>
                                <p:cTn id="17" presetID="1" presetClass="entr" presetSubtype="0" fill="hold" nodeType="after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childTnLst>
                                </p:cTn>
                              </p:par>
                            </p:childTnLst>
                          </p:cTn>
                        </p:par>
                        <p:par>
                          <p:cTn id="19" fill="hold">
                            <p:stCondLst>
                              <p:cond delay="1500"/>
                            </p:stCondLst>
                            <p:childTnLst>
                              <p:par>
                                <p:cTn id="20" presetID="1" presetClass="entr" presetSubtype="0" fill="hold" nodeType="afterEffect">
                                  <p:stCondLst>
                                    <p:cond delay="0"/>
                                  </p:stCondLst>
                                  <p:childTnLst>
                                    <p:set>
                                      <p:cBhvr>
                                        <p:cTn id="21" dur="1" fill="hold">
                                          <p:stCondLst>
                                            <p:cond delay="0"/>
                                          </p:stCondLst>
                                        </p:cTn>
                                        <p:tgtEl>
                                          <p:spTgt spid="6">
                                            <p:txEl>
                                              <p:pRg st="1" end="1"/>
                                            </p:txEl>
                                          </p:spTgt>
                                        </p:tgtEl>
                                        <p:attrNameLst>
                                          <p:attrName>style.visibility</p:attrName>
                                        </p:attrNameLst>
                                      </p:cBhvr>
                                      <p:to>
                                        <p:strVal val="visible"/>
                                      </p:to>
                                    </p:set>
                                  </p:childTnLst>
                                </p:cTn>
                              </p:par>
                            </p:childTnLst>
                          </p:cTn>
                        </p:par>
                        <p:par>
                          <p:cTn id="22" fill="hold">
                            <p:stCondLst>
                              <p:cond delay="1500"/>
                            </p:stCondLst>
                            <p:childTnLst>
                              <p:par>
                                <p:cTn id="23" presetID="1" presetClass="entr" presetSubtype="0" fill="hold" nodeType="afterEffect">
                                  <p:stCondLst>
                                    <p:cond delay="0"/>
                                  </p:stCondLst>
                                  <p:childTnLst>
                                    <p:set>
                                      <p:cBhvr>
                                        <p:cTn id="24" dur="1" fill="hold">
                                          <p:stCondLst>
                                            <p:cond delay="0"/>
                                          </p:stCondLst>
                                        </p:cTn>
                                        <p:tgtEl>
                                          <p:spTgt spid="6">
                                            <p:txEl>
                                              <p:pRg st="2" end="2"/>
                                            </p:txEl>
                                          </p:spTgt>
                                        </p:tgtEl>
                                        <p:attrNameLst>
                                          <p:attrName>style.visibility</p:attrName>
                                        </p:attrNameLst>
                                      </p:cBhvr>
                                      <p:to>
                                        <p:strVal val="visible"/>
                                      </p:to>
                                    </p:set>
                                  </p:childTnLst>
                                </p:cTn>
                              </p:par>
                            </p:childTnLst>
                          </p:cTn>
                        </p:par>
                        <p:par>
                          <p:cTn id="25" fill="hold">
                            <p:stCondLst>
                              <p:cond delay="1500"/>
                            </p:stCondLst>
                            <p:childTnLst>
                              <p:par>
                                <p:cTn id="26" presetID="1" presetClass="entr" presetSubtype="0" fill="hold" nodeType="afterEffect">
                                  <p:stCondLst>
                                    <p:cond delay="0"/>
                                  </p:stCondLst>
                                  <p:childTnLst>
                                    <p:set>
                                      <p:cBhvr>
                                        <p:cTn id="27" dur="1" fill="hold">
                                          <p:stCondLst>
                                            <p:cond delay="0"/>
                                          </p:stCondLst>
                                        </p:cTn>
                                        <p:tgtEl>
                                          <p:spTgt spid="6">
                                            <p:txEl>
                                              <p:pRg st="3" end="3"/>
                                            </p:txEl>
                                          </p:spTgt>
                                        </p:tgtEl>
                                        <p:attrNameLst>
                                          <p:attrName>style.visibility</p:attrName>
                                        </p:attrNameLst>
                                      </p:cBhvr>
                                      <p:to>
                                        <p:strVal val="visible"/>
                                      </p:to>
                                    </p:set>
                                  </p:childTnLst>
                                </p:cTn>
                              </p:par>
                            </p:childTnLst>
                          </p:cTn>
                        </p:par>
                        <p:par>
                          <p:cTn id="28" fill="hold">
                            <p:stCondLst>
                              <p:cond delay="1500"/>
                            </p:stCondLst>
                            <p:childTnLst>
                              <p:par>
                                <p:cTn id="29" presetID="1" presetClass="entr" presetSubtype="0" fill="hold" nodeType="afterEffect">
                                  <p:stCondLst>
                                    <p:cond delay="0"/>
                                  </p:stCondLst>
                                  <p:childTnLst>
                                    <p:set>
                                      <p:cBhvr>
                                        <p:cTn id="30" dur="1" fill="hold">
                                          <p:stCondLst>
                                            <p:cond delay="0"/>
                                          </p:stCondLst>
                                        </p:cTn>
                                        <p:tgtEl>
                                          <p:spTgt spid="6">
                                            <p:txEl>
                                              <p:pRg st="4" end="4"/>
                                            </p:txEl>
                                          </p:spTgt>
                                        </p:tgtEl>
                                        <p:attrNameLst>
                                          <p:attrName>style.visibility</p:attrName>
                                        </p:attrNameLst>
                                      </p:cBhvr>
                                      <p:to>
                                        <p:strVal val="visible"/>
                                      </p:to>
                                    </p:set>
                                  </p:childTnLst>
                                </p:cTn>
                              </p:par>
                            </p:childTnLst>
                          </p:cTn>
                        </p:par>
                        <p:par>
                          <p:cTn id="31" fill="hold">
                            <p:stCondLst>
                              <p:cond delay="1500"/>
                            </p:stCondLst>
                            <p:childTnLst>
                              <p:par>
                                <p:cTn id="32" presetID="1" presetClass="entr" presetSubtype="0" fill="hold" nodeType="afterEffect">
                                  <p:stCondLst>
                                    <p:cond delay="0"/>
                                  </p:stCondLst>
                                  <p:childTnLst>
                                    <p:set>
                                      <p:cBhvr>
                                        <p:cTn id="33"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6">
                                            <p:txEl>
                                              <p:pRg st="7" end="7"/>
                                            </p:txEl>
                                          </p:spTgt>
                                        </p:tgtEl>
                                        <p:attrNameLst>
                                          <p:attrName>style.visibility</p:attrName>
                                        </p:attrNameLst>
                                      </p:cBhvr>
                                      <p:to>
                                        <p:strVal val="visible"/>
                                      </p:to>
                                    </p:set>
                                  </p:childTnLst>
                                </p:cTn>
                              </p:par>
                              <p:par>
                                <p:cTn id="38" presetID="1" presetClass="entr" presetSubtype="0" fill="hold" nodeType="withEffect">
                                  <p:stCondLst>
                                    <p:cond delay="0"/>
                                  </p:stCondLst>
                                  <p:childTnLst>
                                    <p:set>
                                      <p:cBhvr>
                                        <p:cTn id="39" dur="1" fill="hold">
                                          <p:stCondLst>
                                            <p:cond delay="0"/>
                                          </p:stCondLst>
                                        </p:cTn>
                                        <p:tgtEl>
                                          <p:spTgt spid="6">
                                            <p:txEl>
                                              <p:pRg st="8" end="8"/>
                                            </p:txEl>
                                          </p:spTgt>
                                        </p:tgtEl>
                                        <p:attrNameLst>
                                          <p:attrName>style.visibility</p:attrName>
                                        </p:attrNameLst>
                                      </p:cBhvr>
                                      <p:to>
                                        <p:strVal val="visible"/>
                                      </p:to>
                                    </p:set>
                                  </p:childTnLst>
                                </p:cTn>
                              </p:par>
                              <p:par>
                                <p:cTn id="40" presetID="1" presetClass="entr" presetSubtype="0" fill="hold" nodeType="withEffect">
                                  <p:stCondLst>
                                    <p:cond delay="0"/>
                                  </p:stCondLst>
                                  <p:childTnLst>
                                    <p:set>
                                      <p:cBhvr>
                                        <p:cTn id="41" dur="1" fill="hold">
                                          <p:stCondLst>
                                            <p:cond delay="0"/>
                                          </p:stCondLst>
                                        </p:cTn>
                                        <p:tgtEl>
                                          <p:spTgt spid="6">
                                            <p:txEl>
                                              <p:pRg st="9" end="9"/>
                                            </p:txEl>
                                          </p:spTgt>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6">
                                            <p:txEl>
                                              <p:pRg st="10" end="10"/>
                                            </p:txEl>
                                          </p:spTgt>
                                        </p:tgtEl>
                                        <p:attrNameLst>
                                          <p:attrName>style.visibility</p:attrName>
                                        </p:attrNameLst>
                                      </p:cBhvr>
                                      <p:to>
                                        <p:strVal val="visible"/>
                                      </p:to>
                                    </p:set>
                                  </p:childTnLst>
                                </p:cTn>
                              </p:par>
                              <p:par>
                                <p:cTn id="44" presetID="1" presetClass="entr" presetSubtype="0" fill="hold" nodeType="withEffect">
                                  <p:stCondLst>
                                    <p:cond delay="0"/>
                                  </p:stCondLst>
                                  <p:childTnLst>
                                    <p:set>
                                      <p:cBhvr>
                                        <p:cTn id="45" dur="1" fill="hold">
                                          <p:stCondLst>
                                            <p:cond delay="0"/>
                                          </p:stCondLst>
                                        </p:cTn>
                                        <p:tgtEl>
                                          <p:spTgt spid="6">
                                            <p:txEl>
                                              <p:pRg st="11" end="11"/>
                                            </p:txEl>
                                          </p:spTgt>
                                        </p:tgtEl>
                                        <p:attrNameLst>
                                          <p:attrName>style.visibility</p:attrName>
                                        </p:attrNameLst>
                                      </p:cBhvr>
                                      <p:to>
                                        <p:strVal val="visible"/>
                                      </p:to>
                                    </p:set>
                                  </p:childTnLst>
                                </p:cTn>
                              </p:par>
                              <p:par>
                                <p:cTn id="46" presetID="1" presetClass="entr" presetSubtype="0" fill="hold" nodeType="withEffect">
                                  <p:stCondLst>
                                    <p:cond delay="0"/>
                                  </p:stCondLst>
                                  <p:childTnLst>
                                    <p:set>
                                      <p:cBhvr>
                                        <p:cTn id="47" dur="1" fill="hold">
                                          <p:stCondLst>
                                            <p:cond delay="0"/>
                                          </p:stCondLst>
                                        </p:cTn>
                                        <p:tgtEl>
                                          <p:spTgt spid="6">
                                            <p:txEl>
                                              <p:pRg st="12" end="12"/>
                                            </p:txEl>
                                          </p:spTgt>
                                        </p:tgtEl>
                                        <p:attrNameLst>
                                          <p:attrName>style.visibility</p:attrName>
                                        </p:attrNameLst>
                                      </p:cBhvr>
                                      <p:to>
                                        <p:strVal val="visible"/>
                                      </p:to>
                                    </p:set>
                                  </p:childTnLst>
                                </p:cTn>
                              </p:par>
                              <p:par>
                                <p:cTn id="48" presetID="1" presetClass="entr" presetSubtype="0" fill="hold" nodeType="withEffect">
                                  <p:stCondLst>
                                    <p:cond delay="0"/>
                                  </p:stCondLst>
                                  <p:childTnLst>
                                    <p:set>
                                      <p:cBhvr>
                                        <p:cTn id="49" dur="1" fill="hold">
                                          <p:stCondLst>
                                            <p:cond delay="0"/>
                                          </p:stCondLst>
                                        </p:cTn>
                                        <p:tgtEl>
                                          <p:spTgt spid="6">
                                            <p:txEl>
                                              <p:pRg st="13" end="13"/>
                                            </p:txEl>
                                          </p:spTgt>
                                        </p:tgtEl>
                                        <p:attrNameLst>
                                          <p:attrName>style.visibility</p:attrName>
                                        </p:attrNameLst>
                                      </p:cBhvr>
                                      <p:to>
                                        <p:strVal val="visible"/>
                                      </p:to>
                                    </p:set>
                                  </p:childTnLst>
                                </p:cTn>
                              </p:par>
                              <p:par>
                                <p:cTn id="50" presetID="1" presetClass="entr" presetSubtype="0" fill="hold" nodeType="withEffect">
                                  <p:stCondLst>
                                    <p:cond delay="0"/>
                                  </p:stCondLst>
                                  <p:childTnLst>
                                    <p:set>
                                      <p:cBhvr>
                                        <p:cTn id="51" dur="1" fill="hold">
                                          <p:stCondLst>
                                            <p:cond delay="0"/>
                                          </p:stCondLst>
                                        </p:cTn>
                                        <p:tgtEl>
                                          <p:spTgt spid="6">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1073369" y="144242"/>
            <a:ext cx="2012950" cy="460375"/>
          </a:xfrm>
          <a:prstGeom prst="rect">
            <a:avLst/>
          </a:prstGeom>
          <a:noFill/>
        </p:spPr>
        <p:txBody>
          <a:bodyPr wrap="none" rtlCol="0" anchor="ctr">
            <a:spAutoFit/>
          </a:bodyPr>
          <a:lstStyle/>
          <a:p>
            <a:r>
              <a:rPr lang="en-US" altLang="zh-CN" sz="2400">
                <a:solidFill>
                  <a:schemeClr val="accent1"/>
                </a:solidFill>
                <a:latin typeface="微软雅黑" panose="020B0503020204020204" pitchFamily="34" charset="-122"/>
                <a:ea typeface="微软雅黑" panose="020B0503020204020204" pitchFamily="34" charset="-122"/>
                <a:cs typeface="Arial" panose="020B0604020202020204"/>
              </a:rPr>
              <a:t>7.3  </a:t>
            </a:r>
            <a:r>
              <a:rPr lang="zh-CN" altLang="en-US" sz="2400">
                <a:solidFill>
                  <a:schemeClr val="accent1"/>
                </a:solidFill>
                <a:latin typeface="微软雅黑" panose="020B0503020204020204" pitchFamily="34" charset="-122"/>
                <a:ea typeface="微软雅黑" panose="020B0503020204020204" pitchFamily="34" charset="-122"/>
                <a:cs typeface="Arial" panose="020B0604020202020204"/>
              </a:rPr>
              <a:t>图的遍历</a:t>
            </a:r>
          </a:p>
        </p:txBody>
      </p:sp>
      <p:sp>
        <p:nvSpPr>
          <p:cNvPr id="8" name="Text Box 5"/>
          <p:cNvSpPr txBox="1">
            <a:spLocks noChangeArrowheads="1"/>
          </p:cNvSpPr>
          <p:nvPr/>
        </p:nvSpPr>
        <p:spPr bwMode="auto">
          <a:xfrm>
            <a:off x="1038673" y="847545"/>
            <a:ext cx="4846561" cy="398780"/>
          </a:xfrm>
          <a:prstGeom prst="rect">
            <a:avLst/>
          </a:prstGeom>
          <a:noFill/>
        </p:spPr>
        <p:txBody>
          <a:bodyPr wrap="square">
            <a:spAutoFit/>
          </a:bodyPr>
          <a:lstStyle>
            <a:defPPr>
              <a:defRPr lang="zh-CN"/>
            </a:defPPr>
            <a:lvl1pPr marL="342900" marR="0" lvl="0" indent="-342900" fontAlgn="auto">
              <a:lnSpc>
                <a:spcPct val="100000"/>
              </a:lnSpc>
              <a:spcBef>
                <a:spcPts val="0"/>
              </a:spcBef>
              <a:spcAft>
                <a:spcPts val="0"/>
              </a:spcAft>
              <a:buClrTx/>
              <a:buSzTx/>
              <a:buFont typeface="Wingdings" panose="05000000000000000000" pitchFamily="2" charset="2"/>
              <a:buChar char="l"/>
              <a:defRPr kumimoji="0" sz="2000" b="0" i="0" u="none" strike="noStrike" cap="none" spc="0" normalizeH="0" baseline="0">
                <a:ln>
                  <a:noFill/>
                </a:ln>
                <a:solidFill>
                  <a:srgbClr val="A5A5A5">
                    <a:lumMod val="50000"/>
                  </a:srgbClr>
                </a:solidFill>
                <a:effectLst/>
                <a:uLnTx/>
                <a:uFillTx/>
                <a:latin typeface="思源黑体 CN Heavy" panose="020B0A00000000000000" pitchFamily="34" charset="-122"/>
                <a:ea typeface="思源黑体 CN Heavy" panose="020B0A00000000000000" pitchFamily="34" charset="-122"/>
              </a:defRPr>
            </a:lvl1pPr>
          </a:lstStyle>
          <a:p>
            <a:r>
              <a:rPr lang="en-US" altLang="zh-CN">
                <a:solidFill>
                  <a:srgbClr val="000000"/>
                </a:solidFill>
                <a:latin typeface="微软雅黑" panose="020B0503020204020204" pitchFamily="34" charset="-122"/>
                <a:ea typeface="微软雅黑" panose="020B0503020204020204" pitchFamily="34" charset="-122"/>
              </a:rPr>
              <a:t>7.3.1 </a:t>
            </a:r>
            <a:r>
              <a:rPr lang="zh-CN" altLang="en-US">
                <a:solidFill>
                  <a:srgbClr val="000000"/>
                </a:solidFill>
                <a:latin typeface="微软雅黑" panose="020B0503020204020204" pitchFamily="34" charset="-122"/>
                <a:ea typeface="微软雅黑" panose="020B0503020204020204" pitchFamily="34" charset="-122"/>
              </a:rPr>
              <a:t>图遍历的概念</a:t>
            </a:r>
          </a:p>
        </p:txBody>
      </p:sp>
      <p:grpSp>
        <p:nvGrpSpPr>
          <p:cNvPr id="9" name="组合 8"/>
          <p:cNvGrpSpPr/>
          <p:nvPr/>
        </p:nvGrpSpPr>
        <p:grpSpPr>
          <a:xfrm>
            <a:off x="335247" y="1668716"/>
            <a:ext cx="11451168" cy="5045687"/>
            <a:chOff x="1113577" y="1812313"/>
            <a:chExt cx="11451168" cy="5045687"/>
          </a:xfrm>
        </p:grpSpPr>
        <p:pic>
          <p:nvPicPr>
            <p:cNvPr id="10" name="图片 9" descr="图片包含 白板&#10;&#10;描述已自动生成"/>
            <p:cNvPicPr>
              <a:picLocks noChangeAspect="1"/>
            </p:cNvPicPr>
            <p:nvPr/>
          </p:nvPicPr>
          <p:blipFill rotWithShape="1">
            <a:blip r:embed="rId3">
              <a:extLst>
                <a:ext uri="{28A0092B-C50C-407E-A947-70E740481C1C}">
                  <a14:useLocalDpi xmlns:a14="http://schemas.microsoft.com/office/drawing/2010/main" val="0"/>
                </a:ext>
              </a:extLst>
            </a:blip>
            <a:srcRect t="21254" r="57008"/>
            <a:stretch>
              <a:fillRect/>
            </a:stretch>
          </p:blipFill>
          <p:spPr>
            <a:xfrm>
              <a:off x="1113577" y="2755172"/>
              <a:ext cx="2315690" cy="4102828"/>
            </a:xfrm>
            <a:prstGeom prst="rect">
              <a:avLst/>
            </a:prstGeom>
          </p:spPr>
        </p:pic>
        <p:sp>
          <p:nvSpPr>
            <p:cNvPr id="11" name="TextBox 29"/>
            <p:cNvSpPr txBox="1"/>
            <p:nvPr>
              <p:custDataLst>
                <p:tags r:id="rId1"/>
              </p:custDataLst>
            </p:nvPr>
          </p:nvSpPr>
          <p:spPr>
            <a:xfrm>
              <a:off x="3209453" y="1812313"/>
              <a:ext cx="9355292" cy="3370580"/>
            </a:xfrm>
            <a:prstGeom prst="rect">
              <a:avLst/>
            </a:prstGeom>
            <a:noFill/>
            <a:ln w="38100">
              <a:solidFill>
                <a:schemeClr val="dk1"/>
              </a:solidFill>
              <a:prstDash val="solid"/>
            </a:ln>
            <a:effectLst/>
          </p:spPr>
          <p:style>
            <a:lnRef idx="2">
              <a:schemeClr val="accent6"/>
            </a:lnRef>
            <a:fillRef idx="1">
              <a:schemeClr val="lt1"/>
            </a:fillRef>
            <a:effectRef idx="0">
              <a:schemeClr val="accent6"/>
            </a:effectRef>
            <a:fontRef idx="minor">
              <a:schemeClr val="dk1"/>
            </a:fontRef>
          </p:style>
          <p:txBody>
            <a:bodyPr wrap="square" lIns="144000" tIns="108000" bIns="108000" rtlCol="0">
              <a:spAutoFit/>
            </a:bodyPr>
            <a:lstStyle>
              <a:defPPr>
                <a:defRPr lang="zh-CN"/>
              </a:defPPr>
              <a:lvl1pPr marL="252095" indent="-252095">
                <a:lnSpc>
                  <a:spcPct val="250000"/>
                </a:lnSpc>
                <a:spcBef>
                  <a:spcPts val="600"/>
                </a:spcBef>
                <a:buFont typeface="Wingdings" panose="05000000000000000000" pitchFamily="2" charset="2"/>
                <a:buChar char="u"/>
                <a:defRPr sz="2000" b="0">
                  <a:solidFill>
                    <a:srgbClr val="525252"/>
                  </a:solidFill>
                  <a:latin typeface="楷体" panose="02010609060101010101" pitchFamily="49" charset="-122"/>
                  <a:ea typeface="楷体" panose="02010609060101010101" pitchFamily="49" charset="-122"/>
                  <a:cs typeface="Consolas" panose="020B0609020204030204" pitchFamily="49" charset="0"/>
                </a:defRPr>
              </a:lvl1pPr>
            </a:lstStyle>
            <a:p>
              <a:pPr>
                <a:buFont typeface="Wingdings" panose="05000000000000000000" pitchFamily="2" charset="2"/>
                <a:buChar char="n"/>
              </a:pPr>
              <a:r>
                <a:rPr lang="zh-CN" altLang="en-US" dirty="0">
                  <a:solidFill>
                    <a:srgbClr val="000000"/>
                  </a:solidFill>
                  <a:latin typeface="微软雅黑" panose="020B0503020204020204" pitchFamily="34" charset="-122"/>
                  <a:ea typeface="微软雅黑" panose="020B0503020204020204" pitchFamily="34" charset="-122"/>
                </a:rPr>
                <a:t>从给定图中任意指定的顶点（称为初始点）出发，按照某种搜索方法沿着图的边访问图中的所有顶点，使每个顶点仅被访问一次，这个过程称为图遍历。</a:t>
              </a:r>
            </a:p>
            <a:p>
              <a:pPr>
                <a:buFont typeface="Wingdings" panose="05000000000000000000" pitchFamily="2" charset="2"/>
                <a:buChar char="n"/>
              </a:pPr>
              <a:r>
                <a:rPr lang="zh-CN" altLang="en-US" dirty="0">
                  <a:solidFill>
                    <a:srgbClr val="000000"/>
                  </a:solidFill>
                  <a:latin typeface="微软雅黑" panose="020B0503020204020204" pitchFamily="34" charset="-122"/>
                  <a:ea typeface="微软雅黑" panose="020B0503020204020204" pitchFamily="34" charset="-122"/>
                </a:rPr>
                <a:t>如果给定图是连通的无向图或者是强连通的有向图，则遍历一次就能完成，并可按访问的先后顺序得到由该图所有顶点组成的一个序列。</a:t>
              </a:r>
            </a:p>
          </p:txBody>
        </p:sp>
      </p:gr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0-#ppt_w/2"/>
                                          </p:val>
                                        </p:tav>
                                        <p:tav tm="100000">
                                          <p:val>
                                            <p:strVal val="#ppt_x"/>
                                          </p:val>
                                        </p:tav>
                                      </p:tavLst>
                                    </p:anim>
                                    <p:anim calcmode="lin" valueType="num">
                                      <p:cBhvr additive="base">
                                        <p:cTn id="12" dur="500" fill="hold"/>
                                        <p:tgtEl>
                                          <p:spTgt spid="8"/>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10" presetClass="entr" presetSubtype="0" fill="hold" nodeType="after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111" name="组合 110"/>
          <p:cNvGrpSpPr/>
          <p:nvPr/>
        </p:nvGrpSpPr>
        <p:grpSpPr>
          <a:xfrm>
            <a:off x="7143056" y="1632094"/>
            <a:ext cx="1762089" cy="1796906"/>
            <a:chOff x="1785918" y="2143116"/>
            <a:chExt cx="1762089" cy="1796906"/>
          </a:xfrm>
        </p:grpSpPr>
        <p:sp>
          <p:nvSpPr>
            <p:cNvPr id="57" name="Oval 55"/>
            <p:cNvSpPr>
              <a:spLocks noChangeArrowheads="1"/>
            </p:cNvSpPr>
            <p:nvPr>
              <p:custDataLst>
                <p:tags r:id="rId6"/>
              </p:custDataLst>
            </p:nvPr>
          </p:nvSpPr>
          <p:spPr bwMode="auto">
            <a:xfrm>
              <a:off x="2433473" y="2143116"/>
              <a:ext cx="302905" cy="330064"/>
            </a:xfrm>
            <a:prstGeom prst="ellipse">
              <a:avLst/>
            </a:prstGeom>
            <a:gradFill>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5"/>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algn="ctr" fontAlgn="base">
                <a:spcBef>
                  <a:spcPct val="0"/>
                </a:spcBef>
                <a:spcAft>
                  <a:spcPct val="0"/>
                </a:spcAft>
              </a:pPr>
              <a:r>
                <a:rPr lang="en-US" altLang="zh-CN" sz="1600">
                  <a:solidFill>
                    <a:srgbClr val="FFFFFF"/>
                  </a:solidFill>
                  <a:latin typeface="Consolas" panose="020B0609020204030204" pitchFamily="49" charset="0"/>
                  <a:ea typeface="楷体" panose="02010609060101010101" pitchFamily="49" charset="-122"/>
                  <a:cs typeface="Consolas" panose="020B0609020204030204" pitchFamily="49" charset="0"/>
                </a:rPr>
                <a:t>1</a:t>
              </a:r>
            </a:p>
          </p:txBody>
        </p:sp>
        <p:sp>
          <p:nvSpPr>
            <p:cNvPr id="59" name="Oval 54"/>
            <p:cNvSpPr>
              <a:spLocks noChangeArrowheads="1"/>
            </p:cNvSpPr>
            <p:nvPr>
              <p:custDataLst>
                <p:tags r:id="rId7"/>
              </p:custDataLst>
            </p:nvPr>
          </p:nvSpPr>
          <p:spPr bwMode="auto">
            <a:xfrm>
              <a:off x="2433473" y="3609958"/>
              <a:ext cx="302905" cy="330064"/>
            </a:xfrm>
            <a:prstGeom prst="ellipse">
              <a:avLst/>
            </a:prstGeom>
            <a:gradFill>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5"/>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algn="ctr" fontAlgn="base">
                <a:spcBef>
                  <a:spcPct val="0"/>
                </a:spcBef>
                <a:spcAft>
                  <a:spcPct val="0"/>
                </a:spcAft>
              </a:pPr>
              <a:r>
                <a:rPr lang="en-US" altLang="zh-CN" sz="1600">
                  <a:solidFill>
                    <a:srgbClr val="FFFFFF"/>
                  </a:solidFill>
                  <a:latin typeface="Consolas" panose="020B0609020204030204" pitchFamily="49" charset="0"/>
                  <a:ea typeface="楷体" panose="02010609060101010101" pitchFamily="49" charset="-122"/>
                  <a:cs typeface="Consolas" panose="020B0609020204030204" pitchFamily="49" charset="0"/>
                </a:rPr>
                <a:t>4</a:t>
              </a:r>
            </a:p>
          </p:txBody>
        </p:sp>
        <p:sp>
          <p:nvSpPr>
            <p:cNvPr id="60" name="Oval 53"/>
            <p:cNvSpPr>
              <a:spLocks noChangeArrowheads="1"/>
            </p:cNvSpPr>
            <p:nvPr>
              <p:custDataLst>
                <p:tags r:id="rId8"/>
              </p:custDataLst>
            </p:nvPr>
          </p:nvSpPr>
          <p:spPr bwMode="auto">
            <a:xfrm>
              <a:off x="1785918" y="2876052"/>
              <a:ext cx="302905" cy="330064"/>
            </a:xfrm>
            <a:prstGeom prst="ellipse">
              <a:avLst/>
            </a:prstGeom>
            <a:gradFill>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 pos="0">
                  <a:srgbClr val="3B3E4D">
                    <a:lumMod val="90000"/>
                    <a:lumOff val="10000"/>
                  </a:srgbClr>
                </a:gs>
                <a:gs pos="50000">
                  <a:srgbClr val="3B3E4D">
                    <a:lumMod val="95000"/>
                    <a:lumOff val="5000"/>
                  </a:srgbClr>
                </a:gs>
                <a:gs pos="100000">
                  <a:srgbClr val="3B3E4D">
                    <a:lumMod val="95000"/>
                    <a:lumOff val="5000"/>
                  </a:srgbClr>
                </a:gs>
              </a:gsLst>
              <a:lin ang="5400000" scaled="0"/>
            </a:gradFill>
            <a:ln>
              <a:solidFill>
                <a:schemeClr val="accent2"/>
              </a:solidFill>
            </a:ln>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lstStyle/>
            <a:p>
              <a:pPr algn="ctr" fontAlgn="base">
                <a:spcBef>
                  <a:spcPct val="0"/>
                </a:spcBef>
                <a:spcAft>
                  <a:spcPct val="0"/>
                </a:spcAft>
              </a:pPr>
              <a:r>
                <a:rPr lang="en-US" altLang="zh-CN" sz="1600">
                  <a:solidFill>
                    <a:srgbClr val="FFFFFF"/>
                  </a:solidFill>
                  <a:latin typeface="Consolas" panose="020B0609020204030204" pitchFamily="49" charset="0"/>
                  <a:ea typeface="楷体" panose="02010609060101010101" pitchFamily="49" charset="-122"/>
                  <a:cs typeface="Consolas" panose="020B0609020204030204" pitchFamily="49" charset="0"/>
                </a:rPr>
                <a:t>0</a:t>
              </a:r>
            </a:p>
          </p:txBody>
        </p:sp>
        <p:sp>
          <p:nvSpPr>
            <p:cNvPr id="61" name="Oval 52"/>
            <p:cNvSpPr>
              <a:spLocks noChangeArrowheads="1"/>
            </p:cNvSpPr>
            <p:nvPr>
              <p:custDataLst>
                <p:tags r:id="rId9"/>
              </p:custDataLst>
            </p:nvPr>
          </p:nvSpPr>
          <p:spPr bwMode="auto">
            <a:xfrm>
              <a:off x="2433473" y="2876052"/>
              <a:ext cx="302905" cy="330064"/>
            </a:xfrm>
            <a:prstGeom prst="ellipse">
              <a:avLst/>
            </a:prstGeom>
            <a:gradFill>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5"/>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algn="ctr" fontAlgn="base">
                <a:spcBef>
                  <a:spcPct val="0"/>
                </a:spcBef>
                <a:spcAft>
                  <a:spcPct val="0"/>
                </a:spcAft>
              </a:pPr>
              <a:r>
                <a:rPr lang="en-US" altLang="zh-CN" sz="1600">
                  <a:solidFill>
                    <a:srgbClr val="FFFFFF"/>
                  </a:solidFill>
                  <a:latin typeface="Consolas" panose="020B0609020204030204" pitchFamily="49" charset="0"/>
                  <a:ea typeface="楷体" panose="02010609060101010101" pitchFamily="49" charset="-122"/>
                  <a:cs typeface="Consolas" panose="020B0609020204030204" pitchFamily="49" charset="0"/>
                </a:rPr>
                <a:t>2</a:t>
              </a:r>
            </a:p>
          </p:txBody>
        </p:sp>
        <p:sp>
          <p:nvSpPr>
            <p:cNvPr id="62" name="Oval 51"/>
            <p:cNvSpPr>
              <a:spLocks noChangeArrowheads="1"/>
            </p:cNvSpPr>
            <p:nvPr>
              <p:custDataLst>
                <p:tags r:id="rId10"/>
              </p:custDataLst>
            </p:nvPr>
          </p:nvSpPr>
          <p:spPr bwMode="auto">
            <a:xfrm>
              <a:off x="3245102" y="2876052"/>
              <a:ext cx="302905" cy="330064"/>
            </a:xfrm>
            <a:prstGeom prst="ellipse">
              <a:avLst/>
            </a:prstGeom>
            <a:gradFill>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5"/>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algn="ctr" fontAlgn="base">
                <a:spcBef>
                  <a:spcPct val="0"/>
                </a:spcBef>
                <a:spcAft>
                  <a:spcPct val="0"/>
                </a:spcAft>
              </a:pPr>
              <a:r>
                <a:rPr lang="en-US" altLang="zh-CN" sz="1600">
                  <a:solidFill>
                    <a:srgbClr val="FFFFFF"/>
                  </a:solidFill>
                  <a:latin typeface="Consolas" panose="020B0609020204030204" pitchFamily="49" charset="0"/>
                  <a:ea typeface="楷体" panose="02010609060101010101" pitchFamily="49" charset="-122"/>
                  <a:cs typeface="Consolas" panose="020B0609020204030204" pitchFamily="49" charset="0"/>
                </a:rPr>
                <a:t>3</a:t>
              </a:r>
            </a:p>
          </p:txBody>
        </p:sp>
        <p:sp>
          <p:nvSpPr>
            <p:cNvPr id="63" name="AutoShape 50"/>
            <p:cNvSpPr>
              <a:spLocks noChangeShapeType="1"/>
            </p:cNvSpPr>
            <p:nvPr>
              <p:custDataLst>
                <p:tags r:id="rId11"/>
              </p:custDataLst>
            </p:nvPr>
          </p:nvSpPr>
          <p:spPr bwMode="auto">
            <a:xfrm flipV="1">
              <a:off x="2044163" y="2424641"/>
              <a:ext cx="433969" cy="499950"/>
            </a:xfrm>
            <a:prstGeom prst="straightConnector1">
              <a:avLst/>
            </a:prstGeom>
            <a:ln w="19050">
              <a:solidFill>
                <a:schemeClr val="accent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64" name="AutoShape 49"/>
            <p:cNvSpPr>
              <a:spLocks noChangeShapeType="1"/>
            </p:cNvSpPr>
            <p:nvPr>
              <p:custDataLst>
                <p:tags r:id="rId12"/>
              </p:custDataLst>
            </p:nvPr>
          </p:nvSpPr>
          <p:spPr bwMode="auto">
            <a:xfrm>
              <a:off x="2088822" y="3042054"/>
              <a:ext cx="344651" cy="971"/>
            </a:xfrm>
            <a:prstGeom prst="straightConnector1">
              <a:avLst/>
            </a:prstGeom>
            <a:ln w="19050">
              <a:solidFill>
                <a:schemeClr val="accent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65" name="Oval 48"/>
            <p:cNvSpPr>
              <a:spLocks noChangeArrowheads="1"/>
            </p:cNvSpPr>
            <p:nvPr>
              <p:custDataLst>
                <p:tags r:id="rId13"/>
              </p:custDataLst>
            </p:nvPr>
          </p:nvSpPr>
          <p:spPr bwMode="auto">
            <a:xfrm>
              <a:off x="3245102" y="2143116"/>
              <a:ext cx="302905" cy="330064"/>
            </a:xfrm>
            <a:prstGeom prst="ellipse">
              <a:avLst/>
            </a:prstGeom>
            <a:gradFill>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5"/>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algn="ctr" fontAlgn="base">
                <a:spcBef>
                  <a:spcPct val="0"/>
                </a:spcBef>
                <a:spcAft>
                  <a:spcPct val="0"/>
                </a:spcAft>
              </a:pPr>
              <a:r>
                <a:rPr lang="en-US" altLang="zh-CN" sz="1600">
                  <a:solidFill>
                    <a:srgbClr val="FFFFFF"/>
                  </a:solidFill>
                  <a:latin typeface="Consolas" panose="020B0609020204030204" pitchFamily="49" charset="0"/>
                  <a:ea typeface="楷体" panose="02010609060101010101" pitchFamily="49" charset="-122"/>
                  <a:cs typeface="Consolas" panose="020B0609020204030204" pitchFamily="49" charset="0"/>
                </a:rPr>
                <a:t>5</a:t>
              </a:r>
            </a:p>
          </p:txBody>
        </p:sp>
        <p:sp>
          <p:nvSpPr>
            <p:cNvPr id="66" name="AutoShape 47"/>
            <p:cNvSpPr>
              <a:spLocks noChangeShapeType="1"/>
            </p:cNvSpPr>
            <p:nvPr>
              <p:custDataLst>
                <p:tags r:id="rId14"/>
              </p:custDataLst>
            </p:nvPr>
          </p:nvSpPr>
          <p:spPr bwMode="auto">
            <a:xfrm>
              <a:off x="2736378" y="2309118"/>
              <a:ext cx="508724" cy="971"/>
            </a:xfrm>
            <a:prstGeom prst="straightConnector1">
              <a:avLst/>
            </a:prstGeom>
            <a:ln w="19050">
              <a:solidFill>
                <a:schemeClr val="accent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67" name="AutoShape 46"/>
            <p:cNvSpPr>
              <a:spLocks noChangeShapeType="1"/>
            </p:cNvSpPr>
            <p:nvPr>
              <p:custDataLst>
                <p:tags r:id="rId15"/>
              </p:custDataLst>
            </p:nvPr>
          </p:nvSpPr>
          <p:spPr bwMode="auto">
            <a:xfrm flipV="1">
              <a:off x="2691719" y="2424641"/>
              <a:ext cx="598042" cy="499950"/>
            </a:xfrm>
            <a:prstGeom prst="straightConnector1">
              <a:avLst/>
            </a:prstGeom>
            <a:ln w="19050">
              <a:solidFill>
                <a:schemeClr val="dk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68" name="AutoShape 45"/>
            <p:cNvSpPr>
              <a:spLocks noChangeShapeType="1"/>
            </p:cNvSpPr>
            <p:nvPr>
              <p:custDataLst>
                <p:tags r:id="rId16"/>
              </p:custDataLst>
            </p:nvPr>
          </p:nvSpPr>
          <p:spPr bwMode="auto">
            <a:xfrm>
              <a:off x="2584926" y="3206116"/>
              <a:ext cx="971" cy="403843"/>
            </a:xfrm>
            <a:prstGeom prst="straightConnector1">
              <a:avLst/>
            </a:prstGeom>
            <a:ln w="19050">
              <a:solidFill>
                <a:schemeClr val="accent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69" name="AutoShape 44"/>
            <p:cNvSpPr>
              <a:spLocks noChangeShapeType="1"/>
            </p:cNvSpPr>
            <p:nvPr>
              <p:custDataLst>
                <p:tags r:id="rId17"/>
              </p:custDataLst>
            </p:nvPr>
          </p:nvSpPr>
          <p:spPr bwMode="auto">
            <a:xfrm>
              <a:off x="2736378" y="3042054"/>
              <a:ext cx="508724" cy="971"/>
            </a:xfrm>
            <a:prstGeom prst="straightConnector1">
              <a:avLst/>
            </a:prstGeom>
            <a:ln w="19050">
              <a:solidFill>
                <a:schemeClr val="accent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70" name="AutoShape 43"/>
            <p:cNvSpPr>
              <a:spLocks noChangeShapeType="1"/>
            </p:cNvSpPr>
            <p:nvPr>
              <p:custDataLst>
                <p:tags r:id="rId18"/>
              </p:custDataLst>
            </p:nvPr>
          </p:nvSpPr>
          <p:spPr bwMode="auto">
            <a:xfrm flipV="1">
              <a:off x="2691719" y="3157577"/>
              <a:ext cx="598042" cy="500921"/>
            </a:xfrm>
            <a:prstGeom prst="straightConnector1">
              <a:avLst/>
            </a:prstGeom>
            <a:ln w="19050">
              <a:solidFill>
                <a:schemeClr val="dk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grpSp>
      <p:sp>
        <p:nvSpPr>
          <p:cNvPr id="112" name="TextBox 111"/>
          <p:cNvSpPr txBox="1"/>
          <p:nvPr/>
        </p:nvSpPr>
        <p:spPr>
          <a:xfrm>
            <a:off x="6546110" y="4470984"/>
            <a:ext cx="3643338" cy="368300"/>
          </a:xfrm>
          <a:prstGeom prst="rect">
            <a:avLst/>
          </a:prstGeom>
          <a:noFill/>
        </p:spPr>
        <p:txBody>
          <a:bodyPr wrap="square" rtlCol="0">
            <a:spAutoFit/>
          </a:bodyPr>
          <a:lstStyle/>
          <a:p>
            <a:r>
              <a:rPr lang="en-US" altLang="zh-CN">
                <a:solidFill>
                  <a:srgbClr val="000000"/>
                </a:solidFill>
                <a:latin typeface="微软雅黑" panose="020B0503020204020204" pitchFamily="34" charset="-122"/>
                <a:ea typeface="微软雅黑" panose="020B0503020204020204" pitchFamily="34" charset="-122"/>
                <a:cs typeface="Consolas" panose="020B0609020204030204" pitchFamily="49" charset="0"/>
              </a:rPr>
              <a:t>DFS(0) → </a:t>
            </a:r>
            <a:r>
              <a:rPr lang="en-US" altLang="zh-CN">
                <a:solidFill>
                  <a:srgbClr val="000000"/>
                </a:solidFill>
                <a:latin typeface="微软雅黑" panose="020B0503020204020204" pitchFamily="34" charset="-122"/>
                <a:ea typeface="微软雅黑" panose="020B0503020204020204" pitchFamily="34" charset="-122"/>
                <a:cs typeface="Consolas" panose="020B0609020204030204" pitchFamily="49" charset="0"/>
                <a:sym typeface="Wingdings" panose="05000000000000000000"/>
              </a:rPr>
              <a:t> DFS(1) </a:t>
            </a:r>
            <a:r>
              <a:rPr lang="en-US" altLang="zh-CN">
                <a:solidFill>
                  <a:srgbClr val="000000"/>
                </a:solidFill>
                <a:latin typeface="微软雅黑" panose="020B0503020204020204" pitchFamily="34" charset="-122"/>
                <a:ea typeface="微软雅黑" panose="020B0503020204020204" pitchFamily="34" charset="-122"/>
                <a:cs typeface="Consolas" panose="020B0609020204030204" pitchFamily="49" charset="0"/>
              </a:rPr>
              <a:t>→ </a:t>
            </a:r>
            <a:r>
              <a:rPr lang="en-US" altLang="zh-CN">
                <a:solidFill>
                  <a:srgbClr val="000000"/>
                </a:solidFill>
                <a:latin typeface="微软雅黑" panose="020B0503020204020204" pitchFamily="34" charset="-122"/>
                <a:ea typeface="微软雅黑" panose="020B0503020204020204" pitchFamily="34" charset="-122"/>
                <a:cs typeface="Consolas" panose="020B0609020204030204" pitchFamily="49" charset="0"/>
                <a:sym typeface="Wingdings" panose="05000000000000000000"/>
              </a:rPr>
              <a:t> DFS(5)</a:t>
            </a:r>
          </a:p>
        </p:txBody>
      </p:sp>
      <p:grpSp>
        <p:nvGrpSpPr>
          <p:cNvPr id="123" name="组合 122"/>
          <p:cNvGrpSpPr/>
          <p:nvPr/>
        </p:nvGrpSpPr>
        <p:grpSpPr>
          <a:xfrm>
            <a:off x="7371018" y="4888462"/>
            <a:ext cx="2715746" cy="571574"/>
            <a:chOff x="2090664" y="4752982"/>
            <a:chExt cx="2715746" cy="571574"/>
          </a:xfrm>
        </p:grpSpPr>
        <p:sp>
          <p:nvSpPr>
            <p:cNvPr id="113" name="TextBox 112"/>
            <p:cNvSpPr txBox="1"/>
            <p:nvPr/>
          </p:nvSpPr>
          <p:spPr>
            <a:xfrm>
              <a:off x="2520394" y="4956256"/>
              <a:ext cx="2286016" cy="368300"/>
            </a:xfrm>
            <a:prstGeom prst="rect">
              <a:avLst/>
            </a:prstGeom>
            <a:noFill/>
          </p:spPr>
          <p:txBody>
            <a:bodyPr wrap="square" rtlCol="0">
              <a:spAutoFit/>
            </a:bodyPr>
            <a:lstStyle/>
            <a:p>
              <a:r>
                <a:rPr lang="en-US" altLang="zh-CN">
                  <a:solidFill>
                    <a:srgbClr val="000000"/>
                  </a:solidFill>
                  <a:latin typeface="微软雅黑" panose="020B0503020204020204" pitchFamily="34" charset="-122"/>
                  <a:ea typeface="微软雅黑" panose="020B0503020204020204" pitchFamily="34" charset="-122"/>
                  <a:cs typeface="Consolas" panose="020B0609020204030204" pitchFamily="49" charset="0"/>
                  <a:sym typeface="Wingdings" panose="05000000000000000000"/>
                </a:rPr>
                <a:t>DFS(2) →  DFS(3)</a:t>
              </a:r>
            </a:p>
          </p:txBody>
        </p:sp>
        <p:cxnSp>
          <p:nvCxnSpPr>
            <p:cNvPr id="116" name="直接箭头连接符 115"/>
            <p:cNvCxnSpPr/>
            <p:nvPr>
              <p:custDataLst>
                <p:tags r:id="rId5"/>
              </p:custDataLst>
            </p:nvPr>
          </p:nvCxnSpPr>
          <p:spPr>
            <a:xfrm>
              <a:off x="2090664" y="4752982"/>
              <a:ext cx="428628" cy="357190"/>
            </a:xfrm>
            <a:prstGeom prst="straightConnector1">
              <a:avLst/>
            </a:prstGeom>
            <a:ln w="19050">
              <a:solidFill>
                <a:schemeClr val="dk1"/>
              </a:solidFill>
              <a:tailEnd type="arrow"/>
            </a:ln>
          </p:spPr>
          <p:style>
            <a:lnRef idx="2">
              <a:schemeClr val="dk1"/>
            </a:lnRef>
            <a:fillRef idx="0">
              <a:schemeClr val="dk1"/>
            </a:fillRef>
            <a:effectRef idx="1">
              <a:schemeClr val="dk1"/>
            </a:effectRef>
            <a:fontRef idx="minor">
              <a:schemeClr val="tx1"/>
            </a:fontRef>
          </p:style>
        </p:cxnSp>
      </p:grpSp>
      <p:grpSp>
        <p:nvGrpSpPr>
          <p:cNvPr id="124" name="组合 123"/>
          <p:cNvGrpSpPr/>
          <p:nvPr/>
        </p:nvGrpSpPr>
        <p:grpSpPr>
          <a:xfrm>
            <a:off x="8505080" y="5471116"/>
            <a:ext cx="1561588" cy="592662"/>
            <a:chOff x="3214678" y="5335636"/>
            <a:chExt cx="1561588" cy="592662"/>
          </a:xfrm>
        </p:grpSpPr>
        <p:sp>
          <p:nvSpPr>
            <p:cNvPr id="114" name="TextBox 113"/>
            <p:cNvSpPr txBox="1"/>
            <p:nvPr/>
          </p:nvSpPr>
          <p:spPr>
            <a:xfrm>
              <a:off x="3776134" y="5559998"/>
              <a:ext cx="1000132" cy="368300"/>
            </a:xfrm>
            <a:prstGeom prst="rect">
              <a:avLst/>
            </a:prstGeom>
            <a:noFill/>
          </p:spPr>
          <p:txBody>
            <a:bodyPr wrap="square" rtlCol="0">
              <a:spAutoFit/>
            </a:bodyPr>
            <a:lstStyle/>
            <a:p>
              <a:r>
                <a:rPr lang="en-US" altLang="zh-CN">
                  <a:solidFill>
                    <a:srgbClr val="000000"/>
                  </a:solidFill>
                  <a:latin typeface="微软雅黑" panose="020B0503020204020204" pitchFamily="34" charset="-122"/>
                  <a:ea typeface="微软雅黑" panose="020B0503020204020204" pitchFamily="34" charset="-122"/>
                  <a:cs typeface="Consolas" panose="020B0609020204030204" pitchFamily="49" charset="0"/>
                  <a:sym typeface="Wingdings" panose="05000000000000000000"/>
                </a:rPr>
                <a:t>DFS(4)</a:t>
              </a:r>
            </a:p>
          </p:txBody>
        </p:sp>
        <p:cxnSp>
          <p:nvCxnSpPr>
            <p:cNvPr id="119" name="直接箭头连接符 118"/>
            <p:cNvCxnSpPr/>
            <p:nvPr>
              <p:custDataLst>
                <p:tags r:id="rId4"/>
              </p:custDataLst>
            </p:nvPr>
          </p:nvCxnSpPr>
          <p:spPr>
            <a:xfrm>
              <a:off x="3214678" y="5335636"/>
              <a:ext cx="500066" cy="357190"/>
            </a:xfrm>
            <a:prstGeom prst="straightConnector1">
              <a:avLst/>
            </a:prstGeom>
            <a:ln w="19050">
              <a:solidFill>
                <a:schemeClr val="dk1"/>
              </a:solidFill>
              <a:tailEnd type="arrow"/>
            </a:ln>
          </p:spPr>
          <p:style>
            <a:lnRef idx="2">
              <a:schemeClr val="dk1"/>
            </a:lnRef>
            <a:fillRef idx="0">
              <a:schemeClr val="dk1"/>
            </a:fillRef>
            <a:effectRef idx="1">
              <a:schemeClr val="dk1"/>
            </a:effectRef>
            <a:fontRef idx="minor">
              <a:schemeClr val="tx1"/>
            </a:fontRef>
          </p:style>
        </p:cxnSp>
      </p:grpSp>
      <p:sp>
        <p:nvSpPr>
          <p:cNvPr id="120" name="任意多边形 119"/>
          <p:cNvSpPr/>
          <p:nvPr>
            <p:custDataLst>
              <p:tags r:id="rId1"/>
            </p:custDataLst>
          </p:nvPr>
        </p:nvSpPr>
        <p:spPr>
          <a:xfrm>
            <a:off x="8465682" y="4178267"/>
            <a:ext cx="974690" cy="278005"/>
          </a:xfrm>
          <a:custGeom>
            <a:avLst/>
            <a:gdLst>
              <a:gd name="connsiteX0" fmla="*/ 974690 w 974690"/>
              <a:gd name="connsiteY0" fmla="*/ 278005 h 278005"/>
              <a:gd name="connsiteX1" fmla="*/ 813917 w 974690"/>
              <a:gd name="connsiteY1" fmla="*/ 66990 h 278005"/>
              <a:gd name="connsiteX2" fmla="*/ 301451 w 974690"/>
              <a:gd name="connsiteY2" fmla="*/ 26796 h 278005"/>
              <a:gd name="connsiteX3" fmla="*/ 0 w 974690"/>
              <a:gd name="connsiteY3" fmla="*/ 227763 h 278005"/>
            </a:gdLst>
            <a:ahLst/>
            <a:cxnLst>
              <a:cxn ang="0">
                <a:pos x="connsiteX0" y="connsiteY0"/>
              </a:cxn>
              <a:cxn ang="0">
                <a:pos x="connsiteX1" y="connsiteY1"/>
              </a:cxn>
              <a:cxn ang="0">
                <a:pos x="connsiteX2" y="connsiteY2"/>
              </a:cxn>
              <a:cxn ang="0">
                <a:pos x="connsiteX3" y="connsiteY3"/>
              </a:cxn>
            </a:cxnLst>
            <a:rect l="l" t="t" r="r" b="b"/>
            <a:pathLst>
              <a:path w="974690" h="278005">
                <a:moveTo>
                  <a:pt x="974690" y="278005"/>
                </a:moveTo>
                <a:cubicBezTo>
                  <a:pt x="950406" y="193431"/>
                  <a:pt x="926123" y="108858"/>
                  <a:pt x="813917" y="66990"/>
                </a:cubicBezTo>
                <a:cubicBezTo>
                  <a:pt x="701711" y="25122"/>
                  <a:pt x="437104" y="0"/>
                  <a:pt x="301451" y="26796"/>
                </a:cubicBezTo>
                <a:cubicBezTo>
                  <a:pt x="165798" y="53592"/>
                  <a:pt x="82899" y="140677"/>
                  <a:pt x="0" y="227763"/>
                </a:cubicBezTo>
              </a:path>
            </a:pathLst>
          </a:custGeom>
          <a:ln w="19050">
            <a:solidFill>
              <a:schemeClr val="dk1"/>
            </a:solidFill>
            <a:prstDash val="dash"/>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srgbClr val="525252"/>
              </a:solidFill>
            </a:endParaRPr>
          </a:p>
        </p:txBody>
      </p:sp>
      <p:sp>
        <p:nvSpPr>
          <p:cNvPr id="121" name="任意多边形 120"/>
          <p:cNvSpPr/>
          <p:nvPr>
            <p:custDataLst>
              <p:tags r:id="rId2"/>
            </p:custDataLst>
          </p:nvPr>
        </p:nvSpPr>
        <p:spPr>
          <a:xfrm>
            <a:off x="7143056" y="4215170"/>
            <a:ext cx="974690" cy="278005"/>
          </a:xfrm>
          <a:custGeom>
            <a:avLst/>
            <a:gdLst>
              <a:gd name="connsiteX0" fmla="*/ 974690 w 974690"/>
              <a:gd name="connsiteY0" fmla="*/ 278005 h 278005"/>
              <a:gd name="connsiteX1" fmla="*/ 813917 w 974690"/>
              <a:gd name="connsiteY1" fmla="*/ 66990 h 278005"/>
              <a:gd name="connsiteX2" fmla="*/ 301451 w 974690"/>
              <a:gd name="connsiteY2" fmla="*/ 26796 h 278005"/>
              <a:gd name="connsiteX3" fmla="*/ 0 w 974690"/>
              <a:gd name="connsiteY3" fmla="*/ 227763 h 278005"/>
            </a:gdLst>
            <a:ahLst/>
            <a:cxnLst>
              <a:cxn ang="0">
                <a:pos x="connsiteX0" y="connsiteY0"/>
              </a:cxn>
              <a:cxn ang="0">
                <a:pos x="connsiteX1" y="connsiteY1"/>
              </a:cxn>
              <a:cxn ang="0">
                <a:pos x="connsiteX2" y="connsiteY2"/>
              </a:cxn>
              <a:cxn ang="0">
                <a:pos x="connsiteX3" y="connsiteY3"/>
              </a:cxn>
            </a:cxnLst>
            <a:rect l="l" t="t" r="r" b="b"/>
            <a:pathLst>
              <a:path w="974690" h="278005">
                <a:moveTo>
                  <a:pt x="974690" y="278005"/>
                </a:moveTo>
                <a:cubicBezTo>
                  <a:pt x="950406" y="193431"/>
                  <a:pt x="926123" y="108858"/>
                  <a:pt x="813917" y="66990"/>
                </a:cubicBezTo>
                <a:cubicBezTo>
                  <a:pt x="701711" y="25122"/>
                  <a:pt x="437104" y="0"/>
                  <a:pt x="301451" y="26796"/>
                </a:cubicBezTo>
                <a:cubicBezTo>
                  <a:pt x="165798" y="53592"/>
                  <a:pt x="82899" y="140677"/>
                  <a:pt x="0" y="227763"/>
                </a:cubicBezTo>
              </a:path>
            </a:pathLst>
          </a:custGeom>
          <a:ln w="19050">
            <a:solidFill>
              <a:schemeClr val="dk1"/>
            </a:solidFill>
            <a:prstDash val="dash"/>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srgbClr val="525252"/>
              </a:solidFill>
            </a:endParaRPr>
          </a:p>
        </p:txBody>
      </p:sp>
      <p:sp>
        <p:nvSpPr>
          <p:cNvPr id="122" name="任意多边形 121"/>
          <p:cNvSpPr/>
          <p:nvPr>
            <p:custDataLst>
              <p:tags r:id="rId3"/>
            </p:custDataLst>
          </p:nvPr>
        </p:nvSpPr>
        <p:spPr>
          <a:xfrm>
            <a:off x="8367550" y="4858112"/>
            <a:ext cx="974690" cy="278005"/>
          </a:xfrm>
          <a:custGeom>
            <a:avLst/>
            <a:gdLst>
              <a:gd name="connsiteX0" fmla="*/ 974690 w 974690"/>
              <a:gd name="connsiteY0" fmla="*/ 278005 h 278005"/>
              <a:gd name="connsiteX1" fmla="*/ 813917 w 974690"/>
              <a:gd name="connsiteY1" fmla="*/ 66990 h 278005"/>
              <a:gd name="connsiteX2" fmla="*/ 301451 w 974690"/>
              <a:gd name="connsiteY2" fmla="*/ 26796 h 278005"/>
              <a:gd name="connsiteX3" fmla="*/ 0 w 974690"/>
              <a:gd name="connsiteY3" fmla="*/ 227763 h 278005"/>
            </a:gdLst>
            <a:ahLst/>
            <a:cxnLst>
              <a:cxn ang="0">
                <a:pos x="connsiteX0" y="connsiteY0"/>
              </a:cxn>
              <a:cxn ang="0">
                <a:pos x="connsiteX1" y="connsiteY1"/>
              </a:cxn>
              <a:cxn ang="0">
                <a:pos x="connsiteX2" y="connsiteY2"/>
              </a:cxn>
              <a:cxn ang="0">
                <a:pos x="connsiteX3" y="connsiteY3"/>
              </a:cxn>
            </a:cxnLst>
            <a:rect l="l" t="t" r="r" b="b"/>
            <a:pathLst>
              <a:path w="974690" h="278005">
                <a:moveTo>
                  <a:pt x="974690" y="278005"/>
                </a:moveTo>
                <a:cubicBezTo>
                  <a:pt x="950406" y="193431"/>
                  <a:pt x="926123" y="108858"/>
                  <a:pt x="813917" y="66990"/>
                </a:cubicBezTo>
                <a:cubicBezTo>
                  <a:pt x="701711" y="25122"/>
                  <a:pt x="437104" y="0"/>
                  <a:pt x="301451" y="26796"/>
                </a:cubicBezTo>
                <a:cubicBezTo>
                  <a:pt x="165798" y="53592"/>
                  <a:pt x="82899" y="140677"/>
                  <a:pt x="0" y="227763"/>
                </a:cubicBezTo>
              </a:path>
            </a:pathLst>
          </a:custGeom>
          <a:ln w="19050">
            <a:solidFill>
              <a:schemeClr val="dk1"/>
            </a:solidFill>
            <a:prstDash val="dash"/>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srgbClr val="525252"/>
              </a:solidFill>
            </a:endParaRPr>
          </a:p>
        </p:txBody>
      </p:sp>
      <p:sp>
        <p:nvSpPr>
          <p:cNvPr id="31" name="文本框 30"/>
          <p:cNvSpPr txBox="1"/>
          <p:nvPr/>
        </p:nvSpPr>
        <p:spPr>
          <a:xfrm>
            <a:off x="1073369" y="144242"/>
            <a:ext cx="3141980" cy="460375"/>
          </a:xfrm>
          <a:prstGeom prst="rect">
            <a:avLst/>
          </a:prstGeom>
          <a:noFill/>
        </p:spPr>
        <p:txBody>
          <a:bodyPr wrap="none" rtlCol="0" anchor="ctr">
            <a:spAutoFit/>
          </a:bodyPr>
          <a:lstStyle/>
          <a:p>
            <a:r>
              <a:rPr lang="en-US" altLang="zh-CN" sz="2400">
                <a:solidFill>
                  <a:schemeClr val="accent1"/>
                </a:solidFill>
                <a:latin typeface="微软雅黑" panose="020B0503020204020204" pitchFamily="34" charset="-122"/>
                <a:ea typeface="微软雅黑" panose="020B0503020204020204" pitchFamily="34" charset="-122"/>
                <a:cs typeface="Arial" panose="020B0604020202020204"/>
              </a:rPr>
              <a:t>7.4 </a:t>
            </a:r>
            <a:r>
              <a:rPr lang="zh-CN" altLang="en-US" sz="2400">
                <a:solidFill>
                  <a:schemeClr val="accent1"/>
                </a:solidFill>
                <a:latin typeface="微软雅黑" panose="020B0503020204020204" pitchFamily="34" charset="-122"/>
                <a:ea typeface="微软雅黑" panose="020B0503020204020204" pitchFamily="34" charset="-122"/>
                <a:cs typeface="Arial" panose="020B0604020202020204"/>
              </a:rPr>
              <a:t>图遍历算法的应用</a:t>
            </a:r>
          </a:p>
        </p:txBody>
      </p:sp>
      <p:sp>
        <p:nvSpPr>
          <p:cNvPr id="32" name="Text Box 5"/>
          <p:cNvSpPr txBox="1">
            <a:spLocks noChangeArrowheads="1"/>
          </p:cNvSpPr>
          <p:nvPr/>
        </p:nvSpPr>
        <p:spPr bwMode="auto">
          <a:xfrm>
            <a:off x="1038673" y="847545"/>
            <a:ext cx="4846561" cy="398780"/>
          </a:xfrm>
          <a:prstGeom prst="rect">
            <a:avLst/>
          </a:prstGeom>
          <a:noFill/>
        </p:spPr>
        <p:txBody>
          <a:bodyPr wrap="square">
            <a:spAutoFit/>
          </a:bodyPr>
          <a:lstStyle>
            <a:defPPr>
              <a:defRPr lang="zh-CN"/>
            </a:defPPr>
            <a:lvl1pPr marL="342900" marR="0" lvl="0" indent="-342900" fontAlgn="auto">
              <a:lnSpc>
                <a:spcPct val="100000"/>
              </a:lnSpc>
              <a:spcBef>
                <a:spcPts val="0"/>
              </a:spcBef>
              <a:spcAft>
                <a:spcPts val="0"/>
              </a:spcAft>
              <a:buClrTx/>
              <a:buSzTx/>
              <a:buFont typeface="Wingdings" panose="05000000000000000000" pitchFamily="2" charset="2"/>
              <a:buChar char="l"/>
              <a:defRPr kumimoji="0" sz="2000" b="0" i="0" u="none" strike="noStrike" cap="none" spc="0" normalizeH="0" baseline="0">
                <a:ln>
                  <a:noFill/>
                </a:ln>
                <a:solidFill>
                  <a:srgbClr val="A5A5A5">
                    <a:lumMod val="50000"/>
                  </a:srgbClr>
                </a:solidFill>
                <a:effectLst/>
                <a:uLnTx/>
                <a:uFillTx/>
                <a:latin typeface="思源黑体 CN Heavy" panose="020B0A00000000000000" pitchFamily="34" charset="-122"/>
                <a:ea typeface="思源黑体 CN Heavy" panose="020B0A00000000000000" pitchFamily="34" charset="-122"/>
              </a:defRPr>
            </a:lvl1pPr>
          </a:lstStyle>
          <a:p>
            <a:r>
              <a:rPr lang="en-US" altLang="zh-CN">
                <a:solidFill>
                  <a:srgbClr val="000000"/>
                </a:solidFill>
                <a:latin typeface="微软雅黑" panose="020B0503020204020204" pitchFamily="34" charset="-122"/>
                <a:ea typeface="微软雅黑" panose="020B0503020204020204" pitchFamily="34" charset="-122"/>
              </a:rPr>
              <a:t>7.4.1 </a:t>
            </a:r>
            <a:r>
              <a:rPr lang="zh-CN" altLang="en-US">
                <a:solidFill>
                  <a:srgbClr val="000000"/>
                </a:solidFill>
                <a:latin typeface="微软雅黑" panose="020B0503020204020204" pitchFamily="34" charset="-122"/>
                <a:ea typeface="微软雅黑" panose="020B0503020204020204" pitchFamily="34" charset="-122"/>
              </a:rPr>
              <a:t>深度优先遍历算法的应用</a:t>
            </a:r>
          </a:p>
        </p:txBody>
      </p:sp>
      <p:pic>
        <p:nvPicPr>
          <p:cNvPr id="3" name="图片 2" descr="卡通人物&#10;&#10;描述已自动生成"/>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flipH="1">
            <a:off x="1711734" y="1980203"/>
            <a:ext cx="3500438" cy="3490913"/>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wipe(left)">
                                      <p:cBhvr>
                                        <p:cTn id="7" dur="500"/>
                                        <p:tgtEl>
                                          <p:spTgt spid="31"/>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32"/>
                                        </p:tgtEl>
                                        <p:attrNameLst>
                                          <p:attrName>style.visibility</p:attrName>
                                        </p:attrNameLst>
                                      </p:cBhvr>
                                      <p:to>
                                        <p:strVal val="visible"/>
                                      </p:to>
                                    </p:set>
                                    <p:anim calcmode="lin" valueType="num">
                                      <p:cBhvr additive="base">
                                        <p:cTn id="11" dur="500" fill="hold"/>
                                        <p:tgtEl>
                                          <p:spTgt spid="32"/>
                                        </p:tgtEl>
                                        <p:attrNameLst>
                                          <p:attrName>ppt_x</p:attrName>
                                        </p:attrNameLst>
                                      </p:cBhvr>
                                      <p:tavLst>
                                        <p:tav tm="0">
                                          <p:val>
                                            <p:strVal val="0-#ppt_w/2"/>
                                          </p:val>
                                        </p:tav>
                                        <p:tav tm="100000">
                                          <p:val>
                                            <p:strVal val="#ppt_x"/>
                                          </p:val>
                                        </p:tav>
                                      </p:tavLst>
                                    </p:anim>
                                    <p:anim calcmode="lin" valueType="num">
                                      <p:cBhvr additive="base">
                                        <p:cTn id="12" dur="500" fill="hold"/>
                                        <p:tgtEl>
                                          <p:spTgt spid="32"/>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10" presetClass="entr" presetSubtype="0" fill="hold"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fade">
                                      <p:cBhvr>
                                        <p:cTn id="16" dur="500"/>
                                        <p:tgtEl>
                                          <p:spTgt spid="3"/>
                                        </p:tgtEl>
                                      </p:cBhvr>
                                    </p:animEffect>
                                  </p:childTnLst>
                                </p:cTn>
                              </p:par>
                            </p:childTnLst>
                          </p:cTn>
                        </p:par>
                        <p:par>
                          <p:cTn id="17" fill="hold">
                            <p:stCondLst>
                              <p:cond delay="1500"/>
                            </p:stCondLst>
                            <p:childTnLst>
                              <p:par>
                                <p:cTn id="18" presetID="10" presetClass="entr" presetSubtype="0" fill="hold" nodeType="afterEffect">
                                  <p:stCondLst>
                                    <p:cond delay="0"/>
                                  </p:stCondLst>
                                  <p:childTnLst>
                                    <p:set>
                                      <p:cBhvr>
                                        <p:cTn id="19" dur="1" fill="hold">
                                          <p:stCondLst>
                                            <p:cond delay="0"/>
                                          </p:stCondLst>
                                        </p:cTn>
                                        <p:tgtEl>
                                          <p:spTgt spid="111"/>
                                        </p:tgtEl>
                                        <p:attrNameLst>
                                          <p:attrName>style.visibility</p:attrName>
                                        </p:attrNameLst>
                                      </p:cBhvr>
                                      <p:to>
                                        <p:strVal val="visible"/>
                                      </p:to>
                                    </p:set>
                                    <p:animEffect transition="in" filter="fade">
                                      <p:cBhvr>
                                        <p:cTn id="20" dur="500"/>
                                        <p:tgtEl>
                                          <p:spTgt spid="111"/>
                                        </p:tgtEl>
                                      </p:cBhvr>
                                    </p:animEffect>
                                  </p:childTnLst>
                                </p:cTn>
                              </p:par>
                            </p:childTnLst>
                          </p:cTn>
                        </p:par>
                      </p:childTnLst>
                    </p:cTn>
                  </p:par>
                  <p:par>
                    <p:cTn id="21" fill="hold">
                      <p:stCondLst>
                        <p:cond delay="indefinite"/>
                      </p:stCondLst>
                      <p:childTnLst>
                        <p:par>
                          <p:cTn id="22" fill="hold">
                            <p:stCondLst>
                              <p:cond delay="0"/>
                            </p:stCondLst>
                            <p:childTnLst>
                              <p:par>
                                <p:cTn id="23" presetID="18" presetClass="entr" presetSubtype="6" fill="hold" grpId="0" nodeType="clickEffect">
                                  <p:stCondLst>
                                    <p:cond delay="0"/>
                                  </p:stCondLst>
                                  <p:childTnLst>
                                    <p:set>
                                      <p:cBhvr>
                                        <p:cTn id="24" dur="1" fill="hold">
                                          <p:stCondLst>
                                            <p:cond delay="0"/>
                                          </p:stCondLst>
                                        </p:cTn>
                                        <p:tgtEl>
                                          <p:spTgt spid="112"/>
                                        </p:tgtEl>
                                        <p:attrNameLst>
                                          <p:attrName>style.visibility</p:attrName>
                                        </p:attrNameLst>
                                      </p:cBhvr>
                                      <p:to>
                                        <p:strVal val="visible"/>
                                      </p:to>
                                    </p:set>
                                    <p:animEffect transition="in" filter="strips(downRight)">
                                      <p:cBhvr>
                                        <p:cTn id="25" dur="1000"/>
                                        <p:tgtEl>
                                          <p:spTgt spid="112"/>
                                        </p:tgtEl>
                                      </p:cBhvr>
                                    </p:animEffect>
                                  </p:childTnLst>
                                </p:cTn>
                              </p:par>
                            </p:childTnLst>
                          </p:cTn>
                        </p:par>
                      </p:childTnLst>
                    </p:cTn>
                  </p:par>
                  <p:par>
                    <p:cTn id="26" fill="hold">
                      <p:stCondLst>
                        <p:cond delay="indefinite"/>
                      </p:stCondLst>
                      <p:childTnLst>
                        <p:par>
                          <p:cTn id="27" fill="hold">
                            <p:stCondLst>
                              <p:cond delay="0"/>
                            </p:stCondLst>
                            <p:childTnLst>
                              <p:par>
                                <p:cTn id="28" presetID="18" presetClass="entr" presetSubtype="12" fill="hold" grpId="0" nodeType="clickEffect">
                                  <p:stCondLst>
                                    <p:cond delay="0"/>
                                  </p:stCondLst>
                                  <p:childTnLst>
                                    <p:set>
                                      <p:cBhvr>
                                        <p:cTn id="29" dur="1" fill="hold">
                                          <p:stCondLst>
                                            <p:cond delay="0"/>
                                          </p:stCondLst>
                                        </p:cTn>
                                        <p:tgtEl>
                                          <p:spTgt spid="120"/>
                                        </p:tgtEl>
                                        <p:attrNameLst>
                                          <p:attrName>style.visibility</p:attrName>
                                        </p:attrNameLst>
                                      </p:cBhvr>
                                      <p:to>
                                        <p:strVal val="visible"/>
                                      </p:to>
                                    </p:set>
                                    <p:animEffect transition="in" filter="strips(downLeft)">
                                      <p:cBhvr>
                                        <p:cTn id="30" dur="1000"/>
                                        <p:tgtEl>
                                          <p:spTgt spid="120"/>
                                        </p:tgtEl>
                                      </p:cBhvr>
                                    </p:animEffect>
                                  </p:childTnLst>
                                </p:cTn>
                              </p:par>
                            </p:childTnLst>
                          </p:cTn>
                        </p:par>
                      </p:childTnLst>
                    </p:cTn>
                  </p:par>
                  <p:par>
                    <p:cTn id="31" fill="hold">
                      <p:stCondLst>
                        <p:cond delay="indefinite"/>
                      </p:stCondLst>
                      <p:childTnLst>
                        <p:par>
                          <p:cTn id="32" fill="hold">
                            <p:stCondLst>
                              <p:cond delay="0"/>
                            </p:stCondLst>
                            <p:childTnLst>
                              <p:par>
                                <p:cTn id="33" presetID="18" presetClass="entr" presetSubtype="12" fill="hold" grpId="0" nodeType="clickEffect">
                                  <p:stCondLst>
                                    <p:cond delay="0"/>
                                  </p:stCondLst>
                                  <p:childTnLst>
                                    <p:set>
                                      <p:cBhvr>
                                        <p:cTn id="34" dur="1" fill="hold">
                                          <p:stCondLst>
                                            <p:cond delay="0"/>
                                          </p:stCondLst>
                                        </p:cTn>
                                        <p:tgtEl>
                                          <p:spTgt spid="121"/>
                                        </p:tgtEl>
                                        <p:attrNameLst>
                                          <p:attrName>style.visibility</p:attrName>
                                        </p:attrNameLst>
                                      </p:cBhvr>
                                      <p:to>
                                        <p:strVal val="visible"/>
                                      </p:to>
                                    </p:set>
                                    <p:animEffect transition="in" filter="strips(downLeft)">
                                      <p:cBhvr>
                                        <p:cTn id="35" dur="1000"/>
                                        <p:tgtEl>
                                          <p:spTgt spid="121"/>
                                        </p:tgtEl>
                                      </p:cBhvr>
                                    </p:animEffect>
                                  </p:childTnLst>
                                </p:cTn>
                              </p:par>
                            </p:childTnLst>
                          </p:cTn>
                        </p:par>
                      </p:childTnLst>
                    </p:cTn>
                  </p:par>
                  <p:par>
                    <p:cTn id="36" fill="hold">
                      <p:stCondLst>
                        <p:cond delay="indefinite"/>
                      </p:stCondLst>
                      <p:childTnLst>
                        <p:par>
                          <p:cTn id="37" fill="hold">
                            <p:stCondLst>
                              <p:cond delay="0"/>
                            </p:stCondLst>
                            <p:childTnLst>
                              <p:par>
                                <p:cTn id="38" presetID="18" presetClass="entr" presetSubtype="3" fill="hold" nodeType="clickEffect">
                                  <p:stCondLst>
                                    <p:cond delay="0"/>
                                  </p:stCondLst>
                                  <p:childTnLst>
                                    <p:set>
                                      <p:cBhvr>
                                        <p:cTn id="39" dur="1" fill="hold">
                                          <p:stCondLst>
                                            <p:cond delay="0"/>
                                          </p:stCondLst>
                                        </p:cTn>
                                        <p:tgtEl>
                                          <p:spTgt spid="123"/>
                                        </p:tgtEl>
                                        <p:attrNameLst>
                                          <p:attrName>style.visibility</p:attrName>
                                        </p:attrNameLst>
                                      </p:cBhvr>
                                      <p:to>
                                        <p:strVal val="visible"/>
                                      </p:to>
                                    </p:set>
                                    <p:animEffect transition="in" filter="strips(upRight)">
                                      <p:cBhvr>
                                        <p:cTn id="40" dur="1000"/>
                                        <p:tgtEl>
                                          <p:spTgt spid="123"/>
                                        </p:tgtEl>
                                      </p:cBhvr>
                                    </p:animEffect>
                                  </p:childTnLst>
                                </p:cTn>
                              </p:par>
                            </p:childTnLst>
                          </p:cTn>
                        </p:par>
                      </p:childTnLst>
                    </p:cTn>
                  </p:par>
                  <p:par>
                    <p:cTn id="41" fill="hold">
                      <p:stCondLst>
                        <p:cond delay="indefinite"/>
                      </p:stCondLst>
                      <p:childTnLst>
                        <p:par>
                          <p:cTn id="42" fill="hold">
                            <p:stCondLst>
                              <p:cond delay="0"/>
                            </p:stCondLst>
                            <p:childTnLst>
                              <p:par>
                                <p:cTn id="43" presetID="18" presetClass="entr" presetSubtype="12" fill="hold" grpId="0" nodeType="clickEffect">
                                  <p:stCondLst>
                                    <p:cond delay="0"/>
                                  </p:stCondLst>
                                  <p:childTnLst>
                                    <p:set>
                                      <p:cBhvr>
                                        <p:cTn id="44" dur="1" fill="hold">
                                          <p:stCondLst>
                                            <p:cond delay="0"/>
                                          </p:stCondLst>
                                        </p:cTn>
                                        <p:tgtEl>
                                          <p:spTgt spid="122"/>
                                        </p:tgtEl>
                                        <p:attrNameLst>
                                          <p:attrName>style.visibility</p:attrName>
                                        </p:attrNameLst>
                                      </p:cBhvr>
                                      <p:to>
                                        <p:strVal val="visible"/>
                                      </p:to>
                                    </p:set>
                                    <p:animEffect transition="in" filter="strips(downLeft)">
                                      <p:cBhvr>
                                        <p:cTn id="45" dur="1000"/>
                                        <p:tgtEl>
                                          <p:spTgt spid="122"/>
                                        </p:tgtEl>
                                      </p:cBhvr>
                                    </p:animEffect>
                                  </p:childTnLst>
                                </p:cTn>
                              </p:par>
                            </p:childTnLst>
                          </p:cTn>
                        </p:par>
                      </p:childTnLst>
                    </p:cTn>
                  </p:par>
                  <p:par>
                    <p:cTn id="46" fill="hold">
                      <p:stCondLst>
                        <p:cond delay="indefinite"/>
                      </p:stCondLst>
                      <p:childTnLst>
                        <p:par>
                          <p:cTn id="47" fill="hold">
                            <p:stCondLst>
                              <p:cond delay="0"/>
                            </p:stCondLst>
                            <p:childTnLst>
                              <p:par>
                                <p:cTn id="48" presetID="18" presetClass="entr" presetSubtype="3" fill="hold" nodeType="clickEffect">
                                  <p:stCondLst>
                                    <p:cond delay="0"/>
                                  </p:stCondLst>
                                  <p:childTnLst>
                                    <p:set>
                                      <p:cBhvr>
                                        <p:cTn id="49" dur="1" fill="hold">
                                          <p:stCondLst>
                                            <p:cond delay="0"/>
                                          </p:stCondLst>
                                        </p:cTn>
                                        <p:tgtEl>
                                          <p:spTgt spid="124"/>
                                        </p:tgtEl>
                                        <p:attrNameLst>
                                          <p:attrName>style.visibility</p:attrName>
                                        </p:attrNameLst>
                                      </p:cBhvr>
                                      <p:to>
                                        <p:strVal val="visible"/>
                                      </p:to>
                                    </p:set>
                                    <p:animEffect transition="in" filter="strips(upRight)">
                                      <p:cBhvr>
                                        <p:cTn id="50" dur="1000"/>
                                        <p:tgtEl>
                                          <p:spTgt spid="1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 grpId="0"/>
      <p:bldP spid="120" grpId="0" bldLvl="0" animBg="1"/>
      <p:bldP spid="121" grpId="0" bldLvl="0" animBg="1"/>
      <p:bldP spid="122" grpId="0" bldLvl="0" animBg="1"/>
      <p:bldP spid="31" grpId="0"/>
      <p:bldP spid="32" grpId="0"/>
    </p:bld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2242" name="Rectangle 18"/>
          <p:cNvSpPr>
            <a:spLocks noChangeArrowheads="1"/>
          </p:cNvSpPr>
          <p:nvPr>
            <p:custDataLst>
              <p:tags r:id="rId1"/>
            </p:custDataLst>
          </p:nvPr>
        </p:nvSpPr>
        <p:spPr bwMode="auto">
          <a:xfrm>
            <a:off x="1524001" y="1742460"/>
            <a:ext cx="184731" cy="369332"/>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solidFill>
                <a:schemeClr val="dk1"/>
              </a:solidFill>
            </a:endParaRPr>
          </a:p>
        </p:txBody>
      </p:sp>
      <p:grpSp>
        <p:nvGrpSpPr>
          <p:cNvPr id="40" name="组合 39"/>
          <p:cNvGrpSpPr/>
          <p:nvPr/>
        </p:nvGrpSpPr>
        <p:grpSpPr>
          <a:xfrm>
            <a:off x="2487843" y="3095607"/>
            <a:ext cx="2236087" cy="1340140"/>
            <a:chOff x="3008952" y="2151707"/>
            <a:chExt cx="2236087" cy="1340140"/>
          </a:xfrm>
        </p:grpSpPr>
        <p:sp>
          <p:nvSpPr>
            <p:cNvPr id="52240" name="Oval 16"/>
            <p:cNvSpPr>
              <a:spLocks noChangeArrowheads="1"/>
            </p:cNvSpPr>
            <p:nvPr>
              <p:custDataLst>
                <p:tags r:id="rId2"/>
              </p:custDataLst>
            </p:nvPr>
          </p:nvSpPr>
          <p:spPr bwMode="auto">
            <a:xfrm>
              <a:off x="3975096" y="2151707"/>
              <a:ext cx="303799" cy="335035"/>
            </a:xfrm>
            <a:prstGeom prst="ellipse">
              <a:avLst/>
            </a:prstGeom>
            <a:gradFill>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5"/>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algn="ctr" fontAlgn="base">
                <a:spcBef>
                  <a:spcPct val="0"/>
                </a:spcBef>
                <a:spcAft>
                  <a:spcPct val="0"/>
                </a:spcAft>
              </a:pPr>
              <a:r>
                <a:rPr lang="en-US" altLang="zh-CN" sz="1600">
                  <a:solidFill>
                    <a:srgbClr val="FFFFFF"/>
                  </a:solidFill>
                  <a:latin typeface="Consolas" panose="020B0609020204030204" pitchFamily="49" charset="0"/>
                  <a:ea typeface="楷体" panose="02010609060101010101" pitchFamily="49" charset="-122"/>
                  <a:cs typeface="Consolas" panose="020B0609020204030204" pitchFamily="49" charset="0"/>
                </a:rPr>
                <a:t>1</a:t>
              </a:r>
            </a:p>
          </p:txBody>
        </p:sp>
        <p:sp>
          <p:nvSpPr>
            <p:cNvPr id="52239" name="Oval 15"/>
            <p:cNvSpPr>
              <a:spLocks noChangeArrowheads="1"/>
            </p:cNvSpPr>
            <p:nvPr>
              <p:custDataLst>
                <p:tags r:id="rId3"/>
              </p:custDataLst>
            </p:nvPr>
          </p:nvSpPr>
          <p:spPr bwMode="auto">
            <a:xfrm>
              <a:off x="4941240" y="2151707"/>
              <a:ext cx="303799" cy="335035"/>
            </a:xfrm>
            <a:prstGeom prst="ellipse">
              <a:avLst/>
            </a:prstGeom>
            <a:gradFill>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5"/>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algn="ctr" fontAlgn="base">
                <a:spcBef>
                  <a:spcPct val="0"/>
                </a:spcBef>
                <a:spcAft>
                  <a:spcPct val="0"/>
                </a:spcAft>
              </a:pPr>
              <a:r>
                <a:rPr lang="en-US" altLang="zh-CN" sz="1600">
                  <a:solidFill>
                    <a:srgbClr val="FFFFFF"/>
                  </a:solidFill>
                  <a:latin typeface="Consolas" panose="020B0609020204030204" pitchFamily="49" charset="0"/>
                  <a:ea typeface="楷体" panose="02010609060101010101" pitchFamily="49" charset="-122"/>
                  <a:cs typeface="Consolas" panose="020B0609020204030204" pitchFamily="49" charset="0"/>
                </a:rPr>
                <a:t>2</a:t>
              </a:r>
            </a:p>
          </p:txBody>
        </p:sp>
        <p:sp>
          <p:nvSpPr>
            <p:cNvPr id="52238" name="Oval 14"/>
            <p:cNvSpPr>
              <a:spLocks noChangeArrowheads="1"/>
            </p:cNvSpPr>
            <p:nvPr>
              <p:custDataLst>
                <p:tags r:id="rId4"/>
              </p:custDataLst>
            </p:nvPr>
          </p:nvSpPr>
          <p:spPr bwMode="auto">
            <a:xfrm>
              <a:off x="3008952" y="3156812"/>
              <a:ext cx="303799" cy="335035"/>
            </a:xfrm>
            <a:prstGeom prst="ellipse">
              <a:avLst/>
            </a:prstGeom>
            <a:gradFill>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5"/>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algn="ctr" fontAlgn="base">
                <a:spcBef>
                  <a:spcPct val="0"/>
                </a:spcBef>
                <a:spcAft>
                  <a:spcPct val="0"/>
                </a:spcAft>
              </a:pPr>
              <a:r>
                <a:rPr lang="en-US" altLang="zh-CN" sz="1600">
                  <a:solidFill>
                    <a:srgbClr val="FFFFFF"/>
                  </a:solidFill>
                  <a:latin typeface="Consolas" panose="020B0609020204030204" pitchFamily="49" charset="0"/>
                  <a:ea typeface="楷体" panose="02010609060101010101" pitchFamily="49" charset="-122"/>
                  <a:cs typeface="Consolas" panose="020B0609020204030204" pitchFamily="49" charset="0"/>
                </a:rPr>
                <a:t>3</a:t>
              </a:r>
            </a:p>
          </p:txBody>
        </p:sp>
        <p:sp>
          <p:nvSpPr>
            <p:cNvPr id="52237" name="Oval 13"/>
            <p:cNvSpPr>
              <a:spLocks noChangeArrowheads="1"/>
            </p:cNvSpPr>
            <p:nvPr>
              <p:custDataLst>
                <p:tags r:id="rId5"/>
              </p:custDataLst>
            </p:nvPr>
          </p:nvSpPr>
          <p:spPr bwMode="auto">
            <a:xfrm>
              <a:off x="3975096" y="3156812"/>
              <a:ext cx="303799" cy="335035"/>
            </a:xfrm>
            <a:prstGeom prst="ellipse">
              <a:avLst/>
            </a:prstGeom>
            <a:gradFill>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5"/>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algn="ctr" fontAlgn="base">
                <a:spcBef>
                  <a:spcPct val="0"/>
                </a:spcBef>
                <a:spcAft>
                  <a:spcPct val="0"/>
                </a:spcAft>
              </a:pPr>
              <a:r>
                <a:rPr lang="en-US" altLang="zh-CN" sz="1600">
                  <a:solidFill>
                    <a:srgbClr val="FFFFFF"/>
                  </a:solidFill>
                  <a:latin typeface="Consolas" panose="020B0609020204030204" pitchFamily="49" charset="0"/>
                  <a:ea typeface="楷体" panose="02010609060101010101" pitchFamily="49" charset="-122"/>
                  <a:cs typeface="Consolas" panose="020B0609020204030204" pitchFamily="49" charset="0"/>
                </a:rPr>
                <a:t>4</a:t>
              </a:r>
            </a:p>
          </p:txBody>
        </p:sp>
        <p:sp>
          <p:nvSpPr>
            <p:cNvPr id="52236" name="Oval 12"/>
            <p:cNvSpPr>
              <a:spLocks noChangeArrowheads="1"/>
            </p:cNvSpPr>
            <p:nvPr>
              <p:custDataLst>
                <p:tags r:id="rId6"/>
              </p:custDataLst>
            </p:nvPr>
          </p:nvSpPr>
          <p:spPr bwMode="auto">
            <a:xfrm>
              <a:off x="3008952" y="2151707"/>
              <a:ext cx="303799" cy="335035"/>
            </a:xfrm>
            <a:prstGeom prst="ellipse">
              <a:avLst/>
            </a:prstGeom>
            <a:gradFill>
              <a:gsLst>
                <a:gs pos="0">
                  <a:schemeClr val="accent6">
                    <a:lumMod val="110000"/>
                    <a:satMod val="105000"/>
                    <a:tint val="67000"/>
                  </a:schemeClr>
                </a:gs>
                <a:gs pos="50000">
                  <a:schemeClr val="accent6">
                    <a:lumMod val="105000"/>
                    <a:satMod val="103000"/>
                    <a:tint val="73000"/>
                  </a:schemeClr>
                </a:gs>
                <a:gs pos="100000">
                  <a:schemeClr val="accent6">
                    <a:lumMod val="105000"/>
                    <a:satMod val="109000"/>
                    <a:tint val="81000"/>
                  </a:schemeClr>
                </a:gs>
                <a:gs pos="0">
                  <a:srgbClr val="3B3E4D">
                    <a:lumMod val="90000"/>
                    <a:lumOff val="10000"/>
                  </a:srgbClr>
                </a:gs>
                <a:gs pos="50000">
                  <a:srgbClr val="3B3E4D">
                    <a:lumMod val="95000"/>
                    <a:lumOff val="5000"/>
                  </a:srgbClr>
                </a:gs>
                <a:gs pos="100000">
                  <a:srgbClr val="3B3E4D">
                    <a:lumMod val="95000"/>
                    <a:lumOff val="5000"/>
                  </a:srgbClr>
                </a:gs>
              </a:gsLst>
              <a:lin ang="5400000" scaled="0"/>
            </a:gradFill>
            <a:ln>
              <a:solidFill>
                <a:schemeClr val="accent6"/>
              </a:solidFill>
            </a:ln>
          </p:spPr>
          <p:style>
            <a:lnRef idx="1">
              <a:schemeClr val="accent6"/>
            </a:lnRef>
            <a:fillRef idx="2">
              <a:schemeClr val="accent6"/>
            </a:fillRef>
            <a:effectRef idx="1">
              <a:schemeClr val="accent6"/>
            </a:effectRef>
            <a:fontRef idx="minor">
              <a:schemeClr val="dk1"/>
            </a:fontRef>
          </p:style>
          <p:txBody>
            <a:bodyPr vert="horz" wrap="square" lIns="0" tIns="0" rIns="0" bIns="0" numCol="1" anchor="t" anchorCtr="0" compatLnSpc="1"/>
            <a:lstStyle/>
            <a:p>
              <a:pPr algn="ctr" fontAlgn="base">
                <a:spcBef>
                  <a:spcPct val="0"/>
                </a:spcBef>
                <a:spcAft>
                  <a:spcPct val="0"/>
                </a:spcAft>
              </a:pPr>
              <a:r>
                <a:rPr lang="en-US" altLang="zh-CN" sz="1600">
                  <a:solidFill>
                    <a:srgbClr val="FFFFFF"/>
                  </a:solidFill>
                  <a:latin typeface="Consolas" panose="020B0609020204030204" pitchFamily="49" charset="0"/>
                  <a:ea typeface="楷体" panose="02010609060101010101" pitchFamily="49" charset="-122"/>
                  <a:cs typeface="Consolas" panose="020B0609020204030204" pitchFamily="49" charset="0"/>
                </a:rPr>
                <a:t>0</a:t>
              </a:r>
            </a:p>
          </p:txBody>
        </p:sp>
        <p:sp>
          <p:nvSpPr>
            <p:cNvPr id="52235" name="Oval 11"/>
            <p:cNvSpPr>
              <a:spLocks noChangeArrowheads="1"/>
            </p:cNvSpPr>
            <p:nvPr>
              <p:custDataLst>
                <p:tags r:id="rId7"/>
              </p:custDataLst>
            </p:nvPr>
          </p:nvSpPr>
          <p:spPr bwMode="auto">
            <a:xfrm>
              <a:off x="4941240" y="3156812"/>
              <a:ext cx="303799" cy="335035"/>
            </a:xfrm>
            <a:prstGeom prst="ellipse">
              <a:avLst/>
            </a:prstGeom>
            <a:gradFill>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5"/>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algn="ctr" fontAlgn="base">
                <a:spcBef>
                  <a:spcPct val="0"/>
                </a:spcBef>
                <a:spcAft>
                  <a:spcPct val="0"/>
                </a:spcAft>
              </a:pPr>
              <a:r>
                <a:rPr lang="en-US" altLang="zh-CN" sz="1600">
                  <a:solidFill>
                    <a:srgbClr val="FFFFFF"/>
                  </a:solidFill>
                  <a:latin typeface="Consolas" panose="020B0609020204030204" pitchFamily="49" charset="0"/>
                  <a:ea typeface="楷体" panose="02010609060101010101" pitchFamily="49" charset="-122"/>
                  <a:cs typeface="Consolas" panose="020B0609020204030204" pitchFamily="49" charset="0"/>
                </a:rPr>
                <a:t>5</a:t>
              </a:r>
            </a:p>
          </p:txBody>
        </p:sp>
        <p:sp>
          <p:nvSpPr>
            <p:cNvPr id="52234" name="Freeform 10"/>
            <p:cNvSpPr/>
            <p:nvPr>
              <p:custDataLst>
                <p:tags r:id="rId8"/>
              </p:custDataLst>
            </p:nvPr>
          </p:nvSpPr>
          <p:spPr bwMode="auto">
            <a:xfrm>
              <a:off x="3318118" y="2309560"/>
              <a:ext cx="639802" cy="1074"/>
            </a:xfrm>
            <a:custGeom>
              <a:avLst/>
              <a:gdLst/>
              <a:ahLst/>
              <a:cxnLst>
                <a:cxn ang="0">
                  <a:pos x="0" y="6"/>
                </a:cxn>
                <a:cxn ang="0">
                  <a:pos x="596" y="0"/>
                </a:cxn>
              </a:cxnLst>
              <a:rect l="0" t="0" r="r" b="b"/>
              <a:pathLst>
                <a:path w="596" h="6">
                  <a:moveTo>
                    <a:pt x="0" y="6"/>
                  </a:moveTo>
                  <a:lnTo>
                    <a:pt x="596" y="0"/>
                  </a:lnTo>
                </a:path>
              </a:pathLst>
            </a:custGeom>
            <a:ln w="19050">
              <a:solidFill>
                <a:schemeClr val="dk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52233" name="Freeform 9"/>
            <p:cNvSpPr/>
            <p:nvPr>
              <p:custDataLst>
                <p:tags r:id="rId9"/>
              </p:custDataLst>
            </p:nvPr>
          </p:nvSpPr>
          <p:spPr bwMode="auto">
            <a:xfrm>
              <a:off x="4259571" y="2316003"/>
              <a:ext cx="681668" cy="1074"/>
            </a:xfrm>
            <a:custGeom>
              <a:avLst/>
              <a:gdLst/>
              <a:ahLst/>
              <a:cxnLst>
                <a:cxn ang="0">
                  <a:pos x="635" y="0"/>
                </a:cxn>
                <a:cxn ang="0">
                  <a:pos x="0" y="12"/>
                </a:cxn>
              </a:cxnLst>
              <a:rect l="0" t="0" r="r" b="b"/>
              <a:pathLst>
                <a:path w="635" h="12">
                  <a:moveTo>
                    <a:pt x="635" y="0"/>
                  </a:moveTo>
                  <a:lnTo>
                    <a:pt x="0" y="12"/>
                  </a:lnTo>
                </a:path>
              </a:pathLst>
            </a:custGeom>
            <a:ln w="19050">
              <a:solidFill>
                <a:schemeClr val="dk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52232" name="Line 8"/>
            <p:cNvSpPr>
              <a:spLocks noChangeShapeType="1"/>
            </p:cNvSpPr>
            <p:nvPr>
              <p:custDataLst>
                <p:tags r:id="rId10"/>
              </p:custDataLst>
            </p:nvPr>
          </p:nvSpPr>
          <p:spPr bwMode="auto">
            <a:xfrm>
              <a:off x="3163535" y="2486742"/>
              <a:ext cx="1073" cy="670070"/>
            </a:xfrm>
            <a:prstGeom prst="line">
              <a:avLst/>
            </a:prstGeom>
            <a:ln w="19050">
              <a:solidFill>
                <a:schemeClr val="dk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52231" name="Freeform 7"/>
            <p:cNvSpPr/>
            <p:nvPr>
              <p:custDataLst>
                <p:tags r:id="rId11"/>
              </p:custDataLst>
            </p:nvPr>
          </p:nvSpPr>
          <p:spPr bwMode="auto">
            <a:xfrm>
              <a:off x="3325632" y="3351176"/>
              <a:ext cx="649463" cy="1074"/>
            </a:xfrm>
            <a:custGeom>
              <a:avLst/>
              <a:gdLst/>
              <a:ahLst/>
              <a:cxnLst>
                <a:cxn ang="0">
                  <a:pos x="0" y="0"/>
                </a:cxn>
                <a:cxn ang="0">
                  <a:pos x="605" y="30"/>
                </a:cxn>
              </a:cxnLst>
              <a:rect l="0" t="0" r="r" b="b"/>
              <a:pathLst>
                <a:path w="605" h="30">
                  <a:moveTo>
                    <a:pt x="0" y="0"/>
                  </a:moveTo>
                  <a:lnTo>
                    <a:pt x="605" y="30"/>
                  </a:lnTo>
                </a:path>
              </a:pathLst>
            </a:custGeom>
            <a:ln w="19050">
              <a:solidFill>
                <a:schemeClr val="dk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52230" name="Freeform 6"/>
            <p:cNvSpPr/>
            <p:nvPr>
              <p:custDataLst>
                <p:tags r:id="rId12"/>
              </p:custDataLst>
            </p:nvPr>
          </p:nvSpPr>
          <p:spPr bwMode="auto">
            <a:xfrm>
              <a:off x="4299291" y="3323256"/>
              <a:ext cx="641949" cy="2148"/>
            </a:xfrm>
            <a:custGeom>
              <a:avLst/>
              <a:gdLst/>
              <a:ahLst/>
              <a:cxnLst>
                <a:cxn ang="0">
                  <a:pos x="0" y="0"/>
                </a:cxn>
                <a:cxn ang="0">
                  <a:pos x="598" y="2"/>
                </a:cxn>
              </a:cxnLst>
              <a:rect l="0" t="0" r="r" b="b"/>
              <a:pathLst>
                <a:path w="598" h="2">
                  <a:moveTo>
                    <a:pt x="0" y="0"/>
                  </a:moveTo>
                  <a:lnTo>
                    <a:pt x="598" y="2"/>
                  </a:lnTo>
                </a:path>
              </a:pathLst>
            </a:custGeom>
            <a:ln w="19050">
              <a:solidFill>
                <a:schemeClr val="dk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52229" name="Line 5"/>
            <p:cNvSpPr>
              <a:spLocks noChangeShapeType="1"/>
            </p:cNvSpPr>
            <p:nvPr>
              <p:custDataLst>
                <p:tags r:id="rId13"/>
              </p:custDataLst>
            </p:nvPr>
          </p:nvSpPr>
          <p:spPr bwMode="auto">
            <a:xfrm>
              <a:off x="5134468" y="2486742"/>
              <a:ext cx="0" cy="670070"/>
            </a:xfrm>
            <a:prstGeom prst="line">
              <a:avLst/>
            </a:prstGeom>
            <a:ln w="19050">
              <a:solidFill>
                <a:schemeClr val="dk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52228" name="Line 4"/>
            <p:cNvSpPr>
              <a:spLocks noChangeShapeType="1"/>
            </p:cNvSpPr>
            <p:nvPr/>
          </p:nvSpPr>
          <p:spPr bwMode="auto">
            <a:xfrm flipV="1">
              <a:off x="4138180" y="2506838"/>
              <a:ext cx="0" cy="670070"/>
            </a:xfrm>
            <a:prstGeom prst="line">
              <a:avLst/>
            </a:prstGeom>
            <a:noFill/>
            <a:ln w="19050">
              <a:solidFill>
                <a:srgbClr val="000000"/>
              </a:solidFill>
              <a:round/>
              <a:headEnd type="none" w="med" len="med"/>
              <a:tailEnd type="arrow" w="med" len="med"/>
            </a:ln>
          </p:spPr>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52227" name="Freeform 3"/>
            <p:cNvSpPr/>
            <p:nvPr>
              <p:custDataLst>
                <p:tags r:id="rId14"/>
              </p:custDataLst>
            </p:nvPr>
          </p:nvSpPr>
          <p:spPr bwMode="auto">
            <a:xfrm>
              <a:off x="3275178" y="2422312"/>
              <a:ext cx="732122" cy="790339"/>
            </a:xfrm>
            <a:custGeom>
              <a:avLst/>
              <a:gdLst/>
              <a:ahLst/>
              <a:cxnLst>
                <a:cxn ang="0">
                  <a:pos x="0" y="736"/>
                </a:cxn>
                <a:cxn ang="0">
                  <a:pos x="682" y="0"/>
                </a:cxn>
              </a:cxnLst>
              <a:rect l="0" t="0" r="r" b="b"/>
              <a:pathLst>
                <a:path w="682" h="736">
                  <a:moveTo>
                    <a:pt x="0" y="736"/>
                  </a:moveTo>
                  <a:lnTo>
                    <a:pt x="682" y="0"/>
                  </a:lnTo>
                </a:path>
              </a:pathLst>
            </a:custGeom>
            <a:ln w="19050">
              <a:solidFill>
                <a:schemeClr val="dk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52226" name="Freeform 2"/>
            <p:cNvSpPr/>
            <p:nvPr>
              <p:custDataLst>
                <p:tags r:id="rId15"/>
              </p:custDataLst>
            </p:nvPr>
          </p:nvSpPr>
          <p:spPr bwMode="auto">
            <a:xfrm>
              <a:off x="4259571" y="2419090"/>
              <a:ext cx="717093" cy="772084"/>
            </a:xfrm>
            <a:custGeom>
              <a:avLst/>
              <a:gdLst/>
              <a:ahLst/>
              <a:cxnLst>
                <a:cxn ang="0">
                  <a:pos x="668" y="719"/>
                </a:cxn>
                <a:cxn ang="0">
                  <a:pos x="0" y="0"/>
                </a:cxn>
              </a:cxnLst>
              <a:rect l="0" t="0" r="r" b="b"/>
              <a:pathLst>
                <a:path w="668" h="719">
                  <a:moveTo>
                    <a:pt x="668" y="719"/>
                  </a:moveTo>
                  <a:lnTo>
                    <a:pt x="0" y="0"/>
                  </a:lnTo>
                </a:path>
              </a:pathLst>
            </a:custGeom>
            <a:ln w="19050">
              <a:solidFill>
                <a:schemeClr val="dk1"/>
              </a:solidFill>
              <a:headEnd type="arrow" w="med" len="med"/>
              <a:tailEnd type="none"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grpSp>
      <p:sp>
        <p:nvSpPr>
          <p:cNvPr id="23" name="TextBox 2"/>
          <p:cNvSpPr txBox="1"/>
          <p:nvPr/>
        </p:nvSpPr>
        <p:spPr>
          <a:xfrm>
            <a:off x="978351" y="880814"/>
            <a:ext cx="9862265" cy="1322070"/>
          </a:xfrm>
          <a:prstGeom prst="rect">
            <a:avLst/>
          </a:prstGeom>
          <a:noFill/>
        </p:spPr>
        <p:txBody>
          <a:bodyPr wrap="square" rtlCol="0">
            <a:spAutoFit/>
          </a:bodyPr>
          <a:lstStyle/>
          <a:p>
            <a:pPr>
              <a:lnSpc>
                <a:spcPct val="200000"/>
              </a:lnSpc>
            </a:pPr>
            <a:r>
              <a:rPr lang="zh-CN" altLang="zh-CN" sz="2000">
                <a:solidFill>
                  <a:srgbClr val="000000"/>
                </a:solidFill>
                <a:latin typeface="微软雅黑" panose="020B0503020204020204" pitchFamily="34" charset="-122"/>
                <a:ea typeface="微软雅黑" panose="020B0503020204020204" pitchFamily="34" charset="-122"/>
                <a:cs typeface="Consolas" panose="020B0609020204030204" pitchFamily="49" charset="0"/>
              </a:rPr>
              <a:t>【例</a:t>
            </a:r>
            <a:r>
              <a:rPr lang="en-US" altLang="zh-CN" sz="2000">
                <a:solidFill>
                  <a:srgbClr val="000000"/>
                </a:solidFill>
                <a:latin typeface="微软雅黑" panose="020B0503020204020204" pitchFamily="34" charset="-122"/>
                <a:ea typeface="微软雅黑" panose="020B0503020204020204" pitchFamily="34" charset="-122"/>
                <a:cs typeface="Consolas" panose="020B0609020204030204" pitchFamily="49" charset="0"/>
              </a:rPr>
              <a:t>7.5</a:t>
            </a:r>
            <a:r>
              <a:rPr lang="zh-CN" altLang="zh-CN" sz="2000">
                <a:solidFill>
                  <a:srgbClr val="000000"/>
                </a:solidFill>
                <a:latin typeface="微软雅黑" panose="020B0503020204020204" pitchFamily="34" charset="-122"/>
                <a:ea typeface="微软雅黑" panose="020B0503020204020204" pitchFamily="34" charset="-122"/>
                <a:cs typeface="Consolas" panose="020B0609020204030204" pitchFamily="49" charset="0"/>
              </a:rPr>
              <a:t>】</a:t>
            </a:r>
            <a:r>
              <a:rPr lang="zh-CN" altLang="en-US" sz="2000">
                <a:solidFill>
                  <a:srgbClr val="000000"/>
                </a:solidFill>
                <a:latin typeface="微软雅黑" panose="020B0503020204020204" pitchFamily="34" charset="-122"/>
                <a:ea typeface="微软雅黑" panose="020B0503020204020204" pitchFamily="34" charset="-122"/>
                <a:cs typeface="Consolas" panose="020B0609020204030204" pitchFamily="49" charset="0"/>
              </a:rPr>
              <a:t>假设图</a:t>
            </a:r>
            <a:r>
              <a:rPr lang="en-US" altLang="zh-CN" sz="2000">
                <a:solidFill>
                  <a:srgbClr val="000000"/>
                </a:solidFill>
                <a:latin typeface="微软雅黑" panose="020B0503020204020204" pitchFamily="34" charset="-122"/>
                <a:ea typeface="微软雅黑" panose="020B0503020204020204" pitchFamily="34" charset="-122"/>
                <a:cs typeface="Consolas" panose="020B0609020204030204" pitchFamily="49" charset="0"/>
              </a:rPr>
              <a:t>G</a:t>
            </a:r>
            <a:r>
              <a:rPr lang="zh-CN" altLang="en-US" sz="2000">
                <a:solidFill>
                  <a:srgbClr val="000000"/>
                </a:solidFill>
                <a:latin typeface="微软雅黑" panose="020B0503020204020204" pitchFamily="34" charset="-122"/>
                <a:ea typeface="微软雅黑" panose="020B0503020204020204" pitchFamily="34" charset="-122"/>
                <a:cs typeface="Consolas" panose="020B0609020204030204" pitchFamily="49" charset="0"/>
              </a:rPr>
              <a:t>采用邻接表存储，设计一个算法判断顶点</a:t>
            </a:r>
            <a:r>
              <a:rPr lang="en-US" altLang="zh-CN" sz="2000">
                <a:solidFill>
                  <a:srgbClr val="000000"/>
                </a:solidFill>
                <a:latin typeface="微软雅黑" panose="020B0503020204020204" pitchFamily="34" charset="-122"/>
                <a:ea typeface="微软雅黑" panose="020B0503020204020204" pitchFamily="34" charset="-122"/>
                <a:cs typeface="Consolas" panose="020B0609020204030204" pitchFamily="49" charset="0"/>
              </a:rPr>
              <a:t>u</a:t>
            </a:r>
            <a:r>
              <a:rPr lang="zh-CN" altLang="en-US" sz="2000">
                <a:solidFill>
                  <a:srgbClr val="000000"/>
                </a:solidFill>
                <a:latin typeface="微软雅黑" panose="020B0503020204020204" pitchFamily="34" charset="-122"/>
                <a:ea typeface="微软雅黑" panose="020B0503020204020204" pitchFamily="34" charset="-122"/>
                <a:cs typeface="Consolas" panose="020B0609020204030204" pitchFamily="49" charset="0"/>
              </a:rPr>
              <a:t>到顶点</a:t>
            </a:r>
            <a:r>
              <a:rPr lang="en-US" altLang="zh-CN" sz="2000">
                <a:solidFill>
                  <a:srgbClr val="000000"/>
                </a:solidFill>
                <a:latin typeface="微软雅黑" panose="020B0503020204020204" pitchFamily="34" charset="-122"/>
                <a:ea typeface="微软雅黑" panose="020B0503020204020204" pitchFamily="34" charset="-122"/>
                <a:cs typeface="Consolas" panose="020B0609020204030204" pitchFamily="49" charset="0"/>
              </a:rPr>
              <a:t>v</a:t>
            </a:r>
            <a:r>
              <a:rPr lang="zh-CN" altLang="en-US" sz="2000">
                <a:solidFill>
                  <a:srgbClr val="000000"/>
                </a:solidFill>
                <a:latin typeface="微软雅黑" panose="020B0503020204020204" pitchFamily="34" charset="-122"/>
                <a:ea typeface="微软雅黑" panose="020B0503020204020204" pitchFamily="34" charset="-122"/>
                <a:cs typeface="Consolas" panose="020B0609020204030204" pitchFamily="49" charset="0"/>
              </a:rPr>
              <a:t>之间是否有路径。并对于以下有向图，判断从顶点</a:t>
            </a:r>
            <a:r>
              <a:rPr lang="en-US" altLang="zh-CN" sz="2000">
                <a:solidFill>
                  <a:srgbClr val="000000"/>
                </a:solidFill>
                <a:latin typeface="微软雅黑" panose="020B0503020204020204" pitchFamily="34" charset="-122"/>
                <a:ea typeface="微软雅黑" panose="020B0503020204020204" pitchFamily="34" charset="-122"/>
                <a:cs typeface="Consolas" panose="020B0609020204030204" pitchFamily="49" charset="0"/>
              </a:rPr>
              <a:t>0</a:t>
            </a:r>
            <a:r>
              <a:rPr lang="zh-CN" altLang="en-US" sz="2000">
                <a:solidFill>
                  <a:srgbClr val="000000"/>
                </a:solidFill>
                <a:latin typeface="微软雅黑" panose="020B0503020204020204" pitchFamily="34" charset="-122"/>
                <a:ea typeface="微软雅黑" panose="020B0503020204020204" pitchFamily="34" charset="-122"/>
                <a:cs typeface="Consolas" panose="020B0609020204030204" pitchFamily="49" charset="0"/>
              </a:rPr>
              <a:t>到顶点</a:t>
            </a:r>
            <a:r>
              <a:rPr lang="en-US" altLang="zh-CN" sz="2000">
                <a:solidFill>
                  <a:srgbClr val="000000"/>
                </a:solidFill>
                <a:latin typeface="微软雅黑" panose="020B0503020204020204" pitchFamily="34" charset="-122"/>
                <a:ea typeface="微软雅黑" panose="020B0503020204020204" pitchFamily="34" charset="-122"/>
                <a:cs typeface="Consolas" panose="020B0609020204030204" pitchFamily="49" charset="0"/>
              </a:rPr>
              <a:t>5</a:t>
            </a:r>
            <a:r>
              <a:rPr lang="zh-CN" altLang="en-US" sz="2000">
                <a:solidFill>
                  <a:srgbClr val="000000"/>
                </a:solidFill>
                <a:latin typeface="微软雅黑" panose="020B0503020204020204" pitchFamily="34" charset="-122"/>
                <a:ea typeface="微软雅黑" panose="020B0503020204020204" pitchFamily="34" charset="-122"/>
                <a:cs typeface="Consolas" panose="020B0609020204030204" pitchFamily="49" charset="0"/>
              </a:rPr>
              <a:t>、从顶点</a:t>
            </a:r>
            <a:r>
              <a:rPr lang="en-US" altLang="zh-CN" sz="2000">
                <a:solidFill>
                  <a:srgbClr val="000000"/>
                </a:solidFill>
                <a:latin typeface="微软雅黑" panose="020B0503020204020204" pitchFamily="34" charset="-122"/>
                <a:ea typeface="微软雅黑" panose="020B0503020204020204" pitchFamily="34" charset="-122"/>
                <a:cs typeface="Consolas" panose="020B0609020204030204" pitchFamily="49" charset="0"/>
              </a:rPr>
              <a:t>0</a:t>
            </a:r>
            <a:r>
              <a:rPr lang="zh-CN" altLang="en-US" sz="2000">
                <a:solidFill>
                  <a:srgbClr val="000000"/>
                </a:solidFill>
                <a:latin typeface="微软雅黑" panose="020B0503020204020204" pitchFamily="34" charset="-122"/>
                <a:ea typeface="微软雅黑" panose="020B0503020204020204" pitchFamily="34" charset="-122"/>
                <a:cs typeface="Consolas" panose="020B0609020204030204" pitchFamily="49" charset="0"/>
              </a:rPr>
              <a:t>到顶点</a:t>
            </a:r>
            <a:r>
              <a:rPr lang="en-US" altLang="zh-CN" sz="2000">
                <a:solidFill>
                  <a:srgbClr val="000000"/>
                </a:solidFill>
                <a:latin typeface="微软雅黑" panose="020B0503020204020204" pitchFamily="34" charset="-122"/>
                <a:ea typeface="微软雅黑" panose="020B0503020204020204" pitchFamily="34" charset="-122"/>
                <a:cs typeface="Consolas" panose="020B0609020204030204" pitchFamily="49" charset="0"/>
              </a:rPr>
              <a:t>2</a:t>
            </a:r>
            <a:r>
              <a:rPr lang="zh-CN" altLang="en-US" sz="2000">
                <a:solidFill>
                  <a:srgbClr val="000000"/>
                </a:solidFill>
                <a:latin typeface="微软雅黑" panose="020B0503020204020204" pitchFamily="34" charset="-122"/>
                <a:ea typeface="微软雅黑" panose="020B0503020204020204" pitchFamily="34" charset="-122"/>
                <a:cs typeface="Consolas" panose="020B0609020204030204" pitchFamily="49" charset="0"/>
              </a:rPr>
              <a:t>是否有路径。</a:t>
            </a:r>
          </a:p>
        </p:txBody>
      </p:sp>
      <p:sp>
        <p:nvSpPr>
          <p:cNvPr id="24" name="文本框 23"/>
          <p:cNvSpPr txBox="1"/>
          <p:nvPr/>
        </p:nvSpPr>
        <p:spPr>
          <a:xfrm>
            <a:off x="1100703" y="166638"/>
            <a:ext cx="792480" cy="460375"/>
          </a:xfrm>
          <a:prstGeom prst="rect">
            <a:avLst/>
          </a:prstGeom>
          <a:noFill/>
        </p:spPr>
        <p:txBody>
          <a:bodyPr wrap="none" rtlCol="0" anchor="ctr">
            <a:spAutoFit/>
          </a:bodyPr>
          <a:lstStyle/>
          <a:p>
            <a:r>
              <a:rPr lang="zh-CN" altLang="en-US" sz="2400">
                <a:solidFill>
                  <a:schemeClr val="accent1"/>
                </a:solidFill>
                <a:latin typeface="微软雅黑" panose="020B0503020204020204" pitchFamily="34" charset="-122"/>
                <a:ea typeface="微软雅黑" panose="020B0503020204020204" pitchFamily="34" charset="-122"/>
                <a:cs typeface="Arial" panose="020B0604020202020204"/>
              </a:rPr>
              <a:t>示例</a:t>
            </a:r>
            <a:endParaRPr lang="zh-CN" altLang="en-US" sz="2400" dirty="0">
              <a:solidFill>
                <a:schemeClr val="accent1"/>
              </a:solidFill>
              <a:latin typeface="微软雅黑" panose="020B0503020204020204" pitchFamily="34" charset="-122"/>
              <a:ea typeface="微软雅黑" panose="020B0503020204020204" pitchFamily="34" charset="-122"/>
              <a:cs typeface="Arial" panose="020B0604020202020204"/>
            </a:endParaRPr>
          </a:p>
        </p:txBody>
      </p:sp>
      <p:pic>
        <p:nvPicPr>
          <p:cNvPr id="4" name="图片 3" descr="卡通人物&#10;&#10;描述已自动生成"/>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7267575" y="2280538"/>
            <a:ext cx="3752850" cy="4029075"/>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500"/>
                                        <p:tgtEl>
                                          <p:spTgt spid="2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fade">
                                      <p:cBhvr>
                                        <p:cTn id="11" dur="500"/>
                                        <p:tgtEl>
                                          <p:spTgt spid="23"/>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40"/>
                                        </p:tgtEl>
                                        <p:attrNameLst>
                                          <p:attrName>style.visibility</p:attrName>
                                        </p:attrNameLst>
                                      </p:cBhvr>
                                      <p:to>
                                        <p:strVal val="visible"/>
                                      </p:to>
                                    </p:set>
                                    <p:animEffect transition="in" filter="fade">
                                      <p:cBhvr>
                                        <p:cTn id="15"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p:bld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0189" name="Rectangle 13"/>
          <p:cNvSpPr>
            <a:spLocks noChangeArrowheads="1"/>
          </p:cNvSpPr>
          <p:nvPr>
            <p:custDataLst>
              <p:tags r:id="rId1"/>
            </p:custDataLst>
          </p:nvPr>
        </p:nvSpPr>
        <p:spPr bwMode="auto">
          <a:xfrm>
            <a:off x="1524001" y="-184666"/>
            <a:ext cx="184731" cy="369332"/>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solidFill>
                <a:schemeClr val="dk1"/>
              </a:solidFill>
            </a:endParaRPr>
          </a:p>
        </p:txBody>
      </p:sp>
      <p:grpSp>
        <p:nvGrpSpPr>
          <p:cNvPr id="32" name="组合 31"/>
          <p:cNvGrpSpPr/>
          <p:nvPr/>
        </p:nvGrpSpPr>
        <p:grpSpPr>
          <a:xfrm>
            <a:off x="6875682" y="1856870"/>
            <a:ext cx="4032918" cy="3368696"/>
            <a:chOff x="2285984" y="642918"/>
            <a:chExt cx="4032918" cy="3368696"/>
          </a:xfrm>
        </p:grpSpPr>
        <p:sp>
          <p:nvSpPr>
            <p:cNvPr id="16" name="TextBox 15"/>
            <p:cNvSpPr txBox="1"/>
            <p:nvPr>
              <p:custDataLst>
                <p:tags r:id="rId4"/>
              </p:custDataLst>
            </p:nvPr>
          </p:nvSpPr>
          <p:spPr>
            <a:xfrm>
              <a:off x="2285984" y="642918"/>
              <a:ext cx="1428760" cy="352425"/>
            </a:xfrm>
            <a:prstGeom prst="rect">
              <a:avLst/>
            </a:prstGeom>
            <a:gradFill>
              <a:gsLst>
                <a:gs pos="0">
                  <a:schemeClr val="accent3">
                    <a:lumMod val="110000"/>
                    <a:satMod val="105000"/>
                    <a:tint val="67000"/>
                  </a:schemeClr>
                </a:gs>
                <a:gs pos="50000">
                  <a:schemeClr val="accent3">
                    <a:lumMod val="105000"/>
                    <a:satMod val="103000"/>
                    <a:tint val="73000"/>
                  </a:schemeClr>
                </a:gs>
                <a:gs pos="100000">
                  <a:schemeClr val="accent3">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3"/>
              </a:solidFill>
            </a:ln>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altLang="zh-CN" sz="1700" i="1">
                  <a:solidFill>
                    <a:srgbClr val="FFFFFF"/>
                  </a:solidFill>
                  <a:latin typeface="微软雅黑" panose="020B0503020204020204" pitchFamily="34" charset="-122"/>
                  <a:ea typeface="微软雅黑" panose="020B0503020204020204" pitchFamily="34" charset="-122"/>
                  <a:cs typeface="Consolas" panose="020B0609020204030204" pitchFamily="49" charset="0"/>
                </a:rPr>
                <a:t>f</a:t>
              </a:r>
              <a:r>
                <a:rPr lang="en-US" altLang="zh-CN" sz="1700">
                  <a:solidFill>
                    <a:srgbClr val="FFFFFF"/>
                  </a:solidFill>
                  <a:latin typeface="微软雅黑" panose="020B0503020204020204" pitchFamily="34" charset="-122"/>
                  <a:ea typeface="微软雅黑" panose="020B0503020204020204" pitchFamily="34" charset="-122"/>
                  <a:cs typeface="Consolas" panose="020B0609020204030204" pitchFamily="49" charset="0"/>
                </a:rPr>
                <a:t>(G,u,v)</a:t>
              </a:r>
            </a:p>
          </p:txBody>
        </p:sp>
        <p:sp>
          <p:nvSpPr>
            <p:cNvPr id="17" name="TextBox 16"/>
            <p:cNvSpPr txBox="1"/>
            <p:nvPr/>
          </p:nvSpPr>
          <p:spPr>
            <a:xfrm>
              <a:off x="3082952" y="1254614"/>
              <a:ext cx="2042516" cy="368300"/>
            </a:xfrm>
            <a:prstGeom prst="rect">
              <a:avLst/>
            </a:prstGeom>
            <a:noFill/>
          </p:spPr>
          <p:txBody>
            <a:bodyPr wrap="square" rtlCol="0">
              <a:spAutoFit/>
            </a:bodyPr>
            <a:lstStyle/>
            <a:p>
              <a:r>
                <a:rPr lang="zh-CN" altLang="zh-CN">
                  <a:solidFill>
                    <a:srgbClr val="000000"/>
                  </a:solidFill>
                  <a:latin typeface="微软雅黑" panose="020B0503020204020204" pitchFamily="34" charset="-122"/>
                  <a:ea typeface="微软雅黑" panose="020B0503020204020204" pitchFamily="34" charset="-122"/>
                  <a:cs typeface="Consolas" panose="020B0609020204030204" pitchFamily="49" charset="0"/>
                </a:rPr>
                <a:t>置</a:t>
              </a:r>
              <a:r>
                <a:rPr lang="en-US" altLang="zh-CN">
                  <a:solidFill>
                    <a:srgbClr val="000000"/>
                  </a:solidFill>
                  <a:latin typeface="微软雅黑" panose="020B0503020204020204" pitchFamily="34" charset="-122"/>
                  <a:ea typeface="微软雅黑" panose="020B0503020204020204" pitchFamily="34" charset="-122"/>
                  <a:cs typeface="Consolas" panose="020B0609020204030204" pitchFamily="49" charset="0"/>
                </a:rPr>
                <a:t>visited[u]=1</a:t>
              </a:r>
            </a:p>
          </p:txBody>
        </p:sp>
        <p:sp>
          <p:nvSpPr>
            <p:cNvPr id="18" name="TextBox 17"/>
            <p:cNvSpPr txBox="1"/>
            <p:nvPr>
              <p:custDataLst>
                <p:tags r:id="rId5"/>
              </p:custDataLst>
            </p:nvPr>
          </p:nvSpPr>
          <p:spPr>
            <a:xfrm>
              <a:off x="2285984" y="1785926"/>
              <a:ext cx="1428760" cy="352425"/>
            </a:xfrm>
            <a:prstGeom prst="rect">
              <a:avLst/>
            </a:prstGeom>
            <a:gradFill>
              <a:gsLst>
                <a:gs pos="0">
                  <a:schemeClr val="accent3">
                    <a:lumMod val="110000"/>
                    <a:satMod val="105000"/>
                    <a:tint val="67000"/>
                  </a:schemeClr>
                </a:gs>
                <a:gs pos="50000">
                  <a:schemeClr val="accent3">
                    <a:lumMod val="105000"/>
                    <a:satMod val="103000"/>
                    <a:tint val="73000"/>
                  </a:schemeClr>
                </a:gs>
                <a:gs pos="100000">
                  <a:schemeClr val="accent3">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3"/>
              </a:solidFill>
            </a:ln>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altLang="zh-CN" sz="1700" i="1">
                  <a:solidFill>
                    <a:srgbClr val="FFFFFF"/>
                  </a:solidFill>
                  <a:latin typeface="微软雅黑" panose="020B0503020204020204" pitchFamily="34" charset="-122"/>
                  <a:ea typeface="微软雅黑" panose="020B0503020204020204" pitchFamily="34" charset="-122"/>
                  <a:cs typeface="Consolas" panose="020B0609020204030204" pitchFamily="49" charset="0"/>
                </a:rPr>
                <a:t>f</a:t>
              </a:r>
              <a:r>
                <a:rPr lang="en-US" altLang="zh-CN" sz="1700">
                  <a:solidFill>
                    <a:srgbClr val="FFFFFF"/>
                  </a:solidFill>
                  <a:latin typeface="微软雅黑" panose="020B0503020204020204" pitchFamily="34" charset="-122"/>
                  <a:ea typeface="微软雅黑" panose="020B0503020204020204" pitchFamily="34" charset="-122"/>
                  <a:cs typeface="Consolas" panose="020B0609020204030204" pitchFamily="49" charset="0"/>
                </a:rPr>
                <a:t>(G,u</a:t>
              </a:r>
              <a:r>
                <a:rPr lang="en-US" altLang="zh-CN" sz="1700" baseline="-25000">
                  <a:solidFill>
                    <a:srgbClr val="FFFFFF"/>
                  </a:solidFill>
                  <a:latin typeface="微软雅黑" panose="020B0503020204020204" pitchFamily="34" charset="-122"/>
                  <a:ea typeface="微软雅黑" panose="020B0503020204020204" pitchFamily="34" charset="-122"/>
                  <a:cs typeface="Consolas" panose="020B0609020204030204" pitchFamily="49" charset="0"/>
                </a:rPr>
                <a:t>1</a:t>
              </a:r>
              <a:r>
                <a:rPr lang="en-US" altLang="zh-CN" sz="1700">
                  <a:solidFill>
                    <a:srgbClr val="FFFFFF"/>
                  </a:solidFill>
                  <a:latin typeface="微软雅黑" panose="020B0503020204020204" pitchFamily="34" charset="-122"/>
                  <a:ea typeface="微软雅黑" panose="020B0503020204020204" pitchFamily="34" charset="-122"/>
                  <a:cs typeface="Consolas" panose="020B0609020204030204" pitchFamily="49" charset="0"/>
                </a:rPr>
                <a:t>,v)</a:t>
              </a:r>
            </a:p>
          </p:txBody>
        </p:sp>
        <p:cxnSp>
          <p:nvCxnSpPr>
            <p:cNvPr id="24" name="直接箭头连接符 23"/>
            <p:cNvCxnSpPr>
              <a:stCxn id="16" idx="2"/>
              <a:endCxn id="18" idx="0"/>
            </p:cNvCxnSpPr>
            <p:nvPr>
              <p:custDataLst>
                <p:tags r:id="rId6"/>
              </p:custDataLst>
            </p:nvPr>
          </p:nvCxnSpPr>
          <p:spPr>
            <a:xfrm>
              <a:off x="3000523" y="995114"/>
              <a:ext cx="0" cy="790575"/>
            </a:xfrm>
            <a:prstGeom prst="straightConnector1">
              <a:avLst/>
            </a:prstGeom>
            <a:ln w="19050">
              <a:solidFill>
                <a:schemeClr val="dk1"/>
              </a:solidFill>
              <a:tailEnd type="arrow"/>
            </a:ln>
          </p:spPr>
          <p:style>
            <a:lnRef idx="2">
              <a:schemeClr val="dk1"/>
            </a:lnRef>
            <a:fillRef idx="0">
              <a:schemeClr val="dk1"/>
            </a:fillRef>
            <a:effectRef idx="1">
              <a:schemeClr val="dk1"/>
            </a:effectRef>
            <a:fontRef idx="minor">
              <a:schemeClr val="tx1"/>
            </a:fontRef>
          </p:style>
        </p:cxnSp>
        <p:cxnSp>
          <p:nvCxnSpPr>
            <p:cNvPr id="26" name="直接箭头连接符 25"/>
            <p:cNvCxnSpPr/>
            <p:nvPr>
              <p:custDataLst>
                <p:tags r:id="rId7"/>
              </p:custDataLst>
            </p:nvPr>
          </p:nvCxnSpPr>
          <p:spPr>
            <a:xfrm rot="5400000">
              <a:off x="2702316" y="2443258"/>
              <a:ext cx="576000" cy="1588"/>
            </a:xfrm>
            <a:prstGeom prst="straightConnector1">
              <a:avLst/>
            </a:prstGeom>
            <a:ln w="19050">
              <a:solidFill>
                <a:schemeClr val="dk1"/>
              </a:solidFill>
              <a:tailEnd type="arrow"/>
            </a:ln>
          </p:spPr>
          <p:style>
            <a:lnRef idx="2">
              <a:schemeClr val="dk1"/>
            </a:lnRef>
            <a:fillRef idx="0">
              <a:schemeClr val="dk1"/>
            </a:fillRef>
            <a:effectRef idx="1">
              <a:schemeClr val="dk1"/>
            </a:effectRef>
            <a:fontRef idx="minor">
              <a:schemeClr val="tx1"/>
            </a:fontRef>
          </p:style>
        </p:cxnSp>
        <p:sp>
          <p:nvSpPr>
            <p:cNvPr id="27" name="TextBox 26"/>
            <p:cNvSpPr txBox="1"/>
            <p:nvPr/>
          </p:nvSpPr>
          <p:spPr>
            <a:xfrm>
              <a:off x="2837392" y="2825258"/>
              <a:ext cx="357190" cy="368300"/>
            </a:xfrm>
            <a:prstGeom prst="rect">
              <a:avLst/>
            </a:prstGeom>
            <a:noFill/>
          </p:spPr>
          <p:txBody>
            <a:bodyPr wrap="square" rtlCol="0">
              <a:spAutoFit/>
            </a:bodyPr>
            <a:lstStyle/>
            <a:p>
              <a:r>
                <a:rPr lang="en-US" altLang="zh-CN">
                  <a:solidFill>
                    <a:srgbClr val="000000"/>
                  </a:solidFill>
                  <a:latin typeface="微软雅黑" panose="020B0503020204020204" pitchFamily="34" charset="-122"/>
                  <a:ea typeface="微软雅黑" panose="020B0503020204020204" pitchFamily="34" charset="-122"/>
                  <a:cs typeface="Consolas" panose="020B0609020204030204" pitchFamily="49" charset="0"/>
                </a:rPr>
                <a:t>⁞</a:t>
              </a:r>
            </a:p>
          </p:txBody>
        </p:sp>
        <p:cxnSp>
          <p:nvCxnSpPr>
            <p:cNvPr id="28" name="直接箭头连接符 27"/>
            <p:cNvCxnSpPr/>
            <p:nvPr>
              <p:custDataLst>
                <p:tags r:id="rId8"/>
              </p:custDataLst>
            </p:nvPr>
          </p:nvCxnSpPr>
          <p:spPr>
            <a:xfrm rot="5400000">
              <a:off x="2864353" y="3422135"/>
              <a:ext cx="273610" cy="1588"/>
            </a:xfrm>
            <a:prstGeom prst="straightConnector1">
              <a:avLst/>
            </a:prstGeom>
            <a:ln w="19050">
              <a:solidFill>
                <a:schemeClr val="dk1"/>
              </a:solidFill>
              <a:tailEnd type="arrow"/>
            </a:ln>
          </p:spPr>
          <p:style>
            <a:lnRef idx="2">
              <a:schemeClr val="dk1"/>
            </a:lnRef>
            <a:fillRef idx="0">
              <a:schemeClr val="dk1"/>
            </a:fillRef>
            <a:effectRef idx="1">
              <a:schemeClr val="dk1"/>
            </a:effectRef>
            <a:fontRef idx="minor">
              <a:schemeClr val="tx1"/>
            </a:fontRef>
          </p:style>
        </p:cxnSp>
        <p:sp>
          <p:nvSpPr>
            <p:cNvPr id="29" name="TextBox 28"/>
            <p:cNvSpPr txBox="1"/>
            <p:nvPr>
              <p:custDataLst>
                <p:tags r:id="rId9"/>
              </p:custDataLst>
            </p:nvPr>
          </p:nvSpPr>
          <p:spPr>
            <a:xfrm>
              <a:off x="2285984" y="3631172"/>
              <a:ext cx="1428760" cy="352425"/>
            </a:xfrm>
            <a:prstGeom prst="rect">
              <a:avLst/>
            </a:prstGeom>
            <a:gradFill>
              <a:gsLst>
                <a:gs pos="0">
                  <a:schemeClr val="accent3">
                    <a:lumMod val="110000"/>
                    <a:satMod val="105000"/>
                    <a:tint val="67000"/>
                  </a:schemeClr>
                </a:gs>
                <a:gs pos="50000">
                  <a:schemeClr val="accent3">
                    <a:lumMod val="105000"/>
                    <a:satMod val="103000"/>
                    <a:tint val="73000"/>
                  </a:schemeClr>
                </a:gs>
                <a:gs pos="100000">
                  <a:schemeClr val="accent3">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3"/>
              </a:solidFill>
            </a:ln>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altLang="zh-CN" sz="1700" i="1">
                  <a:solidFill>
                    <a:srgbClr val="FFFFFF"/>
                  </a:solidFill>
                  <a:latin typeface="微软雅黑" panose="020B0503020204020204" pitchFamily="34" charset="-122"/>
                  <a:ea typeface="微软雅黑" panose="020B0503020204020204" pitchFamily="34" charset="-122"/>
                  <a:cs typeface="Consolas" panose="020B0609020204030204" pitchFamily="49" charset="0"/>
                </a:rPr>
                <a:t>f</a:t>
              </a:r>
              <a:r>
                <a:rPr lang="en-US" altLang="zh-CN" sz="1700">
                  <a:solidFill>
                    <a:srgbClr val="FFFFFF"/>
                  </a:solidFill>
                  <a:latin typeface="微软雅黑" panose="020B0503020204020204" pitchFamily="34" charset="-122"/>
                  <a:ea typeface="微软雅黑" panose="020B0503020204020204" pitchFamily="34" charset="-122"/>
                  <a:cs typeface="Consolas" panose="020B0609020204030204" pitchFamily="49" charset="0"/>
                </a:rPr>
                <a:t>(G,u</a:t>
              </a:r>
              <a:r>
                <a:rPr lang="en-US" altLang="zh-CN" sz="1700" baseline="-25000">
                  <a:solidFill>
                    <a:srgbClr val="FFFFFF"/>
                  </a:solidFill>
                  <a:latin typeface="微软雅黑" panose="020B0503020204020204" pitchFamily="34" charset="-122"/>
                  <a:ea typeface="微软雅黑" panose="020B0503020204020204" pitchFamily="34" charset="-122"/>
                  <a:cs typeface="Consolas" panose="020B0609020204030204" pitchFamily="49" charset="0"/>
                </a:rPr>
                <a:t>n</a:t>
              </a:r>
              <a:r>
                <a:rPr lang="en-US" altLang="zh-CN" sz="1700">
                  <a:solidFill>
                    <a:srgbClr val="FFFFFF"/>
                  </a:solidFill>
                  <a:latin typeface="微软雅黑" panose="020B0503020204020204" pitchFamily="34" charset="-122"/>
                  <a:ea typeface="微软雅黑" panose="020B0503020204020204" pitchFamily="34" charset="-122"/>
                  <a:cs typeface="Consolas" panose="020B0609020204030204" pitchFamily="49" charset="0"/>
                </a:rPr>
                <a:t>,v)</a:t>
              </a:r>
            </a:p>
          </p:txBody>
        </p:sp>
        <p:sp>
          <p:nvSpPr>
            <p:cNvPr id="30" name="TextBox 29"/>
            <p:cNvSpPr txBox="1"/>
            <p:nvPr/>
          </p:nvSpPr>
          <p:spPr>
            <a:xfrm>
              <a:off x="3082952" y="2254746"/>
              <a:ext cx="2274866" cy="368300"/>
            </a:xfrm>
            <a:prstGeom prst="rect">
              <a:avLst/>
            </a:prstGeom>
            <a:noFill/>
          </p:spPr>
          <p:txBody>
            <a:bodyPr wrap="square" rtlCol="0">
              <a:spAutoFit/>
            </a:bodyPr>
            <a:lstStyle/>
            <a:p>
              <a:r>
                <a:rPr lang="zh-CN" altLang="zh-CN">
                  <a:solidFill>
                    <a:srgbClr val="000000"/>
                  </a:solidFill>
                  <a:latin typeface="微软雅黑" panose="020B0503020204020204" pitchFamily="34" charset="-122"/>
                  <a:ea typeface="微软雅黑" panose="020B0503020204020204" pitchFamily="34" charset="-122"/>
                  <a:cs typeface="Consolas" panose="020B0609020204030204" pitchFamily="49" charset="0"/>
                </a:rPr>
                <a:t>置</a:t>
              </a:r>
              <a:r>
                <a:rPr lang="en-US" altLang="zh-CN">
                  <a:solidFill>
                    <a:srgbClr val="000000"/>
                  </a:solidFill>
                  <a:latin typeface="微软雅黑" panose="020B0503020204020204" pitchFamily="34" charset="-122"/>
                  <a:ea typeface="微软雅黑" panose="020B0503020204020204" pitchFamily="34" charset="-122"/>
                  <a:cs typeface="Consolas" panose="020B0609020204030204" pitchFamily="49" charset="0"/>
                </a:rPr>
                <a:t>visited[u</a:t>
              </a:r>
              <a:r>
                <a:rPr lang="en-US" altLang="zh-CN" i="1" baseline="-25000">
                  <a:solidFill>
                    <a:srgbClr val="000000"/>
                  </a:solidFill>
                  <a:latin typeface="微软雅黑" panose="020B0503020204020204" pitchFamily="34" charset="-122"/>
                  <a:ea typeface="微软雅黑" panose="020B0503020204020204" pitchFamily="34" charset="-122"/>
                  <a:cs typeface="Consolas" panose="020B0609020204030204" pitchFamily="49" charset="0"/>
                </a:rPr>
                <a:t>1</a:t>
              </a:r>
              <a:r>
                <a:rPr lang="en-US" altLang="zh-CN">
                  <a:solidFill>
                    <a:srgbClr val="000000"/>
                  </a:solidFill>
                  <a:latin typeface="微软雅黑" panose="020B0503020204020204" pitchFamily="34" charset="-122"/>
                  <a:ea typeface="微软雅黑" panose="020B0503020204020204" pitchFamily="34" charset="-122"/>
                  <a:cs typeface="Consolas" panose="020B0609020204030204" pitchFamily="49" charset="0"/>
                </a:rPr>
                <a:t>]=1</a:t>
              </a:r>
            </a:p>
          </p:txBody>
        </p:sp>
        <p:sp>
          <p:nvSpPr>
            <p:cNvPr id="31" name="TextBox 30"/>
            <p:cNvSpPr txBox="1"/>
            <p:nvPr/>
          </p:nvSpPr>
          <p:spPr>
            <a:xfrm>
              <a:off x="3786182" y="3643314"/>
              <a:ext cx="2532720" cy="368300"/>
            </a:xfrm>
            <a:prstGeom prst="rect">
              <a:avLst/>
            </a:prstGeom>
            <a:noFill/>
          </p:spPr>
          <p:txBody>
            <a:bodyPr wrap="square" rtlCol="0">
              <a:spAutoFit/>
            </a:bodyPr>
            <a:lstStyle/>
            <a:p>
              <a:r>
                <a:rPr lang="zh-CN" altLang="zh-CN">
                  <a:solidFill>
                    <a:srgbClr val="000000"/>
                  </a:solidFill>
                  <a:latin typeface="微软雅黑" panose="020B0503020204020204" pitchFamily="34" charset="-122"/>
                  <a:ea typeface="微软雅黑" panose="020B0503020204020204" pitchFamily="34" charset="-122"/>
                  <a:cs typeface="Consolas" panose="020B0609020204030204" pitchFamily="49" charset="0"/>
                </a:rPr>
                <a:t>若</a:t>
              </a:r>
              <a:r>
                <a:rPr lang="en-US" altLang="zh-CN">
                  <a:solidFill>
                    <a:srgbClr val="000000"/>
                  </a:solidFill>
                  <a:latin typeface="微软雅黑" panose="020B0503020204020204" pitchFamily="34" charset="-122"/>
                  <a:ea typeface="微软雅黑" panose="020B0503020204020204" pitchFamily="34" charset="-122"/>
                  <a:cs typeface="Consolas" panose="020B0609020204030204" pitchFamily="49" charset="0"/>
                </a:rPr>
                <a:t>u</a:t>
              </a:r>
              <a:r>
                <a:rPr lang="en-US" altLang="zh-CN" baseline="-30000">
                  <a:solidFill>
                    <a:srgbClr val="000000"/>
                  </a:solidFill>
                  <a:latin typeface="微软雅黑" panose="020B0503020204020204" pitchFamily="34" charset="-122"/>
                  <a:ea typeface="微软雅黑" panose="020B0503020204020204" pitchFamily="34" charset="-122"/>
                  <a:cs typeface="Consolas" panose="020B0609020204030204" pitchFamily="49" charset="0"/>
                </a:rPr>
                <a:t>n</a:t>
              </a:r>
              <a:r>
                <a:rPr lang="en-US" altLang="zh-CN">
                  <a:solidFill>
                    <a:srgbClr val="000000"/>
                  </a:solidFill>
                  <a:latin typeface="微软雅黑" panose="020B0503020204020204" pitchFamily="34" charset="-122"/>
                  <a:ea typeface="微软雅黑" panose="020B0503020204020204" pitchFamily="34" charset="-122"/>
                  <a:cs typeface="Consolas" panose="020B0609020204030204" pitchFamily="49" charset="0"/>
                </a:rPr>
                <a:t>=</a:t>
              </a:r>
              <a:r>
                <a:rPr lang="en-US" altLang="zh-CN" i="1">
                  <a:solidFill>
                    <a:srgbClr val="000000"/>
                  </a:solidFill>
                  <a:latin typeface="微软雅黑" panose="020B0503020204020204" pitchFamily="34" charset="-122"/>
                  <a:ea typeface="微软雅黑" panose="020B0503020204020204" pitchFamily="34" charset="-122"/>
                  <a:cs typeface="Consolas" panose="020B0609020204030204" pitchFamily="49" charset="0"/>
                </a:rPr>
                <a:t>v</a:t>
              </a:r>
              <a:r>
                <a:rPr lang="zh-CN" altLang="en-US">
                  <a:solidFill>
                    <a:srgbClr val="000000"/>
                  </a:solidFill>
                  <a:latin typeface="微软雅黑" panose="020B0503020204020204" pitchFamily="34" charset="-122"/>
                  <a:ea typeface="微软雅黑" panose="020B0503020204020204" pitchFamily="34" charset="-122"/>
                  <a:cs typeface="Consolas" panose="020B0609020204030204" pitchFamily="49" charset="0"/>
                </a:rPr>
                <a:t>，返回</a:t>
              </a:r>
              <a:r>
                <a:rPr lang="en-US" altLang="zh-CN">
                  <a:solidFill>
                    <a:srgbClr val="000000"/>
                  </a:solidFill>
                  <a:latin typeface="微软雅黑" panose="020B0503020204020204" pitchFamily="34" charset="-122"/>
                  <a:ea typeface="微软雅黑" panose="020B0503020204020204" pitchFamily="34" charset="-122"/>
                  <a:cs typeface="Consolas" panose="020B0609020204030204" pitchFamily="49" charset="0"/>
                </a:rPr>
                <a:t>true</a:t>
              </a:r>
            </a:p>
          </p:txBody>
        </p:sp>
      </p:grpSp>
      <p:sp>
        <p:nvSpPr>
          <p:cNvPr id="20" name="文本框 19"/>
          <p:cNvSpPr txBox="1"/>
          <p:nvPr/>
        </p:nvSpPr>
        <p:spPr>
          <a:xfrm>
            <a:off x="1073369" y="144242"/>
            <a:ext cx="3141980" cy="460375"/>
          </a:xfrm>
          <a:prstGeom prst="rect">
            <a:avLst/>
          </a:prstGeom>
          <a:noFill/>
        </p:spPr>
        <p:txBody>
          <a:bodyPr wrap="none" rtlCol="0" anchor="ctr">
            <a:spAutoFit/>
          </a:bodyPr>
          <a:lstStyle/>
          <a:p>
            <a:r>
              <a:rPr lang="en-US" altLang="zh-CN" sz="2400">
                <a:solidFill>
                  <a:schemeClr val="accent1"/>
                </a:solidFill>
                <a:latin typeface="微软雅黑" panose="020B0503020204020204" pitchFamily="34" charset="-122"/>
                <a:ea typeface="微软雅黑" panose="020B0503020204020204" pitchFamily="34" charset="-122"/>
                <a:cs typeface="Arial" panose="020B0604020202020204"/>
              </a:rPr>
              <a:t>7.4 </a:t>
            </a:r>
            <a:r>
              <a:rPr lang="zh-CN" altLang="en-US" sz="2400">
                <a:solidFill>
                  <a:schemeClr val="accent1"/>
                </a:solidFill>
                <a:latin typeface="微软雅黑" panose="020B0503020204020204" pitchFamily="34" charset="-122"/>
                <a:ea typeface="微软雅黑" panose="020B0503020204020204" pitchFamily="34" charset="-122"/>
                <a:cs typeface="Arial" panose="020B0604020202020204"/>
              </a:rPr>
              <a:t>图遍历算法的应用</a:t>
            </a:r>
          </a:p>
        </p:txBody>
      </p:sp>
      <p:sp>
        <p:nvSpPr>
          <p:cNvPr id="21" name="Text Box 5"/>
          <p:cNvSpPr txBox="1">
            <a:spLocks noChangeArrowheads="1"/>
          </p:cNvSpPr>
          <p:nvPr/>
        </p:nvSpPr>
        <p:spPr bwMode="auto">
          <a:xfrm>
            <a:off x="1038673" y="847545"/>
            <a:ext cx="4846561" cy="398780"/>
          </a:xfrm>
          <a:prstGeom prst="rect">
            <a:avLst/>
          </a:prstGeom>
          <a:noFill/>
        </p:spPr>
        <p:txBody>
          <a:bodyPr wrap="square">
            <a:spAutoFit/>
          </a:bodyPr>
          <a:lstStyle>
            <a:defPPr>
              <a:defRPr lang="zh-CN"/>
            </a:defPPr>
            <a:lvl1pPr marL="342900" marR="0" lvl="0" indent="-342900" fontAlgn="auto">
              <a:lnSpc>
                <a:spcPct val="100000"/>
              </a:lnSpc>
              <a:spcBef>
                <a:spcPts val="0"/>
              </a:spcBef>
              <a:spcAft>
                <a:spcPts val="0"/>
              </a:spcAft>
              <a:buClrTx/>
              <a:buSzTx/>
              <a:buFont typeface="Wingdings" panose="05000000000000000000" pitchFamily="2" charset="2"/>
              <a:buChar char="l"/>
              <a:defRPr kumimoji="0" sz="2000" b="0" i="0" u="none" strike="noStrike" cap="none" spc="0" normalizeH="0" baseline="0">
                <a:ln>
                  <a:noFill/>
                </a:ln>
                <a:solidFill>
                  <a:srgbClr val="A5A5A5">
                    <a:lumMod val="50000"/>
                  </a:srgbClr>
                </a:solidFill>
                <a:effectLst/>
                <a:uLnTx/>
                <a:uFillTx/>
                <a:latin typeface="思源黑体 CN Heavy" panose="020B0A00000000000000" pitchFamily="34" charset="-122"/>
                <a:ea typeface="思源黑体 CN Heavy" panose="020B0A00000000000000" pitchFamily="34" charset="-122"/>
              </a:defRPr>
            </a:lvl1pPr>
          </a:lstStyle>
          <a:p>
            <a:r>
              <a:rPr lang="en-US" altLang="zh-CN">
                <a:solidFill>
                  <a:srgbClr val="000000"/>
                </a:solidFill>
                <a:latin typeface="微软雅黑" panose="020B0503020204020204" pitchFamily="34" charset="-122"/>
                <a:ea typeface="微软雅黑" panose="020B0503020204020204" pitchFamily="34" charset="-122"/>
              </a:rPr>
              <a:t>7.4.1 </a:t>
            </a:r>
            <a:r>
              <a:rPr lang="zh-CN" altLang="en-US">
                <a:solidFill>
                  <a:srgbClr val="000000"/>
                </a:solidFill>
                <a:latin typeface="微软雅黑" panose="020B0503020204020204" pitchFamily="34" charset="-122"/>
                <a:ea typeface="微软雅黑" panose="020B0503020204020204" pitchFamily="34" charset="-122"/>
              </a:rPr>
              <a:t>深度优先遍历算法的应用</a:t>
            </a:r>
          </a:p>
        </p:txBody>
      </p:sp>
      <p:grpSp>
        <p:nvGrpSpPr>
          <p:cNvPr id="22" name="组合 21"/>
          <p:cNvGrpSpPr/>
          <p:nvPr/>
        </p:nvGrpSpPr>
        <p:grpSpPr>
          <a:xfrm>
            <a:off x="1264268" y="1421535"/>
            <a:ext cx="975966" cy="517274"/>
            <a:chOff x="1396240" y="2304668"/>
            <a:chExt cx="1890287" cy="480002"/>
          </a:xfrm>
        </p:grpSpPr>
        <p:sp>
          <p:nvSpPr>
            <p:cNvPr id="23" name="矩形: 圆角 22"/>
            <p:cNvSpPr/>
            <p:nvPr>
              <p:custDataLst>
                <p:tags r:id="rId2"/>
              </p:custDataLst>
            </p:nvPr>
          </p:nvSpPr>
          <p:spPr>
            <a:xfrm>
              <a:off x="1396240" y="2304668"/>
              <a:ext cx="1890287" cy="480002"/>
            </a:xfrm>
            <a:prstGeom prst="round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lt1"/>
                </a:solidFill>
              </a:endParaRPr>
            </a:p>
          </p:txBody>
        </p:sp>
        <p:sp>
          <p:nvSpPr>
            <p:cNvPr id="25" name="文本框 24"/>
            <p:cNvSpPr txBox="1"/>
            <p:nvPr>
              <p:custDataLst>
                <p:tags r:id="rId3"/>
              </p:custDataLst>
            </p:nvPr>
          </p:nvSpPr>
          <p:spPr>
            <a:xfrm>
              <a:off x="1433295" y="2360437"/>
              <a:ext cx="1853232" cy="370046"/>
            </a:xfrm>
            <a:prstGeom prst="rect">
              <a:avLst/>
            </a:prstGeom>
            <a:noFill/>
          </p:spPr>
          <p:txBody>
            <a:bodyPr wrap="square" rtlCol="0">
              <a:spAutoFit/>
            </a:bodyPr>
            <a:lstStyle/>
            <a:p>
              <a:pPr algn="ctr"/>
              <a:r>
                <a:rPr lang="zh-CN" altLang="en-US" sz="2000" b="1">
                  <a:solidFill>
                    <a:schemeClr val="lt1"/>
                  </a:solidFill>
                  <a:latin typeface="微软雅黑" panose="020B0503020204020204" pitchFamily="34" charset="-122"/>
                  <a:ea typeface="微软雅黑" panose="020B0503020204020204" pitchFamily="34" charset="-122"/>
                </a:rPr>
                <a:t>思路</a:t>
              </a:r>
            </a:p>
          </p:txBody>
        </p:sp>
      </p:grpSp>
      <p:pic>
        <p:nvPicPr>
          <p:cNvPr id="3" name="图片 2" descr="卡通人物&#10;&#10;描述已自动生成"/>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469597" y="2210813"/>
            <a:ext cx="3733800" cy="3886200"/>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left)">
                                      <p:cBhvr>
                                        <p:cTn id="7" dur="500"/>
                                        <p:tgtEl>
                                          <p:spTgt spid="20"/>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21"/>
                                        </p:tgtEl>
                                        <p:attrNameLst>
                                          <p:attrName>style.visibility</p:attrName>
                                        </p:attrNameLst>
                                      </p:cBhvr>
                                      <p:to>
                                        <p:strVal val="visible"/>
                                      </p:to>
                                    </p:set>
                                    <p:anim calcmode="lin" valueType="num">
                                      <p:cBhvr additive="base">
                                        <p:cTn id="11" dur="500" fill="hold"/>
                                        <p:tgtEl>
                                          <p:spTgt spid="21"/>
                                        </p:tgtEl>
                                        <p:attrNameLst>
                                          <p:attrName>ppt_x</p:attrName>
                                        </p:attrNameLst>
                                      </p:cBhvr>
                                      <p:tavLst>
                                        <p:tav tm="0">
                                          <p:val>
                                            <p:strVal val="0-#ppt_w/2"/>
                                          </p:val>
                                        </p:tav>
                                        <p:tav tm="100000">
                                          <p:val>
                                            <p:strVal val="#ppt_x"/>
                                          </p:val>
                                        </p:tav>
                                      </p:tavLst>
                                    </p:anim>
                                    <p:anim calcmode="lin" valueType="num">
                                      <p:cBhvr additive="base">
                                        <p:cTn id="12" dur="500" fill="hold"/>
                                        <p:tgtEl>
                                          <p:spTgt spid="21"/>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10" presetClass="entr" presetSubtype="0" fill="hold" nodeType="after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fade">
                                      <p:cBhvr>
                                        <p:cTn id="16" dur="500"/>
                                        <p:tgtEl>
                                          <p:spTgt spid="22"/>
                                        </p:tgtEl>
                                      </p:cBhvr>
                                    </p:animEffect>
                                  </p:childTnLst>
                                </p:cTn>
                              </p:par>
                            </p:childTnLst>
                          </p:cTn>
                        </p:par>
                        <p:par>
                          <p:cTn id="17" fill="hold">
                            <p:stCondLst>
                              <p:cond delay="1500"/>
                            </p:stCondLst>
                            <p:childTnLst>
                              <p:par>
                                <p:cTn id="18" presetID="10" presetClass="entr" presetSubtype="0" fill="hold" nodeType="after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fade">
                                      <p:cBhvr>
                                        <p:cTn id="20" dur="500"/>
                                        <p:tgtEl>
                                          <p:spTgt spid="3"/>
                                        </p:tgtEl>
                                      </p:cBhvr>
                                    </p:animEffect>
                                  </p:childTnLst>
                                </p:cTn>
                              </p:par>
                            </p:childTnLst>
                          </p:cTn>
                        </p:par>
                        <p:par>
                          <p:cTn id="21" fill="hold">
                            <p:stCondLst>
                              <p:cond delay="2000"/>
                            </p:stCondLst>
                            <p:childTnLst>
                              <p:par>
                                <p:cTn id="22" presetID="10" presetClass="entr" presetSubtype="0" fill="hold" nodeType="afterEffect">
                                  <p:stCondLst>
                                    <p:cond delay="0"/>
                                  </p:stCondLst>
                                  <p:childTnLst>
                                    <p:set>
                                      <p:cBhvr>
                                        <p:cTn id="23" dur="1" fill="hold">
                                          <p:stCondLst>
                                            <p:cond delay="0"/>
                                          </p:stCondLst>
                                        </p:cTn>
                                        <p:tgtEl>
                                          <p:spTgt spid="32"/>
                                        </p:tgtEl>
                                        <p:attrNameLst>
                                          <p:attrName>style.visibility</p:attrName>
                                        </p:attrNameLst>
                                      </p:cBhvr>
                                      <p:to>
                                        <p:strVal val="visible"/>
                                      </p:to>
                                    </p:set>
                                    <p:animEffect transition="in" filter="fade">
                                      <p:cBhvr>
                                        <p:cTn id="24"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Box 2"/>
          <p:cNvSpPr txBox="1"/>
          <p:nvPr>
            <p:custDataLst>
              <p:tags r:id="rId1"/>
            </p:custDataLst>
          </p:nvPr>
        </p:nvSpPr>
        <p:spPr>
          <a:xfrm>
            <a:off x="1588202" y="1645937"/>
            <a:ext cx="9015596" cy="4595495"/>
          </a:xfrm>
          <a:prstGeom prst="rect">
            <a:avLst/>
          </a:prstGeom>
          <a:noFill/>
          <a:ln w="19050">
            <a:solidFill>
              <a:schemeClr val="lt1">
                <a:lumMod val="50000"/>
              </a:schemeClr>
            </a:solidFill>
            <a:prstDash val="sysDash"/>
          </a:ln>
          <a:effectLst/>
        </p:spPr>
        <p:style>
          <a:lnRef idx="2">
            <a:schemeClr val="accent6"/>
          </a:lnRef>
          <a:fillRef idx="1">
            <a:schemeClr val="lt1"/>
          </a:fillRef>
          <a:effectRef idx="0">
            <a:schemeClr val="accent6"/>
          </a:effectRef>
          <a:fontRef idx="minor">
            <a:schemeClr val="dk1"/>
          </a:fontRef>
        </p:style>
        <p:txBody>
          <a:bodyPr wrap="square" lIns="216000" tIns="144000" bIns="144000" rtlCol="0">
            <a:spAutoFit/>
          </a:bodyPr>
          <a:lstStyle>
            <a:defPPr>
              <a:defRPr lang="zh-CN"/>
            </a:defPPr>
            <a:lvl1pPr>
              <a:lnSpc>
                <a:spcPct val="100000"/>
              </a:lnSpc>
              <a:defRPr sz="2000" b="0">
                <a:solidFill>
                  <a:srgbClr val="525252"/>
                </a:solidFill>
                <a:latin typeface="楷体" panose="02010609060101010101" pitchFamily="49" charset="-122"/>
                <a:ea typeface="楷体" panose="02010609060101010101" pitchFamily="49" charset="-122"/>
                <a:cs typeface="Consolas" panose="020B0609020204030204" pitchFamily="49" charset="0"/>
              </a:defRPr>
            </a:lvl1pPr>
          </a:lstStyle>
          <a:p>
            <a:pPr>
              <a:lnSpc>
                <a:spcPct val="200000"/>
              </a:lnSpc>
            </a:pPr>
            <a:r>
              <a:rPr lang="en-US" altLang="zh-CN">
                <a:solidFill>
                  <a:srgbClr val="000000"/>
                </a:solidFill>
                <a:latin typeface="微软雅黑" panose="020B0503020204020204" pitchFamily="34" charset="-122"/>
                <a:ea typeface="微软雅黑" panose="020B0503020204020204" pitchFamily="34" charset="-122"/>
              </a:rPr>
              <a:t>from AdjGraph import AdjGraph,INF</a:t>
            </a:r>
            <a:endParaRPr lang="zh-CN" altLang="zh-CN">
              <a:solidFill>
                <a:srgbClr val="000000"/>
              </a:solidFill>
              <a:latin typeface="微软雅黑" panose="020B0503020204020204" pitchFamily="34" charset="-122"/>
              <a:ea typeface="微软雅黑" panose="020B0503020204020204" pitchFamily="34" charset="-122"/>
            </a:endParaRPr>
          </a:p>
          <a:p>
            <a:pPr>
              <a:lnSpc>
                <a:spcPct val="200000"/>
              </a:lnSpc>
            </a:pPr>
            <a:r>
              <a:rPr lang="en-US" altLang="zh-CN">
                <a:solidFill>
                  <a:srgbClr val="000000"/>
                </a:solidFill>
                <a:latin typeface="微软雅黑" panose="020B0503020204020204" pitchFamily="34" charset="-122"/>
                <a:ea typeface="微软雅黑" panose="020B0503020204020204" pitchFamily="34" charset="-122"/>
              </a:rPr>
              <a:t>MAXV=100                         	   #</a:t>
            </a:r>
            <a:r>
              <a:rPr lang="zh-CN" altLang="zh-CN">
                <a:solidFill>
                  <a:srgbClr val="000000"/>
                </a:solidFill>
                <a:latin typeface="微软雅黑" panose="020B0503020204020204" pitchFamily="34" charset="-122"/>
                <a:ea typeface="微软雅黑" panose="020B0503020204020204" pitchFamily="34" charset="-122"/>
              </a:rPr>
              <a:t>全局变量，表示最多顶点个数</a:t>
            </a:r>
          </a:p>
          <a:p>
            <a:pPr>
              <a:lnSpc>
                <a:spcPct val="200000"/>
              </a:lnSpc>
            </a:pPr>
            <a:r>
              <a:rPr lang="en-US" altLang="zh-CN">
                <a:solidFill>
                  <a:srgbClr val="000000"/>
                </a:solidFill>
                <a:latin typeface="微软雅黑" panose="020B0503020204020204" pitchFamily="34" charset="-122"/>
                <a:ea typeface="微软雅黑" panose="020B0503020204020204" pitchFamily="34" charset="-122"/>
              </a:rPr>
              <a:t>visited=[0]*MAXV                       #</a:t>
            </a:r>
            <a:r>
              <a:rPr lang="zh-CN" altLang="zh-CN">
                <a:solidFill>
                  <a:srgbClr val="000000"/>
                </a:solidFill>
                <a:latin typeface="微软雅黑" panose="020B0503020204020204" pitchFamily="34" charset="-122"/>
                <a:ea typeface="微软雅黑" panose="020B0503020204020204" pitchFamily="34" charset="-122"/>
              </a:rPr>
              <a:t>全局访问标志数组</a:t>
            </a:r>
          </a:p>
          <a:p>
            <a:pPr>
              <a:lnSpc>
                <a:spcPct val="200000"/>
              </a:lnSpc>
            </a:pPr>
            <a:endParaRPr lang="en-US" altLang="zh-CN">
              <a:solidFill>
                <a:srgbClr val="000000"/>
              </a:solidFill>
              <a:latin typeface="微软雅黑" panose="020B0503020204020204" pitchFamily="34" charset="-122"/>
              <a:ea typeface="微软雅黑" panose="020B0503020204020204" pitchFamily="34" charset="-122"/>
            </a:endParaRPr>
          </a:p>
          <a:p>
            <a:pPr>
              <a:lnSpc>
                <a:spcPct val="200000"/>
              </a:lnSpc>
            </a:pPr>
            <a:r>
              <a:rPr lang="en-US" altLang="zh-CN">
                <a:solidFill>
                  <a:srgbClr val="000000"/>
                </a:solidFill>
                <a:latin typeface="微软雅黑" panose="020B0503020204020204" pitchFamily="34" charset="-122"/>
                <a:ea typeface="微软雅黑" panose="020B0503020204020204" pitchFamily="34" charset="-122"/>
              </a:rPr>
              <a:t>def HasPath(G,u,v):                    #</a:t>
            </a:r>
            <a:r>
              <a:rPr lang="zh-CN" altLang="zh-CN">
                <a:solidFill>
                  <a:srgbClr val="000000"/>
                </a:solidFill>
                <a:latin typeface="微软雅黑" panose="020B0503020204020204" pitchFamily="34" charset="-122"/>
                <a:ea typeface="微软雅黑" panose="020B0503020204020204" pitchFamily="34" charset="-122"/>
              </a:rPr>
              <a:t>判断</a:t>
            </a:r>
            <a:r>
              <a:rPr lang="en-US" altLang="zh-CN">
                <a:solidFill>
                  <a:srgbClr val="000000"/>
                </a:solidFill>
                <a:latin typeface="微软雅黑" panose="020B0503020204020204" pitchFamily="34" charset="-122"/>
                <a:ea typeface="微软雅黑" panose="020B0503020204020204" pitchFamily="34" charset="-122"/>
              </a:rPr>
              <a:t>u</a:t>
            </a:r>
            <a:r>
              <a:rPr lang="zh-CN" altLang="zh-CN">
                <a:solidFill>
                  <a:srgbClr val="000000"/>
                </a:solidFill>
                <a:latin typeface="微软雅黑" panose="020B0503020204020204" pitchFamily="34" charset="-122"/>
                <a:ea typeface="微软雅黑" panose="020B0503020204020204" pitchFamily="34" charset="-122"/>
              </a:rPr>
              <a:t>到</a:t>
            </a:r>
            <a:r>
              <a:rPr lang="en-US" altLang="zh-CN">
                <a:solidFill>
                  <a:srgbClr val="000000"/>
                </a:solidFill>
                <a:latin typeface="微软雅黑" panose="020B0503020204020204" pitchFamily="34" charset="-122"/>
                <a:ea typeface="微软雅黑" panose="020B0503020204020204" pitchFamily="34" charset="-122"/>
              </a:rPr>
              <a:t>v</a:t>
            </a:r>
            <a:r>
              <a:rPr lang="zh-CN" altLang="zh-CN">
                <a:solidFill>
                  <a:srgbClr val="000000"/>
                </a:solidFill>
                <a:latin typeface="微软雅黑" panose="020B0503020204020204" pitchFamily="34" charset="-122"/>
                <a:ea typeface="微软雅黑" panose="020B0503020204020204" pitchFamily="34" charset="-122"/>
              </a:rPr>
              <a:t>是否有简单路径</a:t>
            </a:r>
          </a:p>
          <a:p>
            <a:pPr>
              <a:lnSpc>
                <a:spcPct val="200000"/>
              </a:lnSpc>
            </a:pPr>
            <a:r>
              <a:rPr lang="en-US" altLang="zh-CN">
                <a:solidFill>
                  <a:srgbClr val="000000"/>
                </a:solidFill>
                <a:latin typeface="微软雅黑" panose="020B0503020204020204" pitchFamily="34" charset="-122"/>
                <a:ea typeface="微软雅黑" panose="020B0503020204020204" pitchFamily="34" charset="-122"/>
              </a:rPr>
              <a:t>  for i in range(G.n): visited[i]=0    #</a:t>
            </a:r>
            <a:r>
              <a:rPr lang="zh-CN" altLang="zh-CN">
                <a:solidFill>
                  <a:srgbClr val="000000"/>
                </a:solidFill>
                <a:latin typeface="微软雅黑" panose="020B0503020204020204" pitchFamily="34" charset="-122"/>
                <a:ea typeface="微软雅黑" panose="020B0503020204020204" pitchFamily="34" charset="-122"/>
              </a:rPr>
              <a:t>初始化</a:t>
            </a:r>
          </a:p>
          <a:p>
            <a:pPr>
              <a:lnSpc>
                <a:spcPct val="200000"/>
              </a:lnSpc>
            </a:pPr>
            <a:r>
              <a:rPr lang="en-US" altLang="zh-CN">
                <a:solidFill>
                  <a:srgbClr val="000000"/>
                </a:solidFill>
                <a:latin typeface="微软雅黑" panose="020B0503020204020204" pitchFamily="34" charset="-122"/>
                <a:ea typeface="微软雅黑" panose="020B0503020204020204" pitchFamily="34" charset="-122"/>
              </a:rPr>
              <a:t>  return HasPath1(G,u,v)</a:t>
            </a:r>
          </a:p>
        </p:txBody>
      </p:sp>
      <p:sp>
        <p:nvSpPr>
          <p:cNvPr id="4" name="文本框 3"/>
          <p:cNvSpPr txBox="1"/>
          <p:nvPr/>
        </p:nvSpPr>
        <p:spPr>
          <a:xfrm>
            <a:off x="1073369" y="144242"/>
            <a:ext cx="3141980" cy="460375"/>
          </a:xfrm>
          <a:prstGeom prst="rect">
            <a:avLst/>
          </a:prstGeom>
          <a:noFill/>
        </p:spPr>
        <p:txBody>
          <a:bodyPr wrap="none" rtlCol="0" anchor="ctr">
            <a:spAutoFit/>
          </a:bodyPr>
          <a:lstStyle/>
          <a:p>
            <a:r>
              <a:rPr lang="en-US" altLang="zh-CN" sz="2400">
                <a:solidFill>
                  <a:schemeClr val="accent1"/>
                </a:solidFill>
                <a:latin typeface="微软雅黑" panose="020B0503020204020204" pitchFamily="34" charset="-122"/>
                <a:ea typeface="微软雅黑" panose="020B0503020204020204" pitchFamily="34" charset="-122"/>
                <a:cs typeface="Arial" panose="020B0604020202020204"/>
              </a:rPr>
              <a:t>7.4 </a:t>
            </a:r>
            <a:r>
              <a:rPr lang="zh-CN" altLang="en-US" sz="2400">
                <a:solidFill>
                  <a:schemeClr val="accent1"/>
                </a:solidFill>
                <a:latin typeface="微软雅黑" panose="020B0503020204020204" pitchFamily="34" charset="-122"/>
                <a:ea typeface="微软雅黑" panose="020B0503020204020204" pitchFamily="34" charset="-122"/>
                <a:cs typeface="Arial" panose="020B0604020202020204"/>
              </a:rPr>
              <a:t>图遍历算法的应用</a:t>
            </a:r>
          </a:p>
        </p:txBody>
      </p:sp>
      <p:sp>
        <p:nvSpPr>
          <p:cNvPr id="6" name="Text Box 5"/>
          <p:cNvSpPr txBox="1">
            <a:spLocks noChangeArrowheads="1"/>
          </p:cNvSpPr>
          <p:nvPr/>
        </p:nvSpPr>
        <p:spPr bwMode="auto">
          <a:xfrm>
            <a:off x="1038673" y="847545"/>
            <a:ext cx="4846561" cy="398780"/>
          </a:xfrm>
          <a:prstGeom prst="rect">
            <a:avLst/>
          </a:prstGeom>
          <a:noFill/>
        </p:spPr>
        <p:txBody>
          <a:bodyPr wrap="square">
            <a:spAutoFit/>
          </a:bodyPr>
          <a:lstStyle>
            <a:defPPr>
              <a:defRPr lang="zh-CN"/>
            </a:defPPr>
            <a:lvl1pPr marL="342900" marR="0" lvl="0" indent="-342900" fontAlgn="auto">
              <a:lnSpc>
                <a:spcPct val="100000"/>
              </a:lnSpc>
              <a:spcBef>
                <a:spcPts val="0"/>
              </a:spcBef>
              <a:spcAft>
                <a:spcPts val="0"/>
              </a:spcAft>
              <a:buClrTx/>
              <a:buSzTx/>
              <a:buFont typeface="Wingdings" panose="05000000000000000000" pitchFamily="2" charset="2"/>
              <a:buChar char="l"/>
              <a:defRPr kumimoji="0" sz="2000" b="0" i="0" u="none" strike="noStrike" cap="none" spc="0" normalizeH="0" baseline="0">
                <a:ln>
                  <a:noFill/>
                </a:ln>
                <a:solidFill>
                  <a:srgbClr val="A5A5A5">
                    <a:lumMod val="50000"/>
                  </a:srgbClr>
                </a:solidFill>
                <a:effectLst/>
                <a:uLnTx/>
                <a:uFillTx/>
                <a:latin typeface="思源黑体 CN Heavy" panose="020B0A00000000000000" pitchFamily="34" charset="-122"/>
                <a:ea typeface="思源黑体 CN Heavy" panose="020B0A00000000000000" pitchFamily="34" charset="-122"/>
              </a:defRPr>
            </a:lvl1pPr>
          </a:lstStyle>
          <a:p>
            <a:r>
              <a:rPr lang="en-US" altLang="zh-CN">
                <a:solidFill>
                  <a:srgbClr val="000000"/>
                </a:solidFill>
                <a:latin typeface="微软雅黑" panose="020B0503020204020204" pitchFamily="34" charset="-122"/>
                <a:ea typeface="微软雅黑" panose="020B0503020204020204" pitchFamily="34" charset="-122"/>
              </a:rPr>
              <a:t>7.4.1 </a:t>
            </a:r>
            <a:r>
              <a:rPr lang="zh-CN" altLang="en-US">
                <a:solidFill>
                  <a:srgbClr val="000000"/>
                </a:solidFill>
                <a:latin typeface="微软雅黑" panose="020B0503020204020204" pitchFamily="34" charset="-122"/>
                <a:ea typeface="微软雅黑" panose="020B0503020204020204" pitchFamily="34" charset="-122"/>
              </a:rPr>
              <a:t>深度优先遍历算法的应用</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0-#ppt_w/2"/>
                                          </p:val>
                                        </p:tav>
                                        <p:tav tm="100000">
                                          <p:val>
                                            <p:strVal val="#ppt_x"/>
                                          </p:val>
                                        </p:tav>
                                      </p:tavLst>
                                    </p:anim>
                                    <p:anim calcmode="lin" valueType="num">
                                      <p:cBhvr additive="base">
                                        <p:cTn id="12"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16" name="组合 15"/>
          <p:cNvGrpSpPr/>
          <p:nvPr/>
        </p:nvGrpSpPr>
        <p:grpSpPr>
          <a:xfrm>
            <a:off x="3504826" y="5397301"/>
            <a:ext cx="5110909" cy="1206920"/>
            <a:chOff x="1214413" y="4947834"/>
            <a:chExt cx="5110909" cy="1206920"/>
          </a:xfrm>
        </p:grpSpPr>
        <p:sp>
          <p:nvSpPr>
            <p:cNvPr id="5" name="Oval 14"/>
            <p:cNvSpPr>
              <a:spLocks noChangeArrowheads="1"/>
            </p:cNvSpPr>
            <p:nvPr>
              <p:custDataLst>
                <p:tags r:id="rId2"/>
              </p:custDataLst>
            </p:nvPr>
          </p:nvSpPr>
          <p:spPr bwMode="auto">
            <a:xfrm>
              <a:off x="1214413" y="5165666"/>
              <a:ext cx="396000" cy="396000"/>
            </a:xfrm>
            <a:prstGeom prst="ellipse">
              <a:avLst/>
            </a:prstGeom>
            <a:gradFill>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5"/>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algn="ctr" fontAlgn="base">
                <a:spcBef>
                  <a:spcPct val="0"/>
                </a:spcBef>
                <a:spcAft>
                  <a:spcPct val="0"/>
                </a:spcAft>
              </a:pPr>
              <a:r>
                <a:rPr lang="en-US" altLang="zh-CN" sz="1600">
                  <a:solidFill>
                    <a:srgbClr val="FFFFFF"/>
                  </a:solidFill>
                  <a:latin typeface="微软雅黑" panose="020B0503020204020204" pitchFamily="34" charset="-122"/>
                  <a:ea typeface="微软雅黑" panose="020B0503020204020204" pitchFamily="34" charset="-122"/>
                  <a:cs typeface="Consolas" panose="020B0609020204030204" pitchFamily="49" charset="0"/>
                </a:rPr>
                <a:t>u</a:t>
              </a:r>
            </a:p>
          </p:txBody>
        </p:sp>
        <p:sp>
          <p:nvSpPr>
            <p:cNvPr id="6" name="Oval 14"/>
            <p:cNvSpPr>
              <a:spLocks noChangeArrowheads="1"/>
            </p:cNvSpPr>
            <p:nvPr>
              <p:custDataLst>
                <p:tags r:id="rId3"/>
              </p:custDataLst>
            </p:nvPr>
          </p:nvSpPr>
          <p:spPr bwMode="auto">
            <a:xfrm>
              <a:off x="2571736" y="5165666"/>
              <a:ext cx="396000" cy="396000"/>
            </a:xfrm>
            <a:prstGeom prst="ellipse">
              <a:avLst/>
            </a:prstGeom>
            <a:gradFill>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5"/>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algn="ctr" fontAlgn="base">
                <a:spcBef>
                  <a:spcPct val="0"/>
                </a:spcBef>
                <a:spcAft>
                  <a:spcPct val="0"/>
                </a:spcAft>
              </a:pPr>
              <a:r>
                <a:rPr lang="en-US" altLang="zh-CN" sz="1600">
                  <a:solidFill>
                    <a:srgbClr val="FFFFFF"/>
                  </a:solidFill>
                  <a:latin typeface="微软雅黑" panose="020B0503020204020204" pitchFamily="34" charset="-122"/>
                  <a:ea typeface="微软雅黑" panose="020B0503020204020204" pitchFamily="34" charset="-122"/>
                  <a:cs typeface="Consolas" panose="020B0609020204030204" pitchFamily="49" charset="0"/>
                </a:rPr>
                <a:t>w</a:t>
              </a:r>
            </a:p>
          </p:txBody>
        </p:sp>
        <p:sp>
          <p:nvSpPr>
            <p:cNvPr id="7" name="Oval 14"/>
            <p:cNvSpPr>
              <a:spLocks noChangeArrowheads="1"/>
            </p:cNvSpPr>
            <p:nvPr>
              <p:custDataLst>
                <p:tags r:id="rId4"/>
              </p:custDataLst>
            </p:nvPr>
          </p:nvSpPr>
          <p:spPr bwMode="auto">
            <a:xfrm>
              <a:off x="5929322" y="5165666"/>
              <a:ext cx="396000" cy="396000"/>
            </a:xfrm>
            <a:prstGeom prst="ellipse">
              <a:avLst/>
            </a:prstGeom>
            <a:gradFill>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5"/>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algn="ctr" fontAlgn="base">
                <a:spcBef>
                  <a:spcPct val="0"/>
                </a:spcBef>
                <a:spcAft>
                  <a:spcPct val="0"/>
                </a:spcAft>
              </a:pPr>
              <a:r>
                <a:rPr lang="en-US" altLang="zh-CN" sz="1600">
                  <a:solidFill>
                    <a:srgbClr val="FFFFFF"/>
                  </a:solidFill>
                  <a:latin typeface="微软雅黑" panose="020B0503020204020204" pitchFamily="34" charset="-122"/>
                  <a:ea typeface="微软雅黑" panose="020B0503020204020204" pitchFamily="34" charset="-122"/>
                  <a:cs typeface="Consolas" panose="020B0609020204030204" pitchFamily="49" charset="0"/>
                </a:rPr>
                <a:t>v</a:t>
              </a:r>
            </a:p>
          </p:txBody>
        </p:sp>
        <p:cxnSp>
          <p:nvCxnSpPr>
            <p:cNvPr id="9" name="直接箭头连接符 8"/>
            <p:cNvCxnSpPr>
              <a:stCxn id="5" idx="6"/>
              <a:endCxn id="6" idx="2"/>
            </p:cNvCxnSpPr>
            <p:nvPr>
              <p:custDataLst>
                <p:tags r:id="rId5"/>
              </p:custDataLst>
            </p:nvPr>
          </p:nvCxnSpPr>
          <p:spPr>
            <a:xfrm>
              <a:off x="1610413" y="5363666"/>
              <a:ext cx="961323" cy="1588"/>
            </a:xfrm>
            <a:prstGeom prst="straightConnector1">
              <a:avLst/>
            </a:prstGeom>
            <a:ln w="19050">
              <a:solidFill>
                <a:schemeClr val="dk1"/>
              </a:solidFill>
              <a:tailEnd type="arrow"/>
            </a:ln>
          </p:spPr>
          <p:style>
            <a:lnRef idx="2">
              <a:schemeClr val="dk1"/>
            </a:lnRef>
            <a:fillRef idx="0">
              <a:schemeClr val="dk1"/>
            </a:fillRef>
            <a:effectRef idx="1">
              <a:schemeClr val="dk1"/>
            </a:effectRef>
            <a:fontRef idx="minor">
              <a:schemeClr val="tx1"/>
            </a:fontRef>
          </p:style>
        </p:cxnSp>
        <p:cxnSp>
          <p:nvCxnSpPr>
            <p:cNvPr id="11" name="直接箭头连接符 10"/>
            <p:cNvCxnSpPr>
              <a:stCxn id="6" idx="6"/>
              <a:endCxn id="7" idx="2"/>
            </p:cNvCxnSpPr>
            <p:nvPr>
              <p:custDataLst>
                <p:tags r:id="rId6"/>
              </p:custDataLst>
            </p:nvPr>
          </p:nvCxnSpPr>
          <p:spPr>
            <a:xfrm>
              <a:off x="2967736" y="5363666"/>
              <a:ext cx="2961586" cy="1588"/>
            </a:xfrm>
            <a:prstGeom prst="straightConnector1">
              <a:avLst/>
            </a:prstGeom>
            <a:ln w="19050">
              <a:solidFill>
                <a:schemeClr val="dk1"/>
              </a:solidFill>
              <a:prstDash val="dash"/>
              <a:tailEnd type="arrow"/>
            </a:ln>
          </p:spPr>
          <p:style>
            <a:lnRef idx="2">
              <a:schemeClr val="dk1"/>
            </a:lnRef>
            <a:fillRef idx="0">
              <a:schemeClr val="dk1"/>
            </a:fillRef>
            <a:effectRef idx="1">
              <a:schemeClr val="dk1"/>
            </a:effectRef>
            <a:fontRef idx="minor">
              <a:schemeClr val="tx1"/>
            </a:fontRef>
          </p:style>
        </p:cxnSp>
        <p:sp>
          <p:nvSpPr>
            <p:cNvPr id="12" name="TextBox 11"/>
            <p:cNvSpPr txBox="1"/>
            <p:nvPr/>
          </p:nvSpPr>
          <p:spPr>
            <a:xfrm>
              <a:off x="3071802" y="5786454"/>
              <a:ext cx="2357454" cy="368300"/>
            </a:xfrm>
            <a:prstGeom prst="rect">
              <a:avLst/>
            </a:prstGeom>
            <a:noFill/>
          </p:spPr>
          <p:txBody>
            <a:bodyPr wrap="square" rtlCol="0">
              <a:spAutoFit/>
            </a:bodyPr>
            <a:lstStyle/>
            <a:p>
              <a:r>
                <a:rPr lang="en-US" altLang="zh-CN">
                  <a:solidFill>
                    <a:srgbClr val="000000"/>
                  </a:solidFill>
                  <a:latin typeface="微软雅黑" panose="020B0503020204020204" pitchFamily="34" charset="-122"/>
                  <a:ea typeface="微软雅黑" panose="020B0503020204020204" pitchFamily="34" charset="-122"/>
                  <a:cs typeface="Consolas" panose="020B0609020204030204" pitchFamily="49" charset="0"/>
                </a:rPr>
                <a:t>HasPath1(G,u,v)</a:t>
              </a:r>
            </a:p>
          </p:txBody>
        </p:sp>
        <p:sp>
          <p:nvSpPr>
            <p:cNvPr id="13" name="TextBox 12"/>
            <p:cNvSpPr txBox="1"/>
            <p:nvPr/>
          </p:nvSpPr>
          <p:spPr>
            <a:xfrm>
              <a:off x="3500430" y="4947834"/>
              <a:ext cx="2071702" cy="368300"/>
            </a:xfrm>
            <a:prstGeom prst="rect">
              <a:avLst/>
            </a:prstGeom>
            <a:noFill/>
          </p:spPr>
          <p:txBody>
            <a:bodyPr wrap="square" rtlCol="0">
              <a:spAutoFit/>
            </a:bodyPr>
            <a:lstStyle/>
            <a:p>
              <a:r>
                <a:rPr lang="en-US" altLang="zh-CN">
                  <a:solidFill>
                    <a:srgbClr val="000000"/>
                  </a:solidFill>
                  <a:latin typeface="微软雅黑" panose="020B0503020204020204" pitchFamily="34" charset="-122"/>
                  <a:ea typeface="微软雅黑" panose="020B0503020204020204" pitchFamily="34" charset="-122"/>
                  <a:cs typeface="Consolas" panose="020B0609020204030204" pitchFamily="49" charset="0"/>
                </a:rPr>
                <a:t>HasPath1(G,w,v)</a:t>
              </a:r>
            </a:p>
          </p:txBody>
        </p:sp>
        <p:sp>
          <p:nvSpPr>
            <p:cNvPr id="14" name="TextBox 13"/>
            <p:cNvSpPr txBox="1"/>
            <p:nvPr/>
          </p:nvSpPr>
          <p:spPr>
            <a:xfrm>
              <a:off x="1714480" y="5000636"/>
              <a:ext cx="857256" cy="645160"/>
            </a:xfrm>
            <a:prstGeom prst="rect">
              <a:avLst/>
            </a:prstGeom>
            <a:noFill/>
          </p:spPr>
          <p:txBody>
            <a:bodyPr wrap="square" rtlCol="0">
              <a:spAutoFit/>
            </a:bodyPr>
            <a:lstStyle/>
            <a:p>
              <a:r>
                <a:rPr lang="en-US" altLang="zh-CN">
                  <a:solidFill>
                    <a:srgbClr val="000000"/>
                  </a:solidFill>
                  <a:latin typeface="微软雅黑" panose="020B0503020204020204" pitchFamily="34" charset="-122"/>
                  <a:ea typeface="微软雅黑" panose="020B0503020204020204" pitchFamily="34" charset="-122"/>
                  <a:cs typeface="Consolas" panose="020B0609020204030204" pitchFamily="49" charset="0"/>
                </a:rPr>
                <a:t>&lt;u,w&gt;</a:t>
              </a:r>
            </a:p>
          </p:txBody>
        </p:sp>
        <p:sp>
          <p:nvSpPr>
            <p:cNvPr id="15" name="左大括号 14"/>
            <p:cNvSpPr/>
            <p:nvPr>
              <p:custDataLst>
                <p:tags r:id="rId7"/>
              </p:custDataLst>
            </p:nvPr>
          </p:nvSpPr>
          <p:spPr>
            <a:xfrm rot="16200000">
              <a:off x="3768728" y="3343771"/>
              <a:ext cx="142876" cy="4680000"/>
            </a:xfrm>
            <a:prstGeom prst="leftBrace">
              <a:avLst/>
            </a:prstGeom>
            <a:ln w="19050">
              <a:solidFill>
                <a:schemeClr val="accent2"/>
              </a:solidFill>
              <a:tailEnd type="none"/>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zh-CN" altLang="en-US">
                <a:solidFill>
                  <a:srgbClr val="525252"/>
                </a:solidFill>
              </a:endParaRPr>
            </a:p>
          </p:txBody>
        </p:sp>
      </p:grpSp>
      <p:sp>
        <p:nvSpPr>
          <p:cNvPr id="17" name="TextBox 16"/>
          <p:cNvSpPr txBox="1"/>
          <p:nvPr>
            <p:custDataLst>
              <p:tags r:id="rId1"/>
            </p:custDataLst>
          </p:nvPr>
        </p:nvSpPr>
        <p:spPr>
          <a:xfrm>
            <a:off x="1774001" y="1368614"/>
            <a:ext cx="8643998" cy="3610610"/>
          </a:xfrm>
          <a:prstGeom prst="rect">
            <a:avLst/>
          </a:prstGeom>
          <a:noFill/>
          <a:ln w="19050">
            <a:solidFill>
              <a:schemeClr val="lt1">
                <a:lumMod val="50000"/>
              </a:schemeClr>
            </a:solidFill>
            <a:prstDash val="sysDash"/>
          </a:ln>
          <a:effectLst/>
        </p:spPr>
        <p:style>
          <a:lnRef idx="2">
            <a:schemeClr val="accent6"/>
          </a:lnRef>
          <a:fillRef idx="1">
            <a:schemeClr val="lt1"/>
          </a:fillRef>
          <a:effectRef idx="0">
            <a:schemeClr val="accent6"/>
          </a:effectRef>
          <a:fontRef idx="minor">
            <a:schemeClr val="dk1"/>
          </a:fontRef>
        </p:style>
        <p:txBody>
          <a:bodyPr wrap="square" lIns="216000" tIns="144000" bIns="144000" rtlCol="0">
            <a:spAutoFit/>
          </a:bodyPr>
          <a:lstStyle>
            <a:defPPr>
              <a:defRPr lang="zh-CN"/>
            </a:defPPr>
            <a:lvl1pPr>
              <a:lnSpc>
                <a:spcPct val="200000"/>
              </a:lnSpc>
              <a:defRPr sz="2000" b="0">
                <a:solidFill>
                  <a:srgbClr val="525252"/>
                </a:solidFill>
                <a:latin typeface="楷体" panose="02010609060101010101" pitchFamily="49" charset="-122"/>
                <a:ea typeface="楷体" panose="02010609060101010101" pitchFamily="49" charset="-122"/>
                <a:cs typeface="Consolas" panose="020B0609020204030204" pitchFamily="49" charset="0"/>
              </a:defRPr>
            </a:lvl1pPr>
          </a:lstStyle>
          <a:p>
            <a:pPr>
              <a:lnSpc>
                <a:spcPct val="120000"/>
              </a:lnSpc>
            </a:pPr>
            <a:r>
              <a:rPr lang="en-US" altLang="zh-CN">
                <a:solidFill>
                  <a:srgbClr val="000000"/>
                </a:solidFill>
                <a:latin typeface="微软雅黑" panose="020B0503020204020204" pitchFamily="34" charset="-122"/>
                <a:ea typeface="微软雅黑" panose="020B0503020204020204" pitchFamily="34" charset="-122"/>
              </a:rPr>
              <a:t>def HasPath1(G,u,v):                    	#</a:t>
            </a:r>
            <a:r>
              <a:rPr lang="zh-CN" altLang="zh-CN">
                <a:solidFill>
                  <a:srgbClr val="000000"/>
                </a:solidFill>
                <a:latin typeface="微软雅黑" panose="020B0503020204020204" pitchFamily="34" charset="-122"/>
                <a:ea typeface="微软雅黑" panose="020B0503020204020204" pitchFamily="34" charset="-122"/>
              </a:rPr>
              <a:t>被</a:t>
            </a:r>
            <a:r>
              <a:rPr lang="en-US" altLang="zh-CN">
                <a:solidFill>
                  <a:srgbClr val="000000"/>
                </a:solidFill>
                <a:latin typeface="微软雅黑" panose="020B0503020204020204" pitchFamily="34" charset="-122"/>
                <a:ea typeface="微软雅黑" panose="020B0503020204020204" pitchFamily="34" charset="-122"/>
              </a:rPr>
              <a:t>HasPath</a:t>
            </a:r>
            <a:r>
              <a:rPr lang="zh-CN" altLang="zh-CN">
                <a:solidFill>
                  <a:srgbClr val="000000"/>
                </a:solidFill>
                <a:latin typeface="微软雅黑" panose="020B0503020204020204" pitchFamily="34" charset="-122"/>
                <a:ea typeface="微软雅黑" panose="020B0503020204020204" pitchFamily="34" charset="-122"/>
              </a:rPr>
              <a:t>方法调用</a:t>
            </a:r>
          </a:p>
          <a:p>
            <a:pPr>
              <a:lnSpc>
                <a:spcPct val="120000"/>
              </a:lnSpc>
            </a:pPr>
            <a:r>
              <a:rPr lang="en-US" altLang="zh-CN">
                <a:solidFill>
                  <a:srgbClr val="000000"/>
                </a:solidFill>
                <a:latin typeface="微软雅黑" panose="020B0503020204020204" pitchFamily="34" charset="-122"/>
                <a:ea typeface="微软雅黑" panose="020B0503020204020204" pitchFamily="34" charset="-122"/>
              </a:rPr>
              <a:t>  visited[u]=1</a:t>
            </a:r>
            <a:endParaRPr lang="zh-CN" altLang="zh-CN">
              <a:solidFill>
                <a:srgbClr val="000000"/>
              </a:solidFill>
              <a:latin typeface="微软雅黑" panose="020B0503020204020204" pitchFamily="34" charset="-122"/>
              <a:ea typeface="微软雅黑" panose="020B0503020204020204" pitchFamily="34" charset="-122"/>
            </a:endParaRPr>
          </a:p>
          <a:p>
            <a:pPr>
              <a:lnSpc>
                <a:spcPct val="120000"/>
              </a:lnSpc>
            </a:pPr>
            <a:r>
              <a:rPr lang="en-US" altLang="zh-CN">
                <a:solidFill>
                  <a:srgbClr val="000000"/>
                </a:solidFill>
                <a:latin typeface="微软雅黑" panose="020B0503020204020204" pitchFamily="34" charset="-122"/>
                <a:ea typeface="微软雅黑" panose="020B0503020204020204" pitchFamily="34" charset="-122"/>
              </a:rPr>
              <a:t>  for j in range(len(G.adjlist[u])):    	#</a:t>
            </a:r>
            <a:r>
              <a:rPr lang="zh-CN" altLang="zh-CN">
                <a:solidFill>
                  <a:srgbClr val="000000"/>
                </a:solidFill>
                <a:latin typeface="微软雅黑" panose="020B0503020204020204" pitchFamily="34" charset="-122"/>
                <a:ea typeface="微软雅黑" panose="020B0503020204020204" pitchFamily="34" charset="-122"/>
              </a:rPr>
              <a:t>处理顶点</a:t>
            </a:r>
            <a:r>
              <a:rPr lang="en-US" altLang="zh-CN">
                <a:solidFill>
                  <a:srgbClr val="000000"/>
                </a:solidFill>
                <a:latin typeface="微软雅黑" panose="020B0503020204020204" pitchFamily="34" charset="-122"/>
                <a:ea typeface="微软雅黑" panose="020B0503020204020204" pitchFamily="34" charset="-122"/>
              </a:rPr>
              <a:t>u</a:t>
            </a:r>
            <a:r>
              <a:rPr lang="zh-CN" altLang="zh-CN">
                <a:solidFill>
                  <a:srgbClr val="000000"/>
                </a:solidFill>
                <a:latin typeface="微软雅黑" panose="020B0503020204020204" pitchFamily="34" charset="-122"/>
                <a:ea typeface="微软雅黑" panose="020B0503020204020204" pitchFamily="34" charset="-122"/>
              </a:rPr>
              <a:t>的所有出边</a:t>
            </a:r>
          </a:p>
          <a:p>
            <a:pPr>
              <a:lnSpc>
                <a:spcPct val="120000"/>
              </a:lnSpc>
            </a:pPr>
            <a:r>
              <a:rPr lang="en-US" altLang="zh-CN">
                <a:solidFill>
                  <a:srgbClr val="000000"/>
                </a:solidFill>
                <a:latin typeface="微软雅黑" panose="020B0503020204020204" pitchFamily="34" charset="-122"/>
                <a:ea typeface="微软雅黑" panose="020B0503020204020204" pitchFamily="34" charset="-122"/>
              </a:rPr>
              <a:t>    w=G.adjlist[u][j].adjvex            	#</a:t>
            </a:r>
            <a:r>
              <a:rPr lang="zh-CN" altLang="zh-CN">
                <a:solidFill>
                  <a:srgbClr val="000000"/>
                </a:solidFill>
                <a:latin typeface="微软雅黑" panose="020B0503020204020204" pitchFamily="34" charset="-122"/>
                <a:ea typeface="微软雅黑" panose="020B0503020204020204" pitchFamily="34" charset="-122"/>
              </a:rPr>
              <a:t>取顶点</a:t>
            </a:r>
            <a:r>
              <a:rPr lang="en-US" altLang="zh-CN">
                <a:solidFill>
                  <a:srgbClr val="000000"/>
                </a:solidFill>
                <a:latin typeface="微软雅黑" panose="020B0503020204020204" pitchFamily="34" charset="-122"/>
                <a:ea typeface="微软雅黑" panose="020B0503020204020204" pitchFamily="34" charset="-122"/>
              </a:rPr>
              <a:t>u</a:t>
            </a:r>
            <a:r>
              <a:rPr lang="zh-CN" altLang="zh-CN">
                <a:solidFill>
                  <a:srgbClr val="000000"/>
                </a:solidFill>
                <a:latin typeface="微软雅黑" panose="020B0503020204020204" pitchFamily="34" charset="-122"/>
                <a:ea typeface="微软雅黑" panose="020B0503020204020204" pitchFamily="34" charset="-122"/>
              </a:rPr>
              <a:t>的第</a:t>
            </a:r>
            <a:r>
              <a:rPr lang="en-US" altLang="zh-CN">
                <a:solidFill>
                  <a:srgbClr val="000000"/>
                </a:solidFill>
                <a:latin typeface="微软雅黑" panose="020B0503020204020204" pitchFamily="34" charset="-122"/>
                <a:ea typeface="微软雅黑" panose="020B0503020204020204" pitchFamily="34" charset="-122"/>
              </a:rPr>
              <a:t>j</a:t>
            </a:r>
            <a:r>
              <a:rPr lang="zh-CN" altLang="zh-CN">
                <a:solidFill>
                  <a:srgbClr val="000000"/>
                </a:solidFill>
                <a:latin typeface="微软雅黑" panose="020B0503020204020204" pitchFamily="34" charset="-122"/>
                <a:ea typeface="微软雅黑" panose="020B0503020204020204" pitchFamily="34" charset="-122"/>
              </a:rPr>
              <a:t>个邻接点</a:t>
            </a:r>
            <a:r>
              <a:rPr lang="en-US" altLang="zh-CN">
                <a:solidFill>
                  <a:srgbClr val="000000"/>
                </a:solidFill>
                <a:latin typeface="微软雅黑" panose="020B0503020204020204" pitchFamily="34" charset="-122"/>
                <a:ea typeface="微软雅黑" panose="020B0503020204020204" pitchFamily="34" charset="-122"/>
              </a:rPr>
              <a:t>w</a:t>
            </a:r>
            <a:endParaRPr lang="zh-CN" altLang="zh-CN">
              <a:solidFill>
                <a:srgbClr val="000000"/>
              </a:solidFill>
              <a:latin typeface="微软雅黑" panose="020B0503020204020204" pitchFamily="34" charset="-122"/>
              <a:ea typeface="微软雅黑" panose="020B0503020204020204" pitchFamily="34" charset="-122"/>
            </a:endParaRPr>
          </a:p>
          <a:p>
            <a:pPr>
              <a:lnSpc>
                <a:spcPct val="120000"/>
              </a:lnSpc>
            </a:pPr>
            <a:r>
              <a:rPr lang="en-US" altLang="zh-CN">
                <a:solidFill>
                  <a:srgbClr val="000000"/>
                </a:solidFill>
                <a:latin typeface="微软雅黑" panose="020B0503020204020204" pitchFamily="34" charset="-122"/>
                <a:ea typeface="微软雅黑" panose="020B0503020204020204" pitchFamily="34" charset="-122"/>
              </a:rPr>
              <a:t>    if w==v:		    			#</a:t>
            </a:r>
            <a:r>
              <a:rPr lang="zh-CN" altLang="zh-CN">
                <a:solidFill>
                  <a:srgbClr val="000000"/>
                </a:solidFill>
                <a:latin typeface="微软雅黑" panose="020B0503020204020204" pitchFamily="34" charset="-122"/>
                <a:ea typeface="微软雅黑" panose="020B0503020204020204" pitchFamily="34" charset="-122"/>
              </a:rPr>
              <a:t>找到目标点后返回真</a:t>
            </a:r>
          </a:p>
          <a:p>
            <a:pPr>
              <a:lnSpc>
                <a:spcPct val="120000"/>
              </a:lnSpc>
            </a:pPr>
            <a:r>
              <a:rPr lang="en-US" altLang="zh-CN">
                <a:solidFill>
                  <a:srgbClr val="000000"/>
                </a:solidFill>
                <a:latin typeface="微软雅黑" panose="020B0503020204020204" pitchFamily="34" charset="-122"/>
                <a:ea typeface="微软雅黑" panose="020B0503020204020204" pitchFamily="34" charset="-122"/>
              </a:rPr>
              <a:t>      return True	    			#</a:t>
            </a:r>
            <a:r>
              <a:rPr lang="zh-CN" altLang="zh-CN">
                <a:solidFill>
                  <a:srgbClr val="000000"/>
                </a:solidFill>
                <a:latin typeface="微软雅黑" panose="020B0503020204020204" pitchFamily="34" charset="-122"/>
                <a:ea typeface="微软雅黑" panose="020B0503020204020204" pitchFamily="34" charset="-122"/>
              </a:rPr>
              <a:t>表示</a:t>
            </a:r>
            <a:r>
              <a:rPr lang="en-US" altLang="zh-CN">
                <a:solidFill>
                  <a:srgbClr val="000000"/>
                </a:solidFill>
                <a:latin typeface="微软雅黑" panose="020B0503020204020204" pitchFamily="34" charset="-122"/>
                <a:ea typeface="微软雅黑" panose="020B0503020204020204" pitchFamily="34" charset="-122"/>
              </a:rPr>
              <a:t>u</a:t>
            </a:r>
            <a:r>
              <a:rPr lang="zh-CN" altLang="zh-CN">
                <a:solidFill>
                  <a:srgbClr val="000000"/>
                </a:solidFill>
                <a:latin typeface="微软雅黑" panose="020B0503020204020204" pitchFamily="34" charset="-122"/>
                <a:ea typeface="微软雅黑" panose="020B0503020204020204" pitchFamily="34" charset="-122"/>
              </a:rPr>
              <a:t>到</a:t>
            </a:r>
            <a:r>
              <a:rPr lang="en-US" altLang="zh-CN">
                <a:solidFill>
                  <a:srgbClr val="000000"/>
                </a:solidFill>
                <a:latin typeface="微软雅黑" panose="020B0503020204020204" pitchFamily="34" charset="-122"/>
                <a:ea typeface="微软雅黑" panose="020B0503020204020204" pitchFamily="34" charset="-122"/>
              </a:rPr>
              <a:t>v</a:t>
            </a:r>
            <a:r>
              <a:rPr lang="zh-CN" altLang="zh-CN">
                <a:solidFill>
                  <a:srgbClr val="000000"/>
                </a:solidFill>
                <a:latin typeface="微软雅黑" panose="020B0503020204020204" pitchFamily="34" charset="-122"/>
                <a:ea typeface="微软雅黑" panose="020B0503020204020204" pitchFamily="34" charset="-122"/>
              </a:rPr>
              <a:t>有路径</a:t>
            </a:r>
          </a:p>
          <a:p>
            <a:pPr>
              <a:lnSpc>
                <a:spcPct val="120000"/>
              </a:lnSpc>
            </a:pPr>
            <a:r>
              <a:rPr lang="en-US" altLang="zh-CN">
                <a:solidFill>
                  <a:srgbClr val="000000"/>
                </a:solidFill>
                <a:latin typeface="微软雅黑" panose="020B0503020204020204" pitchFamily="34" charset="-122"/>
                <a:ea typeface="微软雅黑" panose="020B0503020204020204" pitchFamily="34" charset="-122"/>
              </a:rPr>
              <a:t>    if visited[w]==0:</a:t>
            </a:r>
            <a:endParaRPr lang="zh-CN" altLang="zh-CN">
              <a:solidFill>
                <a:srgbClr val="000000"/>
              </a:solidFill>
              <a:latin typeface="微软雅黑" panose="020B0503020204020204" pitchFamily="34" charset="-122"/>
              <a:ea typeface="微软雅黑" panose="020B0503020204020204" pitchFamily="34" charset="-122"/>
            </a:endParaRPr>
          </a:p>
          <a:p>
            <a:pPr>
              <a:lnSpc>
                <a:spcPct val="120000"/>
              </a:lnSpc>
            </a:pPr>
            <a:r>
              <a:rPr lang="en-US" altLang="zh-CN">
                <a:solidFill>
                  <a:srgbClr val="000000"/>
                </a:solidFill>
                <a:latin typeface="微软雅黑" panose="020B0503020204020204" pitchFamily="34" charset="-122"/>
                <a:ea typeface="微软雅黑" panose="020B0503020204020204" pitchFamily="34" charset="-122"/>
              </a:rPr>
              <a:t>      if HasPath1(G,w,v)==True: return True</a:t>
            </a:r>
            <a:endParaRPr lang="zh-CN" altLang="zh-CN">
              <a:solidFill>
                <a:srgbClr val="000000"/>
              </a:solidFill>
              <a:latin typeface="微软雅黑" panose="020B0503020204020204" pitchFamily="34" charset="-122"/>
              <a:ea typeface="微软雅黑" panose="020B0503020204020204" pitchFamily="34" charset="-122"/>
            </a:endParaRPr>
          </a:p>
          <a:p>
            <a:pPr>
              <a:lnSpc>
                <a:spcPct val="120000"/>
              </a:lnSpc>
            </a:pPr>
            <a:r>
              <a:rPr lang="en-US" altLang="zh-CN">
                <a:solidFill>
                  <a:srgbClr val="000000"/>
                </a:solidFill>
                <a:latin typeface="微软雅黑" panose="020B0503020204020204" pitchFamily="34" charset="-122"/>
                <a:ea typeface="微软雅黑" panose="020B0503020204020204" pitchFamily="34" charset="-122"/>
              </a:rPr>
              <a:t>  return False</a:t>
            </a:r>
          </a:p>
        </p:txBody>
      </p:sp>
      <p:sp>
        <p:nvSpPr>
          <p:cNvPr id="19" name="文本框 18"/>
          <p:cNvSpPr txBox="1"/>
          <p:nvPr/>
        </p:nvSpPr>
        <p:spPr>
          <a:xfrm>
            <a:off x="1073369" y="144242"/>
            <a:ext cx="3141980" cy="460375"/>
          </a:xfrm>
          <a:prstGeom prst="rect">
            <a:avLst/>
          </a:prstGeom>
          <a:noFill/>
        </p:spPr>
        <p:txBody>
          <a:bodyPr wrap="none" rtlCol="0" anchor="ctr">
            <a:spAutoFit/>
          </a:bodyPr>
          <a:lstStyle/>
          <a:p>
            <a:r>
              <a:rPr lang="en-US" altLang="zh-CN" sz="2400">
                <a:solidFill>
                  <a:schemeClr val="accent1"/>
                </a:solidFill>
                <a:latin typeface="微软雅黑" panose="020B0503020204020204" pitchFamily="34" charset="-122"/>
                <a:ea typeface="微软雅黑" panose="020B0503020204020204" pitchFamily="34" charset="-122"/>
                <a:cs typeface="Arial" panose="020B0604020202020204"/>
              </a:rPr>
              <a:t>7.4 </a:t>
            </a:r>
            <a:r>
              <a:rPr lang="zh-CN" altLang="en-US" sz="2400">
                <a:solidFill>
                  <a:schemeClr val="accent1"/>
                </a:solidFill>
                <a:latin typeface="微软雅黑" panose="020B0503020204020204" pitchFamily="34" charset="-122"/>
                <a:ea typeface="微软雅黑" panose="020B0503020204020204" pitchFamily="34" charset="-122"/>
                <a:cs typeface="Arial" panose="020B0604020202020204"/>
              </a:rPr>
              <a:t>图遍历算法的应用</a:t>
            </a:r>
          </a:p>
        </p:txBody>
      </p:sp>
      <p:sp>
        <p:nvSpPr>
          <p:cNvPr id="20" name="Text Box 5"/>
          <p:cNvSpPr txBox="1">
            <a:spLocks noChangeArrowheads="1"/>
          </p:cNvSpPr>
          <p:nvPr/>
        </p:nvSpPr>
        <p:spPr bwMode="auto">
          <a:xfrm>
            <a:off x="1038673" y="847545"/>
            <a:ext cx="4846561" cy="398780"/>
          </a:xfrm>
          <a:prstGeom prst="rect">
            <a:avLst/>
          </a:prstGeom>
          <a:noFill/>
        </p:spPr>
        <p:txBody>
          <a:bodyPr wrap="square">
            <a:spAutoFit/>
          </a:bodyPr>
          <a:lstStyle>
            <a:defPPr>
              <a:defRPr lang="zh-CN"/>
            </a:defPPr>
            <a:lvl1pPr marL="342900" marR="0" lvl="0" indent="-342900" fontAlgn="auto">
              <a:lnSpc>
                <a:spcPct val="100000"/>
              </a:lnSpc>
              <a:spcBef>
                <a:spcPts val="0"/>
              </a:spcBef>
              <a:spcAft>
                <a:spcPts val="0"/>
              </a:spcAft>
              <a:buClrTx/>
              <a:buSzTx/>
              <a:buFont typeface="Wingdings" panose="05000000000000000000" pitchFamily="2" charset="2"/>
              <a:buChar char="l"/>
              <a:defRPr kumimoji="0" sz="2000" b="0" i="0" u="none" strike="noStrike" cap="none" spc="0" normalizeH="0" baseline="0">
                <a:ln>
                  <a:noFill/>
                </a:ln>
                <a:solidFill>
                  <a:srgbClr val="A5A5A5">
                    <a:lumMod val="50000"/>
                  </a:srgbClr>
                </a:solidFill>
                <a:effectLst/>
                <a:uLnTx/>
                <a:uFillTx/>
                <a:latin typeface="思源黑体 CN Heavy" panose="020B0A00000000000000" pitchFamily="34" charset="-122"/>
                <a:ea typeface="思源黑体 CN Heavy" panose="020B0A00000000000000" pitchFamily="34" charset="-122"/>
              </a:defRPr>
            </a:lvl1pPr>
          </a:lstStyle>
          <a:p>
            <a:r>
              <a:rPr lang="en-US" altLang="zh-CN">
                <a:solidFill>
                  <a:srgbClr val="000000"/>
                </a:solidFill>
                <a:latin typeface="微软雅黑" panose="020B0503020204020204" pitchFamily="34" charset="-122"/>
                <a:ea typeface="微软雅黑" panose="020B0503020204020204" pitchFamily="34" charset="-122"/>
              </a:rPr>
              <a:t>7.4.1 </a:t>
            </a:r>
            <a:r>
              <a:rPr lang="zh-CN" altLang="en-US">
                <a:solidFill>
                  <a:srgbClr val="000000"/>
                </a:solidFill>
                <a:latin typeface="微软雅黑" panose="020B0503020204020204" pitchFamily="34" charset="-122"/>
                <a:ea typeface="微软雅黑" panose="020B0503020204020204" pitchFamily="34" charset="-122"/>
              </a:rPr>
              <a:t>深度优先遍历算法的应用</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left)">
                                      <p:cBhvr>
                                        <p:cTn id="7" dur="500"/>
                                        <p:tgtEl>
                                          <p:spTgt spid="19"/>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20"/>
                                        </p:tgtEl>
                                        <p:attrNameLst>
                                          <p:attrName>style.visibility</p:attrName>
                                        </p:attrNameLst>
                                      </p:cBhvr>
                                      <p:to>
                                        <p:strVal val="visible"/>
                                      </p:to>
                                    </p:set>
                                    <p:anim calcmode="lin" valueType="num">
                                      <p:cBhvr additive="base">
                                        <p:cTn id="11" dur="500" fill="hold"/>
                                        <p:tgtEl>
                                          <p:spTgt spid="20"/>
                                        </p:tgtEl>
                                        <p:attrNameLst>
                                          <p:attrName>ppt_x</p:attrName>
                                        </p:attrNameLst>
                                      </p:cBhvr>
                                      <p:tavLst>
                                        <p:tav tm="0">
                                          <p:val>
                                            <p:strVal val="0-#ppt_w/2"/>
                                          </p:val>
                                        </p:tav>
                                        <p:tav tm="100000">
                                          <p:val>
                                            <p:strVal val="#ppt_x"/>
                                          </p:val>
                                        </p:tav>
                                      </p:tavLst>
                                    </p:anim>
                                    <p:anim calcmode="lin" valueType="num">
                                      <p:cBhvr additive="base">
                                        <p:cTn id="12" dur="500" fill="hold"/>
                                        <p:tgtEl>
                                          <p:spTgt spid="20"/>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fade">
                                      <p:cBhvr>
                                        <p:cTn id="16" dur="500"/>
                                        <p:tgtEl>
                                          <p:spTgt spid="17"/>
                                        </p:tgtEl>
                                      </p:cBhvr>
                                    </p:animEffect>
                                  </p:childTnLst>
                                </p:cTn>
                              </p:par>
                            </p:childTnLst>
                          </p:cTn>
                        </p:par>
                        <p:par>
                          <p:cTn id="17" fill="hold">
                            <p:stCondLst>
                              <p:cond delay="1500"/>
                            </p:stCondLst>
                            <p:childTnLst>
                              <p:par>
                                <p:cTn id="18" presetID="10" presetClass="entr" presetSubtype="0" fill="hold" nodeType="after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fade">
                                      <p:cBhvr>
                                        <p:cTn id="2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ldLvl="0" animBg="1"/>
      <p:bldP spid="19" grpId="0"/>
      <p:bldP spid="20" grpId="0"/>
    </p:bld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Box 2"/>
          <p:cNvSpPr txBox="1"/>
          <p:nvPr>
            <p:custDataLst>
              <p:tags r:id="rId1"/>
            </p:custDataLst>
          </p:nvPr>
        </p:nvSpPr>
        <p:spPr>
          <a:xfrm>
            <a:off x="1168551" y="2127455"/>
            <a:ext cx="6534995" cy="4595495"/>
          </a:xfrm>
          <a:prstGeom prst="rect">
            <a:avLst/>
          </a:prstGeom>
          <a:noFill/>
          <a:ln w="19050">
            <a:solidFill>
              <a:schemeClr val="lt1">
                <a:lumMod val="50000"/>
              </a:schemeClr>
            </a:solidFill>
            <a:prstDash val="sysDash"/>
          </a:ln>
          <a:effectLst/>
        </p:spPr>
        <p:style>
          <a:lnRef idx="2">
            <a:schemeClr val="accent6"/>
          </a:lnRef>
          <a:fillRef idx="1">
            <a:schemeClr val="lt1"/>
          </a:fillRef>
          <a:effectRef idx="0">
            <a:schemeClr val="accent6"/>
          </a:effectRef>
          <a:fontRef idx="minor">
            <a:schemeClr val="dk1"/>
          </a:fontRef>
        </p:style>
        <p:txBody>
          <a:bodyPr wrap="square" lIns="216000" tIns="144000" bIns="144000" rtlCol="0">
            <a:spAutoFit/>
          </a:bodyPr>
          <a:lstStyle>
            <a:defPPr>
              <a:defRPr lang="zh-CN"/>
            </a:defPPr>
            <a:lvl1pPr>
              <a:lnSpc>
                <a:spcPct val="200000"/>
              </a:lnSpc>
              <a:defRPr sz="2000" b="0">
                <a:solidFill>
                  <a:srgbClr val="525252"/>
                </a:solidFill>
                <a:latin typeface="楷体" panose="02010609060101010101" pitchFamily="49" charset="-122"/>
                <a:ea typeface="楷体" panose="02010609060101010101" pitchFamily="49" charset="-122"/>
                <a:cs typeface="Consolas" panose="020B0609020204030204" pitchFamily="49" charset="0"/>
              </a:defRPr>
            </a:lvl1pPr>
          </a:lstStyle>
          <a:p>
            <a:pPr>
              <a:lnSpc>
                <a:spcPct val="100000"/>
              </a:lnSpc>
            </a:pPr>
            <a:r>
              <a:rPr lang="en-US" altLang="zh-CN">
                <a:solidFill>
                  <a:srgbClr val="000000"/>
                </a:solidFill>
                <a:latin typeface="微软雅黑" panose="020B0503020204020204" pitchFamily="34" charset="-122"/>
                <a:ea typeface="微软雅黑" panose="020B0503020204020204" pitchFamily="34" charset="-122"/>
              </a:rPr>
              <a:t>#</a:t>
            </a:r>
            <a:r>
              <a:rPr lang="zh-CN" altLang="zh-CN">
                <a:solidFill>
                  <a:srgbClr val="000000"/>
                </a:solidFill>
                <a:latin typeface="微软雅黑" panose="020B0503020204020204" pitchFamily="34" charset="-122"/>
                <a:ea typeface="微软雅黑" panose="020B0503020204020204" pitchFamily="34" charset="-122"/>
              </a:rPr>
              <a:t>主程序</a:t>
            </a:r>
          </a:p>
          <a:p>
            <a:pPr>
              <a:lnSpc>
                <a:spcPct val="100000"/>
              </a:lnSpc>
            </a:pPr>
            <a:r>
              <a:rPr lang="en-US" altLang="zh-CN">
                <a:solidFill>
                  <a:srgbClr val="000000"/>
                </a:solidFill>
                <a:latin typeface="微软雅黑" panose="020B0503020204020204" pitchFamily="34" charset="-122"/>
                <a:ea typeface="微软雅黑" panose="020B0503020204020204" pitchFamily="34" charset="-122"/>
              </a:rPr>
              <a:t>G=AdjGraph()</a:t>
            </a:r>
            <a:endParaRPr lang="zh-CN" altLang="zh-CN">
              <a:solidFill>
                <a:srgbClr val="000000"/>
              </a:solidFill>
              <a:latin typeface="微软雅黑" panose="020B0503020204020204" pitchFamily="34" charset="-122"/>
              <a:ea typeface="微软雅黑" panose="020B0503020204020204" pitchFamily="34" charset="-122"/>
            </a:endParaRPr>
          </a:p>
          <a:p>
            <a:pPr>
              <a:lnSpc>
                <a:spcPct val="100000"/>
              </a:lnSpc>
            </a:pPr>
            <a:r>
              <a:rPr lang="en-US" altLang="zh-CN">
                <a:solidFill>
                  <a:srgbClr val="000000"/>
                </a:solidFill>
                <a:latin typeface="微软雅黑" panose="020B0503020204020204" pitchFamily="34" charset="-122"/>
                <a:ea typeface="微软雅黑" panose="020B0503020204020204" pitchFamily="34" charset="-122"/>
              </a:rPr>
              <a:t>n,e=6,9</a:t>
            </a:r>
            <a:endParaRPr lang="zh-CN" altLang="zh-CN">
              <a:solidFill>
                <a:srgbClr val="000000"/>
              </a:solidFill>
              <a:latin typeface="微软雅黑" panose="020B0503020204020204" pitchFamily="34" charset="-122"/>
              <a:ea typeface="微软雅黑" panose="020B0503020204020204" pitchFamily="34" charset="-122"/>
            </a:endParaRPr>
          </a:p>
          <a:p>
            <a:pPr>
              <a:lnSpc>
                <a:spcPct val="100000"/>
              </a:lnSpc>
            </a:pPr>
            <a:r>
              <a:rPr lang="en-US" altLang="zh-CN">
                <a:solidFill>
                  <a:srgbClr val="000000"/>
                </a:solidFill>
                <a:latin typeface="微软雅黑" panose="020B0503020204020204" pitchFamily="34" charset="-122"/>
                <a:ea typeface="微软雅黑" panose="020B0503020204020204" pitchFamily="34" charset="-122"/>
              </a:rPr>
              <a:t>a=[[0,1,0,1,0,0],[0,0,0,0,0,1],[0,1,0,0,0,1], [0,1,0,0,1,0],[0,1,0,0,0,1],[0,0,0,0,0,0]]</a:t>
            </a:r>
            <a:endParaRPr lang="zh-CN" altLang="zh-CN">
              <a:solidFill>
                <a:srgbClr val="000000"/>
              </a:solidFill>
              <a:latin typeface="微软雅黑" panose="020B0503020204020204" pitchFamily="34" charset="-122"/>
              <a:ea typeface="微软雅黑" panose="020B0503020204020204" pitchFamily="34" charset="-122"/>
            </a:endParaRPr>
          </a:p>
          <a:p>
            <a:pPr>
              <a:lnSpc>
                <a:spcPct val="100000"/>
              </a:lnSpc>
            </a:pPr>
            <a:r>
              <a:rPr lang="en-US" altLang="zh-CN">
                <a:solidFill>
                  <a:srgbClr val="000000"/>
                </a:solidFill>
                <a:latin typeface="微软雅黑" panose="020B0503020204020204" pitchFamily="34" charset="-122"/>
                <a:ea typeface="微软雅黑" panose="020B0503020204020204" pitchFamily="34" charset="-122"/>
              </a:rPr>
              <a:t>G.CreateAdjGraph(a,n,e)	#</a:t>
            </a:r>
            <a:r>
              <a:rPr lang="zh-CN" altLang="zh-CN">
                <a:solidFill>
                  <a:srgbClr val="000000"/>
                </a:solidFill>
                <a:latin typeface="微软雅黑" panose="020B0503020204020204" pitchFamily="34" charset="-122"/>
                <a:ea typeface="微软雅黑" panose="020B0503020204020204" pitchFamily="34" charset="-122"/>
              </a:rPr>
              <a:t>创建图</a:t>
            </a:r>
            <a:r>
              <a:rPr lang="en-US" altLang="zh-CN">
                <a:solidFill>
                  <a:srgbClr val="000000"/>
                </a:solidFill>
                <a:latin typeface="微软雅黑" panose="020B0503020204020204" pitchFamily="34" charset="-122"/>
                <a:ea typeface="微软雅黑" panose="020B0503020204020204" pitchFamily="34" charset="-122"/>
              </a:rPr>
              <a:t>7.14</a:t>
            </a:r>
            <a:r>
              <a:rPr lang="zh-CN" altLang="zh-CN">
                <a:solidFill>
                  <a:srgbClr val="000000"/>
                </a:solidFill>
                <a:latin typeface="微软雅黑" panose="020B0503020204020204" pitchFamily="34" charset="-122"/>
                <a:ea typeface="微软雅黑" panose="020B0503020204020204" pitchFamily="34" charset="-122"/>
              </a:rPr>
              <a:t>的邻接表</a:t>
            </a:r>
          </a:p>
          <a:p>
            <a:pPr>
              <a:lnSpc>
                <a:spcPct val="100000"/>
              </a:lnSpc>
            </a:pPr>
            <a:r>
              <a:rPr lang="en-US" altLang="zh-CN">
                <a:solidFill>
                  <a:srgbClr val="000000"/>
                </a:solidFill>
                <a:latin typeface="微软雅黑" panose="020B0503020204020204" pitchFamily="34" charset="-122"/>
                <a:ea typeface="微软雅黑" panose="020B0503020204020204" pitchFamily="34" charset="-122"/>
              </a:rPr>
              <a:t>print("</a:t>
            </a:r>
            <a:r>
              <a:rPr lang="zh-CN" altLang="zh-CN">
                <a:solidFill>
                  <a:srgbClr val="000000"/>
                </a:solidFill>
                <a:latin typeface="微软雅黑" panose="020B0503020204020204" pitchFamily="34" charset="-122"/>
                <a:ea typeface="微软雅黑" panose="020B0503020204020204" pitchFamily="34" charset="-122"/>
              </a:rPr>
              <a:t>图</a:t>
            </a:r>
            <a:r>
              <a:rPr lang="en-US" altLang="zh-CN">
                <a:solidFill>
                  <a:srgbClr val="000000"/>
                </a:solidFill>
                <a:latin typeface="微软雅黑" panose="020B0503020204020204" pitchFamily="34" charset="-122"/>
                <a:ea typeface="微软雅黑" panose="020B0503020204020204" pitchFamily="34" charset="-122"/>
              </a:rPr>
              <a:t>G");G.DispAdjGraph()</a:t>
            </a:r>
            <a:endParaRPr lang="zh-CN" altLang="zh-CN">
              <a:solidFill>
                <a:srgbClr val="000000"/>
              </a:solidFill>
              <a:latin typeface="微软雅黑" panose="020B0503020204020204" pitchFamily="34" charset="-122"/>
              <a:ea typeface="微软雅黑" panose="020B0503020204020204" pitchFamily="34" charset="-122"/>
            </a:endParaRPr>
          </a:p>
          <a:p>
            <a:pPr>
              <a:lnSpc>
                <a:spcPct val="100000"/>
              </a:lnSpc>
            </a:pPr>
            <a:r>
              <a:rPr lang="en-US" altLang="zh-CN">
                <a:solidFill>
                  <a:srgbClr val="000000"/>
                </a:solidFill>
                <a:latin typeface="微软雅黑" panose="020B0503020204020204" pitchFamily="34" charset="-122"/>
                <a:ea typeface="微软雅黑" panose="020B0503020204020204" pitchFamily="34" charset="-122"/>
              </a:rPr>
              <a:t>u,v=0,5</a:t>
            </a:r>
            <a:endParaRPr lang="zh-CN" altLang="zh-CN">
              <a:solidFill>
                <a:srgbClr val="000000"/>
              </a:solidFill>
              <a:latin typeface="微软雅黑" panose="020B0503020204020204" pitchFamily="34" charset="-122"/>
              <a:ea typeface="微软雅黑" panose="020B0503020204020204" pitchFamily="34" charset="-122"/>
            </a:endParaRPr>
          </a:p>
          <a:p>
            <a:pPr>
              <a:lnSpc>
                <a:spcPct val="100000"/>
              </a:lnSpc>
            </a:pPr>
            <a:r>
              <a:rPr lang="en-US" altLang="zh-CN">
                <a:solidFill>
                  <a:srgbClr val="000000"/>
                </a:solidFill>
                <a:latin typeface="微软雅黑" panose="020B0503020204020204" pitchFamily="34" charset="-122"/>
                <a:ea typeface="微软雅黑" panose="020B0503020204020204" pitchFamily="34" charset="-122"/>
              </a:rPr>
              <a:t>print("</a:t>
            </a:r>
            <a:r>
              <a:rPr lang="zh-CN" altLang="zh-CN">
                <a:solidFill>
                  <a:srgbClr val="000000"/>
                </a:solidFill>
                <a:latin typeface="微软雅黑" panose="020B0503020204020204" pitchFamily="34" charset="-122"/>
                <a:ea typeface="微软雅黑" panose="020B0503020204020204" pitchFamily="34" charset="-122"/>
              </a:rPr>
              <a:t>求解结果</a:t>
            </a:r>
            <a:r>
              <a:rPr lang="en-US" altLang="zh-CN">
                <a:solidFill>
                  <a:srgbClr val="000000"/>
                </a:solidFill>
                <a:latin typeface="微软雅黑" panose="020B0503020204020204" pitchFamily="34" charset="-122"/>
                <a:ea typeface="微软雅黑" panose="020B0503020204020204" pitchFamily="34" charset="-122"/>
              </a:rPr>
              <a:t>")</a:t>
            </a:r>
            <a:endParaRPr lang="zh-CN" altLang="zh-CN">
              <a:solidFill>
                <a:srgbClr val="000000"/>
              </a:solidFill>
              <a:latin typeface="微软雅黑" panose="020B0503020204020204" pitchFamily="34" charset="-122"/>
              <a:ea typeface="微软雅黑" panose="020B0503020204020204" pitchFamily="34" charset="-122"/>
            </a:endParaRPr>
          </a:p>
          <a:p>
            <a:pPr>
              <a:lnSpc>
                <a:spcPct val="100000"/>
              </a:lnSpc>
            </a:pPr>
            <a:r>
              <a:rPr lang="en-US" altLang="zh-CN">
                <a:solidFill>
                  <a:srgbClr val="000000"/>
                </a:solidFill>
                <a:latin typeface="微软雅黑" panose="020B0503020204020204" pitchFamily="34" charset="-122"/>
                <a:ea typeface="微软雅黑" panose="020B0503020204020204" pitchFamily="34" charset="-122"/>
              </a:rPr>
              <a:t>print("  </a:t>
            </a:r>
            <a:r>
              <a:rPr lang="zh-CN" altLang="zh-CN">
                <a:solidFill>
                  <a:srgbClr val="000000"/>
                </a:solidFill>
                <a:latin typeface="微软雅黑" panose="020B0503020204020204" pitchFamily="34" charset="-122"/>
                <a:ea typeface="微软雅黑" panose="020B0503020204020204" pitchFamily="34" charset="-122"/>
              </a:rPr>
              <a:t>顶点</a:t>
            </a:r>
            <a:r>
              <a:rPr lang="en-US" altLang="zh-CN">
                <a:solidFill>
                  <a:srgbClr val="000000"/>
                </a:solidFill>
                <a:latin typeface="微软雅黑" panose="020B0503020204020204" pitchFamily="34" charset="-122"/>
                <a:ea typeface="微软雅黑" panose="020B0503020204020204" pitchFamily="34" charset="-122"/>
              </a:rPr>
              <a:t>%d</a:t>
            </a:r>
            <a:r>
              <a:rPr lang="zh-CN" altLang="zh-CN">
                <a:solidFill>
                  <a:srgbClr val="000000"/>
                </a:solidFill>
                <a:latin typeface="微软雅黑" panose="020B0503020204020204" pitchFamily="34" charset="-122"/>
                <a:ea typeface="微软雅黑" panose="020B0503020204020204" pitchFamily="34" charset="-122"/>
              </a:rPr>
              <a:t>到顶点</a:t>
            </a:r>
            <a:r>
              <a:rPr lang="en-US" altLang="zh-CN">
                <a:solidFill>
                  <a:srgbClr val="000000"/>
                </a:solidFill>
                <a:latin typeface="微软雅黑" panose="020B0503020204020204" pitchFamily="34" charset="-122"/>
                <a:ea typeface="微软雅黑" panose="020B0503020204020204" pitchFamily="34" charset="-122"/>
              </a:rPr>
              <a:t>%d</a:t>
            </a:r>
            <a:r>
              <a:rPr lang="zh-CN" altLang="zh-CN">
                <a:solidFill>
                  <a:srgbClr val="000000"/>
                </a:solidFill>
                <a:latin typeface="微软雅黑" panose="020B0503020204020204" pitchFamily="34" charset="-122"/>
                <a:ea typeface="微软雅黑" panose="020B0503020204020204" pitchFamily="34" charset="-122"/>
              </a:rPr>
              <a:t>路径</a:t>
            </a:r>
            <a:r>
              <a:rPr lang="en-US" altLang="zh-CN">
                <a:solidFill>
                  <a:srgbClr val="000000"/>
                </a:solidFill>
                <a:latin typeface="微软雅黑" panose="020B0503020204020204" pitchFamily="34" charset="-122"/>
                <a:ea typeface="微软雅黑" panose="020B0503020204020204" pitchFamily="34" charset="-122"/>
              </a:rPr>
              <a:t>: " %(u,v),end='')</a:t>
            </a:r>
            <a:endParaRPr lang="zh-CN" altLang="zh-CN">
              <a:solidFill>
                <a:srgbClr val="000000"/>
              </a:solidFill>
              <a:latin typeface="微软雅黑" panose="020B0503020204020204" pitchFamily="34" charset="-122"/>
              <a:ea typeface="微软雅黑" panose="020B0503020204020204" pitchFamily="34" charset="-122"/>
            </a:endParaRPr>
          </a:p>
          <a:p>
            <a:pPr>
              <a:lnSpc>
                <a:spcPct val="100000"/>
              </a:lnSpc>
            </a:pPr>
            <a:r>
              <a:rPr lang="en-US" altLang="zh-CN">
                <a:solidFill>
                  <a:srgbClr val="000000"/>
                </a:solidFill>
                <a:latin typeface="微软雅黑" panose="020B0503020204020204" pitchFamily="34" charset="-122"/>
                <a:ea typeface="微软雅黑" panose="020B0503020204020204" pitchFamily="34" charset="-122"/>
              </a:rPr>
              <a:t>print("</a:t>
            </a:r>
            <a:r>
              <a:rPr lang="zh-CN" altLang="zh-CN">
                <a:solidFill>
                  <a:srgbClr val="000000"/>
                </a:solidFill>
                <a:latin typeface="微软雅黑" panose="020B0503020204020204" pitchFamily="34" charset="-122"/>
                <a:ea typeface="微软雅黑" panose="020B0503020204020204" pitchFamily="34" charset="-122"/>
              </a:rPr>
              <a:t>有</a:t>
            </a:r>
            <a:r>
              <a:rPr lang="en-US" altLang="zh-CN">
                <a:solidFill>
                  <a:srgbClr val="000000"/>
                </a:solidFill>
                <a:latin typeface="微软雅黑" panose="020B0503020204020204" pitchFamily="34" charset="-122"/>
                <a:ea typeface="微软雅黑" panose="020B0503020204020204" pitchFamily="34" charset="-122"/>
              </a:rPr>
              <a:t>" if HasPath(G,u,v) else "</a:t>
            </a:r>
            <a:r>
              <a:rPr lang="zh-CN" altLang="zh-CN">
                <a:solidFill>
                  <a:srgbClr val="000000"/>
                </a:solidFill>
                <a:latin typeface="微软雅黑" panose="020B0503020204020204" pitchFamily="34" charset="-122"/>
                <a:ea typeface="微软雅黑" panose="020B0503020204020204" pitchFamily="34" charset="-122"/>
              </a:rPr>
              <a:t>没有</a:t>
            </a:r>
            <a:r>
              <a:rPr lang="en-US" altLang="zh-CN">
                <a:solidFill>
                  <a:srgbClr val="000000"/>
                </a:solidFill>
                <a:latin typeface="微软雅黑" panose="020B0503020204020204" pitchFamily="34" charset="-122"/>
                <a:ea typeface="微软雅黑" panose="020B0503020204020204" pitchFamily="34" charset="-122"/>
              </a:rPr>
              <a:t>")</a:t>
            </a:r>
            <a:endParaRPr lang="zh-CN" altLang="zh-CN">
              <a:solidFill>
                <a:srgbClr val="000000"/>
              </a:solidFill>
              <a:latin typeface="微软雅黑" panose="020B0503020204020204" pitchFamily="34" charset="-122"/>
              <a:ea typeface="微软雅黑" panose="020B0503020204020204" pitchFamily="34" charset="-122"/>
            </a:endParaRPr>
          </a:p>
          <a:p>
            <a:pPr>
              <a:lnSpc>
                <a:spcPct val="100000"/>
              </a:lnSpc>
            </a:pPr>
            <a:r>
              <a:rPr lang="en-US" altLang="zh-CN">
                <a:solidFill>
                  <a:srgbClr val="000000"/>
                </a:solidFill>
                <a:latin typeface="微软雅黑" panose="020B0503020204020204" pitchFamily="34" charset="-122"/>
                <a:ea typeface="微软雅黑" panose="020B0503020204020204" pitchFamily="34" charset="-122"/>
              </a:rPr>
              <a:t>u,v=0,2</a:t>
            </a:r>
            <a:endParaRPr lang="zh-CN" altLang="zh-CN">
              <a:solidFill>
                <a:srgbClr val="000000"/>
              </a:solidFill>
              <a:latin typeface="微软雅黑" panose="020B0503020204020204" pitchFamily="34" charset="-122"/>
              <a:ea typeface="微软雅黑" panose="020B0503020204020204" pitchFamily="34" charset="-122"/>
            </a:endParaRPr>
          </a:p>
          <a:p>
            <a:pPr>
              <a:lnSpc>
                <a:spcPct val="100000"/>
              </a:lnSpc>
            </a:pPr>
            <a:r>
              <a:rPr lang="en-US" altLang="zh-CN">
                <a:solidFill>
                  <a:srgbClr val="000000"/>
                </a:solidFill>
                <a:latin typeface="微软雅黑" panose="020B0503020204020204" pitchFamily="34" charset="-122"/>
                <a:ea typeface="微软雅黑" panose="020B0503020204020204" pitchFamily="34" charset="-122"/>
              </a:rPr>
              <a:t>print("  </a:t>
            </a:r>
            <a:r>
              <a:rPr lang="zh-CN" altLang="zh-CN">
                <a:solidFill>
                  <a:srgbClr val="000000"/>
                </a:solidFill>
                <a:latin typeface="微软雅黑" panose="020B0503020204020204" pitchFamily="34" charset="-122"/>
                <a:ea typeface="微软雅黑" panose="020B0503020204020204" pitchFamily="34" charset="-122"/>
              </a:rPr>
              <a:t>顶点</a:t>
            </a:r>
            <a:r>
              <a:rPr lang="en-US" altLang="zh-CN">
                <a:solidFill>
                  <a:srgbClr val="000000"/>
                </a:solidFill>
                <a:latin typeface="微软雅黑" panose="020B0503020204020204" pitchFamily="34" charset="-122"/>
                <a:ea typeface="微软雅黑" panose="020B0503020204020204" pitchFamily="34" charset="-122"/>
              </a:rPr>
              <a:t>%d</a:t>
            </a:r>
            <a:r>
              <a:rPr lang="zh-CN" altLang="zh-CN">
                <a:solidFill>
                  <a:srgbClr val="000000"/>
                </a:solidFill>
                <a:latin typeface="微软雅黑" panose="020B0503020204020204" pitchFamily="34" charset="-122"/>
                <a:ea typeface="微软雅黑" panose="020B0503020204020204" pitchFamily="34" charset="-122"/>
              </a:rPr>
              <a:t>到顶点</a:t>
            </a:r>
            <a:r>
              <a:rPr lang="en-US" altLang="zh-CN">
                <a:solidFill>
                  <a:srgbClr val="000000"/>
                </a:solidFill>
                <a:latin typeface="微软雅黑" panose="020B0503020204020204" pitchFamily="34" charset="-122"/>
                <a:ea typeface="微软雅黑" panose="020B0503020204020204" pitchFamily="34" charset="-122"/>
              </a:rPr>
              <a:t>%d</a:t>
            </a:r>
            <a:r>
              <a:rPr lang="zh-CN" altLang="zh-CN">
                <a:solidFill>
                  <a:srgbClr val="000000"/>
                </a:solidFill>
                <a:latin typeface="微软雅黑" panose="020B0503020204020204" pitchFamily="34" charset="-122"/>
                <a:ea typeface="微软雅黑" panose="020B0503020204020204" pitchFamily="34" charset="-122"/>
              </a:rPr>
              <a:t>路径</a:t>
            </a:r>
            <a:r>
              <a:rPr lang="en-US" altLang="zh-CN">
                <a:solidFill>
                  <a:srgbClr val="000000"/>
                </a:solidFill>
                <a:latin typeface="微软雅黑" panose="020B0503020204020204" pitchFamily="34" charset="-122"/>
                <a:ea typeface="微软雅黑" panose="020B0503020204020204" pitchFamily="34" charset="-122"/>
              </a:rPr>
              <a:t>: " %(u,v),end='')</a:t>
            </a:r>
            <a:endParaRPr lang="zh-CN" altLang="zh-CN">
              <a:solidFill>
                <a:srgbClr val="000000"/>
              </a:solidFill>
              <a:latin typeface="微软雅黑" panose="020B0503020204020204" pitchFamily="34" charset="-122"/>
              <a:ea typeface="微软雅黑" panose="020B0503020204020204" pitchFamily="34" charset="-122"/>
            </a:endParaRPr>
          </a:p>
          <a:p>
            <a:pPr>
              <a:lnSpc>
                <a:spcPct val="100000"/>
              </a:lnSpc>
            </a:pPr>
            <a:r>
              <a:rPr lang="en-US" altLang="zh-CN">
                <a:solidFill>
                  <a:srgbClr val="000000"/>
                </a:solidFill>
                <a:latin typeface="微软雅黑" panose="020B0503020204020204" pitchFamily="34" charset="-122"/>
                <a:ea typeface="微软雅黑" panose="020B0503020204020204" pitchFamily="34" charset="-122"/>
              </a:rPr>
              <a:t>print("</a:t>
            </a:r>
            <a:r>
              <a:rPr lang="zh-CN" altLang="zh-CN">
                <a:solidFill>
                  <a:srgbClr val="000000"/>
                </a:solidFill>
                <a:latin typeface="微软雅黑" panose="020B0503020204020204" pitchFamily="34" charset="-122"/>
                <a:ea typeface="微软雅黑" panose="020B0503020204020204" pitchFamily="34" charset="-122"/>
              </a:rPr>
              <a:t>有</a:t>
            </a:r>
            <a:r>
              <a:rPr lang="en-US" altLang="zh-CN">
                <a:solidFill>
                  <a:srgbClr val="000000"/>
                </a:solidFill>
                <a:latin typeface="微软雅黑" panose="020B0503020204020204" pitchFamily="34" charset="-122"/>
                <a:ea typeface="微软雅黑" panose="020B0503020204020204" pitchFamily="34" charset="-122"/>
              </a:rPr>
              <a:t>" if HasPath(G,u,v) else "</a:t>
            </a:r>
            <a:r>
              <a:rPr lang="zh-CN" altLang="zh-CN">
                <a:solidFill>
                  <a:srgbClr val="000000"/>
                </a:solidFill>
                <a:latin typeface="微软雅黑" panose="020B0503020204020204" pitchFamily="34" charset="-122"/>
                <a:ea typeface="微软雅黑" panose="020B0503020204020204" pitchFamily="34" charset="-122"/>
              </a:rPr>
              <a:t>没有</a:t>
            </a:r>
            <a:r>
              <a:rPr lang="en-US" altLang="zh-CN">
                <a:solidFill>
                  <a:srgbClr val="000000"/>
                </a:solidFill>
                <a:latin typeface="微软雅黑" panose="020B0503020204020204" pitchFamily="34" charset="-122"/>
                <a:ea typeface="微软雅黑" panose="020B0503020204020204" pitchFamily="34" charset="-122"/>
              </a:rPr>
              <a:t>")</a:t>
            </a:r>
          </a:p>
        </p:txBody>
      </p:sp>
      <p:pic>
        <p:nvPicPr>
          <p:cNvPr id="2050" name="Picture 2"/>
          <p:cNvPicPr>
            <a:picLocks noChangeAspect="1" noChangeArrowheads="1"/>
          </p:cNvPicPr>
          <p:nvPr/>
        </p:nvPicPr>
        <p:blipFill>
          <a:blip r:embed="rId20" cstate="print"/>
          <a:srcRect/>
          <a:stretch>
            <a:fillRect/>
          </a:stretch>
        </p:blipFill>
        <p:spPr bwMode="auto">
          <a:xfrm>
            <a:off x="8498304" y="2127455"/>
            <a:ext cx="3079354" cy="2786082"/>
          </a:xfrm>
          <a:prstGeom prst="rect">
            <a:avLst/>
          </a:prstGeom>
          <a:noFill/>
          <a:ln w="9525">
            <a:noFill/>
            <a:miter lim="800000"/>
            <a:headEnd/>
            <a:tailEnd/>
          </a:ln>
        </p:spPr>
      </p:pic>
      <p:sp>
        <p:nvSpPr>
          <p:cNvPr id="5" name="上弧形箭头 4"/>
          <p:cNvSpPr/>
          <p:nvPr>
            <p:custDataLst>
              <p:tags r:id="rId2"/>
            </p:custDataLst>
          </p:nvPr>
        </p:nvSpPr>
        <p:spPr>
          <a:xfrm>
            <a:off x="7246374" y="1267319"/>
            <a:ext cx="1540988" cy="671489"/>
          </a:xfrm>
          <a:prstGeom prst="curvedDownArrow">
            <a:avLst/>
          </a:prstGeom>
          <a:gradFill>
            <a:gsLst>
              <a:gs pos="0">
                <a:srgbClr val="C0262E"/>
              </a:gs>
              <a:gs pos="100000">
                <a:srgbClr val="CD5158"/>
              </a:gs>
            </a:gsLst>
          </a:gradFill>
          <a:ln>
            <a:solidFill>
              <a:schemeClr val="accent2"/>
            </a:solidFill>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solidFill>
                <a:schemeClr val="dk1"/>
              </a:solidFill>
            </a:endParaRPr>
          </a:p>
        </p:txBody>
      </p:sp>
      <p:grpSp>
        <p:nvGrpSpPr>
          <p:cNvPr id="6" name="组合 5"/>
          <p:cNvGrpSpPr/>
          <p:nvPr/>
        </p:nvGrpSpPr>
        <p:grpSpPr>
          <a:xfrm>
            <a:off x="8787362" y="5319678"/>
            <a:ext cx="2236087" cy="1340140"/>
            <a:chOff x="3008952" y="2151707"/>
            <a:chExt cx="2236087" cy="1340140"/>
          </a:xfrm>
        </p:grpSpPr>
        <p:sp>
          <p:nvSpPr>
            <p:cNvPr id="7" name="Oval 16"/>
            <p:cNvSpPr>
              <a:spLocks noChangeArrowheads="1"/>
            </p:cNvSpPr>
            <p:nvPr>
              <p:custDataLst>
                <p:tags r:id="rId5"/>
              </p:custDataLst>
            </p:nvPr>
          </p:nvSpPr>
          <p:spPr bwMode="auto">
            <a:xfrm>
              <a:off x="3975096" y="2151707"/>
              <a:ext cx="303799" cy="335035"/>
            </a:xfrm>
            <a:prstGeom prst="ellipse">
              <a:avLst/>
            </a:prstGeom>
            <a:gradFill>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5"/>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algn="ctr" fontAlgn="base">
                <a:spcBef>
                  <a:spcPct val="0"/>
                </a:spcBef>
                <a:spcAft>
                  <a:spcPct val="0"/>
                </a:spcAft>
              </a:pPr>
              <a:r>
                <a:rPr lang="en-US" altLang="zh-CN" sz="1600">
                  <a:solidFill>
                    <a:srgbClr val="FFFFFF"/>
                  </a:solidFill>
                  <a:latin typeface="Consolas" panose="020B0609020204030204" pitchFamily="49" charset="0"/>
                  <a:ea typeface="楷体" panose="02010609060101010101" pitchFamily="49" charset="-122"/>
                  <a:cs typeface="Consolas" panose="020B0609020204030204" pitchFamily="49" charset="0"/>
                </a:rPr>
                <a:t>1</a:t>
              </a:r>
            </a:p>
          </p:txBody>
        </p:sp>
        <p:sp>
          <p:nvSpPr>
            <p:cNvPr id="8" name="Oval 15"/>
            <p:cNvSpPr>
              <a:spLocks noChangeArrowheads="1"/>
            </p:cNvSpPr>
            <p:nvPr>
              <p:custDataLst>
                <p:tags r:id="rId6"/>
              </p:custDataLst>
            </p:nvPr>
          </p:nvSpPr>
          <p:spPr bwMode="auto">
            <a:xfrm>
              <a:off x="4941240" y="2151707"/>
              <a:ext cx="303799" cy="335035"/>
            </a:xfrm>
            <a:prstGeom prst="ellipse">
              <a:avLst/>
            </a:prstGeom>
            <a:gradFill>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5"/>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algn="ctr" fontAlgn="base">
                <a:spcBef>
                  <a:spcPct val="0"/>
                </a:spcBef>
                <a:spcAft>
                  <a:spcPct val="0"/>
                </a:spcAft>
              </a:pPr>
              <a:r>
                <a:rPr lang="en-US" altLang="zh-CN" sz="1600">
                  <a:solidFill>
                    <a:srgbClr val="FFFFFF"/>
                  </a:solidFill>
                  <a:latin typeface="Consolas" panose="020B0609020204030204" pitchFamily="49" charset="0"/>
                  <a:ea typeface="楷体" panose="02010609060101010101" pitchFamily="49" charset="-122"/>
                  <a:cs typeface="Consolas" panose="020B0609020204030204" pitchFamily="49" charset="0"/>
                </a:rPr>
                <a:t>2</a:t>
              </a:r>
            </a:p>
          </p:txBody>
        </p:sp>
        <p:sp>
          <p:nvSpPr>
            <p:cNvPr id="9" name="Oval 14"/>
            <p:cNvSpPr>
              <a:spLocks noChangeArrowheads="1"/>
            </p:cNvSpPr>
            <p:nvPr>
              <p:custDataLst>
                <p:tags r:id="rId7"/>
              </p:custDataLst>
            </p:nvPr>
          </p:nvSpPr>
          <p:spPr bwMode="auto">
            <a:xfrm>
              <a:off x="3008952" y="3156812"/>
              <a:ext cx="303799" cy="335035"/>
            </a:xfrm>
            <a:prstGeom prst="ellipse">
              <a:avLst/>
            </a:prstGeom>
            <a:gradFill>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5"/>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algn="ctr" fontAlgn="base">
                <a:spcBef>
                  <a:spcPct val="0"/>
                </a:spcBef>
                <a:spcAft>
                  <a:spcPct val="0"/>
                </a:spcAft>
              </a:pPr>
              <a:r>
                <a:rPr lang="en-US" altLang="zh-CN" sz="1600">
                  <a:solidFill>
                    <a:srgbClr val="FFFFFF"/>
                  </a:solidFill>
                  <a:latin typeface="Consolas" panose="020B0609020204030204" pitchFamily="49" charset="0"/>
                  <a:ea typeface="楷体" panose="02010609060101010101" pitchFamily="49" charset="-122"/>
                  <a:cs typeface="Consolas" panose="020B0609020204030204" pitchFamily="49" charset="0"/>
                </a:rPr>
                <a:t>3</a:t>
              </a:r>
            </a:p>
          </p:txBody>
        </p:sp>
        <p:sp>
          <p:nvSpPr>
            <p:cNvPr id="10" name="Oval 13"/>
            <p:cNvSpPr>
              <a:spLocks noChangeArrowheads="1"/>
            </p:cNvSpPr>
            <p:nvPr>
              <p:custDataLst>
                <p:tags r:id="rId8"/>
              </p:custDataLst>
            </p:nvPr>
          </p:nvSpPr>
          <p:spPr bwMode="auto">
            <a:xfrm>
              <a:off x="3975096" y="3156812"/>
              <a:ext cx="303799" cy="335035"/>
            </a:xfrm>
            <a:prstGeom prst="ellipse">
              <a:avLst/>
            </a:prstGeom>
            <a:gradFill>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5"/>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algn="ctr" fontAlgn="base">
                <a:spcBef>
                  <a:spcPct val="0"/>
                </a:spcBef>
                <a:spcAft>
                  <a:spcPct val="0"/>
                </a:spcAft>
              </a:pPr>
              <a:r>
                <a:rPr lang="en-US" altLang="zh-CN" sz="1600">
                  <a:solidFill>
                    <a:srgbClr val="FFFFFF"/>
                  </a:solidFill>
                  <a:latin typeface="Consolas" panose="020B0609020204030204" pitchFamily="49" charset="0"/>
                  <a:ea typeface="楷体" panose="02010609060101010101" pitchFamily="49" charset="-122"/>
                  <a:cs typeface="Consolas" panose="020B0609020204030204" pitchFamily="49" charset="0"/>
                </a:rPr>
                <a:t>4</a:t>
              </a:r>
            </a:p>
          </p:txBody>
        </p:sp>
        <p:sp>
          <p:nvSpPr>
            <p:cNvPr id="11" name="Oval 12"/>
            <p:cNvSpPr>
              <a:spLocks noChangeArrowheads="1"/>
            </p:cNvSpPr>
            <p:nvPr>
              <p:custDataLst>
                <p:tags r:id="rId9"/>
              </p:custDataLst>
            </p:nvPr>
          </p:nvSpPr>
          <p:spPr bwMode="auto">
            <a:xfrm>
              <a:off x="3008952" y="2151707"/>
              <a:ext cx="303799" cy="335035"/>
            </a:xfrm>
            <a:prstGeom prst="ellipse">
              <a:avLst/>
            </a:prstGeom>
            <a:gradFill>
              <a:gsLst>
                <a:gs pos="0">
                  <a:schemeClr val="accent6">
                    <a:lumMod val="110000"/>
                    <a:satMod val="105000"/>
                    <a:tint val="67000"/>
                  </a:schemeClr>
                </a:gs>
                <a:gs pos="50000">
                  <a:schemeClr val="accent6">
                    <a:lumMod val="105000"/>
                    <a:satMod val="103000"/>
                    <a:tint val="73000"/>
                  </a:schemeClr>
                </a:gs>
                <a:gs pos="100000">
                  <a:schemeClr val="accent6">
                    <a:lumMod val="105000"/>
                    <a:satMod val="109000"/>
                    <a:tint val="81000"/>
                  </a:schemeClr>
                </a:gs>
                <a:gs pos="0">
                  <a:srgbClr val="3B3E4D">
                    <a:lumMod val="90000"/>
                    <a:lumOff val="10000"/>
                  </a:srgbClr>
                </a:gs>
                <a:gs pos="50000">
                  <a:srgbClr val="3B3E4D">
                    <a:lumMod val="95000"/>
                    <a:lumOff val="5000"/>
                  </a:srgbClr>
                </a:gs>
                <a:gs pos="100000">
                  <a:srgbClr val="3B3E4D">
                    <a:lumMod val="95000"/>
                    <a:lumOff val="5000"/>
                  </a:srgbClr>
                </a:gs>
              </a:gsLst>
              <a:lin ang="5400000" scaled="0"/>
            </a:gradFill>
            <a:ln>
              <a:solidFill>
                <a:schemeClr val="accent6"/>
              </a:solidFill>
            </a:ln>
          </p:spPr>
          <p:style>
            <a:lnRef idx="1">
              <a:schemeClr val="accent6"/>
            </a:lnRef>
            <a:fillRef idx="2">
              <a:schemeClr val="accent6"/>
            </a:fillRef>
            <a:effectRef idx="1">
              <a:schemeClr val="accent6"/>
            </a:effectRef>
            <a:fontRef idx="minor">
              <a:schemeClr val="dk1"/>
            </a:fontRef>
          </p:style>
          <p:txBody>
            <a:bodyPr vert="horz" wrap="square" lIns="0" tIns="0" rIns="0" bIns="0" numCol="1" anchor="t" anchorCtr="0" compatLnSpc="1"/>
            <a:lstStyle/>
            <a:p>
              <a:pPr algn="ctr" fontAlgn="base">
                <a:spcBef>
                  <a:spcPct val="0"/>
                </a:spcBef>
                <a:spcAft>
                  <a:spcPct val="0"/>
                </a:spcAft>
              </a:pPr>
              <a:r>
                <a:rPr lang="en-US" altLang="zh-CN" sz="1600">
                  <a:solidFill>
                    <a:srgbClr val="FFFFFF"/>
                  </a:solidFill>
                  <a:latin typeface="Consolas" panose="020B0609020204030204" pitchFamily="49" charset="0"/>
                  <a:ea typeface="楷体" panose="02010609060101010101" pitchFamily="49" charset="-122"/>
                  <a:cs typeface="Consolas" panose="020B0609020204030204" pitchFamily="49" charset="0"/>
                </a:rPr>
                <a:t>0</a:t>
              </a:r>
            </a:p>
          </p:txBody>
        </p:sp>
        <p:sp>
          <p:nvSpPr>
            <p:cNvPr id="12" name="Oval 11"/>
            <p:cNvSpPr>
              <a:spLocks noChangeArrowheads="1"/>
            </p:cNvSpPr>
            <p:nvPr>
              <p:custDataLst>
                <p:tags r:id="rId10"/>
              </p:custDataLst>
            </p:nvPr>
          </p:nvSpPr>
          <p:spPr bwMode="auto">
            <a:xfrm>
              <a:off x="4941240" y="3156812"/>
              <a:ext cx="303799" cy="335035"/>
            </a:xfrm>
            <a:prstGeom prst="ellipse">
              <a:avLst/>
            </a:prstGeom>
            <a:gradFill>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5"/>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algn="ctr" fontAlgn="base">
                <a:spcBef>
                  <a:spcPct val="0"/>
                </a:spcBef>
                <a:spcAft>
                  <a:spcPct val="0"/>
                </a:spcAft>
              </a:pPr>
              <a:r>
                <a:rPr lang="en-US" altLang="zh-CN" sz="1600">
                  <a:solidFill>
                    <a:srgbClr val="FFFFFF"/>
                  </a:solidFill>
                  <a:latin typeface="Consolas" panose="020B0609020204030204" pitchFamily="49" charset="0"/>
                  <a:ea typeface="楷体" panose="02010609060101010101" pitchFamily="49" charset="-122"/>
                  <a:cs typeface="Consolas" panose="020B0609020204030204" pitchFamily="49" charset="0"/>
                </a:rPr>
                <a:t>5</a:t>
              </a:r>
            </a:p>
          </p:txBody>
        </p:sp>
        <p:sp>
          <p:nvSpPr>
            <p:cNvPr id="13" name="Freeform 10"/>
            <p:cNvSpPr/>
            <p:nvPr>
              <p:custDataLst>
                <p:tags r:id="rId11"/>
              </p:custDataLst>
            </p:nvPr>
          </p:nvSpPr>
          <p:spPr bwMode="auto">
            <a:xfrm>
              <a:off x="3318118" y="2309560"/>
              <a:ext cx="639802" cy="1074"/>
            </a:xfrm>
            <a:custGeom>
              <a:avLst/>
              <a:gdLst/>
              <a:ahLst/>
              <a:cxnLst>
                <a:cxn ang="0">
                  <a:pos x="0" y="6"/>
                </a:cxn>
                <a:cxn ang="0">
                  <a:pos x="596" y="0"/>
                </a:cxn>
              </a:cxnLst>
              <a:rect l="0" t="0" r="r" b="b"/>
              <a:pathLst>
                <a:path w="596" h="6">
                  <a:moveTo>
                    <a:pt x="0" y="6"/>
                  </a:moveTo>
                  <a:lnTo>
                    <a:pt x="596" y="0"/>
                  </a:lnTo>
                </a:path>
              </a:pathLst>
            </a:custGeom>
            <a:ln w="19050">
              <a:solidFill>
                <a:schemeClr val="dk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14" name="Freeform 9"/>
            <p:cNvSpPr/>
            <p:nvPr>
              <p:custDataLst>
                <p:tags r:id="rId12"/>
              </p:custDataLst>
            </p:nvPr>
          </p:nvSpPr>
          <p:spPr bwMode="auto">
            <a:xfrm>
              <a:off x="4259571" y="2316003"/>
              <a:ext cx="681668" cy="1074"/>
            </a:xfrm>
            <a:custGeom>
              <a:avLst/>
              <a:gdLst/>
              <a:ahLst/>
              <a:cxnLst>
                <a:cxn ang="0">
                  <a:pos x="635" y="0"/>
                </a:cxn>
                <a:cxn ang="0">
                  <a:pos x="0" y="12"/>
                </a:cxn>
              </a:cxnLst>
              <a:rect l="0" t="0" r="r" b="b"/>
              <a:pathLst>
                <a:path w="635" h="12">
                  <a:moveTo>
                    <a:pt x="635" y="0"/>
                  </a:moveTo>
                  <a:lnTo>
                    <a:pt x="0" y="12"/>
                  </a:lnTo>
                </a:path>
              </a:pathLst>
            </a:custGeom>
            <a:ln w="19050">
              <a:solidFill>
                <a:schemeClr val="dk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15" name="Line 8"/>
            <p:cNvSpPr>
              <a:spLocks noChangeShapeType="1"/>
            </p:cNvSpPr>
            <p:nvPr>
              <p:custDataLst>
                <p:tags r:id="rId13"/>
              </p:custDataLst>
            </p:nvPr>
          </p:nvSpPr>
          <p:spPr bwMode="auto">
            <a:xfrm>
              <a:off x="3163535" y="2486742"/>
              <a:ext cx="1073" cy="670070"/>
            </a:xfrm>
            <a:prstGeom prst="line">
              <a:avLst/>
            </a:prstGeom>
            <a:ln w="19050">
              <a:solidFill>
                <a:schemeClr val="dk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16" name="Freeform 7"/>
            <p:cNvSpPr/>
            <p:nvPr>
              <p:custDataLst>
                <p:tags r:id="rId14"/>
              </p:custDataLst>
            </p:nvPr>
          </p:nvSpPr>
          <p:spPr bwMode="auto">
            <a:xfrm>
              <a:off x="3325632" y="3351176"/>
              <a:ext cx="649463" cy="1074"/>
            </a:xfrm>
            <a:custGeom>
              <a:avLst/>
              <a:gdLst/>
              <a:ahLst/>
              <a:cxnLst>
                <a:cxn ang="0">
                  <a:pos x="0" y="0"/>
                </a:cxn>
                <a:cxn ang="0">
                  <a:pos x="605" y="30"/>
                </a:cxn>
              </a:cxnLst>
              <a:rect l="0" t="0" r="r" b="b"/>
              <a:pathLst>
                <a:path w="605" h="30">
                  <a:moveTo>
                    <a:pt x="0" y="0"/>
                  </a:moveTo>
                  <a:lnTo>
                    <a:pt x="605" y="30"/>
                  </a:lnTo>
                </a:path>
              </a:pathLst>
            </a:custGeom>
            <a:ln w="19050">
              <a:solidFill>
                <a:schemeClr val="dk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17" name="Freeform 6"/>
            <p:cNvSpPr/>
            <p:nvPr>
              <p:custDataLst>
                <p:tags r:id="rId15"/>
              </p:custDataLst>
            </p:nvPr>
          </p:nvSpPr>
          <p:spPr bwMode="auto">
            <a:xfrm>
              <a:off x="4299291" y="3323256"/>
              <a:ext cx="641949" cy="2148"/>
            </a:xfrm>
            <a:custGeom>
              <a:avLst/>
              <a:gdLst/>
              <a:ahLst/>
              <a:cxnLst>
                <a:cxn ang="0">
                  <a:pos x="0" y="0"/>
                </a:cxn>
                <a:cxn ang="0">
                  <a:pos x="598" y="2"/>
                </a:cxn>
              </a:cxnLst>
              <a:rect l="0" t="0" r="r" b="b"/>
              <a:pathLst>
                <a:path w="598" h="2">
                  <a:moveTo>
                    <a:pt x="0" y="0"/>
                  </a:moveTo>
                  <a:lnTo>
                    <a:pt x="598" y="2"/>
                  </a:lnTo>
                </a:path>
              </a:pathLst>
            </a:custGeom>
            <a:ln w="19050">
              <a:solidFill>
                <a:schemeClr val="dk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18" name="Line 5"/>
            <p:cNvSpPr>
              <a:spLocks noChangeShapeType="1"/>
            </p:cNvSpPr>
            <p:nvPr>
              <p:custDataLst>
                <p:tags r:id="rId16"/>
              </p:custDataLst>
            </p:nvPr>
          </p:nvSpPr>
          <p:spPr bwMode="auto">
            <a:xfrm>
              <a:off x="5134468" y="2486742"/>
              <a:ext cx="0" cy="670070"/>
            </a:xfrm>
            <a:prstGeom prst="line">
              <a:avLst/>
            </a:prstGeom>
            <a:ln w="19050">
              <a:solidFill>
                <a:schemeClr val="dk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19" name="Line 4"/>
            <p:cNvSpPr>
              <a:spLocks noChangeShapeType="1"/>
            </p:cNvSpPr>
            <p:nvPr/>
          </p:nvSpPr>
          <p:spPr bwMode="auto">
            <a:xfrm flipV="1">
              <a:off x="4138180" y="2506838"/>
              <a:ext cx="0" cy="670070"/>
            </a:xfrm>
            <a:prstGeom prst="line">
              <a:avLst/>
            </a:prstGeom>
            <a:noFill/>
            <a:ln w="19050">
              <a:solidFill>
                <a:srgbClr val="000000"/>
              </a:solidFill>
              <a:round/>
              <a:headEnd type="none" w="med" len="med"/>
              <a:tailEnd type="arrow" w="med" len="med"/>
            </a:ln>
          </p:spPr>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20" name="Freeform 3"/>
            <p:cNvSpPr/>
            <p:nvPr>
              <p:custDataLst>
                <p:tags r:id="rId17"/>
              </p:custDataLst>
            </p:nvPr>
          </p:nvSpPr>
          <p:spPr bwMode="auto">
            <a:xfrm>
              <a:off x="3275178" y="2422312"/>
              <a:ext cx="732122" cy="790339"/>
            </a:xfrm>
            <a:custGeom>
              <a:avLst/>
              <a:gdLst/>
              <a:ahLst/>
              <a:cxnLst>
                <a:cxn ang="0">
                  <a:pos x="0" y="736"/>
                </a:cxn>
                <a:cxn ang="0">
                  <a:pos x="682" y="0"/>
                </a:cxn>
              </a:cxnLst>
              <a:rect l="0" t="0" r="r" b="b"/>
              <a:pathLst>
                <a:path w="682" h="736">
                  <a:moveTo>
                    <a:pt x="0" y="736"/>
                  </a:moveTo>
                  <a:lnTo>
                    <a:pt x="682" y="0"/>
                  </a:lnTo>
                </a:path>
              </a:pathLst>
            </a:custGeom>
            <a:ln w="19050">
              <a:solidFill>
                <a:schemeClr val="dk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21" name="Freeform 2"/>
            <p:cNvSpPr/>
            <p:nvPr>
              <p:custDataLst>
                <p:tags r:id="rId18"/>
              </p:custDataLst>
            </p:nvPr>
          </p:nvSpPr>
          <p:spPr bwMode="auto">
            <a:xfrm>
              <a:off x="4259571" y="2419090"/>
              <a:ext cx="717093" cy="772084"/>
            </a:xfrm>
            <a:custGeom>
              <a:avLst/>
              <a:gdLst/>
              <a:ahLst/>
              <a:cxnLst>
                <a:cxn ang="0">
                  <a:pos x="668" y="719"/>
                </a:cxn>
                <a:cxn ang="0">
                  <a:pos x="0" y="0"/>
                </a:cxn>
              </a:cxnLst>
              <a:rect l="0" t="0" r="r" b="b"/>
              <a:pathLst>
                <a:path w="668" h="719">
                  <a:moveTo>
                    <a:pt x="668" y="719"/>
                  </a:moveTo>
                  <a:lnTo>
                    <a:pt x="0" y="0"/>
                  </a:lnTo>
                </a:path>
              </a:pathLst>
            </a:custGeom>
            <a:ln w="19050">
              <a:solidFill>
                <a:schemeClr val="dk1"/>
              </a:solidFill>
              <a:headEnd type="arrow" w="med" len="med"/>
              <a:tailEnd type="none"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grpSp>
      <p:sp>
        <p:nvSpPr>
          <p:cNvPr id="24" name="文本框 23"/>
          <p:cNvSpPr txBox="1"/>
          <p:nvPr/>
        </p:nvSpPr>
        <p:spPr>
          <a:xfrm>
            <a:off x="1073369" y="144242"/>
            <a:ext cx="3141980" cy="460375"/>
          </a:xfrm>
          <a:prstGeom prst="rect">
            <a:avLst/>
          </a:prstGeom>
          <a:noFill/>
        </p:spPr>
        <p:txBody>
          <a:bodyPr wrap="none" rtlCol="0" anchor="ctr">
            <a:spAutoFit/>
          </a:bodyPr>
          <a:lstStyle/>
          <a:p>
            <a:r>
              <a:rPr lang="en-US" altLang="zh-CN" sz="2400">
                <a:solidFill>
                  <a:schemeClr val="accent1"/>
                </a:solidFill>
                <a:latin typeface="微软雅黑" panose="020B0503020204020204" pitchFamily="34" charset="-122"/>
                <a:ea typeface="微软雅黑" panose="020B0503020204020204" pitchFamily="34" charset="-122"/>
                <a:cs typeface="Arial" panose="020B0604020202020204"/>
              </a:rPr>
              <a:t>7.4 </a:t>
            </a:r>
            <a:r>
              <a:rPr lang="zh-CN" altLang="en-US" sz="2400">
                <a:solidFill>
                  <a:schemeClr val="accent1"/>
                </a:solidFill>
                <a:latin typeface="微软雅黑" panose="020B0503020204020204" pitchFamily="34" charset="-122"/>
                <a:ea typeface="微软雅黑" panose="020B0503020204020204" pitchFamily="34" charset="-122"/>
                <a:cs typeface="Arial" panose="020B0604020202020204"/>
              </a:rPr>
              <a:t>图遍历算法的应用</a:t>
            </a:r>
          </a:p>
        </p:txBody>
      </p:sp>
      <p:sp>
        <p:nvSpPr>
          <p:cNvPr id="25" name="Text Box 5"/>
          <p:cNvSpPr txBox="1">
            <a:spLocks noChangeArrowheads="1"/>
          </p:cNvSpPr>
          <p:nvPr/>
        </p:nvSpPr>
        <p:spPr bwMode="auto">
          <a:xfrm>
            <a:off x="1038673" y="847545"/>
            <a:ext cx="4846561" cy="398780"/>
          </a:xfrm>
          <a:prstGeom prst="rect">
            <a:avLst/>
          </a:prstGeom>
          <a:noFill/>
        </p:spPr>
        <p:txBody>
          <a:bodyPr wrap="square">
            <a:spAutoFit/>
          </a:bodyPr>
          <a:lstStyle>
            <a:defPPr>
              <a:defRPr lang="zh-CN"/>
            </a:defPPr>
            <a:lvl1pPr marL="342900" marR="0" lvl="0" indent="-342900" fontAlgn="auto">
              <a:lnSpc>
                <a:spcPct val="100000"/>
              </a:lnSpc>
              <a:spcBef>
                <a:spcPts val="0"/>
              </a:spcBef>
              <a:spcAft>
                <a:spcPts val="0"/>
              </a:spcAft>
              <a:buClrTx/>
              <a:buSzTx/>
              <a:buFont typeface="Wingdings" panose="05000000000000000000" pitchFamily="2" charset="2"/>
              <a:buChar char="l"/>
              <a:defRPr kumimoji="0" sz="2000" b="0" i="0" u="none" strike="noStrike" cap="none" spc="0" normalizeH="0" baseline="0">
                <a:ln>
                  <a:noFill/>
                </a:ln>
                <a:solidFill>
                  <a:srgbClr val="A5A5A5">
                    <a:lumMod val="50000"/>
                  </a:srgbClr>
                </a:solidFill>
                <a:effectLst/>
                <a:uLnTx/>
                <a:uFillTx/>
                <a:latin typeface="思源黑体 CN Heavy" panose="020B0A00000000000000" pitchFamily="34" charset="-122"/>
                <a:ea typeface="思源黑体 CN Heavy" panose="020B0A00000000000000" pitchFamily="34" charset="-122"/>
              </a:defRPr>
            </a:lvl1pPr>
          </a:lstStyle>
          <a:p>
            <a:r>
              <a:rPr lang="en-US" altLang="zh-CN">
                <a:solidFill>
                  <a:srgbClr val="000000"/>
                </a:solidFill>
                <a:latin typeface="微软雅黑" panose="020B0503020204020204" pitchFamily="34" charset="-122"/>
                <a:ea typeface="微软雅黑" panose="020B0503020204020204" pitchFamily="34" charset="-122"/>
              </a:rPr>
              <a:t>7.4.1 </a:t>
            </a:r>
            <a:r>
              <a:rPr lang="zh-CN" altLang="en-US">
                <a:solidFill>
                  <a:srgbClr val="000000"/>
                </a:solidFill>
                <a:latin typeface="微软雅黑" panose="020B0503020204020204" pitchFamily="34" charset="-122"/>
                <a:ea typeface="微软雅黑" panose="020B0503020204020204" pitchFamily="34" charset="-122"/>
              </a:rPr>
              <a:t>深度优先遍历算法的应用</a:t>
            </a:r>
          </a:p>
        </p:txBody>
      </p:sp>
      <p:grpSp>
        <p:nvGrpSpPr>
          <p:cNvPr id="26" name="组合 25"/>
          <p:cNvGrpSpPr/>
          <p:nvPr/>
        </p:nvGrpSpPr>
        <p:grpSpPr>
          <a:xfrm>
            <a:off x="1264268" y="1421535"/>
            <a:ext cx="1390442" cy="517274"/>
            <a:chOff x="1396240" y="2304668"/>
            <a:chExt cx="1890287" cy="480002"/>
          </a:xfrm>
        </p:grpSpPr>
        <p:sp>
          <p:nvSpPr>
            <p:cNvPr id="27" name="矩形: 圆角 26"/>
            <p:cNvSpPr/>
            <p:nvPr>
              <p:custDataLst>
                <p:tags r:id="rId3"/>
              </p:custDataLst>
            </p:nvPr>
          </p:nvSpPr>
          <p:spPr>
            <a:xfrm>
              <a:off x="1396240" y="2304668"/>
              <a:ext cx="1890287" cy="480002"/>
            </a:xfrm>
            <a:prstGeom prst="round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lt1"/>
                </a:solidFill>
              </a:endParaRPr>
            </a:p>
          </p:txBody>
        </p:sp>
        <p:sp>
          <p:nvSpPr>
            <p:cNvPr id="28" name="文本框 27"/>
            <p:cNvSpPr txBox="1"/>
            <p:nvPr>
              <p:custDataLst>
                <p:tags r:id="rId4"/>
              </p:custDataLst>
            </p:nvPr>
          </p:nvSpPr>
          <p:spPr>
            <a:xfrm>
              <a:off x="1433296" y="2360437"/>
              <a:ext cx="1853231" cy="370046"/>
            </a:xfrm>
            <a:prstGeom prst="rect">
              <a:avLst/>
            </a:prstGeom>
            <a:noFill/>
          </p:spPr>
          <p:txBody>
            <a:bodyPr wrap="square" rtlCol="0">
              <a:spAutoFit/>
            </a:bodyPr>
            <a:lstStyle/>
            <a:p>
              <a:pPr algn="ctr"/>
              <a:r>
                <a:rPr lang="zh-CN" altLang="en-US" sz="2000" b="1">
                  <a:solidFill>
                    <a:schemeClr val="lt1"/>
                  </a:solidFill>
                  <a:latin typeface="微软雅黑" panose="020B0503020204020204" pitchFamily="34" charset="-122"/>
                  <a:ea typeface="微软雅黑" panose="020B0503020204020204" pitchFamily="34" charset="-122"/>
                </a:rPr>
                <a:t>程序验证</a:t>
              </a:r>
            </a:p>
          </p:txBody>
        </p:sp>
      </p:gr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500"/>
                                        <p:tgtEl>
                                          <p:spTgt spid="24"/>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25"/>
                                        </p:tgtEl>
                                        <p:attrNameLst>
                                          <p:attrName>style.visibility</p:attrName>
                                        </p:attrNameLst>
                                      </p:cBhvr>
                                      <p:to>
                                        <p:strVal val="visible"/>
                                      </p:to>
                                    </p:set>
                                    <p:anim calcmode="lin" valueType="num">
                                      <p:cBhvr additive="base">
                                        <p:cTn id="11" dur="500" fill="hold"/>
                                        <p:tgtEl>
                                          <p:spTgt spid="25"/>
                                        </p:tgtEl>
                                        <p:attrNameLst>
                                          <p:attrName>ppt_x</p:attrName>
                                        </p:attrNameLst>
                                      </p:cBhvr>
                                      <p:tavLst>
                                        <p:tav tm="0">
                                          <p:val>
                                            <p:strVal val="0-#ppt_w/2"/>
                                          </p:val>
                                        </p:tav>
                                        <p:tav tm="100000">
                                          <p:val>
                                            <p:strVal val="#ppt_x"/>
                                          </p:val>
                                        </p:tav>
                                      </p:tavLst>
                                    </p:anim>
                                    <p:anim calcmode="lin" valueType="num">
                                      <p:cBhvr additive="base">
                                        <p:cTn id="12" dur="500" fill="hold"/>
                                        <p:tgtEl>
                                          <p:spTgt spid="25"/>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10" presetClass="entr" presetSubtype="0" fill="hold" nodeType="after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fade">
                                      <p:cBhvr>
                                        <p:cTn id="16" dur="500"/>
                                        <p:tgtEl>
                                          <p:spTgt spid="26"/>
                                        </p:tgtEl>
                                      </p:cBhvr>
                                    </p:animEffect>
                                  </p:childTnLst>
                                </p:cTn>
                              </p:par>
                            </p:childTnLst>
                          </p:cTn>
                        </p:par>
                        <p:par>
                          <p:cTn id="17" fill="hold">
                            <p:stCondLst>
                              <p:cond delay="1500"/>
                            </p:stCondLst>
                            <p:childTnLst>
                              <p:par>
                                <p:cTn id="18" presetID="10" presetClass="entr" presetSubtype="0" fill="hold" grpId="0" nodeType="after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fade">
                                      <p:cBhvr>
                                        <p:cTn id="20" dur="500"/>
                                        <p:tgtEl>
                                          <p:spTgt spid="3"/>
                                        </p:tgtEl>
                                      </p:cBhvr>
                                    </p:animEffect>
                                  </p:childTnLst>
                                </p:cTn>
                              </p:par>
                            </p:childTnLst>
                          </p:cTn>
                        </p:par>
                        <p:par>
                          <p:cTn id="21" fill="hold">
                            <p:stCondLst>
                              <p:cond delay="2000"/>
                            </p:stCondLst>
                            <p:childTnLst>
                              <p:par>
                                <p:cTn id="22" presetID="10" presetClass="entr" presetSubtype="0" fill="hold" grpId="0" nodeType="after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500"/>
                                        <p:tgtEl>
                                          <p:spTgt spid="5"/>
                                        </p:tgtEl>
                                      </p:cBhvr>
                                    </p:animEffect>
                                  </p:childTnLst>
                                </p:cTn>
                              </p:par>
                            </p:childTnLst>
                          </p:cTn>
                        </p:par>
                        <p:par>
                          <p:cTn id="25" fill="hold">
                            <p:stCondLst>
                              <p:cond delay="2500"/>
                            </p:stCondLst>
                            <p:childTnLst>
                              <p:par>
                                <p:cTn id="26" presetID="10" presetClass="entr" presetSubtype="0" fill="hold" nodeType="afterEffect">
                                  <p:stCondLst>
                                    <p:cond delay="0"/>
                                  </p:stCondLst>
                                  <p:childTnLst>
                                    <p:set>
                                      <p:cBhvr>
                                        <p:cTn id="27" dur="1" fill="hold">
                                          <p:stCondLst>
                                            <p:cond delay="0"/>
                                          </p:stCondLst>
                                        </p:cTn>
                                        <p:tgtEl>
                                          <p:spTgt spid="2050"/>
                                        </p:tgtEl>
                                        <p:attrNameLst>
                                          <p:attrName>style.visibility</p:attrName>
                                        </p:attrNameLst>
                                      </p:cBhvr>
                                      <p:to>
                                        <p:strVal val="visible"/>
                                      </p:to>
                                    </p:set>
                                    <p:animEffect transition="in" filter="fade">
                                      <p:cBhvr>
                                        <p:cTn id="28" dur="500"/>
                                        <p:tgtEl>
                                          <p:spTgt spid="2050"/>
                                        </p:tgtEl>
                                      </p:cBhvr>
                                    </p:animEffect>
                                  </p:childTnLst>
                                </p:cTn>
                              </p:par>
                            </p:childTnLst>
                          </p:cTn>
                        </p:par>
                        <p:par>
                          <p:cTn id="29" fill="hold">
                            <p:stCondLst>
                              <p:cond delay="3000"/>
                            </p:stCondLst>
                            <p:childTnLst>
                              <p:par>
                                <p:cTn id="30" presetID="10" presetClass="entr" presetSubtype="0" fill="hold" nodeType="after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fade">
                                      <p:cBhvr>
                                        <p:cTn id="3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5" grpId="0" bldLvl="0" animBg="1"/>
      <p:bldP spid="24" grpId="0"/>
      <p:bldP spid="25" grpId="0"/>
    </p:bld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5" name="组合 4"/>
          <p:cNvGrpSpPr/>
          <p:nvPr/>
        </p:nvGrpSpPr>
        <p:grpSpPr>
          <a:xfrm>
            <a:off x="2586166" y="3990339"/>
            <a:ext cx="2236087" cy="1340140"/>
            <a:chOff x="3008952" y="2151707"/>
            <a:chExt cx="2236087" cy="1340140"/>
          </a:xfrm>
        </p:grpSpPr>
        <p:sp>
          <p:nvSpPr>
            <p:cNvPr id="6" name="Oval 16"/>
            <p:cNvSpPr>
              <a:spLocks noChangeArrowheads="1"/>
            </p:cNvSpPr>
            <p:nvPr>
              <p:custDataLst>
                <p:tags r:id="rId1"/>
              </p:custDataLst>
            </p:nvPr>
          </p:nvSpPr>
          <p:spPr bwMode="auto">
            <a:xfrm>
              <a:off x="3975096" y="2151707"/>
              <a:ext cx="303799" cy="335035"/>
            </a:xfrm>
            <a:prstGeom prst="ellipse">
              <a:avLst/>
            </a:prstGeom>
            <a:gradFill>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5"/>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algn="ctr" fontAlgn="base">
                <a:spcBef>
                  <a:spcPct val="0"/>
                </a:spcBef>
                <a:spcAft>
                  <a:spcPct val="0"/>
                </a:spcAft>
              </a:pPr>
              <a:r>
                <a:rPr lang="en-US" altLang="zh-CN" sz="1600">
                  <a:solidFill>
                    <a:srgbClr val="FFFFFF"/>
                  </a:solidFill>
                  <a:latin typeface="Consolas" panose="020B0609020204030204" pitchFamily="49" charset="0"/>
                  <a:ea typeface="楷体" panose="02010609060101010101" pitchFamily="49" charset="-122"/>
                  <a:cs typeface="Consolas" panose="020B0609020204030204" pitchFamily="49" charset="0"/>
                </a:rPr>
                <a:t>1</a:t>
              </a:r>
            </a:p>
          </p:txBody>
        </p:sp>
        <p:sp>
          <p:nvSpPr>
            <p:cNvPr id="7" name="Oval 15"/>
            <p:cNvSpPr>
              <a:spLocks noChangeArrowheads="1"/>
            </p:cNvSpPr>
            <p:nvPr>
              <p:custDataLst>
                <p:tags r:id="rId2"/>
              </p:custDataLst>
            </p:nvPr>
          </p:nvSpPr>
          <p:spPr bwMode="auto">
            <a:xfrm>
              <a:off x="4941240" y="2151707"/>
              <a:ext cx="303799" cy="335035"/>
            </a:xfrm>
            <a:prstGeom prst="ellipse">
              <a:avLst/>
            </a:prstGeom>
            <a:gradFill>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5"/>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algn="ctr" fontAlgn="base">
                <a:spcBef>
                  <a:spcPct val="0"/>
                </a:spcBef>
                <a:spcAft>
                  <a:spcPct val="0"/>
                </a:spcAft>
              </a:pPr>
              <a:r>
                <a:rPr lang="en-US" altLang="zh-CN" sz="1600">
                  <a:solidFill>
                    <a:srgbClr val="FFFFFF"/>
                  </a:solidFill>
                  <a:latin typeface="Consolas" panose="020B0609020204030204" pitchFamily="49" charset="0"/>
                  <a:ea typeface="楷体" panose="02010609060101010101" pitchFamily="49" charset="-122"/>
                  <a:cs typeface="Consolas" panose="020B0609020204030204" pitchFamily="49" charset="0"/>
                </a:rPr>
                <a:t>2</a:t>
              </a:r>
            </a:p>
          </p:txBody>
        </p:sp>
        <p:sp>
          <p:nvSpPr>
            <p:cNvPr id="8" name="Oval 14"/>
            <p:cNvSpPr>
              <a:spLocks noChangeArrowheads="1"/>
            </p:cNvSpPr>
            <p:nvPr>
              <p:custDataLst>
                <p:tags r:id="rId3"/>
              </p:custDataLst>
            </p:nvPr>
          </p:nvSpPr>
          <p:spPr bwMode="auto">
            <a:xfrm>
              <a:off x="3008952" y="3156812"/>
              <a:ext cx="303799" cy="335035"/>
            </a:xfrm>
            <a:prstGeom prst="ellipse">
              <a:avLst/>
            </a:prstGeom>
            <a:gradFill>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5"/>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algn="ctr" fontAlgn="base">
                <a:spcBef>
                  <a:spcPct val="0"/>
                </a:spcBef>
                <a:spcAft>
                  <a:spcPct val="0"/>
                </a:spcAft>
              </a:pPr>
              <a:r>
                <a:rPr lang="en-US" altLang="zh-CN" sz="1600">
                  <a:solidFill>
                    <a:srgbClr val="FFFFFF"/>
                  </a:solidFill>
                  <a:latin typeface="Consolas" panose="020B0609020204030204" pitchFamily="49" charset="0"/>
                  <a:ea typeface="楷体" panose="02010609060101010101" pitchFamily="49" charset="-122"/>
                  <a:cs typeface="Consolas" panose="020B0609020204030204" pitchFamily="49" charset="0"/>
                </a:rPr>
                <a:t>3</a:t>
              </a:r>
            </a:p>
          </p:txBody>
        </p:sp>
        <p:sp>
          <p:nvSpPr>
            <p:cNvPr id="9" name="Oval 13"/>
            <p:cNvSpPr>
              <a:spLocks noChangeArrowheads="1"/>
            </p:cNvSpPr>
            <p:nvPr>
              <p:custDataLst>
                <p:tags r:id="rId4"/>
              </p:custDataLst>
            </p:nvPr>
          </p:nvSpPr>
          <p:spPr bwMode="auto">
            <a:xfrm>
              <a:off x="3975096" y="3156812"/>
              <a:ext cx="303799" cy="335035"/>
            </a:xfrm>
            <a:prstGeom prst="ellipse">
              <a:avLst/>
            </a:prstGeom>
            <a:gradFill>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5"/>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algn="ctr" fontAlgn="base">
                <a:spcBef>
                  <a:spcPct val="0"/>
                </a:spcBef>
                <a:spcAft>
                  <a:spcPct val="0"/>
                </a:spcAft>
              </a:pPr>
              <a:r>
                <a:rPr lang="en-US" altLang="zh-CN" sz="1600">
                  <a:solidFill>
                    <a:srgbClr val="FFFFFF"/>
                  </a:solidFill>
                  <a:latin typeface="Consolas" panose="020B0609020204030204" pitchFamily="49" charset="0"/>
                  <a:ea typeface="楷体" panose="02010609060101010101" pitchFamily="49" charset="-122"/>
                  <a:cs typeface="Consolas" panose="020B0609020204030204" pitchFamily="49" charset="0"/>
                </a:rPr>
                <a:t>4</a:t>
              </a:r>
            </a:p>
          </p:txBody>
        </p:sp>
        <p:sp>
          <p:nvSpPr>
            <p:cNvPr id="10" name="Oval 12"/>
            <p:cNvSpPr>
              <a:spLocks noChangeArrowheads="1"/>
            </p:cNvSpPr>
            <p:nvPr>
              <p:custDataLst>
                <p:tags r:id="rId5"/>
              </p:custDataLst>
            </p:nvPr>
          </p:nvSpPr>
          <p:spPr bwMode="auto">
            <a:xfrm>
              <a:off x="3008952" y="2151707"/>
              <a:ext cx="303799" cy="335035"/>
            </a:xfrm>
            <a:prstGeom prst="ellipse">
              <a:avLst/>
            </a:prstGeom>
            <a:gradFill>
              <a:gsLst>
                <a:gs pos="0">
                  <a:schemeClr val="accent6">
                    <a:lumMod val="110000"/>
                    <a:satMod val="105000"/>
                    <a:tint val="67000"/>
                  </a:schemeClr>
                </a:gs>
                <a:gs pos="50000">
                  <a:schemeClr val="accent6">
                    <a:lumMod val="105000"/>
                    <a:satMod val="103000"/>
                    <a:tint val="73000"/>
                  </a:schemeClr>
                </a:gs>
                <a:gs pos="100000">
                  <a:schemeClr val="accent6">
                    <a:lumMod val="105000"/>
                    <a:satMod val="109000"/>
                    <a:tint val="81000"/>
                  </a:schemeClr>
                </a:gs>
                <a:gs pos="0">
                  <a:srgbClr val="3B3E4D">
                    <a:lumMod val="90000"/>
                    <a:lumOff val="10000"/>
                  </a:srgbClr>
                </a:gs>
                <a:gs pos="50000">
                  <a:srgbClr val="3B3E4D">
                    <a:lumMod val="95000"/>
                    <a:lumOff val="5000"/>
                  </a:srgbClr>
                </a:gs>
                <a:gs pos="100000">
                  <a:srgbClr val="3B3E4D">
                    <a:lumMod val="95000"/>
                    <a:lumOff val="5000"/>
                  </a:srgbClr>
                </a:gs>
              </a:gsLst>
              <a:lin ang="5400000" scaled="0"/>
            </a:gradFill>
            <a:ln>
              <a:solidFill>
                <a:schemeClr val="accent6"/>
              </a:solidFill>
            </a:ln>
          </p:spPr>
          <p:style>
            <a:lnRef idx="1">
              <a:schemeClr val="accent6"/>
            </a:lnRef>
            <a:fillRef idx="2">
              <a:schemeClr val="accent6"/>
            </a:fillRef>
            <a:effectRef idx="1">
              <a:schemeClr val="accent6"/>
            </a:effectRef>
            <a:fontRef idx="minor">
              <a:schemeClr val="dk1"/>
            </a:fontRef>
          </p:style>
          <p:txBody>
            <a:bodyPr vert="horz" wrap="square" lIns="0" tIns="0" rIns="0" bIns="0" numCol="1" anchor="t" anchorCtr="0" compatLnSpc="1"/>
            <a:lstStyle/>
            <a:p>
              <a:pPr algn="ctr" fontAlgn="base">
                <a:spcBef>
                  <a:spcPct val="0"/>
                </a:spcBef>
                <a:spcAft>
                  <a:spcPct val="0"/>
                </a:spcAft>
              </a:pPr>
              <a:r>
                <a:rPr lang="en-US" altLang="zh-CN" sz="1600">
                  <a:solidFill>
                    <a:srgbClr val="FFFFFF"/>
                  </a:solidFill>
                  <a:latin typeface="Consolas" panose="020B0609020204030204" pitchFamily="49" charset="0"/>
                  <a:ea typeface="楷体" panose="02010609060101010101" pitchFamily="49" charset="-122"/>
                  <a:cs typeface="Consolas" panose="020B0609020204030204" pitchFamily="49" charset="0"/>
                </a:rPr>
                <a:t>0</a:t>
              </a:r>
            </a:p>
          </p:txBody>
        </p:sp>
        <p:sp>
          <p:nvSpPr>
            <p:cNvPr id="11" name="Oval 11"/>
            <p:cNvSpPr>
              <a:spLocks noChangeArrowheads="1"/>
            </p:cNvSpPr>
            <p:nvPr>
              <p:custDataLst>
                <p:tags r:id="rId6"/>
              </p:custDataLst>
            </p:nvPr>
          </p:nvSpPr>
          <p:spPr bwMode="auto">
            <a:xfrm>
              <a:off x="4941240" y="3156812"/>
              <a:ext cx="303799" cy="335035"/>
            </a:xfrm>
            <a:prstGeom prst="ellipse">
              <a:avLst/>
            </a:prstGeom>
            <a:gradFill>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5"/>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algn="ctr" fontAlgn="base">
                <a:spcBef>
                  <a:spcPct val="0"/>
                </a:spcBef>
                <a:spcAft>
                  <a:spcPct val="0"/>
                </a:spcAft>
              </a:pPr>
              <a:r>
                <a:rPr lang="en-US" altLang="zh-CN" sz="1600">
                  <a:solidFill>
                    <a:srgbClr val="FFFFFF"/>
                  </a:solidFill>
                  <a:latin typeface="Consolas" panose="020B0609020204030204" pitchFamily="49" charset="0"/>
                  <a:ea typeface="楷体" panose="02010609060101010101" pitchFamily="49" charset="-122"/>
                  <a:cs typeface="Consolas" panose="020B0609020204030204" pitchFamily="49" charset="0"/>
                </a:rPr>
                <a:t>5</a:t>
              </a:r>
            </a:p>
          </p:txBody>
        </p:sp>
        <p:sp>
          <p:nvSpPr>
            <p:cNvPr id="12" name="Freeform 10"/>
            <p:cNvSpPr/>
            <p:nvPr>
              <p:custDataLst>
                <p:tags r:id="rId7"/>
              </p:custDataLst>
            </p:nvPr>
          </p:nvSpPr>
          <p:spPr bwMode="auto">
            <a:xfrm>
              <a:off x="3318118" y="2309560"/>
              <a:ext cx="639802" cy="1074"/>
            </a:xfrm>
            <a:custGeom>
              <a:avLst/>
              <a:gdLst/>
              <a:ahLst/>
              <a:cxnLst>
                <a:cxn ang="0">
                  <a:pos x="0" y="6"/>
                </a:cxn>
                <a:cxn ang="0">
                  <a:pos x="596" y="0"/>
                </a:cxn>
              </a:cxnLst>
              <a:rect l="0" t="0" r="r" b="b"/>
              <a:pathLst>
                <a:path w="596" h="6">
                  <a:moveTo>
                    <a:pt x="0" y="6"/>
                  </a:moveTo>
                  <a:lnTo>
                    <a:pt x="596" y="0"/>
                  </a:lnTo>
                </a:path>
              </a:pathLst>
            </a:custGeom>
            <a:ln w="19050">
              <a:solidFill>
                <a:schemeClr val="dk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13" name="Freeform 9"/>
            <p:cNvSpPr/>
            <p:nvPr>
              <p:custDataLst>
                <p:tags r:id="rId8"/>
              </p:custDataLst>
            </p:nvPr>
          </p:nvSpPr>
          <p:spPr bwMode="auto">
            <a:xfrm>
              <a:off x="4259571" y="2316003"/>
              <a:ext cx="681668" cy="1074"/>
            </a:xfrm>
            <a:custGeom>
              <a:avLst/>
              <a:gdLst/>
              <a:ahLst/>
              <a:cxnLst>
                <a:cxn ang="0">
                  <a:pos x="635" y="0"/>
                </a:cxn>
                <a:cxn ang="0">
                  <a:pos x="0" y="12"/>
                </a:cxn>
              </a:cxnLst>
              <a:rect l="0" t="0" r="r" b="b"/>
              <a:pathLst>
                <a:path w="635" h="12">
                  <a:moveTo>
                    <a:pt x="635" y="0"/>
                  </a:moveTo>
                  <a:lnTo>
                    <a:pt x="0" y="12"/>
                  </a:lnTo>
                </a:path>
              </a:pathLst>
            </a:custGeom>
            <a:ln w="19050">
              <a:solidFill>
                <a:schemeClr val="dk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14" name="Line 8"/>
            <p:cNvSpPr>
              <a:spLocks noChangeShapeType="1"/>
            </p:cNvSpPr>
            <p:nvPr>
              <p:custDataLst>
                <p:tags r:id="rId9"/>
              </p:custDataLst>
            </p:nvPr>
          </p:nvSpPr>
          <p:spPr bwMode="auto">
            <a:xfrm>
              <a:off x="3163535" y="2486742"/>
              <a:ext cx="1073" cy="670070"/>
            </a:xfrm>
            <a:prstGeom prst="line">
              <a:avLst/>
            </a:prstGeom>
            <a:ln w="19050">
              <a:solidFill>
                <a:schemeClr val="dk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15" name="Freeform 7"/>
            <p:cNvSpPr/>
            <p:nvPr>
              <p:custDataLst>
                <p:tags r:id="rId10"/>
              </p:custDataLst>
            </p:nvPr>
          </p:nvSpPr>
          <p:spPr bwMode="auto">
            <a:xfrm>
              <a:off x="3325632" y="3351176"/>
              <a:ext cx="649463" cy="1074"/>
            </a:xfrm>
            <a:custGeom>
              <a:avLst/>
              <a:gdLst/>
              <a:ahLst/>
              <a:cxnLst>
                <a:cxn ang="0">
                  <a:pos x="0" y="0"/>
                </a:cxn>
                <a:cxn ang="0">
                  <a:pos x="605" y="30"/>
                </a:cxn>
              </a:cxnLst>
              <a:rect l="0" t="0" r="r" b="b"/>
              <a:pathLst>
                <a:path w="605" h="30">
                  <a:moveTo>
                    <a:pt x="0" y="0"/>
                  </a:moveTo>
                  <a:lnTo>
                    <a:pt x="605" y="30"/>
                  </a:lnTo>
                </a:path>
              </a:pathLst>
            </a:custGeom>
            <a:ln w="19050">
              <a:solidFill>
                <a:schemeClr val="dk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16" name="Freeform 6"/>
            <p:cNvSpPr/>
            <p:nvPr>
              <p:custDataLst>
                <p:tags r:id="rId11"/>
              </p:custDataLst>
            </p:nvPr>
          </p:nvSpPr>
          <p:spPr bwMode="auto">
            <a:xfrm>
              <a:off x="4299291" y="3323256"/>
              <a:ext cx="641949" cy="2148"/>
            </a:xfrm>
            <a:custGeom>
              <a:avLst/>
              <a:gdLst/>
              <a:ahLst/>
              <a:cxnLst>
                <a:cxn ang="0">
                  <a:pos x="0" y="0"/>
                </a:cxn>
                <a:cxn ang="0">
                  <a:pos x="598" y="2"/>
                </a:cxn>
              </a:cxnLst>
              <a:rect l="0" t="0" r="r" b="b"/>
              <a:pathLst>
                <a:path w="598" h="2">
                  <a:moveTo>
                    <a:pt x="0" y="0"/>
                  </a:moveTo>
                  <a:lnTo>
                    <a:pt x="598" y="2"/>
                  </a:lnTo>
                </a:path>
              </a:pathLst>
            </a:custGeom>
            <a:ln w="19050">
              <a:solidFill>
                <a:schemeClr val="dk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17" name="Line 5"/>
            <p:cNvSpPr>
              <a:spLocks noChangeShapeType="1"/>
            </p:cNvSpPr>
            <p:nvPr>
              <p:custDataLst>
                <p:tags r:id="rId12"/>
              </p:custDataLst>
            </p:nvPr>
          </p:nvSpPr>
          <p:spPr bwMode="auto">
            <a:xfrm>
              <a:off x="5134468" y="2486742"/>
              <a:ext cx="0" cy="670070"/>
            </a:xfrm>
            <a:prstGeom prst="line">
              <a:avLst/>
            </a:prstGeom>
            <a:ln w="19050">
              <a:solidFill>
                <a:schemeClr val="dk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18" name="Line 4"/>
            <p:cNvSpPr>
              <a:spLocks noChangeShapeType="1"/>
            </p:cNvSpPr>
            <p:nvPr/>
          </p:nvSpPr>
          <p:spPr bwMode="auto">
            <a:xfrm flipV="1">
              <a:off x="4138180" y="2486742"/>
              <a:ext cx="0" cy="670070"/>
            </a:xfrm>
            <a:prstGeom prst="line">
              <a:avLst/>
            </a:prstGeom>
            <a:noFill/>
            <a:ln w="19050">
              <a:solidFill>
                <a:srgbClr val="000000"/>
              </a:solidFill>
              <a:round/>
              <a:headEnd type="none" w="med" len="med"/>
              <a:tailEnd type="arrow" w="med" len="med"/>
            </a:ln>
          </p:spPr>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19" name="Freeform 3"/>
            <p:cNvSpPr/>
            <p:nvPr>
              <p:custDataLst>
                <p:tags r:id="rId13"/>
              </p:custDataLst>
            </p:nvPr>
          </p:nvSpPr>
          <p:spPr bwMode="auto">
            <a:xfrm>
              <a:off x="3275178" y="2422312"/>
              <a:ext cx="732122" cy="790339"/>
            </a:xfrm>
            <a:custGeom>
              <a:avLst/>
              <a:gdLst/>
              <a:ahLst/>
              <a:cxnLst>
                <a:cxn ang="0">
                  <a:pos x="0" y="736"/>
                </a:cxn>
                <a:cxn ang="0">
                  <a:pos x="682" y="0"/>
                </a:cxn>
              </a:cxnLst>
              <a:rect l="0" t="0" r="r" b="b"/>
              <a:pathLst>
                <a:path w="682" h="736">
                  <a:moveTo>
                    <a:pt x="0" y="736"/>
                  </a:moveTo>
                  <a:lnTo>
                    <a:pt x="682" y="0"/>
                  </a:lnTo>
                </a:path>
              </a:pathLst>
            </a:custGeom>
            <a:ln w="19050">
              <a:solidFill>
                <a:schemeClr val="dk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20" name="Freeform 2"/>
            <p:cNvSpPr/>
            <p:nvPr>
              <p:custDataLst>
                <p:tags r:id="rId14"/>
              </p:custDataLst>
            </p:nvPr>
          </p:nvSpPr>
          <p:spPr bwMode="auto">
            <a:xfrm>
              <a:off x="4259571" y="2419090"/>
              <a:ext cx="717093" cy="772084"/>
            </a:xfrm>
            <a:custGeom>
              <a:avLst/>
              <a:gdLst/>
              <a:ahLst/>
              <a:cxnLst>
                <a:cxn ang="0">
                  <a:pos x="668" y="719"/>
                </a:cxn>
                <a:cxn ang="0">
                  <a:pos x="0" y="0"/>
                </a:cxn>
              </a:cxnLst>
              <a:rect l="0" t="0" r="r" b="b"/>
              <a:pathLst>
                <a:path w="668" h="719">
                  <a:moveTo>
                    <a:pt x="668" y="719"/>
                  </a:moveTo>
                  <a:lnTo>
                    <a:pt x="0" y="0"/>
                  </a:lnTo>
                </a:path>
              </a:pathLst>
            </a:custGeom>
            <a:ln w="19050">
              <a:solidFill>
                <a:schemeClr val="dk1"/>
              </a:solidFill>
              <a:headEnd type="arrow" w="med" len="med"/>
              <a:tailEnd type="none"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grpSp>
      <p:sp>
        <p:nvSpPr>
          <p:cNvPr id="22" name="TextBox 2"/>
          <p:cNvSpPr txBox="1"/>
          <p:nvPr/>
        </p:nvSpPr>
        <p:spPr>
          <a:xfrm>
            <a:off x="978351" y="880814"/>
            <a:ext cx="9862265" cy="1938020"/>
          </a:xfrm>
          <a:prstGeom prst="rect">
            <a:avLst/>
          </a:prstGeom>
          <a:noFill/>
        </p:spPr>
        <p:txBody>
          <a:bodyPr wrap="square" rtlCol="0">
            <a:spAutoFit/>
          </a:bodyPr>
          <a:lstStyle/>
          <a:p>
            <a:pPr>
              <a:lnSpc>
                <a:spcPct val="200000"/>
              </a:lnSpc>
            </a:pPr>
            <a:r>
              <a:rPr lang="zh-CN" altLang="zh-CN" sz="2000">
                <a:solidFill>
                  <a:srgbClr val="000000"/>
                </a:solidFill>
                <a:latin typeface="微软雅黑" panose="020B0503020204020204" pitchFamily="34" charset="-122"/>
                <a:ea typeface="微软雅黑" panose="020B0503020204020204" pitchFamily="34" charset="-122"/>
                <a:cs typeface="Consolas" panose="020B0609020204030204" pitchFamily="49" charset="0"/>
              </a:rPr>
              <a:t>【例</a:t>
            </a:r>
            <a:r>
              <a:rPr lang="en-US" altLang="zh-CN" sz="2000">
                <a:solidFill>
                  <a:srgbClr val="000000"/>
                </a:solidFill>
                <a:latin typeface="微软雅黑" panose="020B0503020204020204" pitchFamily="34" charset="-122"/>
                <a:ea typeface="微软雅黑" panose="020B0503020204020204" pitchFamily="34" charset="-122"/>
                <a:cs typeface="Consolas" panose="020B0609020204030204" pitchFamily="49" charset="0"/>
              </a:rPr>
              <a:t>7.6</a:t>
            </a:r>
            <a:r>
              <a:rPr lang="zh-CN" altLang="zh-CN" sz="2000">
                <a:solidFill>
                  <a:srgbClr val="000000"/>
                </a:solidFill>
                <a:latin typeface="微软雅黑" panose="020B0503020204020204" pitchFamily="34" charset="-122"/>
                <a:ea typeface="微软雅黑" panose="020B0503020204020204" pitchFamily="34" charset="-122"/>
                <a:cs typeface="Consolas" panose="020B0609020204030204" pitchFamily="49" charset="0"/>
              </a:rPr>
              <a:t>】</a:t>
            </a:r>
            <a:r>
              <a:rPr lang="zh-CN" altLang="en-US" sz="2000">
                <a:solidFill>
                  <a:srgbClr val="000000"/>
                </a:solidFill>
                <a:latin typeface="微软雅黑" panose="020B0503020204020204" pitchFamily="34" charset="-122"/>
                <a:ea typeface="微软雅黑" panose="020B0503020204020204" pitchFamily="34" charset="-122"/>
                <a:cs typeface="Consolas" panose="020B0609020204030204" pitchFamily="49" charset="0"/>
              </a:rPr>
              <a:t>假设图</a:t>
            </a:r>
            <a:r>
              <a:rPr lang="en-US" altLang="zh-CN" sz="2000">
                <a:solidFill>
                  <a:srgbClr val="000000"/>
                </a:solidFill>
                <a:latin typeface="微软雅黑" panose="020B0503020204020204" pitchFamily="34" charset="-122"/>
                <a:ea typeface="微软雅黑" panose="020B0503020204020204" pitchFamily="34" charset="-122"/>
                <a:cs typeface="Consolas" panose="020B0609020204030204" pitchFamily="49" charset="0"/>
              </a:rPr>
              <a:t>G</a:t>
            </a:r>
            <a:r>
              <a:rPr lang="zh-CN" altLang="en-US" sz="2000">
                <a:solidFill>
                  <a:srgbClr val="000000"/>
                </a:solidFill>
                <a:latin typeface="微软雅黑" panose="020B0503020204020204" pitchFamily="34" charset="-122"/>
                <a:ea typeface="微软雅黑" panose="020B0503020204020204" pitchFamily="34" charset="-122"/>
                <a:cs typeface="Consolas" panose="020B0609020204030204" pitchFamily="49" charset="0"/>
              </a:rPr>
              <a:t>采用邻接表存储，设计一个算法求顶点</a:t>
            </a:r>
            <a:r>
              <a:rPr lang="en-US" altLang="zh-CN" sz="2000">
                <a:solidFill>
                  <a:srgbClr val="000000"/>
                </a:solidFill>
                <a:latin typeface="微软雅黑" panose="020B0503020204020204" pitchFamily="34" charset="-122"/>
                <a:ea typeface="微软雅黑" panose="020B0503020204020204" pitchFamily="34" charset="-122"/>
                <a:cs typeface="Consolas" panose="020B0609020204030204" pitchFamily="49" charset="0"/>
              </a:rPr>
              <a:t>u</a:t>
            </a:r>
            <a:r>
              <a:rPr lang="zh-CN" altLang="en-US" sz="2000">
                <a:solidFill>
                  <a:srgbClr val="000000"/>
                </a:solidFill>
                <a:latin typeface="微软雅黑" panose="020B0503020204020204" pitchFamily="34" charset="-122"/>
                <a:ea typeface="微软雅黑" panose="020B0503020204020204" pitchFamily="34" charset="-122"/>
                <a:cs typeface="Consolas" panose="020B0609020204030204" pitchFamily="49" charset="0"/>
              </a:rPr>
              <a:t>到顶点</a:t>
            </a:r>
            <a:r>
              <a:rPr lang="en-US" altLang="zh-CN" sz="2000">
                <a:solidFill>
                  <a:srgbClr val="000000"/>
                </a:solidFill>
                <a:latin typeface="微软雅黑" panose="020B0503020204020204" pitchFamily="34" charset="-122"/>
                <a:ea typeface="微软雅黑" panose="020B0503020204020204" pitchFamily="34" charset="-122"/>
                <a:cs typeface="Consolas" panose="020B0609020204030204" pitchFamily="49" charset="0"/>
              </a:rPr>
              <a:t>v</a:t>
            </a:r>
            <a:r>
              <a:rPr lang="zh-CN" altLang="en-US" sz="2000">
                <a:solidFill>
                  <a:srgbClr val="000000"/>
                </a:solidFill>
                <a:latin typeface="微软雅黑" panose="020B0503020204020204" pitchFamily="34" charset="-122"/>
                <a:ea typeface="微软雅黑" panose="020B0503020204020204" pitchFamily="34" charset="-122"/>
                <a:cs typeface="Consolas" panose="020B0609020204030204" pitchFamily="49" charset="0"/>
              </a:rPr>
              <a:t>之间的一条简单路径（假设两顶点之间存在一条或多条简单路径）。并对于以下有向图，求从顶点</a:t>
            </a:r>
            <a:r>
              <a:rPr lang="en-US" altLang="zh-CN" sz="2000">
                <a:solidFill>
                  <a:srgbClr val="000000"/>
                </a:solidFill>
                <a:latin typeface="微软雅黑" panose="020B0503020204020204" pitchFamily="34" charset="-122"/>
                <a:ea typeface="微软雅黑" panose="020B0503020204020204" pitchFamily="34" charset="-122"/>
                <a:cs typeface="Consolas" panose="020B0609020204030204" pitchFamily="49" charset="0"/>
              </a:rPr>
              <a:t>0</a:t>
            </a:r>
            <a:r>
              <a:rPr lang="zh-CN" altLang="en-US" sz="2000">
                <a:solidFill>
                  <a:srgbClr val="000000"/>
                </a:solidFill>
                <a:latin typeface="微软雅黑" panose="020B0503020204020204" pitchFamily="34" charset="-122"/>
                <a:ea typeface="微软雅黑" panose="020B0503020204020204" pitchFamily="34" charset="-122"/>
                <a:cs typeface="Consolas" panose="020B0609020204030204" pitchFamily="49" charset="0"/>
              </a:rPr>
              <a:t>到顶点</a:t>
            </a:r>
            <a:r>
              <a:rPr lang="en-US" altLang="zh-CN" sz="2000">
                <a:solidFill>
                  <a:srgbClr val="000000"/>
                </a:solidFill>
                <a:latin typeface="微软雅黑" panose="020B0503020204020204" pitchFamily="34" charset="-122"/>
                <a:ea typeface="微软雅黑" panose="020B0503020204020204" pitchFamily="34" charset="-122"/>
                <a:cs typeface="Consolas" panose="020B0609020204030204" pitchFamily="49" charset="0"/>
              </a:rPr>
              <a:t>4</a:t>
            </a:r>
            <a:r>
              <a:rPr lang="zh-CN" altLang="en-US" sz="2000">
                <a:solidFill>
                  <a:srgbClr val="000000"/>
                </a:solidFill>
                <a:latin typeface="微软雅黑" panose="020B0503020204020204" pitchFamily="34" charset="-122"/>
                <a:ea typeface="微软雅黑" panose="020B0503020204020204" pitchFamily="34" charset="-122"/>
                <a:cs typeface="Consolas" panose="020B0609020204030204" pitchFamily="49" charset="0"/>
              </a:rPr>
              <a:t>的一条简单路径。</a:t>
            </a:r>
          </a:p>
        </p:txBody>
      </p:sp>
      <p:sp>
        <p:nvSpPr>
          <p:cNvPr id="23" name="文本框 22"/>
          <p:cNvSpPr txBox="1"/>
          <p:nvPr/>
        </p:nvSpPr>
        <p:spPr>
          <a:xfrm>
            <a:off x="1100703" y="166638"/>
            <a:ext cx="792480" cy="460375"/>
          </a:xfrm>
          <a:prstGeom prst="rect">
            <a:avLst/>
          </a:prstGeom>
          <a:noFill/>
        </p:spPr>
        <p:txBody>
          <a:bodyPr wrap="none" rtlCol="0" anchor="ctr">
            <a:spAutoFit/>
          </a:bodyPr>
          <a:lstStyle/>
          <a:p>
            <a:r>
              <a:rPr lang="zh-CN" altLang="en-US" sz="2400">
                <a:solidFill>
                  <a:schemeClr val="accent1"/>
                </a:solidFill>
                <a:latin typeface="微软雅黑" panose="020B0503020204020204" pitchFamily="34" charset="-122"/>
                <a:ea typeface="微软雅黑" panose="020B0503020204020204" pitchFamily="34" charset="-122"/>
                <a:cs typeface="Arial" panose="020B0604020202020204"/>
              </a:rPr>
              <a:t>示例</a:t>
            </a:r>
            <a:endParaRPr lang="zh-CN" altLang="en-US" sz="2400" dirty="0">
              <a:solidFill>
                <a:schemeClr val="accent1"/>
              </a:solidFill>
              <a:latin typeface="微软雅黑" panose="020B0503020204020204" pitchFamily="34" charset="-122"/>
              <a:ea typeface="微软雅黑" panose="020B0503020204020204" pitchFamily="34" charset="-122"/>
              <a:cs typeface="Arial" panose="020B0604020202020204"/>
            </a:endParaRPr>
          </a:p>
        </p:txBody>
      </p:sp>
      <p:pic>
        <p:nvPicPr>
          <p:cNvPr id="24" name="图片 23" descr="卡通人物&#10;&#10;描述已自动生成"/>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7267575" y="2280538"/>
            <a:ext cx="3752850" cy="4029075"/>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left)">
                                      <p:cBhvr>
                                        <p:cTn id="7" dur="500"/>
                                        <p:tgtEl>
                                          <p:spTgt spid="2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2"/>
                                        </p:tgtEl>
                                        <p:attrNameLst>
                                          <p:attrName>style.visibility</p:attrName>
                                        </p:attrNameLst>
                                      </p:cBhvr>
                                      <p:to>
                                        <p:strVal val="visible"/>
                                      </p:to>
                                    </p:set>
                                    <p:animEffect transition="in" filter="fade">
                                      <p:cBhvr>
                                        <p:cTn id="11" dur="500"/>
                                        <p:tgtEl>
                                          <p:spTgt spid="22"/>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fade">
                                      <p:cBhvr>
                                        <p:cTn id="15" dur="500"/>
                                        <p:tgtEl>
                                          <p:spTgt spid="24"/>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0189" name="Rectangle 13"/>
          <p:cNvSpPr>
            <a:spLocks noChangeArrowheads="1"/>
          </p:cNvSpPr>
          <p:nvPr>
            <p:custDataLst>
              <p:tags r:id="rId1"/>
            </p:custDataLst>
          </p:nvPr>
        </p:nvSpPr>
        <p:spPr bwMode="auto">
          <a:xfrm>
            <a:off x="1524001" y="-184666"/>
            <a:ext cx="184731" cy="369332"/>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solidFill>
                <a:schemeClr val="dk1"/>
              </a:solidFill>
            </a:endParaRPr>
          </a:p>
        </p:txBody>
      </p:sp>
      <p:sp>
        <p:nvSpPr>
          <p:cNvPr id="62477" name="Rectangle 13"/>
          <p:cNvSpPr>
            <a:spLocks noChangeArrowheads="1"/>
          </p:cNvSpPr>
          <p:nvPr>
            <p:custDataLst>
              <p:tags r:id="rId2"/>
            </p:custDataLst>
          </p:nvPr>
        </p:nvSpPr>
        <p:spPr bwMode="auto">
          <a:xfrm>
            <a:off x="1524001" y="-184666"/>
            <a:ext cx="184731" cy="369332"/>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solidFill>
                <a:schemeClr val="dk1"/>
              </a:solidFill>
            </a:endParaRPr>
          </a:p>
        </p:txBody>
      </p:sp>
      <p:grpSp>
        <p:nvGrpSpPr>
          <p:cNvPr id="37" name="组合 36"/>
          <p:cNvGrpSpPr/>
          <p:nvPr/>
        </p:nvGrpSpPr>
        <p:grpSpPr>
          <a:xfrm>
            <a:off x="5885234" y="2610383"/>
            <a:ext cx="5143536" cy="3368696"/>
            <a:chOff x="2500298" y="1285860"/>
            <a:chExt cx="5143536" cy="3368696"/>
          </a:xfrm>
        </p:grpSpPr>
        <p:sp>
          <p:nvSpPr>
            <p:cNvPr id="16" name="TextBox 15"/>
            <p:cNvSpPr txBox="1"/>
            <p:nvPr>
              <p:custDataLst>
                <p:tags r:id="rId5"/>
              </p:custDataLst>
            </p:nvPr>
          </p:nvSpPr>
          <p:spPr>
            <a:xfrm>
              <a:off x="2500298" y="1285860"/>
              <a:ext cx="2232000" cy="352425"/>
            </a:xfrm>
            <a:prstGeom prst="rect">
              <a:avLst/>
            </a:prstGeom>
            <a:gradFill>
              <a:gsLst>
                <a:gs pos="0">
                  <a:schemeClr val="accent3">
                    <a:lumMod val="110000"/>
                    <a:satMod val="105000"/>
                    <a:tint val="67000"/>
                  </a:schemeClr>
                </a:gs>
                <a:gs pos="50000">
                  <a:schemeClr val="accent3">
                    <a:lumMod val="105000"/>
                    <a:satMod val="103000"/>
                    <a:tint val="73000"/>
                  </a:schemeClr>
                </a:gs>
                <a:gs pos="100000">
                  <a:schemeClr val="accent3">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3"/>
              </a:solidFill>
            </a:ln>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altLang="zh-CN" sz="1700" i="1">
                  <a:solidFill>
                    <a:srgbClr val="FFFFFF"/>
                  </a:solidFill>
                  <a:latin typeface="微软雅黑" panose="020B0503020204020204" pitchFamily="34" charset="-122"/>
                  <a:ea typeface="微软雅黑" panose="020B0503020204020204" pitchFamily="34" charset="-122"/>
                  <a:cs typeface="Consolas" panose="020B0609020204030204" pitchFamily="49" charset="0"/>
                </a:rPr>
                <a:t>f</a:t>
              </a:r>
              <a:r>
                <a:rPr lang="en-US" altLang="zh-CN" sz="1700">
                  <a:solidFill>
                    <a:srgbClr val="FFFFFF"/>
                  </a:solidFill>
                  <a:latin typeface="微软雅黑" panose="020B0503020204020204" pitchFamily="34" charset="-122"/>
                  <a:ea typeface="微软雅黑" panose="020B0503020204020204" pitchFamily="34" charset="-122"/>
                  <a:cs typeface="Consolas" panose="020B0609020204030204" pitchFamily="49" charset="0"/>
                </a:rPr>
                <a:t>(G,u,v,path,d)</a:t>
              </a:r>
            </a:p>
          </p:txBody>
        </p:sp>
        <p:sp>
          <p:nvSpPr>
            <p:cNvPr id="17" name="TextBox 16"/>
            <p:cNvSpPr txBox="1"/>
            <p:nvPr/>
          </p:nvSpPr>
          <p:spPr>
            <a:xfrm>
              <a:off x="3714744" y="1876000"/>
              <a:ext cx="3929090" cy="368300"/>
            </a:xfrm>
            <a:prstGeom prst="rect">
              <a:avLst/>
            </a:prstGeom>
            <a:noFill/>
          </p:spPr>
          <p:txBody>
            <a:bodyPr wrap="square" rtlCol="0">
              <a:spAutoFit/>
            </a:bodyPr>
            <a:lstStyle/>
            <a:p>
              <a:r>
                <a:rPr lang="zh-CN" altLang="zh-CN">
                  <a:solidFill>
                    <a:srgbClr val="000000"/>
                  </a:solidFill>
                  <a:latin typeface="微软雅黑" panose="020B0503020204020204" pitchFamily="34" charset="-122"/>
                  <a:ea typeface="微软雅黑" panose="020B0503020204020204" pitchFamily="34" charset="-122"/>
                  <a:cs typeface="Consolas" panose="020B0609020204030204" pitchFamily="49" charset="0"/>
                </a:rPr>
                <a:t>置</a:t>
              </a:r>
              <a:r>
                <a:rPr lang="en-US" altLang="zh-CN">
                  <a:solidFill>
                    <a:srgbClr val="000000"/>
                  </a:solidFill>
                  <a:latin typeface="微软雅黑" panose="020B0503020204020204" pitchFamily="34" charset="-122"/>
                  <a:ea typeface="微软雅黑" panose="020B0503020204020204" pitchFamily="34" charset="-122"/>
                  <a:cs typeface="Consolas" panose="020B0609020204030204" pitchFamily="49" charset="0"/>
                </a:rPr>
                <a:t>visited[u]=1,</a:t>
              </a:r>
              <a:r>
                <a:rPr lang="zh-CN" altLang="en-US">
                  <a:solidFill>
                    <a:srgbClr val="000000"/>
                  </a:solidFill>
                  <a:latin typeface="微软雅黑" panose="020B0503020204020204" pitchFamily="34" charset="-122"/>
                  <a:ea typeface="微软雅黑" panose="020B0503020204020204" pitchFamily="34" charset="-122"/>
                  <a:cs typeface="Consolas" panose="020B0609020204030204" pitchFamily="49" charset="0"/>
                </a:rPr>
                <a:t>将</a:t>
              </a:r>
              <a:r>
                <a:rPr lang="en-US" altLang="zh-CN">
                  <a:solidFill>
                    <a:srgbClr val="000000"/>
                  </a:solidFill>
                  <a:latin typeface="微软雅黑" panose="020B0503020204020204" pitchFamily="34" charset="-122"/>
                  <a:ea typeface="微软雅黑" panose="020B0503020204020204" pitchFamily="34" charset="-122"/>
                  <a:cs typeface="Consolas" panose="020B0609020204030204" pitchFamily="49" charset="0"/>
                </a:rPr>
                <a:t>u</a:t>
              </a:r>
              <a:r>
                <a:rPr lang="zh-CN" altLang="en-US">
                  <a:solidFill>
                    <a:srgbClr val="000000"/>
                  </a:solidFill>
                  <a:latin typeface="微软雅黑" panose="020B0503020204020204" pitchFamily="34" charset="-122"/>
                  <a:ea typeface="微软雅黑" panose="020B0503020204020204" pitchFamily="34" charset="-122"/>
                  <a:cs typeface="Consolas" panose="020B0609020204030204" pitchFamily="49" charset="0"/>
                </a:rPr>
                <a:t>添加的</a:t>
              </a:r>
              <a:r>
                <a:rPr lang="en-US" altLang="zh-CN">
                  <a:solidFill>
                    <a:srgbClr val="000000"/>
                  </a:solidFill>
                  <a:latin typeface="微软雅黑" panose="020B0503020204020204" pitchFamily="34" charset="-122"/>
                  <a:ea typeface="微软雅黑" panose="020B0503020204020204" pitchFamily="34" charset="-122"/>
                  <a:cs typeface="Consolas" panose="020B0609020204030204" pitchFamily="49" charset="0"/>
                </a:rPr>
                <a:t>path</a:t>
              </a:r>
            </a:p>
          </p:txBody>
        </p:sp>
        <p:sp>
          <p:nvSpPr>
            <p:cNvPr id="18" name="TextBox 17"/>
            <p:cNvSpPr txBox="1"/>
            <p:nvPr>
              <p:custDataLst>
                <p:tags r:id="rId6"/>
              </p:custDataLst>
            </p:nvPr>
          </p:nvSpPr>
          <p:spPr>
            <a:xfrm>
              <a:off x="2500298" y="2428868"/>
              <a:ext cx="2232000" cy="352425"/>
            </a:xfrm>
            <a:prstGeom prst="rect">
              <a:avLst/>
            </a:prstGeom>
            <a:gradFill>
              <a:gsLst>
                <a:gs pos="0">
                  <a:schemeClr val="accent3">
                    <a:lumMod val="110000"/>
                    <a:satMod val="105000"/>
                    <a:tint val="67000"/>
                  </a:schemeClr>
                </a:gs>
                <a:gs pos="50000">
                  <a:schemeClr val="accent3">
                    <a:lumMod val="105000"/>
                    <a:satMod val="103000"/>
                    <a:tint val="73000"/>
                  </a:schemeClr>
                </a:gs>
                <a:gs pos="100000">
                  <a:schemeClr val="accent3">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3"/>
              </a:solidFill>
            </a:ln>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altLang="zh-CN" sz="1700" i="1">
                  <a:solidFill>
                    <a:srgbClr val="FFFFFF"/>
                  </a:solidFill>
                  <a:latin typeface="微软雅黑" panose="020B0503020204020204" pitchFamily="34" charset="-122"/>
                  <a:ea typeface="微软雅黑" panose="020B0503020204020204" pitchFamily="34" charset="-122"/>
                  <a:cs typeface="Consolas" panose="020B0609020204030204" pitchFamily="49" charset="0"/>
                </a:rPr>
                <a:t>f</a:t>
              </a:r>
              <a:r>
                <a:rPr lang="en-US" altLang="zh-CN" sz="1700">
                  <a:solidFill>
                    <a:srgbClr val="FFFFFF"/>
                  </a:solidFill>
                  <a:latin typeface="微软雅黑" panose="020B0503020204020204" pitchFamily="34" charset="-122"/>
                  <a:ea typeface="微软雅黑" panose="020B0503020204020204" pitchFamily="34" charset="-122"/>
                  <a:cs typeface="Consolas" panose="020B0609020204030204" pitchFamily="49" charset="0"/>
                </a:rPr>
                <a:t>(G,u</a:t>
              </a:r>
              <a:r>
                <a:rPr lang="en-US" altLang="zh-CN" sz="1700" baseline="-25000">
                  <a:solidFill>
                    <a:srgbClr val="FFFFFF"/>
                  </a:solidFill>
                  <a:latin typeface="微软雅黑" panose="020B0503020204020204" pitchFamily="34" charset="-122"/>
                  <a:ea typeface="微软雅黑" panose="020B0503020204020204" pitchFamily="34" charset="-122"/>
                  <a:cs typeface="Consolas" panose="020B0609020204030204" pitchFamily="49" charset="0"/>
                </a:rPr>
                <a:t>1</a:t>
              </a:r>
              <a:r>
                <a:rPr lang="en-US" altLang="zh-CN" sz="1700">
                  <a:solidFill>
                    <a:srgbClr val="FFFFFF"/>
                  </a:solidFill>
                  <a:latin typeface="微软雅黑" panose="020B0503020204020204" pitchFamily="34" charset="-122"/>
                  <a:ea typeface="微软雅黑" panose="020B0503020204020204" pitchFamily="34" charset="-122"/>
                  <a:cs typeface="Consolas" panose="020B0609020204030204" pitchFamily="49" charset="0"/>
                </a:rPr>
                <a:t>,v,path,d)</a:t>
              </a:r>
            </a:p>
          </p:txBody>
        </p:sp>
        <p:cxnSp>
          <p:nvCxnSpPr>
            <p:cNvPr id="24" name="直接箭头连接符 23"/>
            <p:cNvCxnSpPr>
              <a:stCxn id="16" idx="2"/>
              <a:endCxn id="18" idx="0"/>
            </p:cNvCxnSpPr>
            <p:nvPr>
              <p:custDataLst>
                <p:tags r:id="rId7"/>
              </p:custDataLst>
            </p:nvPr>
          </p:nvCxnSpPr>
          <p:spPr>
            <a:xfrm>
              <a:off x="3616458" y="1638692"/>
              <a:ext cx="0" cy="790575"/>
            </a:xfrm>
            <a:prstGeom prst="straightConnector1">
              <a:avLst/>
            </a:prstGeom>
            <a:ln w="19050">
              <a:solidFill>
                <a:schemeClr val="dk1"/>
              </a:solidFill>
              <a:tailEnd type="arrow"/>
            </a:ln>
          </p:spPr>
          <p:style>
            <a:lnRef idx="2">
              <a:schemeClr val="dk1"/>
            </a:lnRef>
            <a:fillRef idx="0">
              <a:schemeClr val="dk1"/>
            </a:fillRef>
            <a:effectRef idx="1">
              <a:schemeClr val="dk1"/>
            </a:effectRef>
            <a:fontRef idx="minor">
              <a:schemeClr val="tx1"/>
            </a:fontRef>
          </p:style>
        </p:cxnSp>
        <p:cxnSp>
          <p:nvCxnSpPr>
            <p:cNvPr id="26" name="直接箭头连接符 25"/>
            <p:cNvCxnSpPr/>
            <p:nvPr>
              <p:custDataLst>
                <p:tags r:id="rId8"/>
              </p:custDataLst>
            </p:nvPr>
          </p:nvCxnSpPr>
          <p:spPr>
            <a:xfrm rot="5400000">
              <a:off x="3335210" y="3086200"/>
              <a:ext cx="576000" cy="1588"/>
            </a:xfrm>
            <a:prstGeom prst="straightConnector1">
              <a:avLst/>
            </a:prstGeom>
            <a:ln w="19050">
              <a:solidFill>
                <a:schemeClr val="dk1"/>
              </a:solidFill>
              <a:tailEnd type="arrow"/>
            </a:ln>
          </p:spPr>
          <p:style>
            <a:lnRef idx="2">
              <a:schemeClr val="dk1"/>
            </a:lnRef>
            <a:fillRef idx="0">
              <a:schemeClr val="dk1"/>
            </a:fillRef>
            <a:effectRef idx="1">
              <a:schemeClr val="dk1"/>
            </a:effectRef>
            <a:fontRef idx="minor">
              <a:schemeClr val="tx1"/>
            </a:fontRef>
          </p:style>
        </p:cxnSp>
        <p:sp>
          <p:nvSpPr>
            <p:cNvPr id="27" name="TextBox 26"/>
            <p:cNvSpPr txBox="1"/>
            <p:nvPr/>
          </p:nvSpPr>
          <p:spPr>
            <a:xfrm>
              <a:off x="3470286" y="3468200"/>
              <a:ext cx="357190" cy="368300"/>
            </a:xfrm>
            <a:prstGeom prst="rect">
              <a:avLst/>
            </a:prstGeom>
            <a:noFill/>
          </p:spPr>
          <p:txBody>
            <a:bodyPr wrap="square" rtlCol="0">
              <a:spAutoFit/>
            </a:bodyPr>
            <a:lstStyle/>
            <a:p>
              <a:r>
                <a:rPr lang="en-US" altLang="zh-CN">
                  <a:solidFill>
                    <a:srgbClr val="000000"/>
                  </a:solidFill>
                  <a:latin typeface="微软雅黑" panose="020B0503020204020204" pitchFamily="34" charset="-122"/>
                  <a:ea typeface="微软雅黑" panose="020B0503020204020204" pitchFamily="34" charset="-122"/>
                  <a:cs typeface="Consolas" panose="020B0609020204030204" pitchFamily="49" charset="0"/>
                </a:rPr>
                <a:t>⁞</a:t>
              </a:r>
            </a:p>
          </p:txBody>
        </p:sp>
        <p:cxnSp>
          <p:nvCxnSpPr>
            <p:cNvPr id="28" name="直接箭头连接符 27"/>
            <p:cNvCxnSpPr/>
            <p:nvPr>
              <p:custDataLst>
                <p:tags r:id="rId9"/>
              </p:custDataLst>
            </p:nvPr>
          </p:nvCxnSpPr>
          <p:spPr>
            <a:xfrm rot="5400000">
              <a:off x="3487199" y="4065077"/>
              <a:ext cx="273610" cy="1588"/>
            </a:xfrm>
            <a:prstGeom prst="straightConnector1">
              <a:avLst/>
            </a:prstGeom>
            <a:ln w="19050">
              <a:solidFill>
                <a:schemeClr val="dk1"/>
              </a:solidFill>
              <a:tailEnd type="arrow"/>
            </a:ln>
          </p:spPr>
          <p:style>
            <a:lnRef idx="2">
              <a:schemeClr val="dk1"/>
            </a:lnRef>
            <a:fillRef idx="0">
              <a:schemeClr val="dk1"/>
            </a:fillRef>
            <a:effectRef idx="1">
              <a:schemeClr val="dk1"/>
            </a:effectRef>
            <a:fontRef idx="minor">
              <a:schemeClr val="tx1"/>
            </a:fontRef>
          </p:style>
        </p:cxnSp>
        <p:sp>
          <p:nvSpPr>
            <p:cNvPr id="29" name="TextBox 28"/>
            <p:cNvSpPr txBox="1"/>
            <p:nvPr>
              <p:custDataLst>
                <p:tags r:id="rId10"/>
              </p:custDataLst>
            </p:nvPr>
          </p:nvSpPr>
          <p:spPr>
            <a:xfrm>
              <a:off x="2500298" y="4274114"/>
              <a:ext cx="2232000" cy="352425"/>
            </a:xfrm>
            <a:prstGeom prst="rect">
              <a:avLst/>
            </a:prstGeom>
            <a:gradFill>
              <a:gsLst>
                <a:gs pos="0">
                  <a:schemeClr val="accent3">
                    <a:lumMod val="110000"/>
                    <a:satMod val="105000"/>
                    <a:tint val="67000"/>
                  </a:schemeClr>
                </a:gs>
                <a:gs pos="50000">
                  <a:schemeClr val="accent3">
                    <a:lumMod val="105000"/>
                    <a:satMod val="103000"/>
                    <a:tint val="73000"/>
                  </a:schemeClr>
                </a:gs>
                <a:gs pos="100000">
                  <a:schemeClr val="accent3">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3"/>
              </a:solidFill>
            </a:ln>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altLang="zh-CN" sz="1700" i="1">
                  <a:solidFill>
                    <a:srgbClr val="FFFFFF"/>
                  </a:solidFill>
                  <a:latin typeface="微软雅黑" panose="020B0503020204020204" pitchFamily="34" charset="-122"/>
                  <a:ea typeface="微软雅黑" panose="020B0503020204020204" pitchFamily="34" charset="-122"/>
                  <a:cs typeface="Consolas" panose="020B0609020204030204" pitchFamily="49" charset="0"/>
                </a:rPr>
                <a:t>f</a:t>
              </a:r>
              <a:r>
                <a:rPr lang="en-US" altLang="zh-CN" sz="1700">
                  <a:solidFill>
                    <a:srgbClr val="FFFFFF"/>
                  </a:solidFill>
                  <a:latin typeface="微软雅黑" panose="020B0503020204020204" pitchFamily="34" charset="-122"/>
                  <a:ea typeface="微软雅黑" panose="020B0503020204020204" pitchFamily="34" charset="-122"/>
                  <a:cs typeface="Consolas" panose="020B0609020204030204" pitchFamily="49" charset="0"/>
                </a:rPr>
                <a:t>(G,u</a:t>
              </a:r>
              <a:r>
                <a:rPr lang="en-US" altLang="zh-CN" sz="1700" baseline="-25000">
                  <a:solidFill>
                    <a:srgbClr val="FFFFFF"/>
                  </a:solidFill>
                  <a:latin typeface="微软雅黑" panose="020B0503020204020204" pitchFamily="34" charset="-122"/>
                  <a:ea typeface="微软雅黑" panose="020B0503020204020204" pitchFamily="34" charset="-122"/>
                  <a:cs typeface="Consolas" panose="020B0609020204030204" pitchFamily="49" charset="0"/>
                </a:rPr>
                <a:t>n</a:t>
              </a:r>
              <a:r>
                <a:rPr lang="en-US" altLang="zh-CN" sz="1700">
                  <a:solidFill>
                    <a:srgbClr val="FFFFFF"/>
                  </a:solidFill>
                  <a:latin typeface="微软雅黑" panose="020B0503020204020204" pitchFamily="34" charset="-122"/>
                  <a:ea typeface="微软雅黑" panose="020B0503020204020204" pitchFamily="34" charset="-122"/>
                  <a:cs typeface="Consolas" panose="020B0609020204030204" pitchFamily="49" charset="0"/>
                </a:rPr>
                <a:t>,v,path,d)</a:t>
              </a:r>
            </a:p>
          </p:txBody>
        </p:sp>
        <p:sp>
          <p:nvSpPr>
            <p:cNvPr id="31" name="TextBox 30"/>
            <p:cNvSpPr txBox="1"/>
            <p:nvPr/>
          </p:nvSpPr>
          <p:spPr>
            <a:xfrm>
              <a:off x="4857751" y="4286256"/>
              <a:ext cx="2701249" cy="368300"/>
            </a:xfrm>
            <a:prstGeom prst="rect">
              <a:avLst/>
            </a:prstGeom>
            <a:noFill/>
          </p:spPr>
          <p:txBody>
            <a:bodyPr wrap="square" rtlCol="0">
              <a:spAutoFit/>
            </a:bodyPr>
            <a:lstStyle/>
            <a:p>
              <a:r>
                <a:rPr lang="zh-CN" altLang="zh-CN">
                  <a:solidFill>
                    <a:srgbClr val="000000"/>
                  </a:solidFill>
                  <a:latin typeface="微软雅黑" panose="020B0503020204020204" pitchFamily="34" charset="-122"/>
                  <a:ea typeface="微软雅黑" panose="020B0503020204020204" pitchFamily="34" charset="-122"/>
                  <a:cs typeface="Consolas" panose="020B0609020204030204" pitchFamily="49" charset="0"/>
                </a:rPr>
                <a:t>若</a:t>
              </a:r>
              <a:r>
                <a:rPr lang="en-US" altLang="zh-CN">
                  <a:solidFill>
                    <a:srgbClr val="000000"/>
                  </a:solidFill>
                  <a:latin typeface="微软雅黑" panose="020B0503020204020204" pitchFamily="34" charset="-122"/>
                  <a:ea typeface="微软雅黑" panose="020B0503020204020204" pitchFamily="34" charset="-122"/>
                  <a:cs typeface="Consolas" panose="020B0609020204030204" pitchFamily="49" charset="0"/>
                </a:rPr>
                <a:t>u</a:t>
              </a:r>
              <a:r>
                <a:rPr lang="en-US" altLang="zh-CN" baseline="-30000">
                  <a:solidFill>
                    <a:srgbClr val="000000"/>
                  </a:solidFill>
                  <a:latin typeface="微软雅黑" panose="020B0503020204020204" pitchFamily="34" charset="-122"/>
                  <a:ea typeface="微软雅黑" panose="020B0503020204020204" pitchFamily="34" charset="-122"/>
                  <a:cs typeface="Consolas" panose="020B0609020204030204" pitchFamily="49" charset="0"/>
                </a:rPr>
                <a:t>n</a:t>
              </a:r>
              <a:r>
                <a:rPr lang="en-US" altLang="zh-CN">
                  <a:solidFill>
                    <a:srgbClr val="000000"/>
                  </a:solidFill>
                  <a:latin typeface="微软雅黑" panose="020B0503020204020204" pitchFamily="34" charset="-122"/>
                  <a:ea typeface="微软雅黑" panose="020B0503020204020204" pitchFamily="34" charset="-122"/>
                  <a:cs typeface="Consolas" panose="020B0609020204030204" pitchFamily="49" charset="0"/>
                </a:rPr>
                <a:t>=</a:t>
              </a:r>
              <a:r>
                <a:rPr lang="en-US" altLang="zh-CN" i="1">
                  <a:solidFill>
                    <a:srgbClr val="000000"/>
                  </a:solidFill>
                  <a:latin typeface="微软雅黑" panose="020B0503020204020204" pitchFamily="34" charset="-122"/>
                  <a:ea typeface="微软雅黑" panose="020B0503020204020204" pitchFamily="34" charset="-122"/>
                  <a:cs typeface="Consolas" panose="020B0609020204030204" pitchFamily="49" charset="0"/>
                </a:rPr>
                <a:t>v</a:t>
              </a:r>
              <a:r>
                <a:rPr lang="zh-CN" altLang="en-US">
                  <a:solidFill>
                    <a:srgbClr val="000000"/>
                  </a:solidFill>
                  <a:latin typeface="微软雅黑" panose="020B0503020204020204" pitchFamily="34" charset="-122"/>
                  <a:ea typeface="微软雅黑" panose="020B0503020204020204" pitchFamily="34" charset="-122"/>
                  <a:cs typeface="Consolas" panose="020B0609020204030204" pitchFamily="49" charset="0"/>
                </a:rPr>
                <a:t>，</a:t>
              </a:r>
              <a:r>
                <a:rPr lang="en-US" altLang="zh-CN">
                  <a:solidFill>
                    <a:srgbClr val="000000"/>
                  </a:solidFill>
                  <a:latin typeface="微软雅黑" panose="020B0503020204020204" pitchFamily="34" charset="-122"/>
                  <a:ea typeface="微软雅黑" panose="020B0503020204020204" pitchFamily="34" charset="-122"/>
                  <a:cs typeface="Consolas" panose="020B0609020204030204" pitchFamily="49" charset="0"/>
                </a:rPr>
                <a:t>path</a:t>
              </a:r>
              <a:r>
                <a:rPr lang="zh-CN" altLang="en-US">
                  <a:solidFill>
                    <a:srgbClr val="000000"/>
                  </a:solidFill>
                  <a:latin typeface="微软雅黑" panose="020B0503020204020204" pitchFamily="34" charset="-122"/>
                  <a:ea typeface="微软雅黑" panose="020B0503020204020204" pitchFamily="34" charset="-122"/>
                  <a:cs typeface="Consolas" panose="020B0609020204030204" pitchFamily="49" charset="0"/>
                </a:rPr>
                <a:t>即为所求</a:t>
              </a:r>
            </a:p>
          </p:txBody>
        </p:sp>
        <p:sp>
          <p:nvSpPr>
            <p:cNvPr id="36" name="TextBox 35"/>
            <p:cNvSpPr txBox="1"/>
            <p:nvPr/>
          </p:nvSpPr>
          <p:spPr>
            <a:xfrm>
              <a:off x="3714744" y="2947570"/>
              <a:ext cx="3929090" cy="368300"/>
            </a:xfrm>
            <a:prstGeom prst="rect">
              <a:avLst/>
            </a:prstGeom>
            <a:noFill/>
          </p:spPr>
          <p:txBody>
            <a:bodyPr wrap="square" rtlCol="0">
              <a:spAutoFit/>
            </a:bodyPr>
            <a:lstStyle/>
            <a:p>
              <a:r>
                <a:rPr lang="zh-CN" altLang="zh-CN">
                  <a:solidFill>
                    <a:srgbClr val="000000"/>
                  </a:solidFill>
                  <a:latin typeface="微软雅黑" panose="020B0503020204020204" pitchFamily="34" charset="-122"/>
                  <a:ea typeface="微软雅黑" panose="020B0503020204020204" pitchFamily="34" charset="-122"/>
                  <a:cs typeface="Consolas" panose="020B0609020204030204" pitchFamily="49" charset="0"/>
                </a:rPr>
                <a:t>置</a:t>
              </a:r>
              <a:r>
                <a:rPr lang="en-US" altLang="zh-CN">
                  <a:solidFill>
                    <a:srgbClr val="000000"/>
                  </a:solidFill>
                  <a:latin typeface="微软雅黑" panose="020B0503020204020204" pitchFamily="34" charset="-122"/>
                  <a:ea typeface="微软雅黑" panose="020B0503020204020204" pitchFamily="34" charset="-122"/>
                  <a:cs typeface="Consolas" panose="020B0609020204030204" pitchFamily="49" charset="0"/>
                </a:rPr>
                <a:t>visited[u</a:t>
              </a:r>
              <a:r>
                <a:rPr lang="en-US" altLang="zh-CN" baseline="-25000">
                  <a:solidFill>
                    <a:srgbClr val="000000"/>
                  </a:solidFill>
                  <a:latin typeface="微软雅黑" panose="020B0503020204020204" pitchFamily="34" charset="-122"/>
                  <a:ea typeface="微软雅黑" panose="020B0503020204020204" pitchFamily="34" charset="-122"/>
                  <a:cs typeface="Consolas" panose="020B0609020204030204" pitchFamily="49" charset="0"/>
                </a:rPr>
                <a:t>1</a:t>
              </a:r>
              <a:r>
                <a:rPr lang="en-US" altLang="zh-CN">
                  <a:solidFill>
                    <a:srgbClr val="000000"/>
                  </a:solidFill>
                  <a:latin typeface="微软雅黑" panose="020B0503020204020204" pitchFamily="34" charset="-122"/>
                  <a:ea typeface="微软雅黑" panose="020B0503020204020204" pitchFamily="34" charset="-122"/>
                  <a:cs typeface="Consolas" panose="020B0609020204030204" pitchFamily="49" charset="0"/>
                </a:rPr>
                <a:t>]=1,</a:t>
              </a:r>
              <a:r>
                <a:rPr lang="zh-CN" altLang="en-US">
                  <a:solidFill>
                    <a:srgbClr val="000000"/>
                  </a:solidFill>
                  <a:latin typeface="微软雅黑" panose="020B0503020204020204" pitchFamily="34" charset="-122"/>
                  <a:ea typeface="微软雅黑" panose="020B0503020204020204" pitchFamily="34" charset="-122"/>
                  <a:cs typeface="Consolas" panose="020B0609020204030204" pitchFamily="49" charset="0"/>
                </a:rPr>
                <a:t>将</a:t>
              </a:r>
              <a:r>
                <a:rPr lang="en-US" altLang="zh-CN">
                  <a:solidFill>
                    <a:srgbClr val="000000"/>
                  </a:solidFill>
                  <a:latin typeface="微软雅黑" panose="020B0503020204020204" pitchFamily="34" charset="-122"/>
                  <a:ea typeface="微软雅黑" panose="020B0503020204020204" pitchFamily="34" charset="-122"/>
                  <a:cs typeface="Consolas" panose="020B0609020204030204" pitchFamily="49" charset="0"/>
                </a:rPr>
                <a:t>u</a:t>
              </a:r>
              <a:r>
                <a:rPr lang="en-US" altLang="zh-CN" baseline="-25000">
                  <a:solidFill>
                    <a:srgbClr val="000000"/>
                  </a:solidFill>
                  <a:latin typeface="微软雅黑" panose="020B0503020204020204" pitchFamily="34" charset="-122"/>
                  <a:ea typeface="微软雅黑" panose="020B0503020204020204" pitchFamily="34" charset="-122"/>
                  <a:cs typeface="Consolas" panose="020B0609020204030204" pitchFamily="49" charset="0"/>
                </a:rPr>
                <a:t>1</a:t>
              </a:r>
              <a:r>
                <a:rPr lang="zh-CN" altLang="en-US">
                  <a:solidFill>
                    <a:srgbClr val="000000"/>
                  </a:solidFill>
                  <a:latin typeface="微软雅黑" panose="020B0503020204020204" pitchFamily="34" charset="-122"/>
                  <a:ea typeface="微软雅黑" panose="020B0503020204020204" pitchFamily="34" charset="-122"/>
                  <a:cs typeface="Consolas" panose="020B0609020204030204" pitchFamily="49" charset="0"/>
                </a:rPr>
                <a:t>添加的</a:t>
              </a:r>
              <a:r>
                <a:rPr lang="en-US" altLang="zh-CN">
                  <a:solidFill>
                    <a:srgbClr val="000000"/>
                  </a:solidFill>
                  <a:latin typeface="微软雅黑" panose="020B0503020204020204" pitchFamily="34" charset="-122"/>
                  <a:ea typeface="微软雅黑" panose="020B0503020204020204" pitchFamily="34" charset="-122"/>
                  <a:cs typeface="Consolas" panose="020B0609020204030204" pitchFamily="49" charset="0"/>
                </a:rPr>
                <a:t>path</a:t>
              </a:r>
            </a:p>
          </p:txBody>
        </p:sp>
      </p:grpSp>
      <p:sp>
        <p:nvSpPr>
          <p:cNvPr id="38" name="TextBox 37"/>
          <p:cNvSpPr txBox="1"/>
          <p:nvPr/>
        </p:nvSpPr>
        <p:spPr>
          <a:xfrm>
            <a:off x="6936981" y="1653171"/>
            <a:ext cx="3429024" cy="398780"/>
          </a:xfrm>
          <a:prstGeom prst="rect">
            <a:avLst/>
          </a:prstGeom>
          <a:noFill/>
        </p:spPr>
        <p:txBody>
          <a:bodyPr wrap="square" rtlCol="0">
            <a:spAutoFit/>
          </a:bodyPr>
          <a:lstStyle/>
          <a:p>
            <a:r>
              <a:rPr lang="en-US" altLang="zh-CN" sz="2000">
                <a:solidFill>
                  <a:srgbClr val="000000"/>
                </a:solidFill>
                <a:latin typeface="微软雅黑" panose="020B0503020204020204" pitchFamily="34" charset="-122"/>
                <a:ea typeface="微软雅黑" panose="020B0503020204020204" pitchFamily="34" charset="-122"/>
                <a:cs typeface="Consolas" panose="020B0609020204030204" pitchFamily="49" charset="0"/>
              </a:rPr>
              <a:t>path[0..d]</a:t>
            </a:r>
            <a:r>
              <a:rPr lang="zh-CN" altLang="zh-CN" sz="2000">
                <a:solidFill>
                  <a:srgbClr val="000000"/>
                </a:solidFill>
                <a:latin typeface="微软雅黑" panose="020B0503020204020204" pitchFamily="34" charset="-122"/>
                <a:ea typeface="微软雅黑" panose="020B0503020204020204" pitchFamily="34" charset="-122"/>
                <a:cs typeface="Consolas" panose="020B0609020204030204" pitchFamily="49" charset="0"/>
              </a:rPr>
              <a:t>存放一条路径</a:t>
            </a:r>
          </a:p>
        </p:txBody>
      </p:sp>
      <p:sp>
        <p:nvSpPr>
          <p:cNvPr id="21" name="文本框 20"/>
          <p:cNvSpPr txBox="1"/>
          <p:nvPr/>
        </p:nvSpPr>
        <p:spPr>
          <a:xfrm>
            <a:off x="1073369" y="144242"/>
            <a:ext cx="3141980" cy="460375"/>
          </a:xfrm>
          <a:prstGeom prst="rect">
            <a:avLst/>
          </a:prstGeom>
          <a:noFill/>
        </p:spPr>
        <p:txBody>
          <a:bodyPr wrap="none" rtlCol="0" anchor="ctr">
            <a:spAutoFit/>
          </a:bodyPr>
          <a:lstStyle/>
          <a:p>
            <a:r>
              <a:rPr lang="en-US" altLang="zh-CN" sz="2400">
                <a:solidFill>
                  <a:schemeClr val="accent1"/>
                </a:solidFill>
                <a:latin typeface="微软雅黑" panose="020B0503020204020204" pitchFamily="34" charset="-122"/>
                <a:ea typeface="微软雅黑" panose="020B0503020204020204" pitchFamily="34" charset="-122"/>
                <a:cs typeface="Arial" panose="020B0604020202020204"/>
              </a:rPr>
              <a:t>7.4 </a:t>
            </a:r>
            <a:r>
              <a:rPr lang="zh-CN" altLang="en-US" sz="2400">
                <a:solidFill>
                  <a:schemeClr val="accent1"/>
                </a:solidFill>
                <a:latin typeface="微软雅黑" panose="020B0503020204020204" pitchFamily="34" charset="-122"/>
                <a:ea typeface="微软雅黑" panose="020B0503020204020204" pitchFamily="34" charset="-122"/>
                <a:cs typeface="Arial" panose="020B0604020202020204"/>
              </a:rPr>
              <a:t>图遍历算法的应用</a:t>
            </a:r>
          </a:p>
        </p:txBody>
      </p:sp>
      <p:sp>
        <p:nvSpPr>
          <p:cNvPr id="22" name="Text Box 5"/>
          <p:cNvSpPr txBox="1">
            <a:spLocks noChangeArrowheads="1"/>
          </p:cNvSpPr>
          <p:nvPr/>
        </p:nvSpPr>
        <p:spPr bwMode="auto">
          <a:xfrm>
            <a:off x="1038673" y="847545"/>
            <a:ext cx="4846561" cy="398780"/>
          </a:xfrm>
          <a:prstGeom prst="rect">
            <a:avLst/>
          </a:prstGeom>
          <a:noFill/>
        </p:spPr>
        <p:txBody>
          <a:bodyPr wrap="square">
            <a:spAutoFit/>
          </a:bodyPr>
          <a:lstStyle>
            <a:defPPr>
              <a:defRPr lang="zh-CN"/>
            </a:defPPr>
            <a:lvl1pPr marL="342900" marR="0" lvl="0" indent="-342900" fontAlgn="auto">
              <a:lnSpc>
                <a:spcPct val="100000"/>
              </a:lnSpc>
              <a:spcBef>
                <a:spcPts val="0"/>
              </a:spcBef>
              <a:spcAft>
                <a:spcPts val="0"/>
              </a:spcAft>
              <a:buClrTx/>
              <a:buSzTx/>
              <a:buFont typeface="Wingdings" panose="05000000000000000000" pitchFamily="2" charset="2"/>
              <a:buChar char="l"/>
              <a:defRPr kumimoji="0" sz="2000" b="0" i="0" u="none" strike="noStrike" cap="none" spc="0" normalizeH="0" baseline="0">
                <a:ln>
                  <a:noFill/>
                </a:ln>
                <a:solidFill>
                  <a:srgbClr val="A5A5A5">
                    <a:lumMod val="50000"/>
                  </a:srgbClr>
                </a:solidFill>
                <a:effectLst/>
                <a:uLnTx/>
                <a:uFillTx/>
                <a:latin typeface="思源黑体 CN Heavy" panose="020B0A00000000000000" pitchFamily="34" charset="-122"/>
                <a:ea typeface="思源黑体 CN Heavy" panose="020B0A00000000000000" pitchFamily="34" charset="-122"/>
              </a:defRPr>
            </a:lvl1pPr>
          </a:lstStyle>
          <a:p>
            <a:r>
              <a:rPr lang="en-US" altLang="zh-CN">
                <a:solidFill>
                  <a:srgbClr val="000000"/>
                </a:solidFill>
                <a:latin typeface="微软雅黑" panose="020B0503020204020204" pitchFamily="34" charset="-122"/>
                <a:ea typeface="微软雅黑" panose="020B0503020204020204" pitchFamily="34" charset="-122"/>
              </a:rPr>
              <a:t>7.4.1 </a:t>
            </a:r>
            <a:r>
              <a:rPr lang="zh-CN" altLang="en-US">
                <a:solidFill>
                  <a:srgbClr val="000000"/>
                </a:solidFill>
                <a:latin typeface="微软雅黑" panose="020B0503020204020204" pitchFamily="34" charset="-122"/>
                <a:ea typeface="微软雅黑" panose="020B0503020204020204" pitchFamily="34" charset="-122"/>
              </a:rPr>
              <a:t>深度优先遍历算法的应用</a:t>
            </a:r>
          </a:p>
        </p:txBody>
      </p:sp>
      <p:grpSp>
        <p:nvGrpSpPr>
          <p:cNvPr id="23" name="组合 22"/>
          <p:cNvGrpSpPr/>
          <p:nvPr/>
        </p:nvGrpSpPr>
        <p:grpSpPr>
          <a:xfrm>
            <a:off x="1264268" y="1421535"/>
            <a:ext cx="975966" cy="517274"/>
            <a:chOff x="1396240" y="2304668"/>
            <a:chExt cx="1890287" cy="480002"/>
          </a:xfrm>
        </p:grpSpPr>
        <p:sp>
          <p:nvSpPr>
            <p:cNvPr id="25" name="矩形: 圆角 24"/>
            <p:cNvSpPr/>
            <p:nvPr>
              <p:custDataLst>
                <p:tags r:id="rId3"/>
              </p:custDataLst>
            </p:nvPr>
          </p:nvSpPr>
          <p:spPr>
            <a:xfrm>
              <a:off x="1396240" y="2304668"/>
              <a:ext cx="1890287" cy="480002"/>
            </a:xfrm>
            <a:prstGeom prst="round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lt1"/>
                </a:solidFill>
              </a:endParaRPr>
            </a:p>
          </p:txBody>
        </p:sp>
        <p:sp>
          <p:nvSpPr>
            <p:cNvPr id="30" name="文本框 29"/>
            <p:cNvSpPr txBox="1"/>
            <p:nvPr>
              <p:custDataLst>
                <p:tags r:id="rId4"/>
              </p:custDataLst>
            </p:nvPr>
          </p:nvSpPr>
          <p:spPr>
            <a:xfrm>
              <a:off x="1433295" y="2360437"/>
              <a:ext cx="1853232" cy="370046"/>
            </a:xfrm>
            <a:prstGeom prst="rect">
              <a:avLst/>
            </a:prstGeom>
            <a:noFill/>
          </p:spPr>
          <p:txBody>
            <a:bodyPr wrap="square" rtlCol="0">
              <a:spAutoFit/>
            </a:bodyPr>
            <a:lstStyle/>
            <a:p>
              <a:pPr algn="ctr"/>
              <a:r>
                <a:rPr lang="zh-CN" altLang="en-US" sz="2000" b="1">
                  <a:solidFill>
                    <a:schemeClr val="lt1"/>
                  </a:solidFill>
                  <a:latin typeface="微软雅黑" panose="020B0503020204020204" pitchFamily="34" charset="-122"/>
                  <a:ea typeface="微软雅黑" panose="020B0503020204020204" pitchFamily="34" charset="-122"/>
                </a:rPr>
                <a:t>思路</a:t>
              </a:r>
            </a:p>
          </p:txBody>
        </p:sp>
      </p:grpSp>
      <p:pic>
        <p:nvPicPr>
          <p:cNvPr id="32" name="图片 31" descr="卡通人物&#10;&#10;描述已自动生成"/>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469597" y="2210813"/>
            <a:ext cx="3733800" cy="3886200"/>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left)">
                                      <p:cBhvr>
                                        <p:cTn id="7" dur="500"/>
                                        <p:tgtEl>
                                          <p:spTgt spid="21"/>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500" fill="hold"/>
                                        <p:tgtEl>
                                          <p:spTgt spid="22"/>
                                        </p:tgtEl>
                                        <p:attrNameLst>
                                          <p:attrName>ppt_x</p:attrName>
                                        </p:attrNameLst>
                                      </p:cBhvr>
                                      <p:tavLst>
                                        <p:tav tm="0">
                                          <p:val>
                                            <p:strVal val="0-#ppt_w/2"/>
                                          </p:val>
                                        </p:tav>
                                        <p:tav tm="100000">
                                          <p:val>
                                            <p:strVal val="#ppt_x"/>
                                          </p:val>
                                        </p:tav>
                                      </p:tavLst>
                                    </p:anim>
                                    <p:anim calcmode="lin" valueType="num">
                                      <p:cBhvr additive="base">
                                        <p:cTn id="12" dur="500" fill="hold"/>
                                        <p:tgtEl>
                                          <p:spTgt spid="22"/>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10" presetClass="entr" presetSubtype="0" fill="hold" nodeType="after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fade">
                                      <p:cBhvr>
                                        <p:cTn id="16" dur="500"/>
                                        <p:tgtEl>
                                          <p:spTgt spid="23"/>
                                        </p:tgtEl>
                                      </p:cBhvr>
                                    </p:animEffect>
                                  </p:childTnLst>
                                </p:cTn>
                              </p:par>
                            </p:childTnLst>
                          </p:cTn>
                        </p:par>
                        <p:par>
                          <p:cTn id="17" fill="hold">
                            <p:stCondLst>
                              <p:cond delay="1500"/>
                            </p:stCondLst>
                            <p:childTnLst>
                              <p:par>
                                <p:cTn id="18" presetID="10" presetClass="entr" presetSubtype="0" fill="hold" nodeType="afterEffect">
                                  <p:stCondLst>
                                    <p:cond delay="0"/>
                                  </p:stCondLst>
                                  <p:childTnLst>
                                    <p:set>
                                      <p:cBhvr>
                                        <p:cTn id="19" dur="1" fill="hold">
                                          <p:stCondLst>
                                            <p:cond delay="0"/>
                                          </p:stCondLst>
                                        </p:cTn>
                                        <p:tgtEl>
                                          <p:spTgt spid="32"/>
                                        </p:tgtEl>
                                        <p:attrNameLst>
                                          <p:attrName>style.visibility</p:attrName>
                                        </p:attrNameLst>
                                      </p:cBhvr>
                                      <p:to>
                                        <p:strVal val="visible"/>
                                      </p:to>
                                    </p:set>
                                    <p:animEffect transition="in" filter="fade">
                                      <p:cBhvr>
                                        <p:cTn id="20" dur="500"/>
                                        <p:tgtEl>
                                          <p:spTgt spid="32"/>
                                        </p:tgtEl>
                                      </p:cBhvr>
                                    </p:animEffect>
                                  </p:childTnLst>
                                </p:cTn>
                              </p:par>
                            </p:childTnLst>
                          </p:cTn>
                        </p:par>
                        <p:par>
                          <p:cTn id="21" fill="hold">
                            <p:stCondLst>
                              <p:cond delay="2000"/>
                            </p:stCondLst>
                            <p:childTnLst>
                              <p:par>
                                <p:cTn id="22" presetID="10" presetClass="entr" presetSubtype="0" fill="hold" grpId="0" nodeType="afterEffect">
                                  <p:stCondLst>
                                    <p:cond delay="0"/>
                                  </p:stCondLst>
                                  <p:childTnLst>
                                    <p:set>
                                      <p:cBhvr>
                                        <p:cTn id="23" dur="1" fill="hold">
                                          <p:stCondLst>
                                            <p:cond delay="0"/>
                                          </p:stCondLst>
                                        </p:cTn>
                                        <p:tgtEl>
                                          <p:spTgt spid="38"/>
                                        </p:tgtEl>
                                        <p:attrNameLst>
                                          <p:attrName>style.visibility</p:attrName>
                                        </p:attrNameLst>
                                      </p:cBhvr>
                                      <p:to>
                                        <p:strVal val="visible"/>
                                      </p:to>
                                    </p:set>
                                    <p:animEffect transition="in" filter="fade">
                                      <p:cBhvr>
                                        <p:cTn id="24" dur="500"/>
                                        <p:tgtEl>
                                          <p:spTgt spid="38"/>
                                        </p:tgtEl>
                                      </p:cBhvr>
                                    </p:animEffect>
                                  </p:childTnLst>
                                </p:cTn>
                              </p:par>
                            </p:childTnLst>
                          </p:cTn>
                        </p:par>
                        <p:par>
                          <p:cTn id="25" fill="hold">
                            <p:stCondLst>
                              <p:cond delay="2500"/>
                            </p:stCondLst>
                            <p:childTnLst>
                              <p:par>
                                <p:cTn id="26" presetID="10" presetClass="entr" presetSubtype="0" fill="hold" nodeType="afterEffect">
                                  <p:stCondLst>
                                    <p:cond delay="0"/>
                                  </p:stCondLst>
                                  <p:childTnLst>
                                    <p:set>
                                      <p:cBhvr>
                                        <p:cTn id="27" dur="1" fill="hold">
                                          <p:stCondLst>
                                            <p:cond delay="0"/>
                                          </p:stCondLst>
                                        </p:cTn>
                                        <p:tgtEl>
                                          <p:spTgt spid="37"/>
                                        </p:tgtEl>
                                        <p:attrNameLst>
                                          <p:attrName>style.visibility</p:attrName>
                                        </p:attrNameLst>
                                      </p:cBhvr>
                                      <p:to>
                                        <p:strVal val="visible"/>
                                      </p:to>
                                    </p:set>
                                    <p:animEffect transition="in" filter="fade">
                                      <p:cBhvr>
                                        <p:cTn id="28"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21" grpId="0"/>
      <p:bldP spid="22" grpId="0"/>
    </p:bld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文本框 3"/>
          <p:cNvSpPr txBox="1"/>
          <p:nvPr/>
        </p:nvSpPr>
        <p:spPr>
          <a:xfrm>
            <a:off x="1073369" y="144242"/>
            <a:ext cx="3141980" cy="460375"/>
          </a:xfrm>
          <a:prstGeom prst="rect">
            <a:avLst/>
          </a:prstGeom>
          <a:noFill/>
        </p:spPr>
        <p:txBody>
          <a:bodyPr wrap="none" rtlCol="0" anchor="ctr">
            <a:spAutoFit/>
          </a:bodyPr>
          <a:lstStyle/>
          <a:p>
            <a:r>
              <a:rPr lang="en-US" altLang="zh-CN" sz="2400">
                <a:solidFill>
                  <a:schemeClr val="accent1"/>
                </a:solidFill>
                <a:latin typeface="微软雅黑" panose="020B0503020204020204" pitchFamily="34" charset="-122"/>
                <a:ea typeface="微软雅黑" panose="020B0503020204020204" pitchFamily="34" charset="-122"/>
                <a:cs typeface="Arial" panose="020B0604020202020204"/>
              </a:rPr>
              <a:t>7.4 </a:t>
            </a:r>
            <a:r>
              <a:rPr lang="zh-CN" altLang="en-US" sz="2400">
                <a:solidFill>
                  <a:schemeClr val="accent1"/>
                </a:solidFill>
                <a:latin typeface="微软雅黑" panose="020B0503020204020204" pitchFamily="34" charset="-122"/>
                <a:ea typeface="微软雅黑" panose="020B0503020204020204" pitchFamily="34" charset="-122"/>
                <a:cs typeface="Arial" panose="020B0604020202020204"/>
              </a:rPr>
              <a:t>图遍历算法的应用</a:t>
            </a:r>
          </a:p>
        </p:txBody>
      </p:sp>
      <p:sp>
        <p:nvSpPr>
          <p:cNvPr id="6" name="Text Box 5"/>
          <p:cNvSpPr txBox="1">
            <a:spLocks noChangeArrowheads="1"/>
          </p:cNvSpPr>
          <p:nvPr/>
        </p:nvSpPr>
        <p:spPr bwMode="auto">
          <a:xfrm>
            <a:off x="1038673" y="847545"/>
            <a:ext cx="4846561" cy="398780"/>
          </a:xfrm>
          <a:prstGeom prst="rect">
            <a:avLst/>
          </a:prstGeom>
          <a:noFill/>
        </p:spPr>
        <p:txBody>
          <a:bodyPr wrap="square">
            <a:spAutoFit/>
          </a:bodyPr>
          <a:lstStyle>
            <a:defPPr>
              <a:defRPr lang="zh-CN"/>
            </a:defPPr>
            <a:lvl1pPr marL="342900" marR="0" lvl="0" indent="-342900" fontAlgn="auto">
              <a:lnSpc>
                <a:spcPct val="100000"/>
              </a:lnSpc>
              <a:spcBef>
                <a:spcPts val="0"/>
              </a:spcBef>
              <a:spcAft>
                <a:spcPts val="0"/>
              </a:spcAft>
              <a:buClrTx/>
              <a:buSzTx/>
              <a:buFont typeface="Wingdings" panose="05000000000000000000" pitchFamily="2" charset="2"/>
              <a:buChar char="l"/>
              <a:defRPr kumimoji="0" sz="2000" b="0" i="0" u="none" strike="noStrike" cap="none" spc="0" normalizeH="0" baseline="0">
                <a:ln>
                  <a:noFill/>
                </a:ln>
                <a:solidFill>
                  <a:srgbClr val="A5A5A5">
                    <a:lumMod val="50000"/>
                  </a:srgbClr>
                </a:solidFill>
                <a:effectLst/>
                <a:uLnTx/>
                <a:uFillTx/>
                <a:latin typeface="思源黑体 CN Heavy" panose="020B0A00000000000000" pitchFamily="34" charset="-122"/>
                <a:ea typeface="思源黑体 CN Heavy" panose="020B0A00000000000000" pitchFamily="34" charset="-122"/>
              </a:defRPr>
            </a:lvl1pPr>
          </a:lstStyle>
          <a:p>
            <a:r>
              <a:rPr lang="en-US" altLang="zh-CN">
                <a:solidFill>
                  <a:srgbClr val="000000"/>
                </a:solidFill>
                <a:latin typeface="微软雅黑" panose="020B0503020204020204" pitchFamily="34" charset="-122"/>
                <a:ea typeface="微软雅黑" panose="020B0503020204020204" pitchFamily="34" charset="-122"/>
              </a:rPr>
              <a:t>7.4.1 </a:t>
            </a:r>
            <a:r>
              <a:rPr lang="zh-CN" altLang="en-US">
                <a:solidFill>
                  <a:srgbClr val="000000"/>
                </a:solidFill>
                <a:latin typeface="微软雅黑" panose="020B0503020204020204" pitchFamily="34" charset="-122"/>
                <a:ea typeface="微软雅黑" panose="020B0503020204020204" pitchFamily="34" charset="-122"/>
              </a:rPr>
              <a:t>深度优先遍历算法的应用</a:t>
            </a:r>
          </a:p>
        </p:txBody>
      </p:sp>
      <p:pic>
        <p:nvPicPr>
          <p:cNvPr id="7" name="图片 6" descr="卡通人物&#10;&#10;描述已自动生成"/>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728577"/>
            <a:ext cx="3367088" cy="4648200"/>
          </a:xfrm>
          <a:prstGeom prst="rect">
            <a:avLst/>
          </a:prstGeom>
        </p:spPr>
      </p:pic>
      <p:sp>
        <p:nvSpPr>
          <p:cNvPr id="3" name="TextBox 2"/>
          <p:cNvSpPr txBox="1"/>
          <p:nvPr>
            <p:custDataLst>
              <p:tags r:id="rId1"/>
            </p:custDataLst>
          </p:nvPr>
        </p:nvSpPr>
        <p:spPr>
          <a:xfrm>
            <a:off x="3180599" y="2210899"/>
            <a:ext cx="8682297" cy="3364865"/>
          </a:xfrm>
          <a:prstGeom prst="rect">
            <a:avLst/>
          </a:prstGeom>
          <a:noFill/>
          <a:ln w="19050">
            <a:solidFill>
              <a:schemeClr val="lt1">
                <a:lumMod val="50000"/>
              </a:schemeClr>
            </a:solidFill>
            <a:prstDash val="sysDash"/>
          </a:ln>
          <a:effectLst/>
        </p:spPr>
        <p:style>
          <a:lnRef idx="2">
            <a:schemeClr val="accent6"/>
          </a:lnRef>
          <a:fillRef idx="1">
            <a:schemeClr val="lt1"/>
          </a:fillRef>
          <a:effectRef idx="0">
            <a:schemeClr val="accent6"/>
          </a:effectRef>
          <a:fontRef idx="minor">
            <a:schemeClr val="dk1"/>
          </a:fontRef>
        </p:style>
        <p:txBody>
          <a:bodyPr wrap="square" lIns="216000" tIns="144000" bIns="144000" rtlCol="0">
            <a:spAutoFit/>
          </a:bodyPr>
          <a:lstStyle>
            <a:defPPr>
              <a:defRPr lang="zh-CN"/>
            </a:defPPr>
            <a:lvl1pPr>
              <a:lnSpc>
                <a:spcPct val="120000"/>
              </a:lnSpc>
              <a:defRPr sz="2000" b="0">
                <a:solidFill>
                  <a:srgbClr val="525252"/>
                </a:solidFill>
                <a:latin typeface="楷体" panose="02010609060101010101" pitchFamily="49" charset="-122"/>
                <a:ea typeface="楷体" panose="02010609060101010101" pitchFamily="49" charset="-122"/>
                <a:cs typeface="Consolas" panose="020B0609020204030204" pitchFamily="49" charset="0"/>
              </a:defRPr>
            </a:lvl1pPr>
          </a:lstStyle>
          <a:p>
            <a:pPr>
              <a:lnSpc>
                <a:spcPct val="200000"/>
              </a:lnSpc>
            </a:pPr>
            <a:r>
              <a:rPr lang="en-US" altLang="zh-CN">
                <a:solidFill>
                  <a:srgbClr val="000000"/>
                </a:solidFill>
                <a:latin typeface="微软雅黑" panose="020B0503020204020204" pitchFamily="34" charset="-122"/>
                <a:ea typeface="微软雅黑" panose="020B0503020204020204" pitchFamily="34" charset="-122"/>
              </a:rPr>
              <a:t>def FindaPath1(G,u,v):             	 #</a:t>
            </a:r>
            <a:r>
              <a:rPr lang="zh-CN" altLang="en-US">
                <a:solidFill>
                  <a:srgbClr val="000000"/>
                </a:solidFill>
                <a:latin typeface="微软雅黑" panose="020B0503020204020204" pitchFamily="34" charset="-122"/>
                <a:ea typeface="微软雅黑" panose="020B0503020204020204" pitchFamily="34" charset="-122"/>
              </a:rPr>
              <a:t>解法</a:t>
            </a:r>
            <a:r>
              <a:rPr lang="en-US" altLang="zh-CN">
                <a:solidFill>
                  <a:srgbClr val="000000"/>
                </a:solidFill>
                <a:latin typeface="微软雅黑" panose="020B0503020204020204" pitchFamily="34" charset="-122"/>
                <a:ea typeface="微软雅黑" panose="020B0503020204020204" pitchFamily="34" charset="-122"/>
              </a:rPr>
              <a:t>1</a:t>
            </a:r>
            <a:r>
              <a:rPr lang="zh-CN" altLang="en-US">
                <a:solidFill>
                  <a:srgbClr val="000000"/>
                </a:solidFill>
                <a:latin typeface="微软雅黑" panose="020B0503020204020204" pitchFamily="34" charset="-122"/>
                <a:ea typeface="微软雅黑" panose="020B0503020204020204" pitchFamily="34" charset="-122"/>
              </a:rPr>
              <a:t>：</a:t>
            </a:r>
            <a:r>
              <a:rPr lang="zh-CN" altLang="zh-CN">
                <a:solidFill>
                  <a:srgbClr val="000000"/>
                </a:solidFill>
                <a:latin typeface="微软雅黑" panose="020B0503020204020204" pitchFamily="34" charset="-122"/>
                <a:ea typeface="微软雅黑" panose="020B0503020204020204" pitchFamily="34" charset="-122"/>
              </a:rPr>
              <a:t>求</a:t>
            </a:r>
            <a:r>
              <a:rPr lang="en-US" altLang="zh-CN">
                <a:solidFill>
                  <a:srgbClr val="000000"/>
                </a:solidFill>
                <a:latin typeface="微软雅黑" panose="020B0503020204020204" pitchFamily="34" charset="-122"/>
                <a:ea typeface="微软雅黑" panose="020B0503020204020204" pitchFamily="34" charset="-122"/>
              </a:rPr>
              <a:t>u</a:t>
            </a:r>
            <a:r>
              <a:rPr lang="zh-CN" altLang="zh-CN">
                <a:solidFill>
                  <a:srgbClr val="000000"/>
                </a:solidFill>
                <a:latin typeface="微软雅黑" panose="020B0503020204020204" pitchFamily="34" charset="-122"/>
                <a:ea typeface="微软雅黑" panose="020B0503020204020204" pitchFamily="34" charset="-122"/>
              </a:rPr>
              <a:t>到</a:t>
            </a:r>
            <a:r>
              <a:rPr lang="en-US" altLang="zh-CN">
                <a:solidFill>
                  <a:srgbClr val="000000"/>
                </a:solidFill>
                <a:latin typeface="微软雅黑" panose="020B0503020204020204" pitchFamily="34" charset="-122"/>
                <a:ea typeface="微软雅黑" panose="020B0503020204020204" pitchFamily="34" charset="-122"/>
              </a:rPr>
              <a:t>v</a:t>
            </a:r>
            <a:r>
              <a:rPr lang="zh-CN" altLang="zh-CN">
                <a:solidFill>
                  <a:srgbClr val="000000"/>
                </a:solidFill>
                <a:latin typeface="微软雅黑" panose="020B0503020204020204" pitchFamily="34" charset="-122"/>
                <a:ea typeface="微软雅黑" panose="020B0503020204020204" pitchFamily="34" charset="-122"/>
              </a:rPr>
              <a:t>的一条简单路径</a:t>
            </a:r>
          </a:p>
          <a:p>
            <a:pPr>
              <a:lnSpc>
                <a:spcPct val="200000"/>
              </a:lnSpc>
            </a:pPr>
            <a:r>
              <a:rPr lang="en-US" altLang="zh-CN">
                <a:solidFill>
                  <a:srgbClr val="000000"/>
                </a:solidFill>
                <a:latin typeface="微软雅黑" panose="020B0503020204020204" pitchFamily="34" charset="-122"/>
                <a:ea typeface="微软雅黑" panose="020B0503020204020204" pitchFamily="34" charset="-122"/>
              </a:rPr>
              <a:t>  path=[-1]*MAXV</a:t>
            </a:r>
            <a:endParaRPr lang="zh-CN" altLang="zh-CN">
              <a:solidFill>
                <a:srgbClr val="000000"/>
              </a:solidFill>
              <a:latin typeface="微软雅黑" panose="020B0503020204020204" pitchFamily="34" charset="-122"/>
              <a:ea typeface="微软雅黑" panose="020B0503020204020204" pitchFamily="34" charset="-122"/>
            </a:endParaRPr>
          </a:p>
          <a:p>
            <a:pPr>
              <a:lnSpc>
                <a:spcPct val="200000"/>
              </a:lnSpc>
            </a:pPr>
            <a:r>
              <a:rPr lang="en-US" altLang="zh-CN">
                <a:solidFill>
                  <a:srgbClr val="000000"/>
                </a:solidFill>
                <a:latin typeface="微软雅黑" panose="020B0503020204020204" pitchFamily="34" charset="-122"/>
                <a:ea typeface="微软雅黑" panose="020B0503020204020204" pitchFamily="34" charset="-122"/>
              </a:rPr>
              <a:t>  d=-1					 #path[0..d]</a:t>
            </a:r>
            <a:r>
              <a:rPr lang="zh-CN" altLang="zh-CN">
                <a:solidFill>
                  <a:srgbClr val="000000"/>
                </a:solidFill>
                <a:latin typeface="微软雅黑" panose="020B0503020204020204" pitchFamily="34" charset="-122"/>
                <a:ea typeface="微软雅黑" panose="020B0503020204020204" pitchFamily="34" charset="-122"/>
              </a:rPr>
              <a:t>存放一条路径</a:t>
            </a:r>
          </a:p>
          <a:p>
            <a:pPr>
              <a:lnSpc>
                <a:spcPct val="200000"/>
              </a:lnSpc>
            </a:pPr>
            <a:r>
              <a:rPr lang="en-US" altLang="zh-CN">
                <a:solidFill>
                  <a:srgbClr val="000000"/>
                </a:solidFill>
                <a:latin typeface="微软雅黑" panose="020B0503020204020204" pitchFamily="34" charset="-122"/>
                <a:ea typeface="微软雅黑" panose="020B0503020204020204" pitchFamily="34" charset="-122"/>
              </a:rPr>
              <a:t>  for i in range(G.n): visited[i]=0  #visited</a:t>
            </a:r>
            <a:r>
              <a:rPr lang="zh-CN" altLang="en-US">
                <a:solidFill>
                  <a:srgbClr val="000000"/>
                </a:solidFill>
                <a:latin typeface="微软雅黑" panose="020B0503020204020204" pitchFamily="34" charset="-122"/>
                <a:ea typeface="微软雅黑" panose="020B0503020204020204" pitchFamily="34" charset="-122"/>
              </a:rPr>
              <a:t>数组</a:t>
            </a:r>
            <a:r>
              <a:rPr lang="zh-CN" altLang="zh-CN">
                <a:solidFill>
                  <a:srgbClr val="000000"/>
                </a:solidFill>
                <a:latin typeface="微软雅黑" panose="020B0503020204020204" pitchFamily="34" charset="-122"/>
                <a:ea typeface="微软雅黑" panose="020B0503020204020204" pitchFamily="34" charset="-122"/>
              </a:rPr>
              <a:t>初始化</a:t>
            </a:r>
          </a:p>
          <a:p>
            <a:pPr>
              <a:lnSpc>
                <a:spcPct val="200000"/>
              </a:lnSpc>
            </a:pPr>
            <a:r>
              <a:rPr lang="en-US" altLang="zh-CN">
                <a:solidFill>
                  <a:srgbClr val="000000"/>
                </a:solidFill>
                <a:latin typeface="微软雅黑" panose="020B0503020204020204" pitchFamily="34" charset="-122"/>
                <a:ea typeface="微软雅黑" panose="020B0503020204020204" pitchFamily="34" charset="-122"/>
              </a:rPr>
              <a:t>  FindaPath11(G,u,v,path,d)</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0-#ppt_w/2"/>
                                          </p:val>
                                        </p:tav>
                                        <p:tav tm="100000">
                                          <p:val>
                                            <p:strVal val="#ppt_x"/>
                                          </p:val>
                                        </p:tav>
                                      </p:tavLst>
                                    </p:anim>
                                    <p:anim calcmode="lin" valueType="num">
                                      <p:cBhvr additive="base">
                                        <p:cTn id="12" dur="500" fill="hold"/>
                                        <p:tgtEl>
                                          <p:spTgt spid="6"/>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1" presetClass="entr" presetSubtype="0" fill="hold" grpId="0" nodeType="afterEffect">
                                  <p:stCondLst>
                                    <p:cond delay="0"/>
                                  </p:stCondLst>
                                  <p:childTnLst>
                                    <p:set>
                                      <p:cBhvr>
                                        <p:cTn id="15"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3" grpId="0" bldLvl="0" animBg="1"/>
    </p:bld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Box 2"/>
          <p:cNvSpPr txBox="1"/>
          <p:nvPr>
            <p:custDataLst>
              <p:tags r:id="rId1"/>
            </p:custDataLst>
          </p:nvPr>
        </p:nvSpPr>
        <p:spPr>
          <a:xfrm>
            <a:off x="1459744" y="1561936"/>
            <a:ext cx="9272512" cy="4718685"/>
          </a:xfrm>
          <a:prstGeom prst="rect">
            <a:avLst/>
          </a:prstGeom>
          <a:noFill/>
          <a:ln w="19050">
            <a:solidFill>
              <a:schemeClr val="lt1">
                <a:lumMod val="50000"/>
              </a:schemeClr>
            </a:solidFill>
            <a:prstDash val="sysDash"/>
          </a:ln>
          <a:effectLst/>
        </p:spPr>
        <p:style>
          <a:lnRef idx="2">
            <a:schemeClr val="accent6"/>
          </a:lnRef>
          <a:fillRef idx="1">
            <a:schemeClr val="lt1"/>
          </a:fillRef>
          <a:effectRef idx="0">
            <a:schemeClr val="accent6"/>
          </a:effectRef>
          <a:fontRef idx="minor">
            <a:schemeClr val="dk1"/>
          </a:fontRef>
        </p:style>
        <p:txBody>
          <a:bodyPr wrap="square" lIns="216000" tIns="144000" bIns="144000" rtlCol="0">
            <a:spAutoFit/>
          </a:bodyPr>
          <a:lstStyle>
            <a:defPPr>
              <a:defRPr lang="zh-CN"/>
            </a:defPPr>
            <a:lvl1pPr>
              <a:lnSpc>
                <a:spcPct val="200000"/>
              </a:lnSpc>
              <a:defRPr sz="2000" b="0">
                <a:solidFill>
                  <a:srgbClr val="525252"/>
                </a:solidFill>
                <a:latin typeface="楷体" panose="02010609060101010101" pitchFamily="49" charset="-122"/>
                <a:ea typeface="楷体" panose="02010609060101010101" pitchFamily="49" charset="-122"/>
                <a:cs typeface="Consolas" panose="020B0609020204030204" pitchFamily="49" charset="0"/>
              </a:defRPr>
            </a:lvl1pPr>
          </a:lstStyle>
          <a:p>
            <a:pPr>
              <a:lnSpc>
                <a:spcPct val="120000"/>
              </a:lnSpc>
            </a:pPr>
            <a:r>
              <a:rPr lang="en-US" altLang="zh-CN">
                <a:solidFill>
                  <a:srgbClr val="000000"/>
                </a:solidFill>
                <a:latin typeface="微软雅黑" panose="020B0503020204020204" pitchFamily="34" charset="-122"/>
                <a:ea typeface="微软雅黑" panose="020B0503020204020204" pitchFamily="34" charset="-122"/>
              </a:rPr>
              <a:t>def FindaPath11(G,u,v,path,d):    	     #</a:t>
            </a:r>
            <a:r>
              <a:rPr lang="zh-CN" altLang="zh-CN">
                <a:solidFill>
                  <a:srgbClr val="000000"/>
                </a:solidFill>
                <a:latin typeface="微软雅黑" panose="020B0503020204020204" pitchFamily="34" charset="-122"/>
                <a:ea typeface="微软雅黑" panose="020B0503020204020204" pitchFamily="34" charset="-122"/>
              </a:rPr>
              <a:t>被</a:t>
            </a:r>
            <a:r>
              <a:rPr lang="en-US" altLang="zh-CN">
                <a:solidFill>
                  <a:srgbClr val="000000"/>
                </a:solidFill>
                <a:latin typeface="微软雅黑" panose="020B0503020204020204" pitchFamily="34" charset="-122"/>
                <a:ea typeface="微软雅黑" panose="020B0503020204020204" pitchFamily="34" charset="-122"/>
              </a:rPr>
              <a:t>Findapath1</a:t>
            </a:r>
            <a:r>
              <a:rPr lang="zh-CN" altLang="zh-CN">
                <a:solidFill>
                  <a:srgbClr val="000000"/>
                </a:solidFill>
                <a:latin typeface="微软雅黑" panose="020B0503020204020204" pitchFamily="34" charset="-122"/>
                <a:ea typeface="微软雅黑" panose="020B0503020204020204" pitchFamily="34" charset="-122"/>
              </a:rPr>
              <a:t>调用</a:t>
            </a:r>
          </a:p>
          <a:p>
            <a:pPr>
              <a:lnSpc>
                <a:spcPct val="120000"/>
              </a:lnSpc>
            </a:pPr>
            <a:r>
              <a:rPr lang="en-US" altLang="zh-CN">
                <a:solidFill>
                  <a:srgbClr val="000000"/>
                </a:solidFill>
                <a:latin typeface="微软雅黑" panose="020B0503020204020204" pitchFamily="34" charset="-122"/>
                <a:ea typeface="微软雅黑" panose="020B0503020204020204" pitchFamily="34" charset="-122"/>
              </a:rPr>
              <a:t>  visited[u]=1</a:t>
            </a:r>
            <a:endParaRPr lang="zh-CN" altLang="zh-CN">
              <a:solidFill>
                <a:srgbClr val="000000"/>
              </a:solidFill>
              <a:latin typeface="微软雅黑" panose="020B0503020204020204" pitchFamily="34" charset="-122"/>
              <a:ea typeface="微软雅黑" panose="020B0503020204020204" pitchFamily="34" charset="-122"/>
            </a:endParaRPr>
          </a:p>
          <a:p>
            <a:pPr>
              <a:lnSpc>
                <a:spcPct val="120000"/>
              </a:lnSpc>
            </a:pPr>
            <a:r>
              <a:rPr lang="en-US" altLang="zh-CN">
                <a:solidFill>
                  <a:srgbClr val="000000"/>
                </a:solidFill>
                <a:latin typeface="微软雅黑" panose="020B0503020204020204" pitchFamily="34" charset="-122"/>
                <a:ea typeface="微软雅黑" panose="020B0503020204020204" pitchFamily="34" charset="-122"/>
              </a:rPr>
              <a:t>  d+=1; path[d]=u                	     #</a:t>
            </a:r>
            <a:r>
              <a:rPr lang="zh-CN" altLang="zh-CN">
                <a:solidFill>
                  <a:srgbClr val="000000"/>
                </a:solidFill>
                <a:latin typeface="微软雅黑" panose="020B0503020204020204" pitchFamily="34" charset="-122"/>
                <a:ea typeface="微软雅黑" panose="020B0503020204020204" pitchFamily="34" charset="-122"/>
              </a:rPr>
              <a:t>顶点</a:t>
            </a:r>
            <a:r>
              <a:rPr lang="en-US" altLang="zh-CN">
                <a:solidFill>
                  <a:srgbClr val="000000"/>
                </a:solidFill>
                <a:latin typeface="微软雅黑" panose="020B0503020204020204" pitchFamily="34" charset="-122"/>
                <a:ea typeface="微软雅黑" panose="020B0503020204020204" pitchFamily="34" charset="-122"/>
              </a:rPr>
              <a:t>u</a:t>
            </a:r>
            <a:r>
              <a:rPr lang="zh-CN" altLang="zh-CN">
                <a:solidFill>
                  <a:srgbClr val="000000"/>
                </a:solidFill>
                <a:latin typeface="微软雅黑" panose="020B0503020204020204" pitchFamily="34" charset="-122"/>
                <a:ea typeface="微软雅黑" panose="020B0503020204020204" pitchFamily="34" charset="-122"/>
              </a:rPr>
              <a:t>加入到路径中</a:t>
            </a:r>
          </a:p>
          <a:p>
            <a:pPr>
              <a:lnSpc>
                <a:spcPct val="120000"/>
              </a:lnSpc>
            </a:pPr>
            <a:r>
              <a:rPr lang="en-US" altLang="zh-CN">
                <a:solidFill>
                  <a:srgbClr val="000000"/>
                </a:solidFill>
                <a:latin typeface="微软雅黑" panose="020B0503020204020204" pitchFamily="34" charset="-122"/>
                <a:ea typeface="微软雅黑" panose="020B0503020204020204" pitchFamily="34" charset="-122"/>
              </a:rPr>
              <a:t>  if u==v:				     #</a:t>
            </a:r>
            <a:r>
              <a:rPr lang="zh-CN" altLang="zh-CN">
                <a:solidFill>
                  <a:srgbClr val="000000"/>
                </a:solidFill>
                <a:latin typeface="微软雅黑" panose="020B0503020204020204" pitchFamily="34" charset="-122"/>
                <a:ea typeface="微软雅黑" panose="020B0503020204020204" pitchFamily="34" charset="-122"/>
              </a:rPr>
              <a:t>找到一条路径后输出并返回</a:t>
            </a:r>
          </a:p>
          <a:p>
            <a:pPr>
              <a:lnSpc>
                <a:spcPct val="120000"/>
              </a:lnSpc>
            </a:pPr>
            <a:r>
              <a:rPr lang="en-US" altLang="zh-CN">
                <a:solidFill>
                  <a:srgbClr val="000000"/>
                </a:solidFill>
                <a:latin typeface="微软雅黑" panose="020B0503020204020204" pitchFamily="34" charset="-122"/>
                <a:ea typeface="微软雅黑" panose="020B0503020204020204" pitchFamily="34" charset="-122"/>
              </a:rPr>
              <a:t>     for i in range(d+1):</a:t>
            </a:r>
            <a:endParaRPr lang="zh-CN" altLang="zh-CN">
              <a:solidFill>
                <a:srgbClr val="000000"/>
              </a:solidFill>
              <a:latin typeface="微软雅黑" panose="020B0503020204020204" pitchFamily="34" charset="-122"/>
              <a:ea typeface="微软雅黑" panose="020B0503020204020204" pitchFamily="34" charset="-122"/>
            </a:endParaRPr>
          </a:p>
          <a:p>
            <a:pPr>
              <a:lnSpc>
                <a:spcPct val="120000"/>
              </a:lnSpc>
            </a:pPr>
            <a:r>
              <a:rPr lang="en-US" altLang="zh-CN">
                <a:solidFill>
                  <a:srgbClr val="000000"/>
                </a:solidFill>
                <a:latin typeface="微软雅黑" panose="020B0503020204020204" pitchFamily="34" charset="-122"/>
                <a:ea typeface="微软雅黑" panose="020B0503020204020204" pitchFamily="34" charset="-122"/>
              </a:rPr>
              <a:t>      	print(path[i],end=' ')</a:t>
            </a:r>
            <a:endParaRPr lang="zh-CN" altLang="zh-CN">
              <a:solidFill>
                <a:srgbClr val="000000"/>
              </a:solidFill>
              <a:latin typeface="微软雅黑" panose="020B0503020204020204" pitchFamily="34" charset="-122"/>
              <a:ea typeface="微软雅黑" panose="020B0503020204020204" pitchFamily="34" charset="-122"/>
            </a:endParaRPr>
          </a:p>
          <a:p>
            <a:pPr>
              <a:lnSpc>
                <a:spcPct val="120000"/>
              </a:lnSpc>
            </a:pPr>
            <a:r>
              <a:rPr lang="en-US" altLang="zh-CN">
                <a:solidFill>
                  <a:srgbClr val="000000"/>
                </a:solidFill>
                <a:latin typeface="微软雅黑" panose="020B0503020204020204" pitchFamily="34" charset="-122"/>
                <a:ea typeface="微软雅黑" panose="020B0503020204020204" pitchFamily="34" charset="-122"/>
              </a:rPr>
              <a:t>     print()</a:t>
            </a:r>
            <a:endParaRPr lang="zh-CN" altLang="zh-CN">
              <a:solidFill>
                <a:srgbClr val="000000"/>
              </a:solidFill>
              <a:latin typeface="微软雅黑" panose="020B0503020204020204" pitchFamily="34" charset="-122"/>
              <a:ea typeface="微软雅黑" panose="020B0503020204020204" pitchFamily="34" charset="-122"/>
            </a:endParaRPr>
          </a:p>
          <a:p>
            <a:pPr>
              <a:lnSpc>
                <a:spcPct val="120000"/>
              </a:lnSpc>
            </a:pPr>
            <a:r>
              <a:rPr lang="en-US" altLang="zh-CN">
                <a:solidFill>
                  <a:srgbClr val="000000"/>
                </a:solidFill>
                <a:latin typeface="微软雅黑" panose="020B0503020204020204" pitchFamily="34" charset="-122"/>
                <a:ea typeface="微软雅黑" panose="020B0503020204020204" pitchFamily="34" charset="-122"/>
              </a:rPr>
              <a:t>     return</a:t>
            </a:r>
            <a:endParaRPr lang="zh-CN" altLang="zh-CN">
              <a:solidFill>
                <a:srgbClr val="000000"/>
              </a:solidFill>
              <a:latin typeface="微软雅黑" panose="020B0503020204020204" pitchFamily="34" charset="-122"/>
              <a:ea typeface="微软雅黑" panose="020B0503020204020204" pitchFamily="34" charset="-122"/>
            </a:endParaRPr>
          </a:p>
          <a:p>
            <a:pPr>
              <a:lnSpc>
                <a:spcPct val="120000"/>
              </a:lnSpc>
            </a:pPr>
            <a:r>
              <a:rPr lang="en-US" altLang="zh-CN">
                <a:solidFill>
                  <a:srgbClr val="000000"/>
                </a:solidFill>
                <a:latin typeface="微软雅黑" panose="020B0503020204020204" pitchFamily="34" charset="-122"/>
                <a:ea typeface="微软雅黑" panose="020B0503020204020204" pitchFamily="34" charset="-122"/>
              </a:rPr>
              <a:t>  for j in range(len(G.adjlist[u])):     #</a:t>
            </a:r>
            <a:r>
              <a:rPr lang="zh-CN" altLang="zh-CN">
                <a:solidFill>
                  <a:srgbClr val="000000"/>
                </a:solidFill>
                <a:latin typeface="微软雅黑" panose="020B0503020204020204" pitchFamily="34" charset="-122"/>
                <a:ea typeface="微软雅黑" panose="020B0503020204020204" pitchFamily="34" charset="-122"/>
              </a:rPr>
              <a:t>处理顶点</a:t>
            </a:r>
            <a:r>
              <a:rPr lang="en-US" altLang="zh-CN">
                <a:solidFill>
                  <a:srgbClr val="000000"/>
                </a:solidFill>
                <a:latin typeface="微软雅黑" panose="020B0503020204020204" pitchFamily="34" charset="-122"/>
                <a:ea typeface="微软雅黑" panose="020B0503020204020204" pitchFamily="34" charset="-122"/>
              </a:rPr>
              <a:t>u</a:t>
            </a:r>
            <a:r>
              <a:rPr lang="zh-CN" altLang="zh-CN">
                <a:solidFill>
                  <a:srgbClr val="000000"/>
                </a:solidFill>
                <a:latin typeface="微软雅黑" panose="020B0503020204020204" pitchFamily="34" charset="-122"/>
                <a:ea typeface="微软雅黑" panose="020B0503020204020204" pitchFamily="34" charset="-122"/>
              </a:rPr>
              <a:t>的所有出边</a:t>
            </a:r>
          </a:p>
          <a:p>
            <a:pPr>
              <a:lnSpc>
                <a:spcPct val="120000"/>
              </a:lnSpc>
            </a:pPr>
            <a:r>
              <a:rPr lang="en-US" altLang="zh-CN">
                <a:solidFill>
                  <a:srgbClr val="000000"/>
                </a:solidFill>
                <a:latin typeface="微软雅黑" panose="020B0503020204020204" pitchFamily="34" charset="-122"/>
                <a:ea typeface="微软雅黑" panose="020B0503020204020204" pitchFamily="34" charset="-122"/>
              </a:rPr>
              <a:t>      w=G.adjlist[u][j].adjvex           #</a:t>
            </a:r>
            <a:r>
              <a:rPr lang="zh-CN" altLang="zh-CN">
                <a:solidFill>
                  <a:srgbClr val="000000"/>
                </a:solidFill>
                <a:latin typeface="微软雅黑" panose="020B0503020204020204" pitchFamily="34" charset="-122"/>
                <a:ea typeface="微软雅黑" panose="020B0503020204020204" pitchFamily="34" charset="-122"/>
              </a:rPr>
              <a:t>取顶点</a:t>
            </a:r>
            <a:r>
              <a:rPr lang="en-US" altLang="zh-CN">
                <a:solidFill>
                  <a:srgbClr val="000000"/>
                </a:solidFill>
                <a:latin typeface="微软雅黑" panose="020B0503020204020204" pitchFamily="34" charset="-122"/>
                <a:ea typeface="微软雅黑" panose="020B0503020204020204" pitchFamily="34" charset="-122"/>
              </a:rPr>
              <a:t>u</a:t>
            </a:r>
            <a:r>
              <a:rPr lang="zh-CN" altLang="zh-CN">
                <a:solidFill>
                  <a:srgbClr val="000000"/>
                </a:solidFill>
                <a:latin typeface="微软雅黑" panose="020B0503020204020204" pitchFamily="34" charset="-122"/>
                <a:ea typeface="微软雅黑" panose="020B0503020204020204" pitchFamily="34" charset="-122"/>
              </a:rPr>
              <a:t>的第</a:t>
            </a:r>
            <a:r>
              <a:rPr lang="en-US" altLang="zh-CN">
                <a:solidFill>
                  <a:srgbClr val="000000"/>
                </a:solidFill>
                <a:latin typeface="微软雅黑" panose="020B0503020204020204" pitchFamily="34" charset="-122"/>
                <a:ea typeface="微软雅黑" panose="020B0503020204020204" pitchFamily="34" charset="-122"/>
              </a:rPr>
              <a:t>j</a:t>
            </a:r>
            <a:r>
              <a:rPr lang="zh-CN" altLang="zh-CN">
                <a:solidFill>
                  <a:srgbClr val="000000"/>
                </a:solidFill>
                <a:latin typeface="微软雅黑" panose="020B0503020204020204" pitchFamily="34" charset="-122"/>
                <a:ea typeface="微软雅黑" panose="020B0503020204020204" pitchFamily="34" charset="-122"/>
              </a:rPr>
              <a:t>个邻接点</a:t>
            </a:r>
            <a:r>
              <a:rPr lang="en-US" altLang="zh-CN">
                <a:solidFill>
                  <a:srgbClr val="000000"/>
                </a:solidFill>
                <a:latin typeface="微软雅黑" panose="020B0503020204020204" pitchFamily="34" charset="-122"/>
                <a:ea typeface="微软雅黑" panose="020B0503020204020204" pitchFamily="34" charset="-122"/>
              </a:rPr>
              <a:t>w</a:t>
            </a:r>
            <a:endParaRPr lang="zh-CN" altLang="zh-CN">
              <a:solidFill>
                <a:srgbClr val="000000"/>
              </a:solidFill>
              <a:latin typeface="微软雅黑" panose="020B0503020204020204" pitchFamily="34" charset="-122"/>
              <a:ea typeface="微软雅黑" panose="020B0503020204020204" pitchFamily="34" charset="-122"/>
            </a:endParaRPr>
          </a:p>
          <a:p>
            <a:pPr>
              <a:lnSpc>
                <a:spcPct val="120000"/>
              </a:lnSpc>
            </a:pPr>
            <a:r>
              <a:rPr lang="en-US" altLang="zh-CN">
                <a:solidFill>
                  <a:srgbClr val="000000"/>
                </a:solidFill>
                <a:latin typeface="微软雅黑" panose="020B0503020204020204" pitchFamily="34" charset="-122"/>
                <a:ea typeface="微软雅黑" panose="020B0503020204020204" pitchFamily="34" charset="-122"/>
              </a:rPr>
              <a:t>      if visited[w]==0:		     #w</a:t>
            </a:r>
            <a:r>
              <a:rPr lang="zh-CN" altLang="zh-CN">
                <a:solidFill>
                  <a:srgbClr val="000000"/>
                </a:solidFill>
                <a:latin typeface="微软雅黑" panose="020B0503020204020204" pitchFamily="34" charset="-122"/>
                <a:ea typeface="微软雅黑" panose="020B0503020204020204" pitchFamily="34" charset="-122"/>
              </a:rPr>
              <a:t>没有访问过</a:t>
            </a:r>
          </a:p>
          <a:p>
            <a:pPr>
              <a:lnSpc>
                <a:spcPct val="120000"/>
              </a:lnSpc>
            </a:pPr>
            <a:r>
              <a:rPr lang="en-US" altLang="zh-CN">
                <a:solidFill>
                  <a:srgbClr val="000000"/>
                </a:solidFill>
                <a:latin typeface="微软雅黑" panose="020B0503020204020204" pitchFamily="34" charset="-122"/>
                <a:ea typeface="微软雅黑" panose="020B0503020204020204" pitchFamily="34" charset="-122"/>
              </a:rPr>
              <a:t>      	 FindaPath11(G,w,v,path,d);	     #</a:t>
            </a:r>
            <a:r>
              <a:rPr lang="zh-CN" altLang="zh-CN">
                <a:solidFill>
                  <a:srgbClr val="000000"/>
                </a:solidFill>
                <a:latin typeface="微软雅黑" panose="020B0503020204020204" pitchFamily="34" charset="-122"/>
                <a:ea typeface="微软雅黑" panose="020B0503020204020204" pitchFamily="34" charset="-122"/>
              </a:rPr>
              <a:t>递归调用</a:t>
            </a:r>
          </a:p>
        </p:txBody>
      </p:sp>
      <p:sp>
        <p:nvSpPr>
          <p:cNvPr id="4" name="文本框 3"/>
          <p:cNvSpPr txBox="1"/>
          <p:nvPr/>
        </p:nvSpPr>
        <p:spPr>
          <a:xfrm>
            <a:off x="1073369" y="144242"/>
            <a:ext cx="3141980" cy="460375"/>
          </a:xfrm>
          <a:prstGeom prst="rect">
            <a:avLst/>
          </a:prstGeom>
          <a:noFill/>
        </p:spPr>
        <p:txBody>
          <a:bodyPr wrap="none" rtlCol="0" anchor="ctr">
            <a:spAutoFit/>
          </a:bodyPr>
          <a:lstStyle/>
          <a:p>
            <a:r>
              <a:rPr lang="en-US" altLang="zh-CN" sz="2400">
                <a:solidFill>
                  <a:schemeClr val="accent1"/>
                </a:solidFill>
                <a:latin typeface="微软雅黑" panose="020B0503020204020204" pitchFamily="34" charset="-122"/>
                <a:ea typeface="微软雅黑" panose="020B0503020204020204" pitchFamily="34" charset="-122"/>
                <a:cs typeface="Arial" panose="020B0604020202020204"/>
              </a:rPr>
              <a:t>7.4 </a:t>
            </a:r>
            <a:r>
              <a:rPr lang="zh-CN" altLang="en-US" sz="2400">
                <a:solidFill>
                  <a:schemeClr val="accent1"/>
                </a:solidFill>
                <a:latin typeface="微软雅黑" panose="020B0503020204020204" pitchFamily="34" charset="-122"/>
                <a:ea typeface="微软雅黑" panose="020B0503020204020204" pitchFamily="34" charset="-122"/>
                <a:cs typeface="Arial" panose="020B0604020202020204"/>
              </a:rPr>
              <a:t>图遍历算法的应用</a:t>
            </a:r>
          </a:p>
        </p:txBody>
      </p:sp>
      <p:sp>
        <p:nvSpPr>
          <p:cNvPr id="6" name="Text Box 5"/>
          <p:cNvSpPr txBox="1">
            <a:spLocks noChangeArrowheads="1"/>
          </p:cNvSpPr>
          <p:nvPr/>
        </p:nvSpPr>
        <p:spPr bwMode="auto">
          <a:xfrm>
            <a:off x="1038673" y="847545"/>
            <a:ext cx="4846561" cy="398780"/>
          </a:xfrm>
          <a:prstGeom prst="rect">
            <a:avLst/>
          </a:prstGeom>
          <a:noFill/>
        </p:spPr>
        <p:txBody>
          <a:bodyPr wrap="square">
            <a:spAutoFit/>
          </a:bodyPr>
          <a:lstStyle>
            <a:defPPr>
              <a:defRPr lang="zh-CN"/>
            </a:defPPr>
            <a:lvl1pPr marL="342900" marR="0" lvl="0" indent="-342900" fontAlgn="auto">
              <a:lnSpc>
                <a:spcPct val="100000"/>
              </a:lnSpc>
              <a:spcBef>
                <a:spcPts val="0"/>
              </a:spcBef>
              <a:spcAft>
                <a:spcPts val="0"/>
              </a:spcAft>
              <a:buClrTx/>
              <a:buSzTx/>
              <a:buFont typeface="Wingdings" panose="05000000000000000000" pitchFamily="2" charset="2"/>
              <a:buChar char="l"/>
              <a:defRPr kumimoji="0" sz="2000" b="0" i="0" u="none" strike="noStrike" cap="none" spc="0" normalizeH="0" baseline="0">
                <a:ln>
                  <a:noFill/>
                </a:ln>
                <a:solidFill>
                  <a:srgbClr val="A5A5A5">
                    <a:lumMod val="50000"/>
                  </a:srgbClr>
                </a:solidFill>
                <a:effectLst/>
                <a:uLnTx/>
                <a:uFillTx/>
                <a:latin typeface="思源黑体 CN Heavy" panose="020B0A00000000000000" pitchFamily="34" charset="-122"/>
                <a:ea typeface="思源黑体 CN Heavy" panose="020B0A00000000000000" pitchFamily="34" charset="-122"/>
              </a:defRPr>
            </a:lvl1pPr>
          </a:lstStyle>
          <a:p>
            <a:r>
              <a:rPr lang="en-US" altLang="zh-CN">
                <a:solidFill>
                  <a:srgbClr val="000000"/>
                </a:solidFill>
                <a:latin typeface="微软雅黑" panose="020B0503020204020204" pitchFamily="34" charset="-122"/>
                <a:ea typeface="微软雅黑" panose="020B0503020204020204" pitchFamily="34" charset="-122"/>
              </a:rPr>
              <a:t>7.4.1 </a:t>
            </a:r>
            <a:r>
              <a:rPr lang="zh-CN" altLang="en-US">
                <a:solidFill>
                  <a:srgbClr val="000000"/>
                </a:solidFill>
                <a:latin typeface="微软雅黑" panose="020B0503020204020204" pitchFamily="34" charset="-122"/>
                <a:ea typeface="微软雅黑" panose="020B0503020204020204" pitchFamily="34" charset="-122"/>
              </a:rPr>
              <a:t>深度优先遍历算法的应用</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0-#ppt_w/2"/>
                                          </p:val>
                                        </p:tav>
                                        <p:tav tm="100000">
                                          <p:val>
                                            <p:strVal val="#ppt_x"/>
                                          </p:val>
                                        </p:tav>
                                      </p:tavLst>
                                    </p:anim>
                                    <p:anim calcmode="lin" valueType="num">
                                      <p:cBhvr additive="base">
                                        <p:cTn id="12" dur="500" fill="hold"/>
                                        <p:tgtEl>
                                          <p:spTgt spid="6"/>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1" presetClass="entr" presetSubtype="0" fill="hold" nodeType="afterEffect">
                                  <p:stCondLst>
                                    <p:cond delay="0"/>
                                  </p:stCondLst>
                                  <p:childTnLst>
                                    <p:set>
                                      <p:cBhvr>
                                        <p:cTn id="15" dur="1" fill="hold">
                                          <p:stCondLst>
                                            <p:cond delay="0"/>
                                          </p:stCondLst>
                                        </p:cTn>
                                        <p:tgtEl>
                                          <p:spTgt spid="3">
                                            <p:txEl>
                                              <p:pRg st="0" end="0"/>
                                            </p:txEl>
                                          </p:spTgt>
                                        </p:tgtEl>
                                        <p:attrNameLst>
                                          <p:attrName>style.visibility</p:attrName>
                                        </p:attrNameLst>
                                      </p:cBhvr>
                                      <p:to>
                                        <p:strVal val="visible"/>
                                      </p:to>
                                    </p:set>
                                  </p:childTnLst>
                                </p:cTn>
                              </p:par>
                            </p:childTnLst>
                          </p:cTn>
                        </p:par>
                        <p:par>
                          <p:cTn id="16" fill="hold">
                            <p:stCondLst>
                              <p:cond delay="1000"/>
                            </p:stCondLst>
                            <p:childTnLst>
                              <p:par>
                                <p:cTn id="17" presetID="1" presetClass="entr" presetSubtype="0" fill="hold" nodeType="after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childTnLst>
                                </p:cTn>
                              </p:par>
                            </p:childTnLst>
                          </p:cTn>
                        </p:par>
                        <p:par>
                          <p:cTn id="19" fill="hold">
                            <p:stCondLst>
                              <p:cond delay="1000"/>
                            </p:stCondLst>
                            <p:childTnLst>
                              <p:par>
                                <p:cTn id="20" presetID="1" presetClass="entr" presetSubtype="0" fill="hold" nodeType="after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3">
                                            <p:txEl>
                                              <p:pRg st="8" end="8"/>
                                            </p:txEl>
                                          </p:spTgt>
                                        </p:tgtEl>
                                        <p:attrNameLst>
                                          <p:attrName>style.visibility</p:attrName>
                                        </p:attrNameLst>
                                      </p:cBhvr>
                                      <p:to>
                                        <p:strVal val="visible"/>
                                      </p:to>
                                    </p:set>
                                  </p:childTnLst>
                                </p:cTn>
                              </p:par>
                              <p:par>
                                <p:cTn id="38" presetID="1" presetClass="entr" presetSubtype="0" fill="hold" nodeType="with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childTnLst>
                                </p:cTn>
                              </p:par>
                              <p:par>
                                <p:cTn id="40" presetID="1" presetClass="entr" presetSubtype="0" fill="hold" nodeType="withEffect">
                                  <p:stCondLst>
                                    <p:cond delay="0"/>
                                  </p:stCondLst>
                                  <p:childTnLst>
                                    <p:set>
                                      <p:cBhvr>
                                        <p:cTn id="41" dur="1" fill="hold">
                                          <p:stCondLst>
                                            <p:cond delay="0"/>
                                          </p:stCondLst>
                                        </p:cTn>
                                        <p:tgtEl>
                                          <p:spTgt spid="3">
                                            <p:txEl>
                                              <p:pRg st="10" end="10"/>
                                            </p:txEl>
                                          </p:spTgt>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custDataLst>
              <p:tags r:id="rId1"/>
            </p:custDataLst>
          </p:nvPr>
        </p:nvSpPr>
        <p:spPr>
          <a:xfrm>
            <a:off x="1326642" y="1672323"/>
            <a:ext cx="9994027" cy="2164715"/>
          </a:xfrm>
          <a:prstGeom prst="rect">
            <a:avLst/>
          </a:prstGeom>
          <a:noFill/>
          <a:ln w="25400">
            <a:solidFill>
              <a:schemeClr val="lt2">
                <a:lumMod val="50000"/>
              </a:schemeClr>
            </a:solidFill>
            <a:prstDash val="sysDash"/>
          </a:ln>
          <a:effectLst/>
          <a:scene3d>
            <a:camera prst="orthographicFront">
              <a:rot lat="0" lon="0" rev="0"/>
            </a:camera>
            <a:lightRig rig="chilly" dir="t">
              <a:rot lat="0" lon="0" rev="18480000"/>
            </a:lightRig>
          </a:scene3d>
          <a:sp3d prstMaterial="matte"/>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marL="342900" indent="-342900">
              <a:lnSpc>
                <a:spcPts val="2800"/>
              </a:lnSpc>
              <a:spcBef>
                <a:spcPts val="1200"/>
              </a:spcBef>
              <a:buFont typeface="Wingdings" panose="05000000000000000000" pitchFamily="2" charset="2"/>
              <a:buChar char="n"/>
            </a:pPr>
            <a:r>
              <a:rPr lang="zh-CN" altLang="zh-CN" sz="2000">
                <a:solidFill>
                  <a:srgbClr val="000000"/>
                </a:solidFill>
                <a:latin typeface="微软雅黑" panose="020B0503020204020204" pitchFamily="34" charset="-122"/>
                <a:ea typeface="微软雅黑" panose="020B0503020204020204" pitchFamily="34" charset="-122"/>
                <a:cs typeface="Consolas" panose="020B0609020204030204" pitchFamily="49" charset="0"/>
              </a:rPr>
              <a:t>为了避免同一个顶点被重复访问，必须记住访问过的顶点。为此，可设置一个访问标志数组</a:t>
            </a:r>
            <a:r>
              <a:rPr lang="en-US" altLang="zh-CN" sz="2000">
                <a:solidFill>
                  <a:srgbClr val="000000"/>
                </a:solidFill>
                <a:latin typeface="微软雅黑" panose="020B0503020204020204" pitchFamily="34" charset="-122"/>
                <a:ea typeface="微软雅黑" panose="020B0503020204020204" pitchFamily="34" charset="-122"/>
                <a:cs typeface="Consolas" panose="020B0609020204030204" pitchFamily="49" charset="0"/>
              </a:rPr>
              <a:t>visited</a:t>
            </a:r>
            <a:r>
              <a:rPr lang="zh-CN" altLang="zh-CN" sz="2000">
                <a:solidFill>
                  <a:srgbClr val="000000"/>
                </a:solidFill>
                <a:latin typeface="微软雅黑" panose="020B0503020204020204" pitchFamily="34" charset="-122"/>
                <a:ea typeface="微软雅黑" panose="020B0503020204020204" pitchFamily="34" charset="-122"/>
                <a:cs typeface="Consolas" panose="020B0609020204030204" pitchFamily="49" charset="0"/>
              </a:rPr>
              <a:t>，初始时所有元素置为</a:t>
            </a:r>
            <a:r>
              <a:rPr lang="en-US" altLang="zh-CN" sz="2000">
                <a:solidFill>
                  <a:srgbClr val="000000"/>
                </a:solidFill>
                <a:latin typeface="微软雅黑" panose="020B0503020204020204" pitchFamily="34" charset="-122"/>
                <a:ea typeface="微软雅黑" panose="020B0503020204020204" pitchFamily="34" charset="-122"/>
                <a:cs typeface="Consolas" panose="020B0609020204030204" pitchFamily="49" charset="0"/>
              </a:rPr>
              <a:t>0</a:t>
            </a:r>
            <a:r>
              <a:rPr lang="zh-CN" altLang="zh-CN" sz="2000">
                <a:solidFill>
                  <a:srgbClr val="000000"/>
                </a:solidFill>
                <a:latin typeface="微软雅黑" panose="020B0503020204020204" pitchFamily="34" charset="-122"/>
                <a:ea typeface="微软雅黑" panose="020B0503020204020204" pitchFamily="34" charset="-122"/>
                <a:cs typeface="Consolas" panose="020B0609020204030204" pitchFamily="49" charset="0"/>
              </a:rPr>
              <a:t>，当顶点</a:t>
            </a:r>
            <a:r>
              <a:rPr lang="en-US" altLang="zh-CN" sz="2000" i="1">
                <a:solidFill>
                  <a:srgbClr val="000000"/>
                </a:solidFill>
                <a:latin typeface="微软雅黑" panose="020B0503020204020204" pitchFamily="34" charset="-122"/>
                <a:ea typeface="微软雅黑" panose="020B0503020204020204" pitchFamily="34" charset="-122"/>
                <a:cs typeface="Consolas" panose="020B0609020204030204" pitchFamily="49" charset="0"/>
              </a:rPr>
              <a:t>i</a:t>
            </a:r>
            <a:r>
              <a:rPr lang="zh-CN" altLang="zh-CN" sz="2000">
                <a:solidFill>
                  <a:srgbClr val="000000"/>
                </a:solidFill>
                <a:latin typeface="微软雅黑" panose="020B0503020204020204" pitchFamily="34" charset="-122"/>
                <a:ea typeface="微软雅黑" panose="020B0503020204020204" pitchFamily="34" charset="-122"/>
                <a:cs typeface="Consolas" panose="020B0609020204030204" pitchFamily="49" charset="0"/>
              </a:rPr>
              <a:t>访问过时，该数组元素</a:t>
            </a:r>
            <a:r>
              <a:rPr lang="en-US" altLang="zh-CN" sz="2000">
                <a:solidFill>
                  <a:srgbClr val="000000"/>
                </a:solidFill>
                <a:latin typeface="微软雅黑" panose="020B0503020204020204" pitchFamily="34" charset="-122"/>
                <a:ea typeface="微软雅黑" panose="020B0503020204020204" pitchFamily="34" charset="-122"/>
                <a:cs typeface="Consolas" panose="020B0609020204030204" pitchFamily="49" charset="0"/>
              </a:rPr>
              <a:t>visited[</a:t>
            </a:r>
            <a:r>
              <a:rPr lang="en-US" altLang="zh-CN" sz="2000" i="1">
                <a:solidFill>
                  <a:srgbClr val="000000"/>
                </a:solidFill>
                <a:latin typeface="微软雅黑" panose="020B0503020204020204" pitchFamily="34" charset="-122"/>
                <a:ea typeface="微软雅黑" panose="020B0503020204020204" pitchFamily="34" charset="-122"/>
                <a:cs typeface="Consolas" panose="020B0609020204030204" pitchFamily="49" charset="0"/>
              </a:rPr>
              <a:t>i</a:t>
            </a:r>
            <a:r>
              <a:rPr lang="en-US" altLang="zh-CN" sz="2000">
                <a:solidFill>
                  <a:srgbClr val="000000"/>
                </a:solidFill>
                <a:latin typeface="微软雅黑" panose="020B0503020204020204" pitchFamily="34" charset="-122"/>
                <a:ea typeface="微软雅黑" panose="020B0503020204020204" pitchFamily="34" charset="-122"/>
                <a:cs typeface="Consolas" panose="020B0609020204030204" pitchFamily="49" charset="0"/>
              </a:rPr>
              <a:t>]</a:t>
            </a:r>
            <a:r>
              <a:rPr lang="zh-CN" altLang="zh-CN" sz="2000">
                <a:solidFill>
                  <a:srgbClr val="000000"/>
                </a:solidFill>
                <a:latin typeface="微软雅黑" panose="020B0503020204020204" pitchFamily="34" charset="-122"/>
                <a:ea typeface="微软雅黑" panose="020B0503020204020204" pitchFamily="34" charset="-122"/>
                <a:cs typeface="Consolas" panose="020B0609020204030204" pitchFamily="49" charset="0"/>
              </a:rPr>
              <a:t>置为</a:t>
            </a:r>
            <a:r>
              <a:rPr lang="en-US" altLang="zh-CN" sz="2000">
                <a:solidFill>
                  <a:srgbClr val="000000"/>
                </a:solidFill>
                <a:latin typeface="微软雅黑" panose="020B0503020204020204" pitchFamily="34" charset="-122"/>
                <a:ea typeface="微软雅黑" panose="020B0503020204020204" pitchFamily="34" charset="-122"/>
                <a:cs typeface="Consolas" panose="020B0609020204030204" pitchFamily="49" charset="0"/>
              </a:rPr>
              <a:t>1</a:t>
            </a:r>
            <a:r>
              <a:rPr lang="zh-CN" altLang="zh-CN" sz="2000">
                <a:solidFill>
                  <a:srgbClr val="000000"/>
                </a:solidFill>
                <a:latin typeface="微软雅黑" panose="020B0503020204020204" pitchFamily="34" charset="-122"/>
                <a:ea typeface="微软雅黑" panose="020B0503020204020204" pitchFamily="34" charset="-122"/>
                <a:cs typeface="Consolas" panose="020B0609020204030204" pitchFamily="49" charset="0"/>
              </a:rPr>
              <a:t>。</a:t>
            </a:r>
          </a:p>
          <a:p>
            <a:pPr marL="342900" indent="-342900">
              <a:lnSpc>
                <a:spcPts val="2800"/>
              </a:lnSpc>
              <a:spcBef>
                <a:spcPts val="1200"/>
              </a:spcBef>
              <a:buFont typeface="Wingdings" panose="05000000000000000000" pitchFamily="2" charset="2"/>
              <a:buChar char="n"/>
            </a:pPr>
            <a:r>
              <a:rPr lang="zh-CN" altLang="zh-CN" sz="2000">
                <a:solidFill>
                  <a:srgbClr val="000000"/>
                </a:solidFill>
                <a:latin typeface="微软雅黑" panose="020B0503020204020204" pitchFamily="34" charset="-122"/>
                <a:ea typeface="微软雅黑" panose="020B0503020204020204" pitchFamily="34" charset="-122"/>
                <a:cs typeface="Consolas" panose="020B0609020204030204" pitchFamily="49" charset="0"/>
              </a:rPr>
              <a:t>根据遍历方式的不同，图的遍历方法有两种：一种是深度优先遍历（</a:t>
            </a:r>
            <a:r>
              <a:rPr lang="en-US" altLang="zh-CN" sz="2000">
                <a:solidFill>
                  <a:srgbClr val="000000"/>
                </a:solidFill>
                <a:latin typeface="微软雅黑" panose="020B0503020204020204" pitchFamily="34" charset="-122"/>
                <a:ea typeface="微软雅黑" panose="020B0503020204020204" pitchFamily="34" charset="-122"/>
                <a:cs typeface="Consolas" panose="020B0609020204030204" pitchFamily="49" charset="0"/>
              </a:rPr>
              <a:t>DFS</a:t>
            </a:r>
            <a:r>
              <a:rPr lang="zh-CN" altLang="zh-CN" sz="2000">
                <a:solidFill>
                  <a:srgbClr val="000000"/>
                </a:solidFill>
                <a:latin typeface="微软雅黑" panose="020B0503020204020204" pitchFamily="34" charset="-122"/>
                <a:ea typeface="微软雅黑" panose="020B0503020204020204" pitchFamily="34" charset="-122"/>
                <a:cs typeface="Consolas" panose="020B0609020204030204" pitchFamily="49" charset="0"/>
              </a:rPr>
              <a:t>）方法；另一种是广度优先遍历（</a:t>
            </a:r>
            <a:r>
              <a:rPr lang="en-US" altLang="zh-CN" sz="2000">
                <a:solidFill>
                  <a:srgbClr val="000000"/>
                </a:solidFill>
                <a:latin typeface="微软雅黑" panose="020B0503020204020204" pitchFamily="34" charset="-122"/>
                <a:ea typeface="微软雅黑" panose="020B0503020204020204" pitchFamily="34" charset="-122"/>
                <a:cs typeface="Consolas" panose="020B0609020204030204" pitchFamily="49" charset="0"/>
              </a:rPr>
              <a:t>BFS</a:t>
            </a:r>
            <a:r>
              <a:rPr lang="zh-CN" altLang="zh-CN" sz="2000">
                <a:solidFill>
                  <a:srgbClr val="000000"/>
                </a:solidFill>
                <a:latin typeface="微软雅黑" panose="020B0503020204020204" pitchFamily="34" charset="-122"/>
                <a:ea typeface="微软雅黑" panose="020B0503020204020204" pitchFamily="34" charset="-122"/>
                <a:cs typeface="Consolas" panose="020B0609020204030204" pitchFamily="49" charset="0"/>
              </a:rPr>
              <a:t>）方法。</a:t>
            </a:r>
          </a:p>
        </p:txBody>
      </p:sp>
      <p:grpSp>
        <p:nvGrpSpPr>
          <p:cNvPr id="25" name="组合 24"/>
          <p:cNvGrpSpPr/>
          <p:nvPr/>
        </p:nvGrpSpPr>
        <p:grpSpPr>
          <a:xfrm>
            <a:off x="2907314" y="4364581"/>
            <a:ext cx="1654830" cy="1860198"/>
            <a:chOff x="1643042" y="3357562"/>
            <a:chExt cx="1654830" cy="1860198"/>
          </a:xfrm>
        </p:grpSpPr>
        <p:sp>
          <p:nvSpPr>
            <p:cNvPr id="6" name="Oval 14"/>
            <p:cNvSpPr>
              <a:spLocks noChangeArrowheads="1"/>
            </p:cNvSpPr>
            <p:nvPr>
              <p:custDataLst>
                <p:tags r:id="rId2"/>
              </p:custDataLst>
            </p:nvPr>
          </p:nvSpPr>
          <p:spPr bwMode="auto">
            <a:xfrm>
              <a:off x="2283174" y="3357562"/>
              <a:ext cx="360000" cy="360000"/>
            </a:xfrm>
            <a:prstGeom prst="ellipse">
              <a:avLst/>
            </a:prstGeom>
            <a:gradFill>
              <a:gsLst>
                <a:gs pos="0">
                  <a:schemeClr val="accent6">
                    <a:lumMod val="110000"/>
                    <a:satMod val="105000"/>
                    <a:tint val="67000"/>
                  </a:schemeClr>
                </a:gs>
                <a:gs pos="50000">
                  <a:schemeClr val="accent6">
                    <a:lumMod val="105000"/>
                    <a:satMod val="103000"/>
                    <a:tint val="73000"/>
                  </a:schemeClr>
                </a:gs>
                <a:gs pos="100000">
                  <a:schemeClr val="accent6">
                    <a:lumMod val="105000"/>
                    <a:satMod val="109000"/>
                    <a:tint val="81000"/>
                  </a:schemeClr>
                </a:gs>
                <a:gs pos="0">
                  <a:srgbClr val="3B3E4D">
                    <a:lumMod val="90000"/>
                    <a:lumOff val="10000"/>
                  </a:srgbClr>
                </a:gs>
                <a:gs pos="50000">
                  <a:srgbClr val="3B3E4D">
                    <a:lumMod val="95000"/>
                    <a:lumOff val="5000"/>
                  </a:srgbClr>
                </a:gs>
                <a:gs pos="100000">
                  <a:srgbClr val="3B3E4D">
                    <a:lumMod val="95000"/>
                    <a:lumOff val="5000"/>
                  </a:srgbClr>
                </a:gs>
              </a:gsLst>
              <a:lin ang="5400000" scaled="0"/>
            </a:gradFill>
            <a:ln>
              <a:solidFill>
                <a:schemeClr val="accent6"/>
              </a:solidFill>
            </a:ln>
          </p:spPr>
          <p:style>
            <a:lnRef idx="1">
              <a:schemeClr val="accent6"/>
            </a:lnRef>
            <a:fillRef idx="2">
              <a:schemeClr val="accent6"/>
            </a:fillRef>
            <a:effectRef idx="1">
              <a:schemeClr val="accent6"/>
            </a:effectRef>
            <a:fontRef idx="minor">
              <a:schemeClr val="dk1"/>
            </a:fontRef>
          </p:style>
          <p:txBody>
            <a:bodyPr vert="horz" wrap="square" lIns="0" tIns="0" rIns="0" bIns="0" numCol="1" anchor="t" anchorCtr="0" compatLnSpc="1"/>
            <a:lstStyle/>
            <a:p>
              <a:pPr algn="ctr" fontAlgn="base">
                <a:spcBef>
                  <a:spcPct val="0"/>
                </a:spcBef>
                <a:spcAft>
                  <a:spcPct val="0"/>
                </a:spcAft>
              </a:pPr>
              <a:r>
                <a:rPr lang="en-US" altLang="zh-CN" sz="1600">
                  <a:solidFill>
                    <a:srgbClr val="FFFFFF"/>
                  </a:solidFill>
                  <a:latin typeface="Consolas" panose="020B0609020204030204" pitchFamily="49" charset="0"/>
                  <a:ea typeface="楷体" panose="02010609060101010101" pitchFamily="49" charset="-122"/>
                  <a:cs typeface="Consolas" panose="020B0609020204030204" pitchFamily="49" charset="0"/>
                </a:rPr>
                <a:t>0</a:t>
              </a:r>
            </a:p>
          </p:txBody>
        </p:sp>
        <p:sp>
          <p:nvSpPr>
            <p:cNvPr id="7" name="Oval 14"/>
            <p:cNvSpPr>
              <a:spLocks noChangeArrowheads="1"/>
            </p:cNvSpPr>
            <p:nvPr>
              <p:custDataLst>
                <p:tags r:id="rId3"/>
              </p:custDataLst>
            </p:nvPr>
          </p:nvSpPr>
          <p:spPr bwMode="auto">
            <a:xfrm>
              <a:off x="1643042" y="4122182"/>
              <a:ext cx="360000" cy="360000"/>
            </a:xfrm>
            <a:prstGeom prst="ellipse">
              <a:avLst/>
            </a:prstGeom>
            <a:gradFill>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5"/>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algn="ctr" fontAlgn="base">
                <a:spcBef>
                  <a:spcPct val="0"/>
                </a:spcBef>
                <a:spcAft>
                  <a:spcPct val="0"/>
                </a:spcAft>
              </a:pPr>
              <a:r>
                <a:rPr lang="en-US" altLang="zh-CN" sz="1600">
                  <a:solidFill>
                    <a:srgbClr val="FFFFFF"/>
                  </a:solidFill>
                  <a:latin typeface="Consolas" panose="020B0609020204030204" pitchFamily="49" charset="0"/>
                  <a:ea typeface="楷体" panose="02010609060101010101" pitchFamily="49" charset="-122"/>
                  <a:cs typeface="Consolas" panose="020B0609020204030204" pitchFamily="49" charset="0"/>
                </a:rPr>
                <a:t>1</a:t>
              </a:r>
            </a:p>
          </p:txBody>
        </p:sp>
        <p:sp>
          <p:nvSpPr>
            <p:cNvPr id="8" name="Oval 14"/>
            <p:cNvSpPr>
              <a:spLocks noChangeArrowheads="1"/>
            </p:cNvSpPr>
            <p:nvPr>
              <p:custDataLst>
                <p:tags r:id="rId4"/>
              </p:custDataLst>
            </p:nvPr>
          </p:nvSpPr>
          <p:spPr bwMode="auto">
            <a:xfrm>
              <a:off x="2283174" y="4122182"/>
              <a:ext cx="360000" cy="360000"/>
            </a:xfrm>
            <a:prstGeom prst="ellipse">
              <a:avLst/>
            </a:prstGeom>
            <a:gradFill>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5"/>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algn="ctr" fontAlgn="base">
                <a:spcBef>
                  <a:spcPct val="0"/>
                </a:spcBef>
                <a:spcAft>
                  <a:spcPct val="0"/>
                </a:spcAft>
              </a:pPr>
              <a:r>
                <a:rPr lang="en-US" altLang="zh-CN" sz="1600">
                  <a:solidFill>
                    <a:srgbClr val="FFFFFF"/>
                  </a:solidFill>
                  <a:latin typeface="Consolas" panose="020B0609020204030204" pitchFamily="49" charset="0"/>
                  <a:ea typeface="楷体" panose="02010609060101010101" pitchFamily="49" charset="-122"/>
                  <a:cs typeface="Consolas" panose="020B0609020204030204" pitchFamily="49" charset="0"/>
                </a:rPr>
                <a:t>2</a:t>
              </a:r>
            </a:p>
          </p:txBody>
        </p:sp>
        <p:sp>
          <p:nvSpPr>
            <p:cNvPr id="9" name="Oval 14"/>
            <p:cNvSpPr>
              <a:spLocks noChangeArrowheads="1"/>
            </p:cNvSpPr>
            <p:nvPr>
              <p:custDataLst>
                <p:tags r:id="rId5"/>
              </p:custDataLst>
            </p:nvPr>
          </p:nvSpPr>
          <p:spPr bwMode="auto">
            <a:xfrm>
              <a:off x="2937872" y="4122182"/>
              <a:ext cx="360000" cy="360000"/>
            </a:xfrm>
            <a:prstGeom prst="ellipse">
              <a:avLst/>
            </a:prstGeom>
            <a:gradFill>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5"/>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algn="ctr" fontAlgn="base">
                <a:spcBef>
                  <a:spcPct val="0"/>
                </a:spcBef>
                <a:spcAft>
                  <a:spcPct val="0"/>
                </a:spcAft>
              </a:pPr>
              <a:r>
                <a:rPr lang="en-US" altLang="zh-CN" sz="1600">
                  <a:solidFill>
                    <a:srgbClr val="FFFFFF"/>
                  </a:solidFill>
                  <a:latin typeface="Consolas" panose="020B0609020204030204" pitchFamily="49" charset="0"/>
                  <a:ea typeface="楷体" panose="02010609060101010101" pitchFamily="49" charset="-122"/>
                  <a:cs typeface="Consolas" panose="020B0609020204030204" pitchFamily="49" charset="0"/>
                </a:rPr>
                <a:t>3</a:t>
              </a:r>
            </a:p>
          </p:txBody>
        </p:sp>
        <p:sp>
          <p:nvSpPr>
            <p:cNvPr id="10" name="Oval 14"/>
            <p:cNvSpPr>
              <a:spLocks noChangeArrowheads="1"/>
            </p:cNvSpPr>
            <p:nvPr>
              <p:custDataLst>
                <p:tags r:id="rId6"/>
              </p:custDataLst>
            </p:nvPr>
          </p:nvSpPr>
          <p:spPr bwMode="auto">
            <a:xfrm>
              <a:off x="1958938" y="4857760"/>
              <a:ext cx="360000" cy="360000"/>
            </a:xfrm>
            <a:prstGeom prst="ellipse">
              <a:avLst/>
            </a:prstGeom>
            <a:gradFill>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5"/>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algn="ctr" fontAlgn="base">
                <a:spcBef>
                  <a:spcPct val="0"/>
                </a:spcBef>
                <a:spcAft>
                  <a:spcPct val="0"/>
                </a:spcAft>
              </a:pPr>
              <a:r>
                <a:rPr lang="en-US" altLang="zh-CN" sz="1600">
                  <a:solidFill>
                    <a:srgbClr val="FFFFFF"/>
                  </a:solidFill>
                  <a:latin typeface="Consolas" panose="020B0609020204030204" pitchFamily="49" charset="0"/>
                  <a:ea typeface="楷体" panose="02010609060101010101" pitchFamily="49" charset="-122"/>
                  <a:cs typeface="Consolas" panose="020B0609020204030204" pitchFamily="49" charset="0"/>
                </a:rPr>
                <a:t>4</a:t>
              </a:r>
            </a:p>
          </p:txBody>
        </p:sp>
        <p:sp>
          <p:nvSpPr>
            <p:cNvPr id="11" name="Oval 14"/>
            <p:cNvSpPr>
              <a:spLocks noChangeArrowheads="1"/>
            </p:cNvSpPr>
            <p:nvPr>
              <p:custDataLst>
                <p:tags r:id="rId7"/>
              </p:custDataLst>
            </p:nvPr>
          </p:nvSpPr>
          <p:spPr bwMode="auto">
            <a:xfrm>
              <a:off x="2571736" y="4857760"/>
              <a:ext cx="360000" cy="360000"/>
            </a:xfrm>
            <a:prstGeom prst="ellipse">
              <a:avLst/>
            </a:prstGeom>
            <a:gradFill>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5"/>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algn="ctr" fontAlgn="base">
                <a:spcBef>
                  <a:spcPct val="0"/>
                </a:spcBef>
                <a:spcAft>
                  <a:spcPct val="0"/>
                </a:spcAft>
              </a:pPr>
              <a:r>
                <a:rPr lang="en-US" altLang="zh-CN" sz="1600">
                  <a:solidFill>
                    <a:srgbClr val="FFFFFF"/>
                  </a:solidFill>
                  <a:latin typeface="Consolas" panose="020B0609020204030204" pitchFamily="49" charset="0"/>
                  <a:ea typeface="楷体" panose="02010609060101010101" pitchFamily="49" charset="-122"/>
                  <a:cs typeface="Consolas" panose="020B0609020204030204" pitchFamily="49" charset="0"/>
                </a:rPr>
                <a:t>5</a:t>
              </a:r>
            </a:p>
          </p:txBody>
        </p:sp>
        <p:cxnSp>
          <p:nvCxnSpPr>
            <p:cNvPr id="13" name="直接箭头连接符 12"/>
            <p:cNvCxnSpPr>
              <a:stCxn id="6" idx="3"/>
              <a:endCxn id="7" idx="7"/>
            </p:cNvCxnSpPr>
            <p:nvPr>
              <p:custDataLst>
                <p:tags r:id="rId8"/>
              </p:custDataLst>
            </p:nvPr>
          </p:nvCxnSpPr>
          <p:spPr>
            <a:xfrm rot="5400000">
              <a:off x="1888077" y="3727085"/>
              <a:ext cx="510062" cy="385574"/>
            </a:xfrm>
            <a:prstGeom prst="straightConnector1">
              <a:avLst/>
            </a:prstGeom>
            <a:ln w="19050">
              <a:solidFill>
                <a:schemeClr val="dk1"/>
              </a:solidFill>
              <a:tailEnd type="arrow"/>
            </a:ln>
          </p:spPr>
          <p:style>
            <a:lnRef idx="2">
              <a:schemeClr val="dk1"/>
            </a:lnRef>
            <a:fillRef idx="0">
              <a:schemeClr val="dk1"/>
            </a:fillRef>
            <a:effectRef idx="1">
              <a:schemeClr val="dk1"/>
            </a:effectRef>
            <a:fontRef idx="minor">
              <a:schemeClr val="tx1"/>
            </a:fontRef>
          </p:style>
        </p:cxnSp>
        <p:cxnSp>
          <p:nvCxnSpPr>
            <p:cNvPr id="15" name="直接箭头连接符 14"/>
            <p:cNvCxnSpPr>
              <a:stCxn id="6" idx="4"/>
              <a:endCxn id="8" idx="0"/>
            </p:cNvCxnSpPr>
            <p:nvPr>
              <p:custDataLst>
                <p:tags r:id="rId9"/>
              </p:custDataLst>
            </p:nvPr>
          </p:nvCxnSpPr>
          <p:spPr>
            <a:xfrm rot="5400000">
              <a:off x="2260864" y="3919872"/>
              <a:ext cx="404620" cy="1588"/>
            </a:xfrm>
            <a:prstGeom prst="straightConnector1">
              <a:avLst/>
            </a:prstGeom>
            <a:ln w="19050">
              <a:solidFill>
                <a:schemeClr val="dk1"/>
              </a:solidFill>
              <a:tailEnd type="arrow"/>
            </a:ln>
          </p:spPr>
          <p:style>
            <a:lnRef idx="2">
              <a:schemeClr val="dk1"/>
            </a:lnRef>
            <a:fillRef idx="0">
              <a:schemeClr val="dk1"/>
            </a:fillRef>
            <a:effectRef idx="1">
              <a:schemeClr val="dk1"/>
            </a:effectRef>
            <a:fontRef idx="minor">
              <a:schemeClr val="tx1"/>
            </a:fontRef>
          </p:style>
        </p:cxnSp>
        <p:cxnSp>
          <p:nvCxnSpPr>
            <p:cNvPr id="17" name="直接箭头连接符 16"/>
            <p:cNvCxnSpPr>
              <a:stCxn id="6" idx="5"/>
              <a:endCxn id="9" idx="1"/>
            </p:cNvCxnSpPr>
            <p:nvPr>
              <p:custDataLst>
                <p:tags r:id="rId10"/>
              </p:custDataLst>
            </p:nvPr>
          </p:nvCxnSpPr>
          <p:spPr>
            <a:xfrm rot="16200000" flipH="1">
              <a:off x="2535492" y="3719802"/>
              <a:ext cx="510062" cy="400140"/>
            </a:xfrm>
            <a:prstGeom prst="straightConnector1">
              <a:avLst/>
            </a:prstGeom>
            <a:ln w="19050">
              <a:solidFill>
                <a:schemeClr val="dk1"/>
              </a:solidFill>
              <a:tailEnd type="arrow"/>
            </a:ln>
          </p:spPr>
          <p:style>
            <a:lnRef idx="2">
              <a:schemeClr val="dk1"/>
            </a:lnRef>
            <a:fillRef idx="0">
              <a:schemeClr val="dk1"/>
            </a:fillRef>
            <a:effectRef idx="1">
              <a:schemeClr val="dk1"/>
            </a:effectRef>
            <a:fontRef idx="minor">
              <a:schemeClr val="tx1"/>
            </a:fontRef>
          </p:style>
        </p:cxnSp>
        <p:cxnSp>
          <p:nvCxnSpPr>
            <p:cNvPr id="19" name="直接箭头连接符 18"/>
            <p:cNvCxnSpPr>
              <a:stCxn id="7" idx="4"/>
              <a:endCxn id="10" idx="1"/>
            </p:cNvCxnSpPr>
            <p:nvPr>
              <p:custDataLst>
                <p:tags r:id="rId11"/>
              </p:custDataLst>
            </p:nvPr>
          </p:nvCxnSpPr>
          <p:spPr>
            <a:xfrm rot="16200000" flipH="1">
              <a:off x="1703201" y="4602022"/>
              <a:ext cx="428299" cy="188617"/>
            </a:xfrm>
            <a:prstGeom prst="straightConnector1">
              <a:avLst/>
            </a:prstGeom>
            <a:ln w="19050">
              <a:solidFill>
                <a:schemeClr val="dk1"/>
              </a:solidFill>
              <a:tailEnd type="arrow"/>
            </a:ln>
          </p:spPr>
          <p:style>
            <a:lnRef idx="2">
              <a:schemeClr val="dk1"/>
            </a:lnRef>
            <a:fillRef idx="0">
              <a:schemeClr val="dk1"/>
            </a:fillRef>
            <a:effectRef idx="1">
              <a:schemeClr val="dk1"/>
            </a:effectRef>
            <a:fontRef idx="minor">
              <a:schemeClr val="tx1"/>
            </a:fontRef>
          </p:style>
        </p:cxnSp>
        <p:cxnSp>
          <p:nvCxnSpPr>
            <p:cNvPr id="21" name="直接箭头连接符 20"/>
            <p:cNvCxnSpPr>
              <a:stCxn id="8" idx="4"/>
              <a:endCxn id="10" idx="7"/>
            </p:cNvCxnSpPr>
            <p:nvPr>
              <p:custDataLst>
                <p:tags r:id="rId12"/>
              </p:custDataLst>
            </p:nvPr>
          </p:nvCxnSpPr>
          <p:spPr>
            <a:xfrm rot="5400000">
              <a:off x="2150547" y="4597853"/>
              <a:ext cx="428299" cy="196957"/>
            </a:xfrm>
            <a:prstGeom prst="straightConnector1">
              <a:avLst/>
            </a:prstGeom>
            <a:ln w="19050">
              <a:solidFill>
                <a:schemeClr val="dk1"/>
              </a:solidFill>
              <a:tailEnd type="arrow"/>
            </a:ln>
          </p:spPr>
          <p:style>
            <a:lnRef idx="2">
              <a:schemeClr val="dk1"/>
            </a:lnRef>
            <a:fillRef idx="0">
              <a:schemeClr val="dk1"/>
            </a:fillRef>
            <a:effectRef idx="1">
              <a:schemeClr val="dk1"/>
            </a:effectRef>
            <a:fontRef idx="minor">
              <a:schemeClr val="tx1"/>
            </a:fontRef>
          </p:style>
        </p:cxnSp>
        <p:cxnSp>
          <p:nvCxnSpPr>
            <p:cNvPr id="24" name="直接箭头连接符 23"/>
            <p:cNvCxnSpPr>
              <a:stCxn id="8" idx="5"/>
              <a:endCxn id="11" idx="0"/>
            </p:cNvCxnSpPr>
            <p:nvPr>
              <p:custDataLst>
                <p:tags r:id="rId13"/>
              </p:custDataLst>
            </p:nvPr>
          </p:nvCxnSpPr>
          <p:spPr>
            <a:xfrm rot="16200000" flipH="1">
              <a:off x="2456945" y="4562968"/>
              <a:ext cx="428299" cy="161283"/>
            </a:xfrm>
            <a:prstGeom prst="straightConnector1">
              <a:avLst/>
            </a:prstGeom>
            <a:ln w="19050">
              <a:solidFill>
                <a:schemeClr val="dk1"/>
              </a:solidFill>
              <a:tailEnd type="arrow"/>
            </a:ln>
          </p:spPr>
          <p:style>
            <a:lnRef idx="2">
              <a:schemeClr val="dk1"/>
            </a:lnRef>
            <a:fillRef idx="0">
              <a:schemeClr val="dk1"/>
            </a:fillRef>
            <a:effectRef idx="1">
              <a:schemeClr val="dk1"/>
            </a:effectRef>
            <a:fontRef idx="minor">
              <a:schemeClr val="tx1"/>
            </a:fontRef>
          </p:style>
        </p:cxnSp>
      </p:grpSp>
      <p:sp>
        <p:nvSpPr>
          <p:cNvPr id="26" name="TextBox 25"/>
          <p:cNvSpPr txBox="1"/>
          <p:nvPr/>
        </p:nvSpPr>
        <p:spPr>
          <a:xfrm>
            <a:off x="6570042" y="4544581"/>
            <a:ext cx="2714644" cy="1014730"/>
          </a:xfrm>
          <a:prstGeom prst="rect">
            <a:avLst/>
          </a:prstGeom>
          <a:noFill/>
        </p:spPr>
        <p:txBody>
          <a:bodyPr wrap="square" rtlCol="0">
            <a:spAutoFit/>
          </a:bodyPr>
          <a:lstStyle/>
          <a:p>
            <a:pPr>
              <a:lnSpc>
                <a:spcPct val="150000"/>
              </a:lnSpc>
            </a:pPr>
            <a:r>
              <a:rPr lang="en-US" altLang="zh-CN" sz="2000">
                <a:solidFill>
                  <a:srgbClr val="000000"/>
                </a:solidFill>
                <a:latin typeface="微软雅黑" panose="020B0503020204020204" pitchFamily="34" charset="-122"/>
                <a:ea typeface="微软雅黑" panose="020B0503020204020204" pitchFamily="34" charset="-122"/>
                <a:cs typeface="Consolas" panose="020B0609020204030204" pitchFamily="49" charset="0"/>
              </a:rPr>
              <a:t>DFS: 0 1 4 2 5 3</a:t>
            </a:r>
          </a:p>
          <a:p>
            <a:pPr>
              <a:lnSpc>
                <a:spcPct val="150000"/>
              </a:lnSpc>
            </a:pPr>
            <a:r>
              <a:rPr lang="en-US" altLang="zh-CN" sz="2000">
                <a:solidFill>
                  <a:srgbClr val="000000"/>
                </a:solidFill>
                <a:latin typeface="微软雅黑" panose="020B0503020204020204" pitchFamily="34" charset="-122"/>
                <a:ea typeface="微软雅黑" panose="020B0503020204020204" pitchFamily="34" charset="-122"/>
                <a:cs typeface="Consolas" panose="020B0609020204030204" pitchFamily="49" charset="0"/>
              </a:rPr>
              <a:t>BFS: 0 1 2 3 4 5</a:t>
            </a:r>
          </a:p>
        </p:txBody>
      </p:sp>
      <p:sp>
        <p:nvSpPr>
          <p:cNvPr id="20" name="文本框 19"/>
          <p:cNvSpPr txBox="1"/>
          <p:nvPr/>
        </p:nvSpPr>
        <p:spPr>
          <a:xfrm>
            <a:off x="1073369" y="144242"/>
            <a:ext cx="2012950" cy="460375"/>
          </a:xfrm>
          <a:prstGeom prst="rect">
            <a:avLst/>
          </a:prstGeom>
          <a:noFill/>
        </p:spPr>
        <p:txBody>
          <a:bodyPr wrap="none" rtlCol="0" anchor="ctr">
            <a:spAutoFit/>
          </a:bodyPr>
          <a:lstStyle/>
          <a:p>
            <a:r>
              <a:rPr lang="en-US" altLang="zh-CN" sz="2400">
                <a:solidFill>
                  <a:schemeClr val="accent1"/>
                </a:solidFill>
                <a:latin typeface="微软雅黑" panose="020B0503020204020204" pitchFamily="34" charset="-122"/>
                <a:ea typeface="微软雅黑" panose="020B0503020204020204" pitchFamily="34" charset="-122"/>
                <a:cs typeface="Arial" panose="020B0604020202020204"/>
              </a:rPr>
              <a:t>7.3  </a:t>
            </a:r>
            <a:r>
              <a:rPr lang="zh-CN" altLang="en-US" sz="2400">
                <a:solidFill>
                  <a:schemeClr val="accent1"/>
                </a:solidFill>
                <a:latin typeface="微软雅黑" panose="020B0503020204020204" pitchFamily="34" charset="-122"/>
                <a:ea typeface="微软雅黑" panose="020B0503020204020204" pitchFamily="34" charset="-122"/>
                <a:cs typeface="Arial" panose="020B0604020202020204"/>
              </a:rPr>
              <a:t>图的遍历</a:t>
            </a:r>
          </a:p>
        </p:txBody>
      </p:sp>
      <p:sp>
        <p:nvSpPr>
          <p:cNvPr id="22" name="Text Box 5"/>
          <p:cNvSpPr txBox="1">
            <a:spLocks noChangeArrowheads="1"/>
          </p:cNvSpPr>
          <p:nvPr/>
        </p:nvSpPr>
        <p:spPr bwMode="auto">
          <a:xfrm>
            <a:off x="1038673" y="847545"/>
            <a:ext cx="4846561" cy="398780"/>
          </a:xfrm>
          <a:prstGeom prst="rect">
            <a:avLst/>
          </a:prstGeom>
          <a:noFill/>
        </p:spPr>
        <p:txBody>
          <a:bodyPr wrap="square">
            <a:spAutoFit/>
          </a:bodyPr>
          <a:lstStyle>
            <a:defPPr>
              <a:defRPr lang="zh-CN"/>
            </a:defPPr>
            <a:lvl1pPr marL="342900" marR="0" lvl="0" indent="-342900" fontAlgn="auto">
              <a:lnSpc>
                <a:spcPct val="100000"/>
              </a:lnSpc>
              <a:spcBef>
                <a:spcPts val="0"/>
              </a:spcBef>
              <a:spcAft>
                <a:spcPts val="0"/>
              </a:spcAft>
              <a:buClrTx/>
              <a:buSzTx/>
              <a:buFont typeface="Wingdings" panose="05000000000000000000" pitchFamily="2" charset="2"/>
              <a:buChar char="l"/>
              <a:defRPr kumimoji="0" sz="2000" b="0" i="0" u="none" strike="noStrike" cap="none" spc="0" normalizeH="0" baseline="0">
                <a:ln>
                  <a:noFill/>
                </a:ln>
                <a:solidFill>
                  <a:srgbClr val="A5A5A5">
                    <a:lumMod val="50000"/>
                  </a:srgbClr>
                </a:solidFill>
                <a:effectLst/>
                <a:uLnTx/>
                <a:uFillTx/>
                <a:latin typeface="思源黑体 CN Heavy" panose="020B0A00000000000000" pitchFamily="34" charset="-122"/>
                <a:ea typeface="思源黑体 CN Heavy" panose="020B0A00000000000000" pitchFamily="34" charset="-122"/>
              </a:defRPr>
            </a:lvl1pPr>
          </a:lstStyle>
          <a:p>
            <a:r>
              <a:rPr lang="en-US" altLang="zh-CN">
                <a:solidFill>
                  <a:srgbClr val="000000"/>
                </a:solidFill>
                <a:latin typeface="微软雅黑" panose="020B0503020204020204" pitchFamily="34" charset="-122"/>
                <a:ea typeface="微软雅黑" panose="020B0503020204020204" pitchFamily="34" charset="-122"/>
              </a:rPr>
              <a:t>7.3.1 </a:t>
            </a:r>
            <a:r>
              <a:rPr lang="zh-CN" altLang="en-US">
                <a:solidFill>
                  <a:srgbClr val="000000"/>
                </a:solidFill>
                <a:latin typeface="微软雅黑" panose="020B0503020204020204" pitchFamily="34" charset="-122"/>
                <a:ea typeface="微软雅黑" panose="020B0503020204020204" pitchFamily="34" charset="-122"/>
              </a:rPr>
              <a:t>图遍历的概念</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left)">
                                      <p:cBhvr>
                                        <p:cTn id="7" dur="500"/>
                                        <p:tgtEl>
                                          <p:spTgt spid="20"/>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500" fill="hold"/>
                                        <p:tgtEl>
                                          <p:spTgt spid="22"/>
                                        </p:tgtEl>
                                        <p:attrNameLst>
                                          <p:attrName>ppt_x</p:attrName>
                                        </p:attrNameLst>
                                      </p:cBhvr>
                                      <p:tavLst>
                                        <p:tav tm="0">
                                          <p:val>
                                            <p:strVal val="0-#ppt_w/2"/>
                                          </p:val>
                                        </p:tav>
                                        <p:tav tm="100000">
                                          <p:val>
                                            <p:strVal val="#ppt_x"/>
                                          </p:val>
                                        </p:tav>
                                      </p:tavLst>
                                    </p:anim>
                                    <p:anim calcmode="lin" valueType="num">
                                      <p:cBhvr additive="base">
                                        <p:cTn id="12" dur="500" fill="hold"/>
                                        <p:tgtEl>
                                          <p:spTgt spid="22"/>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1" presetClass="entr" presetSubtype="0" fill="hold" nodeType="afterEffect">
                                  <p:stCondLst>
                                    <p:cond delay="0"/>
                                  </p:stCondLst>
                                  <p:childTnLst>
                                    <p:set>
                                      <p:cBhvr>
                                        <p:cTn id="15" dur="1" fill="hold">
                                          <p:stCondLst>
                                            <p:cond delay="0"/>
                                          </p:stCondLst>
                                        </p:cTn>
                                        <p:tgtEl>
                                          <p:spTgt spid="5">
                                            <p:txEl>
                                              <p:pRg st="0" end="0"/>
                                            </p:txEl>
                                          </p:spTgt>
                                        </p:tgtEl>
                                        <p:attrNameLst>
                                          <p:attrName>style.visibility</p:attrName>
                                        </p:attrNameLst>
                                      </p:cBhvr>
                                      <p:to>
                                        <p:strVal val="visible"/>
                                      </p:to>
                                    </p:set>
                                  </p:childTnLst>
                                </p:cTn>
                              </p:par>
                            </p:childTnLst>
                          </p:cTn>
                        </p:par>
                        <p:par>
                          <p:cTn id="16" fill="hold">
                            <p:stCondLst>
                              <p:cond delay="1000"/>
                            </p:stCondLst>
                            <p:childTnLst>
                              <p:par>
                                <p:cTn id="17" presetID="1" presetClass="entr" presetSubtype="0" fill="hold" nodeType="after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childTnLst>
                          </p:cTn>
                        </p:par>
                        <p:par>
                          <p:cTn id="23" fill="hold">
                            <p:stCondLst>
                              <p:cond delay="0"/>
                            </p:stCondLst>
                            <p:childTnLst>
                              <p:par>
                                <p:cTn id="24" presetID="1" presetClass="entr" presetSubtype="0" fill="hold" grpId="0" nodeType="afterEffect">
                                  <p:stCondLst>
                                    <p:cond delay="0"/>
                                  </p:stCondLst>
                                  <p:childTnLst>
                                    <p:set>
                                      <p:cBhvr>
                                        <p:cTn id="25"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0" grpId="0"/>
      <p:bldP spid="22" grpId="0"/>
    </p:bld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Box 2"/>
          <p:cNvSpPr txBox="1"/>
          <p:nvPr>
            <p:custDataLst>
              <p:tags r:id="rId1"/>
            </p:custDataLst>
          </p:nvPr>
        </p:nvSpPr>
        <p:spPr>
          <a:xfrm>
            <a:off x="2004840" y="4517754"/>
            <a:ext cx="3143272" cy="420370"/>
          </a:xfrm>
          <a:prstGeom prst="rect">
            <a:avLst/>
          </a:prstGeom>
          <a:solidFill>
            <a:schemeClr val="lt1"/>
          </a:solidFill>
          <a:ln>
            <a:noFill/>
          </a:ln>
        </p:spPr>
        <p:style>
          <a:lnRef idx="2">
            <a:schemeClr val="accent2"/>
          </a:lnRef>
          <a:fillRef idx="1">
            <a:schemeClr val="lt1"/>
          </a:fillRef>
          <a:effectRef idx="0">
            <a:schemeClr val="accent2"/>
          </a:effectRef>
          <a:fontRef idx="minor">
            <a:schemeClr val="dk1"/>
          </a:fontRef>
        </p:style>
        <p:txBody>
          <a:bodyPr wrap="square" lIns="252000" tIns="72000" bIns="72000" rtlCol="0">
            <a:spAutoFit/>
          </a:bodyPr>
          <a:lstStyle/>
          <a:p>
            <a:pPr algn="l">
              <a:lnSpc>
                <a:spcPct val="100000"/>
              </a:lnSpc>
            </a:pPr>
            <a:r>
              <a:rPr lang="zh-CN" altLang="zh-CN">
                <a:solidFill>
                  <a:srgbClr val="000000"/>
                </a:solidFill>
                <a:latin typeface="微软雅黑" panose="020B0503020204020204" pitchFamily="34" charset="-122"/>
                <a:ea typeface="微软雅黑" panose="020B0503020204020204" pitchFamily="34" charset="-122"/>
                <a:cs typeface="Consolas" panose="020B0609020204030204" pitchFamily="49" charset="0"/>
              </a:rPr>
              <a:t>顶点</a:t>
            </a:r>
            <a:r>
              <a:rPr lang="en-US" altLang="zh-CN">
                <a:solidFill>
                  <a:srgbClr val="000000"/>
                </a:solidFill>
                <a:latin typeface="微软雅黑" panose="020B0503020204020204" pitchFamily="34" charset="-122"/>
                <a:ea typeface="微软雅黑" panose="020B0503020204020204" pitchFamily="34" charset="-122"/>
                <a:cs typeface="Consolas" panose="020B0609020204030204" pitchFamily="49" charset="0"/>
              </a:rPr>
              <a:t>0</a:t>
            </a:r>
            <a:r>
              <a:rPr lang="zh-CN" altLang="zh-CN">
                <a:solidFill>
                  <a:srgbClr val="000000"/>
                </a:solidFill>
                <a:latin typeface="微软雅黑" panose="020B0503020204020204" pitchFamily="34" charset="-122"/>
                <a:ea typeface="微软雅黑" panose="020B0503020204020204" pitchFamily="34" charset="-122"/>
                <a:cs typeface="Consolas" panose="020B0609020204030204" pitchFamily="49" charset="0"/>
              </a:rPr>
              <a:t>到顶点</a:t>
            </a:r>
            <a:r>
              <a:rPr lang="en-US" altLang="zh-CN">
                <a:solidFill>
                  <a:srgbClr val="000000"/>
                </a:solidFill>
                <a:latin typeface="微软雅黑" panose="020B0503020204020204" pitchFamily="34" charset="-122"/>
                <a:ea typeface="微软雅黑" panose="020B0503020204020204" pitchFamily="34" charset="-122"/>
                <a:cs typeface="Consolas" panose="020B0609020204030204" pitchFamily="49" charset="0"/>
              </a:rPr>
              <a:t>4</a:t>
            </a:r>
            <a:r>
              <a:rPr lang="zh-CN" altLang="zh-CN">
                <a:solidFill>
                  <a:srgbClr val="000000"/>
                </a:solidFill>
                <a:latin typeface="微软雅黑" panose="020B0503020204020204" pitchFamily="34" charset="-122"/>
                <a:ea typeface="微软雅黑" panose="020B0503020204020204" pitchFamily="34" charset="-122"/>
                <a:cs typeface="Consolas" panose="020B0609020204030204" pitchFamily="49" charset="0"/>
              </a:rPr>
              <a:t>路径</a:t>
            </a:r>
            <a:r>
              <a:rPr lang="zh-CN" altLang="en-US">
                <a:solidFill>
                  <a:srgbClr val="000000"/>
                </a:solidFill>
                <a:latin typeface="微软雅黑" panose="020B0503020204020204" pitchFamily="34" charset="-122"/>
                <a:ea typeface="微软雅黑" panose="020B0503020204020204" pitchFamily="34" charset="-122"/>
                <a:cs typeface="Consolas" panose="020B0609020204030204" pitchFamily="49" charset="0"/>
              </a:rPr>
              <a:t>：</a:t>
            </a:r>
            <a:r>
              <a:rPr lang="en-US" altLang="zh-CN">
                <a:solidFill>
                  <a:srgbClr val="000000"/>
                </a:solidFill>
                <a:latin typeface="微软雅黑" panose="020B0503020204020204" pitchFamily="34" charset="-122"/>
                <a:ea typeface="微软雅黑" panose="020B0503020204020204" pitchFamily="34" charset="-122"/>
                <a:cs typeface="Consolas" panose="020B0609020204030204" pitchFamily="49" charset="0"/>
              </a:rPr>
              <a:t>0 3 4</a:t>
            </a:r>
          </a:p>
        </p:txBody>
      </p:sp>
      <p:grpSp>
        <p:nvGrpSpPr>
          <p:cNvPr id="2" name="组合 4"/>
          <p:cNvGrpSpPr/>
          <p:nvPr/>
        </p:nvGrpSpPr>
        <p:grpSpPr>
          <a:xfrm>
            <a:off x="2290593" y="2017423"/>
            <a:ext cx="2236087" cy="1340140"/>
            <a:chOff x="3008952" y="2151707"/>
            <a:chExt cx="2236087" cy="1340140"/>
          </a:xfrm>
        </p:grpSpPr>
        <p:sp>
          <p:nvSpPr>
            <p:cNvPr id="6" name="Oval 16"/>
            <p:cNvSpPr>
              <a:spLocks noChangeArrowheads="1"/>
            </p:cNvSpPr>
            <p:nvPr>
              <p:custDataLst>
                <p:tags r:id="rId3"/>
              </p:custDataLst>
            </p:nvPr>
          </p:nvSpPr>
          <p:spPr bwMode="auto">
            <a:xfrm>
              <a:off x="3975096" y="2151707"/>
              <a:ext cx="303799" cy="335035"/>
            </a:xfrm>
            <a:prstGeom prst="ellipse">
              <a:avLst/>
            </a:prstGeom>
            <a:gradFill>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5"/>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algn="ctr" fontAlgn="base">
                <a:spcBef>
                  <a:spcPct val="0"/>
                </a:spcBef>
                <a:spcAft>
                  <a:spcPct val="0"/>
                </a:spcAft>
              </a:pPr>
              <a:r>
                <a:rPr lang="en-US" altLang="zh-CN" sz="1600">
                  <a:solidFill>
                    <a:srgbClr val="FFFFFF"/>
                  </a:solidFill>
                  <a:latin typeface="Consolas" panose="020B0609020204030204" pitchFamily="49" charset="0"/>
                  <a:ea typeface="楷体" panose="02010609060101010101" pitchFamily="49" charset="-122"/>
                  <a:cs typeface="Consolas" panose="020B0609020204030204" pitchFamily="49" charset="0"/>
                </a:rPr>
                <a:t>1</a:t>
              </a:r>
            </a:p>
          </p:txBody>
        </p:sp>
        <p:sp>
          <p:nvSpPr>
            <p:cNvPr id="7" name="Oval 15"/>
            <p:cNvSpPr>
              <a:spLocks noChangeArrowheads="1"/>
            </p:cNvSpPr>
            <p:nvPr>
              <p:custDataLst>
                <p:tags r:id="rId4"/>
              </p:custDataLst>
            </p:nvPr>
          </p:nvSpPr>
          <p:spPr bwMode="auto">
            <a:xfrm>
              <a:off x="4941240" y="2151707"/>
              <a:ext cx="303799" cy="335035"/>
            </a:xfrm>
            <a:prstGeom prst="ellipse">
              <a:avLst/>
            </a:prstGeom>
            <a:gradFill>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5"/>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algn="ctr" fontAlgn="base">
                <a:spcBef>
                  <a:spcPct val="0"/>
                </a:spcBef>
                <a:spcAft>
                  <a:spcPct val="0"/>
                </a:spcAft>
              </a:pPr>
              <a:r>
                <a:rPr lang="en-US" altLang="zh-CN" sz="1600">
                  <a:solidFill>
                    <a:srgbClr val="FFFFFF"/>
                  </a:solidFill>
                  <a:latin typeface="Consolas" panose="020B0609020204030204" pitchFamily="49" charset="0"/>
                  <a:ea typeface="楷体" panose="02010609060101010101" pitchFamily="49" charset="-122"/>
                  <a:cs typeface="Consolas" panose="020B0609020204030204" pitchFamily="49" charset="0"/>
                </a:rPr>
                <a:t>2</a:t>
              </a:r>
            </a:p>
          </p:txBody>
        </p:sp>
        <p:sp>
          <p:nvSpPr>
            <p:cNvPr id="8" name="Oval 14"/>
            <p:cNvSpPr>
              <a:spLocks noChangeArrowheads="1"/>
            </p:cNvSpPr>
            <p:nvPr>
              <p:custDataLst>
                <p:tags r:id="rId5"/>
              </p:custDataLst>
            </p:nvPr>
          </p:nvSpPr>
          <p:spPr bwMode="auto">
            <a:xfrm>
              <a:off x="3008952" y="3156812"/>
              <a:ext cx="303799" cy="335035"/>
            </a:xfrm>
            <a:prstGeom prst="ellipse">
              <a:avLst/>
            </a:prstGeom>
            <a:gradFill>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5"/>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algn="ctr" fontAlgn="base">
                <a:spcBef>
                  <a:spcPct val="0"/>
                </a:spcBef>
                <a:spcAft>
                  <a:spcPct val="0"/>
                </a:spcAft>
              </a:pPr>
              <a:r>
                <a:rPr lang="en-US" altLang="zh-CN" sz="1600">
                  <a:solidFill>
                    <a:srgbClr val="FFFFFF"/>
                  </a:solidFill>
                  <a:latin typeface="Consolas" panose="020B0609020204030204" pitchFamily="49" charset="0"/>
                  <a:ea typeface="楷体" panose="02010609060101010101" pitchFamily="49" charset="-122"/>
                  <a:cs typeface="Consolas" panose="020B0609020204030204" pitchFamily="49" charset="0"/>
                </a:rPr>
                <a:t>3</a:t>
              </a:r>
            </a:p>
          </p:txBody>
        </p:sp>
        <p:sp>
          <p:nvSpPr>
            <p:cNvPr id="9" name="Oval 13"/>
            <p:cNvSpPr>
              <a:spLocks noChangeArrowheads="1"/>
            </p:cNvSpPr>
            <p:nvPr>
              <p:custDataLst>
                <p:tags r:id="rId6"/>
              </p:custDataLst>
            </p:nvPr>
          </p:nvSpPr>
          <p:spPr bwMode="auto">
            <a:xfrm>
              <a:off x="3975096" y="3156812"/>
              <a:ext cx="303799" cy="335035"/>
            </a:xfrm>
            <a:prstGeom prst="ellipse">
              <a:avLst/>
            </a:prstGeom>
            <a:gradFill>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5"/>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algn="ctr" fontAlgn="base">
                <a:spcBef>
                  <a:spcPct val="0"/>
                </a:spcBef>
                <a:spcAft>
                  <a:spcPct val="0"/>
                </a:spcAft>
              </a:pPr>
              <a:r>
                <a:rPr lang="en-US" altLang="zh-CN" sz="1600">
                  <a:solidFill>
                    <a:srgbClr val="FFFFFF"/>
                  </a:solidFill>
                  <a:latin typeface="Consolas" panose="020B0609020204030204" pitchFamily="49" charset="0"/>
                  <a:ea typeface="楷体" panose="02010609060101010101" pitchFamily="49" charset="-122"/>
                  <a:cs typeface="Consolas" panose="020B0609020204030204" pitchFamily="49" charset="0"/>
                </a:rPr>
                <a:t>4</a:t>
              </a:r>
            </a:p>
          </p:txBody>
        </p:sp>
        <p:sp>
          <p:nvSpPr>
            <p:cNvPr id="10" name="Oval 12"/>
            <p:cNvSpPr>
              <a:spLocks noChangeArrowheads="1"/>
            </p:cNvSpPr>
            <p:nvPr>
              <p:custDataLst>
                <p:tags r:id="rId7"/>
              </p:custDataLst>
            </p:nvPr>
          </p:nvSpPr>
          <p:spPr bwMode="auto">
            <a:xfrm>
              <a:off x="3008952" y="2151707"/>
              <a:ext cx="303799" cy="335035"/>
            </a:xfrm>
            <a:prstGeom prst="ellipse">
              <a:avLst/>
            </a:prstGeom>
            <a:gradFill>
              <a:gsLst>
                <a:gs pos="0">
                  <a:schemeClr val="accent6">
                    <a:lumMod val="110000"/>
                    <a:satMod val="105000"/>
                    <a:tint val="67000"/>
                  </a:schemeClr>
                </a:gs>
                <a:gs pos="50000">
                  <a:schemeClr val="accent6">
                    <a:lumMod val="105000"/>
                    <a:satMod val="103000"/>
                    <a:tint val="73000"/>
                  </a:schemeClr>
                </a:gs>
                <a:gs pos="100000">
                  <a:schemeClr val="accent6">
                    <a:lumMod val="105000"/>
                    <a:satMod val="109000"/>
                    <a:tint val="81000"/>
                  </a:schemeClr>
                </a:gs>
                <a:gs pos="0">
                  <a:srgbClr val="3B3E4D">
                    <a:lumMod val="90000"/>
                    <a:lumOff val="10000"/>
                  </a:srgbClr>
                </a:gs>
                <a:gs pos="50000">
                  <a:srgbClr val="3B3E4D">
                    <a:lumMod val="95000"/>
                    <a:lumOff val="5000"/>
                  </a:srgbClr>
                </a:gs>
                <a:gs pos="100000">
                  <a:srgbClr val="3B3E4D">
                    <a:lumMod val="95000"/>
                    <a:lumOff val="5000"/>
                  </a:srgbClr>
                </a:gs>
              </a:gsLst>
              <a:lin ang="5400000" scaled="0"/>
            </a:gradFill>
            <a:ln>
              <a:solidFill>
                <a:schemeClr val="accent6"/>
              </a:solidFill>
            </a:ln>
          </p:spPr>
          <p:style>
            <a:lnRef idx="1">
              <a:schemeClr val="accent6"/>
            </a:lnRef>
            <a:fillRef idx="2">
              <a:schemeClr val="accent6"/>
            </a:fillRef>
            <a:effectRef idx="1">
              <a:schemeClr val="accent6"/>
            </a:effectRef>
            <a:fontRef idx="minor">
              <a:schemeClr val="dk1"/>
            </a:fontRef>
          </p:style>
          <p:txBody>
            <a:bodyPr vert="horz" wrap="square" lIns="0" tIns="0" rIns="0" bIns="0" numCol="1" anchor="t" anchorCtr="0" compatLnSpc="1"/>
            <a:lstStyle/>
            <a:p>
              <a:pPr algn="ctr" fontAlgn="base">
                <a:spcBef>
                  <a:spcPct val="0"/>
                </a:spcBef>
                <a:spcAft>
                  <a:spcPct val="0"/>
                </a:spcAft>
              </a:pPr>
              <a:r>
                <a:rPr lang="en-US" altLang="zh-CN" sz="1600">
                  <a:solidFill>
                    <a:srgbClr val="FFFFFF"/>
                  </a:solidFill>
                  <a:latin typeface="Consolas" panose="020B0609020204030204" pitchFamily="49" charset="0"/>
                  <a:ea typeface="楷体" panose="02010609060101010101" pitchFamily="49" charset="-122"/>
                  <a:cs typeface="Consolas" panose="020B0609020204030204" pitchFamily="49" charset="0"/>
                </a:rPr>
                <a:t>0</a:t>
              </a:r>
            </a:p>
          </p:txBody>
        </p:sp>
        <p:sp>
          <p:nvSpPr>
            <p:cNvPr id="11" name="Oval 11"/>
            <p:cNvSpPr>
              <a:spLocks noChangeArrowheads="1"/>
            </p:cNvSpPr>
            <p:nvPr>
              <p:custDataLst>
                <p:tags r:id="rId8"/>
              </p:custDataLst>
            </p:nvPr>
          </p:nvSpPr>
          <p:spPr bwMode="auto">
            <a:xfrm>
              <a:off x="4941240" y="3156812"/>
              <a:ext cx="303799" cy="335035"/>
            </a:xfrm>
            <a:prstGeom prst="ellipse">
              <a:avLst/>
            </a:prstGeom>
            <a:gradFill>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5"/>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algn="ctr" fontAlgn="base">
                <a:spcBef>
                  <a:spcPct val="0"/>
                </a:spcBef>
                <a:spcAft>
                  <a:spcPct val="0"/>
                </a:spcAft>
              </a:pPr>
              <a:r>
                <a:rPr lang="en-US" altLang="zh-CN" sz="1600">
                  <a:solidFill>
                    <a:srgbClr val="FFFFFF"/>
                  </a:solidFill>
                  <a:latin typeface="Consolas" panose="020B0609020204030204" pitchFamily="49" charset="0"/>
                  <a:ea typeface="楷体" panose="02010609060101010101" pitchFamily="49" charset="-122"/>
                  <a:cs typeface="Consolas" panose="020B0609020204030204" pitchFamily="49" charset="0"/>
                </a:rPr>
                <a:t>5</a:t>
              </a:r>
            </a:p>
          </p:txBody>
        </p:sp>
        <p:sp>
          <p:nvSpPr>
            <p:cNvPr id="12" name="Freeform 10"/>
            <p:cNvSpPr/>
            <p:nvPr>
              <p:custDataLst>
                <p:tags r:id="rId9"/>
              </p:custDataLst>
            </p:nvPr>
          </p:nvSpPr>
          <p:spPr bwMode="auto">
            <a:xfrm>
              <a:off x="3318118" y="2309560"/>
              <a:ext cx="639802" cy="1074"/>
            </a:xfrm>
            <a:custGeom>
              <a:avLst/>
              <a:gdLst/>
              <a:ahLst/>
              <a:cxnLst>
                <a:cxn ang="0">
                  <a:pos x="0" y="6"/>
                </a:cxn>
                <a:cxn ang="0">
                  <a:pos x="596" y="0"/>
                </a:cxn>
              </a:cxnLst>
              <a:rect l="0" t="0" r="r" b="b"/>
              <a:pathLst>
                <a:path w="596" h="6">
                  <a:moveTo>
                    <a:pt x="0" y="6"/>
                  </a:moveTo>
                  <a:lnTo>
                    <a:pt x="596" y="0"/>
                  </a:lnTo>
                </a:path>
              </a:pathLst>
            </a:custGeom>
            <a:ln w="19050">
              <a:solidFill>
                <a:schemeClr val="dk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13" name="Freeform 9"/>
            <p:cNvSpPr/>
            <p:nvPr>
              <p:custDataLst>
                <p:tags r:id="rId10"/>
              </p:custDataLst>
            </p:nvPr>
          </p:nvSpPr>
          <p:spPr bwMode="auto">
            <a:xfrm>
              <a:off x="4259571" y="2316003"/>
              <a:ext cx="681668" cy="1074"/>
            </a:xfrm>
            <a:custGeom>
              <a:avLst/>
              <a:gdLst/>
              <a:ahLst/>
              <a:cxnLst>
                <a:cxn ang="0">
                  <a:pos x="635" y="0"/>
                </a:cxn>
                <a:cxn ang="0">
                  <a:pos x="0" y="12"/>
                </a:cxn>
              </a:cxnLst>
              <a:rect l="0" t="0" r="r" b="b"/>
              <a:pathLst>
                <a:path w="635" h="12">
                  <a:moveTo>
                    <a:pt x="635" y="0"/>
                  </a:moveTo>
                  <a:lnTo>
                    <a:pt x="0" y="12"/>
                  </a:lnTo>
                </a:path>
              </a:pathLst>
            </a:custGeom>
            <a:ln w="19050">
              <a:solidFill>
                <a:schemeClr val="dk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14" name="Line 8"/>
            <p:cNvSpPr>
              <a:spLocks noChangeShapeType="1"/>
            </p:cNvSpPr>
            <p:nvPr>
              <p:custDataLst>
                <p:tags r:id="rId11"/>
              </p:custDataLst>
            </p:nvPr>
          </p:nvSpPr>
          <p:spPr bwMode="auto">
            <a:xfrm>
              <a:off x="3163535" y="2486742"/>
              <a:ext cx="1073" cy="670070"/>
            </a:xfrm>
            <a:prstGeom prst="line">
              <a:avLst/>
            </a:prstGeom>
            <a:ln w="19050">
              <a:solidFill>
                <a:schemeClr val="accent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15" name="Freeform 7"/>
            <p:cNvSpPr/>
            <p:nvPr>
              <p:custDataLst>
                <p:tags r:id="rId12"/>
              </p:custDataLst>
            </p:nvPr>
          </p:nvSpPr>
          <p:spPr bwMode="auto">
            <a:xfrm>
              <a:off x="3325632" y="3351176"/>
              <a:ext cx="649463" cy="1074"/>
            </a:xfrm>
            <a:custGeom>
              <a:avLst/>
              <a:gdLst/>
              <a:ahLst/>
              <a:cxnLst>
                <a:cxn ang="0">
                  <a:pos x="0" y="0"/>
                </a:cxn>
                <a:cxn ang="0">
                  <a:pos x="605" y="30"/>
                </a:cxn>
              </a:cxnLst>
              <a:rect l="0" t="0" r="r" b="b"/>
              <a:pathLst>
                <a:path w="605" h="30">
                  <a:moveTo>
                    <a:pt x="0" y="0"/>
                  </a:moveTo>
                  <a:lnTo>
                    <a:pt x="605" y="30"/>
                  </a:lnTo>
                </a:path>
              </a:pathLst>
            </a:custGeom>
            <a:ln w="19050">
              <a:solidFill>
                <a:schemeClr val="accent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16" name="Freeform 6"/>
            <p:cNvSpPr/>
            <p:nvPr>
              <p:custDataLst>
                <p:tags r:id="rId13"/>
              </p:custDataLst>
            </p:nvPr>
          </p:nvSpPr>
          <p:spPr bwMode="auto">
            <a:xfrm>
              <a:off x="4299291" y="3323256"/>
              <a:ext cx="641949" cy="2148"/>
            </a:xfrm>
            <a:custGeom>
              <a:avLst/>
              <a:gdLst/>
              <a:ahLst/>
              <a:cxnLst>
                <a:cxn ang="0">
                  <a:pos x="0" y="0"/>
                </a:cxn>
                <a:cxn ang="0">
                  <a:pos x="598" y="2"/>
                </a:cxn>
              </a:cxnLst>
              <a:rect l="0" t="0" r="r" b="b"/>
              <a:pathLst>
                <a:path w="598" h="2">
                  <a:moveTo>
                    <a:pt x="0" y="0"/>
                  </a:moveTo>
                  <a:lnTo>
                    <a:pt x="598" y="2"/>
                  </a:lnTo>
                </a:path>
              </a:pathLst>
            </a:custGeom>
            <a:ln w="19050">
              <a:solidFill>
                <a:schemeClr val="dk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17" name="Line 5"/>
            <p:cNvSpPr>
              <a:spLocks noChangeShapeType="1"/>
            </p:cNvSpPr>
            <p:nvPr>
              <p:custDataLst>
                <p:tags r:id="rId14"/>
              </p:custDataLst>
            </p:nvPr>
          </p:nvSpPr>
          <p:spPr bwMode="auto">
            <a:xfrm>
              <a:off x="5134468" y="2486742"/>
              <a:ext cx="0" cy="670070"/>
            </a:xfrm>
            <a:prstGeom prst="line">
              <a:avLst/>
            </a:prstGeom>
            <a:ln w="19050">
              <a:solidFill>
                <a:schemeClr val="dk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18" name="Line 4"/>
            <p:cNvSpPr>
              <a:spLocks noChangeShapeType="1"/>
            </p:cNvSpPr>
            <p:nvPr/>
          </p:nvSpPr>
          <p:spPr bwMode="auto">
            <a:xfrm flipV="1">
              <a:off x="4138180" y="2486742"/>
              <a:ext cx="0" cy="670070"/>
            </a:xfrm>
            <a:prstGeom prst="line">
              <a:avLst/>
            </a:prstGeom>
            <a:noFill/>
            <a:ln w="19050">
              <a:solidFill>
                <a:srgbClr val="000000"/>
              </a:solidFill>
              <a:round/>
              <a:headEnd type="none" w="med" len="med"/>
              <a:tailEnd type="arrow" w="med" len="med"/>
            </a:ln>
          </p:spPr>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19" name="Freeform 3"/>
            <p:cNvSpPr/>
            <p:nvPr>
              <p:custDataLst>
                <p:tags r:id="rId15"/>
              </p:custDataLst>
            </p:nvPr>
          </p:nvSpPr>
          <p:spPr bwMode="auto">
            <a:xfrm>
              <a:off x="3275178" y="2422312"/>
              <a:ext cx="732122" cy="790339"/>
            </a:xfrm>
            <a:custGeom>
              <a:avLst/>
              <a:gdLst/>
              <a:ahLst/>
              <a:cxnLst>
                <a:cxn ang="0">
                  <a:pos x="0" y="736"/>
                </a:cxn>
                <a:cxn ang="0">
                  <a:pos x="682" y="0"/>
                </a:cxn>
              </a:cxnLst>
              <a:rect l="0" t="0" r="r" b="b"/>
              <a:pathLst>
                <a:path w="682" h="736">
                  <a:moveTo>
                    <a:pt x="0" y="736"/>
                  </a:moveTo>
                  <a:lnTo>
                    <a:pt x="682" y="0"/>
                  </a:lnTo>
                </a:path>
              </a:pathLst>
            </a:custGeom>
            <a:ln w="19050">
              <a:solidFill>
                <a:schemeClr val="dk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20" name="Freeform 2"/>
            <p:cNvSpPr/>
            <p:nvPr>
              <p:custDataLst>
                <p:tags r:id="rId16"/>
              </p:custDataLst>
            </p:nvPr>
          </p:nvSpPr>
          <p:spPr bwMode="auto">
            <a:xfrm>
              <a:off x="4259571" y="2419090"/>
              <a:ext cx="717093" cy="772084"/>
            </a:xfrm>
            <a:custGeom>
              <a:avLst/>
              <a:gdLst/>
              <a:ahLst/>
              <a:cxnLst>
                <a:cxn ang="0">
                  <a:pos x="668" y="719"/>
                </a:cxn>
                <a:cxn ang="0">
                  <a:pos x="0" y="0"/>
                </a:cxn>
              </a:cxnLst>
              <a:rect l="0" t="0" r="r" b="b"/>
              <a:pathLst>
                <a:path w="668" h="719">
                  <a:moveTo>
                    <a:pt x="668" y="719"/>
                  </a:moveTo>
                  <a:lnTo>
                    <a:pt x="0" y="0"/>
                  </a:lnTo>
                </a:path>
              </a:pathLst>
            </a:custGeom>
            <a:ln w="19050">
              <a:solidFill>
                <a:schemeClr val="dk1"/>
              </a:solidFill>
              <a:headEnd type="arrow" w="med" len="med"/>
              <a:tailEnd type="none"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grpSp>
      <p:sp>
        <p:nvSpPr>
          <p:cNvPr id="21" name="下箭头 20"/>
          <p:cNvSpPr/>
          <p:nvPr>
            <p:custDataLst>
              <p:tags r:id="rId2"/>
            </p:custDataLst>
          </p:nvPr>
        </p:nvSpPr>
        <p:spPr>
          <a:xfrm>
            <a:off x="3219286" y="3660497"/>
            <a:ext cx="285752" cy="785818"/>
          </a:xfrm>
          <a:prstGeom prst="downArrow">
            <a:avLst/>
          </a:prstGeom>
          <a:gradFill>
            <a:gsLst>
              <a:gs pos="0">
                <a:srgbClr val="C0262E"/>
              </a:gs>
              <a:gs pos="100000">
                <a:srgbClr val="CD5158"/>
              </a:gs>
            </a:gsLst>
          </a:gradFill>
          <a:ln>
            <a:solidFill>
              <a:schemeClr val="accent2"/>
            </a:solidFill>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solidFill>
                <a:schemeClr val="lt1"/>
              </a:solidFill>
            </a:endParaRPr>
          </a:p>
        </p:txBody>
      </p:sp>
      <p:sp>
        <p:nvSpPr>
          <p:cNvPr id="22" name="TextBox 21"/>
          <p:cNvSpPr txBox="1"/>
          <p:nvPr/>
        </p:nvSpPr>
        <p:spPr>
          <a:xfrm>
            <a:off x="3505038" y="3803373"/>
            <a:ext cx="2357454" cy="368300"/>
          </a:xfrm>
          <a:prstGeom prst="rect">
            <a:avLst/>
          </a:prstGeom>
          <a:noFill/>
        </p:spPr>
        <p:txBody>
          <a:bodyPr wrap="square" rtlCol="0">
            <a:spAutoFit/>
          </a:bodyPr>
          <a:lstStyle/>
          <a:p>
            <a:r>
              <a:rPr lang="en-US" altLang="zh-CN">
                <a:solidFill>
                  <a:srgbClr val="000000"/>
                </a:solidFill>
                <a:latin typeface="微软雅黑" panose="020B0503020204020204" pitchFamily="34" charset="-122"/>
                <a:ea typeface="微软雅黑" panose="020B0503020204020204" pitchFamily="34" charset="-122"/>
                <a:cs typeface="Consolas" panose="020B0609020204030204" pitchFamily="49" charset="0"/>
              </a:rPr>
              <a:t>FindaPath1(G,0,4)</a:t>
            </a:r>
          </a:p>
        </p:txBody>
      </p:sp>
      <p:pic>
        <p:nvPicPr>
          <p:cNvPr id="5" name="图片 4" descr="卡通人物&#10;&#10;描述已自动生成"/>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7492103" y="1683543"/>
            <a:ext cx="3500438" cy="3490913"/>
          </a:xfrm>
          <a:prstGeom prst="rect">
            <a:avLst/>
          </a:prstGeom>
        </p:spPr>
      </p:pic>
      <p:sp>
        <p:nvSpPr>
          <p:cNvPr id="24" name="文本框 23"/>
          <p:cNvSpPr txBox="1"/>
          <p:nvPr/>
        </p:nvSpPr>
        <p:spPr>
          <a:xfrm>
            <a:off x="1073369" y="144242"/>
            <a:ext cx="3141980" cy="460375"/>
          </a:xfrm>
          <a:prstGeom prst="rect">
            <a:avLst/>
          </a:prstGeom>
          <a:noFill/>
        </p:spPr>
        <p:txBody>
          <a:bodyPr wrap="none" rtlCol="0" anchor="ctr">
            <a:spAutoFit/>
          </a:bodyPr>
          <a:lstStyle/>
          <a:p>
            <a:r>
              <a:rPr lang="en-US" altLang="zh-CN" sz="2400">
                <a:solidFill>
                  <a:schemeClr val="accent1"/>
                </a:solidFill>
                <a:latin typeface="微软雅黑" panose="020B0503020204020204" pitchFamily="34" charset="-122"/>
                <a:ea typeface="微软雅黑" panose="020B0503020204020204" pitchFamily="34" charset="-122"/>
                <a:cs typeface="Arial" panose="020B0604020202020204"/>
              </a:rPr>
              <a:t>7.4 </a:t>
            </a:r>
            <a:r>
              <a:rPr lang="zh-CN" altLang="en-US" sz="2400">
                <a:solidFill>
                  <a:schemeClr val="accent1"/>
                </a:solidFill>
                <a:latin typeface="微软雅黑" panose="020B0503020204020204" pitchFamily="34" charset="-122"/>
                <a:ea typeface="微软雅黑" panose="020B0503020204020204" pitchFamily="34" charset="-122"/>
                <a:cs typeface="Arial" panose="020B0604020202020204"/>
              </a:rPr>
              <a:t>图遍历算法的应用</a:t>
            </a:r>
          </a:p>
        </p:txBody>
      </p:sp>
      <p:sp>
        <p:nvSpPr>
          <p:cNvPr id="25" name="Text Box 5"/>
          <p:cNvSpPr txBox="1">
            <a:spLocks noChangeArrowheads="1"/>
          </p:cNvSpPr>
          <p:nvPr/>
        </p:nvSpPr>
        <p:spPr bwMode="auto">
          <a:xfrm>
            <a:off x="1038673" y="847545"/>
            <a:ext cx="4846561" cy="398780"/>
          </a:xfrm>
          <a:prstGeom prst="rect">
            <a:avLst/>
          </a:prstGeom>
          <a:noFill/>
        </p:spPr>
        <p:txBody>
          <a:bodyPr wrap="square">
            <a:spAutoFit/>
          </a:bodyPr>
          <a:lstStyle>
            <a:defPPr>
              <a:defRPr lang="zh-CN"/>
            </a:defPPr>
            <a:lvl1pPr marL="342900" marR="0" lvl="0" indent="-342900" fontAlgn="auto">
              <a:lnSpc>
                <a:spcPct val="100000"/>
              </a:lnSpc>
              <a:spcBef>
                <a:spcPts val="0"/>
              </a:spcBef>
              <a:spcAft>
                <a:spcPts val="0"/>
              </a:spcAft>
              <a:buClrTx/>
              <a:buSzTx/>
              <a:buFont typeface="Wingdings" panose="05000000000000000000" pitchFamily="2" charset="2"/>
              <a:buChar char="l"/>
              <a:defRPr kumimoji="0" sz="2000" b="0" i="0" u="none" strike="noStrike" cap="none" spc="0" normalizeH="0" baseline="0">
                <a:ln>
                  <a:noFill/>
                </a:ln>
                <a:solidFill>
                  <a:srgbClr val="A5A5A5">
                    <a:lumMod val="50000"/>
                  </a:srgbClr>
                </a:solidFill>
                <a:effectLst/>
                <a:uLnTx/>
                <a:uFillTx/>
                <a:latin typeface="思源黑体 CN Heavy" panose="020B0A00000000000000" pitchFamily="34" charset="-122"/>
                <a:ea typeface="思源黑体 CN Heavy" panose="020B0A00000000000000" pitchFamily="34" charset="-122"/>
              </a:defRPr>
            </a:lvl1pPr>
          </a:lstStyle>
          <a:p>
            <a:r>
              <a:rPr lang="en-US" altLang="zh-CN">
                <a:solidFill>
                  <a:srgbClr val="000000"/>
                </a:solidFill>
                <a:latin typeface="微软雅黑" panose="020B0503020204020204" pitchFamily="34" charset="-122"/>
                <a:ea typeface="微软雅黑" panose="020B0503020204020204" pitchFamily="34" charset="-122"/>
              </a:rPr>
              <a:t>7.4.1 </a:t>
            </a:r>
            <a:r>
              <a:rPr lang="zh-CN" altLang="en-US">
                <a:solidFill>
                  <a:srgbClr val="000000"/>
                </a:solidFill>
                <a:latin typeface="微软雅黑" panose="020B0503020204020204" pitchFamily="34" charset="-122"/>
                <a:ea typeface="微软雅黑" panose="020B0503020204020204" pitchFamily="34" charset="-122"/>
              </a:rPr>
              <a:t>深度优先遍历算法的应用</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500"/>
                                        <p:tgtEl>
                                          <p:spTgt spid="24"/>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25"/>
                                        </p:tgtEl>
                                        <p:attrNameLst>
                                          <p:attrName>style.visibility</p:attrName>
                                        </p:attrNameLst>
                                      </p:cBhvr>
                                      <p:to>
                                        <p:strVal val="visible"/>
                                      </p:to>
                                    </p:set>
                                    <p:anim calcmode="lin" valueType="num">
                                      <p:cBhvr additive="base">
                                        <p:cTn id="11" dur="500" fill="hold"/>
                                        <p:tgtEl>
                                          <p:spTgt spid="25"/>
                                        </p:tgtEl>
                                        <p:attrNameLst>
                                          <p:attrName>ppt_x</p:attrName>
                                        </p:attrNameLst>
                                      </p:cBhvr>
                                      <p:tavLst>
                                        <p:tav tm="0">
                                          <p:val>
                                            <p:strVal val="0-#ppt_w/2"/>
                                          </p:val>
                                        </p:tav>
                                        <p:tav tm="100000">
                                          <p:val>
                                            <p:strVal val="#ppt_x"/>
                                          </p:val>
                                        </p:tav>
                                      </p:tavLst>
                                    </p:anim>
                                    <p:anim calcmode="lin" valueType="num">
                                      <p:cBhvr additive="base">
                                        <p:cTn id="12" dur="500" fill="hold"/>
                                        <p:tgtEl>
                                          <p:spTgt spid="25"/>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10" presetClass="entr" presetSubtype="0"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500"/>
                                        <p:tgtEl>
                                          <p:spTgt spid="2"/>
                                        </p:tgtEl>
                                      </p:cBhvr>
                                    </p:animEffect>
                                  </p:childTnLst>
                                </p:cTn>
                              </p:par>
                            </p:childTnLst>
                          </p:cTn>
                        </p:par>
                        <p:par>
                          <p:cTn id="17" fill="hold">
                            <p:stCondLst>
                              <p:cond delay="1500"/>
                            </p:stCondLst>
                            <p:childTnLst>
                              <p:par>
                                <p:cTn id="18" presetID="10" presetClass="entr" presetSubtype="0" fill="hold" grpId="0" nodeType="afterEffect">
                                  <p:stCondLst>
                                    <p:cond delay="0"/>
                                  </p:stCondLst>
                                  <p:childTnLst>
                                    <p:set>
                                      <p:cBhvr>
                                        <p:cTn id="19" dur="1" fill="hold">
                                          <p:stCondLst>
                                            <p:cond delay="0"/>
                                          </p:stCondLst>
                                        </p:cTn>
                                        <p:tgtEl>
                                          <p:spTgt spid="21"/>
                                        </p:tgtEl>
                                        <p:attrNameLst>
                                          <p:attrName>style.visibility</p:attrName>
                                        </p:attrNameLst>
                                      </p:cBhvr>
                                      <p:to>
                                        <p:strVal val="visible"/>
                                      </p:to>
                                    </p:set>
                                    <p:animEffect transition="in" filter="fade">
                                      <p:cBhvr>
                                        <p:cTn id="20" dur="500"/>
                                        <p:tgtEl>
                                          <p:spTgt spid="21"/>
                                        </p:tgtEl>
                                      </p:cBhvr>
                                    </p:animEffect>
                                  </p:childTnLst>
                                </p:cTn>
                              </p:par>
                            </p:childTnLst>
                          </p:cTn>
                        </p:par>
                        <p:par>
                          <p:cTn id="21" fill="hold">
                            <p:stCondLst>
                              <p:cond delay="2000"/>
                            </p:stCondLst>
                            <p:childTnLst>
                              <p:par>
                                <p:cTn id="22" presetID="10" presetClass="entr" presetSubtype="0" fill="hold" grpId="0" nodeType="afterEffect">
                                  <p:stCondLst>
                                    <p:cond delay="0"/>
                                  </p:stCondLst>
                                  <p:childTnLst>
                                    <p:set>
                                      <p:cBhvr>
                                        <p:cTn id="23" dur="1" fill="hold">
                                          <p:stCondLst>
                                            <p:cond delay="0"/>
                                          </p:stCondLst>
                                        </p:cTn>
                                        <p:tgtEl>
                                          <p:spTgt spid="22"/>
                                        </p:tgtEl>
                                        <p:attrNameLst>
                                          <p:attrName>style.visibility</p:attrName>
                                        </p:attrNameLst>
                                      </p:cBhvr>
                                      <p:to>
                                        <p:strVal val="visible"/>
                                      </p:to>
                                    </p:set>
                                    <p:animEffect transition="in" filter="fade">
                                      <p:cBhvr>
                                        <p:cTn id="24" dur="500"/>
                                        <p:tgtEl>
                                          <p:spTgt spid="22"/>
                                        </p:tgtEl>
                                      </p:cBhvr>
                                    </p:animEffect>
                                  </p:childTnLst>
                                </p:cTn>
                              </p:par>
                            </p:childTnLst>
                          </p:cTn>
                        </p:par>
                        <p:par>
                          <p:cTn id="25" fill="hold">
                            <p:stCondLst>
                              <p:cond delay="2500"/>
                            </p:stCondLst>
                            <p:childTnLst>
                              <p:par>
                                <p:cTn id="26" presetID="10" presetClass="entr" presetSubtype="0" fill="hold" grpId="0" nodeType="after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fade">
                                      <p:cBhvr>
                                        <p:cTn id="2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21" grpId="0" bldLvl="0" animBg="1"/>
      <p:bldP spid="22" grpId="0"/>
      <p:bldP spid="24" grpId="0"/>
      <p:bldP spid="25" grpId="0"/>
    </p:bld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文本框 7"/>
          <p:cNvSpPr txBox="1"/>
          <p:nvPr/>
        </p:nvSpPr>
        <p:spPr>
          <a:xfrm>
            <a:off x="1073369" y="144242"/>
            <a:ext cx="3141980" cy="460375"/>
          </a:xfrm>
          <a:prstGeom prst="rect">
            <a:avLst/>
          </a:prstGeom>
          <a:noFill/>
        </p:spPr>
        <p:txBody>
          <a:bodyPr wrap="none" rtlCol="0" anchor="ctr">
            <a:spAutoFit/>
          </a:bodyPr>
          <a:lstStyle/>
          <a:p>
            <a:r>
              <a:rPr lang="en-US" altLang="zh-CN" sz="2400">
                <a:solidFill>
                  <a:schemeClr val="accent1"/>
                </a:solidFill>
                <a:latin typeface="微软雅黑" panose="020B0503020204020204" pitchFamily="34" charset="-122"/>
                <a:ea typeface="微软雅黑" panose="020B0503020204020204" pitchFamily="34" charset="-122"/>
                <a:cs typeface="Arial" panose="020B0604020202020204"/>
              </a:rPr>
              <a:t>7.4 </a:t>
            </a:r>
            <a:r>
              <a:rPr lang="zh-CN" altLang="en-US" sz="2400">
                <a:solidFill>
                  <a:schemeClr val="accent1"/>
                </a:solidFill>
                <a:latin typeface="微软雅黑" panose="020B0503020204020204" pitchFamily="34" charset="-122"/>
                <a:ea typeface="微软雅黑" panose="020B0503020204020204" pitchFamily="34" charset="-122"/>
                <a:cs typeface="Arial" panose="020B0604020202020204"/>
              </a:rPr>
              <a:t>图遍历算法的应用</a:t>
            </a:r>
          </a:p>
        </p:txBody>
      </p:sp>
      <p:sp>
        <p:nvSpPr>
          <p:cNvPr id="9" name="Text Box 5"/>
          <p:cNvSpPr txBox="1">
            <a:spLocks noChangeArrowheads="1"/>
          </p:cNvSpPr>
          <p:nvPr/>
        </p:nvSpPr>
        <p:spPr bwMode="auto">
          <a:xfrm>
            <a:off x="1038673" y="847545"/>
            <a:ext cx="4846561" cy="398780"/>
          </a:xfrm>
          <a:prstGeom prst="rect">
            <a:avLst/>
          </a:prstGeom>
          <a:noFill/>
        </p:spPr>
        <p:txBody>
          <a:bodyPr wrap="square">
            <a:spAutoFit/>
          </a:bodyPr>
          <a:lstStyle>
            <a:defPPr>
              <a:defRPr lang="zh-CN"/>
            </a:defPPr>
            <a:lvl1pPr marL="342900" marR="0" lvl="0" indent="-342900" fontAlgn="auto">
              <a:lnSpc>
                <a:spcPct val="100000"/>
              </a:lnSpc>
              <a:spcBef>
                <a:spcPts val="0"/>
              </a:spcBef>
              <a:spcAft>
                <a:spcPts val="0"/>
              </a:spcAft>
              <a:buClrTx/>
              <a:buSzTx/>
              <a:buFont typeface="Wingdings" panose="05000000000000000000" pitchFamily="2" charset="2"/>
              <a:buChar char="l"/>
              <a:defRPr kumimoji="0" sz="2000" b="0" i="0" u="none" strike="noStrike" cap="none" spc="0" normalizeH="0" baseline="0">
                <a:ln>
                  <a:noFill/>
                </a:ln>
                <a:solidFill>
                  <a:srgbClr val="A5A5A5">
                    <a:lumMod val="50000"/>
                  </a:srgbClr>
                </a:solidFill>
                <a:effectLst/>
                <a:uLnTx/>
                <a:uFillTx/>
                <a:latin typeface="思源黑体 CN Heavy" panose="020B0A00000000000000" pitchFamily="34" charset="-122"/>
                <a:ea typeface="思源黑体 CN Heavy" panose="020B0A00000000000000" pitchFamily="34" charset="-122"/>
              </a:defRPr>
            </a:lvl1pPr>
          </a:lstStyle>
          <a:p>
            <a:r>
              <a:rPr lang="en-US" altLang="zh-CN">
                <a:solidFill>
                  <a:srgbClr val="000000"/>
                </a:solidFill>
                <a:latin typeface="微软雅黑" panose="020B0503020204020204" pitchFamily="34" charset="-122"/>
                <a:ea typeface="微软雅黑" panose="020B0503020204020204" pitchFamily="34" charset="-122"/>
              </a:rPr>
              <a:t>7.4.1 </a:t>
            </a:r>
            <a:r>
              <a:rPr lang="zh-CN" altLang="en-US">
                <a:solidFill>
                  <a:srgbClr val="000000"/>
                </a:solidFill>
                <a:latin typeface="微软雅黑" panose="020B0503020204020204" pitchFamily="34" charset="-122"/>
                <a:ea typeface="微软雅黑" panose="020B0503020204020204" pitchFamily="34" charset="-122"/>
              </a:rPr>
              <a:t>深度优先遍历算法的应用</a:t>
            </a:r>
          </a:p>
        </p:txBody>
      </p:sp>
      <p:grpSp>
        <p:nvGrpSpPr>
          <p:cNvPr id="10" name="组合 9"/>
          <p:cNvGrpSpPr/>
          <p:nvPr/>
        </p:nvGrpSpPr>
        <p:grpSpPr>
          <a:xfrm>
            <a:off x="1264268" y="1421535"/>
            <a:ext cx="975966" cy="517274"/>
            <a:chOff x="1396240" y="2304668"/>
            <a:chExt cx="1890287" cy="480002"/>
          </a:xfrm>
        </p:grpSpPr>
        <p:sp>
          <p:nvSpPr>
            <p:cNvPr id="11" name="矩形: 圆角 10"/>
            <p:cNvSpPr/>
            <p:nvPr>
              <p:custDataLst>
                <p:tags r:id="rId2"/>
              </p:custDataLst>
            </p:nvPr>
          </p:nvSpPr>
          <p:spPr>
            <a:xfrm>
              <a:off x="1396240" y="2304668"/>
              <a:ext cx="1890287" cy="480002"/>
            </a:xfrm>
            <a:prstGeom prst="round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lt1"/>
                </a:solidFill>
              </a:endParaRPr>
            </a:p>
          </p:txBody>
        </p:sp>
        <p:sp>
          <p:nvSpPr>
            <p:cNvPr id="12" name="文本框 11"/>
            <p:cNvSpPr txBox="1"/>
            <p:nvPr>
              <p:custDataLst>
                <p:tags r:id="rId3"/>
              </p:custDataLst>
            </p:nvPr>
          </p:nvSpPr>
          <p:spPr>
            <a:xfrm>
              <a:off x="1433296" y="2360437"/>
              <a:ext cx="1853231" cy="370046"/>
            </a:xfrm>
            <a:prstGeom prst="rect">
              <a:avLst/>
            </a:prstGeom>
            <a:noFill/>
          </p:spPr>
          <p:txBody>
            <a:bodyPr wrap="square" rtlCol="0">
              <a:spAutoFit/>
            </a:bodyPr>
            <a:lstStyle/>
            <a:p>
              <a:pPr algn="ctr"/>
              <a:r>
                <a:rPr lang="zh-CN" altLang="en-US" sz="2000" b="1">
                  <a:solidFill>
                    <a:schemeClr val="lt1"/>
                  </a:solidFill>
                  <a:latin typeface="微软雅黑" panose="020B0503020204020204" pitchFamily="34" charset="-122"/>
                  <a:ea typeface="微软雅黑" panose="020B0503020204020204" pitchFamily="34" charset="-122"/>
                </a:rPr>
                <a:t>重点</a:t>
              </a:r>
            </a:p>
          </p:txBody>
        </p:sp>
      </p:grpSp>
      <p:grpSp>
        <p:nvGrpSpPr>
          <p:cNvPr id="13" name="组合 12"/>
          <p:cNvGrpSpPr/>
          <p:nvPr/>
        </p:nvGrpSpPr>
        <p:grpSpPr>
          <a:xfrm>
            <a:off x="472834" y="2286576"/>
            <a:ext cx="11246332" cy="4102828"/>
            <a:chOff x="1113577" y="2755172"/>
            <a:chExt cx="11246332" cy="4102828"/>
          </a:xfrm>
        </p:grpSpPr>
        <p:pic>
          <p:nvPicPr>
            <p:cNvPr id="14" name="图片 13" descr="图片包含 白板&#10;&#10;描述已自动生成"/>
            <p:cNvPicPr>
              <a:picLocks noChangeAspect="1"/>
            </p:cNvPicPr>
            <p:nvPr/>
          </p:nvPicPr>
          <p:blipFill rotWithShape="1">
            <a:blip r:embed="rId5">
              <a:extLst>
                <a:ext uri="{28A0092B-C50C-407E-A947-70E740481C1C}">
                  <a14:useLocalDpi xmlns:a14="http://schemas.microsoft.com/office/drawing/2010/main" val="0"/>
                </a:ext>
              </a:extLst>
            </a:blip>
            <a:srcRect t="21254" r="57008"/>
            <a:stretch>
              <a:fillRect/>
            </a:stretch>
          </p:blipFill>
          <p:spPr>
            <a:xfrm>
              <a:off x="1113577" y="2755172"/>
              <a:ext cx="2315690" cy="4102828"/>
            </a:xfrm>
            <a:prstGeom prst="rect">
              <a:avLst/>
            </a:prstGeom>
          </p:spPr>
        </p:pic>
        <p:sp>
          <p:nvSpPr>
            <p:cNvPr id="15" name="TextBox 29"/>
            <p:cNvSpPr txBox="1"/>
            <p:nvPr>
              <p:custDataLst>
                <p:tags r:id="rId1"/>
              </p:custDataLst>
            </p:nvPr>
          </p:nvSpPr>
          <p:spPr>
            <a:xfrm>
              <a:off x="3306673" y="3007126"/>
              <a:ext cx="9053236" cy="2139315"/>
            </a:xfrm>
            <a:prstGeom prst="rect">
              <a:avLst/>
            </a:prstGeom>
            <a:noFill/>
            <a:ln w="38100">
              <a:solidFill>
                <a:schemeClr val="dk1"/>
              </a:solidFill>
              <a:prstDash val="solid"/>
            </a:ln>
            <a:effectLst/>
          </p:spPr>
          <p:style>
            <a:lnRef idx="2">
              <a:schemeClr val="accent6"/>
            </a:lnRef>
            <a:fillRef idx="1">
              <a:schemeClr val="lt1"/>
            </a:fillRef>
            <a:effectRef idx="0">
              <a:schemeClr val="accent6"/>
            </a:effectRef>
            <a:fontRef idx="minor">
              <a:schemeClr val="dk1"/>
            </a:fontRef>
          </p:style>
          <p:txBody>
            <a:bodyPr wrap="square" lIns="144000" tIns="108000" bIns="108000" rtlCol="0">
              <a:spAutoFit/>
            </a:bodyPr>
            <a:lstStyle>
              <a:defPPr>
                <a:defRPr lang="zh-CN"/>
              </a:defPPr>
              <a:lvl1pPr marL="252095" indent="-252095">
                <a:lnSpc>
                  <a:spcPct val="250000"/>
                </a:lnSpc>
                <a:spcBef>
                  <a:spcPts val="600"/>
                </a:spcBef>
                <a:buFont typeface="Wingdings" panose="05000000000000000000" pitchFamily="2" charset="2"/>
                <a:buChar char="u"/>
                <a:defRPr sz="2000" b="0">
                  <a:solidFill>
                    <a:srgbClr val="525252"/>
                  </a:solidFill>
                  <a:latin typeface="楷体" panose="02010609060101010101" pitchFamily="49" charset="-122"/>
                  <a:ea typeface="楷体" panose="02010609060101010101" pitchFamily="49" charset="-122"/>
                  <a:cs typeface="Consolas" panose="020B0609020204030204" pitchFamily="49" charset="0"/>
                </a:defRPr>
              </a:lvl1pPr>
            </a:lstStyle>
            <a:p>
              <a:pPr>
                <a:lnSpc>
                  <a:spcPct val="200000"/>
                </a:lnSpc>
              </a:pPr>
              <a:r>
                <a:rPr lang="zh-CN" altLang="zh-CN">
                  <a:solidFill>
                    <a:srgbClr val="000000"/>
                  </a:solidFill>
                  <a:latin typeface="微软雅黑" panose="020B0503020204020204" pitchFamily="34" charset="-122"/>
                  <a:ea typeface="微软雅黑" panose="020B0503020204020204" pitchFamily="34" charset="-122"/>
                </a:rPr>
                <a:t>上述算法中是将</a:t>
              </a:r>
              <a:r>
                <a:rPr lang="en-US" altLang="zh-CN">
                  <a:solidFill>
                    <a:srgbClr val="000000"/>
                  </a:solidFill>
                  <a:latin typeface="微软雅黑" panose="020B0503020204020204" pitchFamily="34" charset="-122"/>
                  <a:ea typeface="微软雅黑" panose="020B0503020204020204" pitchFamily="34" charset="-122"/>
                </a:rPr>
                <a:t>path</a:t>
              </a:r>
              <a:r>
                <a:rPr lang="zh-CN" altLang="zh-CN">
                  <a:solidFill>
                    <a:srgbClr val="000000"/>
                  </a:solidFill>
                  <a:latin typeface="微软雅黑" panose="020B0503020204020204" pitchFamily="34" charset="-122"/>
                  <a:ea typeface="微软雅黑" panose="020B0503020204020204" pitchFamily="34" charset="-122"/>
                </a:rPr>
                <a:t>作为一个长度为</a:t>
              </a:r>
              <a:r>
                <a:rPr lang="en-US" altLang="zh-CN">
                  <a:solidFill>
                    <a:srgbClr val="000000"/>
                  </a:solidFill>
                  <a:latin typeface="微软雅黑" panose="020B0503020204020204" pitchFamily="34" charset="-122"/>
                  <a:ea typeface="微软雅黑" panose="020B0503020204020204" pitchFamily="34" charset="-122"/>
                </a:rPr>
                <a:t>MAXV</a:t>
              </a:r>
              <a:r>
                <a:rPr lang="zh-CN" altLang="zh-CN">
                  <a:solidFill>
                    <a:srgbClr val="000000"/>
                  </a:solidFill>
                  <a:latin typeface="微软雅黑" panose="020B0503020204020204" pitchFamily="34" charset="-122"/>
                  <a:ea typeface="微软雅黑" panose="020B0503020204020204" pitchFamily="34" charset="-122"/>
                </a:rPr>
                <a:t>的数组，通过</a:t>
              </a:r>
              <a:r>
                <a:rPr lang="en-US" altLang="zh-CN">
                  <a:solidFill>
                    <a:srgbClr val="000000"/>
                  </a:solidFill>
                  <a:latin typeface="微软雅黑" panose="020B0503020204020204" pitchFamily="34" charset="-122"/>
                  <a:ea typeface="微软雅黑" panose="020B0503020204020204" pitchFamily="34" charset="-122"/>
                </a:rPr>
                <a:t>path[0..d]</a:t>
              </a:r>
              <a:r>
                <a:rPr lang="zh-CN" altLang="zh-CN">
                  <a:solidFill>
                    <a:srgbClr val="000000"/>
                  </a:solidFill>
                  <a:latin typeface="微软雅黑" panose="020B0503020204020204" pitchFamily="34" charset="-122"/>
                  <a:ea typeface="微软雅黑" panose="020B0503020204020204" pitchFamily="34" charset="-122"/>
                </a:rPr>
                <a:t>表示路径的（</a:t>
              </a:r>
              <a:r>
                <a:rPr lang="en-US" altLang="zh-CN">
                  <a:solidFill>
                    <a:srgbClr val="000000"/>
                  </a:solidFill>
                  <a:latin typeface="微软雅黑" panose="020B0503020204020204" pitchFamily="34" charset="-122"/>
                  <a:ea typeface="微软雅黑" panose="020B0503020204020204" pitchFamily="34" charset="-122"/>
                </a:rPr>
                <a:t>d</a:t>
              </a:r>
              <a:r>
                <a:rPr lang="zh-CN" altLang="zh-CN">
                  <a:solidFill>
                    <a:srgbClr val="000000"/>
                  </a:solidFill>
                  <a:latin typeface="微软雅黑" panose="020B0503020204020204" pitchFamily="34" charset="-122"/>
                  <a:ea typeface="微软雅黑" panose="020B0503020204020204" pitchFamily="34" charset="-122"/>
                </a:rPr>
                <a:t>参数为</a:t>
              </a:r>
              <a:r>
                <a:rPr lang="en-US" altLang="zh-CN">
                  <a:solidFill>
                    <a:srgbClr val="000000"/>
                  </a:solidFill>
                  <a:latin typeface="微软雅黑" panose="020B0503020204020204" pitchFamily="34" charset="-122"/>
                  <a:ea typeface="微软雅黑" panose="020B0503020204020204" pitchFamily="34" charset="-122"/>
                </a:rPr>
                <a:t>int</a:t>
              </a:r>
              <a:r>
                <a:rPr lang="zh-CN" altLang="zh-CN">
                  <a:solidFill>
                    <a:srgbClr val="000000"/>
                  </a:solidFill>
                  <a:latin typeface="微软雅黑" panose="020B0503020204020204" pitchFamily="34" charset="-122"/>
                  <a:ea typeface="微软雅黑" panose="020B0503020204020204" pitchFamily="34" charset="-122"/>
                </a:rPr>
                <a:t>的不可变类型，具有自动回退功能）</a:t>
              </a:r>
              <a:r>
                <a:rPr lang="zh-CN" altLang="en-US">
                  <a:solidFill>
                    <a:srgbClr val="000000"/>
                  </a:solidFill>
                  <a:latin typeface="微软雅黑" panose="020B0503020204020204" pitchFamily="34" charset="-122"/>
                  <a:ea typeface="微软雅黑" panose="020B0503020204020204" pitchFamily="34" charset="-122"/>
                </a:rPr>
                <a:t>。</a:t>
              </a:r>
              <a:endParaRPr lang="en-US" altLang="zh-CN">
                <a:solidFill>
                  <a:srgbClr val="000000"/>
                </a:solidFill>
                <a:latin typeface="微软雅黑" panose="020B0503020204020204" pitchFamily="34" charset="-122"/>
                <a:ea typeface="微软雅黑" panose="020B0503020204020204" pitchFamily="34" charset="-122"/>
              </a:endParaRPr>
            </a:p>
            <a:p>
              <a:pPr>
                <a:lnSpc>
                  <a:spcPct val="200000"/>
                </a:lnSpc>
              </a:pPr>
              <a:r>
                <a:rPr lang="zh-CN" altLang="zh-CN">
                  <a:solidFill>
                    <a:srgbClr val="000000"/>
                  </a:solidFill>
                  <a:latin typeface="微软雅黑" panose="020B0503020204020204" pitchFamily="34" charset="-122"/>
                  <a:ea typeface="微软雅黑" panose="020B0503020204020204" pitchFamily="34" charset="-122"/>
                </a:rPr>
                <a:t>能不能直接用</a:t>
              </a:r>
              <a:r>
                <a:rPr lang="en-US" altLang="zh-CN">
                  <a:solidFill>
                    <a:srgbClr val="000000"/>
                  </a:solidFill>
                  <a:latin typeface="微软雅黑" panose="020B0503020204020204" pitchFamily="34" charset="-122"/>
                  <a:ea typeface="微软雅黑" panose="020B0503020204020204" pitchFamily="34" charset="-122"/>
                </a:rPr>
                <a:t>path</a:t>
              </a:r>
              <a:r>
                <a:rPr lang="zh-CN" altLang="zh-CN">
                  <a:solidFill>
                    <a:srgbClr val="000000"/>
                  </a:solidFill>
                  <a:latin typeface="微软雅黑" panose="020B0503020204020204" pitchFamily="34" charset="-122"/>
                  <a:ea typeface="微软雅黑" panose="020B0503020204020204" pitchFamily="34" charset="-122"/>
                </a:rPr>
                <a:t>列表存放路径呢？</a:t>
              </a:r>
            </a:p>
          </p:txBody>
        </p:sp>
      </p:gr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0-#ppt_w/2"/>
                                          </p:val>
                                        </p:tav>
                                        <p:tav tm="100000">
                                          <p:val>
                                            <p:strVal val="#ppt_x"/>
                                          </p:val>
                                        </p:tav>
                                      </p:tavLst>
                                    </p:anim>
                                    <p:anim calcmode="lin" valueType="num">
                                      <p:cBhvr additive="base">
                                        <p:cTn id="12" dur="500" fill="hold"/>
                                        <p:tgtEl>
                                          <p:spTgt spid="9"/>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10" presetClass="entr" presetSubtype="0" fill="hold" nodeType="after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childTnLst>
                          </p:cTn>
                        </p:par>
                        <p:par>
                          <p:cTn id="17" fill="hold">
                            <p:stCondLst>
                              <p:cond delay="1500"/>
                            </p:stCondLst>
                            <p:childTnLst>
                              <p:par>
                                <p:cTn id="18" presetID="10" presetClass="entr" presetSubtype="0" fill="hold" nodeType="after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Box 2"/>
          <p:cNvSpPr txBox="1"/>
          <p:nvPr>
            <p:custDataLst>
              <p:tags r:id="rId1"/>
            </p:custDataLst>
          </p:nvPr>
        </p:nvSpPr>
        <p:spPr>
          <a:xfrm>
            <a:off x="1890989" y="1442560"/>
            <a:ext cx="9111307" cy="4903470"/>
          </a:xfrm>
          <a:prstGeom prst="rect">
            <a:avLst/>
          </a:prstGeom>
          <a:noFill/>
          <a:ln w="19050">
            <a:solidFill>
              <a:schemeClr val="lt1">
                <a:lumMod val="50000"/>
              </a:schemeClr>
            </a:solidFill>
            <a:prstDash val="sysDash"/>
          </a:ln>
          <a:effectLst/>
        </p:spPr>
        <p:style>
          <a:lnRef idx="2">
            <a:schemeClr val="accent6"/>
          </a:lnRef>
          <a:fillRef idx="1">
            <a:schemeClr val="lt1"/>
          </a:fillRef>
          <a:effectRef idx="0">
            <a:schemeClr val="accent6"/>
          </a:effectRef>
          <a:fontRef idx="minor">
            <a:schemeClr val="dk1"/>
          </a:fontRef>
        </p:style>
        <p:txBody>
          <a:bodyPr wrap="square" lIns="216000" tIns="144000" bIns="144000" rtlCol="0">
            <a:spAutoFit/>
          </a:bodyPr>
          <a:lstStyle>
            <a:defPPr>
              <a:defRPr lang="zh-CN"/>
            </a:defPPr>
            <a:lvl1pPr>
              <a:lnSpc>
                <a:spcPct val="120000"/>
              </a:lnSpc>
              <a:defRPr sz="2000" b="0">
                <a:solidFill>
                  <a:srgbClr val="525252"/>
                </a:solidFill>
                <a:latin typeface="楷体" panose="02010609060101010101" pitchFamily="49" charset="-122"/>
                <a:ea typeface="楷体" panose="02010609060101010101" pitchFamily="49" charset="-122"/>
                <a:cs typeface="Consolas" panose="020B0609020204030204" pitchFamily="49" charset="0"/>
              </a:defRPr>
            </a:lvl1pPr>
          </a:lstStyle>
          <a:p>
            <a:pPr>
              <a:lnSpc>
                <a:spcPct val="100000"/>
              </a:lnSpc>
            </a:pPr>
            <a:r>
              <a:rPr lang="en-US" altLang="zh-CN">
                <a:solidFill>
                  <a:srgbClr val="000000"/>
                </a:solidFill>
                <a:latin typeface="微软雅黑" panose="020B0503020204020204" pitchFamily="34" charset="-122"/>
                <a:ea typeface="微软雅黑" panose="020B0503020204020204" pitchFamily="34" charset="-122"/>
              </a:rPr>
              <a:t>def FindaPath2(G,u,v):             	#</a:t>
            </a:r>
            <a:r>
              <a:rPr lang="zh-CN" altLang="en-US">
                <a:solidFill>
                  <a:srgbClr val="000000"/>
                </a:solidFill>
                <a:latin typeface="微软雅黑" panose="020B0503020204020204" pitchFamily="34" charset="-122"/>
                <a:ea typeface="微软雅黑" panose="020B0503020204020204" pitchFamily="34" charset="-122"/>
              </a:rPr>
              <a:t>解法</a:t>
            </a:r>
            <a:r>
              <a:rPr lang="en-US" altLang="zh-CN">
                <a:solidFill>
                  <a:srgbClr val="000000"/>
                </a:solidFill>
                <a:latin typeface="微软雅黑" panose="020B0503020204020204" pitchFamily="34" charset="-122"/>
                <a:ea typeface="微软雅黑" panose="020B0503020204020204" pitchFamily="34" charset="-122"/>
              </a:rPr>
              <a:t>2</a:t>
            </a:r>
            <a:r>
              <a:rPr lang="zh-CN" altLang="en-US">
                <a:solidFill>
                  <a:srgbClr val="000000"/>
                </a:solidFill>
                <a:latin typeface="微软雅黑" panose="020B0503020204020204" pitchFamily="34" charset="-122"/>
                <a:ea typeface="微软雅黑" panose="020B0503020204020204" pitchFamily="34" charset="-122"/>
              </a:rPr>
              <a:t>：</a:t>
            </a:r>
            <a:r>
              <a:rPr lang="zh-CN" altLang="zh-CN">
                <a:solidFill>
                  <a:srgbClr val="000000"/>
                </a:solidFill>
                <a:latin typeface="微软雅黑" panose="020B0503020204020204" pitchFamily="34" charset="-122"/>
                <a:ea typeface="微软雅黑" panose="020B0503020204020204" pitchFamily="34" charset="-122"/>
              </a:rPr>
              <a:t>求</a:t>
            </a:r>
            <a:r>
              <a:rPr lang="en-US" altLang="zh-CN">
                <a:solidFill>
                  <a:srgbClr val="000000"/>
                </a:solidFill>
                <a:latin typeface="微软雅黑" panose="020B0503020204020204" pitchFamily="34" charset="-122"/>
                <a:ea typeface="微软雅黑" panose="020B0503020204020204" pitchFamily="34" charset="-122"/>
              </a:rPr>
              <a:t>u</a:t>
            </a:r>
            <a:r>
              <a:rPr lang="zh-CN" altLang="zh-CN">
                <a:solidFill>
                  <a:srgbClr val="000000"/>
                </a:solidFill>
                <a:latin typeface="微软雅黑" panose="020B0503020204020204" pitchFamily="34" charset="-122"/>
                <a:ea typeface="微软雅黑" panose="020B0503020204020204" pitchFamily="34" charset="-122"/>
              </a:rPr>
              <a:t>到</a:t>
            </a:r>
            <a:r>
              <a:rPr lang="en-US" altLang="zh-CN">
                <a:solidFill>
                  <a:srgbClr val="000000"/>
                </a:solidFill>
                <a:latin typeface="微软雅黑" panose="020B0503020204020204" pitchFamily="34" charset="-122"/>
                <a:ea typeface="微软雅黑" panose="020B0503020204020204" pitchFamily="34" charset="-122"/>
              </a:rPr>
              <a:t>v</a:t>
            </a:r>
            <a:r>
              <a:rPr lang="zh-CN" altLang="zh-CN">
                <a:solidFill>
                  <a:srgbClr val="000000"/>
                </a:solidFill>
                <a:latin typeface="微软雅黑" panose="020B0503020204020204" pitchFamily="34" charset="-122"/>
                <a:ea typeface="微软雅黑" panose="020B0503020204020204" pitchFamily="34" charset="-122"/>
              </a:rPr>
              <a:t>的一条简单路径</a:t>
            </a:r>
          </a:p>
          <a:p>
            <a:pPr>
              <a:lnSpc>
                <a:spcPct val="100000"/>
              </a:lnSpc>
            </a:pPr>
            <a:r>
              <a:rPr lang="en-US" altLang="zh-CN">
                <a:solidFill>
                  <a:srgbClr val="000000"/>
                </a:solidFill>
                <a:latin typeface="微软雅黑" panose="020B0503020204020204" pitchFamily="34" charset="-122"/>
                <a:ea typeface="微软雅黑" panose="020B0503020204020204" pitchFamily="34" charset="-122"/>
              </a:rPr>
              <a:t>  path=[]</a:t>
            </a:r>
            <a:endParaRPr lang="zh-CN" altLang="zh-CN">
              <a:solidFill>
                <a:srgbClr val="000000"/>
              </a:solidFill>
              <a:latin typeface="微软雅黑" panose="020B0503020204020204" pitchFamily="34" charset="-122"/>
              <a:ea typeface="微软雅黑" panose="020B0503020204020204" pitchFamily="34" charset="-122"/>
            </a:endParaRPr>
          </a:p>
          <a:p>
            <a:pPr>
              <a:lnSpc>
                <a:spcPct val="100000"/>
              </a:lnSpc>
            </a:pPr>
            <a:r>
              <a:rPr lang="en-US" altLang="zh-CN">
                <a:solidFill>
                  <a:srgbClr val="000000"/>
                </a:solidFill>
                <a:latin typeface="微软雅黑" panose="020B0503020204020204" pitchFamily="34" charset="-122"/>
                <a:ea typeface="微软雅黑" panose="020B0503020204020204" pitchFamily="34" charset="-122"/>
              </a:rPr>
              <a:t>  for i in range(G.n): visited[i]=0   	#</a:t>
            </a:r>
            <a:r>
              <a:rPr lang="zh-CN" altLang="zh-CN">
                <a:solidFill>
                  <a:srgbClr val="000000"/>
                </a:solidFill>
                <a:latin typeface="微软雅黑" panose="020B0503020204020204" pitchFamily="34" charset="-122"/>
                <a:ea typeface="微软雅黑" panose="020B0503020204020204" pitchFamily="34" charset="-122"/>
              </a:rPr>
              <a:t>初始化</a:t>
            </a:r>
          </a:p>
          <a:p>
            <a:pPr>
              <a:lnSpc>
                <a:spcPct val="100000"/>
              </a:lnSpc>
            </a:pPr>
            <a:r>
              <a:rPr lang="en-US" altLang="zh-CN">
                <a:solidFill>
                  <a:srgbClr val="000000"/>
                </a:solidFill>
                <a:latin typeface="微软雅黑" panose="020B0503020204020204" pitchFamily="34" charset="-122"/>
                <a:ea typeface="微软雅黑" panose="020B0503020204020204" pitchFamily="34" charset="-122"/>
              </a:rPr>
              <a:t>  FindaPath21(G,u,v,path)</a:t>
            </a:r>
            <a:endParaRPr lang="zh-CN" altLang="zh-CN">
              <a:solidFill>
                <a:srgbClr val="000000"/>
              </a:solidFill>
              <a:latin typeface="微软雅黑" panose="020B0503020204020204" pitchFamily="34" charset="-122"/>
              <a:ea typeface="微软雅黑" panose="020B0503020204020204" pitchFamily="34" charset="-122"/>
            </a:endParaRPr>
          </a:p>
          <a:p>
            <a:pPr>
              <a:lnSpc>
                <a:spcPct val="100000"/>
              </a:lnSpc>
            </a:pPr>
            <a:r>
              <a:rPr lang="en-US" altLang="zh-CN">
                <a:solidFill>
                  <a:srgbClr val="000000"/>
                </a:solidFill>
                <a:latin typeface="微软雅黑" panose="020B0503020204020204" pitchFamily="34" charset="-122"/>
                <a:ea typeface="微软雅黑" panose="020B0503020204020204" pitchFamily="34" charset="-122"/>
              </a:rPr>
              <a:t> </a:t>
            </a:r>
            <a:endParaRPr lang="zh-CN" altLang="zh-CN">
              <a:solidFill>
                <a:srgbClr val="000000"/>
              </a:solidFill>
              <a:latin typeface="微软雅黑" panose="020B0503020204020204" pitchFamily="34" charset="-122"/>
              <a:ea typeface="微软雅黑" panose="020B0503020204020204" pitchFamily="34" charset="-122"/>
            </a:endParaRPr>
          </a:p>
          <a:p>
            <a:pPr>
              <a:lnSpc>
                <a:spcPct val="100000"/>
              </a:lnSpc>
            </a:pPr>
            <a:r>
              <a:rPr lang="en-US" altLang="zh-CN">
                <a:solidFill>
                  <a:srgbClr val="000000"/>
                </a:solidFill>
                <a:latin typeface="微软雅黑" panose="020B0503020204020204" pitchFamily="34" charset="-122"/>
                <a:ea typeface="微软雅黑" panose="020B0503020204020204" pitchFamily="34" charset="-122"/>
              </a:rPr>
              <a:t>def FindaPath21(G,u,v,path):            	#</a:t>
            </a:r>
            <a:r>
              <a:rPr lang="zh-CN" altLang="zh-CN">
                <a:solidFill>
                  <a:srgbClr val="000000"/>
                </a:solidFill>
                <a:latin typeface="微软雅黑" panose="020B0503020204020204" pitchFamily="34" charset="-122"/>
                <a:ea typeface="微软雅黑" panose="020B0503020204020204" pitchFamily="34" charset="-122"/>
              </a:rPr>
              <a:t>被</a:t>
            </a:r>
            <a:r>
              <a:rPr lang="en-US" altLang="zh-CN">
                <a:solidFill>
                  <a:srgbClr val="000000"/>
                </a:solidFill>
                <a:latin typeface="微软雅黑" panose="020B0503020204020204" pitchFamily="34" charset="-122"/>
                <a:ea typeface="微软雅黑" panose="020B0503020204020204" pitchFamily="34" charset="-122"/>
              </a:rPr>
              <a:t>Findapath2</a:t>
            </a:r>
            <a:r>
              <a:rPr lang="zh-CN" altLang="zh-CN">
                <a:solidFill>
                  <a:srgbClr val="000000"/>
                </a:solidFill>
                <a:latin typeface="微软雅黑" panose="020B0503020204020204" pitchFamily="34" charset="-122"/>
                <a:ea typeface="微软雅黑" panose="020B0503020204020204" pitchFamily="34" charset="-122"/>
              </a:rPr>
              <a:t>调用</a:t>
            </a:r>
          </a:p>
          <a:p>
            <a:pPr>
              <a:lnSpc>
                <a:spcPct val="100000"/>
              </a:lnSpc>
            </a:pPr>
            <a:r>
              <a:rPr lang="en-US" altLang="zh-CN">
                <a:solidFill>
                  <a:srgbClr val="000000"/>
                </a:solidFill>
                <a:latin typeface="微软雅黑" panose="020B0503020204020204" pitchFamily="34" charset="-122"/>
                <a:ea typeface="微软雅黑" panose="020B0503020204020204" pitchFamily="34" charset="-122"/>
              </a:rPr>
              <a:t>  visited[u]=1</a:t>
            </a:r>
            <a:endParaRPr lang="zh-CN" altLang="zh-CN">
              <a:solidFill>
                <a:srgbClr val="000000"/>
              </a:solidFill>
              <a:latin typeface="微软雅黑" panose="020B0503020204020204" pitchFamily="34" charset="-122"/>
              <a:ea typeface="微软雅黑" panose="020B0503020204020204" pitchFamily="34" charset="-122"/>
            </a:endParaRPr>
          </a:p>
          <a:p>
            <a:pPr>
              <a:lnSpc>
                <a:spcPct val="100000"/>
              </a:lnSpc>
            </a:pPr>
            <a:r>
              <a:rPr lang="en-US" altLang="zh-CN">
                <a:solidFill>
                  <a:srgbClr val="000000"/>
                </a:solidFill>
                <a:latin typeface="微软雅黑" panose="020B0503020204020204" pitchFamily="34" charset="-122"/>
                <a:ea typeface="微软雅黑" panose="020B0503020204020204" pitchFamily="34" charset="-122"/>
              </a:rPr>
              <a:t>  path.append(u)				#</a:t>
            </a:r>
            <a:r>
              <a:rPr lang="zh-CN" altLang="zh-CN">
                <a:solidFill>
                  <a:srgbClr val="000000"/>
                </a:solidFill>
                <a:latin typeface="微软雅黑" panose="020B0503020204020204" pitchFamily="34" charset="-122"/>
                <a:ea typeface="微软雅黑" panose="020B0503020204020204" pitchFamily="34" charset="-122"/>
              </a:rPr>
              <a:t>顶点</a:t>
            </a:r>
            <a:r>
              <a:rPr lang="en-US" altLang="zh-CN">
                <a:solidFill>
                  <a:srgbClr val="000000"/>
                </a:solidFill>
                <a:latin typeface="微软雅黑" panose="020B0503020204020204" pitchFamily="34" charset="-122"/>
                <a:ea typeface="微软雅黑" panose="020B0503020204020204" pitchFamily="34" charset="-122"/>
              </a:rPr>
              <a:t>u</a:t>
            </a:r>
            <a:r>
              <a:rPr lang="zh-CN" altLang="zh-CN">
                <a:solidFill>
                  <a:srgbClr val="000000"/>
                </a:solidFill>
                <a:latin typeface="微软雅黑" panose="020B0503020204020204" pitchFamily="34" charset="-122"/>
                <a:ea typeface="微软雅黑" panose="020B0503020204020204" pitchFamily="34" charset="-122"/>
              </a:rPr>
              <a:t>加入到路径中</a:t>
            </a:r>
          </a:p>
          <a:p>
            <a:pPr>
              <a:lnSpc>
                <a:spcPct val="100000"/>
              </a:lnSpc>
            </a:pPr>
            <a:r>
              <a:rPr lang="en-US" altLang="zh-CN">
                <a:solidFill>
                  <a:srgbClr val="000000"/>
                </a:solidFill>
                <a:latin typeface="微软雅黑" panose="020B0503020204020204" pitchFamily="34" charset="-122"/>
                <a:ea typeface="微软雅黑" panose="020B0503020204020204" pitchFamily="34" charset="-122"/>
              </a:rPr>
              <a:t>  if u==v:				#</a:t>
            </a:r>
            <a:r>
              <a:rPr lang="zh-CN" altLang="zh-CN">
                <a:solidFill>
                  <a:srgbClr val="000000"/>
                </a:solidFill>
                <a:latin typeface="微软雅黑" panose="020B0503020204020204" pitchFamily="34" charset="-122"/>
                <a:ea typeface="微软雅黑" panose="020B0503020204020204" pitchFamily="34" charset="-122"/>
              </a:rPr>
              <a:t>找到一条路径后输出并返回</a:t>
            </a:r>
          </a:p>
          <a:p>
            <a:pPr>
              <a:lnSpc>
                <a:spcPct val="100000"/>
              </a:lnSpc>
            </a:pPr>
            <a:r>
              <a:rPr lang="en-US" altLang="zh-CN">
                <a:solidFill>
                  <a:srgbClr val="000000"/>
                </a:solidFill>
                <a:latin typeface="微软雅黑" panose="020B0503020204020204" pitchFamily="34" charset="-122"/>
                <a:ea typeface="微软雅黑" panose="020B0503020204020204" pitchFamily="34" charset="-122"/>
              </a:rPr>
              <a:t>     print(path)</a:t>
            </a:r>
            <a:endParaRPr lang="zh-CN" altLang="zh-CN">
              <a:solidFill>
                <a:srgbClr val="000000"/>
              </a:solidFill>
              <a:latin typeface="微软雅黑" panose="020B0503020204020204" pitchFamily="34" charset="-122"/>
              <a:ea typeface="微软雅黑" panose="020B0503020204020204" pitchFamily="34" charset="-122"/>
            </a:endParaRPr>
          </a:p>
          <a:p>
            <a:pPr>
              <a:lnSpc>
                <a:spcPct val="100000"/>
              </a:lnSpc>
            </a:pPr>
            <a:r>
              <a:rPr lang="en-US" altLang="zh-CN">
                <a:solidFill>
                  <a:srgbClr val="000000"/>
                </a:solidFill>
                <a:latin typeface="微软雅黑" panose="020B0503020204020204" pitchFamily="34" charset="-122"/>
                <a:ea typeface="微软雅黑" panose="020B0503020204020204" pitchFamily="34" charset="-122"/>
              </a:rPr>
              <a:t>     return</a:t>
            </a:r>
            <a:endParaRPr lang="zh-CN" altLang="zh-CN">
              <a:solidFill>
                <a:srgbClr val="000000"/>
              </a:solidFill>
              <a:latin typeface="微软雅黑" panose="020B0503020204020204" pitchFamily="34" charset="-122"/>
              <a:ea typeface="微软雅黑" panose="020B0503020204020204" pitchFamily="34" charset="-122"/>
            </a:endParaRPr>
          </a:p>
          <a:p>
            <a:pPr>
              <a:lnSpc>
                <a:spcPct val="100000"/>
              </a:lnSpc>
            </a:pPr>
            <a:r>
              <a:rPr lang="en-US" altLang="zh-CN">
                <a:solidFill>
                  <a:srgbClr val="000000"/>
                </a:solidFill>
                <a:latin typeface="微软雅黑" panose="020B0503020204020204" pitchFamily="34" charset="-122"/>
                <a:ea typeface="微软雅黑" panose="020B0503020204020204" pitchFamily="34" charset="-122"/>
              </a:rPr>
              <a:t>  for j in range(len(G.adjlist[u])):    	#</a:t>
            </a:r>
            <a:r>
              <a:rPr lang="zh-CN" altLang="zh-CN">
                <a:solidFill>
                  <a:srgbClr val="000000"/>
                </a:solidFill>
                <a:latin typeface="微软雅黑" panose="020B0503020204020204" pitchFamily="34" charset="-122"/>
                <a:ea typeface="微软雅黑" panose="020B0503020204020204" pitchFamily="34" charset="-122"/>
              </a:rPr>
              <a:t>处理顶点</a:t>
            </a:r>
            <a:r>
              <a:rPr lang="en-US" altLang="zh-CN">
                <a:solidFill>
                  <a:srgbClr val="000000"/>
                </a:solidFill>
                <a:latin typeface="微软雅黑" panose="020B0503020204020204" pitchFamily="34" charset="-122"/>
                <a:ea typeface="微软雅黑" panose="020B0503020204020204" pitchFamily="34" charset="-122"/>
              </a:rPr>
              <a:t>u</a:t>
            </a:r>
            <a:r>
              <a:rPr lang="zh-CN" altLang="zh-CN">
                <a:solidFill>
                  <a:srgbClr val="000000"/>
                </a:solidFill>
                <a:latin typeface="微软雅黑" panose="020B0503020204020204" pitchFamily="34" charset="-122"/>
                <a:ea typeface="微软雅黑" panose="020B0503020204020204" pitchFamily="34" charset="-122"/>
              </a:rPr>
              <a:t>的所有出边</a:t>
            </a:r>
          </a:p>
          <a:p>
            <a:pPr>
              <a:lnSpc>
                <a:spcPct val="100000"/>
              </a:lnSpc>
            </a:pPr>
            <a:r>
              <a:rPr lang="en-US" altLang="zh-CN">
                <a:solidFill>
                  <a:srgbClr val="000000"/>
                </a:solidFill>
                <a:latin typeface="微软雅黑" panose="020B0503020204020204" pitchFamily="34" charset="-122"/>
                <a:ea typeface="微软雅黑" panose="020B0503020204020204" pitchFamily="34" charset="-122"/>
              </a:rPr>
              <a:t>     w=G.adjlist[u][j].adjvex           	#</a:t>
            </a:r>
            <a:r>
              <a:rPr lang="zh-CN" altLang="zh-CN">
                <a:solidFill>
                  <a:srgbClr val="000000"/>
                </a:solidFill>
                <a:latin typeface="微软雅黑" panose="020B0503020204020204" pitchFamily="34" charset="-122"/>
                <a:ea typeface="微软雅黑" panose="020B0503020204020204" pitchFamily="34" charset="-122"/>
              </a:rPr>
              <a:t>取顶点</a:t>
            </a:r>
            <a:r>
              <a:rPr lang="en-US" altLang="zh-CN">
                <a:solidFill>
                  <a:srgbClr val="000000"/>
                </a:solidFill>
                <a:latin typeface="微软雅黑" panose="020B0503020204020204" pitchFamily="34" charset="-122"/>
                <a:ea typeface="微软雅黑" panose="020B0503020204020204" pitchFamily="34" charset="-122"/>
              </a:rPr>
              <a:t>u</a:t>
            </a:r>
            <a:r>
              <a:rPr lang="zh-CN" altLang="zh-CN">
                <a:solidFill>
                  <a:srgbClr val="000000"/>
                </a:solidFill>
                <a:latin typeface="微软雅黑" panose="020B0503020204020204" pitchFamily="34" charset="-122"/>
                <a:ea typeface="微软雅黑" panose="020B0503020204020204" pitchFamily="34" charset="-122"/>
              </a:rPr>
              <a:t>的第</a:t>
            </a:r>
            <a:r>
              <a:rPr lang="en-US" altLang="zh-CN">
                <a:solidFill>
                  <a:srgbClr val="000000"/>
                </a:solidFill>
                <a:latin typeface="微软雅黑" panose="020B0503020204020204" pitchFamily="34" charset="-122"/>
                <a:ea typeface="微软雅黑" panose="020B0503020204020204" pitchFamily="34" charset="-122"/>
              </a:rPr>
              <a:t>j</a:t>
            </a:r>
            <a:r>
              <a:rPr lang="zh-CN" altLang="zh-CN">
                <a:solidFill>
                  <a:srgbClr val="000000"/>
                </a:solidFill>
                <a:latin typeface="微软雅黑" panose="020B0503020204020204" pitchFamily="34" charset="-122"/>
                <a:ea typeface="微软雅黑" panose="020B0503020204020204" pitchFamily="34" charset="-122"/>
              </a:rPr>
              <a:t>个邻接点</a:t>
            </a:r>
            <a:r>
              <a:rPr lang="en-US" altLang="zh-CN">
                <a:solidFill>
                  <a:srgbClr val="000000"/>
                </a:solidFill>
                <a:latin typeface="微软雅黑" panose="020B0503020204020204" pitchFamily="34" charset="-122"/>
                <a:ea typeface="微软雅黑" panose="020B0503020204020204" pitchFamily="34" charset="-122"/>
              </a:rPr>
              <a:t>w</a:t>
            </a:r>
            <a:endParaRPr lang="zh-CN" altLang="zh-CN">
              <a:solidFill>
                <a:srgbClr val="000000"/>
              </a:solidFill>
              <a:latin typeface="微软雅黑" panose="020B0503020204020204" pitchFamily="34" charset="-122"/>
              <a:ea typeface="微软雅黑" panose="020B0503020204020204" pitchFamily="34" charset="-122"/>
            </a:endParaRPr>
          </a:p>
          <a:p>
            <a:pPr>
              <a:lnSpc>
                <a:spcPct val="100000"/>
              </a:lnSpc>
            </a:pPr>
            <a:r>
              <a:rPr lang="en-US" altLang="zh-CN">
                <a:solidFill>
                  <a:srgbClr val="000000"/>
                </a:solidFill>
                <a:latin typeface="微软雅黑" panose="020B0503020204020204" pitchFamily="34" charset="-122"/>
                <a:ea typeface="微软雅黑" panose="020B0503020204020204" pitchFamily="34" charset="-122"/>
              </a:rPr>
              <a:t>     if visited[w]==0:			#w</a:t>
            </a:r>
            <a:r>
              <a:rPr lang="zh-CN" altLang="zh-CN">
                <a:solidFill>
                  <a:srgbClr val="000000"/>
                </a:solidFill>
                <a:latin typeface="微软雅黑" panose="020B0503020204020204" pitchFamily="34" charset="-122"/>
                <a:ea typeface="微软雅黑" panose="020B0503020204020204" pitchFamily="34" charset="-122"/>
              </a:rPr>
              <a:t>没有访问过</a:t>
            </a:r>
          </a:p>
          <a:p>
            <a:pPr>
              <a:lnSpc>
                <a:spcPct val="100000"/>
              </a:lnSpc>
            </a:pPr>
            <a:r>
              <a:rPr lang="en-US" altLang="zh-CN">
                <a:solidFill>
                  <a:srgbClr val="000000"/>
                </a:solidFill>
                <a:latin typeface="微软雅黑" panose="020B0503020204020204" pitchFamily="34" charset="-122"/>
                <a:ea typeface="微软雅黑" panose="020B0503020204020204" pitchFamily="34" charset="-122"/>
              </a:rPr>
              <a:t>        FindaPath21(G,w,v,path);		#</a:t>
            </a:r>
            <a:r>
              <a:rPr lang="zh-CN" altLang="zh-CN">
                <a:solidFill>
                  <a:srgbClr val="000000"/>
                </a:solidFill>
                <a:latin typeface="微软雅黑" panose="020B0503020204020204" pitchFamily="34" charset="-122"/>
                <a:ea typeface="微软雅黑" panose="020B0503020204020204" pitchFamily="34" charset="-122"/>
              </a:rPr>
              <a:t>递归调用</a:t>
            </a:r>
          </a:p>
        </p:txBody>
      </p:sp>
      <p:sp>
        <p:nvSpPr>
          <p:cNvPr id="5" name="TextBox 4"/>
          <p:cNvSpPr txBox="1"/>
          <p:nvPr/>
        </p:nvSpPr>
        <p:spPr>
          <a:xfrm>
            <a:off x="952317" y="878403"/>
            <a:ext cx="2786082" cy="398780"/>
          </a:xfrm>
          <a:prstGeom prst="rect">
            <a:avLst/>
          </a:prstGeom>
          <a:noFill/>
        </p:spPr>
        <p:txBody>
          <a:bodyPr wrap="square" rtlCol="0">
            <a:spAutoFit/>
          </a:bodyPr>
          <a:lstStyle/>
          <a:p>
            <a:r>
              <a:rPr lang="zh-CN" altLang="zh-CN" sz="2000">
                <a:solidFill>
                  <a:srgbClr val="000000"/>
                </a:solidFill>
                <a:latin typeface="微软雅黑" panose="020B0503020204020204" pitchFamily="34" charset="-122"/>
                <a:ea typeface="微软雅黑" panose="020B0503020204020204" pitchFamily="34" charset="-122"/>
                <a:cs typeface="Consolas" panose="020B0609020204030204" pitchFamily="49" charset="0"/>
              </a:rPr>
              <a:t>用</a:t>
            </a:r>
            <a:r>
              <a:rPr lang="en-US" altLang="zh-CN" sz="2000">
                <a:solidFill>
                  <a:srgbClr val="000000"/>
                </a:solidFill>
                <a:latin typeface="微软雅黑" panose="020B0503020204020204" pitchFamily="34" charset="-122"/>
                <a:ea typeface="微软雅黑" panose="020B0503020204020204" pitchFamily="34" charset="-122"/>
                <a:cs typeface="Consolas" panose="020B0609020204030204" pitchFamily="49" charset="0"/>
              </a:rPr>
              <a:t>path</a:t>
            </a:r>
            <a:r>
              <a:rPr lang="zh-CN" altLang="zh-CN" sz="2000">
                <a:solidFill>
                  <a:srgbClr val="000000"/>
                </a:solidFill>
                <a:latin typeface="微软雅黑" panose="020B0503020204020204" pitchFamily="34" charset="-122"/>
                <a:ea typeface="微软雅黑" panose="020B0503020204020204" pitchFamily="34" charset="-122"/>
                <a:cs typeface="Consolas" panose="020B0609020204030204" pitchFamily="49" charset="0"/>
              </a:rPr>
              <a:t>列表存放路径</a:t>
            </a:r>
          </a:p>
        </p:txBody>
      </p:sp>
      <p:sp>
        <p:nvSpPr>
          <p:cNvPr id="6" name="下箭头 5"/>
          <p:cNvSpPr/>
          <p:nvPr>
            <p:custDataLst>
              <p:tags r:id="rId2"/>
            </p:custDataLst>
          </p:nvPr>
        </p:nvSpPr>
        <p:spPr>
          <a:xfrm>
            <a:off x="4001258" y="986850"/>
            <a:ext cx="214314" cy="357190"/>
          </a:xfrm>
          <a:prstGeom prst="downArrow">
            <a:avLst/>
          </a:prstGeom>
          <a:gradFill>
            <a:gsLst>
              <a:gs pos="0">
                <a:srgbClr val="C0262E"/>
              </a:gs>
              <a:gs pos="100000">
                <a:srgbClr val="CD5158"/>
              </a:gs>
            </a:gsLst>
          </a:gradFill>
          <a:ln>
            <a:solidFill>
              <a:schemeClr val="accent2"/>
            </a:solidFill>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solidFill>
                <a:schemeClr val="lt1"/>
              </a:solidFill>
            </a:endParaRPr>
          </a:p>
        </p:txBody>
      </p:sp>
      <p:sp>
        <p:nvSpPr>
          <p:cNvPr id="8" name="文本框 7"/>
          <p:cNvSpPr txBox="1"/>
          <p:nvPr/>
        </p:nvSpPr>
        <p:spPr>
          <a:xfrm>
            <a:off x="1073369" y="144242"/>
            <a:ext cx="3141980" cy="460375"/>
          </a:xfrm>
          <a:prstGeom prst="rect">
            <a:avLst/>
          </a:prstGeom>
          <a:noFill/>
        </p:spPr>
        <p:txBody>
          <a:bodyPr wrap="none" rtlCol="0" anchor="ctr">
            <a:spAutoFit/>
          </a:bodyPr>
          <a:lstStyle/>
          <a:p>
            <a:r>
              <a:rPr lang="en-US" altLang="zh-CN" sz="2400">
                <a:solidFill>
                  <a:schemeClr val="accent1"/>
                </a:solidFill>
                <a:latin typeface="微软雅黑" panose="020B0503020204020204" pitchFamily="34" charset="-122"/>
                <a:ea typeface="微软雅黑" panose="020B0503020204020204" pitchFamily="34" charset="-122"/>
                <a:cs typeface="Arial" panose="020B0604020202020204"/>
              </a:rPr>
              <a:t>7.4 </a:t>
            </a:r>
            <a:r>
              <a:rPr lang="zh-CN" altLang="en-US" sz="2400">
                <a:solidFill>
                  <a:schemeClr val="accent1"/>
                </a:solidFill>
                <a:latin typeface="微软雅黑" panose="020B0503020204020204" pitchFamily="34" charset="-122"/>
                <a:ea typeface="微软雅黑" panose="020B0503020204020204" pitchFamily="34" charset="-122"/>
                <a:cs typeface="Arial" panose="020B0604020202020204"/>
              </a:rPr>
              <a:t>图遍历算法的应用</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5" grpId="0"/>
      <p:bldP spid="6" grpId="0" bldLvl="0" animBg="1"/>
      <p:bldP spid="8" grpId="0"/>
    </p:bld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Box 2"/>
          <p:cNvSpPr txBox="1"/>
          <p:nvPr>
            <p:custDataLst>
              <p:tags r:id="rId1"/>
            </p:custDataLst>
          </p:nvPr>
        </p:nvSpPr>
        <p:spPr>
          <a:xfrm>
            <a:off x="1073369" y="4589191"/>
            <a:ext cx="3571900" cy="420370"/>
          </a:xfrm>
          <a:prstGeom prst="rect">
            <a:avLst/>
          </a:prstGeom>
          <a:solidFill>
            <a:schemeClr val="lt1"/>
          </a:solidFill>
          <a:ln>
            <a:noFill/>
          </a:ln>
        </p:spPr>
        <p:style>
          <a:lnRef idx="2">
            <a:schemeClr val="accent2"/>
          </a:lnRef>
          <a:fillRef idx="1">
            <a:schemeClr val="lt1"/>
          </a:fillRef>
          <a:effectRef idx="0">
            <a:schemeClr val="accent2"/>
          </a:effectRef>
          <a:fontRef idx="minor">
            <a:schemeClr val="dk1"/>
          </a:fontRef>
        </p:style>
        <p:txBody>
          <a:bodyPr wrap="square" lIns="252000" tIns="72000" bIns="72000" rtlCol="0">
            <a:spAutoFit/>
          </a:bodyPr>
          <a:lstStyle/>
          <a:p>
            <a:pPr algn="l">
              <a:lnSpc>
                <a:spcPct val="100000"/>
              </a:lnSpc>
            </a:pPr>
            <a:r>
              <a:rPr lang="zh-CN" altLang="zh-CN">
                <a:solidFill>
                  <a:srgbClr val="000000"/>
                </a:solidFill>
                <a:latin typeface="微软雅黑" panose="020B0503020204020204" pitchFamily="34" charset="-122"/>
                <a:ea typeface="微软雅黑" panose="020B0503020204020204" pitchFamily="34" charset="-122"/>
                <a:cs typeface="Consolas" panose="020B0609020204030204" pitchFamily="49" charset="0"/>
              </a:rPr>
              <a:t>顶点</a:t>
            </a:r>
            <a:r>
              <a:rPr lang="en-US" altLang="zh-CN">
                <a:solidFill>
                  <a:srgbClr val="000000"/>
                </a:solidFill>
                <a:latin typeface="微软雅黑" panose="020B0503020204020204" pitchFamily="34" charset="-122"/>
                <a:ea typeface="微软雅黑" panose="020B0503020204020204" pitchFamily="34" charset="-122"/>
                <a:cs typeface="Consolas" panose="020B0609020204030204" pitchFamily="49" charset="0"/>
              </a:rPr>
              <a:t>0</a:t>
            </a:r>
            <a:r>
              <a:rPr lang="zh-CN" altLang="zh-CN">
                <a:solidFill>
                  <a:srgbClr val="000000"/>
                </a:solidFill>
                <a:latin typeface="微软雅黑" panose="020B0503020204020204" pitchFamily="34" charset="-122"/>
                <a:ea typeface="微软雅黑" panose="020B0503020204020204" pitchFamily="34" charset="-122"/>
                <a:cs typeface="Consolas" panose="020B0609020204030204" pitchFamily="49" charset="0"/>
              </a:rPr>
              <a:t>到顶点</a:t>
            </a:r>
            <a:r>
              <a:rPr lang="en-US" altLang="zh-CN">
                <a:solidFill>
                  <a:srgbClr val="000000"/>
                </a:solidFill>
                <a:latin typeface="微软雅黑" panose="020B0503020204020204" pitchFamily="34" charset="-122"/>
                <a:ea typeface="微软雅黑" panose="020B0503020204020204" pitchFamily="34" charset="-122"/>
                <a:cs typeface="Consolas" panose="020B0609020204030204" pitchFamily="49" charset="0"/>
              </a:rPr>
              <a:t>4</a:t>
            </a:r>
            <a:r>
              <a:rPr lang="zh-CN" altLang="zh-CN">
                <a:solidFill>
                  <a:srgbClr val="000000"/>
                </a:solidFill>
                <a:latin typeface="微软雅黑" panose="020B0503020204020204" pitchFamily="34" charset="-122"/>
                <a:ea typeface="微软雅黑" panose="020B0503020204020204" pitchFamily="34" charset="-122"/>
                <a:cs typeface="Consolas" panose="020B0609020204030204" pitchFamily="49" charset="0"/>
              </a:rPr>
              <a:t>路径</a:t>
            </a:r>
            <a:r>
              <a:rPr lang="zh-CN" altLang="en-US">
                <a:solidFill>
                  <a:srgbClr val="000000"/>
                </a:solidFill>
                <a:latin typeface="微软雅黑" panose="020B0503020204020204" pitchFamily="34" charset="-122"/>
                <a:ea typeface="微软雅黑" panose="020B0503020204020204" pitchFamily="34" charset="-122"/>
                <a:cs typeface="Consolas" panose="020B0609020204030204" pitchFamily="49" charset="0"/>
              </a:rPr>
              <a:t>：</a:t>
            </a:r>
            <a:r>
              <a:rPr lang="en-US" altLang="zh-CN">
                <a:solidFill>
                  <a:srgbClr val="000000"/>
                </a:solidFill>
                <a:latin typeface="微软雅黑" panose="020B0503020204020204" pitchFamily="34" charset="-122"/>
                <a:ea typeface="微软雅黑" panose="020B0503020204020204" pitchFamily="34" charset="-122"/>
                <a:cs typeface="Consolas" panose="020B0609020204030204" pitchFamily="49" charset="0"/>
              </a:rPr>
              <a:t>0 1 5 3 4</a:t>
            </a:r>
          </a:p>
        </p:txBody>
      </p:sp>
      <p:grpSp>
        <p:nvGrpSpPr>
          <p:cNvPr id="5" name="组合 4"/>
          <p:cNvGrpSpPr/>
          <p:nvPr/>
        </p:nvGrpSpPr>
        <p:grpSpPr>
          <a:xfrm>
            <a:off x="1787750" y="2088860"/>
            <a:ext cx="2236087" cy="1340140"/>
            <a:chOff x="3008952" y="2151707"/>
            <a:chExt cx="2236087" cy="1340140"/>
          </a:xfrm>
        </p:grpSpPr>
        <p:sp>
          <p:nvSpPr>
            <p:cNvPr id="6" name="Oval 16"/>
            <p:cNvSpPr>
              <a:spLocks noChangeArrowheads="1"/>
            </p:cNvSpPr>
            <p:nvPr>
              <p:custDataLst>
                <p:tags r:id="rId3"/>
              </p:custDataLst>
            </p:nvPr>
          </p:nvSpPr>
          <p:spPr bwMode="auto">
            <a:xfrm>
              <a:off x="3975096" y="2151707"/>
              <a:ext cx="303799" cy="335035"/>
            </a:xfrm>
            <a:prstGeom prst="ellipse">
              <a:avLst/>
            </a:prstGeom>
            <a:gradFill>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5"/>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algn="ctr" fontAlgn="base">
                <a:spcBef>
                  <a:spcPct val="0"/>
                </a:spcBef>
                <a:spcAft>
                  <a:spcPct val="0"/>
                </a:spcAft>
              </a:pPr>
              <a:r>
                <a:rPr lang="en-US" altLang="zh-CN" sz="1600">
                  <a:solidFill>
                    <a:srgbClr val="FFFFFF"/>
                  </a:solidFill>
                  <a:latin typeface="Consolas" panose="020B0609020204030204" pitchFamily="49" charset="0"/>
                  <a:ea typeface="楷体" panose="02010609060101010101" pitchFamily="49" charset="-122"/>
                  <a:cs typeface="Consolas" panose="020B0609020204030204" pitchFamily="49" charset="0"/>
                </a:rPr>
                <a:t>1</a:t>
              </a:r>
            </a:p>
          </p:txBody>
        </p:sp>
        <p:sp>
          <p:nvSpPr>
            <p:cNvPr id="7" name="Oval 15"/>
            <p:cNvSpPr>
              <a:spLocks noChangeArrowheads="1"/>
            </p:cNvSpPr>
            <p:nvPr>
              <p:custDataLst>
                <p:tags r:id="rId4"/>
              </p:custDataLst>
            </p:nvPr>
          </p:nvSpPr>
          <p:spPr bwMode="auto">
            <a:xfrm>
              <a:off x="4941240" y="2151707"/>
              <a:ext cx="303799" cy="335035"/>
            </a:xfrm>
            <a:prstGeom prst="ellipse">
              <a:avLst/>
            </a:prstGeom>
            <a:gradFill>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5"/>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algn="ctr" fontAlgn="base">
                <a:spcBef>
                  <a:spcPct val="0"/>
                </a:spcBef>
                <a:spcAft>
                  <a:spcPct val="0"/>
                </a:spcAft>
              </a:pPr>
              <a:r>
                <a:rPr lang="en-US" altLang="zh-CN" sz="1600">
                  <a:solidFill>
                    <a:srgbClr val="FFFFFF"/>
                  </a:solidFill>
                  <a:latin typeface="Consolas" panose="020B0609020204030204" pitchFamily="49" charset="0"/>
                  <a:ea typeface="楷体" panose="02010609060101010101" pitchFamily="49" charset="-122"/>
                  <a:cs typeface="Consolas" panose="020B0609020204030204" pitchFamily="49" charset="0"/>
                </a:rPr>
                <a:t>2</a:t>
              </a:r>
            </a:p>
          </p:txBody>
        </p:sp>
        <p:sp>
          <p:nvSpPr>
            <p:cNvPr id="8" name="Oval 14"/>
            <p:cNvSpPr>
              <a:spLocks noChangeArrowheads="1"/>
            </p:cNvSpPr>
            <p:nvPr>
              <p:custDataLst>
                <p:tags r:id="rId5"/>
              </p:custDataLst>
            </p:nvPr>
          </p:nvSpPr>
          <p:spPr bwMode="auto">
            <a:xfrm>
              <a:off x="3008952" y="3156812"/>
              <a:ext cx="303799" cy="335035"/>
            </a:xfrm>
            <a:prstGeom prst="ellipse">
              <a:avLst/>
            </a:prstGeom>
            <a:gradFill>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5"/>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algn="ctr" fontAlgn="base">
                <a:spcBef>
                  <a:spcPct val="0"/>
                </a:spcBef>
                <a:spcAft>
                  <a:spcPct val="0"/>
                </a:spcAft>
              </a:pPr>
              <a:r>
                <a:rPr lang="en-US" altLang="zh-CN" sz="1600">
                  <a:solidFill>
                    <a:srgbClr val="FFFFFF"/>
                  </a:solidFill>
                  <a:latin typeface="Consolas" panose="020B0609020204030204" pitchFamily="49" charset="0"/>
                  <a:ea typeface="楷体" panose="02010609060101010101" pitchFamily="49" charset="-122"/>
                  <a:cs typeface="Consolas" panose="020B0609020204030204" pitchFamily="49" charset="0"/>
                </a:rPr>
                <a:t>3</a:t>
              </a:r>
            </a:p>
          </p:txBody>
        </p:sp>
        <p:sp>
          <p:nvSpPr>
            <p:cNvPr id="9" name="Oval 13"/>
            <p:cNvSpPr>
              <a:spLocks noChangeArrowheads="1"/>
            </p:cNvSpPr>
            <p:nvPr>
              <p:custDataLst>
                <p:tags r:id="rId6"/>
              </p:custDataLst>
            </p:nvPr>
          </p:nvSpPr>
          <p:spPr bwMode="auto">
            <a:xfrm>
              <a:off x="3975096" y="3156812"/>
              <a:ext cx="303799" cy="335035"/>
            </a:xfrm>
            <a:prstGeom prst="ellipse">
              <a:avLst/>
            </a:prstGeom>
            <a:gradFill>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5"/>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algn="ctr" fontAlgn="base">
                <a:spcBef>
                  <a:spcPct val="0"/>
                </a:spcBef>
                <a:spcAft>
                  <a:spcPct val="0"/>
                </a:spcAft>
              </a:pPr>
              <a:r>
                <a:rPr lang="en-US" altLang="zh-CN" sz="1600">
                  <a:solidFill>
                    <a:srgbClr val="FFFFFF"/>
                  </a:solidFill>
                  <a:latin typeface="Consolas" panose="020B0609020204030204" pitchFamily="49" charset="0"/>
                  <a:ea typeface="楷体" panose="02010609060101010101" pitchFamily="49" charset="-122"/>
                  <a:cs typeface="Consolas" panose="020B0609020204030204" pitchFamily="49" charset="0"/>
                </a:rPr>
                <a:t>4</a:t>
              </a:r>
            </a:p>
          </p:txBody>
        </p:sp>
        <p:sp>
          <p:nvSpPr>
            <p:cNvPr id="10" name="Oval 12"/>
            <p:cNvSpPr>
              <a:spLocks noChangeArrowheads="1"/>
            </p:cNvSpPr>
            <p:nvPr>
              <p:custDataLst>
                <p:tags r:id="rId7"/>
              </p:custDataLst>
            </p:nvPr>
          </p:nvSpPr>
          <p:spPr bwMode="auto">
            <a:xfrm>
              <a:off x="3008952" y="2151707"/>
              <a:ext cx="303799" cy="335035"/>
            </a:xfrm>
            <a:prstGeom prst="ellipse">
              <a:avLst/>
            </a:prstGeom>
            <a:gradFill>
              <a:gsLst>
                <a:gs pos="0">
                  <a:schemeClr val="accent6">
                    <a:lumMod val="110000"/>
                    <a:satMod val="105000"/>
                    <a:tint val="67000"/>
                  </a:schemeClr>
                </a:gs>
                <a:gs pos="50000">
                  <a:schemeClr val="accent6">
                    <a:lumMod val="105000"/>
                    <a:satMod val="103000"/>
                    <a:tint val="73000"/>
                  </a:schemeClr>
                </a:gs>
                <a:gs pos="100000">
                  <a:schemeClr val="accent6">
                    <a:lumMod val="105000"/>
                    <a:satMod val="109000"/>
                    <a:tint val="81000"/>
                  </a:schemeClr>
                </a:gs>
                <a:gs pos="0">
                  <a:srgbClr val="3B3E4D">
                    <a:lumMod val="90000"/>
                    <a:lumOff val="10000"/>
                  </a:srgbClr>
                </a:gs>
                <a:gs pos="50000">
                  <a:srgbClr val="3B3E4D">
                    <a:lumMod val="95000"/>
                    <a:lumOff val="5000"/>
                  </a:srgbClr>
                </a:gs>
                <a:gs pos="100000">
                  <a:srgbClr val="3B3E4D">
                    <a:lumMod val="95000"/>
                    <a:lumOff val="5000"/>
                  </a:srgbClr>
                </a:gs>
              </a:gsLst>
              <a:lin ang="5400000" scaled="0"/>
            </a:gradFill>
            <a:ln>
              <a:solidFill>
                <a:schemeClr val="accent6"/>
              </a:solidFill>
            </a:ln>
          </p:spPr>
          <p:style>
            <a:lnRef idx="1">
              <a:schemeClr val="accent6"/>
            </a:lnRef>
            <a:fillRef idx="2">
              <a:schemeClr val="accent6"/>
            </a:fillRef>
            <a:effectRef idx="1">
              <a:schemeClr val="accent6"/>
            </a:effectRef>
            <a:fontRef idx="minor">
              <a:schemeClr val="dk1"/>
            </a:fontRef>
          </p:style>
          <p:txBody>
            <a:bodyPr vert="horz" wrap="square" lIns="0" tIns="0" rIns="0" bIns="0" numCol="1" anchor="t" anchorCtr="0" compatLnSpc="1"/>
            <a:lstStyle/>
            <a:p>
              <a:pPr algn="ctr" fontAlgn="base">
                <a:spcBef>
                  <a:spcPct val="0"/>
                </a:spcBef>
                <a:spcAft>
                  <a:spcPct val="0"/>
                </a:spcAft>
              </a:pPr>
              <a:r>
                <a:rPr lang="en-US" altLang="zh-CN" sz="1600">
                  <a:solidFill>
                    <a:srgbClr val="FFFFFF"/>
                  </a:solidFill>
                  <a:latin typeface="Consolas" panose="020B0609020204030204" pitchFamily="49" charset="0"/>
                  <a:ea typeface="楷体" panose="02010609060101010101" pitchFamily="49" charset="-122"/>
                  <a:cs typeface="Consolas" panose="020B0609020204030204" pitchFamily="49" charset="0"/>
                </a:rPr>
                <a:t>0</a:t>
              </a:r>
            </a:p>
          </p:txBody>
        </p:sp>
        <p:sp>
          <p:nvSpPr>
            <p:cNvPr id="11" name="Oval 11"/>
            <p:cNvSpPr>
              <a:spLocks noChangeArrowheads="1"/>
            </p:cNvSpPr>
            <p:nvPr>
              <p:custDataLst>
                <p:tags r:id="rId8"/>
              </p:custDataLst>
            </p:nvPr>
          </p:nvSpPr>
          <p:spPr bwMode="auto">
            <a:xfrm>
              <a:off x="4941240" y="3156812"/>
              <a:ext cx="303799" cy="335035"/>
            </a:xfrm>
            <a:prstGeom prst="ellipse">
              <a:avLst/>
            </a:prstGeom>
            <a:gradFill>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5"/>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algn="ctr" fontAlgn="base">
                <a:spcBef>
                  <a:spcPct val="0"/>
                </a:spcBef>
                <a:spcAft>
                  <a:spcPct val="0"/>
                </a:spcAft>
              </a:pPr>
              <a:r>
                <a:rPr lang="en-US" altLang="zh-CN" sz="1600">
                  <a:solidFill>
                    <a:srgbClr val="FFFFFF"/>
                  </a:solidFill>
                  <a:latin typeface="Consolas" panose="020B0609020204030204" pitchFamily="49" charset="0"/>
                  <a:ea typeface="楷体" panose="02010609060101010101" pitchFamily="49" charset="-122"/>
                  <a:cs typeface="Consolas" panose="020B0609020204030204" pitchFamily="49" charset="0"/>
                </a:rPr>
                <a:t>5</a:t>
              </a:r>
            </a:p>
          </p:txBody>
        </p:sp>
        <p:sp>
          <p:nvSpPr>
            <p:cNvPr id="12" name="Freeform 10"/>
            <p:cNvSpPr/>
            <p:nvPr>
              <p:custDataLst>
                <p:tags r:id="rId9"/>
              </p:custDataLst>
            </p:nvPr>
          </p:nvSpPr>
          <p:spPr bwMode="auto">
            <a:xfrm>
              <a:off x="3318118" y="2309560"/>
              <a:ext cx="639802" cy="1074"/>
            </a:xfrm>
            <a:custGeom>
              <a:avLst/>
              <a:gdLst/>
              <a:ahLst/>
              <a:cxnLst>
                <a:cxn ang="0">
                  <a:pos x="0" y="6"/>
                </a:cxn>
                <a:cxn ang="0">
                  <a:pos x="596" y="0"/>
                </a:cxn>
              </a:cxnLst>
              <a:rect l="0" t="0" r="r" b="b"/>
              <a:pathLst>
                <a:path w="596" h="6">
                  <a:moveTo>
                    <a:pt x="0" y="6"/>
                  </a:moveTo>
                  <a:lnTo>
                    <a:pt x="596" y="0"/>
                  </a:lnTo>
                </a:path>
              </a:pathLst>
            </a:custGeom>
            <a:ln w="19050">
              <a:solidFill>
                <a:schemeClr val="accent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13" name="Freeform 9"/>
            <p:cNvSpPr/>
            <p:nvPr>
              <p:custDataLst>
                <p:tags r:id="rId10"/>
              </p:custDataLst>
            </p:nvPr>
          </p:nvSpPr>
          <p:spPr bwMode="auto">
            <a:xfrm>
              <a:off x="4259571" y="2316003"/>
              <a:ext cx="681668" cy="1074"/>
            </a:xfrm>
            <a:custGeom>
              <a:avLst/>
              <a:gdLst/>
              <a:ahLst/>
              <a:cxnLst>
                <a:cxn ang="0">
                  <a:pos x="635" y="0"/>
                </a:cxn>
                <a:cxn ang="0">
                  <a:pos x="0" y="12"/>
                </a:cxn>
              </a:cxnLst>
              <a:rect l="0" t="0" r="r" b="b"/>
              <a:pathLst>
                <a:path w="635" h="12">
                  <a:moveTo>
                    <a:pt x="635" y="0"/>
                  </a:moveTo>
                  <a:lnTo>
                    <a:pt x="0" y="12"/>
                  </a:lnTo>
                </a:path>
              </a:pathLst>
            </a:custGeom>
            <a:ln w="19050">
              <a:solidFill>
                <a:schemeClr val="dk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14" name="Line 8"/>
            <p:cNvSpPr>
              <a:spLocks noChangeShapeType="1"/>
            </p:cNvSpPr>
            <p:nvPr>
              <p:custDataLst>
                <p:tags r:id="rId11"/>
              </p:custDataLst>
            </p:nvPr>
          </p:nvSpPr>
          <p:spPr bwMode="auto">
            <a:xfrm>
              <a:off x="3163535" y="2486742"/>
              <a:ext cx="1073" cy="670070"/>
            </a:xfrm>
            <a:prstGeom prst="line">
              <a:avLst/>
            </a:prstGeom>
            <a:ln w="19050">
              <a:solidFill>
                <a:schemeClr val="dk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15" name="Freeform 7"/>
            <p:cNvSpPr/>
            <p:nvPr>
              <p:custDataLst>
                <p:tags r:id="rId12"/>
              </p:custDataLst>
            </p:nvPr>
          </p:nvSpPr>
          <p:spPr bwMode="auto">
            <a:xfrm>
              <a:off x="3325632" y="3351176"/>
              <a:ext cx="649463" cy="1074"/>
            </a:xfrm>
            <a:custGeom>
              <a:avLst/>
              <a:gdLst/>
              <a:ahLst/>
              <a:cxnLst>
                <a:cxn ang="0">
                  <a:pos x="0" y="0"/>
                </a:cxn>
                <a:cxn ang="0">
                  <a:pos x="605" y="30"/>
                </a:cxn>
              </a:cxnLst>
              <a:rect l="0" t="0" r="r" b="b"/>
              <a:pathLst>
                <a:path w="605" h="30">
                  <a:moveTo>
                    <a:pt x="0" y="0"/>
                  </a:moveTo>
                  <a:lnTo>
                    <a:pt x="605" y="30"/>
                  </a:lnTo>
                </a:path>
              </a:pathLst>
            </a:custGeom>
            <a:ln w="19050">
              <a:solidFill>
                <a:schemeClr val="accent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16" name="Freeform 6"/>
            <p:cNvSpPr/>
            <p:nvPr>
              <p:custDataLst>
                <p:tags r:id="rId13"/>
              </p:custDataLst>
            </p:nvPr>
          </p:nvSpPr>
          <p:spPr bwMode="auto">
            <a:xfrm>
              <a:off x="4299291" y="3323256"/>
              <a:ext cx="641949" cy="2148"/>
            </a:xfrm>
            <a:custGeom>
              <a:avLst/>
              <a:gdLst/>
              <a:ahLst/>
              <a:cxnLst>
                <a:cxn ang="0">
                  <a:pos x="0" y="0"/>
                </a:cxn>
                <a:cxn ang="0">
                  <a:pos x="598" y="2"/>
                </a:cxn>
              </a:cxnLst>
              <a:rect l="0" t="0" r="r" b="b"/>
              <a:pathLst>
                <a:path w="598" h="2">
                  <a:moveTo>
                    <a:pt x="0" y="0"/>
                  </a:moveTo>
                  <a:lnTo>
                    <a:pt x="598" y="2"/>
                  </a:lnTo>
                </a:path>
              </a:pathLst>
            </a:custGeom>
            <a:ln w="19050">
              <a:solidFill>
                <a:schemeClr val="dk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17" name="Line 5"/>
            <p:cNvSpPr>
              <a:spLocks noChangeShapeType="1"/>
            </p:cNvSpPr>
            <p:nvPr>
              <p:custDataLst>
                <p:tags r:id="rId14"/>
              </p:custDataLst>
            </p:nvPr>
          </p:nvSpPr>
          <p:spPr bwMode="auto">
            <a:xfrm>
              <a:off x="5134468" y="2486742"/>
              <a:ext cx="0" cy="670070"/>
            </a:xfrm>
            <a:prstGeom prst="line">
              <a:avLst/>
            </a:prstGeom>
            <a:ln w="19050">
              <a:solidFill>
                <a:schemeClr val="dk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18" name="Line 4"/>
            <p:cNvSpPr>
              <a:spLocks noChangeShapeType="1"/>
            </p:cNvSpPr>
            <p:nvPr/>
          </p:nvSpPr>
          <p:spPr bwMode="auto">
            <a:xfrm flipV="1">
              <a:off x="4138180" y="2486742"/>
              <a:ext cx="0" cy="670070"/>
            </a:xfrm>
            <a:prstGeom prst="line">
              <a:avLst/>
            </a:prstGeom>
            <a:noFill/>
            <a:ln w="19050">
              <a:solidFill>
                <a:srgbClr val="000000"/>
              </a:solidFill>
              <a:round/>
              <a:headEnd type="none" w="med" len="med"/>
              <a:tailEnd type="arrow" w="med" len="med"/>
            </a:ln>
          </p:spPr>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19" name="Freeform 3"/>
            <p:cNvSpPr/>
            <p:nvPr>
              <p:custDataLst>
                <p:tags r:id="rId15"/>
              </p:custDataLst>
            </p:nvPr>
          </p:nvSpPr>
          <p:spPr bwMode="auto">
            <a:xfrm>
              <a:off x="3275178" y="2422312"/>
              <a:ext cx="732122" cy="790339"/>
            </a:xfrm>
            <a:custGeom>
              <a:avLst/>
              <a:gdLst/>
              <a:ahLst/>
              <a:cxnLst>
                <a:cxn ang="0">
                  <a:pos x="0" y="736"/>
                </a:cxn>
                <a:cxn ang="0">
                  <a:pos x="682" y="0"/>
                </a:cxn>
              </a:cxnLst>
              <a:rect l="0" t="0" r="r" b="b"/>
              <a:pathLst>
                <a:path w="682" h="736">
                  <a:moveTo>
                    <a:pt x="0" y="736"/>
                  </a:moveTo>
                  <a:lnTo>
                    <a:pt x="682" y="0"/>
                  </a:lnTo>
                </a:path>
              </a:pathLst>
            </a:custGeom>
            <a:ln w="19050">
              <a:solidFill>
                <a:schemeClr val="dk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20" name="Freeform 2"/>
            <p:cNvSpPr/>
            <p:nvPr>
              <p:custDataLst>
                <p:tags r:id="rId16"/>
              </p:custDataLst>
            </p:nvPr>
          </p:nvSpPr>
          <p:spPr bwMode="auto">
            <a:xfrm>
              <a:off x="4259571" y="2419090"/>
              <a:ext cx="717093" cy="772084"/>
            </a:xfrm>
            <a:custGeom>
              <a:avLst/>
              <a:gdLst/>
              <a:ahLst/>
              <a:cxnLst>
                <a:cxn ang="0">
                  <a:pos x="668" y="719"/>
                </a:cxn>
                <a:cxn ang="0">
                  <a:pos x="0" y="0"/>
                </a:cxn>
              </a:cxnLst>
              <a:rect l="0" t="0" r="r" b="b"/>
              <a:pathLst>
                <a:path w="668" h="719">
                  <a:moveTo>
                    <a:pt x="668" y="719"/>
                  </a:moveTo>
                  <a:lnTo>
                    <a:pt x="0" y="0"/>
                  </a:lnTo>
                </a:path>
              </a:pathLst>
            </a:custGeom>
            <a:ln w="19050">
              <a:solidFill>
                <a:schemeClr val="accent1"/>
              </a:solidFill>
              <a:headEnd type="arrow" w="med" len="med"/>
              <a:tailEnd type="none"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grpSp>
      <p:sp>
        <p:nvSpPr>
          <p:cNvPr id="21" name="下箭头 20"/>
          <p:cNvSpPr/>
          <p:nvPr>
            <p:custDataLst>
              <p:tags r:id="rId2"/>
            </p:custDataLst>
          </p:nvPr>
        </p:nvSpPr>
        <p:spPr>
          <a:xfrm>
            <a:off x="2716443" y="3731934"/>
            <a:ext cx="285752" cy="785818"/>
          </a:xfrm>
          <a:prstGeom prst="downArrow">
            <a:avLst/>
          </a:prstGeom>
          <a:gradFill>
            <a:gsLst>
              <a:gs pos="0">
                <a:srgbClr val="C0262E"/>
              </a:gs>
              <a:gs pos="100000">
                <a:srgbClr val="CD5158"/>
              </a:gs>
            </a:gsLst>
          </a:gradFill>
          <a:ln>
            <a:solidFill>
              <a:schemeClr val="accent2"/>
            </a:solidFill>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solidFill>
                <a:schemeClr val="lt1"/>
              </a:solidFill>
            </a:endParaRPr>
          </a:p>
        </p:txBody>
      </p:sp>
      <p:sp>
        <p:nvSpPr>
          <p:cNvPr id="22" name="TextBox 21"/>
          <p:cNvSpPr txBox="1"/>
          <p:nvPr/>
        </p:nvSpPr>
        <p:spPr>
          <a:xfrm>
            <a:off x="3002195" y="3874810"/>
            <a:ext cx="2357454" cy="368300"/>
          </a:xfrm>
          <a:prstGeom prst="rect">
            <a:avLst/>
          </a:prstGeom>
          <a:noFill/>
        </p:spPr>
        <p:txBody>
          <a:bodyPr wrap="square" rtlCol="0">
            <a:spAutoFit/>
          </a:bodyPr>
          <a:lstStyle/>
          <a:p>
            <a:r>
              <a:rPr lang="en-US" altLang="zh-CN">
                <a:solidFill>
                  <a:srgbClr val="000000"/>
                </a:solidFill>
                <a:latin typeface="微软雅黑" panose="020B0503020204020204" pitchFamily="34" charset="-122"/>
                <a:ea typeface="微软雅黑" panose="020B0503020204020204" pitchFamily="34" charset="-122"/>
                <a:cs typeface="Consolas" panose="020B0609020204030204" pitchFamily="49" charset="0"/>
              </a:rPr>
              <a:t>FindaPath2(G,0,4)</a:t>
            </a:r>
          </a:p>
        </p:txBody>
      </p:sp>
      <p:sp>
        <p:nvSpPr>
          <p:cNvPr id="23" name="TextBox 22"/>
          <p:cNvSpPr txBox="1"/>
          <p:nvPr/>
        </p:nvSpPr>
        <p:spPr>
          <a:xfrm>
            <a:off x="4788145" y="4374877"/>
            <a:ext cx="857256" cy="768350"/>
          </a:xfrm>
          <a:prstGeom prst="rect">
            <a:avLst/>
          </a:prstGeom>
          <a:noFill/>
        </p:spPr>
        <p:txBody>
          <a:bodyPr wrap="square" rtlCol="0">
            <a:spAutoFit/>
          </a:bodyPr>
          <a:lstStyle/>
          <a:p>
            <a:r>
              <a:rPr lang="en-US" altLang="zh-CN" sz="4400">
                <a:solidFill>
                  <a:srgbClr val="000000"/>
                </a:solidFill>
                <a:latin typeface="微软雅黑" panose="020B0503020204020204" pitchFamily="34" charset="-122"/>
                <a:ea typeface="微软雅黑" panose="020B0503020204020204" pitchFamily="34" charset="-122"/>
                <a:cs typeface="Consolas" panose="020B0609020204030204" pitchFamily="49" charset="0"/>
              </a:rPr>
              <a:t>×</a:t>
            </a:r>
          </a:p>
        </p:txBody>
      </p:sp>
      <p:sp>
        <p:nvSpPr>
          <p:cNvPr id="25" name="文本框 24"/>
          <p:cNvSpPr txBox="1"/>
          <p:nvPr/>
        </p:nvSpPr>
        <p:spPr>
          <a:xfrm>
            <a:off x="1073369" y="144242"/>
            <a:ext cx="3141980" cy="460375"/>
          </a:xfrm>
          <a:prstGeom prst="rect">
            <a:avLst/>
          </a:prstGeom>
          <a:noFill/>
        </p:spPr>
        <p:txBody>
          <a:bodyPr wrap="none" rtlCol="0" anchor="ctr">
            <a:spAutoFit/>
          </a:bodyPr>
          <a:lstStyle/>
          <a:p>
            <a:r>
              <a:rPr lang="en-US" altLang="zh-CN" sz="2400">
                <a:solidFill>
                  <a:schemeClr val="accent1"/>
                </a:solidFill>
                <a:latin typeface="微软雅黑" panose="020B0503020204020204" pitchFamily="34" charset="-122"/>
                <a:ea typeface="微软雅黑" panose="020B0503020204020204" pitchFamily="34" charset="-122"/>
                <a:cs typeface="Arial" panose="020B0604020202020204"/>
              </a:rPr>
              <a:t>7.4 </a:t>
            </a:r>
            <a:r>
              <a:rPr lang="zh-CN" altLang="en-US" sz="2400">
                <a:solidFill>
                  <a:schemeClr val="accent1"/>
                </a:solidFill>
                <a:latin typeface="微软雅黑" panose="020B0503020204020204" pitchFamily="34" charset="-122"/>
                <a:ea typeface="微软雅黑" panose="020B0503020204020204" pitchFamily="34" charset="-122"/>
                <a:cs typeface="Arial" panose="020B0604020202020204"/>
              </a:rPr>
              <a:t>图遍历算法的应用</a:t>
            </a:r>
          </a:p>
        </p:txBody>
      </p:sp>
      <p:sp>
        <p:nvSpPr>
          <p:cNvPr id="26" name="Text Box 5"/>
          <p:cNvSpPr txBox="1">
            <a:spLocks noChangeArrowheads="1"/>
          </p:cNvSpPr>
          <p:nvPr/>
        </p:nvSpPr>
        <p:spPr bwMode="auto">
          <a:xfrm>
            <a:off x="1038673" y="847545"/>
            <a:ext cx="4846561" cy="398780"/>
          </a:xfrm>
          <a:prstGeom prst="rect">
            <a:avLst/>
          </a:prstGeom>
          <a:noFill/>
        </p:spPr>
        <p:txBody>
          <a:bodyPr wrap="square">
            <a:spAutoFit/>
          </a:bodyPr>
          <a:lstStyle>
            <a:defPPr>
              <a:defRPr lang="zh-CN"/>
            </a:defPPr>
            <a:lvl1pPr marL="342900" marR="0" lvl="0" indent="-342900" fontAlgn="auto">
              <a:lnSpc>
                <a:spcPct val="100000"/>
              </a:lnSpc>
              <a:spcBef>
                <a:spcPts val="0"/>
              </a:spcBef>
              <a:spcAft>
                <a:spcPts val="0"/>
              </a:spcAft>
              <a:buClrTx/>
              <a:buSzTx/>
              <a:buFont typeface="Wingdings" panose="05000000000000000000" pitchFamily="2" charset="2"/>
              <a:buChar char="l"/>
              <a:defRPr kumimoji="0" sz="2000" b="0" i="0" u="none" strike="noStrike" cap="none" spc="0" normalizeH="0" baseline="0">
                <a:ln>
                  <a:noFill/>
                </a:ln>
                <a:solidFill>
                  <a:srgbClr val="A5A5A5">
                    <a:lumMod val="50000"/>
                  </a:srgbClr>
                </a:solidFill>
                <a:effectLst/>
                <a:uLnTx/>
                <a:uFillTx/>
                <a:latin typeface="思源黑体 CN Heavy" panose="020B0A00000000000000" pitchFamily="34" charset="-122"/>
                <a:ea typeface="思源黑体 CN Heavy" panose="020B0A00000000000000" pitchFamily="34" charset="-122"/>
              </a:defRPr>
            </a:lvl1pPr>
          </a:lstStyle>
          <a:p>
            <a:r>
              <a:rPr lang="en-US" altLang="zh-CN">
                <a:solidFill>
                  <a:srgbClr val="000000"/>
                </a:solidFill>
                <a:latin typeface="微软雅黑" panose="020B0503020204020204" pitchFamily="34" charset="-122"/>
                <a:ea typeface="微软雅黑" panose="020B0503020204020204" pitchFamily="34" charset="-122"/>
              </a:rPr>
              <a:t>7.4.1 </a:t>
            </a:r>
            <a:r>
              <a:rPr lang="zh-CN" altLang="en-US">
                <a:solidFill>
                  <a:srgbClr val="000000"/>
                </a:solidFill>
                <a:latin typeface="微软雅黑" panose="020B0503020204020204" pitchFamily="34" charset="-122"/>
                <a:ea typeface="微软雅黑" panose="020B0503020204020204" pitchFamily="34" charset="-122"/>
              </a:rPr>
              <a:t>深度优先遍历算法的应用</a:t>
            </a:r>
          </a:p>
        </p:txBody>
      </p:sp>
      <p:pic>
        <p:nvPicPr>
          <p:cNvPr id="27" name="图片 26" descr="卡通人物&#10;&#10;描述已自动生成"/>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7492103" y="1683543"/>
            <a:ext cx="3500438" cy="3490913"/>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cBhvr additive="base">
                                        <p:cTn id="11" dur="500" fill="hold"/>
                                        <p:tgtEl>
                                          <p:spTgt spid="26"/>
                                        </p:tgtEl>
                                        <p:attrNameLst>
                                          <p:attrName>ppt_x</p:attrName>
                                        </p:attrNameLst>
                                      </p:cBhvr>
                                      <p:tavLst>
                                        <p:tav tm="0">
                                          <p:val>
                                            <p:strVal val="0-#ppt_w/2"/>
                                          </p:val>
                                        </p:tav>
                                        <p:tav tm="100000">
                                          <p:val>
                                            <p:strVal val="#ppt_x"/>
                                          </p:val>
                                        </p:tav>
                                      </p:tavLst>
                                    </p:anim>
                                    <p:anim calcmode="lin" valueType="num">
                                      <p:cBhvr additive="base">
                                        <p:cTn id="12" dur="500" fill="hold"/>
                                        <p:tgtEl>
                                          <p:spTgt spid="26"/>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10" presetClass="entr" presetSubtype="0" fill="hold"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par>
                          <p:cTn id="17" fill="hold">
                            <p:stCondLst>
                              <p:cond delay="1500"/>
                            </p:stCondLst>
                            <p:childTnLst>
                              <p:par>
                                <p:cTn id="18" presetID="10" presetClass="entr" presetSubtype="0" fill="hold" grpId="0" nodeType="afterEffect">
                                  <p:stCondLst>
                                    <p:cond delay="0"/>
                                  </p:stCondLst>
                                  <p:childTnLst>
                                    <p:set>
                                      <p:cBhvr>
                                        <p:cTn id="19" dur="1" fill="hold">
                                          <p:stCondLst>
                                            <p:cond delay="0"/>
                                          </p:stCondLst>
                                        </p:cTn>
                                        <p:tgtEl>
                                          <p:spTgt spid="21"/>
                                        </p:tgtEl>
                                        <p:attrNameLst>
                                          <p:attrName>style.visibility</p:attrName>
                                        </p:attrNameLst>
                                      </p:cBhvr>
                                      <p:to>
                                        <p:strVal val="visible"/>
                                      </p:to>
                                    </p:set>
                                    <p:animEffect transition="in" filter="fade">
                                      <p:cBhvr>
                                        <p:cTn id="20" dur="500"/>
                                        <p:tgtEl>
                                          <p:spTgt spid="21"/>
                                        </p:tgtEl>
                                      </p:cBhvr>
                                    </p:animEffect>
                                  </p:childTnLst>
                                </p:cTn>
                              </p:par>
                            </p:childTnLst>
                          </p:cTn>
                        </p:par>
                        <p:par>
                          <p:cTn id="21" fill="hold">
                            <p:stCondLst>
                              <p:cond delay="2000"/>
                            </p:stCondLst>
                            <p:childTnLst>
                              <p:par>
                                <p:cTn id="22" presetID="10" presetClass="entr" presetSubtype="0" fill="hold" grpId="0" nodeType="afterEffect">
                                  <p:stCondLst>
                                    <p:cond delay="0"/>
                                  </p:stCondLst>
                                  <p:childTnLst>
                                    <p:set>
                                      <p:cBhvr>
                                        <p:cTn id="23" dur="1" fill="hold">
                                          <p:stCondLst>
                                            <p:cond delay="0"/>
                                          </p:stCondLst>
                                        </p:cTn>
                                        <p:tgtEl>
                                          <p:spTgt spid="22"/>
                                        </p:tgtEl>
                                        <p:attrNameLst>
                                          <p:attrName>style.visibility</p:attrName>
                                        </p:attrNameLst>
                                      </p:cBhvr>
                                      <p:to>
                                        <p:strVal val="visible"/>
                                      </p:to>
                                    </p:set>
                                    <p:animEffect transition="in" filter="fade">
                                      <p:cBhvr>
                                        <p:cTn id="24" dur="500"/>
                                        <p:tgtEl>
                                          <p:spTgt spid="22"/>
                                        </p:tgtEl>
                                      </p:cBhvr>
                                    </p:animEffect>
                                  </p:childTnLst>
                                </p:cTn>
                              </p:par>
                            </p:childTnLst>
                          </p:cTn>
                        </p:par>
                        <p:par>
                          <p:cTn id="25" fill="hold">
                            <p:stCondLst>
                              <p:cond delay="2500"/>
                            </p:stCondLst>
                            <p:childTnLst>
                              <p:par>
                                <p:cTn id="26" presetID="10" presetClass="entr" presetSubtype="0" fill="hold" grpId="0" nodeType="after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fade">
                                      <p:cBhvr>
                                        <p:cTn id="28" dur="500"/>
                                        <p:tgtEl>
                                          <p:spTgt spid="3"/>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3"/>
                                        </p:tgtEl>
                                        <p:attrNameLst>
                                          <p:attrName>style.visibility</p:attrName>
                                        </p:attrNameLst>
                                      </p:cBhvr>
                                      <p:to>
                                        <p:strVal val="visible"/>
                                      </p:to>
                                    </p:set>
                                  </p:childTnLst>
                                </p:cTn>
                              </p:par>
                            </p:childTnLst>
                          </p:cTn>
                        </p:par>
                        <p:par>
                          <p:cTn id="33" fill="hold">
                            <p:stCondLst>
                              <p:cond delay="0"/>
                            </p:stCondLst>
                            <p:childTnLst>
                              <p:par>
                                <p:cTn id="34" presetID="26" presetClass="emph" presetSubtype="0" fill="hold" grpId="1" nodeType="afterEffect">
                                  <p:stCondLst>
                                    <p:cond delay="0"/>
                                  </p:stCondLst>
                                  <p:childTnLst>
                                    <p:animEffect transition="out" filter="fade">
                                      <p:cBhvr>
                                        <p:cTn id="35" dur="500" tmFilter="0, 0; .2, .5; .8, .5; 1, 0"/>
                                        <p:tgtEl>
                                          <p:spTgt spid="23"/>
                                        </p:tgtEl>
                                      </p:cBhvr>
                                    </p:animEffect>
                                    <p:animScale>
                                      <p:cBhvr>
                                        <p:cTn id="36" dur="250" autoRev="1" fill="hold"/>
                                        <p:tgtEl>
                                          <p:spTgt spid="2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21" grpId="0" bldLvl="0" animBg="1"/>
      <p:bldP spid="22" grpId="0"/>
      <p:bldP spid="23" grpId="0"/>
      <p:bldP spid="23" grpId="1"/>
      <p:bldP spid="25" grpId="0"/>
      <p:bldP spid="26" grpId="0"/>
    </p:bld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Box 2"/>
          <p:cNvSpPr txBox="1"/>
          <p:nvPr>
            <p:custDataLst>
              <p:tags r:id="rId1"/>
            </p:custDataLst>
          </p:nvPr>
        </p:nvSpPr>
        <p:spPr>
          <a:xfrm>
            <a:off x="6143756" y="1354119"/>
            <a:ext cx="5564375" cy="5909945"/>
          </a:xfrm>
          <a:prstGeom prst="rect">
            <a:avLst/>
          </a:prstGeom>
          <a:noFill/>
          <a:ln w="38100">
            <a:solidFill>
              <a:schemeClr val="dk1"/>
            </a:solidFill>
            <a:prstDash val="solid"/>
          </a:ln>
          <a:effectLst/>
        </p:spPr>
        <p:style>
          <a:lnRef idx="2">
            <a:schemeClr val="accent6"/>
          </a:lnRef>
          <a:fillRef idx="1">
            <a:schemeClr val="lt1"/>
          </a:fillRef>
          <a:effectRef idx="0">
            <a:schemeClr val="accent6"/>
          </a:effectRef>
          <a:fontRef idx="minor">
            <a:schemeClr val="dk1"/>
          </a:fontRef>
        </p:style>
        <p:txBody>
          <a:bodyPr wrap="square" lIns="144000" tIns="108000" bIns="108000" rtlCol="0">
            <a:spAutoFit/>
          </a:bodyPr>
          <a:lstStyle>
            <a:defPPr>
              <a:defRPr lang="zh-CN"/>
            </a:defPPr>
            <a:lvl1pPr marL="252095" indent="-252095">
              <a:lnSpc>
                <a:spcPct val="200000"/>
              </a:lnSpc>
              <a:spcBef>
                <a:spcPts val="600"/>
              </a:spcBef>
              <a:buFont typeface="Wingdings" panose="05000000000000000000" pitchFamily="2" charset="2"/>
              <a:buChar char="u"/>
              <a:defRPr sz="2000" b="0">
                <a:solidFill>
                  <a:srgbClr val="525252"/>
                </a:solidFill>
                <a:latin typeface="楷体" panose="02010609060101010101" pitchFamily="49" charset="-122"/>
                <a:ea typeface="楷体" panose="02010609060101010101" pitchFamily="49" charset="-122"/>
                <a:cs typeface="Consolas" panose="020B0609020204030204" pitchFamily="49" charset="0"/>
              </a:defRPr>
            </a:lvl1pPr>
          </a:lstStyle>
          <a:p>
            <a:pPr>
              <a:buFont typeface="Wingdings" panose="05000000000000000000" pitchFamily="2" charset="2"/>
              <a:buChar char="n"/>
            </a:pPr>
            <a:r>
              <a:rPr lang="zh-CN" altLang="zh-CN">
                <a:solidFill>
                  <a:srgbClr val="000000"/>
                </a:solidFill>
                <a:latin typeface="微软雅黑" panose="020B0503020204020204" pitchFamily="34" charset="-122"/>
                <a:ea typeface="微软雅黑" panose="020B0503020204020204" pitchFamily="34" charset="-122"/>
              </a:rPr>
              <a:t>因为</a:t>
            </a:r>
            <a:r>
              <a:rPr lang="en-US" altLang="zh-CN">
                <a:solidFill>
                  <a:srgbClr val="000000"/>
                </a:solidFill>
                <a:latin typeface="微软雅黑" panose="020B0503020204020204" pitchFamily="34" charset="-122"/>
                <a:ea typeface="微软雅黑" panose="020B0503020204020204" pitchFamily="34" charset="-122"/>
              </a:rPr>
              <a:t>path</a:t>
            </a:r>
            <a:r>
              <a:rPr lang="zh-CN" altLang="zh-CN">
                <a:solidFill>
                  <a:srgbClr val="000000"/>
                </a:solidFill>
                <a:latin typeface="微软雅黑" panose="020B0503020204020204" pitchFamily="34" charset="-122"/>
                <a:ea typeface="微软雅黑" panose="020B0503020204020204" pitchFamily="34" charset="-122"/>
              </a:rPr>
              <a:t>列表是可变类型的参数，相当于全局变量，没有自动回退功能</a:t>
            </a:r>
            <a:r>
              <a:rPr lang="zh-CN" altLang="en-US">
                <a:solidFill>
                  <a:srgbClr val="000000"/>
                </a:solidFill>
                <a:latin typeface="微软雅黑" panose="020B0503020204020204" pitchFamily="34" charset="-122"/>
                <a:ea typeface="微软雅黑" panose="020B0503020204020204" pitchFamily="34" charset="-122"/>
              </a:rPr>
              <a:t>。</a:t>
            </a:r>
            <a:endParaRPr lang="en-US" altLang="zh-CN">
              <a:solidFill>
                <a:srgbClr val="000000"/>
              </a:solidFill>
              <a:latin typeface="微软雅黑" panose="020B0503020204020204" pitchFamily="34" charset="-122"/>
              <a:ea typeface="微软雅黑" panose="020B0503020204020204" pitchFamily="34" charset="-122"/>
            </a:endParaRPr>
          </a:p>
          <a:p>
            <a:pPr>
              <a:buFont typeface="Wingdings" panose="05000000000000000000" pitchFamily="2" charset="2"/>
              <a:buChar char="n"/>
            </a:pPr>
            <a:r>
              <a:rPr lang="zh-CN" altLang="zh-CN">
                <a:solidFill>
                  <a:srgbClr val="000000"/>
                </a:solidFill>
                <a:latin typeface="微软雅黑" panose="020B0503020204020204" pitchFamily="34" charset="-122"/>
                <a:ea typeface="微软雅黑" panose="020B0503020204020204" pitchFamily="34" charset="-122"/>
              </a:rPr>
              <a:t>执行</a:t>
            </a:r>
            <a:r>
              <a:rPr lang="en-US" altLang="zh-CN">
                <a:solidFill>
                  <a:srgbClr val="000000"/>
                </a:solidFill>
                <a:latin typeface="微软雅黑" panose="020B0503020204020204" pitchFamily="34" charset="-122"/>
                <a:ea typeface="微软雅黑" panose="020B0503020204020204" pitchFamily="34" charset="-122"/>
              </a:rPr>
              <a:t>FindaPath2(G,0,4)</a:t>
            </a:r>
            <a:r>
              <a:rPr lang="zh-CN" altLang="zh-CN">
                <a:solidFill>
                  <a:srgbClr val="000000"/>
                </a:solidFill>
                <a:latin typeface="微软雅黑" panose="020B0503020204020204" pitchFamily="34" charset="-122"/>
                <a:ea typeface="微软雅黑" panose="020B0503020204020204" pitchFamily="34" charset="-122"/>
              </a:rPr>
              <a:t>语句时</a:t>
            </a:r>
            <a:r>
              <a:rPr lang="en-US" altLang="zh-CN">
                <a:solidFill>
                  <a:srgbClr val="000000"/>
                </a:solidFill>
                <a:latin typeface="微软雅黑" panose="020B0503020204020204" pitchFamily="34" charset="-122"/>
                <a:ea typeface="微软雅黑" panose="020B0503020204020204" pitchFamily="34" charset="-122"/>
              </a:rPr>
              <a:t>path</a:t>
            </a:r>
            <a:r>
              <a:rPr lang="zh-CN" altLang="zh-CN">
                <a:solidFill>
                  <a:srgbClr val="000000"/>
                </a:solidFill>
                <a:latin typeface="微软雅黑" panose="020B0503020204020204" pitchFamily="34" charset="-122"/>
                <a:ea typeface="微软雅黑" panose="020B0503020204020204" pitchFamily="34" charset="-122"/>
              </a:rPr>
              <a:t>中存放的是搜索轨迹，而不是从顶点</a:t>
            </a:r>
            <a:r>
              <a:rPr lang="en-US" altLang="zh-CN">
                <a:solidFill>
                  <a:srgbClr val="000000"/>
                </a:solidFill>
                <a:latin typeface="微软雅黑" panose="020B0503020204020204" pitchFamily="34" charset="-122"/>
                <a:ea typeface="微软雅黑" panose="020B0503020204020204" pitchFamily="34" charset="-122"/>
              </a:rPr>
              <a:t>0</a:t>
            </a:r>
            <a:r>
              <a:rPr lang="zh-CN" altLang="zh-CN">
                <a:solidFill>
                  <a:srgbClr val="000000"/>
                </a:solidFill>
                <a:latin typeface="微软雅黑" panose="020B0503020204020204" pitchFamily="34" charset="-122"/>
                <a:ea typeface="微软雅黑" panose="020B0503020204020204" pitchFamily="34" charset="-122"/>
              </a:rPr>
              <a:t>到顶点</a:t>
            </a:r>
            <a:r>
              <a:rPr lang="en-US" altLang="zh-CN">
                <a:solidFill>
                  <a:srgbClr val="000000"/>
                </a:solidFill>
                <a:latin typeface="微软雅黑" panose="020B0503020204020204" pitchFamily="34" charset="-122"/>
                <a:ea typeface="微软雅黑" panose="020B0503020204020204" pitchFamily="34" charset="-122"/>
              </a:rPr>
              <a:t>4</a:t>
            </a:r>
            <a:r>
              <a:rPr lang="zh-CN" altLang="zh-CN">
                <a:solidFill>
                  <a:srgbClr val="000000"/>
                </a:solidFill>
                <a:latin typeface="微软雅黑" panose="020B0503020204020204" pitchFamily="34" charset="-122"/>
                <a:ea typeface="微软雅黑" panose="020B0503020204020204" pitchFamily="34" charset="-122"/>
              </a:rPr>
              <a:t>的路径</a:t>
            </a:r>
            <a:r>
              <a:rPr lang="zh-CN" altLang="en-US">
                <a:solidFill>
                  <a:srgbClr val="000000"/>
                </a:solidFill>
                <a:latin typeface="微软雅黑" panose="020B0503020204020204" pitchFamily="34" charset="-122"/>
                <a:ea typeface="微软雅黑" panose="020B0503020204020204" pitchFamily="34" charset="-122"/>
              </a:rPr>
              <a:t>。</a:t>
            </a:r>
            <a:endParaRPr lang="en-US" altLang="zh-CN">
              <a:solidFill>
                <a:srgbClr val="000000"/>
              </a:solidFill>
              <a:latin typeface="微软雅黑" panose="020B0503020204020204" pitchFamily="34" charset="-122"/>
              <a:ea typeface="微软雅黑" panose="020B0503020204020204" pitchFamily="34" charset="-122"/>
            </a:endParaRPr>
          </a:p>
          <a:p>
            <a:pPr>
              <a:buFont typeface="Wingdings" panose="05000000000000000000" pitchFamily="2" charset="2"/>
              <a:buChar char="n"/>
            </a:pPr>
            <a:r>
              <a:rPr lang="zh-CN" altLang="zh-CN">
                <a:solidFill>
                  <a:srgbClr val="000000"/>
                </a:solidFill>
                <a:latin typeface="微软雅黑" panose="020B0503020204020204" pitchFamily="34" charset="-122"/>
                <a:ea typeface="微软雅黑" panose="020B0503020204020204" pitchFamily="34" charset="-122"/>
              </a:rPr>
              <a:t>改正的方式是增加具有回退功能的代码，即访问顶点</a:t>
            </a:r>
            <a:r>
              <a:rPr lang="en-US" altLang="zh-CN">
                <a:solidFill>
                  <a:srgbClr val="000000"/>
                </a:solidFill>
                <a:latin typeface="微软雅黑" panose="020B0503020204020204" pitchFamily="34" charset="-122"/>
                <a:ea typeface="微软雅黑" panose="020B0503020204020204" pitchFamily="34" charset="-122"/>
              </a:rPr>
              <a:t>u</a:t>
            </a:r>
            <a:r>
              <a:rPr lang="zh-CN" altLang="zh-CN">
                <a:solidFill>
                  <a:srgbClr val="000000"/>
                </a:solidFill>
                <a:latin typeface="微软雅黑" panose="020B0503020204020204" pitchFamily="34" charset="-122"/>
                <a:ea typeface="微软雅黑" panose="020B0503020204020204" pitchFamily="34" charset="-122"/>
              </a:rPr>
              <a:t>时，将</a:t>
            </a:r>
            <a:r>
              <a:rPr lang="en-US" altLang="zh-CN">
                <a:solidFill>
                  <a:srgbClr val="000000"/>
                </a:solidFill>
                <a:latin typeface="微软雅黑" panose="020B0503020204020204" pitchFamily="34" charset="-122"/>
                <a:ea typeface="微软雅黑" panose="020B0503020204020204" pitchFamily="34" charset="-122"/>
              </a:rPr>
              <a:t>u</a:t>
            </a:r>
            <a:r>
              <a:rPr lang="zh-CN" altLang="zh-CN">
                <a:solidFill>
                  <a:srgbClr val="000000"/>
                </a:solidFill>
                <a:latin typeface="微软雅黑" panose="020B0503020204020204" pitchFamily="34" charset="-122"/>
                <a:ea typeface="微软雅黑" panose="020B0503020204020204" pitchFamily="34" charset="-122"/>
              </a:rPr>
              <a:t>添加到</a:t>
            </a:r>
            <a:r>
              <a:rPr lang="en-US" altLang="zh-CN">
                <a:solidFill>
                  <a:srgbClr val="000000"/>
                </a:solidFill>
                <a:latin typeface="微软雅黑" panose="020B0503020204020204" pitchFamily="34" charset="-122"/>
                <a:ea typeface="微软雅黑" panose="020B0503020204020204" pitchFamily="34" charset="-122"/>
              </a:rPr>
              <a:t>path</a:t>
            </a:r>
            <a:r>
              <a:rPr lang="zh-CN" altLang="zh-CN">
                <a:solidFill>
                  <a:srgbClr val="000000"/>
                </a:solidFill>
                <a:latin typeface="微软雅黑" panose="020B0503020204020204" pitchFamily="34" charset="-122"/>
                <a:ea typeface="微软雅黑" panose="020B0503020204020204" pitchFamily="34" charset="-122"/>
              </a:rPr>
              <a:t>中，如果从</a:t>
            </a:r>
            <a:r>
              <a:rPr lang="en-US" altLang="zh-CN">
                <a:solidFill>
                  <a:srgbClr val="000000"/>
                </a:solidFill>
                <a:latin typeface="微软雅黑" panose="020B0503020204020204" pitchFamily="34" charset="-122"/>
                <a:ea typeface="微软雅黑" panose="020B0503020204020204" pitchFamily="34" charset="-122"/>
              </a:rPr>
              <a:t>u</a:t>
            </a:r>
            <a:r>
              <a:rPr lang="zh-CN" altLang="zh-CN">
                <a:solidFill>
                  <a:srgbClr val="000000"/>
                </a:solidFill>
                <a:latin typeface="微软雅黑" panose="020B0503020204020204" pitchFamily="34" charset="-122"/>
                <a:ea typeface="微软雅黑" panose="020B0503020204020204" pitchFamily="34" charset="-122"/>
              </a:rPr>
              <a:t>出发没有找到终点</a:t>
            </a:r>
            <a:r>
              <a:rPr lang="en-US" altLang="zh-CN">
                <a:solidFill>
                  <a:srgbClr val="000000"/>
                </a:solidFill>
                <a:latin typeface="微软雅黑" panose="020B0503020204020204" pitchFamily="34" charset="-122"/>
                <a:ea typeface="微软雅黑" panose="020B0503020204020204" pitchFamily="34" charset="-122"/>
              </a:rPr>
              <a:t>v</a:t>
            </a:r>
            <a:r>
              <a:rPr lang="zh-CN" altLang="zh-CN">
                <a:solidFill>
                  <a:srgbClr val="000000"/>
                </a:solidFill>
                <a:latin typeface="微软雅黑" panose="020B0503020204020204" pitchFamily="34" charset="-122"/>
                <a:ea typeface="微软雅黑" panose="020B0503020204020204" pitchFamily="34" charset="-122"/>
              </a:rPr>
              <a:t>，则回退，也就是将顶点</a:t>
            </a:r>
            <a:r>
              <a:rPr lang="en-US" altLang="zh-CN">
                <a:solidFill>
                  <a:srgbClr val="000000"/>
                </a:solidFill>
                <a:latin typeface="微软雅黑" panose="020B0503020204020204" pitchFamily="34" charset="-122"/>
                <a:ea typeface="微软雅黑" panose="020B0503020204020204" pitchFamily="34" charset="-122"/>
              </a:rPr>
              <a:t>u</a:t>
            </a:r>
            <a:r>
              <a:rPr lang="zh-CN" altLang="zh-CN">
                <a:solidFill>
                  <a:srgbClr val="000000"/>
                </a:solidFill>
                <a:latin typeface="微软雅黑" panose="020B0503020204020204" pitchFamily="34" charset="-122"/>
                <a:ea typeface="微软雅黑" panose="020B0503020204020204" pitchFamily="34" charset="-122"/>
              </a:rPr>
              <a:t>从</a:t>
            </a:r>
            <a:r>
              <a:rPr lang="en-US" altLang="zh-CN">
                <a:solidFill>
                  <a:srgbClr val="000000"/>
                </a:solidFill>
                <a:latin typeface="微软雅黑" panose="020B0503020204020204" pitchFamily="34" charset="-122"/>
                <a:ea typeface="微软雅黑" panose="020B0503020204020204" pitchFamily="34" charset="-122"/>
              </a:rPr>
              <a:t>path</a:t>
            </a:r>
            <a:r>
              <a:rPr lang="zh-CN" altLang="zh-CN">
                <a:solidFill>
                  <a:srgbClr val="000000"/>
                </a:solidFill>
                <a:latin typeface="微软雅黑" panose="020B0503020204020204" pitchFamily="34" charset="-122"/>
                <a:ea typeface="微软雅黑" panose="020B0503020204020204" pitchFamily="34" charset="-122"/>
              </a:rPr>
              <a:t>中删除（</a:t>
            </a:r>
            <a:r>
              <a:rPr lang="en-US" altLang="zh-CN">
                <a:solidFill>
                  <a:srgbClr val="000000"/>
                </a:solidFill>
                <a:latin typeface="微软雅黑" panose="020B0503020204020204" pitchFamily="34" charset="-122"/>
                <a:ea typeface="微软雅黑" panose="020B0503020204020204" pitchFamily="34" charset="-122"/>
              </a:rPr>
              <a:t>u</a:t>
            </a:r>
            <a:r>
              <a:rPr lang="zh-CN" altLang="zh-CN">
                <a:solidFill>
                  <a:srgbClr val="000000"/>
                </a:solidFill>
                <a:latin typeface="微软雅黑" panose="020B0503020204020204" pitchFamily="34" charset="-122"/>
                <a:ea typeface="微软雅黑" panose="020B0503020204020204" pitchFamily="34" charset="-122"/>
              </a:rPr>
              <a:t>是</a:t>
            </a:r>
            <a:r>
              <a:rPr lang="en-US" altLang="zh-CN">
                <a:solidFill>
                  <a:srgbClr val="000000"/>
                </a:solidFill>
                <a:latin typeface="微软雅黑" panose="020B0503020204020204" pitchFamily="34" charset="-122"/>
                <a:ea typeface="微软雅黑" panose="020B0503020204020204" pitchFamily="34" charset="-122"/>
              </a:rPr>
              <a:t>path</a:t>
            </a:r>
            <a:r>
              <a:rPr lang="zh-CN" altLang="zh-CN">
                <a:solidFill>
                  <a:srgbClr val="000000"/>
                </a:solidFill>
                <a:latin typeface="微软雅黑" panose="020B0503020204020204" pitchFamily="34" charset="-122"/>
                <a:ea typeface="微软雅黑" panose="020B0503020204020204" pitchFamily="34" charset="-122"/>
              </a:rPr>
              <a:t>中最后添加的顶点）。</a:t>
            </a:r>
          </a:p>
        </p:txBody>
      </p:sp>
      <p:sp>
        <p:nvSpPr>
          <p:cNvPr id="5" name="TextBox 4"/>
          <p:cNvSpPr txBox="1"/>
          <p:nvPr>
            <p:custDataLst>
              <p:tags r:id="rId2"/>
            </p:custDataLst>
          </p:nvPr>
        </p:nvSpPr>
        <p:spPr>
          <a:xfrm>
            <a:off x="1433190" y="4661408"/>
            <a:ext cx="3571900" cy="420370"/>
          </a:xfrm>
          <a:prstGeom prst="rect">
            <a:avLst/>
          </a:prstGeom>
          <a:solidFill>
            <a:schemeClr val="lt1"/>
          </a:solidFill>
          <a:ln>
            <a:noFill/>
          </a:ln>
        </p:spPr>
        <p:style>
          <a:lnRef idx="2">
            <a:schemeClr val="accent2"/>
          </a:lnRef>
          <a:fillRef idx="1">
            <a:schemeClr val="lt1"/>
          </a:fillRef>
          <a:effectRef idx="0">
            <a:schemeClr val="accent2"/>
          </a:effectRef>
          <a:fontRef idx="minor">
            <a:schemeClr val="dk1"/>
          </a:fontRef>
        </p:style>
        <p:txBody>
          <a:bodyPr wrap="square" lIns="252000" tIns="72000" bIns="72000" rtlCol="0">
            <a:spAutoFit/>
          </a:bodyPr>
          <a:lstStyle/>
          <a:p>
            <a:pPr algn="l">
              <a:lnSpc>
                <a:spcPct val="100000"/>
              </a:lnSpc>
            </a:pPr>
            <a:r>
              <a:rPr lang="zh-CN" altLang="zh-CN">
                <a:solidFill>
                  <a:srgbClr val="000000"/>
                </a:solidFill>
                <a:latin typeface="微软雅黑" panose="020B0503020204020204" pitchFamily="34" charset="-122"/>
                <a:ea typeface="微软雅黑" panose="020B0503020204020204" pitchFamily="34" charset="-122"/>
                <a:cs typeface="Consolas" panose="020B0609020204030204" pitchFamily="49" charset="0"/>
              </a:rPr>
              <a:t>顶点</a:t>
            </a:r>
            <a:r>
              <a:rPr lang="en-US" altLang="zh-CN">
                <a:solidFill>
                  <a:srgbClr val="000000"/>
                </a:solidFill>
                <a:latin typeface="微软雅黑" panose="020B0503020204020204" pitchFamily="34" charset="-122"/>
                <a:ea typeface="微软雅黑" panose="020B0503020204020204" pitchFamily="34" charset="-122"/>
                <a:cs typeface="Consolas" panose="020B0609020204030204" pitchFamily="49" charset="0"/>
              </a:rPr>
              <a:t>0</a:t>
            </a:r>
            <a:r>
              <a:rPr lang="zh-CN" altLang="zh-CN">
                <a:solidFill>
                  <a:srgbClr val="000000"/>
                </a:solidFill>
                <a:latin typeface="微软雅黑" panose="020B0503020204020204" pitchFamily="34" charset="-122"/>
                <a:ea typeface="微软雅黑" panose="020B0503020204020204" pitchFamily="34" charset="-122"/>
                <a:cs typeface="Consolas" panose="020B0609020204030204" pitchFamily="49" charset="0"/>
              </a:rPr>
              <a:t>到顶点</a:t>
            </a:r>
            <a:r>
              <a:rPr lang="en-US" altLang="zh-CN">
                <a:solidFill>
                  <a:srgbClr val="000000"/>
                </a:solidFill>
                <a:latin typeface="微软雅黑" panose="020B0503020204020204" pitchFamily="34" charset="-122"/>
                <a:ea typeface="微软雅黑" panose="020B0503020204020204" pitchFamily="34" charset="-122"/>
                <a:cs typeface="Consolas" panose="020B0609020204030204" pitchFamily="49" charset="0"/>
              </a:rPr>
              <a:t>4</a:t>
            </a:r>
            <a:r>
              <a:rPr lang="zh-CN" altLang="zh-CN">
                <a:solidFill>
                  <a:srgbClr val="000000"/>
                </a:solidFill>
                <a:latin typeface="微软雅黑" panose="020B0503020204020204" pitchFamily="34" charset="-122"/>
                <a:ea typeface="微软雅黑" panose="020B0503020204020204" pitchFamily="34" charset="-122"/>
                <a:cs typeface="Consolas" panose="020B0609020204030204" pitchFamily="49" charset="0"/>
              </a:rPr>
              <a:t>路径</a:t>
            </a:r>
            <a:r>
              <a:rPr lang="zh-CN" altLang="en-US">
                <a:solidFill>
                  <a:srgbClr val="000000"/>
                </a:solidFill>
                <a:latin typeface="微软雅黑" panose="020B0503020204020204" pitchFamily="34" charset="-122"/>
                <a:ea typeface="微软雅黑" panose="020B0503020204020204" pitchFamily="34" charset="-122"/>
                <a:cs typeface="Consolas" panose="020B0609020204030204" pitchFamily="49" charset="0"/>
              </a:rPr>
              <a:t>：</a:t>
            </a:r>
            <a:r>
              <a:rPr lang="en-US" altLang="zh-CN">
                <a:solidFill>
                  <a:srgbClr val="000000"/>
                </a:solidFill>
                <a:latin typeface="微软雅黑" panose="020B0503020204020204" pitchFamily="34" charset="-122"/>
                <a:ea typeface="微软雅黑" panose="020B0503020204020204" pitchFamily="34" charset="-122"/>
                <a:cs typeface="Consolas" panose="020B0609020204030204" pitchFamily="49" charset="0"/>
              </a:rPr>
              <a:t>0 1 5 3 4</a:t>
            </a:r>
          </a:p>
        </p:txBody>
      </p:sp>
      <p:grpSp>
        <p:nvGrpSpPr>
          <p:cNvPr id="6" name="组合 5"/>
          <p:cNvGrpSpPr/>
          <p:nvPr/>
        </p:nvGrpSpPr>
        <p:grpSpPr>
          <a:xfrm>
            <a:off x="2147571" y="2161077"/>
            <a:ext cx="2236087" cy="1340140"/>
            <a:chOff x="3008952" y="2151707"/>
            <a:chExt cx="2236087" cy="1340140"/>
          </a:xfrm>
        </p:grpSpPr>
        <p:sp>
          <p:nvSpPr>
            <p:cNvPr id="7" name="Oval 16"/>
            <p:cNvSpPr>
              <a:spLocks noChangeArrowheads="1"/>
            </p:cNvSpPr>
            <p:nvPr>
              <p:custDataLst>
                <p:tags r:id="rId4"/>
              </p:custDataLst>
            </p:nvPr>
          </p:nvSpPr>
          <p:spPr bwMode="auto">
            <a:xfrm>
              <a:off x="3975096" y="2151707"/>
              <a:ext cx="303799" cy="335035"/>
            </a:xfrm>
            <a:prstGeom prst="ellipse">
              <a:avLst/>
            </a:prstGeom>
            <a:gradFill>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5"/>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algn="ctr" fontAlgn="base">
                <a:spcBef>
                  <a:spcPct val="0"/>
                </a:spcBef>
                <a:spcAft>
                  <a:spcPct val="0"/>
                </a:spcAft>
              </a:pPr>
              <a:r>
                <a:rPr lang="en-US" altLang="zh-CN" sz="1600">
                  <a:solidFill>
                    <a:srgbClr val="FFFFFF"/>
                  </a:solidFill>
                  <a:latin typeface="Consolas" panose="020B0609020204030204" pitchFamily="49" charset="0"/>
                  <a:ea typeface="楷体" panose="02010609060101010101" pitchFamily="49" charset="-122"/>
                  <a:cs typeface="Consolas" panose="020B0609020204030204" pitchFamily="49" charset="0"/>
                </a:rPr>
                <a:t>1</a:t>
              </a:r>
            </a:p>
          </p:txBody>
        </p:sp>
        <p:sp>
          <p:nvSpPr>
            <p:cNvPr id="8" name="Oval 15"/>
            <p:cNvSpPr>
              <a:spLocks noChangeArrowheads="1"/>
            </p:cNvSpPr>
            <p:nvPr>
              <p:custDataLst>
                <p:tags r:id="rId5"/>
              </p:custDataLst>
            </p:nvPr>
          </p:nvSpPr>
          <p:spPr bwMode="auto">
            <a:xfrm>
              <a:off x="4941240" y="2151707"/>
              <a:ext cx="303799" cy="335035"/>
            </a:xfrm>
            <a:prstGeom prst="ellipse">
              <a:avLst/>
            </a:prstGeom>
            <a:gradFill>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5"/>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algn="ctr" fontAlgn="base">
                <a:spcBef>
                  <a:spcPct val="0"/>
                </a:spcBef>
                <a:spcAft>
                  <a:spcPct val="0"/>
                </a:spcAft>
              </a:pPr>
              <a:r>
                <a:rPr lang="en-US" altLang="zh-CN" sz="1600">
                  <a:solidFill>
                    <a:srgbClr val="FFFFFF"/>
                  </a:solidFill>
                  <a:latin typeface="Consolas" panose="020B0609020204030204" pitchFamily="49" charset="0"/>
                  <a:ea typeface="楷体" panose="02010609060101010101" pitchFamily="49" charset="-122"/>
                  <a:cs typeface="Consolas" panose="020B0609020204030204" pitchFamily="49" charset="0"/>
                </a:rPr>
                <a:t>2</a:t>
              </a:r>
            </a:p>
          </p:txBody>
        </p:sp>
        <p:sp>
          <p:nvSpPr>
            <p:cNvPr id="9" name="Oval 14"/>
            <p:cNvSpPr>
              <a:spLocks noChangeArrowheads="1"/>
            </p:cNvSpPr>
            <p:nvPr>
              <p:custDataLst>
                <p:tags r:id="rId6"/>
              </p:custDataLst>
            </p:nvPr>
          </p:nvSpPr>
          <p:spPr bwMode="auto">
            <a:xfrm>
              <a:off x="3008952" y="3156812"/>
              <a:ext cx="303799" cy="335035"/>
            </a:xfrm>
            <a:prstGeom prst="ellipse">
              <a:avLst/>
            </a:prstGeom>
            <a:gradFill>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5"/>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algn="ctr" fontAlgn="base">
                <a:spcBef>
                  <a:spcPct val="0"/>
                </a:spcBef>
                <a:spcAft>
                  <a:spcPct val="0"/>
                </a:spcAft>
              </a:pPr>
              <a:r>
                <a:rPr lang="en-US" altLang="zh-CN" sz="1600">
                  <a:solidFill>
                    <a:srgbClr val="FFFFFF"/>
                  </a:solidFill>
                  <a:latin typeface="Consolas" panose="020B0609020204030204" pitchFamily="49" charset="0"/>
                  <a:ea typeface="楷体" panose="02010609060101010101" pitchFamily="49" charset="-122"/>
                  <a:cs typeface="Consolas" panose="020B0609020204030204" pitchFamily="49" charset="0"/>
                </a:rPr>
                <a:t>3</a:t>
              </a:r>
            </a:p>
          </p:txBody>
        </p:sp>
        <p:sp>
          <p:nvSpPr>
            <p:cNvPr id="10" name="Oval 13"/>
            <p:cNvSpPr>
              <a:spLocks noChangeArrowheads="1"/>
            </p:cNvSpPr>
            <p:nvPr>
              <p:custDataLst>
                <p:tags r:id="rId7"/>
              </p:custDataLst>
            </p:nvPr>
          </p:nvSpPr>
          <p:spPr bwMode="auto">
            <a:xfrm>
              <a:off x="3975096" y="3156812"/>
              <a:ext cx="303799" cy="335035"/>
            </a:xfrm>
            <a:prstGeom prst="ellipse">
              <a:avLst/>
            </a:prstGeom>
            <a:gradFill>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5"/>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algn="ctr" fontAlgn="base">
                <a:spcBef>
                  <a:spcPct val="0"/>
                </a:spcBef>
                <a:spcAft>
                  <a:spcPct val="0"/>
                </a:spcAft>
              </a:pPr>
              <a:r>
                <a:rPr lang="en-US" altLang="zh-CN" sz="1600">
                  <a:solidFill>
                    <a:srgbClr val="FFFFFF"/>
                  </a:solidFill>
                  <a:latin typeface="Consolas" panose="020B0609020204030204" pitchFamily="49" charset="0"/>
                  <a:ea typeface="楷体" panose="02010609060101010101" pitchFamily="49" charset="-122"/>
                  <a:cs typeface="Consolas" panose="020B0609020204030204" pitchFamily="49" charset="0"/>
                </a:rPr>
                <a:t>4</a:t>
              </a:r>
            </a:p>
          </p:txBody>
        </p:sp>
        <p:sp>
          <p:nvSpPr>
            <p:cNvPr id="11" name="Oval 12"/>
            <p:cNvSpPr>
              <a:spLocks noChangeArrowheads="1"/>
            </p:cNvSpPr>
            <p:nvPr>
              <p:custDataLst>
                <p:tags r:id="rId8"/>
              </p:custDataLst>
            </p:nvPr>
          </p:nvSpPr>
          <p:spPr bwMode="auto">
            <a:xfrm>
              <a:off x="3008952" y="2151707"/>
              <a:ext cx="303799" cy="335035"/>
            </a:xfrm>
            <a:prstGeom prst="ellipse">
              <a:avLst/>
            </a:prstGeom>
            <a:gradFill>
              <a:gsLst>
                <a:gs pos="0">
                  <a:schemeClr val="accent6">
                    <a:lumMod val="110000"/>
                    <a:satMod val="105000"/>
                    <a:tint val="67000"/>
                  </a:schemeClr>
                </a:gs>
                <a:gs pos="50000">
                  <a:schemeClr val="accent6">
                    <a:lumMod val="105000"/>
                    <a:satMod val="103000"/>
                    <a:tint val="73000"/>
                  </a:schemeClr>
                </a:gs>
                <a:gs pos="100000">
                  <a:schemeClr val="accent6">
                    <a:lumMod val="105000"/>
                    <a:satMod val="109000"/>
                    <a:tint val="81000"/>
                  </a:schemeClr>
                </a:gs>
                <a:gs pos="0">
                  <a:srgbClr val="3B3E4D">
                    <a:lumMod val="90000"/>
                    <a:lumOff val="10000"/>
                  </a:srgbClr>
                </a:gs>
                <a:gs pos="50000">
                  <a:srgbClr val="3B3E4D">
                    <a:lumMod val="95000"/>
                    <a:lumOff val="5000"/>
                  </a:srgbClr>
                </a:gs>
                <a:gs pos="100000">
                  <a:srgbClr val="3B3E4D">
                    <a:lumMod val="95000"/>
                    <a:lumOff val="5000"/>
                  </a:srgbClr>
                </a:gs>
              </a:gsLst>
              <a:lin ang="5400000" scaled="0"/>
            </a:gradFill>
            <a:ln>
              <a:solidFill>
                <a:schemeClr val="accent6"/>
              </a:solidFill>
            </a:ln>
          </p:spPr>
          <p:style>
            <a:lnRef idx="1">
              <a:schemeClr val="accent6"/>
            </a:lnRef>
            <a:fillRef idx="2">
              <a:schemeClr val="accent6"/>
            </a:fillRef>
            <a:effectRef idx="1">
              <a:schemeClr val="accent6"/>
            </a:effectRef>
            <a:fontRef idx="minor">
              <a:schemeClr val="dk1"/>
            </a:fontRef>
          </p:style>
          <p:txBody>
            <a:bodyPr vert="horz" wrap="square" lIns="0" tIns="0" rIns="0" bIns="0" numCol="1" anchor="t" anchorCtr="0" compatLnSpc="1"/>
            <a:lstStyle/>
            <a:p>
              <a:pPr algn="ctr" fontAlgn="base">
                <a:spcBef>
                  <a:spcPct val="0"/>
                </a:spcBef>
                <a:spcAft>
                  <a:spcPct val="0"/>
                </a:spcAft>
              </a:pPr>
              <a:r>
                <a:rPr lang="en-US" altLang="zh-CN" sz="1600">
                  <a:solidFill>
                    <a:srgbClr val="FFFFFF"/>
                  </a:solidFill>
                  <a:latin typeface="Consolas" panose="020B0609020204030204" pitchFamily="49" charset="0"/>
                  <a:ea typeface="楷体" panose="02010609060101010101" pitchFamily="49" charset="-122"/>
                  <a:cs typeface="Consolas" panose="020B0609020204030204" pitchFamily="49" charset="0"/>
                </a:rPr>
                <a:t>0</a:t>
              </a:r>
            </a:p>
          </p:txBody>
        </p:sp>
        <p:sp>
          <p:nvSpPr>
            <p:cNvPr id="12" name="Oval 11"/>
            <p:cNvSpPr>
              <a:spLocks noChangeArrowheads="1"/>
            </p:cNvSpPr>
            <p:nvPr>
              <p:custDataLst>
                <p:tags r:id="rId9"/>
              </p:custDataLst>
            </p:nvPr>
          </p:nvSpPr>
          <p:spPr bwMode="auto">
            <a:xfrm>
              <a:off x="4941240" y="3156812"/>
              <a:ext cx="303799" cy="335035"/>
            </a:xfrm>
            <a:prstGeom prst="ellipse">
              <a:avLst/>
            </a:prstGeom>
            <a:gradFill>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5"/>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algn="ctr" fontAlgn="base">
                <a:spcBef>
                  <a:spcPct val="0"/>
                </a:spcBef>
                <a:spcAft>
                  <a:spcPct val="0"/>
                </a:spcAft>
              </a:pPr>
              <a:r>
                <a:rPr lang="en-US" altLang="zh-CN" sz="1600">
                  <a:solidFill>
                    <a:srgbClr val="FFFFFF"/>
                  </a:solidFill>
                  <a:latin typeface="Consolas" panose="020B0609020204030204" pitchFamily="49" charset="0"/>
                  <a:ea typeface="楷体" panose="02010609060101010101" pitchFamily="49" charset="-122"/>
                  <a:cs typeface="Consolas" panose="020B0609020204030204" pitchFamily="49" charset="0"/>
                </a:rPr>
                <a:t>5</a:t>
              </a:r>
            </a:p>
          </p:txBody>
        </p:sp>
        <p:sp>
          <p:nvSpPr>
            <p:cNvPr id="13" name="Freeform 10"/>
            <p:cNvSpPr/>
            <p:nvPr>
              <p:custDataLst>
                <p:tags r:id="rId10"/>
              </p:custDataLst>
            </p:nvPr>
          </p:nvSpPr>
          <p:spPr bwMode="auto">
            <a:xfrm>
              <a:off x="3318118" y="2309560"/>
              <a:ext cx="639802" cy="1074"/>
            </a:xfrm>
            <a:custGeom>
              <a:avLst/>
              <a:gdLst/>
              <a:ahLst/>
              <a:cxnLst>
                <a:cxn ang="0">
                  <a:pos x="0" y="6"/>
                </a:cxn>
                <a:cxn ang="0">
                  <a:pos x="596" y="0"/>
                </a:cxn>
              </a:cxnLst>
              <a:rect l="0" t="0" r="r" b="b"/>
              <a:pathLst>
                <a:path w="596" h="6">
                  <a:moveTo>
                    <a:pt x="0" y="6"/>
                  </a:moveTo>
                  <a:lnTo>
                    <a:pt x="596" y="0"/>
                  </a:lnTo>
                </a:path>
              </a:pathLst>
            </a:custGeom>
            <a:ln w="19050">
              <a:solidFill>
                <a:schemeClr val="accent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14" name="Freeform 9"/>
            <p:cNvSpPr/>
            <p:nvPr>
              <p:custDataLst>
                <p:tags r:id="rId11"/>
              </p:custDataLst>
            </p:nvPr>
          </p:nvSpPr>
          <p:spPr bwMode="auto">
            <a:xfrm>
              <a:off x="4259571" y="2316003"/>
              <a:ext cx="681668" cy="1074"/>
            </a:xfrm>
            <a:custGeom>
              <a:avLst/>
              <a:gdLst/>
              <a:ahLst/>
              <a:cxnLst>
                <a:cxn ang="0">
                  <a:pos x="635" y="0"/>
                </a:cxn>
                <a:cxn ang="0">
                  <a:pos x="0" y="12"/>
                </a:cxn>
              </a:cxnLst>
              <a:rect l="0" t="0" r="r" b="b"/>
              <a:pathLst>
                <a:path w="635" h="12">
                  <a:moveTo>
                    <a:pt x="635" y="0"/>
                  </a:moveTo>
                  <a:lnTo>
                    <a:pt x="0" y="12"/>
                  </a:lnTo>
                </a:path>
              </a:pathLst>
            </a:custGeom>
            <a:ln w="19050">
              <a:solidFill>
                <a:schemeClr val="dk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15" name="Line 8"/>
            <p:cNvSpPr>
              <a:spLocks noChangeShapeType="1"/>
            </p:cNvSpPr>
            <p:nvPr>
              <p:custDataLst>
                <p:tags r:id="rId12"/>
              </p:custDataLst>
            </p:nvPr>
          </p:nvSpPr>
          <p:spPr bwMode="auto">
            <a:xfrm>
              <a:off x="3163535" y="2486742"/>
              <a:ext cx="1073" cy="670070"/>
            </a:xfrm>
            <a:prstGeom prst="line">
              <a:avLst/>
            </a:prstGeom>
            <a:ln w="19050">
              <a:solidFill>
                <a:schemeClr val="dk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16" name="Freeform 7"/>
            <p:cNvSpPr/>
            <p:nvPr>
              <p:custDataLst>
                <p:tags r:id="rId13"/>
              </p:custDataLst>
            </p:nvPr>
          </p:nvSpPr>
          <p:spPr bwMode="auto">
            <a:xfrm>
              <a:off x="3325632" y="3351176"/>
              <a:ext cx="649463" cy="1074"/>
            </a:xfrm>
            <a:custGeom>
              <a:avLst/>
              <a:gdLst/>
              <a:ahLst/>
              <a:cxnLst>
                <a:cxn ang="0">
                  <a:pos x="0" y="0"/>
                </a:cxn>
                <a:cxn ang="0">
                  <a:pos x="605" y="30"/>
                </a:cxn>
              </a:cxnLst>
              <a:rect l="0" t="0" r="r" b="b"/>
              <a:pathLst>
                <a:path w="605" h="30">
                  <a:moveTo>
                    <a:pt x="0" y="0"/>
                  </a:moveTo>
                  <a:lnTo>
                    <a:pt x="605" y="30"/>
                  </a:lnTo>
                </a:path>
              </a:pathLst>
            </a:custGeom>
            <a:ln w="19050">
              <a:solidFill>
                <a:schemeClr val="accent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17" name="Freeform 6"/>
            <p:cNvSpPr/>
            <p:nvPr>
              <p:custDataLst>
                <p:tags r:id="rId14"/>
              </p:custDataLst>
            </p:nvPr>
          </p:nvSpPr>
          <p:spPr bwMode="auto">
            <a:xfrm>
              <a:off x="4299291" y="3323256"/>
              <a:ext cx="641949" cy="2148"/>
            </a:xfrm>
            <a:custGeom>
              <a:avLst/>
              <a:gdLst/>
              <a:ahLst/>
              <a:cxnLst>
                <a:cxn ang="0">
                  <a:pos x="0" y="0"/>
                </a:cxn>
                <a:cxn ang="0">
                  <a:pos x="598" y="2"/>
                </a:cxn>
              </a:cxnLst>
              <a:rect l="0" t="0" r="r" b="b"/>
              <a:pathLst>
                <a:path w="598" h="2">
                  <a:moveTo>
                    <a:pt x="0" y="0"/>
                  </a:moveTo>
                  <a:lnTo>
                    <a:pt x="598" y="2"/>
                  </a:lnTo>
                </a:path>
              </a:pathLst>
            </a:custGeom>
            <a:ln w="19050">
              <a:solidFill>
                <a:schemeClr val="dk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18" name="Line 5"/>
            <p:cNvSpPr>
              <a:spLocks noChangeShapeType="1"/>
            </p:cNvSpPr>
            <p:nvPr>
              <p:custDataLst>
                <p:tags r:id="rId15"/>
              </p:custDataLst>
            </p:nvPr>
          </p:nvSpPr>
          <p:spPr bwMode="auto">
            <a:xfrm>
              <a:off x="5134468" y="2486742"/>
              <a:ext cx="0" cy="670070"/>
            </a:xfrm>
            <a:prstGeom prst="line">
              <a:avLst/>
            </a:prstGeom>
            <a:ln w="19050">
              <a:solidFill>
                <a:schemeClr val="dk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19" name="Line 4"/>
            <p:cNvSpPr>
              <a:spLocks noChangeShapeType="1"/>
            </p:cNvSpPr>
            <p:nvPr/>
          </p:nvSpPr>
          <p:spPr bwMode="auto">
            <a:xfrm flipV="1">
              <a:off x="4138180" y="2486742"/>
              <a:ext cx="0" cy="670070"/>
            </a:xfrm>
            <a:prstGeom prst="line">
              <a:avLst/>
            </a:prstGeom>
            <a:noFill/>
            <a:ln w="19050">
              <a:solidFill>
                <a:srgbClr val="000000"/>
              </a:solidFill>
              <a:round/>
              <a:headEnd type="none" w="med" len="med"/>
              <a:tailEnd type="arrow" w="med" len="med"/>
            </a:ln>
          </p:spPr>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20" name="Freeform 3"/>
            <p:cNvSpPr/>
            <p:nvPr>
              <p:custDataLst>
                <p:tags r:id="rId16"/>
              </p:custDataLst>
            </p:nvPr>
          </p:nvSpPr>
          <p:spPr bwMode="auto">
            <a:xfrm>
              <a:off x="3275178" y="2422312"/>
              <a:ext cx="732122" cy="790339"/>
            </a:xfrm>
            <a:custGeom>
              <a:avLst/>
              <a:gdLst/>
              <a:ahLst/>
              <a:cxnLst>
                <a:cxn ang="0">
                  <a:pos x="0" y="736"/>
                </a:cxn>
                <a:cxn ang="0">
                  <a:pos x="682" y="0"/>
                </a:cxn>
              </a:cxnLst>
              <a:rect l="0" t="0" r="r" b="b"/>
              <a:pathLst>
                <a:path w="682" h="736">
                  <a:moveTo>
                    <a:pt x="0" y="736"/>
                  </a:moveTo>
                  <a:lnTo>
                    <a:pt x="682" y="0"/>
                  </a:lnTo>
                </a:path>
              </a:pathLst>
            </a:custGeom>
            <a:ln w="19050">
              <a:solidFill>
                <a:schemeClr val="dk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21" name="Freeform 2"/>
            <p:cNvSpPr/>
            <p:nvPr>
              <p:custDataLst>
                <p:tags r:id="rId17"/>
              </p:custDataLst>
            </p:nvPr>
          </p:nvSpPr>
          <p:spPr bwMode="auto">
            <a:xfrm>
              <a:off x="4259571" y="2419090"/>
              <a:ext cx="717093" cy="772084"/>
            </a:xfrm>
            <a:custGeom>
              <a:avLst/>
              <a:gdLst/>
              <a:ahLst/>
              <a:cxnLst>
                <a:cxn ang="0">
                  <a:pos x="668" y="719"/>
                </a:cxn>
                <a:cxn ang="0">
                  <a:pos x="0" y="0"/>
                </a:cxn>
              </a:cxnLst>
              <a:rect l="0" t="0" r="r" b="b"/>
              <a:pathLst>
                <a:path w="668" h="719">
                  <a:moveTo>
                    <a:pt x="668" y="719"/>
                  </a:moveTo>
                  <a:lnTo>
                    <a:pt x="0" y="0"/>
                  </a:lnTo>
                </a:path>
              </a:pathLst>
            </a:custGeom>
            <a:ln w="19050">
              <a:solidFill>
                <a:schemeClr val="accent1"/>
              </a:solidFill>
              <a:headEnd type="arrow" w="med" len="med"/>
              <a:tailEnd type="none"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grpSp>
      <p:sp>
        <p:nvSpPr>
          <p:cNvPr id="22" name="下箭头 21"/>
          <p:cNvSpPr/>
          <p:nvPr>
            <p:custDataLst>
              <p:tags r:id="rId3"/>
            </p:custDataLst>
          </p:nvPr>
        </p:nvSpPr>
        <p:spPr>
          <a:xfrm>
            <a:off x="3076264" y="3804151"/>
            <a:ext cx="285752" cy="785818"/>
          </a:xfrm>
          <a:prstGeom prst="downArrow">
            <a:avLst/>
          </a:prstGeom>
          <a:gradFill>
            <a:gsLst>
              <a:gs pos="0">
                <a:srgbClr val="C0262E"/>
              </a:gs>
              <a:gs pos="100000">
                <a:srgbClr val="CD5158"/>
              </a:gs>
            </a:gsLst>
          </a:gradFill>
          <a:ln>
            <a:solidFill>
              <a:schemeClr val="accent2"/>
            </a:solidFill>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solidFill>
                <a:schemeClr val="lt1"/>
              </a:solidFill>
            </a:endParaRPr>
          </a:p>
        </p:txBody>
      </p:sp>
      <p:sp>
        <p:nvSpPr>
          <p:cNvPr id="23" name="TextBox 22"/>
          <p:cNvSpPr txBox="1"/>
          <p:nvPr/>
        </p:nvSpPr>
        <p:spPr>
          <a:xfrm>
            <a:off x="3362016" y="3947027"/>
            <a:ext cx="2357454" cy="368300"/>
          </a:xfrm>
          <a:prstGeom prst="rect">
            <a:avLst/>
          </a:prstGeom>
          <a:noFill/>
        </p:spPr>
        <p:txBody>
          <a:bodyPr wrap="square" rtlCol="0">
            <a:spAutoFit/>
          </a:bodyPr>
          <a:lstStyle/>
          <a:p>
            <a:r>
              <a:rPr lang="en-US" altLang="zh-CN">
                <a:solidFill>
                  <a:srgbClr val="000000"/>
                </a:solidFill>
                <a:latin typeface="微软雅黑" panose="020B0503020204020204" pitchFamily="34" charset="-122"/>
                <a:ea typeface="微软雅黑" panose="020B0503020204020204" pitchFamily="34" charset="-122"/>
                <a:cs typeface="Consolas" panose="020B0609020204030204" pitchFamily="49" charset="0"/>
              </a:rPr>
              <a:t>FindaPath2(G,0,4)</a:t>
            </a:r>
          </a:p>
        </p:txBody>
      </p:sp>
      <p:sp>
        <p:nvSpPr>
          <p:cNvPr id="26" name="文本框 25"/>
          <p:cNvSpPr txBox="1"/>
          <p:nvPr/>
        </p:nvSpPr>
        <p:spPr>
          <a:xfrm>
            <a:off x="1073369" y="144242"/>
            <a:ext cx="3141980" cy="460375"/>
          </a:xfrm>
          <a:prstGeom prst="rect">
            <a:avLst/>
          </a:prstGeom>
          <a:noFill/>
        </p:spPr>
        <p:txBody>
          <a:bodyPr wrap="none" rtlCol="0" anchor="ctr">
            <a:spAutoFit/>
          </a:bodyPr>
          <a:lstStyle/>
          <a:p>
            <a:r>
              <a:rPr lang="en-US" altLang="zh-CN" sz="2400">
                <a:solidFill>
                  <a:schemeClr val="accent1"/>
                </a:solidFill>
                <a:latin typeface="微软雅黑" panose="020B0503020204020204" pitchFamily="34" charset="-122"/>
                <a:ea typeface="微软雅黑" panose="020B0503020204020204" pitchFamily="34" charset="-122"/>
                <a:cs typeface="Arial" panose="020B0604020202020204"/>
              </a:rPr>
              <a:t>7.4 </a:t>
            </a:r>
            <a:r>
              <a:rPr lang="zh-CN" altLang="en-US" sz="2400">
                <a:solidFill>
                  <a:schemeClr val="accent1"/>
                </a:solidFill>
                <a:latin typeface="微软雅黑" panose="020B0503020204020204" pitchFamily="34" charset="-122"/>
                <a:ea typeface="微软雅黑" panose="020B0503020204020204" pitchFamily="34" charset="-122"/>
                <a:cs typeface="Arial" panose="020B0604020202020204"/>
              </a:rPr>
              <a:t>图遍历算法的应用</a:t>
            </a:r>
          </a:p>
        </p:txBody>
      </p:sp>
      <p:sp>
        <p:nvSpPr>
          <p:cNvPr id="27" name="Text Box 5"/>
          <p:cNvSpPr txBox="1">
            <a:spLocks noChangeArrowheads="1"/>
          </p:cNvSpPr>
          <p:nvPr/>
        </p:nvSpPr>
        <p:spPr bwMode="auto">
          <a:xfrm>
            <a:off x="1038673" y="847545"/>
            <a:ext cx="4846561" cy="398780"/>
          </a:xfrm>
          <a:prstGeom prst="rect">
            <a:avLst/>
          </a:prstGeom>
          <a:noFill/>
        </p:spPr>
        <p:txBody>
          <a:bodyPr wrap="square">
            <a:spAutoFit/>
          </a:bodyPr>
          <a:lstStyle>
            <a:defPPr>
              <a:defRPr lang="zh-CN"/>
            </a:defPPr>
            <a:lvl1pPr marL="342900" marR="0" lvl="0" indent="-342900" fontAlgn="auto">
              <a:lnSpc>
                <a:spcPct val="100000"/>
              </a:lnSpc>
              <a:spcBef>
                <a:spcPts val="0"/>
              </a:spcBef>
              <a:spcAft>
                <a:spcPts val="0"/>
              </a:spcAft>
              <a:buClrTx/>
              <a:buSzTx/>
              <a:buFont typeface="Wingdings" panose="05000000000000000000" pitchFamily="2" charset="2"/>
              <a:buChar char="l"/>
              <a:defRPr kumimoji="0" sz="2000" b="0" i="0" u="none" strike="noStrike" cap="none" spc="0" normalizeH="0" baseline="0">
                <a:ln>
                  <a:noFill/>
                </a:ln>
                <a:solidFill>
                  <a:srgbClr val="A5A5A5">
                    <a:lumMod val="50000"/>
                  </a:srgbClr>
                </a:solidFill>
                <a:effectLst/>
                <a:uLnTx/>
                <a:uFillTx/>
                <a:latin typeface="思源黑体 CN Heavy" panose="020B0A00000000000000" pitchFamily="34" charset="-122"/>
                <a:ea typeface="思源黑体 CN Heavy" panose="020B0A00000000000000" pitchFamily="34" charset="-122"/>
              </a:defRPr>
            </a:lvl1pPr>
          </a:lstStyle>
          <a:p>
            <a:r>
              <a:rPr lang="en-US" altLang="zh-CN">
                <a:solidFill>
                  <a:srgbClr val="000000"/>
                </a:solidFill>
                <a:latin typeface="微软雅黑" panose="020B0503020204020204" pitchFamily="34" charset="-122"/>
                <a:ea typeface="微软雅黑" panose="020B0503020204020204" pitchFamily="34" charset="-122"/>
              </a:rPr>
              <a:t>7.4.1 </a:t>
            </a:r>
            <a:r>
              <a:rPr lang="zh-CN" altLang="en-US">
                <a:solidFill>
                  <a:srgbClr val="000000"/>
                </a:solidFill>
                <a:latin typeface="微软雅黑" panose="020B0503020204020204" pitchFamily="34" charset="-122"/>
                <a:ea typeface="微软雅黑" panose="020B0503020204020204" pitchFamily="34" charset="-122"/>
              </a:rPr>
              <a:t>深度优先遍历算法的应用</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wipe(left)">
                                      <p:cBhvr>
                                        <p:cTn id="7" dur="500"/>
                                        <p:tgtEl>
                                          <p:spTgt spid="26"/>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27"/>
                                        </p:tgtEl>
                                        <p:attrNameLst>
                                          <p:attrName>style.visibility</p:attrName>
                                        </p:attrNameLst>
                                      </p:cBhvr>
                                      <p:to>
                                        <p:strVal val="visible"/>
                                      </p:to>
                                    </p:set>
                                    <p:anim calcmode="lin" valueType="num">
                                      <p:cBhvr additive="base">
                                        <p:cTn id="11" dur="500" fill="hold"/>
                                        <p:tgtEl>
                                          <p:spTgt spid="27"/>
                                        </p:tgtEl>
                                        <p:attrNameLst>
                                          <p:attrName>ppt_x</p:attrName>
                                        </p:attrNameLst>
                                      </p:cBhvr>
                                      <p:tavLst>
                                        <p:tav tm="0">
                                          <p:val>
                                            <p:strVal val="0-#ppt_w/2"/>
                                          </p:val>
                                        </p:tav>
                                        <p:tav tm="100000">
                                          <p:val>
                                            <p:strVal val="#ppt_x"/>
                                          </p:val>
                                        </p:tav>
                                      </p:tavLst>
                                    </p:anim>
                                    <p:anim calcmode="lin" valueType="num">
                                      <p:cBhvr additive="base">
                                        <p:cTn id="12" dur="500" fill="hold"/>
                                        <p:tgtEl>
                                          <p:spTgt spid="27"/>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10" presetClass="entr" presetSubtype="0" fill="hold"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par>
                          <p:cTn id="17" fill="hold">
                            <p:stCondLst>
                              <p:cond delay="1500"/>
                            </p:stCondLst>
                            <p:childTnLst>
                              <p:par>
                                <p:cTn id="18" presetID="10" presetClass="entr" presetSubtype="0" fill="hold" grpId="0" nodeType="afterEffect">
                                  <p:stCondLst>
                                    <p:cond delay="0"/>
                                  </p:stCondLst>
                                  <p:childTnLst>
                                    <p:set>
                                      <p:cBhvr>
                                        <p:cTn id="19" dur="1" fill="hold">
                                          <p:stCondLst>
                                            <p:cond delay="0"/>
                                          </p:stCondLst>
                                        </p:cTn>
                                        <p:tgtEl>
                                          <p:spTgt spid="22"/>
                                        </p:tgtEl>
                                        <p:attrNameLst>
                                          <p:attrName>style.visibility</p:attrName>
                                        </p:attrNameLst>
                                      </p:cBhvr>
                                      <p:to>
                                        <p:strVal val="visible"/>
                                      </p:to>
                                    </p:set>
                                    <p:animEffect transition="in" filter="fade">
                                      <p:cBhvr>
                                        <p:cTn id="20" dur="500"/>
                                        <p:tgtEl>
                                          <p:spTgt spid="22"/>
                                        </p:tgtEl>
                                      </p:cBhvr>
                                    </p:animEffect>
                                  </p:childTnLst>
                                </p:cTn>
                              </p:par>
                            </p:childTnLst>
                          </p:cTn>
                        </p:par>
                        <p:par>
                          <p:cTn id="21" fill="hold">
                            <p:stCondLst>
                              <p:cond delay="2000"/>
                            </p:stCondLst>
                            <p:childTnLst>
                              <p:par>
                                <p:cTn id="22" presetID="10" presetClass="entr" presetSubtype="0" fill="hold" grpId="0" nodeType="afterEffect">
                                  <p:stCondLst>
                                    <p:cond delay="0"/>
                                  </p:stCondLst>
                                  <p:childTnLst>
                                    <p:set>
                                      <p:cBhvr>
                                        <p:cTn id="23" dur="1" fill="hold">
                                          <p:stCondLst>
                                            <p:cond delay="0"/>
                                          </p:stCondLst>
                                        </p:cTn>
                                        <p:tgtEl>
                                          <p:spTgt spid="23"/>
                                        </p:tgtEl>
                                        <p:attrNameLst>
                                          <p:attrName>style.visibility</p:attrName>
                                        </p:attrNameLst>
                                      </p:cBhvr>
                                      <p:to>
                                        <p:strVal val="visible"/>
                                      </p:to>
                                    </p:set>
                                    <p:animEffect transition="in" filter="fade">
                                      <p:cBhvr>
                                        <p:cTn id="24" dur="500"/>
                                        <p:tgtEl>
                                          <p:spTgt spid="23"/>
                                        </p:tgtEl>
                                      </p:cBhvr>
                                    </p:animEffect>
                                  </p:childTnLst>
                                </p:cTn>
                              </p:par>
                            </p:childTnLst>
                          </p:cTn>
                        </p:par>
                        <p:par>
                          <p:cTn id="25" fill="hold">
                            <p:stCondLst>
                              <p:cond delay="2500"/>
                            </p:stCondLst>
                            <p:childTnLst>
                              <p:par>
                                <p:cTn id="26" presetID="10" presetClass="entr" presetSubtype="0" fill="hold" grpId="0" nodeType="after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500"/>
                                        <p:tgtEl>
                                          <p:spTgt spid="5"/>
                                        </p:tgtEl>
                                      </p:cBhvr>
                                    </p:animEffect>
                                  </p:childTnLst>
                                </p:cTn>
                              </p:par>
                            </p:childTnLst>
                          </p:cTn>
                        </p:par>
                        <p:par>
                          <p:cTn id="29" fill="hold">
                            <p:stCondLst>
                              <p:cond delay="3000"/>
                            </p:stCondLst>
                            <p:childTnLst>
                              <p:par>
                                <p:cTn id="30" presetID="10" presetClass="entr" presetSubtype="0" fill="hold" grpId="0" nodeType="after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fade">
                                      <p:cBhvr>
                                        <p:cTn id="3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5" grpId="0" bldLvl="0" animBg="1"/>
      <p:bldP spid="22" grpId="0" bldLvl="0" animBg="1"/>
      <p:bldP spid="23" grpId="0"/>
      <p:bldP spid="26" grpId="0"/>
      <p:bldP spid="27" grpId="0"/>
    </p:bld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Box 2"/>
          <p:cNvSpPr txBox="1"/>
          <p:nvPr>
            <p:custDataLst>
              <p:tags r:id="rId1"/>
            </p:custDataLst>
          </p:nvPr>
        </p:nvSpPr>
        <p:spPr>
          <a:xfrm>
            <a:off x="1518864" y="1566411"/>
            <a:ext cx="9154272" cy="4349750"/>
          </a:xfrm>
          <a:prstGeom prst="rect">
            <a:avLst/>
          </a:prstGeom>
          <a:noFill/>
          <a:ln w="19050">
            <a:solidFill>
              <a:schemeClr val="lt1">
                <a:lumMod val="50000"/>
              </a:schemeClr>
            </a:solidFill>
            <a:prstDash val="sysDash"/>
          </a:ln>
          <a:effectLst/>
        </p:spPr>
        <p:style>
          <a:lnRef idx="2">
            <a:schemeClr val="accent6"/>
          </a:lnRef>
          <a:fillRef idx="1">
            <a:schemeClr val="lt1"/>
          </a:fillRef>
          <a:effectRef idx="0">
            <a:schemeClr val="accent6"/>
          </a:effectRef>
          <a:fontRef idx="minor">
            <a:schemeClr val="dk1"/>
          </a:fontRef>
        </p:style>
        <p:txBody>
          <a:bodyPr wrap="square" lIns="216000" tIns="144000" bIns="144000" rtlCol="0">
            <a:spAutoFit/>
          </a:bodyPr>
          <a:lstStyle>
            <a:defPPr>
              <a:defRPr lang="zh-CN"/>
            </a:defPPr>
            <a:lvl1pPr>
              <a:lnSpc>
                <a:spcPct val="100000"/>
              </a:lnSpc>
              <a:defRPr sz="2000" b="0">
                <a:solidFill>
                  <a:srgbClr val="525252"/>
                </a:solidFill>
                <a:latin typeface="楷体" panose="02010609060101010101" pitchFamily="49" charset="-122"/>
                <a:ea typeface="楷体" panose="02010609060101010101" pitchFamily="49" charset="-122"/>
                <a:cs typeface="Consolas" panose="020B0609020204030204" pitchFamily="49" charset="0"/>
              </a:defRPr>
            </a:lvl1pPr>
          </a:lstStyle>
          <a:p>
            <a:pPr>
              <a:lnSpc>
                <a:spcPct val="120000"/>
              </a:lnSpc>
            </a:pPr>
            <a:r>
              <a:rPr lang="en-US" altLang="zh-CN">
                <a:solidFill>
                  <a:srgbClr val="000000"/>
                </a:solidFill>
                <a:latin typeface="微软雅黑" panose="020B0503020204020204" pitchFamily="34" charset="-122"/>
                <a:ea typeface="微软雅黑" panose="020B0503020204020204" pitchFamily="34" charset="-122"/>
              </a:rPr>
              <a:t>def FindaPath21(G,u,v,path):            	#</a:t>
            </a:r>
            <a:r>
              <a:rPr lang="zh-CN" altLang="zh-CN">
                <a:solidFill>
                  <a:srgbClr val="000000"/>
                </a:solidFill>
                <a:latin typeface="微软雅黑" panose="020B0503020204020204" pitchFamily="34" charset="-122"/>
                <a:ea typeface="微软雅黑" panose="020B0503020204020204" pitchFamily="34" charset="-122"/>
              </a:rPr>
              <a:t>被</a:t>
            </a:r>
            <a:r>
              <a:rPr lang="en-US" altLang="zh-CN">
                <a:solidFill>
                  <a:srgbClr val="000000"/>
                </a:solidFill>
                <a:latin typeface="微软雅黑" panose="020B0503020204020204" pitchFamily="34" charset="-122"/>
                <a:ea typeface="微软雅黑" panose="020B0503020204020204" pitchFamily="34" charset="-122"/>
              </a:rPr>
              <a:t>Findapath2</a:t>
            </a:r>
            <a:r>
              <a:rPr lang="zh-CN" altLang="zh-CN">
                <a:solidFill>
                  <a:srgbClr val="000000"/>
                </a:solidFill>
                <a:latin typeface="微软雅黑" panose="020B0503020204020204" pitchFamily="34" charset="-122"/>
                <a:ea typeface="微软雅黑" panose="020B0503020204020204" pitchFamily="34" charset="-122"/>
              </a:rPr>
              <a:t>调用</a:t>
            </a:r>
          </a:p>
          <a:p>
            <a:pPr>
              <a:lnSpc>
                <a:spcPct val="120000"/>
              </a:lnSpc>
            </a:pPr>
            <a:r>
              <a:rPr lang="en-US" altLang="zh-CN">
                <a:solidFill>
                  <a:srgbClr val="000000"/>
                </a:solidFill>
                <a:latin typeface="微软雅黑" panose="020B0503020204020204" pitchFamily="34" charset="-122"/>
                <a:ea typeface="微软雅黑" panose="020B0503020204020204" pitchFamily="34" charset="-122"/>
              </a:rPr>
              <a:t>  visited[u]=1</a:t>
            </a:r>
            <a:endParaRPr lang="zh-CN" altLang="zh-CN">
              <a:solidFill>
                <a:srgbClr val="000000"/>
              </a:solidFill>
              <a:latin typeface="微软雅黑" panose="020B0503020204020204" pitchFamily="34" charset="-122"/>
              <a:ea typeface="微软雅黑" panose="020B0503020204020204" pitchFamily="34" charset="-122"/>
            </a:endParaRPr>
          </a:p>
          <a:p>
            <a:pPr>
              <a:lnSpc>
                <a:spcPct val="120000"/>
              </a:lnSpc>
            </a:pPr>
            <a:r>
              <a:rPr lang="en-US" altLang="zh-CN">
                <a:solidFill>
                  <a:srgbClr val="000000"/>
                </a:solidFill>
                <a:latin typeface="微软雅黑" panose="020B0503020204020204" pitchFamily="34" charset="-122"/>
                <a:ea typeface="微软雅黑" panose="020B0503020204020204" pitchFamily="34" charset="-122"/>
              </a:rPr>
              <a:t>  path.append(u)				#</a:t>
            </a:r>
            <a:r>
              <a:rPr lang="zh-CN" altLang="zh-CN">
                <a:solidFill>
                  <a:srgbClr val="000000"/>
                </a:solidFill>
                <a:latin typeface="微软雅黑" panose="020B0503020204020204" pitchFamily="34" charset="-122"/>
                <a:ea typeface="微软雅黑" panose="020B0503020204020204" pitchFamily="34" charset="-122"/>
              </a:rPr>
              <a:t>顶点</a:t>
            </a:r>
            <a:r>
              <a:rPr lang="en-US" altLang="zh-CN">
                <a:solidFill>
                  <a:srgbClr val="000000"/>
                </a:solidFill>
                <a:latin typeface="微软雅黑" panose="020B0503020204020204" pitchFamily="34" charset="-122"/>
                <a:ea typeface="微软雅黑" panose="020B0503020204020204" pitchFamily="34" charset="-122"/>
              </a:rPr>
              <a:t>u</a:t>
            </a:r>
            <a:r>
              <a:rPr lang="zh-CN" altLang="zh-CN">
                <a:solidFill>
                  <a:srgbClr val="000000"/>
                </a:solidFill>
                <a:latin typeface="微软雅黑" panose="020B0503020204020204" pitchFamily="34" charset="-122"/>
                <a:ea typeface="微软雅黑" panose="020B0503020204020204" pitchFamily="34" charset="-122"/>
              </a:rPr>
              <a:t>加入到路径中</a:t>
            </a:r>
          </a:p>
          <a:p>
            <a:pPr>
              <a:lnSpc>
                <a:spcPct val="120000"/>
              </a:lnSpc>
            </a:pPr>
            <a:r>
              <a:rPr lang="en-US" altLang="zh-CN">
                <a:solidFill>
                  <a:srgbClr val="000000"/>
                </a:solidFill>
                <a:latin typeface="微软雅黑" panose="020B0503020204020204" pitchFamily="34" charset="-122"/>
                <a:ea typeface="微软雅黑" panose="020B0503020204020204" pitchFamily="34" charset="-122"/>
              </a:rPr>
              <a:t>  if u==v:		        		#</a:t>
            </a:r>
            <a:r>
              <a:rPr lang="zh-CN" altLang="zh-CN">
                <a:solidFill>
                  <a:srgbClr val="000000"/>
                </a:solidFill>
                <a:latin typeface="微软雅黑" panose="020B0503020204020204" pitchFamily="34" charset="-122"/>
                <a:ea typeface="微软雅黑" panose="020B0503020204020204" pitchFamily="34" charset="-122"/>
              </a:rPr>
              <a:t>找到一条路径后输出并返回</a:t>
            </a:r>
          </a:p>
          <a:p>
            <a:pPr>
              <a:lnSpc>
                <a:spcPct val="120000"/>
              </a:lnSpc>
            </a:pPr>
            <a:r>
              <a:rPr lang="en-US" altLang="zh-CN">
                <a:solidFill>
                  <a:srgbClr val="000000"/>
                </a:solidFill>
                <a:latin typeface="微软雅黑" panose="020B0503020204020204" pitchFamily="34" charset="-122"/>
                <a:ea typeface="微软雅黑" panose="020B0503020204020204" pitchFamily="34" charset="-122"/>
              </a:rPr>
              <a:t>     print(path)</a:t>
            </a:r>
            <a:endParaRPr lang="zh-CN" altLang="zh-CN">
              <a:solidFill>
                <a:srgbClr val="000000"/>
              </a:solidFill>
              <a:latin typeface="微软雅黑" panose="020B0503020204020204" pitchFamily="34" charset="-122"/>
              <a:ea typeface="微软雅黑" panose="020B0503020204020204" pitchFamily="34" charset="-122"/>
            </a:endParaRPr>
          </a:p>
          <a:p>
            <a:pPr>
              <a:lnSpc>
                <a:spcPct val="120000"/>
              </a:lnSpc>
            </a:pPr>
            <a:r>
              <a:rPr lang="en-US" altLang="zh-CN">
                <a:solidFill>
                  <a:srgbClr val="000000"/>
                </a:solidFill>
                <a:latin typeface="微软雅黑" panose="020B0503020204020204" pitchFamily="34" charset="-122"/>
                <a:ea typeface="微软雅黑" panose="020B0503020204020204" pitchFamily="34" charset="-122"/>
              </a:rPr>
              <a:t>     return</a:t>
            </a:r>
            <a:endParaRPr lang="zh-CN" altLang="zh-CN">
              <a:solidFill>
                <a:srgbClr val="000000"/>
              </a:solidFill>
              <a:latin typeface="微软雅黑" panose="020B0503020204020204" pitchFamily="34" charset="-122"/>
              <a:ea typeface="微软雅黑" panose="020B0503020204020204" pitchFamily="34" charset="-122"/>
            </a:endParaRPr>
          </a:p>
          <a:p>
            <a:pPr>
              <a:lnSpc>
                <a:spcPct val="120000"/>
              </a:lnSpc>
            </a:pPr>
            <a:r>
              <a:rPr lang="en-US" altLang="zh-CN">
                <a:solidFill>
                  <a:srgbClr val="000000"/>
                </a:solidFill>
                <a:latin typeface="微软雅黑" panose="020B0503020204020204" pitchFamily="34" charset="-122"/>
                <a:ea typeface="微软雅黑" panose="020B0503020204020204" pitchFamily="34" charset="-122"/>
              </a:rPr>
              <a:t>  for j in range(len(G.adjlist[u])):    	#</a:t>
            </a:r>
            <a:r>
              <a:rPr lang="zh-CN" altLang="zh-CN">
                <a:solidFill>
                  <a:srgbClr val="000000"/>
                </a:solidFill>
                <a:latin typeface="微软雅黑" panose="020B0503020204020204" pitchFamily="34" charset="-122"/>
                <a:ea typeface="微软雅黑" panose="020B0503020204020204" pitchFamily="34" charset="-122"/>
              </a:rPr>
              <a:t>处理顶点</a:t>
            </a:r>
            <a:r>
              <a:rPr lang="en-US" altLang="zh-CN">
                <a:solidFill>
                  <a:srgbClr val="000000"/>
                </a:solidFill>
                <a:latin typeface="微软雅黑" panose="020B0503020204020204" pitchFamily="34" charset="-122"/>
                <a:ea typeface="微软雅黑" panose="020B0503020204020204" pitchFamily="34" charset="-122"/>
              </a:rPr>
              <a:t>u</a:t>
            </a:r>
            <a:r>
              <a:rPr lang="zh-CN" altLang="zh-CN">
                <a:solidFill>
                  <a:srgbClr val="000000"/>
                </a:solidFill>
                <a:latin typeface="微软雅黑" panose="020B0503020204020204" pitchFamily="34" charset="-122"/>
                <a:ea typeface="微软雅黑" panose="020B0503020204020204" pitchFamily="34" charset="-122"/>
              </a:rPr>
              <a:t>的所有出边</a:t>
            </a:r>
          </a:p>
          <a:p>
            <a:pPr>
              <a:lnSpc>
                <a:spcPct val="120000"/>
              </a:lnSpc>
            </a:pPr>
            <a:r>
              <a:rPr lang="en-US" altLang="zh-CN">
                <a:solidFill>
                  <a:srgbClr val="000000"/>
                </a:solidFill>
                <a:latin typeface="微软雅黑" panose="020B0503020204020204" pitchFamily="34" charset="-122"/>
                <a:ea typeface="微软雅黑" panose="020B0503020204020204" pitchFamily="34" charset="-122"/>
              </a:rPr>
              <a:t>     w=G.adjlist[u][j].adjvex           	#</a:t>
            </a:r>
            <a:r>
              <a:rPr lang="zh-CN" altLang="zh-CN">
                <a:solidFill>
                  <a:srgbClr val="000000"/>
                </a:solidFill>
                <a:latin typeface="微软雅黑" panose="020B0503020204020204" pitchFamily="34" charset="-122"/>
                <a:ea typeface="微软雅黑" panose="020B0503020204020204" pitchFamily="34" charset="-122"/>
              </a:rPr>
              <a:t>取顶点</a:t>
            </a:r>
            <a:r>
              <a:rPr lang="en-US" altLang="zh-CN">
                <a:solidFill>
                  <a:srgbClr val="000000"/>
                </a:solidFill>
                <a:latin typeface="微软雅黑" panose="020B0503020204020204" pitchFamily="34" charset="-122"/>
                <a:ea typeface="微软雅黑" panose="020B0503020204020204" pitchFamily="34" charset="-122"/>
              </a:rPr>
              <a:t>u</a:t>
            </a:r>
            <a:r>
              <a:rPr lang="zh-CN" altLang="zh-CN">
                <a:solidFill>
                  <a:srgbClr val="000000"/>
                </a:solidFill>
                <a:latin typeface="微软雅黑" panose="020B0503020204020204" pitchFamily="34" charset="-122"/>
                <a:ea typeface="微软雅黑" panose="020B0503020204020204" pitchFamily="34" charset="-122"/>
              </a:rPr>
              <a:t>的第</a:t>
            </a:r>
            <a:r>
              <a:rPr lang="en-US" altLang="zh-CN">
                <a:solidFill>
                  <a:srgbClr val="000000"/>
                </a:solidFill>
                <a:latin typeface="微软雅黑" panose="020B0503020204020204" pitchFamily="34" charset="-122"/>
                <a:ea typeface="微软雅黑" panose="020B0503020204020204" pitchFamily="34" charset="-122"/>
              </a:rPr>
              <a:t>j</a:t>
            </a:r>
            <a:r>
              <a:rPr lang="zh-CN" altLang="zh-CN">
                <a:solidFill>
                  <a:srgbClr val="000000"/>
                </a:solidFill>
                <a:latin typeface="微软雅黑" panose="020B0503020204020204" pitchFamily="34" charset="-122"/>
                <a:ea typeface="微软雅黑" panose="020B0503020204020204" pitchFamily="34" charset="-122"/>
              </a:rPr>
              <a:t>个邻接点</a:t>
            </a:r>
            <a:r>
              <a:rPr lang="en-US" altLang="zh-CN">
                <a:solidFill>
                  <a:srgbClr val="000000"/>
                </a:solidFill>
                <a:latin typeface="微软雅黑" panose="020B0503020204020204" pitchFamily="34" charset="-122"/>
                <a:ea typeface="微软雅黑" panose="020B0503020204020204" pitchFamily="34" charset="-122"/>
              </a:rPr>
              <a:t>w</a:t>
            </a:r>
            <a:endParaRPr lang="zh-CN" altLang="zh-CN">
              <a:solidFill>
                <a:srgbClr val="000000"/>
              </a:solidFill>
              <a:latin typeface="微软雅黑" panose="020B0503020204020204" pitchFamily="34" charset="-122"/>
              <a:ea typeface="微软雅黑" panose="020B0503020204020204" pitchFamily="34" charset="-122"/>
            </a:endParaRPr>
          </a:p>
          <a:p>
            <a:pPr>
              <a:lnSpc>
                <a:spcPct val="120000"/>
              </a:lnSpc>
            </a:pPr>
            <a:r>
              <a:rPr lang="en-US" altLang="zh-CN">
                <a:solidFill>
                  <a:srgbClr val="000000"/>
                </a:solidFill>
                <a:latin typeface="微软雅黑" panose="020B0503020204020204" pitchFamily="34" charset="-122"/>
                <a:ea typeface="微软雅黑" panose="020B0503020204020204" pitchFamily="34" charset="-122"/>
              </a:rPr>
              <a:t>     if visited[w]==0:			#w</a:t>
            </a:r>
            <a:r>
              <a:rPr lang="zh-CN" altLang="zh-CN">
                <a:solidFill>
                  <a:srgbClr val="000000"/>
                </a:solidFill>
                <a:latin typeface="微软雅黑" panose="020B0503020204020204" pitchFamily="34" charset="-122"/>
                <a:ea typeface="微软雅黑" panose="020B0503020204020204" pitchFamily="34" charset="-122"/>
              </a:rPr>
              <a:t>没有访问过</a:t>
            </a:r>
          </a:p>
          <a:p>
            <a:pPr>
              <a:lnSpc>
                <a:spcPct val="120000"/>
              </a:lnSpc>
            </a:pPr>
            <a:r>
              <a:rPr lang="en-US" altLang="zh-CN">
                <a:solidFill>
                  <a:srgbClr val="000000"/>
                </a:solidFill>
                <a:latin typeface="微软雅黑" panose="020B0503020204020204" pitchFamily="34" charset="-122"/>
                <a:ea typeface="微软雅黑" panose="020B0503020204020204" pitchFamily="34" charset="-122"/>
              </a:rPr>
              <a:t>     	FindaPath21(G,w,v,path);		#</a:t>
            </a:r>
            <a:r>
              <a:rPr lang="zh-CN" altLang="zh-CN">
                <a:solidFill>
                  <a:srgbClr val="000000"/>
                </a:solidFill>
                <a:latin typeface="微软雅黑" panose="020B0503020204020204" pitchFamily="34" charset="-122"/>
                <a:ea typeface="微软雅黑" panose="020B0503020204020204" pitchFamily="34" charset="-122"/>
              </a:rPr>
              <a:t>递归调用</a:t>
            </a:r>
          </a:p>
          <a:p>
            <a:pPr>
              <a:lnSpc>
                <a:spcPct val="120000"/>
              </a:lnSpc>
            </a:pPr>
            <a:r>
              <a:rPr lang="en-US" altLang="zh-CN">
                <a:solidFill>
                  <a:srgbClr val="000000"/>
                </a:solidFill>
                <a:latin typeface="微软雅黑" panose="020B0503020204020204" pitchFamily="34" charset="-122"/>
                <a:ea typeface="微软雅黑" panose="020B0503020204020204" pitchFamily="34" charset="-122"/>
              </a:rPr>
              <a:t>  path.pop()                         	#</a:t>
            </a:r>
            <a:r>
              <a:rPr lang="zh-CN" altLang="zh-CN">
                <a:solidFill>
                  <a:srgbClr val="000000"/>
                </a:solidFill>
                <a:latin typeface="微软雅黑" panose="020B0503020204020204" pitchFamily="34" charset="-122"/>
                <a:ea typeface="微软雅黑" panose="020B0503020204020204" pitchFamily="34" charset="-122"/>
              </a:rPr>
              <a:t>增加的具有回退功能的代码</a:t>
            </a:r>
          </a:p>
        </p:txBody>
      </p:sp>
      <p:sp>
        <p:nvSpPr>
          <p:cNvPr id="5" name="TextBox 4"/>
          <p:cNvSpPr txBox="1"/>
          <p:nvPr/>
        </p:nvSpPr>
        <p:spPr>
          <a:xfrm>
            <a:off x="1188908" y="987177"/>
            <a:ext cx="3214710" cy="398780"/>
          </a:xfrm>
          <a:prstGeom prst="rect">
            <a:avLst/>
          </a:prstGeom>
          <a:noFill/>
        </p:spPr>
        <p:txBody>
          <a:bodyPr wrap="square" rtlCol="0">
            <a:spAutoFit/>
          </a:bodyPr>
          <a:lstStyle/>
          <a:p>
            <a:r>
              <a:rPr lang="zh-CN" altLang="zh-CN" sz="2000">
                <a:solidFill>
                  <a:srgbClr val="000000"/>
                </a:solidFill>
                <a:latin typeface="微软雅黑" panose="020B0503020204020204" pitchFamily="34" charset="-122"/>
                <a:ea typeface="微软雅黑" panose="020B0503020204020204" pitchFamily="34" charset="-122"/>
                <a:cs typeface="Consolas" panose="020B0609020204030204" pitchFamily="49" charset="0"/>
              </a:rPr>
              <a:t>增加具有回退功能的代码</a:t>
            </a:r>
          </a:p>
        </p:txBody>
      </p:sp>
      <p:sp>
        <p:nvSpPr>
          <p:cNvPr id="6" name="下箭头 5"/>
          <p:cNvSpPr/>
          <p:nvPr>
            <p:custDataLst>
              <p:tags r:id="rId2"/>
            </p:custDataLst>
          </p:nvPr>
        </p:nvSpPr>
        <p:spPr>
          <a:xfrm>
            <a:off x="4403618" y="987177"/>
            <a:ext cx="214314" cy="357190"/>
          </a:xfrm>
          <a:prstGeom prst="downArrow">
            <a:avLst/>
          </a:prstGeom>
          <a:gradFill>
            <a:gsLst>
              <a:gs pos="0">
                <a:srgbClr val="C0262E"/>
              </a:gs>
              <a:gs pos="100000">
                <a:srgbClr val="CD5158"/>
              </a:gs>
            </a:gsLst>
          </a:gradFill>
          <a:ln>
            <a:solidFill>
              <a:schemeClr val="accent2"/>
            </a:solidFill>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solidFill>
                <a:schemeClr val="lt1"/>
              </a:solidFill>
            </a:endParaRPr>
          </a:p>
        </p:txBody>
      </p:sp>
      <p:sp>
        <p:nvSpPr>
          <p:cNvPr id="7" name="TextBox 6"/>
          <p:cNvSpPr txBox="1"/>
          <p:nvPr/>
        </p:nvSpPr>
        <p:spPr>
          <a:xfrm>
            <a:off x="1867334" y="6381602"/>
            <a:ext cx="8643349" cy="398780"/>
          </a:xfrm>
          <a:prstGeom prst="rect">
            <a:avLst/>
          </a:prstGeom>
          <a:noFill/>
        </p:spPr>
        <p:txBody>
          <a:bodyPr wrap="square" rtlCol="0">
            <a:spAutoFit/>
          </a:bodyPr>
          <a:lstStyle/>
          <a:p>
            <a:r>
              <a:rPr lang="zh-CN" altLang="en-US" sz="2000">
                <a:solidFill>
                  <a:srgbClr val="000000"/>
                </a:solidFill>
                <a:latin typeface="微软雅黑" panose="020B0503020204020204" pitchFamily="34" charset="-122"/>
                <a:ea typeface="微软雅黑" panose="020B0503020204020204" pitchFamily="34" charset="-122"/>
                <a:cs typeface="Consolas" panose="020B0609020204030204" pitchFamily="49" charset="0"/>
              </a:rPr>
              <a:t>理解为：当顶点</a:t>
            </a:r>
            <a:r>
              <a:rPr lang="en-US" altLang="zh-CN" sz="2000">
                <a:solidFill>
                  <a:srgbClr val="000000"/>
                </a:solidFill>
                <a:latin typeface="微软雅黑" panose="020B0503020204020204" pitchFamily="34" charset="-122"/>
                <a:ea typeface="微软雅黑" panose="020B0503020204020204" pitchFamily="34" charset="-122"/>
                <a:cs typeface="Consolas" panose="020B0609020204030204" pitchFamily="49" charset="0"/>
              </a:rPr>
              <a:t>u</a:t>
            </a:r>
            <a:r>
              <a:rPr lang="zh-CN" altLang="en-US" sz="2000">
                <a:solidFill>
                  <a:srgbClr val="000000"/>
                </a:solidFill>
                <a:latin typeface="微软雅黑" panose="020B0503020204020204" pitchFamily="34" charset="-122"/>
                <a:ea typeface="微软雅黑" panose="020B0503020204020204" pitchFamily="34" charset="-122"/>
                <a:cs typeface="Consolas" panose="020B0609020204030204" pitchFamily="49" charset="0"/>
              </a:rPr>
              <a:t>存放的邻接点都处理后，从</a:t>
            </a:r>
            <a:r>
              <a:rPr lang="en-US" altLang="zh-CN" sz="2000">
                <a:solidFill>
                  <a:srgbClr val="000000"/>
                </a:solidFill>
                <a:latin typeface="微软雅黑" panose="020B0503020204020204" pitchFamily="34" charset="-122"/>
                <a:ea typeface="微软雅黑" panose="020B0503020204020204" pitchFamily="34" charset="-122"/>
                <a:cs typeface="Consolas" panose="020B0609020204030204" pitchFamily="49" charset="0"/>
              </a:rPr>
              <a:t>u</a:t>
            </a:r>
            <a:r>
              <a:rPr lang="zh-CN" altLang="en-US" sz="2000">
                <a:solidFill>
                  <a:srgbClr val="000000"/>
                </a:solidFill>
                <a:latin typeface="微软雅黑" panose="020B0503020204020204" pitchFamily="34" charset="-122"/>
                <a:ea typeface="微软雅黑" panose="020B0503020204020204" pitchFamily="34" charset="-122"/>
                <a:cs typeface="Consolas" panose="020B0609020204030204" pitchFamily="49" charset="0"/>
              </a:rPr>
              <a:t>回退到路径上的前一个顶点</a:t>
            </a:r>
          </a:p>
        </p:txBody>
      </p:sp>
      <p:cxnSp>
        <p:nvCxnSpPr>
          <p:cNvPr id="9" name="直接箭头连接符 8"/>
          <p:cNvCxnSpPr/>
          <p:nvPr>
            <p:custDataLst>
              <p:tags r:id="rId3"/>
            </p:custDataLst>
          </p:nvPr>
        </p:nvCxnSpPr>
        <p:spPr>
          <a:xfrm rot="5400000" flipH="1" flipV="1">
            <a:off x="2148683" y="6059337"/>
            <a:ext cx="642942" cy="1588"/>
          </a:xfrm>
          <a:prstGeom prst="straightConnector1">
            <a:avLst/>
          </a:prstGeom>
          <a:ln w="19050">
            <a:solidFill>
              <a:schemeClr val="dk1"/>
            </a:solidFill>
            <a:tailEnd type="arrow"/>
          </a:ln>
        </p:spPr>
        <p:style>
          <a:lnRef idx="2">
            <a:schemeClr val="dk1"/>
          </a:lnRef>
          <a:fillRef idx="0">
            <a:schemeClr val="dk1"/>
          </a:fillRef>
          <a:effectRef idx="1">
            <a:schemeClr val="dk1"/>
          </a:effectRef>
          <a:fontRef idx="minor">
            <a:schemeClr val="tx1"/>
          </a:fontRef>
        </p:style>
      </p:cxnSp>
      <p:sp>
        <p:nvSpPr>
          <p:cNvPr id="10" name="文本框 9"/>
          <p:cNvSpPr txBox="1"/>
          <p:nvPr/>
        </p:nvSpPr>
        <p:spPr>
          <a:xfrm>
            <a:off x="1073369" y="144242"/>
            <a:ext cx="3141980" cy="460375"/>
          </a:xfrm>
          <a:prstGeom prst="rect">
            <a:avLst/>
          </a:prstGeom>
          <a:noFill/>
        </p:spPr>
        <p:txBody>
          <a:bodyPr wrap="none" rtlCol="0" anchor="ctr">
            <a:spAutoFit/>
          </a:bodyPr>
          <a:lstStyle/>
          <a:p>
            <a:r>
              <a:rPr lang="en-US" altLang="zh-CN" sz="2400">
                <a:solidFill>
                  <a:schemeClr val="accent1"/>
                </a:solidFill>
                <a:latin typeface="微软雅黑" panose="020B0503020204020204" pitchFamily="34" charset="-122"/>
                <a:ea typeface="微软雅黑" panose="020B0503020204020204" pitchFamily="34" charset="-122"/>
                <a:cs typeface="Arial" panose="020B0604020202020204"/>
              </a:rPr>
              <a:t>7.4 </a:t>
            </a:r>
            <a:r>
              <a:rPr lang="zh-CN" altLang="en-US" sz="2400">
                <a:solidFill>
                  <a:schemeClr val="accent1"/>
                </a:solidFill>
                <a:latin typeface="微软雅黑" panose="020B0503020204020204" pitchFamily="34" charset="-122"/>
                <a:ea typeface="微软雅黑" panose="020B0503020204020204" pitchFamily="34" charset="-122"/>
                <a:cs typeface="Arial" panose="020B0604020202020204"/>
              </a:rPr>
              <a:t>图遍历算法的应用</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500"/>
                                        <p:tgtEl>
                                          <p:spTgt spid="3"/>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1000"/>
                                        <p:tgtEl>
                                          <p:spTgt spid="7"/>
                                        </p:tgtEl>
                                      </p:cBhvr>
                                    </p:animEffect>
                                    <p:anim calcmode="lin" valueType="num">
                                      <p:cBhvr>
                                        <p:cTn id="25" dur="1000" fill="hold"/>
                                        <p:tgtEl>
                                          <p:spTgt spid="7"/>
                                        </p:tgtEl>
                                        <p:attrNameLst>
                                          <p:attrName>ppt_x</p:attrName>
                                        </p:attrNameLst>
                                      </p:cBhvr>
                                      <p:tavLst>
                                        <p:tav tm="0">
                                          <p:val>
                                            <p:strVal val="#ppt_x"/>
                                          </p:val>
                                        </p:tav>
                                        <p:tav tm="100000">
                                          <p:val>
                                            <p:strVal val="#ppt_x"/>
                                          </p:val>
                                        </p:tav>
                                      </p:tavLst>
                                    </p:anim>
                                    <p:anim calcmode="lin" valueType="num">
                                      <p:cBhvr>
                                        <p:cTn id="26" dur="1000" fill="hold"/>
                                        <p:tgtEl>
                                          <p:spTgt spid="7"/>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1000"/>
                                        <p:tgtEl>
                                          <p:spTgt spid="9"/>
                                        </p:tgtEl>
                                      </p:cBhvr>
                                    </p:animEffect>
                                    <p:anim calcmode="lin" valueType="num">
                                      <p:cBhvr>
                                        <p:cTn id="30" dur="1000" fill="hold"/>
                                        <p:tgtEl>
                                          <p:spTgt spid="9"/>
                                        </p:tgtEl>
                                        <p:attrNameLst>
                                          <p:attrName>ppt_x</p:attrName>
                                        </p:attrNameLst>
                                      </p:cBhvr>
                                      <p:tavLst>
                                        <p:tav tm="0">
                                          <p:val>
                                            <p:strVal val="#ppt_x"/>
                                          </p:val>
                                        </p:tav>
                                        <p:tav tm="100000">
                                          <p:val>
                                            <p:strVal val="#ppt_x"/>
                                          </p:val>
                                        </p:tav>
                                      </p:tavLst>
                                    </p:anim>
                                    <p:anim calcmode="lin" valueType="num">
                                      <p:cBhvr>
                                        <p:cTn id="31"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5" grpId="0"/>
      <p:bldP spid="6" grpId="0" bldLvl="0" animBg="1"/>
      <p:bldP spid="7" grpId="0"/>
      <p:bldP spid="10" grpId="0"/>
    </p:bld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Box 2"/>
          <p:cNvSpPr txBox="1"/>
          <p:nvPr>
            <p:custDataLst>
              <p:tags r:id="rId1"/>
            </p:custDataLst>
          </p:nvPr>
        </p:nvSpPr>
        <p:spPr>
          <a:xfrm>
            <a:off x="1193888" y="2244602"/>
            <a:ext cx="7167288" cy="4288155"/>
          </a:xfrm>
          <a:prstGeom prst="rect">
            <a:avLst/>
          </a:prstGeom>
          <a:noFill/>
          <a:ln w="19050">
            <a:solidFill>
              <a:schemeClr val="lt1">
                <a:lumMod val="50000"/>
              </a:schemeClr>
            </a:solidFill>
            <a:prstDash val="sysDash"/>
          </a:ln>
          <a:effectLst/>
        </p:spPr>
        <p:style>
          <a:lnRef idx="2">
            <a:schemeClr val="accent6"/>
          </a:lnRef>
          <a:fillRef idx="1">
            <a:schemeClr val="lt1"/>
          </a:fillRef>
          <a:effectRef idx="0">
            <a:schemeClr val="accent6"/>
          </a:effectRef>
          <a:fontRef idx="minor">
            <a:schemeClr val="dk1"/>
          </a:fontRef>
        </p:style>
        <p:txBody>
          <a:bodyPr wrap="square" lIns="216000" tIns="144000" bIns="144000" rtlCol="0">
            <a:spAutoFit/>
          </a:bodyPr>
          <a:lstStyle>
            <a:defPPr>
              <a:defRPr lang="zh-CN"/>
            </a:defPPr>
            <a:lvl1pPr>
              <a:lnSpc>
                <a:spcPct val="100000"/>
              </a:lnSpc>
              <a:defRPr sz="2000" b="0">
                <a:solidFill>
                  <a:srgbClr val="525252"/>
                </a:solidFill>
                <a:latin typeface="楷体" panose="02010609060101010101" pitchFamily="49" charset="-122"/>
                <a:ea typeface="楷体" panose="02010609060101010101" pitchFamily="49" charset="-122"/>
                <a:cs typeface="Consolas" panose="020B0609020204030204" pitchFamily="49" charset="0"/>
              </a:defRPr>
            </a:lvl1pPr>
          </a:lstStyle>
          <a:p>
            <a:r>
              <a:rPr lang="en-US" altLang="zh-CN">
                <a:solidFill>
                  <a:srgbClr val="000000"/>
                </a:solidFill>
                <a:latin typeface="微软雅黑" panose="020B0503020204020204" pitchFamily="34" charset="-122"/>
                <a:ea typeface="微软雅黑" panose="020B0503020204020204" pitchFamily="34" charset="-122"/>
              </a:rPr>
              <a:t>#</a:t>
            </a:r>
            <a:r>
              <a:rPr lang="zh-CN" altLang="zh-CN">
                <a:solidFill>
                  <a:srgbClr val="000000"/>
                </a:solidFill>
                <a:latin typeface="微软雅黑" panose="020B0503020204020204" pitchFamily="34" charset="-122"/>
                <a:ea typeface="微软雅黑" panose="020B0503020204020204" pitchFamily="34" charset="-122"/>
              </a:rPr>
              <a:t>主程序</a:t>
            </a:r>
          </a:p>
          <a:p>
            <a:r>
              <a:rPr lang="en-US" altLang="zh-CN">
                <a:solidFill>
                  <a:srgbClr val="000000"/>
                </a:solidFill>
                <a:latin typeface="微软雅黑" panose="020B0503020204020204" pitchFamily="34" charset="-122"/>
                <a:ea typeface="微软雅黑" panose="020B0503020204020204" pitchFamily="34" charset="-122"/>
              </a:rPr>
              <a:t>G=AdjGraph()</a:t>
            </a:r>
            <a:endParaRPr lang="zh-CN" altLang="zh-CN">
              <a:solidFill>
                <a:srgbClr val="000000"/>
              </a:solidFill>
              <a:latin typeface="微软雅黑" panose="020B0503020204020204" pitchFamily="34" charset="-122"/>
              <a:ea typeface="微软雅黑" panose="020B0503020204020204" pitchFamily="34" charset="-122"/>
            </a:endParaRPr>
          </a:p>
          <a:p>
            <a:r>
              <a:rPr lang="en-US" altLang="zh-CN">
                <a:solidFill>
                  <a:srgbClr val="000000"/>
                </a:solidFill>
                <a:latin typeface="微软雅黑" panose="020B0503020204020204" pitchFamily="34" charset="-122"/>
                <a:ea typeface="微软雅黑" panose="020B0503020204020204" pitchFamily="34" charset="-122"/>
              </a:rPr>
              <a:t>n,e=6,9</a:t>
            </a:r>
            <a:endParaRPr lang="zh-CN" altLang="zh-CN">
              <a:solidFill>
                <a:srgbClr val="000000"/>
              </a:solidFill>
              <a:latin typeface="微软雅黑" panose="020B0503020204020204" pitchFamily="34" charset="-122"/>
              <a:ea typeface="微软雅黑" panose="020B0503020204020204" pitchFamily="34" charset="-122"/>
            </a:endParaRPr>
          </a:p>
          <a:p>
            <a:r>
              <a:rPr lang="en-US" altLang="zh-CN">
                <a:solidFill>
                  <a:srgbClr val="000000"/>
                </a:solidFill>
                <a:latin typeface="微软雅黑" panose="020B0503020204020204" pitchFamily="34" charset="-122"/>
                <a:ea typeface="微软雅黑" panose="020B0503020204020204" pitchFamily="34" charset="-122"/>
              </a:rPr>
              <a:t>a=[[0,1,0,1,0,0],[0,0,0,0,0,1],[0,1,0,0,0,1], </a:t>
            </a:r>
            <a:endParaRPr lang="zh-CN" altLang="zh-CN">
              <a:solidFill>
                <a:srgbClr val="000000"/>
              </a:solidFill>
              <a:latin typeface="微软雅黑" panose="020B0503020204020204" pitchFamily="34" charset="-122"/>
              <a:ea typeface="微软雅黑" panose="020B0503020204020204" pitchFamily="34" charset="-122"/>
            </a:endParaRPr>
          </a:p>
          <a:p>
            <a:r>
              <a:rPr lang="en-US" altLang="zh-CN">
                <a:solidFill>
                  <a:srgbClr val="000000"/>
                </a:solidFill>
                <a:latin typeface="微软雅黑" panose="020B0503020204020204" pitchFamily="34" charset="-122"/>
                <a:ea typeface="微软雅黑" panose="020B0503020204020204" pitchFamily="34" charset="-122"/>
              </a:rPr>
              <a:t>  [0,1,0,0,1,0],[0,1,0,0,0,1],[0,0,0,0,0,0]]</a:t>
            </a:r>
            <a:endParaRPr lang="zh-CN" altLang="zh-CN">
              <a:solidFill>
                <a:srgbClr val="000000"/>
              </a:solidFill>
              <a:latin typeface="微软雅黑" panose="020B0503020204020204" pitchFamily="34" charset="-122"/>
              <a:ea typeface="微软雅黑" panose="020B0503020204020204" pitchFamily="34" charset="-122"/>
            </a:endParaRPr>
          </a:p>
          <a:p>
            <a:r>
              <a:rPr lang="en-US" altLang="zh-CN">
                <a:solidFill>
                  <a:srgbClr val="000000"/>
                </a:solidFill>
                <a:latin typeface="微软雅黑" panose="020B0503020204020204" pitchFamily="34" charset="-122"/>
                <a:ea typeface="微软雅黑" panose="020B0503020204020204" pitchFamily="34" charset="-122"/>
              </a:rPr>
              <a:t>G.CreateAdjGraph(a,n,e)</a:t>
            </a:r>
            <a:endParaRPr lang="zh-CN" altLang="zh-CN">
              <a:solidFill>
                <a:srgbClr val="000000"/>
              </a:solidFill>
              <a:latin typeface="微软雅黑" panose="020B0503020204020204" pitchFamily="34" charset="-122"/>
              <a:ea typeface="微软雅黑" panose="020B0503020204020204" pitchFamily="34" charset="-122"/>
            </a:endParaRPr>
          </a:p>
          <a:p>
            <a:r>
              <a:rPr lang="en-US" altLang="zh-CN">
                <a:solidFill>
                  <a:srgbClr val="000000"/>
                </a:solidFill>
                <a:latin typeface="微软雅黑" panose="020B0503020204020204" pitchFamily="34" charset="-122"/>
                <a:ea typeface="微软雅黑" panose="020B0503020204020204" pitchFamily="34" charset="-122"/>
              </a:rPr>
              <a:t>print("</a:t>
            </a:r>
            <a:r>
              <a:rPr lang="zh-CN" altLang="zh-CN">
                <a:solidFill>
                  <a:srgbClr val="000000"/>
                </a:solidFill>
                <a:latin typeface="微软雅黑" panose="020B0503020204020204" pitchFamily="34" charset="-122"/>
                <a:ea typeface="微软雅黑" panose="020B0503020204020204" pitchFamily="34" charset="-122"/>
              </a:rPr>
              <a:t>图</a:t>
            </a:r>
            <a:r>
              <a:rPr lang="en-US" altLang="zh-CN">
                <a:solidFill>
                  <a:srgbClr val="000000"/>
                </a:solidFill>
                <a:latin typeface="微软雅黑" panose="020B0503020204020204" pitchFamily="34" charset="-122"/>
                <a:ea typeface="微软雅黑" panose="020B0503020204020204" pitchFamily="34" charset="-122"/>
              </a:rPr>
              <a:t>G");G.DispAdjGraph()</a:t>
            </a:r>
            <a:endParaRPr lang="zh-CN" altLang="zh-CN">
              <a:solidFill>
                <a:srgbClr val="000000"/>
              </a:solidFill>
              <a:latin typeface="微软雅黑" panose="020B0503020204020204" pitchFamily="34" charset="-122"/>
              <a:ea typeface="微软雅黑" panose="020B0503020204020204" pitchFamily="34" charset="-122"/>
            </a:endParaRPr>
          </a:p>
          <a:p>
            <a:r>
              <a:rPr lang="en-US" altLang="zh-CN">
                <a:solidFill>
                  <a:srgbClr val="000000"/>
                </a:solidFill>
                <a:latin typeface="微软雅黑" panose="020B0503020204020204" pitchFamily="34" charset="-122"/>
                <a:ea typeface="微软雅黑" panose="020B0503020204020204" pitchFamily="34" charset="-122"/>
              </a:rPr>
              <a:t>u,v=0,4</a:t>
            </a:r>
            <a:endParaRPr lang="zh-CN" altLang="zh-CN">
              <a:solidFill>
                <a:srgbClr val="000000"/>
              </a:solidFill>
              <a:latin typeface="微软雅黑" panose="020B0503020204020204" pitchFamily="34" charset="-122"/>
              <a:ea typeface="微软雅黑" panose="020B0503020204020204" pitchFamily="34" charset="-122"/>
            </a:endParaRPr>
          </a:p>
          <a:p>
            <a:r>
              <a:rPr lang="en-US" altLang="zh-CN">
                <a:solidFill>
                  <a:srgbClr val="000000"/>
                </a:solidFill>
                <a:latin typeface="微软雅黑" panose="020B0503020204020204" pitchFamily="34" charset="-122"/>
                <a:ea typeface="微软雅黑" panose="020B0503020204020204" pitchFamily="34" charset="-122"/>
              </a:rPr>
              <a:t>print("</a:t>
            </a:r>
            <a:r>
              <a:rPr lang="zh-CN" altLang="zh-CN">
                <a:solidFill>
                  <a:srgbClr val="000000"/>
                </a:solidFill>
                <a:latin typeface="微软雅黑" panose="020B0503020204020204" pitchFamily="34" charset="-122"/>
                <a:ea typeface="微软雅黑" panose="020B0503020204020204" pitchFamily="34" charset="-122"/>
              </a:rPr>
              <a:t>求解结果</a:t>
            </a:r>
            <a:r>
              <a:rPr lang="en-US" altLang="zh-CN">
                <a:solidFill>
                  <a:srgbClr val="000000"/>
                </a:solidFill>
                <a:latin typeface="微软雅黑" panose="020B0503020204020204" pitchFamily="34" charset="-122"/>
                <a:ea typeface="微软雅黑" panose="020B0503020204020204" pitchFamily="34" charset="-122"/>
              </a:rPr>
              <a:t>")</a:t>
            </a:r>
            <a:endParaRPr lang="zh-CN" altLang="zh-CN">
              <a:solidFill>
                <a:srgbClr val="000000"/>
              </a:solidFill>
              <a:latin typeface="微软雅黑" panose="020B0503020204020204" pitchFamily="34" charset="-122"/>
              <a:ea typeface="微软雅黑" panose="020B0503020204020204" pitchFamily="34" charset="-122"/>
            </a:endParaRPr>
          </a:p>
          <a:p>
            <a:r>
              <a:rPr lang="en-US" altLang="zh-CN">
                <a:solidFill>
                  <a:srgbClr val="000000"/>
                </a:solidFill>
                <a:latin typeface="微软雅黑" panose="020B0503020204020204" pitchFamily="34" charset="-122"/>
                <a:ea typeface="微软雅黑" panose="020B0503020204020204" pitchFamily="34" charset="-122"/>
              </a:rPr>
              <a:t>print("  </a:t>
            </a:r>
            <a:r>
              <a:rPr lang="zh-CN" altLang="zh-CN">
                <a:solidFill>
                  <a:srgbClr val="000000"/>
                </a:solidFill>
                <a:latin typeface="微软雅黑" panose="020B0503020204020204" pitchFamily="34" charset="-122"/>
                <a:ea typeface="微软雅黑" panose="020B0503020204020204" pitchFamily="34" charset="-122"/>
              </a:rPr>
              <a:t>解法</a:t>
            </a:r>
            <a:r>
              <a:rPr lang="en-US" altLang="zh-CN">
                <a:solidFill>
                  <a:srgbClr val="000000"/>
                </a:solidFill>
                <a:latin typeface="微软雅黑" panose="020B0503020204020204" pitchFamily="34" charset="-122"/>
                <a:ea typeface="微软雅黑" panose="020B0503020204020204" pitchFamily="34" charset="-122"/>
              </a:rPr>
              <a:t>1</a:t>
            </a:r>
            <a:r>
              <a:rPr lang="zh-CN" altLang="zh-CN">
                <a:solidFill>
                  <a:srgbClr val="000000"/>
                </a:solidFill>
                <a:latin typeface="微软雅黑" panose="020B0503020204020204" pitchFamily="34" charset="-122"/>
                <a:ea typeface="微软雅黑" panose="020B0503020204020204" pitchFamily="34" charset="-122"/>
              </a:rPr>
              <a:t>：顶点</a:t>
            </a:r>
            <a:r>
              <a:rPr lang="en-US" altLang="zh-CN">
                <a:solidFill>
                  <a:srgbClr val="000000"/>
                </a:solidFill>
                <a:latin typeface="微软雅黑" panose="020B0503020204020204" pitchFamily="34" charset="-122"/>
                <a:ea typeface="微软雅黑" panose="020B0503020204020204" pitchFamily="34" charset="-122"/>
              </a:rPr>
              <a:t>%d</a:t>
            </a:r>
            <a:r>
              <a:rPr lang="zh-CN" altLang="zh-CN">
                <a:solidFill>
                  <a:srgbClr val="000000"/>
                </a:solidFill>
                <a:latin typeface="微软雅黑" panose="020B0503020204020204" pitchFamily="34" charset="-122"/>
                <a:ea typeface="微软雅黑" panose="020B0503020204020204" pitchFamily="34" charset="-122"/>
              </a:rPr>
              <a:t>到</a:t>
            </a:r>
            <a:r>
              <a:rPr lang="en-US" altLang="zh-CN">
                <a:solidFill>
                  <a:srgbClr val="000000"/>
                </a:solidFill>
                <a:latin typeface="微软雅黑" panose="020B0503020204020204" pitchFamily="34" charset="-122"/>
                <a:ea typeface="微软雅黑" panose="020B0503020204020204" pitchFamily="34" charset="-122"/>
              </a:rPr>
              <a:t>%d</a:t>
            </a:r>
            <a:r>
              <a:rPr lang="zh-CN" altLang="zh-CN">
                <a:solidFill>
                  <a:srgbClr val="000000"/>
                </a:solidFill>
                <a:latin typeface="微软雅黑" panose="020B0503020204020204" pitchFamily="34" charset="-122"/>
                <a:ea typeface="微软雅黑" panose="020B0503020204020204" pitchFamily="34" charset="-122"/>
              </a:rPr>
              <a:t>的一条路径</a:t>
            </a:r>
            <a:r>
              <a:rPr lang="en-US" altLang="zh-CN">
                <a:solidFill>
                  <a:srgbClr val="000000"/>
                </a:solidFill>
                <a:latin typeface="微软雅黑" panose="020B0503020204020204" pitchFamily="34" charset="-122"/>
                <a:ea typeface="微软雅黑" panose="020B0503020204020204" pitchFamily="34" charset="-122"/>
              </a:rPr>
              <a:t>:" %(u,v),end='') </a:t>
            </a:r>
            <a:endParaRPr lang="zh-CN" altLang="zh-CN">
              <a:solidFill>
                <a:srgbClr val="000000"/>
              </a:solidFill>
              <a:latin typeface="微软雅黑" panose="020B0503020204020204" pitchFamily="34" charset="-122"/>
              <a:ea typeface="微软雅黑" panose="020B0503020204020204" pitchFamily="34" charset="-122"/>
            </a:endParaRPr>
          </a:p>
          <a:p>
            <a:r>
              <a:rPr lang="en-US" altLang="zh-CN">
                <a:solidFill>
                  <a:srgbClr val="000000"/>
                </a:solidFill>
                <a:latin typeface="微软雅黑" panose="020B0503020204020204" pitchFamily="34" charset="-122"/>
                <a:ea typeface="微软雅黑" panose="020B0503020204020204" pitchFamily="34" charset="-122"/>
              </a:rPr>
              <a:t>FindaPath1(G,u,v)</a:t>
            </a:r>
            <a:endParaRPr lang="zh-CN" altLang="zh-CN">
              <a:solidFill>
                <a:srgbClr val="000000"/>
              </a:solidFill>
              <a:latin typeface="微软雅黑" panose="020B0503020204020204" pitchFamily="34" charset="-122"/>
              <a:ea typeface="微软雅黑" panose="020B0503020204020204" pitchFamily="34" charset="-122"/>
            </a:endParaRPr>
          </a:p>
          <a:p>
            <a:r>
              <a:rPr lang="en-US" altLang="zh-CN">
                <a:solidFill>
                  <a:srgbClr val="000000"/>
                </a:solidFill>
                <a:latin typeface="微软雅黑" panose="020B0503020204020204" pitchFamily="34" charset="-122"/>
                <a:ea typeface="微软雅黑" panose="020B0503020204020204" pitchFamily="34" charset="-122"/>
              </a:rPr>
              <a:t>print("  </a:t>
            </a:r>
            <a:r>
              <a:rPr lang="zh-CN" altLang="zh-CN">
                <a:solidFill>
                  <a:srgbClr val="000000"/>
                </a:solidFill>
                <a:latin typeface="微软雅黑" panose="020B0503020204020204" pitchFamily="34" charset="-122"/>
                <a:ea typeface="微软雅黑" panose="020B0503020204020204" pitchFamily="34" charset="-122"/>
              </a:rPr>
              <a:t>解法</a:t>
            </a:r>
            <a:r>
              <a:rPr lang="en-US" altLang="zh-CN">
                <a:solidFill>
                  <a:srgbClr val="000000"/>
                </a:solidFill>
                <a:latin typeface="微软雅黑" panose="020B0503020204020204" pitchFamily="34" charset="-122"/>
                <a:ea typeface="微软雅黑" panose="020B0503020204020204" pitchFamily="34" charset="-122"/>
              </a:rPr>
              <a:t>2</a:t>
            </a:r>
            <a:r>
              <a:rPr lang="zh-CN" altLang="zh-CN">
                <a:solidFill>
                  <a:srgbClr val="000000"/>
                </a:solidFill>
                <a:latin typeface="微软雅黑" panose="020B0503020204020204" pitchFamily="34" charset="-122"/>
                <a:ea typeface="微软雅黑" panose="020B0503020204020204" pitchFamily="34" charset="-122"/>
              </a:rPr>
              <a:t>：顶点</a:t>
            </a:r>
            <a:r>
              <a:rPr lang="en-US" altLang="zh-CN">
                <a:solidFill>
                  <a:srgbClr val="000000"/>
                </a:solidFill>
                <a:latin typeface="微软雅黑" panose="020B0503020204020204" pitchFamily="34" charset="-122"/>
                <a:ea typeface="微软雅黑" panose="020B0503020204020204" pitchFamily="34" charset="-122"/>
              </a:rPr>
              <a:t>%d</a:t>
            </a:r>
            <a:r>
              <a:rPr lang="zh-CN" altLang="zh-CN">
                <a:solidFill>
                  <a:srgbClr val="000000"/>
                </a:solidFill>
                <a:latin typeface="微软雅黑" panose="020B0503020204020204" pitchFamily="34" charset="-122"/>
                <a:ea typeface="微软雅黑" panose="020B0503020204020204" pitchFamily="34" charset="-122"/>
              </a:rPr>
              <a:t>到</a:t>
            </a:r>
            <a:r>
              <a:rPr lang="en-US" altLang="zh-CN">
                <a:solidFill>
                  <a:srgbClr val="000000"/>
                </a:solidFill>
                <a:latin typeface="微软雅黑" panose="020B0503020204020204" pitchFamily="34" charset="-122"/>
                <a:ea typeface="微软雅黑" panose="020B0503020204020204" pitchFamily="34" charset="-122"/>
              </a:rPr>
              <a:t>%d</a:t>
            </a:r>
            <a:r>
              <a:rPr lang="zh-CN" altLang="zh-CN">
                <a:solidFill>
                  <a:srgbClr val="000000"/>
                </a:solidFill>
                <a:latin typeface="微软雅黑" panose="020B0503020204020204" pitchFamily="34" charset="-122"/>
                <a:ea typeface="微软雅黑" panose="020B0503020204020204" pitchFamily="34" charset="-122"/>
              </a:rPr>
              <a:t>的一条路径</a:t>
            </a:r>
            <a:r>
              <a:rPr lang="en-US" altLang="zh-CN">
                <a:solidFill>
                  <a:srgbClr val="000000"/>
                </a:solidFill>
                <a:latin typeface="微软雅黑" panose="020B0503020204020204" pitchFamily="34" charset="-122"/>
                <a:ea typeface="微软雅黑" panose="020B0503020204020204" pitchFamily="34" charset="-122"/>
              </a:rPr>
              <a:t>:" %(u,v),end='') </a:t>
            </a:r>
            <a:endParaRPr lang="zh-CN" altLang="zh-CN">
              <a:solidFill>
                <a:srgbClr val="000000"/>
              </a:solidFill>
              <a:latin typeface="微软雅黑" panose="020B0503020204020204" pitchFamily="34" charset="-122"/>
              <a:ea typeface="微软雅黑" panose="020B0503020204020204" pitchFamily="34" charset="-122"/>
            </a:endParaRPr>
          </a:p>
          <a:p>
            <a:r>
              <a:rPr lang="en-US" altLang="zh-CN">
                <a:solidFill>
                  <a:srgbClr val="000000"/>
                </a:solidFill>
                <a:latin typeface="微软雅黑" panose="020B0503020204020204" pitchFamily="34" charset="-122"/>
                <a:ea typeface="微软雅黑" panose="020B0503020204020204" pitchFamily="34" charset="-122"/>
              </a:rPr>
              <a:t>FindaPath2(G,u,v)</a:t>
            </a:r>
          </a:p>
        </p:txBody>
      </p:sp>
      <p:pic>
        <p:nvPicPr>
          <p:cNvPr id="3074" name="Picture 2"/>
          <p:cNvPicPr>
            <a:picLocks noChangeAspect="1" noChangeArrowheads="1"/>
          </p:cNvPicPr>
          <p:nvPr/>
        </p:nvPicPr>
        <p:blipFill>
          <a:blip r:embed="rId20" cstate="print"/>
          <a:srcRect/>
          <a:stretch>
            <a:fillRect/>
          </a:stretch>
        </p:blipFill>
        <p:spPr bwMode="auto">
          <a:xfrm>
            <a:off x="8905461" y="4058535"/>
            <a:ext cx="2661868" cy="2291324"/>
          </a:xfrm>
          <a:prstGeom prst="rect">
            <a:avLst/>
          </a:prstGeom>
          <a:noFill/>
          <a:ln w="9525">
            <a:noFill/>
            <a:miter lim="800000"/>
            <a:headEnd/>
            <a:tailEnd/>
          </a:ln>
        </p:spPr>
      </p:pic>
      <p:grpSp>
        <p:nvGrpSpPr>
          <p:cNvPr id="5" name="组合 4"/>
          <p:cNvGrpSpPr/>
          <p:nvPr/>
        </p:nvGrpSpPr>
        <p:grpSpPr>
          <a:xfrm>
            <a:off x="8985776" y="2244602"/>
            <a:ext cx="2236087" cy="1340140"/>
            <a:chOff x="3008952" y="2151707"/>
            <a:chExt cx="2236087" cy="1340140"/>
          </a:xfrm>
        </p:grpSpPr>
        <p:sp>
          <p:nvSpPr>
            <p:cNvPr id="6" name="Oval 16"/>
            <p:cNvSpPr>
              <a:spLocks noChangeArrowheads="1"/>
            </p:cNvSpPr>
            <p:nvPr>
              <p:custDataLst>
                <p:tags r:id="rId5"/>
              </p:custDataLst>
            </p:nvPr>
          </p:nvSpPr>
          <p:spPr bwMode="auto">
            <a:xfrm>
              <a:off x="3975096" y="2151707"/>
              <a:ext cx="303799" cy="335035"/>
            </a:xfrm>
            <a:prstGeom prst="ellipse">
              <a:avLst/>
            </a:prstGeom>
            <a:gradFill>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5"/>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algn="ctr" fontAlgn="base">
                <a:spcBef>
                  <a:spcPct val="0"/>
                </a:spcBef>
                <a:spcAft>
                  <a:spcPct val="0"/>
                </a:spcAft>
              </a:pPr>
              <a:r>
                <a:rPr lang="en-US" altLang="zh-CN" sz="1600">
                  <a:solidFill>
                    <a:srgbClr val="FFFFFF"/>
                  </a:solidFill>
                  <a:latin typeface="Consolas" panose="020B0609020204030204" pitchFamily="49" charset="0"/>
                  <a:ea typeface="楷体" panose="02010609060101010101" pitchFamily="49" charset="-122"/>
                  <a:cs typeface="Consolas" panose="020B0609020204030204" pitchFamily="49" charset="0"/>
                </a:rPr>
                <a:t>1</a:t>
              </a:r>
            </a:p>
          </p:txBody>
        </p:sp>
        <p:sp>
          <p:nvSpPr>
            <p:cNvPr id="7" name="Oval 15"/>
            <p:cNvSpPr>
              <a:spLocks noChangeArrowheads="1"/>
            </p:cNvSpPr>
            <p:nvPr>
              <p:custDataLst>
                <p:tags r:id="rId6"/>
              </p:custDataLst>
            </p:nvPr>
          </p:nvSpPr>
          <p:spPr bwMode="auto">
            <a:xfrm>
              <a:off x="4941240" y="2151707"/>
              <a:ext cx="303799" cy="335035"/>
            </a:xfrm>
            <a:prstGeom prst="ellipse">
              <a:avLst/>
            </a:prstGeom>
            <a:gradFill>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5"/>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algn="ctr" fontAlgn="base">
                <a:spcBef>
                  <a:spcPct val="0"/>
                </a:spcBef>
                <a:spcAft>
                  <a:spcPct val="0"/>
                </a:spcAft>
              </a:pPr>
              <a:r>
                <a:rPr lang="en-US" altLang="zh-CN" sz="1600">
                  <a:solidFill>
                    <a:srgbClr val="FFFFFF"/>
                  </a:solidFill>
                  <a:latin typeface="Consolas" panose="020B0609020204030204" pitchFamily="49" charset="0"/>
                  <a:ea typeface="楷体" panose="02010609060101010101" pitchFamily="49" charset="-122"/>
                  <a:cs typeface="Consolas" panose="020B0609020204030204" pitchFamily="49" charset="0"/>
                </a:rPr>
                <a:t>2</a:t>
              </a:r>
            </a:p>
          </p:txBody>
        </p:sp>
        <p:sp>
          <p:nvSpPr>
            <p:cNvPr id="8" name="Oval 14"/>
            <p:cNvSpPr>
              <a:spLocks noChangeArrowheads="1"/>
            </p:cNvSpPr>
            <p:nvPr>
              <p:custDataLst>
                <p:tags r:id="rId7"/>
              </p:custDataLst>
            </p:nvPr>
          </p:nvSpPr>
          <p:spPr bwMode="auto">
            <a:xfrm>
              <a:off x="3008952" y="3156812"/>
              <a:ext cx="303799" cy="335035"/>
            </a:xfrm>
            <a:prstGeom prst="ellipse">
              <a:avLst/>
            </a:prstGeom>
            <a:gradFill>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5"/>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algn="ctr" fontAlgn="base">
                <a:spcBef>
                  <a:spcPct val="0"/>
                </a:spcBef>
                <a:spcAft>
                  <a:spcPct val="0"/>
                </a:spcAft>
              </a:pPr>
              <a:r>
                <a:rPr lang="en-US" altLang="zh-CN" sz="1600">
                  <a:solidFill>
                    <a:srgbClr val="FFFFFF"/>
                  </a:solidFill>
                  <a:latin typeface="Consolas" panose="020B0609020204030204" pitchFamily="49" charset="0"/>
                  <a:ea typeface="楷体" panose="02010609060101010101" pitchFamily="49" charset="-122"/>
                  <a:cs typeface="Consolas" panose="020B0609020204030204" pitchFamily="49" charset="0"/>
                </a:rPr>
                <a:t>3</a:t>
              </a:r>
            </a:p>
          </p:txBody>
        </p:sp>
        <p:sp>
          <p:nvSpPr>
            <p:cNvPr id="9" name="Oval 13"/>
            <p:cNvSpPr>
              <a:spLocks noChangeArrowheads="1"/>
            </p:cNvSpPr>
            <p:nvPr>
              <p:custDataLst>
                <p:tags r:id="rId8"/>
              </p:custDataLst>
            </p:nvPr>
          </p:nvSpPr>
          <p:spPr bwMode="auto">
            <a:xfrm>
              <a:off x="3975096" y="3156812"/>
              <a:ext cx="303799" cy="335035"/>
            </a:xfrm>
            <a:prstGeom prst="ellipse">
              <a:avLst/>
            </a:prstGeom>
            <a:gradFill>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5"/>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algn="ctr" fontAlgn="base">
                <a:spcBef>
                  <a:spcPct val="0"/>
                </a:spcBef>
                <a:spcAft>
                  <a:spcPct val="0"/>
                </a:spcAft>
              </a:pPr>
              <a:r>
                <a:rPr lang="en-US" altLang="zh-CN" sz="1600">
                  <a:solidFill>
                    <a:srgbClr val="FFFFFF"/>
                  </a:solidFill>
                  <a:latin typeface="Consolas" panose="020B0609020204030204" pitchFamily="49" charset="0"/>
                  <a:ea typeface="楷体" panose="02010609060101010101" pitchFamily="49" charset="-122"/>
                  <a:cs typeface="Consolas" panose="020B0609020204030204" pitchFamily="49" charset="0"/>
                </a:rPr>
                <a:t>4</a:t>
              </a:r>
            </a:p>
          </p:txBody>
        </p:sp>
        <p:sp>
          <p:nvSpPr>
            <p:cNvPr id="10" name="Oval 12"/>
            <p:cNvSpPr>
              <a:spLocks noChangeArrowheads="1"/>
            </p:cNvSpPr>
            <p:nvPr>
              <p:custDataLst>
                <p:tags r:id="rId9"/>
              </p:custDataLst>
            </p:nvPr>
          </p:nvSpPr>
          <p:spPr bwMode="auto">
            <a:xfrm>
              <a:off x="3008952" y="2151707"/>
              <a:ext cx="303799" cy="335035"/>
            </a:xfrm>
            <a:prstGeom prst="ellipse">
              <a:avLst/>
            </a:prstGeom>
            <a:gradFill>
              <a:gsLst>
                <a:gs pos="0">
                  <a:schemeClr val="accent6">
                    <a:lumMod val="110000"/>
                    <a:satMod val="105000"/>
                    <a:tint val="67000"/>
                  </a:schemeClr>
                </a:gs>
                <a:gs pos="50000">
                  <a:schemeClr val="accent6">
                    <a:lumMod val="105000"/>
                    <a:satMod val="103000"/>
                    <a:tint val="73000"/>
                  </a:schemeClr>
                </a:gs>
                <a:gs pos="100000">
                  <a:schemeClr val="accent6">
                    <a:lumMod val="105000"/>
                    <a:satMod val="109000"/>
                    <a:tint val="81000"/>
                  </a:schemeClr>
                </a:gs>
                <a:gs pos="0">
                  <a:srgbClr val="3B3E4D">
                    <a:lumMod val="90000"/>
                    <a:lumOff val="10000"/>
                  </a:srgbClr>
                </a:gs>
                <a:gs pos="50000">
                  <a:srgbClr val="3B3E4D">
                    <a:lumMod val="95000"/>
                    <a:lumOff val="5000"/>
                  </a:srgbClr>
                </a:gs>
                <a:gs pos="100000">
                  <a:srgbClr val="3B3E4D">
                    <a:lumMod val="95000"/>
                    <a:lumOff val="5000"/>
                  </a:srgbClr>
                </a:gs>
              </a:gsLst>
              <a:lin ang="5400000" scaled="0"/>
            </a:gradFill>
            <a:ln>
              <a:solidFill>
                <a:schemeClr val="accent6"/>
              </a:solidFill>
            </a:ln>
          </p:spPr>
          <p:style>
            <a:lnRef idx="1">
              <a:schemeClr val="accent6"/>
            </a:lnRef>
            <a:fillRef idx="2">
              <a:schemeClr val="accent6"/>
            </a:fillRef>
            <a:effectRef idx="1">
              <a:schemeClr val="accent6"/>
            </a:effectRef>
            <a:fontRef idx="minor">
              <a:schemeClr val="dk1"/>
            </a:fontRef>
          </p:style>
          <p:txBody>
            <a:bodyPr vert="horz" wrap="square" lIns="0" tIns="0" rIns="0" bIns="0" numCol="1" anchor="t" anchorCtr="0" compatLnSpc="1"/>
            <a:lstStyle/>
            <a:p>
              <a:pPr algn="ctr" fontAlgn="base">
                <a:spcBef>
                  <a:spcPct val="0"/>
                </a:spcBef>
                <a:spcAft>
                  <a:spcPct val="0"/>
                </a:spcAft>
              </a:pPr>
              <a:r>
                <a:rPr lang="en-US" altLang="zh-CN" sz="1600">
                  <a:solidFill>
                    <a:srgbClr val="FFFFFF"/>
                  </a:solidFill>
                  <a:latin typeface="Consolas" panose="020B0609020204030204" pitchFamily="49" charset="0"/>
                  <a:ea typeface="楷体" panose="02010609060101010101" pitchFamily="49" charset="-122"/>
                  <a:cs typeface="Consolas" panose="020B0609020204030204" pitchFamily="49" charset="0"/>
                </a:rPr>
                <a:t>0</a:t>
              </a:r>
            </a:p>
          </p:txBody>
        </p:sp>
        <p:sp>
          <p:nvSpPr>
            <p:cNvPr id="11" name="Oval 11"/>
            <p:cNvSpPr>
              <a:spLocks noChangeArrowheads="1"/>
            </p:cNvSpPr>
            <p:nvPr>
              <p:custDataLst>
                <p:tags r:id="rId10"/>
              </p:custDataLst>
            </p:nvPr>
          </p:nvSpPr>
          <p:spPr bwMode="auto">
            <a:xfrm>
              <a:off x="4941240" y="3156812"/>
              <a:ext cx="303799" cy="335035"/>
            </a:xfrm>
            <a:prstGeom prst="ellipse">
              <a:avLst/>
            </a:prstGeom>
            <a:gradFill>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5"/>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algn="ctr" fontAlgn="base">
                <a:spcBef>
                  <a:spcPct val="0"/>
                </a:spcBef>
                <a:spcAft>
                  <a:spcPct val="0"/>
                </a:spcAft>
              </a:pPr>
              <a:r>
                <a:rPr lang="en-US" altLang="zh-CN" sz="1600">
                  <a:solidFill>
                    <a:srgbClr val="FFFFFF"/>
                  </a:solidFill>
                  <a:latin typeface="Consolas" panose="020B0609020204030204" pitchFamily="49" charset="0"/>
                  <a:ea typeface="楷体" panose="02010609060101010101" pitchFamily="49" charset="-122"/>
                  <a:cs typeface="Consolas" panose="020B0609020204030204" pitchFamily="49" charset="0"/>
                </a:rPr>
                <a:t>5</a:t>
              </a:r>
            </a:p>
          </p:txBody>
        </p:sp>
        <p:sp>
          <p:nvSpPr>
            <p:cNvPr id="12" name="Freeform 10"/>
            <p:cNvSpPr/>
            <p:nvPr>
              <p:custDataLst>
                <p:tags r:id="rId11"/>
              </p:custDataLst>
            </p:nvPr>
          </p:nvSpPr>
          <p:spPr bwMode="auto">
            <a:xfrm>
              <a:off x="3318118" y="2309560"/>
              <a:ext cx="639802" cy="1074"/>
            </a:xfrm>
            <a:custGeom>
              <a:avLst/>
              <a:gdLst/>
              <a:ahLst/>
              <a:cxnLst>
                <a:cxn ang="0">
                  <a:pos x="0" y="6"/>
                </a:cxn>
                <a:cxn ang="0">
                  <a:pos x="596" y="0"/>
                </a:cxn>
              </a:cxnLst>
              <a:rect l="0" t="0" r="r" b="b"/>
              <a:pathLst>
                <a:path w="596" h="6">
                  <a:moveTo>
                    <a:pt x="0" y="6"/>
                  </a:moveTo>
                  <a:lnTo>
                    <a:pt x="596" y="0"/>
                  </a:lnTo>
                </a:path>
              </a:pathLst>
            </a:custGeom>
            <a:ln w="19050">
              <a:solidFill>
                <a:schemeClr val="accent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13" name="Freeform 9"/>
            <p:cNvSpPr/>
            <p:nvPr>
              <p:custDataLst>
                <p:tags r:id="rId12"/>
              </p:custDataLst>
            </p:nvPr>
          </p:nvSpPr>
          <p:spPr bwMode="auto">
            <a:xfrm>
              <a:off x="4259571" y="2316003"/>
              <a:ext cx="681668" cy="1074"/>
            </a:xfrm>
            <a:custGeom>
              <a:avLst/>
              <a:gdLst/>
              <a:ahLst/>
              <a:cxnLst>
                <a:cxn ang="0">
                  <a:pos x="635" y="0"/>
                </a:cxn>
                <a:cxn ang="0">
                  <a:pos x="0" y="12"/>
                </a:cxn>
              </a:cxnLst>
              <a:rect l="0" t="0" r="r" b="b"/>
              <a:pathLst>
                <a:path w="635" h="12">
                  <a:moveTo>
                    <a:pt x="635" y="0"/>
                  </a:moveTo>
                  <a:lnTo>
                    <a:pt x="0" y="12"/>
                  </a:lnTo>
                </a:path>
              </a:pathLst>
            </a:custGeom>
            <a:ln w="19050">
              <a:solidFill>
                <a:schemeClr val="dk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14" name="Line 8"/>
            <p:cNvSpPr>
              <a:spLocks noChangeShapeType="1"/>
            </p:cNvSpPr>
            <p:nvPr>
              <p:custDataLst>
                <p:tags r:id="rId13"/>
              </p:custDataLst>
            </p:nvPr>
          </p:nvSpPr>
          <p:spPr bwMode="auto">
            <a:xfrm>
              <a:off x="3163535" y="2486742"/>
              <a:ext cx="1073" cy="670070"/>
            </a:xfrm>
            <a:prstGeom prst="line">
              <a:avLst/>
            </a:prstGeom>
            <a:ln w="19050">
              <a:solidFill>
                <a:schemeClr val="dk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15" name="Freeform 7"/>
            <p:cNvSpPr/>
            <p:nvPr>
              <p:custDataLst>
                <p:tags r:id="rId14"/>
              </p:custDataLst>
            </p:nvPr>
          </p:nvSpPr>
          <p:spPr bwMode="auto">
            <a:xfrm>
              <a:off x="3325632" y="3351176"/>
              <a:ext cx="649463" cy="1074"/>
            </a:xfrm>
            <a:custGeom>
              <a:avLst/>
              <a:gdLst/>
              <a:ahLst/>
              <a:cxnLst>
                <a:cxn ang="0">
                  <a:pos x="0" y="0"/>
                </a:cxn>
                <a:cxn ang="0">
                  <a:pos x="605" y="30"/>
                </a:cxn>
              </a:cxnLst>
              <a:rect l="0" t="0" r="r" b="b"/>
              <a:pathLst>
                <a:path w="605" h="30">
                  <a:moveTo>
                    <a:pt x="0" y="0"/>
                  </a:moveTo>
                  <a:lnTo>
                    <a:pt x="605" y="30"/>
                  </a:lnTo>
                </a:path>
              </a:pathLst>
            </a:custGeom>
            <a:ln w="19050">
              <a:solidFill>
                <a:schemeClr val="accent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16" name="Freeform 6"/>
            <p:cNvSpPr/>
            <p:nvPr>
              <p:custDataLst>
                <p:tags r:id="rId15"/>
              </p:custDataLst>
            </p:nvPr>
          </p:nvSpPr>
          <p:spPr bwMode="auto">
            <a:xfrm>
              <a:off x="4299291" y="3323256"/>
              <a:ext cx="641949" cy="2148"/>
            </a:xfrm>
            <a:custGeom>
              <a:avLst/>
              <a:gdLst/>
              <a:ahLst/>
              <a:cxnLst>
                <a:cxn ang="0">
                  <a:pos x="0" y="0"/>
                </a:cxn>
                <a:cxn ang="0">
                  <a:pos x="598" y="2"/>
                </a:cxn>
              </a:cxnLst>
              <a:rect l="0" t="0" r="r" b="b"/>
              <a:pathLst>
                <a:path w="598" h="2">
                  <a:moveTo>
                    <a:pt x="0" y="0"/>
                  </a:moveTo>
                  <a:lnTo>
                    <a:pt x="598" y="2"/>
                  </a:lnTo>
                </a:path>
              </a:pathLst>
            </a:custGeom>
            <a:ln w="19050">
              <a:solidFill>
                <a:schemeClr val="dk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17" name="Line 5"/>
            <p:cNvSpPr>
              <a:spLocks noChangeShapeType="1"/>
            </p:cNvSpPr>
            <p:nvPr>
              <p:custDataLst>
                <p:tags r:id="rId16"/>
              </p:custDataLst>
            </p:nvPr>
          </p:nvSpPr>
          <p:spPr bwMode="auto">
            <a:xfrm>
              <a:off x="5134468" y="2486742"/>
              <a:ext cx="0" cy="670070"/>
            </a:xfrm>
            <a:prstGeom prst="line">
              <a:avLst/>
            </a:prstGeom>
            <a:ln w="19050">
              <a:solidFill>
                <a:schemeClr val="dk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18" name="Line 4"/>
            <p:cNvSpPr>
              <a:spLocks noChangeShapeType="1"/>
            </p:cNvSpPr>
            <p:nvPr/>
          </p:nvSpPr>
          <p:spPr bwMode="auto">
            <a:xfrm flipV="1">
              <a:off x="4138180" y="2486742"/>
              <a:ext cx="0" cy="670070"/>
            </a:xfrm>
            <a:prstGeom prst="line">
              <a:avLst/>
            </a:prstGeom>
            <a:noFill/>
            <a:ln w="19050">
              <a:solidFill>
                <a:srgbClr val="000000"/>
              </a:solidFill>
              <a:round/>
              <a:headEnd type="none" w="med" len="med"/>
              <a:tailEnd type="arrow" w="med" len="med"/>
            </a:ln>
          </p:spPr>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19" name="Freeform 3"/>
            <p:cNvSpPr/>
            <p:nvPr>
              <p:custDataLst>
                <p:tags r:id="rId17"/>
              </p:custDataLst>
            </p:nvPr>
          </p:nvSpPr>
          <p:spPr bwMode="auto">
            <a:xfrm>
              <a:off x="3275178" y="2422312"/>
              <a:ext cx="732122" cy="790339"/>
            </a:xfrm>
            <a:custGeom>
              <a:avLst/>
              <a:gdLst/>
              <a:ahLst/>
              <a:cxnLst>
                <a:cxn ang="0">
                  <a:pos x="0" y="736"/>
                </a:cxn>
                <a:cxn ang="0">
                  <a:pos x="682" y="0"/>
                </a:cxn>
              </a:cxnLst>
              <a:rect l="0" t="0" r="r" b="b"/>
              <a:pathLst>
                <a:path w="682" h="736">
                  <a:moveTo>
                    <a:pt x="0" y="736"/>
                  </a:moveTo>
                  <a:lnTo>
                    <a:pt x="682" y="0"/>
                  </a:lnTo>
                </a:path>
              </a:pathLst>
            </a:custGeom>
            <a:ln w="19050">
              <a:solidFill>
                <a:schemeClr val="dk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20" name="Freeform 2"/>
            <p:cNvSpPr/>
            <p:nvPr>
              <p:custDataLst>
                <p:tags r:id="rId18"/>
              </p:custDataLst>
            </p:nvPr>
          </p:nvSpPr>
          <p:spPr bwMode="auto">
            <a:xfrm>
              <a:off x="4259571" y="2419090"/>
              <a:ext cx="717093" cy="772084"/>
            </a:xfrm>
            <a:custGeom>
              <a:avLst/>
              <a:gdLst/>
              <a:ahLst/>
              <a:cxnLst>
                <a:cxn ang="0">
                  <a:pos x="668" y="719"/>
                </a:cxn>
                <a:cxn ang="0">
                  <a:pos x="0" y="0"/>
                </a:cxn>
              </a:cxnLst>
              <a:rect l="0" t="0" r="r" b="b"/>
              <a:pathLst>
                <a:path w="668" h="719">
                  <a:moveTo>
                    <a:pt x="668" y="719"/>
                  </a:moveTo>
                  <a:lnTo>
                    <a:pt x="0" y="0"/>
                  </a:lnTo>
                </a:path>
              </a:pathLst>
            </a:custGeom>
            <a:ln w="19050">
              <a:solidFill>
                <a:schemeClr val="accent1"/>
              </a:solidFill>
              <a:headEnd type="arrow" w="med" len="med"/>
              <a:tailEnd type="none"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grpSp>
      <p:sp>
        <p:nvSpPr>
          <p:cNvPr id="21" name="上弧形箭头 20"/>
          <p:cNvSpPr/>
          <p:nvPr>
            <p:custDataLst>
              <p:tags r:id="rId2"/>
            </p:custDataLst>
          </p:nvPr>
        </p:nvSpPr>
        <p:spPr>
          <a:xfrm rot="10601227" flipH="1">
            <a:off x="7849223" y="6173903"/>
            <a:ext cx="1171155" cy="616425"/>
          </a:xfrm>
          <a:prstGeom prst="curvedDownArrow">
            <a:avLst/>
          </a:prstGeom>
          <a:gradFill>
            <a:gsLst>
              <a:gs pos="0">
                <a:srgbClr val="C0262E"/>
              </a:gs>
              <a:gs pos="100000">
                <a:srgbClr val="CD5158"/>
              </a:gs>
            </a:gsLst>
          </a:gradFill>
          <a:ln>
            <a:solidFill>
              <a:schemeClr val="accent2"/>
            </a:solidFill>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solidFill>
                <a:schemeClr val="dk1"/>
              </a:solidFill>
            </a:endParaRPr>
          </a:p>
        </p:txBody>
      </p:sp>
      <p:sp>
        <p:nvSpPr>
          <p:cNvPr id="24" name="文本框 23"/>
          <p:cNvSpPr txBox="1"/>
          <p:nvPr/>
        </p:nvSpPr>
        <p:spPr>
          <a:xfrm>
            <a:off x="1073369" y="144242"/>
            <a:ext cx="3141980" cy="460375"/>
          </a:xfrm>
          <a:prstGeom prst="rect">
            <a:avLst/>
          </a:prstGeom>
          <a:noFill/>
        </p:spPr>
        <p:txBody>
          <a:bodyPr wrap="none" rtlCol="0" anchor="ctr">
            <a:spAutoFit/>
          </a:bodyPr>
          <a:lstStyle/>
          <a:p>
            <a:r>
              <a:rPr lang="en-US" altLang="zh-CN" sz="2400">
                <a:solidFill>
                  <a:schemeClr val="accent1"/>
                </a:solidFill>
                <a:latin typeface="微软雅黑" panose="020B0503020204020204" pitchFamily="34" charset="-122"/>
                <a:ea typeface="微软雅黑" panose="020B0503020204020204" pitchFamily="34" charset="-122"/>
                <a:cs typeface="Arial" panose="020B0604020202020204"/>
              </a:rPr>
              <a:t>7.4 </a:t>
            </a:r>
            <a:r>
              <a:rPr lang="zh-CN" altLang="en-US" sz="2400">
                <a:solidFill>
                  <a:schemeClr val="accent1"/>
                </a:solidFill>
                <a:latin typeface="微软雅黑" panose="020B0503020204020204" pitchFamily="34" charset="-122"/>
                <a:ea typeface="微软雅黑" panose="020B0503020204020204" pitchFamily="34" charset="-122"/>
                <a:cs typeface="Arial" panose="020B0604020202020204"/>
              </a:rPr>
              <a:t>图遍历算法的应用</a:t>
            </a:r>
          </a:p>
        </p:txBody>
      </p:sp>
      <p:sp>
        <p:nvSpPr>
          <p:cNvPr id="25" name="Text Box 5"/>
          <p:cNvSpPr txBox="1">
            <a:spLocks noChangeArrowheads="1"/>
          </p:cNvSpPr>
          <p:nvPr/>
        </p:nvSpPr>
        <p:spPr bwMode="auto">
          <a:xfrm>
            <a:off x="1038673" y="847545"/>
            <a:ext cx="4846561" cy="398780"/>
          </a:xfrm>
          <a:prstGeom prst="rect">
            <a:avLst/>
          </a:prstGeom>
          <a:noFill/>
        </p:spPr>
        <p:txBody>
          <a:bodyPr wrap="square">
            <a:spAutoFit/>
          </a:bodyPr>
          <a:lstStyle>
            <a:defPPr>
              <a:defRPr lang="zh-CN"/>
            </a:defPPr>
            <a:lvl1pPr marL="342900" marR="0" lvl="0" indent="-342900" fontAlgn="auto">
              <a:lnSpc>
                <a:spcPct val="100000"/>
              </a:lnSpc>
              <a:spcBef>
                <a:spcPts val="0"/>
              </a:spcBef>
              <a:spcAft>
                <a:spcPts val="0"/>
              </a:spcAft>
              <a:buClrTx/>
              <a:buSzTx/>
              <a:buFont typeface="Wingdings" panose="05000000000000000000" pitchFamily="2" charset="2"/>
              <a:buChar char="l"/>
              <a:defRPr kumimoji="0" sz="2000" b="0" i="0" u="none" strike="noStrike" cap="none" spc="0" normalizeH="0" baseline="0">
                <a:ln>
                  <a:noFill/>
                </a:ln>
                <a:solidFill>
                  <a:srgbClr val="A5A5A5">
                    <a:lumMod val="50000"/>
                  </a:srgbClr>
                </a:solidFill>
                <a:effectLst/>
                <a:uLnTx/>
                <a:uFillTx/>
                <a:latin typeface="思源黑体 CN Heavy" panose="020B0A00000000000000" pitchFamily="34" charset="-122"/>
                <a:ea typeface="思源黑体 CN Heavy" panose="020B0A00000000000000" pitchFamily="34" charset="-122"/>
              </a:defRPr>
            </a:lvl1pPr>
          </a:lstStyle>
          <a:p>
            <a:r>
              <a:rPr lang="en-US" altLang="zh-CN">
                <a:solidFill>
                  <a:srgbClr val="000000"/>
                </a:solidFill>
                <a:latin typeface="微软雅黑" panose="020B0503020204020204" pitchFamily="34" charset="-122"/>
                <a:ea typeface="微软雅黑" panose="020B0503020204020204" pitchFamily="34" charset="-122"/>
              </a:rPr>
              <a:t>7.4.1 </a:t>
            </a:r>
            <a:r>
              <a:rPr lang="zh-CN" altLang="en-US">
                <a:solidFill>
                  <a:srgbClr val="000000"/>
                </a:solidFill>
                <a:latin typeface="微软雅黑" panose="020B0503020204020204" pitchFamily="34" charset="-122"/>
                <a:ea typeface="微软雅黑" panose="020B0503020204020204" pitchFamily="34" charset="-122"/>
              </a:rPr>
              <a:t>深度优先遍历算法的应用</a:t>
            </a:r>
          </a:p>
        </p:txBody>
      </p:sp>
      <p:grpSp>
        <p:nvGrpSpPr>
          <p:cNvPr id="26" name="组合 25"/>
          <p:cNvGrpSpPr/>
          <p:nvPr/>
        </p:nvGrpSpPr>
        <p:grpSpPr>
          <a:xfrm>
            <a:off x="1264268" y="1421535"/>
            <a:ext cx="1390442" cy="517274"/>
            <a:chOff x="1396240" y="2304668"/>
            <a:chExt cx="1890287" cy="480002"/>
          </a:xfrm>
        </p:grpSpPr>
        <p:sp>
          <p:nvSpPr>
            <p:cNvPr id="27" name="矩形: 圆角 26"/>
            <p:cNvSpPr/>
            <p:nvPr>
              <p:custDataLst>
                <p:tags r:id="rId3"/>
              </p:custDataLst>
            </p:nvPr>
          </p:nvSpPr>
          <p:spPr>
            <a:xfrm>
              <a:off x="1396240" y="2304668"/>
              <a:ext cx="1890287" cy="480002"/>
            </a:xfrm>
            <a:prstGeom prst="round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lt1"/>
                </a:solidFill>
              </a:endParaRPr>
            </a:p>
          </p:txBody>
        </p:sp>
        <p:sp>
          <p:nvSpPr>
            <p:cNvPr id="28" name="文本框 27"/>
            <p:cNvSpPr txBox="1"/>
            <p:nvPr>
              <p:custDataLst>
                <p:tags r:id="rId4"/>
              </p:custDataLst>
            </p:nvPr>
          </p:nvSpPr>
          <p:spPr>
            <a:xfrm>
              <a:off x="1433296" y="2360437"/>
              <a:ext cx="1853231" cy="370046"/>
            </a:xfrm>
            <a:prstGeom prst="rect">
              <a:avLst/>
            </a:prstGeom>
            <a:noFill/>
          </p:spPr>
          <p:txBody>
            <a:bodyPr wrap="square" rtlCol="0">
              <a:spAutoFit/>
            </a:bodyPr>
            <a:lstStyle/>
            <a:p>
              <a:pPr algn="ctr"/>
              <a:r>
                <a:rPr lang="zh-CN" altLang="en-US" sz="2000" b="1">
                  <a:solidFill>
                    <a:schemeClr val="lt1"/>
                  </a:solidFill>
                  <a:latin typeface="微软雅黑" panose="020B0503020204020204" pitchFamily="34" charset="-122"/>
                  <a:ea typeface="微软雅黑" panose="020B0503020204020204" pitchFamily="34" charset="-122"/>
                </a:rPr>
                <a:t>程序验证</a:t>
              </a:r>
            </a:p>
          </p:txBody>
        </p:sp>
      </p:gr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500"/>
                                        <p:tgtEl>
                                          <p:spTgt spid="24"/>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25"/>
                                        </p:tgtEl>
                                        <p:attrNameLst>
                                          <p:attrName>style.visibility</p:attrName>
                                        </p:attrNameLst>
                                      </p:cBhvr>
                                      <p:to>
                                        <p:strVal val="visible"/>
                                      </p:to>
                                    </p:set>
                                    <p:anim calcmode="lin" valueType="num">
                                      <p:cBhvr additive="base">
                                        <p:cTn id="11" dur="500" fill="hold"/>
                                        <p:tgtEl>
                                          <p:spTgt spid="25"/>
                                        </p:tgtEl>
                                        <p:attrNameLst>
                                          <p:attrName>ppt_x</p:attrName>
                                        </p:attrNameLst>
                                      </p:cBhvr>
                                      <p:tavLst>
                                        <p:tav tm="0">
                                          <p:val>
                                            <p:strVal val="0-#ppt_w/2"/>
                                          </p:val>
                                        </p:tav>
                                        <p:tav tm="100000">
                                          <p:val>
                                            <p:strVal val="#ppt_x"/>
                                          </p:val>
                                        </p:tav>
                                      </p:tavLst>
                                    </p:anim>
                                    <p:anim calcmode="lin" valueType="num">
                                      <p:cBhvr additive="base">
                                        <p:cTn id="12" dur="500" fill="hold"/>
                                        <p:tgtEl>
                                          <p:spTgt spid="25"/>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10" presetClass="entr" presetSubtype="0" fill="hold" nodeType="after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fade">
                                      <p:cBhvr>
                                        <p:cTn id="16" dur="500"/>
                                        <p:tgtEl>
                                          <p:spTgt spid="26"/>
                                        </p:tgtEl>
                                      </p:cBhvr>
                                    </p:animEffect>
                                  </p:childTnLst>
                                </p:cTn>
                              </p:par>
                            </p:childTnLst>
                          </p:cTn>
                        </p:par>
                        <p:par>
                          <p:cTn id="17" fill="hold">
                            <p:stCondLst>
                              <p:cond delay="1500"/>
                            </p:stCondLst>
                            <p:childTnLst>
                              <p:par>
                                <p:cTn id="18" presetID="10" presetClass="entr" presetSubtype="0" fill="hold" grpId="0" nodeType="after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fade">
                                      <p:cBhvr>
                                        <p:cTn id="20" dur="500"/>
                                        <p:tgtEl>
                                          <p:spTgt spid="3"/>
                                        </p:tgtEl>
                                      </p:cBhvr>
                                    </p:animEffect>
                                  </p:childTnLst>
                                </p:cTn>
                              </p:par>
                            </p:childTnLst>
                          </p:cTn>
                        </p:par>
                        <p:par>
                          <p:cTn id="21" fill="hold">
                            <p:stCondLst>
                              <p:cond delay="2000"/>
                            </p:stCondLst>
                            <p:childTnLst>
                              <p:par>
                                <p:cTn id="22" presetID="10" presetClass="entr" presetSubtype="0" fill="hold" grpId="0" nodeType="after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fade">
                                      <p:cBhvr>
                                        <p:cTn id="24" dur="500"/>
                                        <p:tgtEl>
                                          <p:spTgt spid="21"/>
                                        </p:tgtEl>
                                      </p:cBhvr>
                                    </p:animEffect>
                                  </p:childTnLst>
                                </p:cTn>
                              </p:par>
                            </p:childTnLst>
                          </p:cTn>
                        </p:par>
                        <p:par>
                          <p:cTn id="25" fill="hold">
                            <p:stCondLst>
                              <p:cond delay="2500"/>
                            </p:stCondLst>
                            <p:childTnLst>
                              <p:par>
                                <p:cTn id="26" presetID="10" presetClass="entr" presetSubtype="0" fill="hold" nodeType="afterEffect">
                                  <p:stCondLst>
                                    <p:cond delay="0"/>
                                  </p:stCondLst>
                                  <p:childTnLst>
                                    <p:set>
                                      <p:cBhvr>
                                        <p:cTn id="27" dur="1" fill="hold">
                                          <p:stCondLst>
                                            <p:cond delay="0"/>
                                          </p:stCondLst>
                                        </p:cTn>
                                        <p:tgtEl>
                                          <p:spTgt spid="3074"/>
                                        </p:tgtEl>
                                        <p:attrNameLst>
                                          <p:attrName>style.visibility</p:attrName>
                                        </p:attrNameLst>
                                      </p:cBhvr>
                                      <p:to>
                                        <p:strVal val="visible"/>
                                      </p:to>
                                    </p:set>
                                    <p:animEffect transition="in" filter="fade">
                                      <p:cBhvr>
                                        <p:cTn id="28" dur="500"/>
                                        <p:tgtEl>
                                          <p:spTgt spid="3074"/>
                                        </p:tgtEl>
                                      </p:cBhvr>
                                    </p:animEffect>
                                  </p:childTnLst>
                                </p:cTn>
                              </p:par>
                            </p:childTnLst>
                          </p:cTn>
                        </p:par>
                        <p:par>
                          <p:cTn id="29" fill="hold">
                            <p:stCondLst>
                              <p:cond delay="3000"/>
                            </p:stCondLst>
                            <p:childTnLst>
                              <p:par>
                                <p:cTn id="30" presetID="10" presetClass="entr" presetSubtype="0" fill="hold" nodeType="after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fade">
                                      <p:cBhvr>
                                        <p:cTn id="3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21" grpId="0" bldLvl="0" animBg="1"/>
      <p:bldP spid="24" grpId="0"/>
      <p:bldP spid="25" grpId="0"/>
    </p:bld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5" name="组合 4"/>
          <p:cNvGrpSpPr/>
          <p:nvPr/>
        </p:nvGrpSpPr>
        <p:grpSpPr>
          <a:xfrm>
            <a:off x="2253113" y="3848409"/>
            <a:ext cx="2236087" cy="1340140"/>
            <a:chOff x="3008952" y="2151707"/>
            <a:chExt cx="2236087" cy="1340140"/>
          </a:xfrm>
        </p:grpSpPr>
        <p:sp>
          <p:nvSpPr>
            <p:cNvPr id="6" name="Oval 16"/>
            <p:cNvSpPr>
              <a:spLocks noChangeArrowheads="1"/>
            </p:cNvSpPr>
            <p:nvPr>
              <p:custDataLst>
                <p:tags r:id="rId1"/>
              </p:custDataLst>
            </p:nvPr>
          </p:nvSpPr>
          <p:spPr bwMode="auto">
            <a:xfrm>
              <a:off x="3975096" y="2151707"/>
              <a:ext cx="303799" cy="335035"/>
            </a:xfrm>
            <a:prstGeom prst="ellipse">
              <a:avLst/>
            </a:prstGeom>
            <a:gradFill>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5"/>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algn="ctr" fontAlgn="base">
                <a:spcBef>
                  <a:spcPct val="0"/>
                </a:spcBef>
                <a:spcAft>
                  <a:spcPct val="0"/>
                </a:spcAft>
              </a:pPr>
              <a:r>
                <a:rPr lang="en-US" altLang="zh-CN" sz="1600">
                  <a:solidFill>
                    <a:srgbClr val="FFFFFF"/>
                  </a:solidFill>
                  <a:latin typeface="Consolas" panose="020B0609020204030204" pitchFamily="49" charset="0"/>
                  <a:ea typeface="楷体" panose="02010609060101010101" pitchFamily="49" charset="-122"/>
                  <a:cs typeface="Consolas" panose="020B0609020204030204" pitchFamily="49" charset="0"/>
                </a:rPr>
                <a:t>1</a:t>
              </a:r>
            </a:p>
          </p:txBody>
        </p:sp>
        <p:sp>
          <p:nvSpPr>
            <p:cNvPr id="7" name="Oval 15"/>
            <p:cNvSpPr>
              <a:spLocks noChangeArrowheads="1"/>
            </p:cNvSpPr>
            <p:nvPr>
              <p:custDataLst>
                <p:tags r:id="rId2"/>
              </p:custDataLst>
            </p:nvPr>
          </p:nvSpPr>
          <p:spPr bwMode="auto">
            <a:xfrm>
              <a:off x="4941240" y="2151707"/>
              <a:ext cx="303799" cy="335035"/>
            </a:xfrm>
            <a:prstGeom prst="ellipse">
              <a:avLst/>
            </a:prstGeom>
            <a:gradFill>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5"/>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algn="ctr" fontAlgn="base">
                <a:spcBef>
                  <a:spcPct val="0"/>
                </a:spcBef>
                <a:spcAft>
                  <a:spcPct val="0"/>
                </a:spcAft>
              </a:pPr>
              <a:r>
                <a:rPr lang="en-US" altLang="zh-CN" sz="1600">
                  <a:solidFill>
                    <a:srgbClr val="FFFFFF"/>
                  </a:solidFill>
                  <a:latin typeface="Consolas" panose="020B0609020204030204" pitchFamily="49" charset="0"/>
                  <a:ea typeface="楷体" panose="02010609060101010101" pitchFamily="49" charset="-122"/>
                  <a:cs typeface="Consolas" panose="020B0609020204030204" pitchFamily="49" charset="0"/>
                </a:rPr>
                <a:t>2</a:t>
              </a:r>
            </a:p>
          </p:txBody>
        </p:sp>
        <p:sp>
          <p:nvSpPr>
            <p:cNvPr id="8" name="Oval 14"/>
            <p:cNvSpPr>
              <a:spLocks noChangeArrowheads="1"/>
            </p:cNvSpPr>
            <p:nvPr>
              <p:custDataLst>
                <p:tags r:id="rId3"/>
              </p:custDataLst>
            </p:nvPr>
          </p:nvSpPr>
          <p:spPr bwMode="auto">
            <a:xfrm>
              <a:off x="3008952" y="3156812"/>
              <a:ext cx="303799" cy="335035"/>
            </a:xfrm>
            <a:prstGeom prst="ellipse">
              <a:avLst/>
            </a:prstGeom>
            <a:gradFill>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5"/>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algn="ctr" fontAlgn="base">
                <a:spcBef>
                  <a:spcPct val="0"/>
                </a:spcBef>
                <a:spcAft>
                  <a:spcPct val="0"/>
                </a:spcAft>
              </a:pPr>
              <a:r>
                <a:rPr lang="en-US" altLang="zh-CN" sz="1600">
                  <a:solidFill>
                    <a:srgbClr val="FFFFFF"/>
                  </a:solidFill>
                  <a:latin typeface="Consolas" panose="020B0609020204030204" pitchFamily="49" charset="0"/>
                  <a:ea typeface="楷体" panose="02010609060101010101" pitchFamily="49" charset="-122"/>
                  <a:cs typeface="Consolas" panose="020B0609020204030204" pitchFamily="49" charset="0"/>
                </a:rPr>
                <a:t>3</a:t>
              </a:r>
            </a:p>
          </p:txBody>
        </p:sp>
        <p:sp>
          <p:nvSpPr>
            <p:cNvPr id="9" name="Oval 13"/>
            <p:cNvSpPr>
              <a:spLocks noChangeArrowheads="1"/>
            </p:cNvSpPr>
            <p:nvPr>
              <p:custDataLst>
                <p:tags r:id="rId4"/>
              </p:custDataLst>
            </p:nvPr>
          </p:nvSpPr>
          <p:spPr bwMode="auto">
            <a:xfrm>
              <a:off x="3975096" y="3156812"/>
              <a:ext cx="303799" cy="335035"/>
            </a:xfrm>
            <a:prstGeom prst="ellipse">
              <a:avLst/>
            </a:prstGeom>
            <a:gradFill>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5"/>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algn="ctr" fontAlgn="base">
                <a:spcBef>
                  <a:spcPct val="0"/>
                </a:spcBef>
                <a:spcAft>
                  <a:spcPct val="0"/>
                </a:spcAft>
              </a:pPr>
              <a:r>
                <a:rPr lang="en-US" altLang="zh-CN" sz="1600">
                  <a:solidFill>
                    <a:srgbClr val="FFFFFF"/>
                  </a:solidFill>
                  <a:latin typeface="Consolas" panose="020B0609020204030204" pitchFamily="49" charset="0"/>
                  <a:ea typeface="楷体" panose="02010609060101010101" pitchFamily="49" charset="-122"/>
                  <a:cs typeface="Consolas" panose="020B0609020204030204" pitchFamily="49" charset="0"/>
                </a:rPr>
                <a:t>4</a:t>
              </a:r>
            </a:p>
          </p:txBody>
        </p:sp>
        <p:sp>
          <p:nvSpPr>
            <p:cNvPr id="10" name="Oval 12"/>
            <p:cNvSpPr>
              <a:spLocks noChangeArrowheads="1"/>
            </p:cNvSpPr>
            <p:nvPr>
              <p:custDataLst>
                <p:tags r:id="rId5"/>
              </p:custDataLst>
            </p:nvPr>
          </p:nvSpPr>
          <p:spPr bwMode="auto">
            <a:xfrm>
              <a:off x="3008952" y="2151707"/>
              <a:ext cx="303799" cy="335035"/>
            </a:xfrm>
            <a:prstGeom prst="ellipse">
              <a:avLst/>
            </a:prstGeom>
            <a:gradFill>
              <a:gsLst>
                <a:gs pos="0">
                  <a:schemeClr val="accent6">
                    <a:lumMod val="110000"/>
                    <a:satMod val="105000"/>
                    <a:tint val="67000"/>
                  </a:schemeClr>
                </a:gs>
                <a:gs pos="50000">
                  <a:schemeClr val="accent6">
                    <a:lumMod val="105000"/>
                    <a:satMod val="103000"/>
                    <a:tint val="73000"/>
                  </a:schemeClr>
                </a:gs>
                <a:gs pos="100000">
                  <a:schemeClr val="accent6">
                    <a:lumMod val="105000"/>
                    <a:satMod val="109000"/>
                    <a:tint val="81000"/>
                  </a:schemeClr>
                </a:gs>
                <a:gs pos="0">
                  <a:srgbClr val="3B3E4D">
                    <a:lumMod val="90000"/>
                    <a:lumOff val="10000"/>
                  </a:srgbClr>
                </a:gs>
                <a:gs pos="50000">
                  <a:srgbClr val="3B3E4D">
                    <a:lumMod val="95000"/>
                    <a:lumOff val="5000"/>
                  </a:srgbClr>
                </a:gs>
                <a:gs pos="100000">
                  <a:srgbClr val="3B3E4D">
                    <a:lumMod val="95000"/>
                    <a:lumOff val="5000"/>
                  </a:srgbClr>
                </a:gs>
              </a:gsLst>
              <a:lin ang="5400000" scaled="0"/>
            </a:gradFill>
            <a:ln>
              <a:solidFill>
                <a:schemeClr val="accent6"/>
              </a:solidFill>
            </a:ln>
          </p:spPr>
          <p:style>
            <a:lnRef idx="1">
              <a:schemeClr val="accent6"/>
            </a:lnRef>
            <a:fillRef idx="2">
              <a:schemeClr val="accent6"/>
            </a:fillRef>
            <a:effectRef idx="1">
              <a:schemeClr val="accent6"/>
            </a:effectRef>
            <a:fontRef idx="minor">
              <a:schemeClr val="dk1"/>
            </a:fontRef>
          </p:style>
          <p:txBody>
            <a:bodyPr vert="horz" wrap="square" lIns="0" tIns="0" rIns="0" bIns="0" numCol="1" anchor="t" anchorCtr="0" compatLnSpc="1"/>
            <a:lstStyle/>
            <a:p>
              <a:pPr algn="ctr" fontAlgn="base">
                <a:spcBef>
                  <a:spcPct val="0"/>
                </a:spcBef>
                <a:spcAft>
                  <a:spcPct val="0"/>
                </a:spcAft>
              </a:pPr>
              <a:r>
                <a:rPr lang="en-US" altLang="zh-CN" sz="1600">
                  <a:solidFill>
                    <a:srgbClr val="FFFFFF"/>
                  </a:solidFill>
                  <a:latin typeface="Consolas" panose="020B0609020204030204" pitchFamily="49" charset="0"/>
                  <a:ea typeface="楷体" panose="02010609060101010101" pitchFamily="49" charset="-122"/>
                  <a:cs typeface="Consolas" panose="020B0609020204030204" pitchFamily="49" charset="0"/>
                </a:rPr>
                <a:t>0</a:t>
              </a:r>
            </a:p>
          </p:txBody>
        </p:sp>
        <p:sp>
          <p:nvSpPr>
            <p:cNvPr id="11" name="Oval 11"/>
            <p:cNvSpPr>
              <a:spLocks noChangeArrowheads="1"/>
            </p:cNvSpPr>
            <p:nvPr>
              <p:custDataLst>
                <p:tags r:id="rId6"/>
              </p:custDataLst>
            </p:nvPr>
          </p:nvSpPr>
          <p:spPr bwMode="auto">
            <a:xfrm>
              <a:off x="4941240" y="3156812"/>
              <a:ext cx="303799" cy="335035"/>
            </a:xfrm>
            <a:prstGeom prst="ellipse">
              <a:avLst/>
            </a:prstGeom>
            <a:gradFill>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5"/>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algn="ctr" fontAlgn="base">
                <a:spcBef>
                  <a:spcPct val="0"/>
                </a:spcBef>
                <a:spcAft>
                  <a:spcPct val="0"/>
                </a:spcAft>
              </a:pPr>
              <a:r>
                <a:rPr lang="en-US" altLang="zh-CN" sz="1600">
                  <a:solidFill>
                    <a:srgbClr val="FFFFFF"/>
                  </a:solidFill>
                  <a:latin typeface="Consolas" panose="020B0609020204030204" pitchFamily="49" charset="0"/>
                  <a:ea typeface="楷体" panose="02010609060101010101" pitchFamily="49" charset="-122"/>
                  <a:cs typeface="Consolas" panose="020B0609020204030204" pitchFamily="49" charset="0"/>
                </a:rPr>
                <a:t>5</a:t>
              </a:r>
            </a:p>
          </p:txBody>
        </p:sp>
        <p:sp>
          <p:nvSpPr>
            <p:cNvPr id="12" name="Freeform 10"/>
            <p:cNvSpPr/>
            <p:nvPr>
              <p:custDataLst>
                <p:tags r:id="rId7"/>
              </p:custDataLst>
            </p:nvPr>
          </p:nvSpPr>
          <p:spPr bwMode="auto">
            <a:xfrm>
              <a:off x="3318118" y="2309560"/>
              <a:ext cx="639802" cy="1074"/>
            </a:xfrm>
            <a:custGeom>
              <a:avLst/>
              <a:gdLst/>
              <a:ahLst/>
              <a:cxnLst>
                <a:cxn ang="0">
                  <a:pos x="0" y="6"/>
                </a:cxn>
                <a:cxn ang="0">
                  <a:pos x="596" y="0"/>
                </a:cxn>
              </a:cxnLst>
              <a:rect l="0" t="0" r="r" b="b"/>
              <a:pathLst>
                <a:path w="596" h="6">
                  <a:moveTo>
                    <a:pt x="0" y="6"/>
                  </a:moveTo>
                  <a:lnTo>
                    <a:pt x="596" y="0"/>
                  </a:lnTo>
                </a:path>
              </a:pathLst>
            </a:custGeom>
            <a:ln w="19050">
              <a:solidFill>
                <a:schemeClr val="dk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13" name="Freeform 9"/>
            <p:cNvSpPr/>
            <p:nvPr>
              <p:custDataLst>
                <p:tags r:id="rId8"/>
              </p:custDataLst>
            </p:nvPr>
          </p:nvSpPr>
          <p:spPr bwMode="auto">
            <a:xfrm>
              <a:off x="4259571" y="2316003"/>
              <a:ext cx="681668" cy="1074"/>
            </a:xfrm>
            <a:custGeom>
              <a:avLst/>
              <a:gdLst/>
              <a:ahLst/>
              <a:cxnLst>
                <a:cxn ang="0">
                  <a:pos x="635" y="0"/>
                </a:cxn>
                <a:cxn ang="0">
                  <a:pos x="0" y="12"/>
                </a:cxn>
              </a:cxnLst>
              <a:rect l="0" t="0" r="r" b="b"/>
              <a:pathLst>
                <a:path w="635" h="12">
                  <a:moveTo>
                    <a:pt x="635" y="0"/>
                  </a:moveTo>
                  <a:lnTo>
                    <a:pt x="0" y="12"/>
                  </a:lnTo>
                </a:path>
              </a:pathLst>
            </a:custGeom>
            <a:ln w="19050">
              <a:solidFill>
                <a:schemeClr val="dk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14" name="Line 8"/>
            <p:cNvSpPr>
              <a:spLocks noChangeShapeType="1"/>
            </p:cNvSpPr>
            <p:nvPr>
              <p:custDataLst>
                <p:tags r:id="rId9"/>
              </p:custDataLst>
            </p:nvPr>
          </p:nvSpPr>
          <p:spPr bwMode="auto">
            <a:xfrm>
              <a:off x="3163535" y="2486742"/>
              <a:ext cx="1073" cy="670070"/>
            </a:xfrm>
            <a:prstGeom prst="line">
              <a:avLst/>
            </a:prstGeom>
            <a:ln w="19050">
              <a:solidFill>
                <a:schemeClr val="dk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15" name="Freeform 7"/>
            <p:cNvSpPr/>
            <p:nvPr>
              <p:custDataLst>
                <p:tags r:id="rId10"/>
              </p:custDataLst>
            </p:nvPr>
          </p:nvSpPr>
          <p:spPr bwMode="auto">
            <a:xfrm>
              <a:off x="3325632" y="3351176"/>
              <a:ext cx="649463" cy="1074"/>
            </a:xfrm>
            <a:custGeom>
              <a:avLst/>
              <a:gdLst/>
              <a:ahLst/>
              <a:cxnLst>
                <a:cxn ang="0">
                  <a:pos x="0" y="0"/>
                </a:cxn>
                <a:cxn ang="0">
                  <a:pos x="605" y="30"/>
                </a:cxn>
              </a:cxnLst>
              <a:rect l="0" t="0" r="r" b="b"/>
              <a:pathLst>
                <a:path w="605" h="30">
                  <a:moveTo>
                    <a:pt x="0" y="0"/>
                  </a:moveTo>
                  <a:lnTo>
                    <a:pt x="605" y="30"/>
                  </a:lnTo>
                </a:path>
              </a:pathLst>
            </a:custGeom>
            <a:ln w="19050">
              <a:solidFill>
                <a:schemeClr val="dk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16" name="Freeform 6"/>
            <p:cNvSpPr/>
            <p:nvPr>
              <p:custDataLst>
                <p:tags r:id="rId11"/>
              </p:custDataLst>
            </p:nvPr>
          </p:nvSpPr>
          <p:spPr bwMode="auto">
            <a:xfrm>
              <a:off x="4299291" y="3323256"/>
              <a:ext cx="641949" cy="2148"/>
            </a:xfrm>
            <a:custGeom>
              <a:avLst/>
              <a:gdLst/>
              <a:ahLst/>
              <a:cxnLst>
                <a:cxn ang="0">
                  <a:pos x="0" y="0"/>
                </a:cxn>
                <a:cxn ang="0">
                  <a:pos x="598" y="2"/>
                </a:cxn>
              </a:cxnLst>
              <a:rect l="0" t="0" r="r" b="b"/>
              <a:pathLst>
                <a:path w="598" h="2">
                  <a:moveTo>
                    <a:pt x="0" y="0"/>
                  </a:moveTo>
                  <a:lnTo>
                    <a:pt x="598" y="2"/>
                  </a:lnTo>
                </a:path>
              </a:pathLst>
            </a:custGeom>
            <a:ln w="19050">
              <a:solidFill>
                <a:schemeClr val="dk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17" name="Line 5"/>
            <p:cNvSpPr>
              <a:spLocks noChangeShapeType="1"/>
            </p:cNvSpPr>
            <p:nvPr>
              <p:custDataLst>
                <p:tags r:id="rId12"/>
              </p:custDataLst>
            </p:nvPr>
          </p:nvSpPr>
          <p:spPr bwMode="auto">
            <a:xfrm>
              <a:off x="5134468" y="2486742"/>
              <a:ext cx="0" cy="670070"/>
            </a:xfrm>
            <a:prstGeom prst="line">
              <a:avLst/>
            </a:prstGeom>
            <a:ln w="19050">
              <a:solidFill>
                <a:schemeClr val="dk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18" name="Line 4"/>
            <p:cNvSpPr>
              <a:spLocks noChangeShapeType="1"/>
            </p:cNvSpPr>
            <p:nvPr/>
          </p:nvSpPr>
          <p:spPr bwMode="auto">
            <a:xfrm flipV="1">
              <a:off x="4138180" y="2486742"/>
              <a:ext cx="0" cy="670070"/>
            </a:xfrm>
            <a:prstGeom prst="line">
              <a:avLst/>
            </a:prstGeom>
            <a:noFill/>
            <a:ln w="19050">
              <a:solidFill>
                <a:srgbClr val="000000"/>
              </a:solidFill>
              <a:round/>
              <a:headEnd type="none" w="med" len="med"/>
              <a:tailEnd type="arrow" w="med" len="med"/>
            </a:ln>
          </p:spPr>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19" name="Freeform 3"/>
            <p:cNvSpPr/>
            <p:nvPr>
              <p:custDataLst>
                <p:tags r:id="rId13"/>
              </p:custDataLst>
            </p:nvPr>
          </p:nvSpPr>
          <p:spPr bwMode="auto">
            <a:xfrm>
              <a:off x="3275178" y="2422312"/>
              <a:ext cx="732122" cy="790339"/>
            </a:xfrm>
            <a:custGeom>
              <a:avLst/>
              <a:gdLst/>
              <a:ahLst/>
              <a:cxnLst>
                <a:cxn ang="0">
                  <a:pos x="0" y="736"/>
                </a:cxn>
                <a:cxn ang="0">
                  <a:pos x="682" y="0"/>
                </a:cxn>
              </a:cxnLst>
              <a:rect l="0" t="0" r="r" b="b"/>
              <a:pathLst>
                <a:path w="682" h="736">
                  <a:moveTo>
                    <a:pt x="0" y="736"/>
                  </a:moveTo>
                  <a:lnTo>
                    <a:pt x="682" y="0"/>
                  </a:lnTo>
                </a:path>
              </a:pathLst>
            </a:custGeom>
            <a:ln w="19050">
              <a:solidFill>
                <a:schemeClr val="dk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20" name="Freeform 2"/>
            <p:cNvSpPr/>
            <p:nvPr>
              <p:custDataLst>
                <p:tags r:id="rId14"/>
              </p:custDataLst>
            </p:nvPr>
          </p:nvSpPr>
          <p:spPr bwMode="auto">
            <a:xfrm>
              <a:off x="4259571" y="2419090"/>
              <a:ext cx="717093" cy="772084"/>
            </a:xfrm>
            <a:custGeom>
              <a:avLst/>
              <a:gdLst/>
              <a:ahLst/>
              <a:cxnLst>
                <a:cxn ang="0">
                  <a:pos x="668" y="719"/>
                </a:cxn>
                <a:cxn ang="0">
                  <a:pos x="0" y="0"/>
                </a:cxn>
              </a:cxnLst>
              <a:rect l="0" t="0" r="r" b="b"/>
              <a:pathLst>
                <a:path w="668" h="719">
                  <a:moveTo>
                    <a:pt x="668" y="719"/>
                  </a:moveTo>
                  <a:lnTo>
                    <a:pt x="0" y="0"/>
                  </a:lnTo>
                </a:path>
              </a:pathLst>
            </a:custGeom>
            <a:ln w="19050">
              <a:solidFill>
                <a:schemeClr val="dk1"/>
              </a:solidFill>
              <a:headEnd type="arrow" w="med" len="med"/>
              <a:tailEnd type="none"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grpSp>
      <p:sp>
        <p:nvSpPr>
          <p:cNvPr id="22" name="TextBox 2"/>
          <p:cNvSpPr txBox="1"/>
          <p:nvPr/>
        </p:nvSpPr>
        <p:spPr>
          <a:xfrm>
            <a:off x="978351" y="880814"/>
            <a:ext cx="9862265" cy="1938020"/>
          </a:xfrm>
          <a:prstGeom prst="rect">
            <a:avLst/>
          </a:prstGeom>
          <a:noFill/>
        </p:spPr>
        <p:txBody>
          <a:bodyPr wrap="square" rtlCol="0">
            <a:spAutoFit/>
          </a:bodyPr>
          <a:lstStyle/>
          <a:p>
            <a:pPr>
              <a:lnSpc>
                <a:spcPct val="200000"/>
              </a:lnSpc>
            </a:pPr>
            <a:r>
              <a:rPr lang="zh-CN" altLang="zh-CN" sz="2000">
                <a:solidFill>
                  <a:srgbClr val="000000"/>
                </a:solidFill>
                <a:latin typeface="微软雅黑" panose="020B0503020204020204" pitchFamily="34" charset="-122"/>
                <a:ea typeface="微软雅黑" panose="020B0503020204020204" pitchFamily="34" charset="-122"/>
                <a:cs typeface="Consolas" panose="020B0609020204030204" pitchFamily="49" charset="0"/>
              </a:rPr>
              <a:t>【例</a:t>
            </a:r>
            <a:r>
              <a:rPr lang="en-US" altLang="zh-CN" sz="2000">
                <a:solidFill>
                  <a:srgbClr val="000000"/>
                </a:solidFill>
                <a:latin typeface="微软雅黑" panose="020B0503020204020204" pitchFamily="34" charset="-122"/>
                <a:ea typeface="微软雅黑" panose="020B0503020204020204" pitchFamily="34" charset="-122"/>
                <a:cs typeface="Consolas" panose="020B0609020204030204" pitchFamily="49" charset="0"/>
              </a:rPr>
              <a:t>7.7</a:t>
            </a:r>
            <a:r>
              <a:rPr lang="zh-CN" altLang="zh-CN" sz="2000">
                <a:solidFill>
                  <a:srgbClr val="000000"/>
                </a:solidFill>
                <a:latin typeface="微软雅黑" panose="020B0503020204020204" pitchFamily="34" charset="-122"/>
                <a:ea typeface="微软雅黑" panose="020B0503020204020204" pitchFamily="34" charset="-122"/>
                <a:cs typeface="Consolas" panose="020B0609020204030204" pitchFamily="49" charset="0"/>
              </a:rPr>
              <a:t>】</a:t>
            </a:r>
            <a:r>
              <a:rPr lang="zh-CN" altLang="en-US" sz="2000">
                <a:solidFill>
                  <a:srgbClr val="000000"/>
                </a:solidFill>
                <a:latin typeface="微软雅黑" panose="020B0503020204020204" pitchFamily="34" charset="-122"/>
                <a:ea typeface="微软雅黑" panose="020B0503020204020204" pitchFamily="34" charset="-122"/>
                <a:cs typeface="Consolas" panose="020B0609020204030204" pitchFamily="49" charset="0"/>
              </a:rPr>
              <a:t>假设图</a:t>
            </a:r>
            <a:r>
              <a:rPr lang="en-US" altLang="zh-CN" sz="2000">
                <a:solidFill>
                  <a:srgbClr val="000000"/>
                </a:solidFill>
                <a:latin typeface="微软雅黑" panose="020B0503020204020204" pitchFamily="34" charset="-122"/>
                <a:ea typeface="微软雅黑" panose="020B0503020204020204" pitchFamily="34" charset="-122"/>
                <a:cs typeface="Consolas" panose="020B0609020204030204" pitchFamily="49" charset="0"/>
              </a:rPr>
              <a:t>G</a:t>
            </a:r>
            <a:r>
              <a:rPr lang="zh-CN" altLang="en-US" sz="2000">
                <a:solidFill>
                  <a:srgbClr val="000000"/>
                </a:solidFill>
                <a:latin typeface="微软雅黑" panose="020B0503020204020204" pitchFamily="34" charset="-122"/>
                <a:ea typeface="微软雅黑" panose="020B0503020204020204" pitchFamily="34" charset="-122"/>
                <a:cs typeface="Consolas" panose="020B0609020204030204" pitchFamily="49" charset="0"/>
              </a:rPr>
              <a:t>采用邻接表存储，设计一个算法求顶点</a:t>
            </a:r>
            <a:r>
              <a:rPr lang="en-US" altLang="zh-CN" sz="2000">
                <a:solidFill>
                  <a:srgbClr val="000000"/>
                </a:solidFill>
                <a:latin typeface="微软雅黑" panose="020B0503020204020204" pitchFamily="34" charset="-122"/>
                <a:ea typeface="微软雅黑" panose="020B0503020204020204" pitchFamily="34" charset="-122"/>
                <a:cs typeface="Consolas" panose="020B0609020204030204" pitchFamily="49" charset="0"/>
              </a:rPr>
              <a:t>u</a:t>
            </a:r>
            <a:r>
              <a:rPr lang="zh-CN" altLang="en-US" sz="2000">
                <a:solidFill>
                  <a:srgbClr val="000000"/>
                </a:solidFill>
                <a:latin typeface="微软雅黑" panose="020B0503020204020204" pitchFamily="34" charset="-122"/>
                <a:ea typeface="微软雅黑" panose="020B0503020204020204" pitchFamily="34" charset="-122"/>
                <a:cs typeface="Consolas" panose="020B0609020204030204" pitchFamily="49" charset="0"/>
              </a:rPr>
              <a:t>到顶点</a:t>
            </a:r>
            <a:r>
              <a:rPr lang="en-US" altLang="zh-CN" sz="2000">
                <a:solidFill>
                  <a:srgbClr val="000000"/>
                </a:solidFill>
                <a:latin typeface="微软雅黑" panose="020B0503020204020204" pitchFamily="34" charset="-122"/>
                <a:ea typeface="微软雅黑" panose="020B0503020204020204" pitchFamily="34" charset="-122"/>
                <a:cs typeface="Consolas" panose="020B0609020204030204" pitchFamily="49" charset="0"/>
              </a:rPr>
              <a:t>v</a:t>
            </a:r>
            <a:r>
              <a:rPr lang="zh-CN" altLang="en-US" sz="2000">
                <a:solidFill>
                  <a:srgbClr val="000000"/>
                </a:solidFill>
                <a:latin typeface="微软雅黑" panose="020B0503020204020204" pitchFamily="34" charset="-122"/>
                <a:ea typeface="微软雅黑" panose="020B0503020204020204" pitchFamily="34" charset="-122"/>
                <a:cs typeface="Consolas" panose="020B0609020204030204" pitchFamily="49" charset="0"/>
              </a:rPr>
              <a:t>之间的所有简单路径（假设两顶点之间存在一条或多条简单路径）。并对于以下有向图，求从顶点</a:t>
            </a:r>
            <a:r>
              <a:rPr lang="en-US" altLang="zh-CN" sz="2000">
                <a:solidFill>
                  <a:srgbClr val="000000"/>
                </a:solidFill>
                <a:latin typeface="微软雅黑" panose="020B0503020204020204" pitchFamily="34" charset="-122"/>
                <a:ea typeface="微软雅黑" panose="020B0503020204020204" pitchFamily="34" charset="-122"/>
                <a:cs typeface="Consolas" panose="020B0609020204030204" pitchFamily="49" charset="0"/>
              </a:rPr>
              <a:t>0</a:t>
            </a:r>
            <a:r>
              <a:rPr lang="zh-CN" altLang="en-US" sz="2000">
                <a:solidFill>
                  <a:srgbClr val="000000"/>
                </a:solidFill>
                <a:latin typeface="微软雅黑" panose="020B0503020204020204" pitchFamily="34" charset="-122"/>
                <a:ea typeface="微软雅黑" panose="020B0503020204020204" pitchFamily="34" charset="-122"/>
                <a:cs typeface="Consolas" panose="020B0609020204030204" pitchFamily="49" charset="0"/>
              </a:rPr>
              <a:t>到顶点</a:t>
            </a:r>
            <a:r>
              <a:rPr lang="en-US" altLang="zh-CN" sz="2000">
                <a:solidFill>
                  <a:srgbClr val="000000"/>
                </a:solidFill>
                <a:latin typeface="微软雅黑" panose="020B0503020204020204" pitchFamily="34" charset="-122"/>
                <a:ea typeface="微软雅黑" panose="020B0503020204020204" pitchFamily="34" charset="-122"/>
                <a:cs typeface="Consolas" panose="020B0609020204030204" pitchFamily="49" charset="0"/>
              </a:rPr>
              <a:t>5</a:t>
            </a:r>
            <a:r>
              <a:rPr lang="zh-CN" altLang="en-US" sz="2000">
                <a:solidFill>
                  <a:srgbClr val="000000"/>
                </a:solidFill>
                <a:latin typeface="微软雅黑" panose="020B0503020204020204" pitchFamily="34" charset="-122"/>
                <a:ea typeface="微软雅黑" panose="020B0503020204020204" pitchFamily="34" charset="-122"/>
                <a:cs typeface="Consolas" panose="020B0609020204030204" pitchFamily="49" charset="0"/>
              </a:rPr>
              <a:t>的所有简单路径。</a:t>
            </a:r>
          </a:p>
        </p:txBody>
      </p:sp>
      <p:sp>
        <p:nvSpPr>
          <p:cNvPr id="23" name="文本框 22"/>
          <p:cNvSpPr txBox="1"/>
          <p:nvPr/>
        </p:nvSpPr>
        <p:spPr>
          <a:xfrm>
            <a:off x="1100703" y="166638"/>
            <a:ext cx="792480" cy="460375"/>
          </a:xfrm>
          <a:prstGeom prst="rect">
            <a:avLst/>
          </a:prstGeom>
          <a:noFill/>
        </p:spPr>
        <p:txBody>
          <a:bodyPr wrap="none" rtlCol="0" anchor="ctr">
            <a:spAutoFit/>
          </a:bodyPr>
          <a:lstStyle/>
          <a:p>
            <a:r>
              <a:rPr lang="zh-CN" altLang="en-US" sz="2400">
                <a:solidFill>
                  <a:schemeClr val="accent1"/>
                </a:solidFill>
                <a:latin typeface="微软雅黑" panose="020B0503020204020204" pitchFamily="34" charset="-122"/>
                <a:ea typeface="微软雅黑" panose="020B0503020204020204" pitchFamily="34" charset="-122"/>
                <a:cs typeface="Arial" panose="020B0604020202020204"/>
              </a:rPr>
              <a:t>示例</a:t>
            </a:r>
            <a:endParaRPr lang="zh-CN" altLang="en-US" sz="2400" dirty="0">
              <a:solidFill>
                <a:schemeClr val="accent1"/>
              </a:solidFill>
              <a:latin typeface="微软雅黑" panose="020B0503020204020204" pitchFamily="34" charset="-122"/>
              <a:ea typeface="微软雅黑" panose="020B0503020204020204" pitchFamily="34" charset="-122"/>
              <a:cs typeface="Arial" panose="020B0604020202020204"/>
            </a:endParaRPr>
          </a:p>
        </p:txBody>
      </p:sp>
      <p:pic>
        <p:nvPicPr>
          <p:cNvPr id="24" name="图片 23" descr="卡通人物&#10;&#10;描述已自动生成"/>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7267575" y="2280538"/>
            <a:ext cx="3752850" cy="4029075"/>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left)">
                                      <p:cBhvr>
                                        <p:cTn id="7" dur="500"/>
                                        <p:tgtEl>
                                          <p:spTgt spid="2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2"/>
                                        </p:tgtEl>
                                        <p:attrNameLst>
                                          <p:attrName>style.visibility</p:attrName>
                                        </p:attrNameLst>
                                      </p:cBhvr>
                                      <p:to>
                                        <p:strVal val="visible"/>
                                      </p:to>
                                    </p:set>
                                    <p:animEffect transition="in" filter="fade">
                                      <p:cBhvr>
                                        <p:cTn id="11" dur="500"/>
                                        <p:tgtEl>
                                          <p:spTgt spid="22"/>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fade">
                                      <p:cBhvr>
                                        <p:cTn id="15" dur="500"/>
                                        <p:tgtEl>
                                          <p:spTgt spid="24"/>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 name="文本框 8"/>
          <p:cNvSpPr txBox="1"/>
          <p:nvPr/>
        </p:nvSpPr>
        <p:spPr>
          <a:xfrm>
            <a:off x="1100703" y="166638"/>
            <a:ext cx="792480" cy="460375"/>
          </a:xfrm>
          <a:prstGeom prst="rect">
            <a:avLst/>
          </a:prstGeom>
          <a:noFill/>
        </p:spPr>
        <p:txBody>
          <a:bodyPr wrap="none" rtlCol="0" anchor="ctr">
            <a:spAutoFit/>
          </a:bodyPr>
          <a:lstStyle/>
          <a:p>
            <a:r>
              <a:rPr lang="zh-CN" altLang="en-US" sz="2400">
                <a:solidFill>
                  <a:schemeClr val="accent1"/>
                </a:solidFill>
                <a:latin typeface="微软雅黑" panose="020B0503020204020204" pitchFamily="34" charset="-122"/>
                <a:ea typeface="微软雅黑" panose="020B0503020204020204" pitchFamily="34" charset="-122"/>
                <a:cs typeface="Arial" panose="020B0604020202020204"/>
              </a:rPr>
              <a:t>示例</a:t>
            </a:r>
            <a:endParaRPr lang="zh-CN" altLang="en-US" sz="2400" dirty="0">
              <a:solidFill>
                <a:schemeClr val="accent1"/>
              </a:solidFill>
              <a:latin typeface="微软雅黑" panose="020B0503020204020204" pitchFamily="34" charset="-122"/>
              <a:ea typeface="微软雅黑" panose="020B0503020204020204" pitchFamily="34" charset="-122"/>
              <a:cs typeface="Arial" panose="020B0604020202020204"/>
            </a:endParaRPr>
          </a:p>
        </p:txBody>
      </p:sp>
      <p:sp>
        <p:nvSpPr>
          <p:cNvPr id="10" name="TextBox 8"/>
          <p:cNvSpPr txBox="1"/>
          <p:nvPr/>
        </p:nvSpPr>
        <p:spPr>
          <a:xfrm>
            <a:off x="1192282" y="1097190"/>
            <a:ext cx="882324" cy="398780"/>
          </a:xfrm>
          <a:prstGeom prst="rect">
            <a:avLst/>
          </a:prstGeom>
          <a:noFill/>
        </p:spPr>
        <p:txBody>
          <a:bodyPr wrap="square" rtlCol="0">
            <a:spAutoFit/>
          </a:bodyPr>
          <a:lstStyle/>
          <a:p>
            <a:r>
              <a:rPr lang="zh-CN" altLang="en-US" sz="2000">
                <a:solidFill>
                  <a:srgbClr val="000000"/>
                </a:solidFill>
                <a:latin typeface="微软雅黑" panose="020B0503020204020204" pitchFamily="34" charset="-122"/>
                <a:ea typeface="微软雅黑" panose="020B0503020204020204" pitchFamily="34" charset="-122"/>
                <a:cs typeface="Consolas" panose="020B0609020204030204" pitchFamily="49" charset="0"/>
              </a:rPr>
              <a:t>解法</a:t>
            </a:r>
            <a:r>
              <a:rPr lang="en-US" altLang="zh-CN" sz="2000">
                <a:solidFill>
                  <a:srgbClr val="000000"/>
                </a:solidFill>
                <a:latin typeface="微软雅黑" panose="020B0503020204020204" pitchFamily="34" charset="-122"/>
                <a:ea typeface="微软雅黑" panose="020B0503020204020204" pitchFamily="34" charset="-122"/>
                <a:cs typeface="Consolas" panose="020B0609020204030204" pitchFamily="49" charset="0"/>
              </a:rPr>
              <a:t>1</a:t>
            </a:r>
          </a:p>
        </p:txBody>
      </p:sp>
      <p:grpSp>
        <p:nvGrpSpPr>
          <p:cNvPr id="11" name="组合 10"/>
          <p:cNvGrpSpPr/>
          <p:nvPr/>
        </p:nvGrpSpPr>
        <p:grpSpPr>
          <a:xfrm>
            <a:off x="517079" y="2070267"/>
            <a:ext cx="11157842" cy="4102828"/>
            <a:chOff x="1113577" y="2755172"/>
            <a:chExt cx="11157842" cy="4102828"/>
          </a:xfrm>
        </p:grpSpPr>
        <p:pic>
          <p:nvPicPr>
            <p:cNvPr id="12" name="图片 11" descr="图片包含 白板&#10;&#10;描述已自动生成"/>
            <p:cNvPicPr>
              <a:picLocks noChangeAspect="1"/>
            </p:cNvPicPr>
            <p:nvPr/>
          </p:nvPicPr>
          <p:blipFill rotWithShape="1">
            <a:blip r:embed="rId3">
              <a:extLst>
                <a:ext uri="{28A0092B-C50C-407E-A947-70E740481C1C}">
                  <a14:useLocalDpi xmlns:a14="http://schemas.microsoft.com/office/drawing/2010/main" val="0"/>
                </a:ext>
              </a:extLst>
            </a:blip>
            <a:srcRect t="21254" r="57008"/>
            <a:stretch>
              <a:fillRect/>
            </a:stretch>
          </p:blipFill>
          <p:spPr>
            <a:xfrm>
              <a:off x="1113577" y="2755172"/>
              <a:ext cx="2315690" cy="4102828"/>
            </a:xfrm>
            <a:prstGeom prst="rect">
              <a:avLst/>
            </a:prstGeom>
          </p:spPr>
        </p:pic>
        <p:sp>
          <p:nvSpPr>
            <p:cNvPr id="13" name="TextBox 29"/>
            <p:cNvSpPr txBox="1"/>
            <p:nvPr>
              <p:custDataLst>
                <p:tags r:id="rId1"/>
              </p:custDataLst>
            </p:nvPr>
          </p:nvSpPr>
          <p:spPr>
            <a:xfrm>
              <a:off x="3218183" y="3351255"/>
              <a:ext cx="9053236" cy="1831340"/>
            </a:xfrm>
            <a:prstGeom prst="rect">
              <a:avLst/>
            </a:prstGeom>
            <a:noFill/>
            <a:ln w="38100">
              <a:solidFill>
                <a:schemeClr val="dk1"/>
              </a:solidFill>
              <a:prstDash val="solid"/>
            </a:ln>
            <a:effectLst/>
          </p:spPr>
          <p:style>
            <a:lnRef idx="2">
              <a:schemeClr val="accent6"/>
            </a:lnRef>
            <a:fillRef idx="1">
              <a:schemeClr val="lt1"/>
            </a:fillRef>
            <a:effectRef idx="0">
              <a:schemeClr val="accent6"/>
            </a:effectRef>
            <a:fontRef idx="minor">
              <a:schemeClr val="dk1"/>
            </a:fontRef>
          </p:style>
          <p:txBody>
            <a:bodyPr wrap="square" lIns="144000" tIns="108000" bIns="108000" rtlCol="0">
              <a:spAutoFit/>
            </a:bodyPr>
            <a:lstStyle>
              <a:defPPr>
                <a:defRPr lang="zh-CN"/>
              </a:defPPr>
              <a:lvl1pPr marL="252095" indent="-252095">
                <a:lnSpc>
                  <a:spcPct val="250000"/>
                </a:lnSpc>
                <a:spcBef>
                  <a:spcPts val="600"/>
                </a:spcBef>
                <a:buFont typeface="Wingdings" panose="05000000000000000000" pitchFamily="2" charset="2"/>
                <a:buChar char="u"/>
                <a:defRPr sz="2000" b="0">
                  <a:solidFill>
                    <a:srgbClr val="525252"/>
                  </a:solidFill>
                  <a:latin typeface="楷体" panose="02010609060101010101" pitchFamily="49" charset="-122"/>
                  <a:ea typeface="楷体" panose="02010609060101010101" pitchFamily="49" charset="-122"/>
                  <a:cs typeface="Consolas" panose="020B0609020204030204" pitchFamily="49" charset="0"/>
                </a:defRPr>
              </a:lvl1pPr>
            </a:lstStyle>
            <a:p>
              <a:r>
                <a:rPr lang="zh-CN" altLang="en-US">
                  <a:solidFill>
                    <a:srgbClr val="000000"/>
                  </a:solidFill>
                  <a:latin typeface="微软雅黑" panose="020B0503020204020204" pitchFamily="34" charset="-122"/>
                  <a:ea typeface="微软雅黑" panose="020B0503020204020204" pitchFamily="34" charset="-122"/>
                </a:rPr>
                <a:t>用</a:t>
              </a:r>
              <a:r>
                <a:rPr lang="en-US" altLang="zh-CN">
                  <a:solidFill>
                    <a:srgbClr val="000000"/>
                  </a:solidFill>
                  <a:latin typeface="微软雅黑" panose="020B0503020204020204" pitchFamily="34" charset="-122"/>
                  <a:ea typeface="微软雅黑" panose="020B0503020204020204" pitchFamily="34" charset="-122"/>
                </a:rPr>
                <a:t>path[0..d]</a:t>
              </a:r>
              <a:r>
                <a:rPr lang="zh-CN" altLang="en-US">
                  <a:solidFill>
                    <a:srgbClr val="000000"/>
                  </a:solidFill>
                  <a:latin typeface="微软雅黑" panose="020B0503020204020204" pitchFamily="34" charset="-122"/>
                  <a:ea typeface="微软雅黑" panose="020B0503020204020204" pitchFamily="34" charset="-122"/>
                </a:rPr>
                <a:t>存放一条路径，每次找到终点就输出，这样得到所有的路径。</a:t>
              </a:r>
              <a:endParaRPr lang="en-US" altLang="zh-CN">
                <a:solidFill>
                  <a:srgbClr val="000000"/>
                </a:solidFill>
                <a:latin typeface="微软雅黑" panose="020B0503020204020204" pitchFamily="34" charset="-122"/>
                <a:ea typeface="微软雅黑" panose="020B0503020204020204" pitchFamily="34" charset="-122"/>
              </a:endParaRPr>
            </a:p>
            <a:p>
              <a:r>
                <a:rPr lang="zh-CN" altLang="en-US">
                  <a:solidFill>
                    <a:srgbClr val="000000"/>
                  </a:solidFill>
                  <a:latin typeface="微软雅黑" panose="020B0503020204020204" pitchFamily="34" charset="-122"/>
                  <a:ea typeface="微软雅黑" panose="020B0503020204020204" pitchFamily="34" charset="-122"/>
                </a:rPr>
                <a:t>采用</a:t>
              </a:r>
              <a:r>
                <a:rPr lang="zh-CN" altLang="zh-CN">
                  <a:solidFill>
                    <a:srgbClr val="000000"/>
                  </a:solidFill>
                  <a:latin typeface="微软雅黑" panose="020B0503020204020204" pitchFamily="34" charset="-122"/>
                  <a:ea typeface="微软雅黑" panose="020B0503020204020204" pitchFamily="34" charset="-122"/>
                </a:rPr>
                <a:t>带回溯的深度优先遍历方法</a:t>
              </a:r>
              <a:r>
                <a:rPr lang="zh-CN" altLang="en-US">
                  <a:solidFill>
                    <a:srgbClr val="000000"/>
                  </a:solidFill>
                  <a:latin typeface="微软雅黑" panose="020B0503020204020204" pitchFamily="34" charset="-122"/>
                  <a:ea typeface="微软雅黑" panose="020B0503020204020204" pitchFamily="34" charset="-122"/>
                </a:rPr>
                <a:t>。</a:t>
              </a:r>
            </a:p>
          </p:txBody>
        </p:sp>
      </p:gr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AutoShape 13"/>
          <p:cNvSpPr>
            <a:spLocks noChangeArrowheads="1"/>
          </p:cNvSpPr>
          <p:nvPr>
            <p:custDataLst>
              <p:tags r:id="rId1"/>
            </p:custDataLst>
          </p:nvPr>
        </p:nvSpPr>
        <p:spPr bwMode="auto">
          <a:xfrm>
            <a:off x="3187158" y="1392781"/>
            <a:ext cx="2232025" cy="576262"/>
          </a:xfrm>
          <a:prstGeom prst="roundRect">
            <a:avLst>
              <a:gd name="adj" fmla="val 16667"/>
            </a:avLst>
          </a:prstGeom>
          <a:solidFill>
            <a:schemeClr val="lt1">
              <a:lumMod val="95000"/>
            </a:schemeClr>
          </a:solidFill>
          <a:ln>
            <a:solidFill>
              <a:schemeClr val="accent3"/>
            </a:solidFill>
            <a:tailEnd type="none" w="med" len="lg"/>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1600" i="1">
                <a:solidFill>
                  <a:srgbClr val="000000"/>
                </a:solidFill>
                <a:latin typeface="微软雅黑" panose="020B0503020204020204" pitchFamily="34" charset="-122"/>
                <a:ea typeface="微软雅黑" panose="020B0503020204020204" pitchFamily="34" charset="-122"/>
                <a:cs typeface="Consolas" panose="020B0609020204030204" pitchFamily="49" charset="0"/>
              </a:rPr>
              <a:t>f</a:t>
            </a:r>
            <a:r>
              <a:rPr lang="en-US" altLang="zh-CN" sz="1600">
                <a:solidFill>
                  <a:srgbClr val="000000"/>
                </a:solidFill>
                <a:latin typeface="微软雅黑" panose="020B0503020204020204" pitchFamily="34" charset="-122"/>
                <a:ea typeface="微软雅黑" panose="020B0503020204020204" pitchFamily="34" charset="-122"/>
                <a:cs typeface="Consolas" panose="020B0609020204030204" pitchFamily="49" charset="0"/>
              </a:rPr>
              <a:t>(G,</a:t>
            </a:r>
            <a:r>
              <a:rPr lang="en-US" altLang="zh-CN" sz="1600" i="1">
                <a:solidFill>
                  <a:srgbClr val="000000"/>
                </a:solidFill>
                <a:latin typeface="微软雅黑" panose="020B0503020204020204" pitchFamily="34" charset="-122"/>
                <a:ea typeface="微软雅黑" panose="020B0503020204020204" pitchFamily="34" charset="-122"/>
                <a:cs typeface="Consolas" panose="020B0609020204030204" pitchFamily="49" charset="0"/>
              </a:rPr>
              <a:t>u</a:t>
            </a:r>
            <a:r>
              <a:rPr lang="en-US" altLang="zh-CN" sz="1600">
                <a:solidFill>
                  <a:srgbClr val="000000"/>
                </a:solidFill>
                <a:latin typeface="微软雅黑" panose="020B0503020204020204" pitchFamily="34" charset="-122"/>
                <a:ea typeface="微软雅黑" panose="020B0503020204020204" pitchFamily="34" charset="-122"/>
                <a:cs typeface="Consolas" panose="020B0609020204030204" pitchFamily="49" charset="0"/>
              </a:rPr>
              <a:t>,</a:t>
            </a:r>
            <a:r>
              <a:rPr lang="en-US" altLang="zh-CN" sz="1600" i="1">
                <a:solidFill>
                  <a:srgbClr val="000000"/>
                </a:solidFill>
                <a:latin typeface="微软雅黑" panose="020B0503020204020204" pitchFamily="34" charset="-122"/>
                <a:ea typeface="微软雅黑" panose="020B0503020204020204" pitchFamily="34" charset="-122"/>
                <a:cs typeface="Consolas" panose="020B0609020204030204" pitchFamily="49" charset="0"/>
              </a:rPr>
              <a:t>v</a:t>
            </a:r>
            <a:r>
              <a:rPr lang="en-US" altLang="zh-CN" sz="1600">
                <a:solidFill>
                  <a:srgbClr val="000000"/>
                </a:solidFill>
                <a:latin typeface="微软雅黑" panose="020B0503020204020204" pitchFamily="34" charset="-122"/>
                <a:ea typeface="微软雅黑" panose="020B0503020204020204" pitchFamily="34" charset="-122"/>
                <a:cs typeface="Consolas" panose="020B0609020204030204" pitchFamily="49" charset="0"/>
              </a:rPr>
              <a:t>,path,</a:t>
            </a:r>
            <a:r>
              <a:rPr lang="en-US" altLang="zh-CN" sz="1600" i="1">
                <a:solidFill>
                  <a:srgbClr val="000000"/>
                </a:solidFill>
                <a:latin typeface="微软雅黑" panose="020B0503020204020204" pitchFamily="34" charset="-122"/>
                <a:ea typeface="微软雅黑" panose="020B0503020204020204" pitchFamily="34" charset="-122"/>
                <a:cs typeface="Consolas" panose="020B0609020204030204" pitchFamily="49" charset="0"/>
              </a:rPr>
              <a:t>d</a:t>
            </a:r>
            <a:r>
              <a:rPr lang="en-US" altLang="zh-CN" sz="16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a:t>
            </a:r>
          </a:p>
        </p:txBody>
      </p:sp>
      <p:sp>
        <p:nvSpPr>
          <p:cNvPr id="6" name="Text Box 14"/>
          <p:cNvSpPr txBox="1">
            <a:spLocks noChangeArrowheads="1"/>
          </p:cNvSpPr>
          <p:nvPr/>
        </p:nvSpPr>
        <p:spPr bwMode="auto">
          <a:xfrm>
            <a:off x="5563645" y="1537244"/>
            <a:ext cx="2422546" cy="276860"/>
          </a:xfrm>
          <a:prstGeom prst="rect">
            <a:avLst/>
          </a:prstGeom>
          <a:noFill/>
          <a:ln w="28575" algn="ctr">
            <a:noFill/>
            <a:miter lim="800000"/>
            <a:tailEnd type="none" w="med" len="lg"/>
          </a:ln>
          <a:effectLst/>
        </p:spPr>
        <p:txBody>
          <a:bodyPr wrap="square" lIns="0" tIns="0" rIns="0" bIns="0">
            <a:spAutoFit/>
          </a:bodyPr>
          <a:lstStyle/>
          <a:p>
            <a:pPr>
              <a:spcBef>
                <a:spcPct val="50000"/>
              </a:spcBef>
            </a:pPr>
            <a:r>
              <a:rPr lang="zh-CN" altLang="en-US"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回溯所有路径后结束</a:t>
            </a:r>
          </a:p>
        </p:txBody>
      </p:sp>
      <p:grpSp>
        <p:nvGrpSpPr>
          <p:cNvPr id="7" name="Group 37"/>
          <p:cNvGrpSpPr/>
          <p:nvPr/>
        </p:nvGrpSpPr>
        <p:grpSpPr bwMode="auto">
          <a:xfrm>
            <a:off x="1458370" y="4813844"/>
            <a:ext cx="2087562" cy="1231900"/>
            <a:chOff x="703" y="2319"/>
            <a:chExt cx="1315" cy="776"/>
          </a:xfrm>
        </p:grpSpPr>
        <p:sp>
          <p:nvSpPr>
            <p:cNvPr id="8" name="Text Box 11"/>
            <p:cNvSpPr txBox="1">
              <a:spLocks noChangeArrowheads="1"/>
            </p:cNvSpPr>
            <p:nvPr/>
          </p:nvSpPr>
          <p:spPr bwMode="auto">
            <a:xfrm>
              <a:off x="1066" y="2319"/>
              <a:ext cx="499" cy="174"/>
            </a:xfrm>
            <a:prstGeom prst="rect">
              <a:avLst/>
            </a:prstGeom>
            <a:noFill/>
            <a:ln w="28575" algn="ctr">
              <a:noFill/>
              <a:miter lim="800000"/>
              <a:tailEnd type="none" w="med" len="lg"/>
            </a:ln>
            <a:effectLst/>
          </p:spPr>
          <p:txBody>
            <a:bodyPr lIns="0" tIns="0" rIns="0" bIns="0">
              <a:spAutoFit/>
            </a:bodyPr>
            <a:lstStyle/>
            <a:p>
              <a:pPr>
                <a:spcBef>
                  <a:spcPct val="50000"/>
                </a:spcBef>
              </a:pPr>
              <a:r>
                <a:rPr lang="en-US" altLang="zh-CN" i="1"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u</a:t>
              </a:r>
              <a:r>
                <a:rPr lang="en-US" altLang="zh-CN" i="1" baseline="-250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m</a:t>
              </a:r>
              <a:r>
                <a:rPr lang="en-US" altLang="zh-CN"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a:t>
              </a:r>
              <a:r>
                <a:rPr lang="en-US" altLang="zh-CN" i="1"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v</a:t>
              </a:r>
            </a:p>
          </p:txBody>
        </p:sp>
        <p:sp>
          <p:nvSpPr>
            <p:cNvPr id="9" name="Text Box 12"/>
            <p:cNvSpPr txBox="1">
              <a:spLocks noChangeArrowheads="1"/>
            </p:cNvSpPr>
            <p:nvPr/>
          </p:nvSpPr>
          <p:spPr bwMode="auto">
            <a:xfrm>
              <a:off x="703" y="2863"/>
              <a:ext cx="1315" cy="232"/>
            </a:xfrm>
            <a:prstGeom prst="rect">
              <a:avLst/>
            </a:prstGeom>
            <a:noFill/>
            <a:ln w="28575" algn="ctr">
              <a:noFill/>
              <a:miter lim="800000"/>
              <a:tailEnd type="none" w="med" len="lg"/>
            </a:ln>
            <a:effectLst/>
          </p:spPr>
          <p:txBody>
            <a:bodyPr>
              <a:spAutoFit/>
            </a:bodyPr>
            <a:lstStyle/>
            <a:p>
              <a:pPr>
                <a:spcBef>
                  <a:spcPct val="50000"/>
                </a:spcBef>
              </a:pPr>
              <a:r>
                <a:rPr lang="zh-CN" altLang="en-US"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输出一条</a:t>
              </a:r>
              <a:r>
                <a:rPr lang="en-US" altLang="zh-CN"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path</a:t>
              </a:r>
            </a:p>
          </p:txBody>
        </p:sp>
        <p:sp>
          <p:nvSpPr>
            <p:cNvPr id="10" name="Line 19"/>
            <p:cNvSpPr>
              <a:spLocks noChangeShapeType="1"/>
            </p:cNvSpPr>
            <p:nvPr>
              <p:custDataLst>
                <p:tags r:id="rId11"/>
              </p:custDataLst>
            </p:nvPr>
          </p:nvSpPr>
          <p:spPr bwMode="auto">
            <a:xfrm>
              <a:off x="1293" y="2591"/>
              <a:ext cx="0" cy="227"/>
            </a:xfrm>
            <a:prstGeom prst="line">
              <a:avLst/>
            </a:prstGeom>
            <a:noFill/>
            <a:ln w="28575">
              <a:solidFill>
                <a:schemeClr val="lt2">
                  <a:lumMod val="50000"/>
                </a:schemeClr>
              </a:solidFill>
              <a:round/>
              <a:tailEnd type="triangle" w="med" len="lg"/>
            </a:ln>
            <a:effectLst/>
          </p:spPr>
          <p:txBody>
            <a:bodyPr wrap="none"/>
            <a:lstStyle/>
            <a:p>
              <a:endParaRPr lang="zh-CN" altLang="en-US">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grpSp>
      <p:grpSp>
        <p:nvGrpSpPr>
          <p:cNvPr id="11" name="Group 34"/>
          <p:cNvGrpSpPr/>
          <p:nvPr/>
        </p:nvGrpSpPr>
        <p:grpSpPr bwMode="auto">
          <a:xfrm>
            <a:off x="3185571" y="1969043"/>
            <a:ext cx="2232025" cy="1081088"/>
            <a:chOff x="1791" y="527"/>
            <a:chExt cx="1406" cy="681"/>
          </a:xfrm>
          <a:solidFill>
            <a:schemeClr val="bg1">
              <a:lumMod val="95000"/>
            </a:schemeClr>
          </a:solidFill>
        </p:grpSpPr>
        <p:sp>
          <p:nvSpPr>
            <p:cNvPr id="12" name="AutoShape 6"/>
            <p:cNvSpPr>
              <a:spLocks noChangeArrowheads="1"/>
            </p:cNvSpPr>
            <p:nvPr>
              <p:custDataLst>
                <p:tags r:id="rId9"/>
              </p:custDataLst>
            </p:nvPr>
          </p:nvSpPr>
          <p:spPr bwMode="auto">
            <a:xfrm>
              <a:off x="1791" y="845"/>
              <a:ext cx="1406" cy="363"/>
            </a:xfrm>
            <a:prstGeom prst="roundRect">
              <a:avLst>
                <a:gd name="adj" fmla="val 16667"/>
              </a:avLst>
            </a:prstGeom>
            <a:solidFill>
              <a:schemeClr val="lt1">
                <a:lumMod val="95000"/>
              </a:schemeClr>
            </a:solidFill>
            <a:ln>
              <a:solidFill>
                <a:schemeClr val="accent3"/>
              </a:solidFill>
              <a:tailEnd type="none" w="med" len="lg"/>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1600" i="1">
                  <a:solidFill>
                    <a:srgbClr val="000000"/>
                  </a:solidFill>
                  <a:latin typeface="微软雅黑" panose="020B0503020204020204" pitchFamily="34" charset="-122"/>
                  <a:ea typeface="微软雅黑" panose="020B0503020204020204" pitchFamily="34" charset="-122"/>
                  <a:cs typeface="Consolas" panose="020B0609020204030204" pitchFamily="49" charset="0"/>
                </a:rPr>
                <a:t>f</a:t>
              </a:r>
              <a:r>
                <a:rPr lang="en-US" altLang="zh-CN" sz="1600">
                  <a:solidFill>
                    <a:srgbClr val="000000"/>
                  </a:solidFill>
                  <a:latin typeface="微软雅黑" panose="020B0503020204020204" pitchFamily="34" charset="-122"/>
                  <a:ea typeface="微软雅黑" panose="020B0503020204020204" pitchFamily="34" charset="-122"/>
                  <a:cs typeface="Consolas" panose="020B0609020204030204" pitchFamily="49" charset="0"/>
                </a:rPr>
                <a:t>(G,</a:t>
              </a:r>
              <a:r>
                <a:rPr lang="en-US" altLang="zh-CN" sz="1600" i="1">
                  <a:solidFill>
                    <a:srgbClr val="000000"/>
                  </a:solidFill>
                  <a:latin typeface="微软雅黑" panose="020B0503020204020204" pitchFamily="34" charset="-122"/>
                  <a:ea typeface="微软雅黑" panose="020B0503020204020204" pitchFamily="34" charset="-122"/>
                  <a:cs typeface="Consolas" panose="020B0609020204030204" pitchFamily="49" charset="0"/>
                </a:rPr>
                <a:t>u</a:t>
              </a:r>
              <a:r>
                <a:rPr lang="en-US" altLang="zh-CN" sz="1600" baseline="-25000">
                  <a:solidFill>
                    <a:srgbClr val="000000"/>
                  </a:solidFill>
                  <a:latin typeface="微软雅黑" panose="020B0503020204020204" pitchFamily="34" charset="-122"/>
                  <a:ea typeface="微软雅黑" panose="020B0503020204020204" pitchFamily="34" charset="-122"/>
                  <a:cs typeface="Consolas" panose="020B0609020204030204" pitchFamily="49" charset="0"/>
                </a:rPr>
                <a:t>1</a:t>
              </a:r>
              <a:r>
                <a:rPr lang="en-US" altLang="zh-CN" sz="1600">
                  <a:solidFill>
                    <a:srgbClr val="000000"/>
                  </a:solidFill>
                  <a:latin typeface="微软雅黑" panose="020B0503020204020204" pitchFamily="34" charset="-122"/>
                  <a:ea typeface="微软雅黑" panose="020B0503020204020204" pitchFamily="34" charset="-122"/>
                  <a:cs typeface="Consolas" panose="020B0609020204030204" pitchFamily="49" charset="0"/>
                </a:rPr>
                <a:t>,</a:t>
              </a:r>
              <a:r>
                <a:rPr lang="en-US" altLang="zh-CN" sz="1600" i="1">
                  <a:solidFill>
                    <a:srgbClr val="000000"/>
                  </a:solidFill>
                  <a:latin typeface="微软雅黑" panose="020B0503020204020204" pitchFamily="34" charset="-122"/>
                  <a:ea typeface="微软雅黑" panose="020B0503020204020204" pitchFamily="34" charset="-122"/>
                  <a:cs typeface="Consolas" panose="020B0609020204030204" pitchFamily="49" charset="0"/>
                </a:rPr>
                <a:t>v</a:t>
              </a:r>
              <a:r>
                <a:rPr lang="en-US" altLang="zh-CN" sz="1600">
                  <a:solidFill>
                    <a:srgbClr val="000000"/>
                  </a:solidFill>
                  <a:latin typeface="微软雅黑" panose="020B0503020204020204" pitchFamily="34" charset="-122"/>
                  <a:ea typeface="微软雅黑" panose="020B0503020204020204" pitchFamily="34" charset="-122"/>
                  <a:cs typeface="Consolas" panose="020B0609020204030204" pitchFamily="49" charset="0"/>
                </a:rPr>
                <a:t>,path,</a:t>
              </a:r>
              <a:r>
                <a:rPr lang="en-US" altLang="zh-CN" sz="1600" i="1">
                  <a:solidFill>
                    <a:srgbClr val="000000"/>
                  </a:solidFill>
                  <a:latin typeface="微软雅黑" panose="020B0503020204020204" pitchFamily="34" charset="-122"/>
                  <a:ea typeface="微软雅黑" panose="020B0503020204020204" pitchFamily="34" charset="-122"/>
                  <a:cs typeface="Consolas" panose="020B0609020204030204" pitchFamily="49" charset="0"/>
                </a:rPr>
                <a:t>d</a:t>
              </a:r>
              <a:r>
                <a:rPr lang="en-US" altLang="zh-CN" sz="16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a:t>
              </a:r>
            </a:p>
          </p:txBody>
        </p:sp>
        <p:sp>
          <p:nvSpPr>
            <p:cNvPr id="13" name="Line 21"/>
            <p:cNvSpPr>
              <a:spLocks noChangeShapeType="1"/>
            </p:cNvSpPr>
            <p:nvPr>
              <p:custDataLst>
                <p:tags r:id="rId10"/>
              </p:custDataLst>
            </p:nvPr>
          </p:nvSpPr>
          <p:spPr bwMode="auto">
            <a:xfrm>
              <a:off x="2518" y="527"/>
              <a:ext cx="0" cy="318"/>
            </a:xfrm>
            <a:prstGeom prst="line">
              <a:avLst/>
            </a:prstGeom>
            <a:solidFill>
              <a:schemeClr val="lt1">
                <a:lumMod val="95000"/>
              </a:schemeClr>
            </a:solidFill>
            <a:ln>
              <a:solidFill>
                <a:schemeClr val="accent3"/>
              </a:solidFill>
              <a:tailEnd type="triangle" w="med" len="lg"/>
            </a:ln>
          </p:spPr>
          <p:style>
            <a:lnRef idx="2">
              <a:schemeClr val="accent2"/>
            </a:lnRef>
            <a:fillRef idx="0">
              <a:schemeClr val="accent2"/>
            </a:fillRef>
            <a:effectRef idx="1">
              <a:schemeClr val="accent2"/>
            </a:effectRef>
            <a:fontRef idx="minor">
              <a:schemeClr val="tx1"/>
            </a:fontRef>
          </p:style>
          <p:txBody>
            <a:bodyPr wrap="none"/>
            <a:lstStyle/>
            <a:p>
              <a:endParaRPr lang="zh-CN" altLang="en-US"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grpSp>
      <p:grpSp>
        <p:nvGrpSpPr>
          <p:cNvPr id="14" name="Group 35"/>
          <p:cNvGrpSpPr/>
          <p:nvPr/>
        </p:nvGrpSpPr>
        <p:grpSpPr bwMode="auto">
          <a:xfrm>
            <a:off x="2882358" y="3050133"/>
            <a:ext cx="881063" cy="541338"/>
            <a:chOff x="1600" y="1208"/>
            <a:chExt cx="555" cy="341"/>
          </a:xfrm>
        </p:grpSpPr>
        <p:sp>
          <p:nvSpPr>
            <p:cNvPr id="15" name="Text Box 8"/>
            <p:cNvSpPr txBox="1">
              <a:spLocks noChangeArrowheads="1"/>
            </p:cNvSpPr>
            <p:nvPr/>
          </p:nvSpPr>
          <p:spPr bwMode="auto">
            <a:xfrm>
              <a:off x="1600" y="1394"/>
              <a:ext cx="363" cy="155"/>
            </a:xfrm>
            <a:prstGeom prst="rect">
              <a:avLst/>
            </a:prstGeom>
            <a:noFill/>
            <a:ln w="28575" algn="ctr">
              <a:noFill/>
              <a:miter lim="800000"/>
              <a:tailEnd type="none" w="med" len="lg"/>
            </a:ln>
            <a:effectLst/>
          </p:spPr>
          <p:txBody>
            <a:bodyPr lIns="0" tIns="0" rIns="0" bIns="0">
              <a:spAutoFit/>
            </a:bodyPr>
            <a:lstStyle/>
            <a:p>
              <a:pPr>
                <a:spcBef>
                  <a:spcPct val="50000"/>
                </a:spcBef>
              </a:pPr>
              <a:r>
                <a:rPr lang="en-US" altLang="zh-CN" sz="1600">
                  <a:solidFill>
                    <a:srgbClr val="000000"/>
                  </a:solidFill>
                  <a:latin typeface="微软雅黑" panose="020B0503020204020204" pitchFamily="34" charset="-122"/>
                  <a:ea typeface="微软雅黑" panose="020B0503020204020204" pitchFamily="34" charset="-122"/>
                  <a:cs typeface="Consolas" panose="020B0609020204030204" pitchFamily="49" charset="0"/>
                </a:rPr>
                <a:t>…</a:t>
              </a:r>
            </a:p>
          </p:txBody>
        </p:sp>
        <p:sp>
          <p:nvSpPr>
            <p:cNvPr id="16" name="Freeform 22"/>
            <p:cNvSpPr/>
            <p:nvPr>
              <p:custDataLst>
                <p:tags r:id="rId8"/>
              </p:custDataLst>
            </p:nvPr>
          </p:nvSpPr>
          <p:spPr bwMode="auto">
            <a:xfrm>
              <a:off x="1942" y="1208"/>
              <a:ext cx="213" cy="184"/>
            </a:xfrm>
            <a:custGeom>
              <a:avLst/>
              <a:gdLst/>
              <a:ahLst/>
              <a:cxnLst>
                <a:cxn ang="0">
                  <a:pos x="213" y="0"/>
                </a:cxn>
                <a:cxn ang="0">
                  <a:pos x="0" y="184"/>
                </a:cxn>
              </a:cxnLst>
              <a:rect l="0" t="0" r="r" b="b"/>
              <a:pathLst>
                <a:path w="213" h="184">
                  <a:moveTo>
                    <a:pt x="213" y="0"/>
                  </a:moveTo>
                  <a:lnTo>
                    <a:pt x="0" y="184"/>
                  </a:lnTo>
                </a:path>
              </a:pathLst>
            </a:custGeom>
            <a:ln>
              <a:solidFill>
                <a:schemeClr val="accent3"/>
              </a:solidFill>
              <a:headEnd type="none" w="med" len="med"/>
              <a:tailEnd type="triangle" w="med" len="lg"/>
            </a:ln>
          </p:spPr>
          <p:style>
            <a:lnRef idx="2">
              <a:schemeClr val="accent2"/>
            </a:lnRef>
            <a:fillRef idx="0">
              <a:schemeClr val="accent2"/>
            </a:fillRef>
            <a:effectRef idx="1">
              <a:schemeClr val="accent2"/>
            </a:effectRef>
            <a:fontRef idx="minor">
              <a:schemeClr val="tx1"/>
            </a:fontRef>
          </p:style>
          <p:txBody>
            <a:bodyPr wrap="none"/>
            <a:lstStyle/>
            <a:p>
              <a:endParaRPr lang="zh-CN" altLang="en-US"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grpSp>
      <p:grpSp>
        <p:nvGrpSpPr>
          <p:cNvPr id="17" name="Group 36"/>
          <p:cNvGrpSpPr/>
          <p:nvPr/>
        </p:nvGrpSpPr>
        <p:grpSpPr bwMode="auto">
          <a:xfrm>
            <a:off x="1315496" y="3761331"/>
            <a:ext cx="2232025" cy="908050"/>
            <a:chOff x="613" y="1656"/>
            <a:chExt cx="1406" cy="572"/>
          </a:xfrm>
          <a:solidFill>
            <a:schemeClr val="bg1">
              <a:lumMod val="95000"/>
            </a:schemeClr>
          </a:solidFill>
        </p:grpSpPr>
        <p:sp>
          <p:nvSpPr>
            <p:cNvPr id="18" name="AutoShape 10"/>
            <p:cNvSpPr>
              <a:spLocks noChangeArrowheads="1"/>
            </p:cNvSpPr>
            <p:nvPr>
              <p:custDataLst>
                <p:tags r:id="rId6"/>
              </p:custDataLst>
            </p:nvPr>
          </p:nvSpPr>
          <p:spPr bwMode="auto">
            <a:xfrm>
              <a:off x="613" y="1865"/>
              <a:ext cx="1406" cy="363"/>
            </a:xfrm>
            <a:prstGeom prst="roundRect">
              <a:avLst>
                <a:gd name="adj" fmla="val 16667"/>
              </a:avLst>
            </a:prstGeom>
            <a:solidFill>
              <a:schemeClr val="lt1">
                <a:lumMod val="95000"/>
              </a:schemeClr>
            </a:solidFill>
            <a:ln>
              <a:solidFill>
                <a:schemeClr val="accent3"/>
              </a:solidFill>
              <a:tailEnd type="none" w="med" len="lg"/>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1600" i="1">
                  <a:solidFill>
                    <a:srgbClr val="000000"/>
                  </a:solidFill>
                  <a:latin typeface="微软雅黑" panose="020B0503020204020204" pitchFamily="34" charset="-122"/>
                  <a:ea typeface="微软雅黑" panose="020B0503020204020204" pitchFamily="34" charset="-122"/>
                  <a:cs typeface="Consolas" panose="020B0609020204030204" pitchFamily="49" charset="0"/>
                </a:rPr>
                <a:t>f</a:t>
              </a:r>
              <a:r>
                <a:rPr lang="en-US" altLang="zh-CN" sz="1600">
                  <a:solidFill>
                    <a:srgbClr val="000000"/>
                  </a:solidFill>
                  <a:latin typeface="微软雅黑" panose="020B0503020204020204" pitchFamily="34" charset="-122"/>
                  <a:ea typeface="微软雅黑" panose="020B0503020204020204" pitchFamily="34" charset="-122"/>
                  <a:cs typeface="Consolas" panose="020B0609020204030204" pitchFamily="49" charset="0"/>
                </a:rPr>
                <a:t>(G,</a:t>
              </a:r>
              <a:r>
                <a:rPr lang="en-US" altLang="zh-CN" sz="1600" i="1">
                  <a:solidFill>
                    <a:srgbClr val="000000"/>
                  </a:solidFill>
                  <a:latin typeface="微软雅黑" panose="020B0503020204020204" pitchFamily="34" charset="-122"/>
                  <a:ea typeface="微软雅黑" panose="020B0503020204020204" pitchFamily="34" charset="-122"/>
                  <a:cs typeface="Consolas" panose="020B0609020204030204" pitchFamily="49" charset="0"/>
                </a:rPr>
                <a:t>u</a:t>
              </a:r>
              <a:r>
                <a:rPr lang="en-US" altLang="zh-CN" sz="1600" i="1" baseline="-25000">
                  <a:solidFill>
                    <a:srgbClr val="000000"/>
                  </a:solidFill>
                  <a:latin typeface="微软雅黑" panose="020B0503020204020204" pitchFamily="34" charset="-122"/>
                  <a:ea typeface="微软雅黑" panose="020B0503020204020204" pitchFamily="34" charset="-122"/>
                  <a:cs typeface="Consolas" panose="020B0609020204030204" pitchFamily="49" charset="0"/>
                </a:rPr>
                <a:t>m</a:t>
              </a:r>
              <a:r>
                <a:rPr lang="en-US" altLang="zh-CN" sz="1600">
                  <a:solidFill>
                    <a:srgbClr val="000000"/>
                  </a:solidFill>
                  <a:latin typeface="微软雅黑" panose="020B0503020204020204" pitchFamily="34" charset="-122"/>
                  <a:ea typeface="微软雅黑" panose="020B0503020204020204" pitchFamily="34" charset="-122"/>
                  <a:cs typeface="Consolas" panose="020B0609020204030204" pitchFamily="49" charset="0"/>
                </a:rPr>
                <a:t>,</a:t>
              </a:r>
              <a:r>
                <a:rPr lang="en-US" altLang="zh-CN" sz="1600" i="1">
                  <a:solidFill>
                    <a:srgbClr val="000000"/>
                  </a:solidFill>
                  <a:latin typeface="微软雅黑" panose="020B0503020204020204" pitchFamily="34" charset="-122"/>
                  <a:ea typeface="微软雅黑" panose="020B0503020204020204" pitchFamily="34" charset="-122"/>
                  <a:cs typeface="Consolas" panose="020B0609020204030204" pitchFamily="49" charset="0"/>
                </a:rPr>
                <a:t>v</a:t>
              </a:r>
              <a:r>
                <a:rPr lang="en-US" altLang="zh-CN" sz="1600">
                  <a:solidFill>
                    <a:srgbClr val="000000"/>
                  </a:solidFill>
                  <a:latin typeface="微软雅黑" panose="020B0503020204020204" pitchFamily="34" charset="-122"/>
                  <a:ea typeface="微软雅黑" panose="020B0503020204020204" pitchFamily="34" charset="-122"/>
                  <a:cs typeface="Consolas" panose="020B0609020204030204" pitchFamily="49" charset="0"/>
                </a:rPr>
                <a:t>,path,</a:t>
              </a:r>
              <a:r>
                <a:rPr lang="en-US" altLang="zh-CN" sz="1600" i="1">
                  <a:solidFill>
                    <a:srgbClr val="000000"/>
                  </a:solidFill>
                  <a:latin typeface="微软雅黑" panose="020B0503020204020204" pitchFamily="34" charset="-122"/>
                  <a:ea typeface="微软雅黑" panose="020B0503020204020204" pitchFamily="34" charset="-122"/>
                  <a:cs typeface="Consolas" panose="020B0609020204030204" pitchFamily="49" charset="0"/>
                </a:rPr>
                <a:t>d</a:t>
              </a:r>
              <a:r>
                <a:rPr lang="en-US" altLang="zh-CN" sz="16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a:t>
              </a:r>
            </a:p>
          </p:txBody>
        </p:sp>
        <p:sp>
          <p:nvSpPr>
            <p:cNvPr id="19" name="Freeform 23"/>
            <p:cNvSpPr/>
            <p:nvPr>
              <p:custDataLst>
                <p:tags r:id="rId7"/>
              </p:custDataLst>
            </p:nvPr>
          </p:nvSpPr>
          <p:spPr bwMode="auto">
            <a:xfrm>
              <a:off x="1339" y="1656"/>
              <a:ext cx="235" cy="187"/>
            </a:xfrm>
            <a:custGeom>
              <a:avLst/>
              <a:gdLst/>
              <a:ahLst/>
              <a:cxnLst>
                <a:cxn ang="0">
                  <a:pos x="235" y="0"/>
                </a:cxn>
                <a:cxn ang="0">
                  <a:pos x="0" y="187"/>
                </a:cxn>
              </a:cxnLst>
              <a:rect l="0" t="0" r="r" b="b"/>
              <a:pathLst>
                <a:path w="235" h="187">
                  <a:moveTo>
                    <a:pt x="235" y="0"/>
                  </a:moveTo>
                  <a:lnTo>
                    <a:pt x="0" y="187"/>
                  </a:lnTo>
                </a:path>
              </a:pathLst>
            </a:custGeom>
            <a:solidFill>
              <a:schemeClr val="lt1">
                <a:lumMod val="95000"/>
              </a:schemeClr>
            </a:solidFill>
            <a:ln>
              <a:solidFill>
                <a:schemeClr val="accent3"/>
              </a:solidFill>
              <a:headEnd type="none" w="med" len="med"/>
              <a:tailEnd type="triangle" w="med" len="lg"/>
            </a:ln>
          </p:spPr>
          <p:style>
            <a:lnRef idx="2">
              <a:schemeClr val="accent2"/>
            </a:lnRef>
            <a:fillRef idx="0">
              <a:schemeClr val="accent2"/>
            </a:fillRef>
            <a:effectRef idx="1">
              <a:schemeClr val="accent2"/>
            </a:effectRef>
            <a:fontRef idx="minor">
              <a:schemeClr val="tx1"/>
            </a:fontRef>
          </p:style>
          <p:txBody>
            <a:bodyPr wrap="none"/>
            <a:lstStyle/>
            <a:p>
              <a:endParaRPr lang="zh-CN" altLang="en-US"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grpSp>
      <p:grpSp>
        <p:nvGrpSpPr>
          <p:cNvPr id="20" name="Group 41"/>
          <p:cNvGrpSpPr/>
          <p:nvPr/>
        </p:nvGrpSpPr>
        <p:grpSpPr bwMode="auto">
          <a:xfrm>
            <a:off x="5346158" y="4813844"/>
            <a:ext cx="2087563" cy="1231900"/>
            <a:chOff x="3152" y="2319"/>
            <a:chExt cx="1315" cy="776"/>
          </a:xfrm>
        </p:grpSpPr>
        <p:sp>
          <p:nvSpPr>
            <p:cNvPr id="21" name="Text Box 26"/>
            <p:cNvSpPr txBox="1">
              <a:spLocks noChangeArrowheads="1"/>
            </p:cNvSpPr>
            <p:nvPr/>
          </p:nvSpPr>
          <p:spPr bwMode="auto">
            <a:xfrm>
              <a:off x="3515" y="2319"/>
              <a:ext cx="499" cy="174"/>
            </a:xfrm>
            <a:prstGeom prst="rect">
              <a:avLst/>
            </a:prstGeom>
            <a:noFill/>
            <a:ln w="28575" algn="ctr">
              <a:noFill/>
              <a:miter lim="800000"/>
              <a:tailEnd type="none" w="med" len="lg"/>
            </a:ln>
            <a:effectLst/>
          </p:spPr>
          <p:txBody>
            <a:bodyPr lIns="0" tIns="0" rIns="0" bIns="0">
              <a:spAutoFit/>
            </a:bodyPr>
            <a:lstStyle/>
            <a:p>
              <a:pPr>
                <a:spcBef>
                  <a:spcPct val="50000"/>
                </a:spcBef>
              </a:pPr>
              <a:r>
                <a:rPr lang="en-US" altLang="zh-CN" i="1"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u</a:t>
              </a:r>
              <a:r>
                <a:rPr lang="en-US" altLang="zh-CN" i="1" baseline="-250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m</a:t>
              </a:r>
              <a:r>
                <a:rPr lang="en-US" altLang="zh-CN"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a:t>
              </a:r>
              <a:r>
                <a:rPr lang="en-US" altLang="zh-CN" i="1"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v</a:t>
              </a:r>
            </a:p>
          </p:txBody>
        </p:sp>
        <p:sp>
          <p:nvSpPr>
            <p:cNvPr id="22" name="Text Box 27"/>
            <p:cNvSpPr txBox="1">
              <a:spLocks noChangeArrowheads="1"/>
            </p:cNvSpPr>
            <p:nvPr/>
          </p:nvSpPr>
          <p:spPr bwMode="auto">
            <a:xfrm>
              <a:off x="3152" y="2863"/>
              <a:ext cx="1315" cy="232"/>
            </a:xfrm>
            <a:prstGeom prst="rect">
              <a:avLst/>
            </a:prstGeom>
            <a:noFill/>
            <a:ln w="28575" algn="ctr">
              <a:noFill/>
              <a:miter lim="800000"/>
              <a:tailEnd type="none" w="med" len="lg"/>
            </a:ln>
            <a:effectLst/>
          </p:spPr>
          <p:txBody>
            <a:bodyPr>
              <a:spAutoFit/>
            </a:bodyPr>
            <a:lstStyle/>
            <a:p>
              <a:pPr>
                <a:spcBef>
                  <a:spcPct val="50000"/>
                </a:spcBef>
              </a:pPr>
              <a:r>
                <a:rPr lang="zh-CN" altLang="en-US"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输出一条</a:t>
              </a:r>
              <a:r>
                <a:rPr lang="en-US" altLang="zh-CN"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path</a:t>
              </a:r>
            </a:p>
          </p:txBody>
        </p:sp>
        <p:sp>
          <p:nvSpPr>
            <p:cNvPr id="23" name="Line 28"/>
            <p:cNvSpPr>
              <a:spLocks noChangeShapeType="1"/>
            </p:cNvSpPr>
            <p:nvPr>
              <p:custDataLst>
                <p:tags r:id="rId5"/>
              </p:custDataLst>
            </p:nvPr>
          </p:nvSpPr>
          <p:spPr bwMode="auto">
            <a:xfrm>
              <a:off x="3742" y="2591"/>
              <a:ext cx="0" cy="227"/>
            </a:xfrm>
            <a:prstGeom prst="line">
              <a:avLst/>
            </a:prstGeom>
            <a:noFill/>
            <a:ln w="28575">
              <a:solidFill>
                <a:schemeClr val="lt2">
                  <a:lumMod val="50000"/>
                </a:schemeClr>
              </a:solidFill>
              <a:round/>
              <a:tailEnd type="triangle" w="med" len="lg"/>
            </a:ln>
            <a:effectLst/>
          </p:spPr>
          <p:txBody>
            <a:bodyPr wrap="none"/>
            <a:lstStyle/>
            <a:p>
              <a:endParaRPr lang="zh-CN" altLang="en-US">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grpSp>
      <p:grpSp>
        <p:nvGrpSpPr>
          <p:cNvPr id="24" name="Group 40"/>
          <p:cNvGrpSpPr/>
          <p:nvPr/>
        </p:nvGrpSpPr>
        <p:grpSpPr bwMode="auto">
          <a:xfrm>
            <a:off x="5203283" y="3774031"/>
            <a:ext cx="2232025" cy="895350"/>
            <a:chOff x="3062" y="1664"/>
            <a:chExt cx="1406" cy="564"/>
          </a:xfrm>
          <a:solidFill>
            <a:schemeClr val="bg1">
              <a:lumMod val="95000"/>
            </a:schemeClr>
          </a:solidFill>
        </p:grpSpPr>
        <p:sp>
          <p:nvSpPr>
            <p:cNvPr id="25" name="AutoShape 25"/>
            <p:cNvSpPr>
              <a:spLocks noChangeArrowheads="1"/>
            </p:cNvSpPr>
            <p:nvPr>
              <p:custDataLst>
                <p:tags r:id="rId3"/>
              </p:custDataLst>
            </p:nvPr>
          </p:nvSpPr>
          <p:spPr bwMode="auto">
            <a:xfrm>
              <a:off x="3062" y="1865"/>
              <a:ext cx="1406" cy="363"/>
            </a:xfrm>
            <a:prstGeom prst="roundRect">
              <a:avLst>
                <a:gd name="adj" fmla="val 16667"/>
              </a:avLst>
            </a:prstGeom>
            <a:solidFill>
              <a:schemeClr val="lt1">
                <a:lumMod val="95000"/>
              </a:schemeClr>
            </a:solidFill>
            <a:ln>
              <a:solidFill>
                <a:schemeClr val="accent3"/>
              </a:solidFill>
              <a:tailEnd type="none" w="med" len="lg"/>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1600" i="1">
                  <a:solidFill>
                    <a:srgbClr val="000000"/>
                  </a:solidFill>
                  <a:latin typeface="微软雅黑" panose="020B0503020204020204" pitchFamily="34" charset="-122"/>
                  <a:ea typeface="微软雅黑" panose="020B0503020204020204" pitchFamily="34" charset="-122"/>
                  <a:cs typeface="Consolas" panose="020B0609020204030204" pitchFamily="49" charset="0"/>
                </a:rPr>
                <a:t>f</a:t>
              </a:r>
              <a:r>
                <a:rPr lang="en-US" altLang="zh-CN" sz="1600">
                  <a:solidFill>
                    <a:srgbClr val="000000"/>
                  </a:solidFill>
                  <a:latin typeface="微软雅黑" panose="020B0503020204020204" pitchFamily="34" charset="-122"/>
                  <a:ea typeface="微软雅黑" panose="020B0503020204020204" pitchFamily="34" charset="-122"/>
                  <a:cs typeface="Consolas" panose="020B0609020204030204" pitchFamily="49" charset="0"/>
                </a:rPr>
                <a:t>(G,</a:t>
              </a:r>
              <a:r>
                <a:rPr lang="en-US" altLang="zh-CN" sz="1600" i="1">
                  <a:solidFill>
                    <a:srgbClr val="000000"/>
                  </a:solidFill>
                  <a:latin typeface="微软雅黑" panose="020B0503020204020204" pitchFamily="34" charset="-122"/>
                  <a:ea typeface="微软雅黑" panose="020B0503020204020204" pitchFamily="34" charset="-122"/>
                  <a:cs typeface="Consolas" panose="020B0609020204030204" pitchFamily="49" charset="0"/>
                </a:rPr>
                <a:t>u</a:t>
              </a:r>
              <a:r>
                <a:rPr lang="en-US" altLang="zh-CN" sz="1600" i="1" baseline="-25000">
                  <a:solidFill>
                    <a:srgbClr val="000000"/>
                  </a:solidFill>
                  <a:latin typeface="微软雅黑" panose="020B0503020204020204" pitchFamily="34" charset="-122"/>
                  <a:ea typeface="微软雅黑" panose="020B0503020204020204" pitchFamily="34" charset="-122"/>
                  <a:cs typeface="Consolas" panose="020B0609020204030204" pitchFamily="49" charset="0"/>
                </a:rPr>
                <a:t>m</a:t>
              </a:r>
              <a:r>
                <a:rPr lang="en-US" altLang="zh-CN" sz="1600">
                  <a:solidFill>
                    <a:srgbClr val="000000"/>
                  </a:solidFill>
                  <a:latin typeface="微软雅黑" panose="020B0503020204020204" pitchFamily="34" charset="-122"/>
                  <a:ea typeface="微软雅黑" panose="020B0503020204020204" pitchFamily="34" charset="-122"/>
                  <a:cs typeface="Consolas" panose="020B0609020204030204" pitchFamily="49" charset="0"/>
                </a:rPr>
                <a:t>,</a:t>
              </a:r>
              <a:r>
                <a:rPr lang="en-US" altLang="zh-CN" sz="1600" i="1">
                  <a:solidFill>
                    <a:srgbClr val="000000"/>
                  </a:solidFill>
                  <a:latin typeface="微软雅黑" panose="020B0503020204020204" pitchFamily="34" charset="-122"/>
                  <a:ea typeface="微软雅黑" panose="020B0503020204020204" pitchFamily="34" charset="-122"/>
                  <a:cs typeface="Consolas" panose="020B0609020204030204" pitchFamily="49" charset="0"/>
                </a:rPr>
                <a:t>v</a:t>
              </a:r>
              <a:r>
                <a:rPr lang="en-US" altLang="zh-CN" sz="1600">
                  <a:solidFill>
                    <a:srgbClr val="000000"/>
                  </a:solidFill>
                  <a:latin typeface="微软雅黑" panose="020B0503020204020204" pitchFamily="34" charset="-122"/>
                  <a:ea typeface="微软雅黑" panose="020B0503020204020204" pitchFamily="34" charset="-122"/>
                  <a:cs typeface="Consolas" panose="020B0609020204030204" pitchFamily="49" charset="0"/>
                </a:rPr>
                <a:t>,path,</a:t>
              </a:r>
              <a:r>
                <a:rPr lang="en-US" altLang="zh-CN" sz="1600" i="1">
                  <a:solidFill>
                    <a:srgbClr val="000000"/>
                  </a:solidFill>
                  <a:latin typeface="微软雅黑" panose="020B0503020204020204" pitchFamily="34" charset="-122"/>
                  <a:ea typeface="微软雅黑" panose="020B0503020204020204" pitchFamily="34" charset="-122"/>
                  <a:cs typeface="Consolas" panose="020B0609020204030204" pitchFamily="49" charset="0"/>
                </a:rPr>
                <a:t>d</a:t>
              </a:r>
              <a:r>
                <a:rPr lang="en-US" altLang="zh-CN" sz="16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a:t>
              </a:r>
            </a:p>
          </p:txBody>
        </p:sp>
        <p:sp>
          <p:nvSpPr>
            <p:cNvPr id="26" name="Freeform 29"/>
            <p:cNvSpPr/>
            <p:nvPr>
              <p:custDataLst>
                <p:tags r:id="rId4"/>
              </p:custDataLst>
            </p:nvPr>
          </p:nvSpPr>
          <p:spPr bwMode="auto">
            <a:xfrm>
              <a:off x="3302" y="1664"/>
              <a:ext cx="184" cy="192"/>
            </a:xfrm>
            <a:custGeom>
              <a:avLst/>
              <a:gdLst/>
              <a:ahLst/>
              <a:cxnLst>
                <a:cxn ang="0">
                  <a:pos x="0" y="0"/>
                </a:cxn>
                <a:cxn ang="0">
                  <a:pos x="184" y="192"/>
                </a:cxn>
              </a:cxnLst>
              <a:rect l="0" t="0" r="r" b="b"/>
              <a:pathLst>
                <a:path w="184" h="192">
                  <a:moveTo>
                    <a:pt x="0" y="0"/>
                  </a:moveTo>
                  <a:lnTo>
                    <a:pt x="184" y="192"/>
                  </a:lnTo>
                </a:path>
              </a:pathLst>
            </a:custGeom>
            <a:solidFill>
              <a:schemeClr val="lt1">
                <a:lumMod val="95000"/>
              </a:schemeClr>
            </a:solidFill>
            <a:ln>
              <a:solidFill>
                <a:schemeClr val="accent3"/>
              </a:solidFill>
              <a:headEnd type="none" w="med" len="med"/>
              <a:tailEnd type="triangle" w="med" len="lg"/>
            </a:ln>
          </p:spPr>
          <p:style>
            <a:lnRef idx="2">
              <a:schemeClr val="accent2"/>
            </a:lnRef>
            <a:fillRef idx="0">
              <a:schemeClr val="accent2"/>
            </a:fillRef>
            <a:effectRef idx="1">
              <a:schemeClr val="accent2"/>
            </a:effectRef>
            <a:fontRef idx="minor">
              <a:schemeClr val="tx1"/>
            </a:fontRef>
          </p:style>
          <p:txBody>
            <a:bodyPr wrap="none"/>
            <a:lstStyle/>
            <a:p>
              <a:endParaRPr lang="zh-CN" altLang="en-US"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grpSp>
      <p:grpSp>
        <p:nvGrpSpPr>
          <p:cNvPr id="27" name="Group 39"/>
          <p:cNvGrpSpPr/>
          <p:nvPr/>
        </p:nvGrpSpPr>
        <p:grpSpPr bwMode="auto">
          <a:xfrm>
            <a:off x="4915945" y="3050129"/>
            <a:ext cx="939800" cy="574674"/>
            <a:chOff x="2881" y="1208"/>
            <a:chExt cx="592" cy="362"/>
          </a:xfrm>
        </p:grpSpPr>
        <p:sp>
          <p:nvSpPr>
            <p:cNvPr id="28" name="Text Box 24"/>
            <p:cNvSpPr txBox="1">
              <a:spLocks noChangeArrowheads="1"/>
            </p:cNvSpPr>
            <p:nvPr/>
          </p:nvSpPr>
          <p:spPr bwMode="auto">
            <a:xfrm>
              <a:off x="3110" y="1415"/>
              <a:ext cx="363" cy="155"/>
            </a:xfrm>
            <a:prstGeom prst="rect">
              <a:avLst/>
            </a:prstGeom>
            <a:noFill/>
            <a:ln w="28575" algn="ctr">
              <a:noFill/>
              <a:miter lim="800000"/>
              <a:tailEnd type="none" w="med" len="lg"/>
            </a:ln>
            <a:effectLst/>
          </p:spPr>
          <p:txBody>
            <a:bodyPr lIns="0" tIns="0" rIns="0" bIns="0">
              <a:spAutoFit/>
            </a:bodyPr>
            <a:lstStyle/>
            <a:p>
              <a:pPr>
                <a:spcBef>
                  <a:spcPct val="50000"/>
                </a:spcBef>
              </a:pPr>
              <a:r>
                <a:rPr lang="en-US" altLang="zh-CN" sz="16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a:t>
              </a:r>
            </a:p>
          </p:txBody>
        </p:sp>
        <p:sp>
          <p:nvSpPr>
            <p:cNvPr id="29" name="Line 30"/>
            <p:cNvSpPr>
              <a:spLocks noChangeShapeType="1"/>
            </p:cNvSpPr>
            <p:nvPr>
              <p:custDataLst>
                <p:tags r:id="rId2"/>
              </p:custDataLst>
            </p:nvPr>
          </p:nvSpPr>
          <p:spPr bwMode="auto">
            <a:xfrm>
              <a:off x="2881" y="1208"/>
              <a:ext cx="272" cy="272"/>
            </a:xfrm>
            <a:prstGeom prst="line">
              <a:avLst/>
            </a:prstGeom>
            <a:ln>
              <a:solidFill>
                <a:schemeClr val="accent3"/>
              </a:solidFill>
              <a:tailEnd type="triangle" w="med" len="lg"/>
            </a:ln>
          </p:spPr>
          <p:style>
            <a:lnRef idx="2">
              <a:schemeClr val="accent2"/>
            </a:lnRef>
            <a:fillRef idx="0">
              <a:schemeClr val="accent2"/>
            </a:fillRef>
            <a:effectRef idx="1">
              <a:schemeClr val="accent2"/>
            </a:effectRef>
            <a:fontRef idx="minor">
              <a:schemeClr val="tx1"/>
            </a:fontRef>
          </p:style>
          <p:txBody>
            <a:bodyPr wrap="none"/>
            <a:lstStyle/>
            <a:p>
              <a:endParaRPr lang="zh-CN" altLang="en-US"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grpSp>
      <p:grpSp>
        <p:nvGrpSpPr>
          <p:cNvPr id="30" name="组合 36"/>
          <p:cNvGrpSpPr/>
          <p:nvPr/>
        </p:nvGrpSpPr>
        <p:grpSpPr>
          <a:xfrm>
            <a:off x="3690396" y="3553369"/>
            <a:ext cx="1541463" cy="1008063"/>
            <a:chOff x="3348038" y="2874943"/>
            <a:chExt cx="1541463" cy="1008063"/>
          </a:xfrm>
        </p:grpSpPr>
        <p:sp>
          <p:nvSpPr>
            <p:cNvPr id="31" name="Text Box 18"/>
            <p:cNvSpPr txBox="1">
              <a:spLocks noChangeArrowheads="1"/>
            </p:cNvSpPr>
            <p:nvPr/>
          </p:nvSpPr>
          <p:spPr bwMode="auto">
            <a:xfrm>
              <a:off x="3736976" y="3090843"/>
              <a:ext cx="1152525" cy="692150"/>
            </a:xfrm>
            <a:prstGeom prst="rect">
              <a:avLst/>
            </a:prstGeom>
            <a:noFill/>
            <a:ln w="28575" algn="ctr">
              <a:noFill/>
              <a:miter lim="800000"/>
              <a:tailEnd type="none" w="med" len="lg"/>
            </a:ln>
            <a:effectLst/>
          </p:spPr>
          <p:txBody>
            <a:bodyPr lIns="0" tIns="0" rIns="0" bIns="0">
              <a:spAutoFit/>
            </a:bodyPr>
            <a:lstStyle/>
            <a:p>
              <a:pPr>
                <a:lnSpc>
                  <a:spcPct val="50000"/>
                </a:lnSpc>
                <a:spcBef>
                  <a:spcPct val="50000"/>
                </a:spcBef>
              </a:pPr>
              <a:r>
                <a:rPr lang="zh-CN" altLang="en-US"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置</a:t>
              </a:r>
              <a:r>
                <a:rPr lang="en-US" altLang="zh-CN"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visited</a:t>
              </a:r>
            </a:p>
            <a:p>
              <a:pPr>
                <a:lnSpc>
                  <a:spcPct val="50000"/>
                </a:lnSpc>
                <a:spcBef>
                  <a:spcPct val="50000"/>
                </a:spcBef>
              </a:pPr>
              <a:r>
                <a:rPr lang="en-US" altLang="zh-CN"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a:t>
              </a:r>
              <a:r>
                <a:rPr lang="en-US" altLang="zh-CN" i="1"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u</a:t>
              </a:r>
              <a:r>
                <a:rPr lang="en-US" altLang="zh-CN" i="1" baseline="-250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m</a:t>
              </a:r>
              <a:r>
                <a:rPr lang="en-US" altLang="zh-CN"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]=0</a:t>
              </a:r>
            </a:p>
            <a:p>
              <a:pPr>
                <a:lnSpc>
                  <a:spcPct val="50000"/>
                </a:lnSpc>
                <a:spcBef>
                  <a:spcPct val="50000"/>
                </a:spcBef>
              </a:pPr>
              <a:r>
                <a:rPr lang="zh-CN" altLang="en-US"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回溯</a:t>
              </a:r>
            </a:p>
          </p:txBody>
        </p:sp>
        <p:sp>
          <p:nvSpPr>
            <p:cNvPr id="32" name="AutoShape 31"/>
            <p:cNvSpPr>
              <a:spLocks noChangeArrowheads="1"/>
            </p:cNvSpPr>
            <p:nvPr/>
          </p:nvSpPr>
          <p:spPr bwMode="auto">
            <a:xfrm rot="10800000">
              <a:off x="3348038" y="2874943"/>
              <a:ext cx="288925" cy="1008063"/>
            </a:xfrm>
            <a:prstGeom prst="curvedRightArrow">
              <a:avLst>
                <a:gd name="adj1" fmla="val 69780"/>
                <a:gd name="adj2" fmla="val 139560"/>
                <a:gd name="adj3" fmla="val 33333"/>
              </a:avLst>
            </a:prstGeom>
            <a:gradFill>
              <a:gsLst>
                <a:gs pos="0">
                  <a:srgbClr val="CD5158"/>
                </a:gs>
                <a:gs pos="100000">
                  <a:srgbClr val="C0262E"/>
                </a:gs>
              </a:gsLst>
            </a:gradFill>
            <a:ln>
              <a:noFill/>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endParaRPr lang="zh-CN" altLang="en-US">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grpSp>
      <p:grpSp>
        <p:nvGrpSpPr>
          <p:cNvPr id="33" name="组合 37"/>
          <p:cNvGrpSpPr/>
          <p:nvPr/>
        </p:nvGrpSpPr>
        <p:grpSpPr>
          <a:xfrm>
            <a:off x="7578182" y="3481931"/>
            <a:ext cx="1531762" cy="1008062"/>
            <a:chOff x="7235825" y="2803506"/>
            <a:chExt cx="1531762" cy="1008062"/>
          </a:xfrm>
        </p:grpSpPr>
        <p:sp>
          <p:nvSpPr>
            <p:cNvPr id="34" name="AutoShape 20"/>
            <p:cNvSpPr>
              <a:spLocks noChangeArrowheads="1"/>
            </p:cNvSpPr>
            <p:nvPr/>
          </p:nvSpPr>
          <p:spPr bwMode="auto">
            <a:xfrm rot="10800000">
              <a:off x="7235825" y="2803506"/>
              <a:ext cx="288925" cy="1008062"/>
            </a:xfrm>
            <a:prstGeom prst="curvedRightArrow">
              <a:avLst>
                <a:gd name="adj1" fmla="val 69780"/>
                <a:gd name="adj2" fmla="val 139560"/>
                <a:gd name="adj3" fmla="val 33333"/>
              </a:avLst>
            </a:prstGeom>
            <a:gradFill>
              <a:gsLst>
                <a:gs pos="0">
                  <a:srgbClr val="CD5158"/>
                </a:gs>
                <a:gs pos="100000">
                  <a:srgbClr val="C0262E"/>
                </a:gs>
              </a:gsLst>
            </a:gradFill>
            <a:ln>
              <a:noFill/>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endParaRPr lang="zh-CN" altLang="en-US">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35" name="Text Box 32"/>
            <p:cNvSpPr txBox="1">
              <a:spLocks noChangeArrowheads="1"/>
            </p:cNvSpPr>
            <p:nvPr/>
          </p:nvSpPr>
          <p:spPr bwMode="auto">
            <a:xfrm>
              <a:off x="7615062" y="2946381"/>
              <a:ext cx="1152525" cy="692150"/>
            </a:xfrm>
            <a:prstGeom prst="rect">
              <a:avLst/>
            </a:prstGeom>
            <a:noFill/>
            <a:ln w="28575" algn="ctr">
              <a:noFill/>
              <a:miter lim="800000"/>
              <a:tailEnd type="none" w="med" len="lg"/>
            </a:ln>
            <a:effectLst/>
          </p:spPr>
          <p:txBody>
            <a:bodyPr lIns="0" tIns="0" rIns="0" bIns="0">
              <a:spAutoFit/>
            </a:bodyPr>
            <a:lstStyle/>
            <a:p>
              <a:pPr>
                <a:lnSpc>
                  <a:spcPct val="50000"/>
                </a:lnSpc>
                <a:spcBef>
                  <a:spcPct val="50000"/>
                </a:spcBef>
              </a:pPr>
              <a:r>
                <a:rPr lang="zh-CN" altLang="en-US"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置</a:t>
              </a:r>
              <a:r>
                <a:rPr lang="en-US" altLang="zh-CN"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visited</a:t>
              </a:r>
            </a:p>
            <a:p>
              <a:pPr>
                <a:lnSpc>
                  <a:spcPct val="50000"/>
                </a:lnSpc>
                <a:spcBef>
                  <a:spcPct val="50000"/>
                </a:spcBef>
              </a:pPr>
              <a:r>
                <a:rPr lang="en-US" altLang="zh-CN"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a:t>
              </a:r>
              <a:r>
                <a:rPr lang="en-US" altLang="zh-CN" i="1"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u</a:t>
              </a:r>
              <a:r>
                <a:rPr lang="en-US" altLang="zh-CN" i="1" baseline="-250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m</a:t>
              </a:r>
              <a:r>
                <a:rPr lang="en-US" altLang="zh-CN"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]=0</a:t>
              </a:r>
            </a:p>
            <a:p>
              <a:pPr>
                <a:lnSpc>
                  <a:spcPct val="50000"/>
                </a:lnSpc>
                <a:spcBef>
                  <a:spcPct val="50000"/>
                </a:spcBef>
              </a:pPr>
              <a:r>
                <a:rPr lang="zh-CN" altLang="en-US"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回溯</a:t>
              </a:r>
            </a:p>
          </p:txBody>
        </p:sp>
      </p:grpSp>
      <p:grpSp>
        <p:nvGrpSpPr>
          <p:cNvPr id="36" name="Group 43"/>
          <p:cNvGrpSpPr/>
          <p:nvPr/>
        </p:nvGrpSpPr>
        <p:grpSpPr bwMode="auto">
          <a:xfrm>
            <a:off x="5562058" y="1897606"/>
            <a:ext cx="2447925" cy="1008062"/>
            <a:chOff x="3288" y="482"/>
            <a:chExt cx="1542" cy="635"/>
          </a:xfrm>
        </p:grpSpPr>
        <p:sp>
          <p:nvSpPr>
            <p:cNvPr id="37" name="Text Box 16"/>
            <p:cNvSpPr txBox="1">
              <a:spLocks noChangeArrowheads="1"/>
            </p:cNvSpPr>
            <p:nvPr/>
          </p:nvSpPr>
          <p:spPr bwMode="auto">
            <a:xfrm>
              <a:off x="3515" y="709"/>
              <a:ext cx="1315" cy="174"/>
            </a:xfrm>
            <a:prstGeom prst="rect">
              <a:avLst/>
            </a:prstGeom>
            <a:noFill/>
            <a:ln w="28575" algn="ctr">
              <a:noFill/>
              <a:miter lim="800000"/>
              <a:tailEnd type="none" w="med" len="lg"/>
            </a:ln>
            <a:effectLst/>
          </p:spPr>
          <p:txBody>
            <a:bodyPr lIns="0" tIns="0" rIns="0" bIns="0">
              <a:spAutoFit/>
            </a:bodyPr>
            <a:lstStyle/>
            <a:p>
              <a:pPr>
                <a:spcBef>
                  <a:spcPct val="50000"/>
                </a:spcBef>
              </a:pPr>
              <a:r>
                <a:rPr lang="en-US" altLang="zh-CN"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visited[</a:t>
              </a:r>
              <a:r>
                <a:rPr lang="en-US" altLang="zh-CN" i="1" dirty="0" err="1">
                  <a:solidFill>
                    <a:srgbClr val="000000"/>
                  </a:solidFill>
                  <a:latin typeface="微软雅黑" panose="020B0503020204020204" pitchFamily="34" charset="-122"/>
                  <a:ea typeface="微软雅黑" panose="020B0503020204020204" pitchFamily="34" charset="-122"/>
                  <a:cs typeface="Consolas" panose="020B0609020204030204" pitchFamily="49" charset="0"/>
                </a:rPr>
                <a:t>u</a:t>
              </a:r>
              <a:r>
                <a:rPr lang="en-US" altLang="zh-CN" baseline="-25000" dirty="0" err="1">
                  <a:solidFill>
                    <a:srgbClr val="000000"/>
                  </a:solidFill>
                  <a:latin typeface="微软雅黑" panose="020B0503020204020204" pitchFamily="34" charset="-122"/>
                  <a:ea typeface="微软雅黑" panose="020B0503020204020204" pitchFamily="34" charset="-122"/>
                  <a:cs typeface="Consolas" panose="020B0609020204030204" pitchFamily="49" charset="0"/>
                </a:rPr>
                <a:t>1</a:t>
              </a:r>
              <a:r>
                <a:rPr lang="en-US" altLang="zh-CN"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]=0</a:t>
              </a:r>
              <a:r>
                <a:rPr lang="zh-CN" altLang="en-US"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回溯</a:t>
              </a:r>
            </a:p>
          </p:txBody>
        </p:sp>
        <p:sp>
          <p:nvSpPr>
            <p:cNvPr id="38" name="AutoShape 33"/>
            <p:cNvSpPr>
              <a:spLocks noChangeArrowheads="1"/>
            </p:cNvSpPr>
            <p:nvPr/>
          </p:nvSpPr>
          <p:spPr bwMode="auto">
            <a:xfrm rot="10800000">
              <a:off x="3288" y="482"/>
              <a:ext cx="182" cy="635"/>
            </a:xfrm>
            <a:prstGeom prst="curvedRightArrow">
              <a:avLst>
                <a:gd name="adj1" fmla="val 69780"/>
                <a:gd name="adj2" fmla="val 139560"/>
                <a:gd name="adj3" fmla="val 33333"/>
              </a:avLst>
            </a:prstGeom>
            <a:gradFill>
              <a:gsLst>
                <a:gs pos="0">
                  <a:srgbClr val="CD5158"/>
                </a:gs>
                <a:gs pos="100000">
                  <a:srgbClr val="C0262E"/>
                </a:gs>
              </a:gsLst>
            </a:gradFill>
            <a:ln>
              <a:noFill/>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endParaRPr lang="zh-CN" altLang="en-US">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grpSp>
      <p:sp>
        <p:nvSpPr>
          <p:cNvPr id="40" name="文本框 39"/>
          <p:cNvSpPr txBox="1"/>
          <p:nvPr/>
        </p:nvSpPr>
        <p:spPr>
          <a:xfrm>
            <a:off x="1100703" y="166638"/>
            <a:ext cx="792480" cy="460375"/>
          </a:xfrm>
          <a:prstGeom prst="rect">
            <a:avLst/>
          </a:prstGeom>
          <a:noFill/>
        </p:spPr>
        <p:txBody>
          <a:bodyPr wrap="none" rtlCol="0" anchor="ctr">
            <a:spAutoFit/>
          </a:bodyPr>
          <a:lstStyle/>
          <a:p>
            <a:r>
              <a:rPr lang="zh-CN" altLang="en-US" sz="2400">
                <a:solidFill>
                  <a:schemeClr val="accent1"/>
                </a:solidFill>
                <a:latin typeface="微软雅黑" panose="020B0503020204020204" pitchFamily="34" charset="-122"/>
                <a:ea typeface="微软雅黑" panose="020B0503020204020204" pitchFamily="34" charset="-122"/>
                <a:cs typeface="Arial" panose="020B0604020202020204"/>
              </a:rPr>
              <a:t>示例</a:t>
            </a:r>
            <a:endParaRPr lang="zh-CN" altLang="en-US" sz="2400" dirty="0">
              <a:solidFill>
                <a:schemeClr val="accent1"/>
              </a:solidFill>
              <a:latin typeface="微软雅黑" panose="020B0503020204020204" pitchFamily="34" charset="-122"/>
              <a:ea typeface="微软雅黑" panose="020B0503020204020204" pitchFamily="34" charset="-122"/>
              <a:cs typeface="Arial" panose="020B0604020202020204"/>
            </a:endParaRPr>
          </a:p>
        </p:txBody>
      </p:sp>
      <p:pic>
        <p:nvPicPr>
          <p:cNvPr id="3" name="图片 2" descr="图片包含 图示&#10;&#10;描述已自动生成"/>
          <p:cNvPicPr>
            <a:picLocks noChangeAspect="1"/>
          </p:cNvPicPr>
          <p:nvPr/>
        </p:nvPicPr>
        <p:blipFill rotWithShape="1">
          <a:blip r:embed="rId13" cstate="print">
            <a:extLst>
              <a:ext uri="{28A0092B-C50C-407E-A947-70E740481C1C}">
                <a14:useLocalDpi xmlns:a14="http://schemas.microsoft.com/office/drawing/2010/main" val="0"/>
              </a:ext>
            </a:extLst>
          </a:blip>
          <a:srcRect r="8193"/>
          <a:stretch>
            <a:fillRect/>
          </a:stretch>
        </p:blipFill>
        <p:spPr>
          <a:xfrm>
            <a:off x="9303206" y="3553369"/>
            <a:ext cx="2888794" cy="3140021"/>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wipe(left)">
                                      <p:cBhvr>
                                        <p:cTn id="7" dur="500"/>
                                        <p:tgtEl>
                                          <p:spTgt spid="40"/>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par>
                          <p:cTn id="11" fill="hold">
                            <p:stCondLst>
                              <p:cond delay="500"/>
                            </p:stCondLst>
                            <p:childTnLst>
                              <p:par>
                                <p:cTn id="12" presetID="1" presetClass="entr" presetSubtype="0" fill="hold" nodeType="afterEffect">
                                  <p:stCondLst>
                                    <p:cond delay="0"/>
                                  </p:stCondLst>
                                  <p:childTnLst>
                                    <p:set>
                                      <p:cBhvr>
                                        <p:cTn id="13" dur="1" fill="hold">
                                          <p:stCondLst>
                                            <p:cond delay="0"/>
                                          </p:stCondLst>
                                        </p:cTn>
                                        <p:tgtEl>
                                          <p:spTgt spid="14"/>
                                        </p:tgtEl>
                                        <p:attrNameLst>
                                          <p:attrName>style.visibility</p:attrName>
                                        </p:attrNameLst>
                                      </p:cBhvr>
                                      <p:to>
                                        <p:strVal val="visible"/>
                                      </p:to>
                                    </p:set>
                                  </p:childTnLst>
                                </p:cTn>
                              </p:par>
                            </p:childTnLst>
                          </p:cTn>
                        </p:par>
                        <p:par>
                          <p:cTn id="14" fill="hold">
                            <p:stCondLst>
                              <p:cond delay="500"/>
                            </p:stCondLst>
                            <p:childTnLst>
                              <p:par>
                                <p:cTn id="15" presetID="1" presetClass="entr" presetSubtype="0" fill="hold" nodeType="after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childTnLst>
                          </p:cTn>
                        </p:par>
                        <p:par>
                          <p:cTn id="17" fill="hold">
                            <p:stCondLst>
                              <p:cond delay="500"/>
                            </p:stCondLst>
                            <p:childTnLst>
                              <p:par>
                                <p:cTn id="18" presetID="1" presetClass="entr" presetSubtype="0" fill="hold" nodeType="afterEffect">
                                  <p:stCondLst>
                                    <p:cond delay="0"/>
                                  </p:stCondLst>
                                  <p:childTnLst>
                                    <p:set>
                                      <p:cBhvr>
                                        <p:cTn id="19" dur="1" fill="hold">
                                          <p:stCondLst>
                                            <p:cond delay="0"/>
                                          </p:stCondLst>
                                        </p:cTn>
                                        <p:tgtEl>
                                          <p:spTgt spid="7"/>
                                        </p:tgtEl>
                                        <p:attrNameLst>
                                          <p:attrName>style.visibility</p:attrName>
                                        </p:attrNameLst>
                                      </p:cBhvr>
                                      <p:to>
                                        <p:strVal val="visible"/>
                                      </p:to>
                                    </p:set>
                                  </p:childTnLst>
                                </p:cTn>
                              </p:par>
                            </p:childTnLst>
                          </p:cTn>
                        </p:par>
                        <p:par>
                          <p:cTn id="20" fill="hold">
                            <p:stCondLst>
                              <p:cond delay="500"/>
                            </p:stCondLst>
                            <p:childTnLst>
                              <p:par>
                                <p:cTn id="21" presetID="1" presetClass="entr" presetSubtype="0" fill="hold" nodeType="afterEffect">
                                  <p:stCondLst>
                                    <p:cond delay="0"/>
                                  </p:stCondLst>
                                  <p:childTnLst>
                                    <p:set>
                                      <p:cBhvr>
                                        <p:cTn id="22" dur="1" fill="hold">
                                          <p:stCondLst>
                                            <p:cond delay="0"/>
                                          </p:stCondLst>
                                        </p:cTn>
                                        <p:tgtEl>
                                          <p:spTgt spid="30"/>
                                        </p:tgtEl>
                                        <p:attrNameLst>
                                          <p:attrName>style.visibility</p:attrName>
                                        </p:attrNameLst>
                                      </p:cBhvr>
                                      <p:to>
                                        <p:strVal val="visible"/>
                                      </p:to>
                                    </p:set>
                                  </p:childTnLst>
                                </p:cTn>
                              </p:par>
                            </p:childTnLst>
                          </p:cTn>
                        </p:par>
                        <p:par>
                          <p:cTn id="23" fill="hold">
                            <p:stCondLst>
                              <p:cond delay="500"/>
                            </p:stCondLst>
                            <p:childTnLst>
                              <p:par>
                                <p:cTn id="24" presetID="1" presetClass="entr" presetSubtype="0" fill="hold" nodeType="afterEffect">
                                  <p:stCondLst>
                                    <p:cond delay="0"/>
                                  </p:stCondLst>
                                  <p:childTnLst>
                                    <p:set>
                                      <p:cBhvr>
                                        <p:cTn id="25" dur="1" fill="hold">
                                          <p:stCondLst>
                                            <p:cond delay="0"/>
                                          </p:stCondLst>
                                        </p:cTn>
                                        <p:tgtEl>
                                          <p:spTgt spid="27"/>
                                        </p:tgtEl>
                                        <p:attrNameLst>
                                          <p:attrName>style.visibility</p:attrName>
                                        </p:attrNameLst>
                                      </p:cBhvr>
                                      <p:to>
                                        <p:strVal val="visible"/>
                                      </p:to>
                                    </p:set>
                                  </p:childTnLst>
                                </p:cTn>
                              </p:par>
                            </p:childTnLst>
                          </p:cTn>
                        </p:par>
                        <p:par>
                          <p:cTn id="26" fill="hold">
                            <p:stCondLst>
                              <p:cond delay="500"/>
                            </p:stCondLst>
                            <p:childTnLst>
                              <p:par>
                                <p:cTn id="27" presetID="1" presetClass="entr" presetSubtype="0" fill="hold" nodeType="after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childTnLst>
                          </p:cTn>
                        </p:par>
                        <p:par>
                          <p:cTn id="29" fill="hold">
                            <p:stCondLst>
                              <p:cond delay="500"/>
                            </p:stCondLst>
                            <p:childTnLst>
                              <p:par>
                                <p:cTn id="30" presetID="1" presetClass="entr" presetSubtype="0" fill="hold" nodeType="afterEffect">
                                  <p:stCondLst>
                                    <p:cond delay="0"/>
                                  </p:stCondLst>
                                  <p:childTnLst>
                                    <p:set>
                                      <p:cBhvr>
                                        <p:cTn id="31" dur="1" fill="hold">
                                          <p:stCondLst>
                                            <p:cond delay="0"/>
                                          </p:stCondLst>
                                        </p:cTn>
                                        <p:tgtEl>
                                          <p:spTgt spid="20"/>
                                        </p:tgtEl>
                                        <p:attrNameLst>
                                          <p:attrName>style.visibility</p:attrName>
                                        </p:attrNameLst>
                                      </p:cBhvr>
                                      <p:to>
                                        <p:strVal val="visible"/>
                                      </p:to>
                                    </p:set>
                                  </p:childTnLst>
                                </p:cTn>
                              </p:par>
                            </p:childTnLst>
                          </p:cTn>
                        </p:par>
                        <p:par>
                          <p:cTn id="32" fill="hold">
                            <p:stCondLst>
                              <p:cond delay="500"/>
                            </p:stCondLst>
                            <p:childTnLst>
                              <p:par>
                                <p:cTn id="33" presetID="1" presetClass="entr" presetSubtype="0" fill="hold" nodeType="afterEffect">
                                  <p:stCondLst>
                                    <p:cond delay="0"/>
                                  </p:stCondLst>
                                  <p:childTnLst>
                                    <p:set>
                                      <p:cBhvr>
                                        <p:cTn id="34" dur="1" fill="hold">
                                          <p:stCondLst>
                                            <p:cond delay="0"/>
                                          </p:stCondLst>
                                        </p:cTn>
                                        <p:tgtEl>
                                          <p:spTgt spid="33"/>
                                        </p:tgtEl>
                                        <p:attrNameLst>
                                          <p:attrName>style.visibility</p:attrName>
                                        </p:attrNameLst>
                                      </p:cBhvr>
                                      <p:to>
                                        <p:strVal val="visible"/>
                                      </p:to>
                                    </p:set>
                                  </p:childTnLst>
                                </p:cTn>
                              </p:par>
                            </p:childTnLst>
                          </p:cTn>
                        </p:par>
                        <p:par>
                          <p:cTn id="35" fill="hold">
                            <p:stCondLst>
                              <p:cond delay="500"/>
                            </p:stCondLst>
                            <p:childTnLst>
                              <p:par>
                                <p:cTn id="36" presetID="1" presetClass="entr" presetSubtype="0" fill="hold" nodeType="afterEffect">
                                  <p:stCondLst>
                                    <p:cond delay="0"/>
                                  </p:stCondLst>
                                  <p:childTnLst>
                                    <p:set>
                                      <p:cBhvr>
                                        <p:cTn id="37" dur="1" fill="hold">
                                          <p:stCondLst>
                                            <p:cond delay="0"/>
                                          </p:stCondLst>
                                        </p:cTn>
                                        <p:tgtEl>
                                          <p:spTgt spid="36"/>
                                        </p:tgtEl>
                                        <p:attrNameLst>
                                          <p:attrName>style.visibility</p:attrName>
                                        </p:attrNameLst>
                                      </p:cBhvr>
                                      <p:to>
                                        <p:strVal val="visible"/>
                                      </p:to>
                                    </p:set>
                                  </p:childTnLst>
                                </p:cTn>
                              </p:par>
                            </p:childTnLst>
                          </p:cTn>
                        </p:par>
                        <p:par>
                          <p:cTn id="38" fill="hold">
                            <p:stCondLst>
                              <p:cond delay="500"/>
                            </p:stCondLst>
                            <p:childTnLst>
                              <p:par>
                                <p:cTn id="39" presetID="1" presetClass="entr" presetSubtype="0" fill="hold" grpId="0" nodeType="afterEffect">
                                  <p:stCondLst>
                                    <p:cond delay="0"/>
                                  </p:stCondLst>
                                  <p:childTnLst>
                                    <p:set>
                                      <p:cBhvr>
                                        <p:cTn id="40" dur="1" fill="hold">
                                          <p:stCondLst>
                                            <p:cond delay="0"/>
                                          </p:stCondLst>
                                        </p:cTn>
                                        <p:tgtEl>
                                          <p:spTgt spid="6"/>
                                        </p:tgtEl>
                                        <p:attrNameLst>
                                          <p:attrName>style.visibility</p:attrName>
                                        </p:attrNameLst>
                                      </p:cBhvr>
                                      <p:to>
                                        <p:strVal val="visible"/>
                                      </p:to>
                                    </p:set>
                                  </p:childTnLst>
                                </p:cTn>
                              </p:par>
                            </p:childTnLst>
                          </p:cTn>
                        </p:par>
                        <p:par>
                          <p:cTn id="41" fill="hold">
                            <p:stCondLst>
                              <p:cond delay="500"/>
                            </p:stCondLst>
                            <p:childTnLst>
                              <p:par>
                                <p:cTn id="42" presetID="1" presetClass="entr" presetSubtype="0" fill="hold" grpId="0" nodeType="afterEffect">
                                  <p:stCondLst>
                                    <p:cond delay="0"/>
                                  </p:stCondLst>
                                  <p:childTnLst>
                                    <p:set>
                                      <p:cBhvr>
                                        <p:cTn id="43"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6" grpId="0" bldLvl="0" animBg="1"/>
      <p:bldP spid="4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a:spLocks noChangeArrowheads="1"/>
          </p:cNvSpPr>
          <p:nvPr>
            <p:custDataLst>
              <p:tags r:id="rId1"/>
            </p:custDataLst>
          </p:nvPr>
        </p:nvSpPr>
        <p:spPr bwMode="auto">
          <a:xfrm>
            <a:off x="1331843" y="1571613"/>
            <a:ext cx="6738731" cy="3447415"/>
          </a:xfrm>
          <a:prstGeom prst="rect">
            <a:avLst/>
          </a:prstGeom>
          <a:noFill/>
          <a:ln w="25400">
            <a:solidFill>
              <a:schemeClr val="lt2">
                <a:lumMod val="50000"/>
              </a:schemeClr>
            </a:solidFill>
            <a:prstDash val="sysDash"/>
          </a:ln>
          <a:effectLst/>
          <a:scene3d>
            <a:camera prst="orthographicFront">
              <a:rot lat="0" lon="0" rev="0"/>
            </a:camera>
            <a:lightRig rig="chilly" dir="t">
              <a:rot lat="0" lon="0" rev="18480000"/>
            </a:lightRig>
          </a:scene3d>
          <a:sp3d prstMaterial="matte"/>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defPPr>
              <a:defRPr lang="zh-CN"/>
            </a:defPPr>
            <a:lvl1pPr marL="342900" indent="-342900">
              <a:lnSpc>
                <a:spcPts val="2800"/>
              </a:lnSpc>
              <a:spcBef>
                <a:spcPts val="1200"/>
              </a:spcBef>
              <a:buFont typeface="Wingdings" panose="05000000000000000000" pitchFamily="2" charset="2"/>
              <a:buChar char="n"/>
              <a:defRPr sz="2000">
                <a:solidFill>
                  <a:srgbClr val="525252"/>
                </a:solidFill>
                <a:latin typeface="Consolas" panose="020B0609020204030204" pitchFamily="49" charset="0"/>
                <a:ea typeface="楷体" panose="02010609060101010101" pitchFamily="49" charset="-122"/>
                <a:cs typeface="Consolas" panose="020B0609020204030204" pitchFamily="49" charset="0"/>
              </a:defRPr>
            </a:lvl1pPr>
          </a:lstStyle>
          <a:p>
            <a:pPr>
              <a:lnSpc>
                <a:spcPct val="200000"/>
              </a:lnSpc>
            </a:pPr>
            <a:r>
              <a:rPr lang="zh-CN" altLang="zh-CN">
                <a:solidFill>
                  <a:srgbClr val="000000"/>
                </a:solidFill>
                <a:latin typeface="微软雅黑" panose="020B0503020204020204" pitchFamily="34" charset="-122"/>
                <a:ea typeface="微软雅黑" panose="020B0503020204020204" pitchFamily="34" charset="-122"/>
              </a:rPr>
              <a:t>从图中某个起始点</a:t>
            </a:r>
            <a:r>
              <a:rPr lang="en-US" altLang="zh-CN">
                <a:solidFill>
                  <a:srgbClr val="000000"/>
                </a:solidFill>
                <a:latin typeface="微软雅黑" panose="020B0503020204020204" pitchFamily="34" charset="-122"/>
                <a:ea typeface="微软雅黑" panose="020B0503020204020204" pitchFamily="34" charset="-122"/>
              </a:rPr>
              <a:t>v</a:t>
            </a:r>
            <a:r>
              <a:rPr lang="zh-CN" altLang="zh-CN">
                <a:solidFill>
                  <a:srgbClr val="000000"/>
                </a:solidFill>
                <a:latin typeface="微软雅黑" panose="020B0503020204020204" pitchFamily="34" charset="-122"/>
                <a:ea typeface="微软雅黑" panose="020B0503020204020204" pitchFamily="34" charset="-122"/>
              </a:rPr>
              <a:t>出发</a:t>
            </a:r>
            <a:r>
              <a:rPr lang="zh-CN" altLang="en-US">
                <a:solidFill>
                  <a:srgbClr val="000000"/>
                </a:solidFill>
                <a:latin typeface="微软雅黑" panose="020B0503020204020204" pitchFamily="34" charset="-122"/>
                <a:ea typeface="微软雅黑" panose="020B0503020204020204" pitchFamily="34" charset="-122"/>
              </a:rPr>
              <a:t>进行</a:t>
            </a:r>
            <a:r>
              <a:rPr lang="zh-CN" altLang="zh-CN">
                <a:solidFill>
                  <a:srgbClr val="000000"/>
                </a:solidFill>
                <a:latin typeface="微软雅黑" panose="020B0503020204020204" pitchFamily="34" charset="-122"/>
                <a:ea typeface="微软雅黑" panose="020B0503020204020204" pitchFamily="34" charset="-122"/>
              </a:rPr>
              <a:t>深度优先搜索</a:t>
            </a:r>
            <a:r>
              <a:rPr lang="en-US" altLang="zh-CN">
                <a:solidFill>
                  <a:srgbClr val="000000"/>
                </a:solidFill>
                <a:latin typeface="微软雅黑" panose="020B0503020204020204" pitchFamily="34" charset="-122"/>
                <a:ea typeface="微软雅黑" panose="020B0503020204020204" pitchFamily="34" charset="-122"/>
              </a:rPr>
              <a:t>—DFS(v) </a:t>
            </a:r>
            <a:r>
              <a:rPr lang="zh-CN" altLang="zh-CN">
                <a:solidFill>
                  <a:srgbClr val="000000"/>
                </a:solidFill>
                <a:latin typeface="微软雅黑" panose="020B0503020204020204" pitchFamily="34" charset="-122"/>
                <a:ea typeface="微软雅黑" panose="020B0503020204020204" pitchFamily="34" charset="-122"/>
              </a:rPr>
              <a:t>，首先访问初始顶点</a:t>
            </a:r>
            <a:r>
              <a:rPr lang="en-US" altLang="zh-CN">
                <a:solidFill>
                  <a:srgbClr val="000000"/>
                </a:solidFill>
                <a:latin typeface="微软雅黑" panose="020B0503020204020204" pitchFamily="34" charset="-122"/>
                <a:ea typeface="微软雅黑" panose="020B0503020204020204" pitchFamily="34" charset="-122"/>
              </a:rPr>
              <a:t>v</a:t>
            </a:r>
            <a:r>
              <a:rPr lang="zh-CN" altLang="en-US">
                <a:solidFill>
                  <a:srgbClr val="000000"/>
                </a:solidFill>
                <a:latin typeface="微软雅黑" panose="020B0503020204020204" pitchFamily="34" charset="-122"/>
                <a:ea typeface="微软雅黑" panose="020B0503020204020204" pitchFamily="34" charset="-122"/>
              </a:rPr>
              <a:t>。</a:t>
            </a:r>
            <a:endParaRPr lang="en-US" altLang="zh-CN">
              <a:solidFill>
                <a:srgbClr val="000000"/>
              </a:solidFill>
              <a:latin typeface="微软雅黑" panose="020B0503020204020204" pitchFamily="34" charset="-122"/>
              <a:ea typeface="微软雅黑" panose="020B0503020204020204" pitchFamily="34" charset="-122"/>
            </a:endParaRPr>
          </a:p>
          <a:p>
            <a:pPr>
              <a:lnSpc>
                <a:spcPct val="200000"/>
              </a:lnSpc>
            </a:pPr>
            <a:r>
              <a:rPr lang="zh-CN" altLang="zh-CN">
                <a:solidFill>
                  <a:srgbClr val="000000"/>
                </a:solidFill>
                <a:latin typeface="微软雅黑" panose="020B0503020204020204" pitchFamily="34" charset="-122"/>
                <a:ea typeface="微软雅黑" panose="020B0503020204020204" pitchFamily="34" charset="-122"/>
              </a:rPr>
              <a:t>然后选择一个与顶点</a:t>
            </a:r>
            <a:r>
              <a:rPr lang="en-US" altLang="zh-CN">
                <a:solidFill>
                  <a:srgbClr val="000000"/>
                </a:solidFill>
                <a:latin typeface="微软雅黑" panose="020B0503020204020204" pitchFamily="34" charset="-122"/>
                <a:ea typeface="微软雅黑" panose="020B0503020204020204" pitchFamily="34" charset="-122"/>
              </a:rPr>
              <a:t>v</a:t>
            </a:r>
            <a:r>
              <a:rPr lang="zh-CN" altLang="zh-CN">
                <a:solidFill>
                  <a:srgbClr val="000000"/>
                </a:solidFill>
                <a:latin typeface="微软雅黑" panose="020B0503020204020204" pitchFamily="34" charset="-122"/>
                <a:ea typeface="微软雅黑" panose="020B0503020204020204" pitchFamily="34" charset="-122"/>
              </a:rPr>
              <a:t>邻接且没被访问过的顶点</a:t>
            </a:r>
            <a:r>
              <a:rPr lang="en-US" altLang="zh-CN">
                <a:solidFill>
                  <a:srgbClr val="000000"/>
                </a:solidFill>
                <a:latin typeface="微软雅黑" panose="020B0503020204020204" pitchFamily="34" charset="-122"/>
                <a:ea typeface="微软雅黑" panose="020B0503020204020204" pitchFamily="34" charset="-122"/>
              </a:rPr>
              <a:t>w</a:t>
            </a:r>
            <a:r>
              <a:rPr lang="zh-CN" altLang="zh-CN">
                <a:solidFill>
                  <a:srgbClr val="000000"/>
                </a:solidFill>
                <a:latin typeface="微软雅黑" panose="020B0503020204020204" pitchFamily="34" charset="-122"/>
                <a:ea typeface="微软雅黑" panose="020B0503020204020204" pitchFamily="34" charset="-122"/>
              </a:rPr>
              <a:t>为初始顶点，再从</a:t>
            </a:r>
            <a:r>
              <a:rPr lang="en-US" altLang="zh-CN">
                <a:solidFill>
                  <a:srgbClr val="000000"/>
                </a:solidFill>
                <a:latin typeface="微软雅黑" panose="020B0503020204020204" pitchFamily="34" charset="-122"/>
                <a:ea typeface="微软雅黑" panose="020B0503020204020204" pitchFamily="34" charset="-122"/>
              </a:rPr>
              <a:t>w</a:t>
            </a:r>
            <a:r>
              <a:rPr lang="zh-CN" altLang="zh-CN">
                <a:solidFill>
                  <a:srgbClr val="000000"/>
                </a:solidFill>
                <a:latin typeface="微软雅黑" panose="020B0503020204020204" pitchFamily="34" charset="-122"/>
                <a:ea typeface="微软雅黑" panose="020B0503020204020204" pitchFamily="34" charset="-122"/>
              </a:rPr>
              <a:t>出发进行深度优先搜索</a:t>
            </a:r>
            <a:r>
              <a:rPr lang="en-US" altLang="zh-CN">
                <a:solidFill>
                  <a:srgbClr val="000000"/>
                </a:solidFill>
                <a:latin typeface="微软雅黑" panose="020B0503020204020204" pitchFamily="34" charset="-122"/>
                <a:ea typeface="微软雅黑" panose="020B0503020204020204" pitchFamily="34" charset="-122"/>
              </a:rPr>
              <a:t>—DFS(w)</a:t>
            </a:r>
            <a:r>
              <a:rPr lang="zh-CN" altLang="zh-CN">
                <a:solidFill>
                  <a:srgbClr val="000000"/>
                </a:solidFill>
                <a:latin typeface="微软雅黑" panose="020B0503020204020204" pitchFamily="34" charset="-122"/>
                <a:ea typeface="微软雅黑" panose="020B0503020204020204" pitchFamily="34" charset="-122"/>
              </a:rPr>
              <a:t>，直到图中与当前顶点</a:t>
            </a:r>
            <a:r>
              <a:rPr lang="en-US" altLang="zh-CN">
                <a:solidFill>
                  <a:srgbClr val="000000"/>
                </a:solidFill>
                <a:latin typeface="微软雅黑" panose="020B0503020204020204" pitchFamily="34" charset="-122"/>
                <a:ea typeface="微软雅黑" panose="020B0503020204020204" pitchFamily="34" charset="-122"/>
              </a:rPr>
              <a:t>v</a:t>
            </a:r>
            <a:r>
              <a:rPr lang="zh-CN" altLang="zh-CN">
                <a:solidFill>
                  <a:srgbClr val="000000"/>
                </a:solidFill>
                <a:latin typeface="微软雅黑" panose="020B0503020204020204" pitchFamily="34" charset="-122"/>
                <a:ea typeface="微软雅黑" panose="020B0503020204020204" pitchFamily="34" charset="-122"/>
              </a:rPr>
              <a:t>邻接的所有顶点都被访问过为止。</a:t>
            </a:r>
          </a:p>
        </p:txBody>
      </p:sp>
      <p:sp>
        <p:nvSpPr>
          <p:cNvPr id="5" name="TextBox 4"/>
          <p:cNvSpPr txBox="1"/>
          <p:nvPr/>
        </p:nvSpPr>
        <p:spPr>
          <a:xfrm>
            <a:off x="4129704" y="5626231"/>
            <a:ext cx="1357322" cy="398780"/>
          </a:xfrm>
          <a:prstGeom prst="rect">
            <a:avLst/>
          </a:prstGeom>
          <a:noFill/>
        </p:spPr>
        <p:txBody>
          <a:bodyPr wrap="square" rtlCol="0">
            <a:spAutoFit/>
          </a:bodyPr>
          <a:lstStyle/>
          <a:p>
            <a:r>
              <a:rPr lang="zh-CN" altLang="zh-CN" sz="2000">
                <a:solidFill>
                  <a:srgbClr val="000000"/>
                </a:solidFill>
                <a:latin typeface="微软雅黑" panose="020B0503020204020204" pitchFamily="34" charset="-122"/>
                <a:ea typeface="微软雅黑" panose="020B0503020204020204" pitchFamily="34" charset="-122"/>
              </a:rPr>
              <a:t>递归过程</a:t>
            </a:r>
            <a:endParaRPr lang="zh-CN" altLang="zh-CN" sz="2000">
              <a:solidFill>
                <a:srgbClr val="000000"/>
              </a:solidFill>
              <a:latin typeface="微软雅黑" panose="020B0503020204020204" pitchFamily="34" charset="-122"/>
              <a:ea typeface="微软雅黑" panose="020B0503020204020204" pitchFamily="34" charset="-122"/>
              <a:cs typeface="Consolas" panose="020B0609020204030204" pitchFamily="49" charset="0"/>
            </a:endParaRPr>
          </a:p>
        </p:txBody>
      </p:sp>
      <p:sp>
        <p:nvSpPr>
          <p:cNvPr id="6" name="上箭头 5"/>
          <p:cNvSpPr/>
          <p:nvPr>
            <p:custDataLst>
              <p:tags r:id="rId2"/>
            </p:custDataLst>
          </p:nvPr>
        </p:nvSpPr>
        <p:spPr>
          <a:xfrm>
            <a:off x="4594051" y="5226781"/>
            <a:ext cx="214314" cy="285752"/>
          </a:xfrm>
          <a:prstGeom prst="upArrow">
            <a:avLst/>
          </a:prstGeom>
          <a:gradFill>
            <a:gsLst>
              <a:gs pos="0">
                <a:srgbClr val="C0262E"/>
              </a:gs>
              <a:gs pos="100000">
                <a:srgbClr val="CD5158"/>
              </a:gs>
            </a:gsLst>
          </a:gradFill>
          <a:ln>
            <a:solidFill>
              <a:schemeClr val="accent2"/>
            </a:solidFill>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solidFill>
                <a:schemeClr val="lt1"/>
              </a:solidFill>
            </a:endParaRPr>
          </a:p>
        </p:txBody>
      </p:sp>
      <p:sp>
        <p:nvSpPr>
          <p:cNvPr id="8" name="文本框 7"/>
          <p:cNvSpPr txBox="1"/>
          <p:nvPr/>
        </p:nvSpPr>
        <p:spPr>
          <a:xfrm>
            <a:off x="1073369" y="144242"/>
            <a:ext cx="2012950" cy="460375"/>
          </a:xfrm>
          <a:prstGeom prst="rect">
            <a:avLst/>
          </a:prstGeom>
          <a:noFill/>
        </p:spPr>
        <p:txBody>
          <a:bodyPr wrap="none" rtlCol="0" anchor="ctr">
            <a:spAutoFit/>
          </a:bodyPr>
          <a:lstStyle/>
          <a:p>
            <a:r>
              <a:rPr lang="en-US" altLang="zh-CN" sz="2400">
                <a:solidFill>
                  <a:schemeClr val="accent1"/>
                </a:solidFill>
                <a:latin typeface="微软雅黑" panose="020B0503020204020204" pitchFamily="34" charset="-122"/>
                <a:ea typeface="微软雅黑" panose="020B0503020204020204" pitchFamily="34" charset="-122"/>
                <a:cs typeface="Arial" panose="020B0604020202020204"/>
              </a:rPr>
              <a:t>7.3  </a:t>
            </a:r>
            <a:r>
              <a:rPr lang="zh-CN" altLang="en-US" sz="2400">
                <a:solidFill>
                  <a:schemeClr val="accent1"/>
                </a:solidFill>
                <a:latin typeface="微软雅黑" panose="020B0503020204020204" pitchFamily="34" charset="-122"/>
                <a:ea typeface="微软雅黑" panose="020B0503020204020204" pitchFamily="34" charset="-122"/>
                <a:cs typeface="Arial" panose="020B0604020202020204"/>
              </a:rPr>
              <a:t>图的遍历</a:t>
            </a:r>
          </a:p>
        </p:txBody>
      </p:sp>
      <p:sp>
        <p:nvSpPr>
          <p:cNvPr id="9" name="Text Box 5"/>
          <p:cNvSpPr txBox="1">
            <a:spLocks noChangeArrowheads="1"/>
          </p:cNvSpPr>
          <p:nvPr/>
        </p:nvSpPr>
        <p:spPr bwMode="auto">
          <a:xfrm>
            <a:off x="1038673" y="847545"/>
            <a:ext cx="4846561" cy="398780"/>
          </a:xfrm>
          <a:prstGeom prst="rect">
            <a:avLst/>
          </a:prstGeom>
          <a:noFill/>
        </p:spPr>
        <p:txBody>
          <a:bodyPr wrap="square">
            <a:spAutoFit/>
          </a:bodyPr>
          <a:lstStyle>
            <a:defPPr>
              <a:defRPr lang="zh-CN"/>
            </a:defPPr>
            <a:lvl1pPr marL="342900" marR="0" lvl="0" indent="-342900" fontAlgn="auto">
              <a:lnSpc>
                <a:spcPct val="100000"/>
              </a:lnSpc>
              <a:spcBef>
                <a:spcPts val="0"/>
              </a:spcBef>
              <a:spcAft>
                <a:spcPts val="0"/>
              </a:spcAft>
              <a:buClrTx/>
              <a:buSzTx/>
              <a:buFont typeface="Wingdings" panose="05000000000000000000" pitchFamily="2" charset="2"/>
              <a:buChar char="l"/>
              <a:defRPr kumimoji="0" sz="2000" b="0" i="0" u="none" strike="noStrike" cap="none" spc="0" normalizeH="0" baseline="0">
                <a:ln>
                  <a:noFill/>
                </a:ln>
                <a:solidFill>
                  <a:srgbClr val="A5A5A5">
                    <a:lumMod val="50000"/>
                  </a:srgbClr>
                </a:solidFill>
                <a:effectLst/>
                <a:uLnTx/>
                <a:uFillTx/>
                <a:latin typeface="思源黑体 CN Heavy" panose="020B0A00000000000000" pitchFamily="34" charset="-122"/>
                <a:ea typeface="思源黑体 CN Heavy" panose="020B0A00000000000000" pitchFamily="34" charset="-122"/>
              </a:defRPr>
            </a:lvl1pPr>
          </a:lstStyle>
          <a:p>
            <a:r>
              <a:rPr lang="en-US" altLang="zh-CN">
                <a:solidFill>
                  <a:srgbClr val="000000"/>
                </a:solidFill>
                <a:latin typeface="微软雅黑" panose="020B0503020204020204" pitchFamily="34" charset="-122"/>
                <a:ea typeface="微软雅黑" panose="020B0503020204020204" pitchFamily="34" charset="-122"/>
              </a:rPr>
              <a:t>7.3.2 </a:t>
            </a:r>
            <a:r>
              <a:rPr lang="zh-CN" altLang="en-US">
                <a:solidFill>
                  <a:srgbClr val="000000"/>
                </a:solidFill>
                <a:latin typeface="微软雅黑" panose="020B0503020204020204" pitchFamily="34" charset="-122"/>
                <a:ea typeface="微软雅黑" panose="020B0503020204020204" pitchFamily="34" charset="-122"/>
              </a:rPr>
              <a:t>深度优先遍历</a:t>
            </a:r>
          </a:p>
        </p:txBody>
      </p:sp>
      <p:pic>
        <p:nvPicPr>
          <p:cNvPr id="4" name="图片 3" descr="卡通人物&#10;&#10;描述已自动生成"/>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39150" y="1744152"/>
            <a:ext cx="3752850" cy="4029075"/>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0-#ppt_w/2"/>
                                          </p:val>
                                        </p:tav>
                                        <p:tav tm="100000">
                                          <p:val>
                                            <p:strVal val="#ppt_x"/>
                                          </p:val>
                                        </p:tav>
                                      </p:tavLst>
                                    </p:anim>
                                    <p:anim calcmode="lin" valueType="num">
                                      <p:cBhvr additive="base">
                                        <p:cTn id="12" dur="500" fill="hold"/>
                                        <p:tgtEl>
                                          <p:spTgt spid="9"/>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10" presetClass="entr" presetSubtype="0" fill="hold" nodeType="after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childTnLst>
                                </p:cTn>
                              </p:par>
                            </p:childTnLst>
                          </p:cTn>
                        </p:par>
                        <p:par>
                          <p:cTn id="17" fill="hold">
                            <p:stCondLst>
                              <p:cond delay="1500"/>
                            </p:stCondLst>
                            <p:childTnLst>
                              <p:par>
                                <p:cTn id="18" presetID="10" presetClass="entr" presetSubtype="0" fill="hold" grpId="0" nodeType="after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fade">
                                      <p:cBhvr>
                                        <p:cTn id="20" dur="500"/>
                                        <p:tgtEl>
                                          <p:spTgt spid="3"/>
                                        </p:tgtEl>
                                      </p:cBhvr>
                                    </p:animEffect>
                                  </p:childTnLst>
                                </p:cTn>
                              </p:par>
                            </p:childTnLst>
                          </p:cTn>
                        </p:par>
                        <p:par>
                          <p:cTn id="21" fill="hold">
                            <p:stCondLst>
                              <p:cond delay="2000"/>
                            </p:stCondLst>
                            <p:childTnLst>
                              <p:par>
                                <p:cTn id="22" presetID="10" presetClass="entr" presetSubtype="0" fill="hold" grpId="0" nodeType="after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500"/>
                                        <p:tgtEl>
                                          <p:spTgt spid="6"/>
                                        </p:tgtEl>
                                      </p:cBhvr>
                                    </p:animEffect>
                                  </p:childTnLst>
                                </p:cTn>
                              </p:par>
                            </p:childTnLst>
                          </p:cTn>
                        </p:par>
                        <p:par>
                          <p:cTn id="25" fill="hold">
                            <p:stCondLst>
                              <p:cond delay="2500"/>
                            </p:stCondLst>
                            <p:childTnLst>
                              <p:par>
                                <p:cTn id="26" presetID="10" presetClass="entr" presetSubtype="0" fill="hold" grpId="0" nodeType="after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5" grpId="0"/>
      <p:bldP spid="6" grpId="0" bldLvl="0" animBg="1"/>
      <p:bldP spid="8" grpId="0"/>
      <p:bldP spid="9" grpId="0"/>
    </p:bld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Box 2"/>
          <p:cNvSpPr txBox="1"/>
          <p:nvPr>
            <p:custDataLst>
              <p:tags r:id="rId1"/>
            </p:custDataLst>
          </p:nvPr>
        </p:nvSpPr>
        <p:spPr>
          <a:xfrm>
            <a:off x="869141" y="1031706"/>
            <a:ext cx="10453718" cy="5273040"/>
          </a:xfrm>
          <a:prstGeom prst="rect">
            <a:avLst/>
          </a:prstGeom>
          <a:noFill/>
          <a:ln w="19050">
            <a:solidFill>
              <a:schemeClr val="lt1">
                <a:lumMod val="50000"/>
              </a:schemeClr>
            </a:solidFill>
            <a:prstDash val="sysDash"/>
          </a:ln>
          <a:effectLst/>
        </p:spPr>
        <p:style>
          <a:lnRef idx="2">
            <a:schemeClr val="accent6"/>
          </a:lnRef>
          <a:fillRef idx="1">
            <a:schemeClr val="lt1"/>
          </a:fillRef>
          <a:effectRef idx="0">
            <a:schemeClr val="accent6"/>
          </a:effectRef>
          <a:fontRef idx="minor">
            <a:schemeClr val="dk1"/>
          </a:fontRef>
        </p:style>
        <p:txBody>
          <a:bodyPr wrap="square" lIns="216000" tIns="144000" bIns="144000" rtlCol="0">
            <a:spAutoFit/>
          </a:bodyPr>
          <a:lstStyle>
            <a:defPPr>
              <a:defRPr lang="zh-CN"/>
            </a:defPPr>
            <a:lvl1pPr>
              <a:lnSpc>
                <a:spcPct val="120000"/>
              </a:lnSpc>
              <a:defRPr sz="2000" b="0">
                <a:solidFill>
                  <a:srgbClr val="525252"/>
                </a:solidFill>
                <a:latin typeface="楷体" panose="02010609060101010101" pitchFamily="49" charset="-122"/>
                <a:ea typeface="楷体" panose="02010609060101010101" pitchFamily="49" charset="-122"/>
                <a:cs typeface="Consolas" panose="020B0609020204030204" pitchFamily="49" charset="0"/>
              </a:defRPr>
            </a:lvl1pPr>
          </a:lstStyle>
          <a:p>
            <a:pPr>
              <a:lnSpc>
                <a:spcPct val="90000"/>
              </a:lnSpc>
            </a:pPr>
            <a:r>
              <a:rPr lang="en-US" altLang="zh-CN">
                <a:solidFill>
                  <a:srgbClr val="000000"/>
                </a:solidFill>
                <a:latin typeface="微软雅黑" panose="020B0503020204020204" pitchFamily="34" charset="-122"/>
                <a:ea typeface="微软雅黑" panose="020B0503020204020204" pitchFamily="34" charset="-122"/>
              </a:rPr>
              <a:t>def FindallPath1(G,u,v):            	#</a:t>
            </a:r>
            <a:r>
              <a:rPr lang="zh-CN" altLang="en-US">
                <a:solidFill>
                  <a:srgbClr val="000000"/>
                </a:solidFill>
                <a:latin typeface="微软雅黑" panose="020B0503020204020204" pitchFamily="34" charset="-122"/>
                <a:ea typeface="微软雅黑" panose="020B0503020204020204" pitchFamily="34" charset="-122"/>
              </a:rPr>
              <a:t>解法</a:t>
            </a:r>
            <a:r>
              <a:rPr lang="en-US" altLang="zh-CN">
                <a:solidFill>
                  <a:srgbClr val="000000"/>
                </a:solidFill>
                <a:latin typeface="微软雅黑" panose="020B0503020204020204" pitchFamily="34" charset="-122"/>
                <a:ea typeface="微软雅黑" panose="020B0503020204020204" pitchFamily="34" charset="-122"/>
              </a:rPr>
              <a:t>1</a:t>
            </a:r>
            <a:r>
              <a:rPr lang="zh-CN" altLang="en-US">
                <a:solidFill>
                  <a:srgbClr val="000000"/>
                </a:solidFill>
                <a:latin typeface="微软雅黑" panose="020B0503020204020204" pitchFamily="34" charset="-122"/>
                <a:ea typeface="微软雅黑" panose="020B0503020204020204" pitchFamily="34" charset="-122"/>
              </a:rPr>
              <a:t>：</a:t>
            </a:r>
            <a:r>
              <a:rPr lang="zh-CN" altLang="zh-CN">
                <a:solidFill>
                  <a:srgbClr val="000000"/>
                </a:solidFill>
                <a:latin typeface="微软雅黑" panose="020B0503020204020204" pitchFamily="34" charset="-122"/>
                <a:ea typeface="微软雅黑" panose="020B0503020204020204" pitchFamily="34" charset="-122"/>
              </a:rPr>
              <a:t>求</a:t>
            </a:r>
            <a:r>
              <a:rPr lang="en-US" altLang="zh-CN">
                <a:solidFill>
                  <a:srgbClr val="000000"/>
                </a:solidFill>
                <a:latin typeface="微软雅黑" panose="020B0503020204020204" pitchFamily="34" charset="-122"/>
                <a:ea typeface="微软雅黑" panose="020B0503020204020204" pitchFamily="34" charset="-122"/>
              </a:rPr>
              <a:t>u</a:t>
            </a:r>
            <a:r>
              <a:rPr lang="zh-CN" altLang="zh-CN">
                <a:solidFill>
                  <a:srgbClr val="000000"/>
                </a:solidFill>
                <a:latin typeface="微软雅黑" panose="020B0503020204020204" pitchFamily="34" charset="-122"/>
                <a:ea typeface="微软雅黑" panose="020B0503020204020204" pitchFamily="34" charset="-122"/>
              </a:rPr>
              <a:t>到</a:t>
            </a:r>
            <a:r>
              <a:rPr lang="en-US" altLang="zh-CN">
                <a:solidFill>
                  <a:srgbClr val="000000"/>
                </a:solidFill>
                <a:latin typeface="微软雅黑" panose="020B0503020204020204" pitchFamily="34" charset="-122"/>
                <a:ea typeface="微软雅黑" panose="020B0503020204020204" pitchFamily="34" charset="-122"/>
              </a:rPr>
              <a:t>v</a:t>
            </a:r>
            <a:r>
              <a:rPr lang="zh-CN" altLang="zh-CN">
                <a:solidFill>
                  <a:srgbClr val="000000"/>
                </a:solidFill>
                <a:latin typeface="微软雅黑" panose="020B0503020204020204" pitchFamily="34" charset="-122"/>
                <a:ea typeface="微软雅黑" panose="020B0503020204020204" pitchFamily="34" charset="-122"/>
              </a:rPr>
              <a:t>的所有简单路径</a:t>
            </a:r>
          </a:p>
          <a:p>
            <a:pPr>
              <a:lnSpc>
                <a:spcPct val="90000"/>
              </a:lnSpc>
            </a:pPr>
            <a:r>
              <a:rPr lang="en-US" altLang="zh-CN">
                <a:solidFill>
                  <a:srgbClr val="000000"/>
                </a:solidFill>
                <a:latin typeface="微软雅黑" panose="020B0503020204020204" pitchFamily="34" charset="-122"/>
                <a:ea typeface="微软雅黑" panose="020B0503020204020204" pitchFamily="34" charset="-122"/>
              </a:rPr>
              <a:t>  path=[-1]*MAXV</a:t>
            </a:r>
            <a:endParaRPr lang="zh-CN" altLang="zh-CN">
              <a:solidFill>
                <a:srgbClr val="000000"/>
              </a:solidFill>
              <a:latin typeface="微软雅黑" panose="020B0503020204020204" pitchFamily="34" charset="-122"/>
              <a:ea typeface="微软雅黑" panose="020B0503020204020204" pitchFamily="34" charset="-122"/>
            </a:endParaRPr>
          </a:p>
          <a:p>
            <a:pPr>
              <a:lnSpc>
                <a:spcPct val="90000"/>
              </a:lnSpc>
            </a:pPr>
            <a:r>
              <a:rPr lang="en-US" altLang="zh-CN">
                <a:solidFill>
                  <a:srgbClr val="000000"/>
                </a:solidFill>
                <a:latin typeface="微软雅黑" panose="020B0503020204020204" pitchFamily="34" charset="-122"/>
                <a:ea typeface="微软雅黑" panose="020B0503020204020204" pitchFamily="34" charset="-122"/>
              </a:rPr>
              <a:t>  d=-1					       #path[0..d]</a:t>
            </a:r>
            <a:r>
              <a:rPr lang="zh-CN" altLang="zh-CN">
                <a:solidFill>
                  <a:srgbClr val="000000"/>
                </a:solidFill>
                <a:latin typeface="微软雅黑" panose="020B0503020204020204" pitchFamily="34" charset="-122"/>
                <a:ea typeface="微软雅黑" panose="020B0503020204020204" pitchFamily="34" charset="-122"/>
              </a:rPr>
              <a:t>存放一条路径</a:t>
            </a:r>
          </a:p>
          <a:p>
            <a:pPr>
              <a:lnSpc>
                <a:spcPct val="90000"/>
              </a:lnSpc>
            </a:pPr>
            <a:r>
              <a:rPr lang="en-US" altLang="zh-CN">
                <a:solidFill>
                  <a:srgbClr val="000000"/>
                </a:solidFill>
                <a:latin typeface="微软雅黑" panose="020B0503020204020204" pitchFamily="34" charset="-122"/>
                <a:ea typeface="微软雅黑" panose="020B0503020204020204" pitchFamily="34" charset="-122"/>
              </a:rPr>
              <a:t>  for i in range(G.n): visited[i]=0 	#</a:t>
            </a:r>
            <a:r>
              <a:rPr lang="zh-CN" altLang="zh-CN">
                <a:solidFill>
                  <a:srgbClr val="000000"/>
                </a:solidFill>
                <a:latin typeface="微软雅黑" panose="020B0503020204020204" pitchFamily="34" charset="-122"/>
                <a:ea typeface="微软雅黑" panose="020B0503020204020204" pitchFamily="34" charset="-122"/>
              </a:rPr>
              <a:t>初始化</a:t>
            </a:r>
          </a:p>
          <a:p>
            <a:pPr>
              <a:lnSpc>
                <a:spcPct val="90000"/>
              </a:lnSpc>
            </a:pPr>
            <a:r>
              <a:rPr lang="en-US" altLang="zh-CN">
                <a:solidFill>
                  <a:srgbClr val="000000"/>
                </a:solidFill>
                <a:latin typeface="微软雅黑" panose="020B0503020204020204" pitchFamily="34" charset="-122"/>
                <a:ea typeface="微软雅黑" panose="020B0503020204020204" pitchFamily="34" charset="-122"/>
              </a:rPr>
              <a:t>  FindallPath11(G,u,v,path,d)</a:t>
            </a:r>
            <a:endParaRPr lang="zh-CN" altLang="zh-CN">
              <a:solidFill>
                <a:srgbClr val="000000"/>
              </a:solidFill>
              <a:latin typeface="微软雅黑" panose="020B0503020204020204" pitchFamily="34" charset="-122"/>
              <a:ea typeface="微软雅黑" panose="020B0503020204020204" pitchFamily="34" charset="-122"/>
            </a:endParaRPr>
          </a:p>
          <a:p>
            <a:pPr>
              <a:lnSpc>
                <a:spcPct val="90000"/>
              </a:lnSpc>
            </a:pPr>
            <a:r>
              <a:rPr lang="en-US" altLang="zh-CN">
                <a:solidFill>
                  <a:srgbClr val="000000"/>
                </a:solidFill>
                <a:latin typeface="微软雅黑" panose="020B0503020204020204" pitchFamily="34" charset="-122"/>
                <a:ea typeface="微软雅黑" panose="020B0503020204020204" pitchFamily="34" charset="-122"/>
              </a:rPr>
              <a:t> </a:t>
            </a:r>
            <a:endParaRPr lang="zh-CN" altLang="zh-CN">
              <a:solidFill>
                <a:srgbClr val="000000"/>
              </a:solidFill>
              <a:latin typeface="微软雅黑" panose="020B0503020204020204" pitchFamily="34" charset="-122"/>
              <a:ea typeface="微软雅黑" panose="020B0503020204020204" pitchFamily="34" charset="-122"/>
            </a:endParaRPr>
          </a:p>
          <a:p>
            <a:pPr>
              <a:lnSpc>
                <a:spcPct val="90000"/>
              </a:lnSpc>
            </a:pPr>
            <a:r>
              <a:rPr lang="en-US" altLang="zh-CN">
                <a:solidFill>
                  <a:srgbClr val="000000"/>
                </a:solidFill>
                <a:latin typeface="微软雅黑" panose="020B0503020204020204" pitchFamily="34" charset="-122"/>
                <a:ea typeface="微软雅黑" panose="020B0503020204020204" pitchFamily="34" charset="-122"/>
              </a:rPr>
              <a:t>def FindallPath11(G,u,v,path,d):    	#</a:t>
            </a:r>
            <a:r>
              <a:rPr lang="zh-CN" altLang="zh-CN">
                <a:solidFill>
                  <a:srgbClr val="000000"/>
                </a:solidFill>
                <a:latin typeface="微软雅黑" panose="020B0503020204020204" pitchFamily="34" charset="-122"/>
                <a:ea typeface="微软雅黑" panose="020B0503020204020204" pitchFamily="34" charset="-122"/>
              </a:rPr>
              <a:t>被</a:t>
            </a:r>
            <a:r>
              <a:rPr lang="en-US" altLang="zh-CN">
                <a:solidFill>
                  <a:srgbClr val="000000"/>
                </a:solidFill>
                <a:latin typeface="微软雅黑" panose="020B0503020204020204" pitchFamily="34" charset="-122"/>
                <a:ea typeface="微软雅黑" panose="020B0503020204020204" pitchFamily="34" charset="-122"/>
              </a:rPr>
              <a:t>Findapath1</a:t>
            </a:r>
            <a:r>
              <a:rPr lang="zh-CN" altLang="zh-CN">
                <a:solidFill>
                  <a:srgbClr val="000000"/>
                </a:solidFill>
                <a:latin typeface="微软雅黑" panose="020B0503020204020204" pitchFamily="34" charset="-122"/>
                <a:ea typeface="微软雅黑" panose="020B0503020204020204" pitchFamily="34" charset="-122"/>
              </a:rPr>
              <a:t>调用</a:t>
            </a:r>
          </a:p>
          <a:p>
            <a:pPr>
              <a:lnSpc>
                <a:spcPct val="90000"/>
              </a:lnSpc>
            </a:pPr>
            <a:r>
              <a:rPr lang="en-US" altLang="zh-CN">
                <a:solidFill>
                  <a:srgbClr val="000000"/>
                </a:solidFill>
                <a:latin typeface="微软雅黑" panose="020B0503020204020204" pitchFamily="34" charset="-122"/>
                <a:ea typeface="微软雅黑" panose="020B0503020204020204" pitchFamily="34" charset="-122"/>
              </a:rPr>
              <a:t>  visited[u]=1</a:t>
            </a:r>
            <a:endParaRPr lang="zh-CN" altLang="zh-CN">
              <a:solidFill>
                <a:srgbClr val="000000"/>
              </a:solidFill>
              <a:latin typeface="微软雅黑" panose="020B0503020204020204" pitchFamily="34" charset="-122"/>
              <a:ea typeface="微软雅黑" panose="020B0503020204020204" pitchFamily="34" charset="-122"/>
            </a:endParaRPr>
          </a:p>
          <a:p>
            <a:pPr>
              <a:lnSpc>
                <a:spcPct val="90000"/>
              </a:lnSpc>
            </a:pPr>
            <a:r>
              <a:rPr lang="en-US" altLang="zh-CN">
                <a:solidFill>
                  <a:srgbClr val="000000"/>
                </a:solidFill>
                <a:latin typeface="微软雅黑" panose="020B0503020204020204" pitchFamily="34" charset="-122"/>
                <a:ea typeface="微软雅黑" panose="020B0503020204020204" pitchFamily="34" charset="-122"/>
              </a:rPr>
              <a:t>  d+=1; path[d]=u			       #</a:t>
            </a:r>
            <a:r>
              <a:rPr lang="zh-CN" altLang="zh-CN">
                <a:solidFill>
                  <a:srgbClr val="000000"/>
                </a:solidFill>
                <a:latin typeface="微软雅黑" panose="020B0503020204020204" pitchFamily="34" charset="-122"/>
                <a:ea typeface="微软雅黑" panose="020B0503020204020204" pitchFamily="34" charset="-122"/>
              </a:rPr>
              <a:t>顶点</a:t>
            </a:r>
            <a:r>
              <a:rPr lang="en-US" altLang="zh-CN">
                <a:solidFill>
                  <a:srgbClr val="000000"/>
                </a:solidFill>
                <a:latin typeface="微软雅黑" panose="020B0503020204020204" pitchFamily="34" charset="-122"/>
                <a:ea typeface="微软雅黑" panose="020B0503020204020204" pitchFamily="34" charset="-122"/>
              </a:rPr>
              <a:t>u</a:t>
            </a:r>
            <a:r>
              <a:rPr lang="zh-CN" altLang="zh-CN">
                <a:solidFill>
                  <a:srgbClr val="000000"/>
                </a:solidFill>
                <a:latin typeface="微软雅黑" panose="020B0503020204020204" pitchFamily="34" charset="-122"/>
                <a:ea typeface="微软雅黑" panose="020B0503020204020204" pitchFamily="34" charset="-122"/>
              </a:rPr>
              <a:t>加入到路径中</a:t>
            </a:r>
          </a:p>
          <a:p>
            <a:pPr>
              <a:lnSpc>
                <a:spcPct val="90000"/>
              </a:lnSpc>
            </a:pPr>
            <a:r>
              <a:rPr lang="en-US" altLang="zh-CN">
                <a:solidFill>
                  <a:srgbClr val="000000"/>
                </a:solidFill>
                <a:latin typeface="微软雅黑" panose="020B0503020204020204" pitchFamily="34" charset="-122"/>
                <a:ea typeface="微软雅黑" panose="020B0503020204020204" pitchFamily="34" charset="-122"/>
              </a:rPr>
              <a:t>  if u==v:			      	       #</a:t>
            </a:r>
            <a:r>
              <a:rPr lang="zh-CN" altLang="zh-CN">
                <a:solidFill>
                  <a:srgbClr val="000000"/>
                </a:solidFill>
                <a:latin typeface="微软雅黑" panose="020B0503020204020204" pitchFamily="34" charset="-122"/>
                <a:ea typeface="微软雅黑" panose="020B0503020204020204" pitchFamily="34" charset="-122"/>
              </a:rPr>
              <a:t>找到一条路径后输出</a:t>
            </a:r>
          </a:p>
          <a:p>
            <a:pPr>
              <a:lnSpc>
                <a:spcPct val="90000"/>
              </a:lnSpc>
            </a:pPr>
            <a:r>
              <a:rPr lang="en-US" altLang="zh-CN">
                <a:solidFill>
                  <a:srgbClr val="000000"/>
                </a:solidFill>
                <a:latin typeface="微软雅黑" panose="020B0503020204020204" pitchFamily="34" charset="-122"/>
                <a:ea typeface="微软雅黑" panose="020B0503020204020204" pitchFamily="34" charset="-122"/>
              </a:rPr>
              <a:t>     for i in range(d+1):</a:t>
            </a:r>
            <a:endParaRPr lang="zh-CN" altLang="zh-CN">
              <a:solidFill>
                <a:srgbClr val="000000"/>
              </a:solidFill>
              <a:latin typeface="微软雅黑" panose="020B0503020204020204" pitchFamily="34" charset="-122"/>
              <a:ea typeface="微软雅黑" panose="020B0503020204020204" pitchFamily="34" charset="-122"/>
            </a:endParaRPr>
          </a:p>
          <a:p>
            <a:pPr>
              <a:lnSpc>
                <a:spcPct val="90000"/>
              </a:lnSpc>
            </a:pPr>
            <a:r>
              <a:rPr lang="en-US" altLang="zh-CN">
                <a:solidFill>
                  <a:srgbClr val="000000"/>
                </a:solidFill>
                <a:latin typeface="微软雅黑" panose="020B0503020204020204" pitchFamily="34" charset="-122"/>
                <a:ea typeface="微软雅黑" panose="020B0503020204020204" pitchFamily="34" charset="-122"/>
              </a:rPr>
              <a:t>      	print('  '+path[i],end='')</a:t>
            </a:r>
            <a:endParaRPr lang="zh-CN" altLang="zh-CN">
              <a:solidFill>
                <a:srgbClr val="000000"/>
              </a:solidFill>
              <a:latin typeface="微软雅黑" panose="020B0503020204020204" pitchFamily="34" charset="-122"/>
              <a:ea typeface="微软雅黑" panose="020B0503020204020204" pitchFamily="34" charset="-122"/>
            </a:endParaRPr>
          </a:p>
          <a:p>
            <a:pPr>
              <a:lnSpc>
                <a:spcPct val="90000"/>
              </a:lnSpc>
            </a:pPr>
            <a:r>
              <a:rPr lang="en-US" altLang="zh-CN">
                <a:solidFill>
                  <a:srgbClr val="000000"/>
                </a:solidFill>
                <a:latin typeface="微软雅黑" panose="020B0503020204020204" pitchFamily="34" charset="-122"/>
                <a:ea typeface="微软雅黑" panose="020B0503020204020204" pitchFamily="34" charset="-122"/>
              </a:rPr>
              <a:t>     print()			      	       #</a:t>
            </a:r>
            <a:r>
              <a:rPr lang="zh-CN" altLang="zh-CN">
                <a:solidFill>
                  <a:srgbClr val="000000"/>
                </a:solidFill>
                <a:latin typeface="微软雅黑" panose="020B0503020204020204" pitchFamily="34" charset="-122"/>
                <a:ea typeface="微软雅黑" panose="020B0503020204020204" pitchFamily="34" charset="-122"/>
              </a:rPr>
              <a:t>输出一条路径后不返回</a:t>
            </a:r>
          </a:p>
          <a:p>
            <a:pPr>
              <a:lnSpc>
                <a:spcPct val="90000"/>
              </a:lnSpc>
            </a:pPr>
            <a:r>
              <a:rPr lang="en-US" altLang="zh-CN">
                <a:solidFill>
                  <a:srgbClr val="000000"/>
                </a:solidFill>
                <a:latin typeface="微软雅黑" panose="020B0503020204020204" pitchFamily="34" charset="-122"/>
                <a:ea typeface="微软雅黑" panose="020B0503020204020204" pitchFamily="34" charset="-122"/>
              </a:rPr>
              <a:t>  for j in range(len(G.adjlist[u])):	#</a:t>
            </a:r>
            <a:r>
              <a:rPr lang="zh-CN" altLang="zh-CN">
                <a:solidFill>
                  <a:srgbClr val="000000"/>
                </a:solidFill>
                <a:latin typeface="微软雅黑" panose="020B0503020204020204" pitchFamily="34" charset="-122"/>
                <a:ea typeface="微软雅黑" panose="020B0503020204020204" pitchFamily="34" charset="-122"/>
              </a:rPr>
              <a:t>处理顶点</a:t>
            </a:r>
            <a:r>
              <a:rPr lang="en-US" altLang="zh-CN">
                <a:solidFill>
                  <a:srgbClr val="000000"/>
                </a:solidFill>
                <a:latin typeface="微软雅黑" panose="020B0503020204020204" pitchFamily="34" charset="-122"/>
                <a:ea typeface="微软雅黑" panose="020B0503020204020204" pitchFamily="34" charset="-122"/>
              </a:rPr>
              <a:t>u</a:t>
            </a:r>
            <a:r>
              <a:rPr lang="zh-CN" altLang="zh-CN">
                <a:solidFill>
                  <a:srgbClr val="000000"/>
                </a:solidFill>
                <a:latin typeface="微软雅黑" panose="020B0503020204020204" pitchFamily="34" charset="-122"/>
                <a:ea typeface="微软雅黑" panose="020B0503020204020204" pitchFamily="34" charset="-122"/>
              </a:rPr>
              <a:t>的所有出边</a:t>
            </a:r>
          </a:p>
          <a:p>
            <a:pPr>
              <a:lnSpc>
                <a:spcPct val="90000"/>
              </a:lnSpc>
            </a:pPr>
            <a:r>
              <a:rPr lang="en-US" altLang="zh-CN">
                <a:solidFill>
                  <a:srgbClr val="000000"/>
                </a:solidFill>
                <a:latin typeface="微软雅黑" panose="020B0503020204020204" pitchFamily="34" charset="-122"/>
                <a:ea typeface="微软雅黑" panose="020B0503020204020204" pitchFamily="34" charset="-122"/>
              </a:rPr>
              <a:t>     w=G.adjlist[u][j].adjvex       	#</a:t>
            </a:r>
            <a:r>
              <a:rPr lang="zh-CN" altLang="zh-CN">
                <a:solidFill>
                  <a:srgbClr val="000000"/>
                </a:solidFill>
                <a:latin typeface="微软雅黑" panose="020B0503020204020204" pitchFamily="34" charset="-122"/>
                <a:ea typeface="微软雅黑" panose="020B0503020204020204" pitchFamily="34" charset="-122"/>
              </a:rPr>
              <a:t>取顶点</a:t>
            </a:r>
            <a:r>
              <a:rPr lang="en-US" altLang="zh-CN">
                <a:solidFill>
                  <a:srgbClr val="000000"/>
                </a:solidFill>
                <a:latin typeface="微软雅黑" panose="020B0503020204020204" pitchFamily="34" charset="-122"/>
                <a:ea typeface="微软雅黑" panose="020B0503020204020204" pitchFamily="34" charset="-122"/>
              </a:rPr>
              <a:t>u</a:t>
            </a:r>
            <a:r>
              <a:rPr lang="zh-CN" altLang="zh-CN">
                <a:solidFill>
                  <a:srgbClr val="000000"/>
                </a:solidFill>
                <a:latin typeface="微软雅黑" panose="020B0503020204020204" pitchFamily="34" charset="-122"/>
                <a:ea typeface="微软雅黑" panose="020B0503020204020204" pitchFamily="34" charset="-122"/>
              </a:rPr>
              <a:t>的第</a:t>
            </a:r>
            <a:r>
              <a:rPr lang="en-US" altLang="zh-CN">
                <a:solidFill>
                  <a:srgbClr val="000000"/>
                </a:solidFill>
                <a:latin typeface="微软雅黑" panose="020B0503020204020204" pitchFamily="34" charset="-122"/>
                <a:ea typeface="微软雅黑" panose="020B0503020204020204" pitchFamily="34" charset="-122"/>
              </a:rPr>
              <a:t>j</a:t>
            </a:r>
            <a:r>
              <a:rPr lang="zh-CN" altLang="zh-CN">
                <a:solidFill>
                  <a:srgbClr val="000000"/>
                </a:solidFill>
                <a:latin typeface="微软雅黑" panose="020B0503020204020204" pitchFamily="34" charset="-122"/>
                <a:ea typeface="微软雅黑" panose="020B0503020204020204" pitchFamily="34" charset="-122"/>
              </a:rPr>
              <a:t>个邻接点</a:t>
            </a:r>
            <a:r>
              <a:rPr lang="en-US" altLang="zh-CN">
                <a:solidFill>
                  <a:srgbClr val="000000"/>
                </a:solidFill>
                <a:latin typeface="微软雅黑" panose="020B0503020204020204" pitchFamily="34" charset="-122"/>
                <a:ea typeface="微软雅黑" panose="020B0503020204020204" pitchFamily="34" charset="-122"/>
              </a:rPr>
              <a:t>w</a:t>
            </a:r>
            <a:endParaRPr lang="zh-CN" altLang="zh-CN">
              <a:solidFill>
                <a:srgbClr val="000000"/>
              </a:solidFill>
              <a:latin typeface="微软雅黑" panose="020B0503020204020204" pitchFamily="34" charset="-122"/>
              <a:ea typeface="微软雅黑" panose="020B0503020204020204" pitchFamily="34" charset="-122"/>
            </a:endParaRPr>
          </a:p>
          <a:p>
            <a:pPr>
              <a:lnSpc>
                <a:spcPct val="90000"/>
              </a:lnSpc>
            </a:pPr>
            <a:r>
              <a:rPr lang="en-US" altLang="zh-CN">
                <a:solidFill>
                  <a:srgbClr val="000000"/>
                </a:solidFill>
                <a:latin typeface="微软雅黑" panose="020B0503020204020204" pitchFamily="34" charset="-122"/>
                <a:ea typeface="微软雅黑" panose="020B0503020204020204" pitchFamily="34" charset="-122"/>
              </a:rPr>
              <a:t>     if visited[w]==0:		       #w</a:t>
            </a:r>
            <a:r>
              <a:rPr lang="zh-CN" altLang="zh-CN">
                <a:solidFill>
                  <a:srgbClr val="000000"/>
                </a:solidFill>
                <a:latin typeface="微软雅黑" panose="020B0503020204020204" pitchFamily="34" charset="-122"/>
                <a:ea typeface="微软雅黑" panose="020B0503020204020204" pitchFamily="34" charset="-122"/>
              </a:rPr>
              <a:t>没有访问过</a:t>
            </a:r>
          </a:p>
          <a:p>
            <a:pPr>
              <a:lnSpc>
                <a:spcPct val="90000"/>
              </a:lnSpc>
            </a:pPr>
            <a:r>
              <a:rPr lang="en-US" altLang="zh-CN">
                <a:solidFill>
                  <a:srgbClr val="000000"/>
                </a:solidFill>
                <a:latin typeface="微软雅黑" panose="020B0503020204020204" pitchFamily="34" charset="-122"/>
                <a:ea typeface="微软雅黑" panose="020B0503020204020204" pitchFamily="34" charset="-122"/>
              </a:rPr>
              <a:t>      	FindallPath11(G,w,v,path,d)  	#</a:t>
            </a:r>
            <a:r>
              <a:rPr lang="zh-CN" altLang="zh-CN">
                <a:solidFill>
                  <a:srgbClr val="000000"/>
                </a:solidFill>
                <a:latin typeface="微软雅黑" panose="020B0503020204020204" pitchFamily="34" charset="-122"/>
                <a:ea typeface="微软雅黑" panose="020B0503020204020204" pitchFamily="34" charset="-122"/>
              </a:rPr>
              <a:t>递归调用</a:t>
            </a:r>
          </a:p>
          <a:p>
            <a:pPr>
              <a:lnSpc>
                <a:spcPct val="90000"/>
              </a:lnSpc>
            </a:pPr>
            <a:r>
              <a:rPr lang="en-US" altLang="zh-CN">
                <a:solidFill>
                  <a:srgbClr val="000000"/>
                </a:solidFill>
                <a:latin typeface="微软雅黑" panose="020B0503020204020204" pitchFamily="34" charset="-122"/>
                <a:ea typeface="微软雅黑" panose="020B0503020204020204" pitchFamily="34" charset="-122"/>
              </a:rPr>
              <a:t>  visited[u]=0			  	       #</a:t>
            </a:r>
            <a:r>
              <a:rPr lang="zh-CN" altLang="zh-CN">
                <a:solidFill>
                  <a:srgbClr val="000000"/>
                </a:solidFill>
                <a:latin typeface="微软雅黑" panose="020B0503020204020204" pitchFamily="34" charset="-122"/>
                <a:ea typeface="微软雅黑" panose="020B0503020204020204" pitchFamily="34" charset="-122"/>
              </a:rPr>
              <a:t>回溯</a:t>
            </a:r>
            <a:r>
              <a:rPr lang="en-US" altLang="zh-CN">
                <a:solidFill>
                  <a:srgbClr val="000000"/>
                </a:solidFill>
                <a:latin typeface="微软雅黑" panose="020B0503020204020204" pitchFamily="34" charset="-122"/>
                <a:ea typeface="微软雅黑" panose="020B0503020204020204" pitchFamily="34" charset="-122"/>
              </a:rPr>
              <a:t>,</a:t>
            </a:r>
            <a:r>
              <a:rPr lang="zh-CN" altLang="zh-CN">
                <a:solidFill>
                  <a:srgbClr val="000000"/>
                </a:solidFill>
                <a:latin typeface="微软雅黑" panose="020B0503020204020204" pitchFamily="34" charset="-122"/>
                <a:ea typeface="微软雅黑" panose="020B0503020204020204" pitchFamily="34" charset="-122"/>
              </a:rPr>
              <a:t>重置</a:t>
            </a:r>
            <a:r>
              <a:rPr lang="en-US" altLang="zh-CN">
                <a:solidFill>
                  <a:srgbClr val="000000"/>
                </a:solidFill>
                <a:latin typeface="微软雅黑" panose="020B0503020204020204" pitchFamily="34" charset="-122"/>
                <a:ea typeface="微软雅黑" panose="020B0503020204020204" pitchFamily="34" charset="-122"/>
              </a:rPr>
              <a:t>visited[u]</a:t>
            </a:r>
            <a:r>
              <a:rPr lang="zh-CN" altLang="zh-CN">
                <a:solidFill>
                  <a:srgbClr val="000000"/>
                </a:solidFill>
                <a:latin typeface="微软雅黑" panose="020B0503020204020204" pitchFamily="34" charset="-122"/>
                <a:ea typeface="微软雅黑" panose="020B0503020204020204" pitchFamily="34" charset="-122"/>
              </a:rPr>
              <a:t>为</a:t>
            </a:r>
            <a:r>
              <a:rPr lang="en-US" altLang="zh-CN">
                <a:solidFill>
                  <a:srgbClr val="000000"/>
                </a:solidFill>
                <a:latin typeface="微软雅黑" panose="020B0503020204020204" pitchFamily="34" charset="-122"/>
                <a:ea typeface="微软雅黑" panose="020B0503020204020204" pitchFamily="34" charset="-122"/>
              </a:rPr>
              <a:t>0</a:t>
            </a:r>
          </a:p>
        </p:txBody>
      </p:sp>
      <p:grpSp>
        <p:nvGrpSpPr>
          <p:cNvPr id="7" name="组合 6"/>
          <p:cNvGrpSpPr/>
          <p:nvPr/>
        </p:nvGrpSpPr>
        <p:grpSpPr>
          <a:xfrm>
            <a:off x="1227621" y="5853648"/>
            <a:ext cx="4286280" cy="908372"/>
            <a:chOff x="500034" y="5562614"/>
            <a:chExt cx="4286280" cy="908372"/>
          </a:xfrm>
        </p:grpSpPr>
        <p:sp>
          <p:nvSpPr>
            <p:cNvPr id="5" name="矩形 4"/>
            <p:cNvSpPr/>
            <p:nvPr>
              <p:custDataLst>
                <p:tags r:id="rId2"/>
              </p:custDataLst>
            </p:nvPr>
          </p:nvSpPr>
          <p:spPr>
            <a:xfrm>
              <a:off x="500034" y="5562614"/>
              <a:ext cx="1928826" cy="357190"/>
            </a:xfrm>
            <a:prstGeom prst="rect">
              <a:avLst/>
            </a:prstGeom>
            <a:ln w="19050">
              <a:solidFill>
                <a:schemeClr val="accent1"/>
              </a:solidFill>
              <a:tailEnd type="none"/>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schemeClr val="dk1"/>
                </a:solidFill>
              </a:endParaRPr>
            </a:p>
          </p:txBody>
        </p:sp>
        <p:sp>
          <p:nvSpPr>
            <p:cNvPr id="6" name="TextBox 5"/>
            <p:cNvSpPr txBox="1"/>
            <p:nvPr/>
          </p:nvSpPr>
          <p:spPr>
            <a:xfrm>
              <a:off x="500034" y="6072206"/>
              <a:ext cx="4286280" cy="398780"/>
            </a:xfrm>
            <a:prstGeom prst="rect">
              <a:avLst/>
            </a:prstGeom>
            <a:noFill/>
          </p:spPr>
          <p:txBody>
            <a:bodyPr wrap="square" rtlCol="0">
              <a:spAutoFit/>
            </a:bodyPr>
            <a:lstStyle/>
            <a:p>
              <a:r>
                <a:rPr lang="zh-CN" altLang="en-US" sz="2000">
                  <a:solidFill>
                    <a:srgbClr val="000000"/>
                  </a:solidFill>
                  <a:latin typeface="微软雅黑" panose="020B0503020204020204" pitchFamily="34" charset="-122"/>
                  <a:ea typeface="微软雅黑" panose="020B0503020204020204" pitchFamily="34" charset="-122"/>
                  <a:cs typeface="Consolas" panose="020B0609020204030204" pitchFamily="49" charset="0"/>
                </a:rPr>
                <a:t>从</a:t>
              </a:r>
              <a:r>
                <a:rPr lang="en-US" altLang="zh-CN" sz="2000">
                  <a:solidFill>
                    <a:srgbClr val="000000"/>
                  </a:solidFill>
                  <a:latin typeface="微软雅黑" panose="020B0503020204020204" pitchFamily="34" charset="-122"/>
                  <a:ea typeface="微软雅黑" panose="020B0503020204020204" pitchFamily="34" charset="-122"/>
                  <a:cs typeface="Consolas" panose="020B0609020204030204" pitchFamily="49" charset="0"/>
                </a:rPr>
                <a:t>u</a:t>
              </a:r>
              <a:r>
                <a:rPr lang="zh-CN" altLang="en-US" sz="2000">
                  <a:solidFill>
                    <a:srgbClr val="000000"/>
                  </a:solidFill>
                  <a:latin typeface="微软雅黑" panose="020B0503020204020204" pitchFamily="34" charset="-122"/>
                  <a:ea typeface="微软雅黑" panose="020B0503020204020204" pitchFamily="34" charset="-122"/>
                  <a:cs typeface="Consolas" panose="020B0609020204030204" pitchFamily="49" charset="0"/>
                </a:rPr>
                <a:t>回退到路径上的前一个顶点</a:t>
              </a:r>
            </a:p>
          </p:txBody>
        </p:sp>
      </p:grpSp>
      <p:sp>
        <p:nvSpPr>
          <p:cNvPr id="9" name="文本框 8"/>
          <p:cNvSpPr txBox="1"/>
          <p:nvPr/>
        </p:nvSpPr>
        <p:spPr>
          <a:xfrm>
            <a:off x="1100703" y="166638"/>
            <a:ext cx="792480" cy="460375"/>
          </a:xfrm>
          <a:prstGeom prst="rect">
            <a:avLst/>
          </a:prstGeom>
          <a:noFill/>
        </p:spPr>
        <p:txBody>
          <a:bodyPr wrap="none" rtlCol="0" anchor="ctr">
            <a:spAutoFit/>
          </a:bodyPr>
          <a:lstStyle/>
          <a:p>
            <a:r>
              <a:rPr lang="zh-CN" altLang="en-US" sz="2400">
                <a:solidFill>
                  <a:schemeClr val="accent1"/>
                </a:solidFill>
                <a:latin typeface="微软雅黑" panose="020B0503020204020204" pitchFamily="34" charset="-122"/>
                <a:ea typeface="微软雅黑" panose="020B0503020204020204" pitchFamily="34" charset="-122"/>
                <a:cs typeface="Arial" panose="020B0604020202020204"/>
              </a:rPr>
              <a:t>示例</a:t>
            </a:r>
            <a:endParaRPr lang="zh-CN" altLang="en-US" sz="2400" dirty="0">
              <a:solidFill>
                <a:schemeClr val="accent1"/>
              </a:solidFill>
              <a:latin typeface="微软雅黑" panose="020B0503020204020204" pitchFamily="34" charset="-122"/>
              <a:ea typeface="微软雅黑" panose="020B0503020204020204" pitchFamily="34" charset="-122"/>
              <a:cs typeface="Arial" panose="020B0604020202020204"/>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par>
                          <p:cTn id="11" fill="hold">
                            <p:stCondLst>
                              <p:cond delay="500"/>
                            </p:stCondLst>
                            <p:childTnLst>
                              <p:par>
                                <p:cTn id="12" presetID="1" presetClass="entr" presetSubtype="0" fill="hold" nodeType="after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childTnLst>
                                </p:cTn>
                              </p:par>
                            </p:childTnLst>
                          </p:cTn>
                        </p:par>
                        <p:par>
                          <p:cTn id="14" fill="hold">
                            <p:stCondLst>
                              <p:cond delay="500"/>
                            </p:stCondLst>
                            <p:childTnLst>
                              <p:par>
                                <p:cTn id="15" presetID="1" presetClass="entr" presetSubtype="0" fill="hold" nodeType="after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par>
                          <p:cTn id="17" fill="hold">
                            <p:stCondLst>
                              <p:cond delay="500"/>
                            </p:stCondLst>
                            <p:childTnLst>
                              <p:par>
                                <p:cTn id="18" presetID="1" presetClass="entr" presetSubtype="0" fill="hold" nodeType="after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childTnLst>
                                </p:cTn>
                              </p:par>
                            </p:childTnLst>
                          </p:cTn>
                        </p:par>
                        <p:par>
                          <p:cTn id="20" fill="hold">
                            <p:stCondLst>
                              <p:cond delay="500"/>
                            </p:stCondLst>
                            <p:childTnLst>
                              <p:par>
                                <p:cTn id="21" presetID="1" presetClass="entr" presetSubtype="0" fill="hold"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
                                            <p:txEl>
                                              <p:pRg st="13" end="13"/>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
                                            <p:txEl>
                                              <p:pRg st="14" end="14"/>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
                                            <p:txEl>
                                              <p:pRg st="15" end="15"/>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
                                            <p:txEl>
                                              <p:pRg st="16" end="16"/>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
                                            <p:txEl>
                                              <p:pRg st="17" end="17"/>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7"/>
                                        </p:tgtEl>
                                        <p:attrNameLst>
                                          <p:attrName>style.visibility</p:attrName>
                                        </p:attrNameLst>
                                      </p:cBhvr>
                                      <p:to>
                                        <p:strVal val="visible"/>
                                      </p:to>
                                    </p:set>
                                  </p:childTnLst>
                                </p:cTn>
                              </p:par>
                            </p:childTnLst>
                          </p:cTn>
                        </p:par>
                        <p:par>
                          <p:cTn id="57" fill="hold">
                            <p:stCondLst>
                              <p:cond delay="0"/>
                            </p:stCondLst>
                            <p:childTnLst>
                              <p:par>
                                <p:cTn id="58" presetID="26" presetClass="emph" presetSubtype="0" fill="hold" nodeType="afterEffect">
                                  <p:stCondLst>
                                    <p:cond delay="0"/>
                                  </p:stCondLst>
                                  <p:childTnLst>
                                    <p:animEffect transition="out" filter="fade">
                                      <p:cBhvr>
                                        <p:cTn id="59" dur="500" tmFilter="0, 0; .2, .5; .8, .5; 1, 0"/>
                                        <p:tgtEl>
                                          <p:spTgt spid="7"/>
                                        </p:tgtEl>
                                      </p:cBhvr>
                                    </p:animEffect>
                                    <p:animScale>
                                      <p:cBhvr>
                                        <p:cTn id="60" dur="250" autoRev="1" fill="hold"/>
                                        <p:tgtEl>
                                          <p:spTgt spid="7"/>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Box 2"/>
          <p:cNvSpPr txBox="1"/>
          <p:nvPr/>
        </p:nvSpPr>
        <p:spPr>
          <a:xfrm>
            <a:off x="989535" y="892917"/>
            <a:ext cx="10474878" cy="1322070"/>
          </a:xfrm>
          <a:prstGeom prst="rect">
            <a:avLst/>
          </a:prstGeom>
          <a:noFill/>
        </p:spPr>
        <p:txBody>
          <a:bodyPr wrap="square" rtlCol="0">
            <a:spAutoFit/>
          </a:bodyPr>
          <a:lstStyle/>
          <a:p>
            <a:pPr>
              <a:lnSpc>
                <a:spcPct val="200000"/>
              </a:lnSpc>
            </a:pPr>
            <a:r>
              <a:rPr lang="en-US" altLang="zh-CN" sz="2000">
                <a:solidFill>
                  <a:srgbClr val="000000"/>
                </a:solidFill>
                <a:latin typeface="微软雅黑" panose="020B0503020204020204" pitchFamily="34" charset="-122"/>
                <a:ea typeface="微软雅黑" panose="020B0503020204020204" pitchFamily="34" charset="-122"/>
                <a:cs typeface="Consolas" panose="020B0609020204030204" pitchFamily="49" charset="0"/>
              </a:rPr>
              <a:t>   </a:t>
            </a:r>
            <a:r>
              <a:rPr lang="zh-CN" altLang="zh-CN" sz="2000">
                <a:solidFill>
                  <a:srgbClr val="000000"/>
                </a:solidFill>
                <a:latin typeface="微软雅黑" panose="020B0503020204020204" pitchFamily="34" charset="-122"/>
                <a:ea typeface="微软雅黑" panose="020B0503020204020204" pitchFamily="34" charset="-122"/>
                <a:cs typeface="Consolas" panose="020B0609020204030204" pitchFamily="49" charset="0"/>
              </a:rPr>
              <a:t>上述</a:t>
            </a:r>
            <a:r>
              <a:rPr lang="en-US" altLang="zh-CN" sz="2000">
                <a:solidFill>
                  <a:srgbClr val="000000"/>
                </a:solidFill>
                <a:latin typeface="微软雅黑" panose="020B0503020204020204" pitchFamily="34" charset="-122"/>
                <a:ea typeface="微软雅黑" panose="020B0503020204020204" pitchFamily="34" charset="-122"/>
                <a:cs typeface="Consolas" panose="020B0609020204030204" pitchFamily="49" charset="0"/>
              </a:rPr>
              <a:t>FindallPath1(G,u,v,path,d)</a:t>
            </a:r>
            <a:r>
              <a:rPr lang="zh-CN" altLang="zh-CN" sz="2000">
                <a:solidFill>
                  <a:srgbClr val="000000"/>
                </a:solidFill>
                <a:latin typeface="微软雅黑" panose="020B0503020204020204" pitchFamily="34" charset="-122"/>
                <a:ea typeface="微软雅黑" panose="020B0503020204020204" pitchFamily="34" charset="-122"/>
                <a:cs typeface="Consolas" panose="020B0609020204030204" pitchFamily="49" charset="0"/>
              </a:rPr>
              <a:t>在找到一条路径（即</a:t>
            </a:r>
            <a:r>
              <a:rPr lang="en-US" altLang="zh-CN" sz="2000">
                <a:solidFill>
                  <a:srgbClr val="000000"/>
                </a:solidFill>
                <a:latin typeface="微软雅黑" panose="020B0503020204020204" pitchFamily="34" charset="-122"/>
                <a:ea typeface="微软雅黑" panose="020B0503020204020204" pitchFamily="34" charset="-122"/>
                <a:cs typeface="Consolas" panose="020B0609020204030204" pitchFamily="49" charset="0"/>
              </a:rPr>
              <a:t>u==v</a:t>
            </a:r>
            <a:r>
              <a:rPr lang="zh-CN" altLang="zh-CN" sz="2000">
                <a:solidFill>
                  <a:srgbClr val="000000"/>
                </a:solidFill>
                <a:latin typeface="微软雅黑" panose="020B0503020204020204" pitchFamily="34" charset="-122"/>
                <a:ea typeface="微软雅黑" panose="020B0503020204020204" pitchFamily="34" charset="-122"/>
                <a:cs typeface="Consolas" panose="020B0609020204030204" pitchFamily="49" charset="0"/>
              </a:rPr>
              <a:t>）仍然还要继续查找顶点</a:t>
            </a:r>
            <a:r>
              <a:rPr lang="en-US" altLang="zh-CN" sz="2000" i="1">
                <a:solidFill>
                  <a:srgbClr val="000000"/>
                </a:solidFill>
                <a:latin typeface="微软雅黑" panose="020B0503020204020204" pitchFamily="34" charset="-122"/>
                <a:ea typeface="微软雅黑" panose="020B0503020204020204" pitchFamily="34" charset="-122"/>
                <a:cs typeface="Consolas" panose="020B0609020204030204" pitchFamily="49" charset="0"/>
              </a:rPr>
              <a:t>v</a:t>
            </a:r>
            <a:r>
              <a:rPr lang="zh-CN" altLang="zh-CN" sz="2000">
                <a:solidFill>
                  <a:srgbClr val="000000"/>
                </a:solidFill>
                <a:latin typeface="微软雅黑" panose="020B0503020204020204" pitchFamily="34" charset="-122"/>
                <a:ea typeface="微软雅黑" panose="020B0503020204020204" pitchFamily="34" charset="-122"/>
                <a:cs typeface="Consolas" panose="020B0609020204030204" pitchFamily="49" charset="0"/>
              </a:rPr>
              <a:t>的邻接点，这是没有必要的，此时应该立即返回以提高效率，改进后的算法如下：</a:t>
            </a:r>
          </a:p>
        </p:txBody>
      </p:sp>
      <p:sp>
        <p:nvSpPr>
          <p:cNvPr id="5" name="TextBox 4"/>
          <p:cNvSpPr txBox="1"/>
          <p:nvPr>
            <p:custDataLst>
              <p:tags r:id="rId1"/>
            </p:custDataLst>
          </p:nvPr>
        </p:nvSpPr>
        <p:spPr>
          <a:xfrm>
            <a:off x="1500812" y="2379237"/>
            <a:ext cx="9435673" cy="4164965"/>
          </a:xfrm>
          <a:prstGeom prst="rect">
            <a:avLst/>
          </a:prstGeom>
          <a:noFill/>
          <a:ln w="19050">
            <a:solidFill>
              <a:schemeClr val="lt1">
                <a:lumMod val="50000"/>
              </a:schemeClr>
            </a:solidFill>
            <a:prstDash val="sysDash"/>
          </a:ln>
          <a:effectLst/>
        </p:spPr>
        <p:style>
          <a:lnRef idx="2">
            <a:schemeClr val="accent6"/>
          </a:lnRef>
          <a:fillRef idx="1">
            <a:schemeClr val="lt1"/>
          </a:fillRef>
          <a:effectRef idx="0">
            <a:schemeClr val="accent6"/>
          </a:effectRef>
          <a:fontRef idx="minor">
            <a:schemeClr val="dk1"/>
          </a:fontRef>
        </p:style>
        <p:txBody>
          <a:bodyPr wrap="square" lIns="216000" tIns="144000" bIns="144000" rtlCol="0">
            <a:spAutoFit/>
          </a:bodyPr>
          <a:lstStyle>
            <a:defPPr>
              <a:defRPr lang="zh-CN"/>
            </a:defPPr>
            <a:lvl1pPr>
              <a:lnSpc>
                <a:spcPct val="90000"/>
              </a:lnSpc>
              <a:defRPr sz="2000" b="0">
                <a:solidFill>
                  <a:srgbClr val="525252"/>
                </a:solidFill>
                <a:latin typeface="楷体" panose="02010609060101010101" pitchFamily="49" charset="-122"/>
                <a:ea typeface="楷体" panose="02010609060101010101" pitchFamily="49" charset="-122"/>
                <a:cs typeface="Consolas" panose="020B0609020204030204" pitchFamily="49" charset="0"/>
              </a:defRPr>
            </a:lvl1pPr>
          </a:lstStyle>
          <a:p>
            <a:r>
              <a:rPr lang="en-US" altLang="zh-CN">
                <a:solidFill>
                  <a:srgbClr val="000000"/>
                </a:solidFill>
                <a:latin typeface="微软雅黑" panose="020B0503020204020204" pitchFamily="34" charset="-122"/>
                <a:ea typeface="微软雅黑" panose="020B0503020204020204" pitchFamily="34" charset="-122"/>
              </a:rPr>
              <a:t>def FindallPath11(G,u,v,path,d):   	       #</a:t>
            </a:r>
            <a:r>
              <a:rPr lang="zh-CN" altLang="zh-CN">
                <a:solidFill>
                  <a:srgbClr val="000000"/>
                </a:solidFill>
                <a:latin typeface="微软雅黑" panose="020B0503020204020204" pitchFamily="34" charset="-122"/>
                <a:ea typeface="微软雅黑" panose="020B0503020204020204" pitchFamily="34" charset="-122"/>
              </a:rPr>
              <a:t>被</a:t>
            </a:r>
            <a:r>
              <a:rPr lang="en-US" altLang="zh-CN">
                <a:solidFill>
                  <a:srgbClr val="000000"/>
                </a:solidFill>
                <a:latin typeface="微软雅黑" panose="020B0503020204020204" pitchFamily="34" charset="-122"/>
                <a:ea typeface="微软雅黑" panose="020B0503020204020204" pitchFamily="34" charset="-122"/>
              </a:rPr>
              <a:t>Findapath1</a:t>
            </a:r>
            <a:r>
              <a:rPr lang="zh-CN" altLang="zh-CN">
                <a:solidFill>
                  <a:srgbClr val="000000"/>
                </a:solidFill>
                <a:latin typeface="微软雅黑" panose="020B0503020204020204" pitchFamily="34" charset="-122"/>
                <a:ea typeface="微软雅黑" panose="020B0503020204020204" pitchFamily="34" charset="-122"/>
              </a:rPr>
              <a:t>调用</a:t>
            </a:r>
          </a:p>
          <a:p>
            <a:r>
              <a:rPr lang="en-US" altLang="zh-CN">
                <a:solidFill>
                  <a:srgbClr val="000000"/>
                </a:solidFill>
                <a:latin typeface="微软雅黑" panose="020B0503020204020204" pitchFamily="34" charset="-122"/>
                <a:ea typeface="微软雅黑" panose="020B0503020204020204" pitchFamily="34" charset="-122"/>
              </a:rPr>
              <a:t>  visited[u]=1</a:t>
            </a:r>
            <a:endParaRPr lang="zh-CN" altLang="zh-CN">
              <a:solidFill>
                <a:srgbClr val="000000"/>
              </a:solidFill>
              <a:latin typeface="微软雅黑" panose="020B0503020204020204" pitchFamily="34" charset="-122"/>
              <a:ea typeface="微软雅黑" panose="020B0503020204020204" pitchFamily="34" charset="-122"/>
            </a:endParaRPr>
          </a:p>
          <a:p>
            <a:r>
              <a:rPr lang="en-US" altLang="zh-CN">
                <a:solidFill>
                  <a:srgbClr val="000000"/>
                </a:solidFill>
                <a:latin typeface="微软雅黑" panose="020B0503020204020204" pitchFamily="34" charset="-122"/>
                <a:ea typeface="微软雅黑" panose="020B0503020204020204" pitchFamily="34" charset="-122"/>
              </a:rPr>
              <a:t>  d+=1; path[d]=u			       #</a:t>
            </a:r>
            <a:r>
              <a:rPr lang="zh-CN" altLang="zh-CN">
                <a:solidFill>
                  <a:srgbClr val="000000"/>
                </a:solidFill>
                <a:latin typeface="微软雅黑" panose="020B0503020204020204" pitchFamily="34" charset="-122"/>
                <a:ea typeface="微软雅黑" panose="020B0503020204020204" pitchFamily="34" charset="-122"/>
              </a:rPr>
              <a:t>顶点</a:t>
            </a:r>
            <a:r>
              <a:rPr lang="en-US" altLang="zh-CN">
                <a:solidFill>
                  <a:srgbClr val="000000"/>
                </a:solidFill>
                <a:latin typeface="微软雅黑" panose="020B0503020204020204" pitchFamily="34" charset="-122"/>
                <a:ea typeface="微软雅黑" panose="020B0503020204020204" pitchFamily="34" charset="-122"/>
              </a:rPr>
              <a:t>u</a:t>
            </a:r>
            <a:r>
              <a:rPr lang="zh-CN" altLang="zh-CN">
                <a:solidFill>
                  <a:srgbClr val="000000"/>
                </a:solidFill>
                <a:latin typeface="微软雅黑" panose="020B0503020204020204" pitchFamily="34" charset="-122"/>
                <a:ea typeface="微软雅黑" panose="020B0503020204020204" pitchFamily="34" charset="-122"/>
              </a:rPr>
              <a:t>加入到路径中</a:t>
            </a:r>
          </a:p>
          <a:p>
            <a:r>
              <a:rPr lang="en-US" altLang="zh-CN">
                <a:solidFill>
                  <a:srgbClr val="000000"/>
                </a:solidFill>
                <a:latin typeface="微软雅黑" panose="020B0503020204020204" pitchFamily="34" charset="-122"/>
                <a:ea typeface="微软雅黑" panose="020B0503020204020204" pitchFamily="34" charset="-122"/>
              </a:rPr>
              <a:t>  if u==v:			         	#</a:t>
            </a:r>
            <a:r>
              <a:rPr lang="zh-CN" altLang="zh-CN">
                <a:solidFill>
                  <a:srgbClr val="000000"/>
                </a:solidFill>
                <a:latin typeface="微软雅黑" panose="020B0503020204020204" pitchFamily="34" charset="-122"/>
                <a:ea typeface="微软雅黑" panose="020B0503020204020204" pitchFamily="34" charset="-122"/>
              </a:rPr>
              <a:t>找到一条路径后输出</a:t>
            </a:r>
          </a:p>
          <a:p>
            <a:r>
              <a:rPr lang="en-US" altLang="zh-CN">
                <a:solidFill>
                  <a:srgbClr val="000000"/>
                </a:solidFill>
                <a:latin typeface="微软雅黑" panose="020B0503020204020204" pitchFamily="34" charset="-122"/>
                <a:ea typeface="微软雅黑" panose="020B0503020204020204" pitchFamily="34" charset="-122"/>
              </a:rPr>
              <a:t>     for i in range(d+1):</a:t>
            </a:r>
            <a:endParaRPr lang="zh-CN" altLang="zh-CN">
              <a:solidFill>
                <a:srgbClr val="000000"/>
              </a:solidFill>
              <a:latin typeface="微软雅黑" panose="020B0503020204020204" pitchFamily="34" charset="-122"/>
              <a:ea typeface="微软雅黑" panose="020B0503020204020204" pitchFamily="34" charset="-122"/>
            </a:endParaRPr>
          </a:p>
          <a:p>
            <a:r>
              <a:rPr lang="en-US" altLang="zh-CN">
                <a:solidFill>
                  <a:srgbClr val="000000"/>
                </a:solidFill>
                <a:latin typeface="微软雅黑" panose="020B0503020204020204" pitchFamily="34" charset="-122"/>
                <a:ea typeface="微软雅黑" panose="020B0503020204020204" pitchFamily="34" charset="-122"/>
              </a:rPr>
              <a:t>      	print(path[i],end=' ')</a:t>
            </a:r>
            <a:endParaRPr lang="zh-CN" altLang="zh-CN">
              <a:solidFill>
                <a:srgbClr val="000000"/>
              </a:solidFill>
              <a:latin typeface="微软雅黑" panose="020B0503020204020204" pitchFamily="34" charset="-122"/>
              <a:ea typeface="微软雅黑" panose="020B0503020204020204" pitchFamily="34" charset="-122"/>
            </a:endParaRPr>
          </a:p>
          <a:p>
            <a:r>
              <a:rPr lang="en-US" altLang="zh-CN">
                <a:solidFill>
                  <a:srgbClr val="000000"/>
                </a:solidFill>
                <a:latin typeface="微软雅黑" panose="020B0503020204020204" pitchFamily="34" charset="-122"/>
                <a:ea typeface="微软雅黑" panose="020B0503020204020204" pitchFamily="34" charset="-122"/>
              </a:rPr>
              <a:t>     print()			      	       #</a:t>
            </a:r>
            <a:r>
              <a:rPr lang="zh-CN" altLang="zh-CN">
                <a:solidFill>
                  <a:srgbClr val="000000"/>
                </a:solidFill>
                <a:latin typeface="微软雅黑" panose="020B0503020204020204" pitchFamily="34" charset="-122"/>
                <a:ea typeface="微软雅黑" panose="020B0503020204020204" pitchFamily="34" charset="-122"/>
              </a:rPr>
              <a:t>输出一条路径</a:t>
            </a:r>
          </a:p>
          <a:p>
            <a:r>
              <a:rPr lang="en-US" altLang="zh-CN">
                <a:solidFill>
                  <a:srgbClr val="000000"/>
                </a:solidFill>
                <a:latin typeface="微软雅黑" panose="020B0503020204020204" pitchFamily="34" charset="-122"/>
                <a:ea typeface="微软雅黑" panose="020B0503020204020204" pitchFamily="34" charset="-122"/>
              </a:rPr>
              <a:t>     visited[u]=0			       #</a:t>
            </a:r>
            <a:r>
              <a:rPr lang="zh-CN" altLang="zh-CN">
                <a:solidFill>
                  <a:srgbClr val="000000"/>
                </a:solidFill>
                <a:latin typeface="微软雅黑" panose="020B0503020204020204" pitchFamily="34" charset="-122"/>
                <a:ea typeface="微软雅黑" panose="020B0503020204020204" pitchFamily="34" charset="-122"/>
              </a:rPr>
              <a:t>回溯</a:t>
            </a:r>
            <a:r>
              <a:rPr lang="en-US" altLang="zh-CN">
                <a:solidFill>
                  <a:srgbClr val="000000"/>
                </a:solidFill>
                <a:latin typeface="微软雅黑" panose="020B0503020204020204" pitchFamily="34" charset="-122"/>
                <a:ea typeface="微软雅黑" panose="020B0503020204020204" pitchFamily="34" charset="-122"/>
              </a:rPr>
              <a:t>,</a:t>
            </a:r>
            <a:r>
              <a:rPr lang="zh-CN" altLang="zh-CN">
                <a:solidFill>
                  <a:srgbClr val="000000"/>
                </a:solidFill>
                <a:latin typeface="微软雅黑" panose="020B0503020204020204" pitchFamily="34" charset="-122"/>
                <a:ea typeface="微软雅黑" panose="020B0503020204020204" pitchFamily="34" charset="-122"/>
              </a:rPr>
              <a:t>重置</a:t>
            </a:r>
            <a:r>
              <a:rPr lang="en-US" altLang="zh-CN">
                <a:solidFill>
                  <a:srgbClr val="000000"/>
                </a:solidFill>
                <a:latin typeface="微软雅黑" panose="020B0503020204020204" pitchFamily="34" charset="-122"/>
                <a:ea typeface="微软雅黑" panose="020B0503020204020204" pitchFamily="34" charset="-122"/>
              </a:rPr>
              <a:t>visited[u]</a:t>
            </a:r>
            <a:r>
              <a:rPr lang="zh-CN" altLang="zh-CN">
                <a:solidFill>
                  <a:srgbClr val="000000"/>
                </a:solidFill>
                <a:latin typeface="微软雅黑" panose="020B0503020204020204" pitchFamily="34" charset="-122"/>
                <a:ea typeface="微软雅黑" panose="020B0503020204020204" pitchFamily="34" charset="-122"/>
              </a:rPr>
              <a:t>为</a:t>
            </a:r>
            <a:r>
              <a:rPr lang="en-US" altLang="zh-CN">
                <a:solidFill>
                  <a:srgbClr val="000000"/>
                </a:solidFill>
                <a:latin typeface="微软雅黑" panose="020B0503020204020204" pitchFamily="34" charset="-122"/>
                <a:ea typeface="微软雅黑" panose="020B0503020204020204" pitchFamily="34" charset="-122"/>
              </a:rPr>
              <a:t>0</a:t>
            </a:r>
            <a:endParaRPr lang="zh-CN" altLang="zh-CN">
              <a:solidFill>
                <a:srgbClr val="000000"/>
              </a:solidFill>
              <a:latin typeface="微软雅黑" panose="020B0503020204020204" pitchFamily="34" charset="-122"/>
              <a:ea typeface="微软雅黑" panose="020B0503020204020204" pitchFamily="34" charset="-122"/>
            </a:endParaRPr>
          </a:p>
          <a:p>
            <a:r>
              <a:rPr lang="en-US" altLang="zh-CN">
                <a:solidFill>
                  <a:srgbClr val="000000"/>
                </a:solidFill>
                <a:latin typeface="微软雅黑" panose="020B0503020204020204" pitchFamily="34" charset="-122"/>
                <a:ea typeface="微软雅黑" panose="020B0503020204020204" pitchFamily="34" charset="-122"/>
              </a:rPr>
              <a:t>     return				       #</a:t>
            </a:r>
            <a:r>
              <a:rPr lang="zh-CN" altLang="zh-CN">
                <a:solidFill>
                  <a:srgbClr val="000000"/>
                </a:solidFill>
                <a:latin typeface="微软雅黑" panose="020B0503020204020204" pitchFamily="34" charset="-122"/>
                <a:ea typeface="微软雅黑" panose="020B0503020204020204" pitchFamily="34" charset="-122"/>
              </a:rPr>
              <a:t>输出一条路径后立即返回</a:t>
            </a:r>
          </a:p>
          <a:p>
            <a:r>
              <a:rPr lang="en-US" altLang="zh-CN">
                <a:solidFill>
                  <a:srgbClr val="000000"/>
                </a:solidFill>
                <a:latin typeface="微软雅黑" panose="020B0503020204020204" pitchFamily="34" charset="-122"/>
                <a:ea typeface="微软雅黑" panose="020B0503020204020204" pitchFamily="34" charset="-122"/>
              </a:rPr>
              <a:t>  for j in range(len(G.adjlist[u])):	#</a:t>
            </a:r>
            <a:r>
              <a:rPr lang="zh-CN" altLang="zh-CN">
                <a:solidFill>
                  <a:srgbClr val="000000"/>
                </a:solidFill>
                <a:latin typeface="微软雅黑" panose="020B0503020204020204" pitchFamily="34" charset="-122"/>
                <a:ea typeface="微软雅黑" panose="020B0503020204020204" pitchFamily="34" charset="-122"/>
              </a:rPr>
              <a:t>处理顶点</a:t>
            </a:r>
            <a:r>
              <a:rPr lang="en-US" altLang="zh-CN">
                <a:solidFill>
                  <a:srgbClr val="000000"/>
                </a:solidFill>
                <a:latin typeface="微软雅黑" panose="020B0503020204020204" pitchFamily="34" charset="-122"/>
                <a:ea typeface="微软雅黑" panose="020B0503020204020204" pitchFamily="34" charset="-122"/>
              </a:rPr>
              <a:t>u</a:t>
            </a:r>
            <a:r>
              <a:rPr lang="zh-CN" altLang="zh-CN">
                <a:solidFill>
                  <a:srgbClr val="000000"/>
                </a:solidFill>
                <a:latin typeface="微软雅黑" panose="020B0503020204020204" pitchFamily="34" charset="-122"/>
                <a:ea typeface="微软雅黑" panose="020B0503020204020204" pitchFamily="34" charset="-122"/>
              </a:rPr>
              <a:t>的所有出边</a:t>
            </a:r>
          </a:p>
          <a:p>
            <a:r>
              <a:rPr lang="en-US" altLang="zh-CN">
                <a:solidFill>
                  <a:srgbClr val="000000"/>
                </a:solidFill>
                <a:latin typeface="微软雅黑" panose="020B0503020204020204" pitchFamily="34" charset="-122"/>
                <a:ea typeface="微软雅黑" panose="020B0503020204020204" pitchFamily="34" charset="-122"/>
              </a:rPr>
              <a:t>     w=G.adjlist[u][j].adjvex       	#</a:t>
            </a:r>
            <a:r>
              <a:rPr lang="zh-CN" altLang="zh-CN">
                <a:solidFill>
                  <a:srgbClr val="000000"/>
                </a:solidFill>
                <a:latin typeface="微软雅黑" panose="020B0503020204020204" pitchFamily="34" charset="-122"/>
                <a:ea typeface="微软雅黑" panose="020B0503020204020204" pitchFamily="34" charset="-122"/>
              </a:rPr>
              <a:t>取顶点</a:t>
            </a:r>
            <a:r>
              <a:rPr lang="en-US" altLang="zh-CN">
                <a:solidFill>
                  <a:srgbClr val="000000"/>
                </a:solidFill>
                <a:latin typeface="微软雅黑" panose="020B0503020204020204" pitchFamily="34" charset="-122"/>
                <a:ea typeface="微软雅黑" panose="020B0503020204020204" pitchFamily="34" charset="-122"/>
              </a:rPr>
              <a:t>u</a:t>
            </a:r>
            <a:r>
              <a:rPr lang="zh-CN" altLang="zh-CN">
                <a:solidFill>
                  <a:srgbClr val="000000"/>
                </a:solidFill>
                <a:latin typeface="微软雅黑" panose="020B0503020204020204" pitchFamily="34" charset="-122"/>
                <a:ea typeface="微软雅黑" panose="020B0503020204020204" pitchFamily="34" charset="-122"/>
              </a:rPr>
              <a:t>的第</a:t>
            </a:r>
            <a:r>
              <a:rPr lang="en-US" altLang="zh-CN">
                <a:solidFill>
                  <a:srgbClr val="000000"/>
                </a:solidFill>
                <a:latin typeface="微软雅黑" panose="020B0503020204020204" pitchFamily="34" charset="-122"/>
                <a:ea typeface="微软雅黑" panose="020B0503020204020204" pitchFamily="34" charset="-122"/>
              </a:rPr>
              <a:t>j</a:t>
            </a:r>
            <a:r>
              <a:rPr lang="zh-CN" altLang="zh-CN">
                <a:solidFill>
                  <a:srgbClr val="000000"/>
                </a:solidFill>
                <a:latin typeface="微软雅黑" panose="020B0503020204020204" pitchFamily="34" charset="-122"/>
                <a:ea typeface="微软雅黑" panose="020B0503020204020204" pitchFamily="34" charset="-122"/>
              </a:rPr>
              <a:t>个邻接点</a:t>
            </a:r>
            <a:r>
              <a:rPr lang="en-US" altLang="zh-CN">
                <a:solidFill>
                  <a:srgbClr val="000000"/>
                </a:solidFill>
                <a:latin typeface="微软雅黑" panose="020B0503020204020204" pitchFamily="34" charset="-122"/>
                <a:ea typeface="微软雅黑" panose="020B0503020204020204" pitchFamily="34" charset="-122"/>
              </a:rPr>
              <a:t>w</a:t>
            </a:r>
            <a:endParaRPr lang="zh-CN" altLang="zh-CN">
              <a:solidFill>
                <a:srgbClr val="000000"/>
              </a:solidFill>
              <a:latin typeface="微软雅黑" panose="020B0503020204020204" pitchFamily="34" charset="-122"/>
              <a:ea typeface="微软雅黑" panose="020B0503020204020204" pitchFamily="34" charset="-122"/>
            </a:endParaRPr>
          </a:p>
          <a:p>
            <a:r>
              <a:rPr lang="en-US" altLang="zh-CN">
                <a:solidFill>
                  <a:srgbClr val="000000"/>
                </a:solidFill>
                <a:latin typeface="微软雅黑" panose="020B0503020204020204" pitchFamily="34" charset="-122"/>
                <a:ea typeface="微软雅黑" panose="020B0503020204020204" pitchFamily="34" charset="-122"/>
              </a:rPr>
              <a:t>     if visited[w]==0:		       #w</a:t>
            </a:r>
            <a:r>
              <a:rPr lang="zh-CN" altLang="zh-CN">
                <a:solidFill>
                  <a:srgbClr val="000000"/>
                </a:solidFill>
                <a:latin typeface="微软雅黑" panose="020B0503020204020204" pitchFamily="34" charset="-122"/>
                <a:ea typeface="微软雅黑" panose="020B0503020204020204" pitchFamily="34" charset="-122"/>
              </a:rPr>
              <a:t>没有访问过</a:t>
            </a:r>
          </a:p>
          <a:p>
            <a:r>
              <a:rPr lang="en-US" altLang="zh-CN">
                <a:solidFill>
                  <a:srgbClr val="000000"/>
                </a:solidFill>
                <a:latin typeface="微软雅黑" panose="020B0503020204020204" pitchFamily="34" charset="-122"/>
                <a:ea typeface="微软雅黑" panose="020B0503020204020204" pitchFamily="34" charset="-122"/>
              </a:rPr>
              <a:t>      	FindallPath11(G,w,v,path,d)  	#</a:t>
            </a:r>
            <a:r>
              <a:rPr lang="zh-CN" altLang="zh-CN">
                <a:solidFill>
                  <a:srgbClr val="000000"/>
                </a:solidFill>
                <a:latin typeface="微软雅黑" panose="020B0503020204020204" pitchFamily="34" charset="-122"/>
                <a:ea typeface="微软雅黑" panose="020B0503020204020204" pitchFamily="34" charset="-122"/>
              </a:rPr>
              <a:t>递归调用</a:t>
            </a:r>
          </a:p>
          <a:p>
            <a:r>
              <a:rPr lang="en-US" altLang="zh-CN">
                <a:solidFill>
                  <a:srgbClr val="000000"/>
                </a:solidFill>
                <a:latin typeface="微软雅黑" panose="020B0503020204020204" pitchFamily="34" charset="-122"/>
                <a:ea typeface="微软雅黑" panose="020B0503020204020204" pitchFamily="34" charset="-122"/>
              </a:rPr>
              <a:t>  visited[u]=0			   	       #</a:t>
            </a:r>
            <a:r>
              <a:rPr lang="zh-CN" altLang="zh-CN">
                <a:solidFill>
                  <a:srgbClr val="000000"/>
                </a:solidFill>
                <a:latin typeface="微软雅黑" panose="020B0503020204020204" pitchFamily="34" charset="-122"/>
                <a:ea typeface="微软雅黑" panose="020B0503020204020204" pitchFamily="34" charset="-122"/>
              </a:rPr>
              <a:t>回溯</a:t>
            </a:r>
            <a:r>
              <a:rPr lang="en-US" altLang="zh-CN">
                <a:solidFill>
                  <a:srgbClr val="000000"/>
                </a:solidFill>
                <a:latin typeface="微软雅黑" panose="020B0503020204020204" pitchFamily="34" charset="-122"/>
                <a:ea typeface="微软雅黑" panose="020B0503020204020204" pitchFamily="34" charset="-122"/>
              </a:rPr>
              <a:t>,</a:t>
            </a:r>
            <a:r>
              <a:rPr lang="zh-CN" altLang="zh-CN">
                <a:solidFill>
                  <a:srgbClr val="000000"/>
                </a:solidFill>
                <a:latin typeface="微软雅黑" panose="020B0503020204020204" pitchFamily="34" charset="-122"/>
                <a:ea typeface="微软雅黑" panose="020B0503020204020204" pitchFamily="34" charset="-122"/>
              </a:rPr>
              <a:t>重置</a:t>
            </a:r>
            <a:r>
              <a:rPr lang="en-US" altLang="zh-CN">
                <a:solidFill>
                  <a:srgbClr val="000000"/>
                </a:solidFill>
                <a:latin typeface="微软雅黑" panose="020B0503020204020204" pitchFamily="34" charset="-122"/>
                <a:ea typeface="微软雅黑" panose="020B0503020204020204" pitchFamily="34" charset="-122"/>
              </a:rPr>
              <a:t>visited[u]</a:t>
            </a:r>
            <a:r>
              <a:rPr lang="zh-CN" altLang="zh-CN">
                <a:solidFill>
                  <a:srgbClr val="000000"/>
                </a:solidFill>
                <a:latin typeface="微软雅黑" panose="020B0503020204020204" pitchFamily="34" charset="-122"/>
                <a:ea typeface="微软雅黑" panose="020B0503020204020204" pitchFamily="34" charset="-122"/>
              </a:rPr>
              <a:t>为</a:t>
            </a:r>
            <a:r>
              <a:rPr lang="en-US" altLang="zh-CN">
                <a:solidFill>
                  <a:srgbClr val="000000"/>
                </a:solidFill>
                <a:latin typeface="微软雅黑" panose="020B0503020204020204" pitchFamily="34" charset="-122"/>
                <a:ea typeface="微软雅黑" panose="020B0503020204020204" pitchFamily="34" charset="-122"/>
              </a:rPr>
              <a:t>0</a:t>
            </a:r>
          </a:p>
        </p:txBody>
      </p:sp>
      <p:sp>
        <p:nvSpPr>
          <p:cNvPr id="7" name="文本框 6"/>
          <p:cNvSpPr txBox="1"/>
          <p:nvPr/>
        </p:nvSpPr>
        <p:spPr>
          <a:xfrm>
            <a:off x="1100703" y="166638"/>
            <a:ext cx="792480" cy="460375"/>
          </a:xfrm>
          <a:prstGeom prst="rect">
            <a:avLst/>
          </a:prstGeom>
          <a:noFill/>
        </p:spPr>
        <p:txBody>
          <a:bodyPr wrap="none" rtlCol="0" anchor="ctr">
            <a:spAutoFit/>
          </a:bodyPr>
          <a:lstStyle/>
          <a:p>
            <a:r>
              <a:rPr lang="zh-CN" altLang="en-US" sz="2400">
                <a:solidFill>
                  <a:schemeClr val="accent1"/>
                </a:solidFill>
                <a:latin typeface="微软雅黑" panose="020B0503020204020204" pitchFamily="34" charset="-122"/>
                <a:ea typeface="微软雅黑" panose="020B0503020204020204" pitchFamily="34" charset="-122"/>
                <a:cs typeface="Arial" panose="020B0604020202020204"/>
              </a:rPr>
              <a:t>示例</a:t>
            </a:r>
            <a:endParaRPr lang="zh-CN" altLang="en-US" sz="2400" dirty="0">
              <a:solidFill>
                <a:schemeClr val="accent1"/>
              </a:solidFill>
              <a:latin typeface="微软雅黑" panose="020B0503020204020204" pitchFamily="34" charset="-122"/>
              <a:ea typeface="微软雅黑" panose="020B0503020204020204" pitchFamily="34" charset="-122"/>
              <a:cs typeface="Arial" panose="020B0604020202020204"/>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bldLvl="0" animBg="1"/>
      <p:bldP spid="7" grpId="0"/>
    </p:bld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5" name="组合 4"/>
          <p:cNvGrpSpPr/>
          <p:nvPr/>
        </p:nvGrpSpPr>
        <p:grpSpPr>
          <a:xfrm>
            <a:off x="2709279" y="1161625"/>
            <a:ext cx="2236087" cy="1340140"/>
            <a:chOff x="3008952" y="2151707"/>
            <a:chExt cx="2236087" cy="1340140"/>
          </a:xfrm>
        </p:grpSpPr>
        <p:sp>
          <p:nvSpPr>
            <p:cNvPr id="6" name="Oval 16"/>
            <p:cNvSpPr>
              <a:spLocks noChangeArrowheads="1"/>
            </p:cNvSpPr>
            <p:nvPr>
              <p:custDataLst>
                <p:tags r:id="rId21"/>
              </p:custDataLst>
            </p:nvPr>
          </p:nvSpPr>
          <p:spPr bwMode="auto">
            <a:xfrm>
              <a:off x="3975096" y="2151707"/>
              <a:ext cx="303799" cy="335035"/>
            </a:xfrm>
            <a:prstGeom prst="ellipse">
              <a:avLst/>
            </a:prstGeom>
            <a:gradFill>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5"/>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algn="ctr" fontAlgn="base">
                <a:spcBef>
                  <a:spcPct val="0"/>
                </a:spcBef>
                <a:spcAft>
                  <a:spcPct val="0"/>
                </a:spcAft>
              </a:pPr>
              <a:r>
                <a:rPr lang="en-US" altLang="zh-CN" sz="1600">
                  <a:solidFill>
                    <a:srgbClr val="FFFFFF"/>
                  </a:solidFill>
                  <a:latin typeface="微软雅黑" panose="020B0503020204020204" pitchFamily="34" charset="-122"/>
                  <a:ea typeface="微软雅黑" panose="020B0503020204020204" pitchFamily="34" charset="-122"/>
                  <a:cs typeface="Consolas" panose="020B0609020204030204" pitchFamily="49" charset="0"/>
                </a:rPr>
                <a:t>1</a:t>
              </a:r>
            </a:p>
          </p:txBody>
        </p:sp>
        <p:sp>
          <p:nvSpPr>
            <p:cNvPr id="7" name="Oval 15"/>
            <p:cNvSpPr>
              <a:spLocks noChangeArrowheads="1"/>
            </p:cNvSpPr>
            <p:nvPr>
              <p:custDataLst>
                <p:tags r:id="rId22"/>
              </p:custDataLst>
            </p:nvPr>
          </p:nvSpPr>
          <p:spPr bwMode="auto">
            <a:xfrm>
              <a:off x="4941240" y="2151707"/>
              <a:ext cx="303799" cy="335035"/>
            </a:xfrm>
            <a:prstGeom prst="ellipse">
              <a:avLst/>
            </a:prstGeom>
            <a:gradFill>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5"/>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algn="ctr" fontAlgn="base">
                <a:spcBef>
                  <a:spcPct val="0"/>
                </a:spcBef>
                <a:spcAft>
                  <a:spcPct val="0"/>
                </a:spcAft>
              </a:pPr>
              <a:r>
                <a:rPr lang="en-US" altLang="zh-CN" sz="1600">
                  <a:solidFill>
                    <a:srgbClr val="FFFFFF"/>
                  </a:solidFill>
                  <a:latin typeface="微软雅黑" panose="020B0503020204020204" pitchFamily="34" charset="-122"/>
                  <a:ea typeface="微软雅黑" panose="020B0503020204020204" pitchFamily="34" charset="-122"/>
                  <a:cs typeface="Consolas" panose="020B0609020204030204" pitchFamily="49" charset="0"/>
                </a:rPr>
                <a:t>2</a:t>
              </a:r>
            </a:p>
          </p:txBody>
        </p:sp>
        <p:sp>
          <p:nvSpPr>
            <p:cNvPr id="8" name="Oval 14"/>
            <p:cNvSpPr>
              <a:spLocks noChangeArrowheads="1"/>
            </p:cNvSpPr>
            <p:nvPr>
              <p:custDataLst>
                <p:tags r:id="rId23"/>
              </p:custDataLst>
            </p:nvPr>
          </p:nvSpPr>
          <p:spPr bwMode="auto">
            <a:xfrm>
              <a:off x="3008952" y="3156812"/>
              <a:ext cx="303799" cy="335035"/>
            </a:xfrm>
            <a:prstGeom prst="ellipse">
              <a:avLst/>
            </a:prstGeom>
            <a:gradFill>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5"/>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algn="ctr" fontAlgn="base">
                <a:spcBef>
                  <a:spcPct val="0"/>
                </a:spcBef>
                <a:spcAft>
                  <a:spcPct val="0"/>
                </a:spcAft>
              </a:pPr>
              <a:r>
                <a:rPr lang="en-US" altLang="zh-CN" sz="1600">
                  <a:solidFill>
                    <a:srgbClr val="FFFFFF"/>
                  </a:solidFill>
                  <a:latin typeface="微软雅黑" panose="020B0503020204020204" pitchFamily="34" charset="-122"/>
                  <a:ea typeface="微软雅黑" panose="020B0503020204020204" pitchFamily="34" charset="-122"/>
                  <a:cs typeface="Consolas" panose="020B0609020204030204" pitchFamily="49" charset="0"/>
                </a:rPr>
                <a:t>3</a:t>
              </a:r>
            </a:p>
          </p:txBody>
        </p:sp>
        <p:sp>
          <p:nvSpPr>
            <p:cNvPr id="9" name="Oval 13"/>
            <p:cNvSpPr>
              <a:spLocks noChangeArrowheads="1"/>
            </p:cNvSpPr>
            <p:nvPr>
              <p:custDataLst>
                <p:tags r:id="rId24"/>
              </p:custDataLst>
            </p:nvPr>
          </p:nvSpPr>
          <p:spPr bwMode="auto">
            <a:xfrm>
              <a:off x="3975096" y="3156812"/>
              <a:ext cx="303799" cy="335035"/>
            </a:xfrm>
            <a:prstGeom prst="ellipse">
              <a:avLst/>
            </a:prstGeom>
            <a:gradFill>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5"/>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algn="ctr" fontAlgn="base">
                <a:spcBef>
                  <a:spcPct val="0"/>
                </a:spcBef>
                <a:spcAft>
                  <a:spcPct val="0"/>
                </a:spcAft>
              </a:pPr>
              <a:r>
                <a:rPr lang="en-US" altLang="zh-CN" sz="1600">
                  <a:solidFill>
                    <a:srgbClr val="FFFFFF"/>
                  </a:solidFill>
                  <a:latin typeface="微软雅黑" panose="020B0503020204020204" pitchFamily="34" charset="-122"/>
                  <a:ea typeface="微软雅黑" panose="020B0503020204020204" pitchFamily="34" charset="-122"/>
                  <a:cs typeface="Consolas" panose="020B0609020204030204" pitchFamily="49" charset="0"/>
                </a:rPr>
                <a:t>4</a:t>
              </a:r>
            </a:p>
          </p:txBody>
        </p:sp>
        <p:sp>
          <p:nvSpPr>
            <p:cNvPr id="10" name="Oval 12"/>
            <p:cNvSpPr>
              <a:spLocks noChangeArrowheads="1"/>
            </p:cNvSpPr>
            <p:nvPr>
              <p:custDataLst>
                <p:tags r:id="rId25"/>
              </p:custDataLst>
            </p:nvPr>
          </p:nvSpPr>
          <p:spPr bwMode="auto">
            <a:xfrm>
              <a:off x="3008952" y="2151707"/>
              <a:ext cx="303799" cy="335035"/>
            </a:xfrm>
            <a:prstGeom prst="ellipse">
              <a:avLst/>
            </a:prstGeom>
            <a:gradFill>
              <a:gsLst>
                <a:gs pos="0">
                  <a:schemeClr val="accent6">
                    <a:lumMod val="110000"/>
                    <a:satMod val="105000"/>
                    <a:tint val="67000"/>
                  </a:schemeClr>
                </a:gs>
                <a:gs pos="50000">
                  <a:schemeClr val="accent6">
                    <a:lumMod val="105000"/>
                    <a:satMod val="103000"/>
                    <a:tint val="73000"/>
                  </a:schemeClr>
                </a:gs>
                <a:gs pos="100000">
                  <a:schemeClr val="accent6">
                    <a:lumMod val="105000"/>
                    <a:satMod val="109000"/>
                    <a:tint val="81000"/>
                  </a:schemeClr>
                </a:gs>
                <a:gs pos="0">
                  <a:srgbClr val="3B3E4D">
                    <a:lumMod val="90000"/>
                    <a:lumOff val="10000"/>
                  </a:srgbClr>
                </a:gs>
                <a:gs pos="50000">
                  <a:srgbClr val="3B3E4D">
                    <a:lumMod val="95000"/>
                    <a:lumOff val="5000"/>
                  </a:srgbClr>
                </a:gs>
                <a:gs pos="100000">
                  <a:srgbClr val="3B3E4D">
                    <a:lumMod val="95000"/>
                    <a:lumOff val="5000"/>
                  </a:srgbClr>
                </a:gs>
              </a:gsLst>
              <a:lin ang="5400000" scaled="0"/>
            </a:gradFill>
            <a:ln>
              <a:solidFill>
                <a:schemeClr val="accent6"/>
              </a:solidFill>
            </a:ln>
          </p:spPr>
          <p:style>
            <a:lnRef idx="1">
              <a:schemeClr val="accent6"/>
            </a:lnRef>
            <a:fillRef idx="2">
              <a:schemeClr val="accent6"/>
            </a:fillRef>
            <a:effectRef idx="1">
              <a:schemeClr val="accent6"/>
            </a:effectRef>
            <a:fontRef idx="minor">
              <a:schemeClr val="dk1"/>
            </a:fontRef>
          </p:style>
          <p:txBody>
            <a:bodyPr vert="horz" wrap="square" lIns="0" tIns="0" rIns="0" bIns="0" numCol="1" anchor="t" anchorCtr="0" compatLnSpc="1"/>
            <a:lstStyle/>
            <a:p>
              <a:pPr algn="ctr" fontAlgn="base">
                <a:spcBef>
                  <a:spcPct val="0"/>
                </a:spcBef>
                <a:spcAft>
                  <a:spcPct val="0"/>
                </a:spcAft>
              </a:pPr>
              <a:r>
                <a:rPr lang="en-US" altLang="zh-CN" sz="1600">
                  <a:solidFill>
                    <a:srgbClr val="FFFFFF"/>
                  </a:solidFill>
                  <a:latin typeface="微软雅黑" panose="020B0503020204020204" pitchFamily="34" charset="-122"/>
                  <a:ea typeface="微软雅黑" panose="020B0503020204020204" pitchFamily="34" charset="-122"/>
                  <a:cs typeface="Consolas" panose="020B0609020204030204" pitchFamily="49" charset="0"/>
                </a:rPr>
                <a:t>0</a:t>
              </a:r>
            </a:p>
          </p:txBody>
        </p:sp>
        <p:sp>
          <p:nvSpPr>
            <p:cNvPr id="11" name="Oval 11"/>
            <p:cNvSpPr>
              <a:spLocks noChangeArrowheads="1"/>
            </p:cNvSpPr>
            <p:nvPr>
              <p:custDataLst>
                <p:tags r:id="rId26"/>
              </p:custDataLst>
            </p:nvPr>
          </p:nvSpPr>
          <p:spPr bwMode="auto">
            <a:xfrm>
              <a:off x="4941240" y="3156812"/>
              <a:ext cx="303799" cy="335035"/>
            </a:xfrm>
            <a:prstGeom prst="ellipse">
              <a:avLst/>
            </a:prstGeom>
            <a:gradFill>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5"/>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algn="ctr" fontAlgn="base">
                <a:spcBef>
                  <a:spcPct val="0"/>
                </a:spcBef>
                <a:spcAft>
                  <a:spcPct val="0"/>
                </a:spcAft>
              </a:pPr>
              <a:r>
                <a:rPr lang="en-US" altLang="zh-CN" sz="1600">
                  <a:solidFill>
                    <a:srgbClr val="FFFFFF"/>
                  </a:solidFill>
                  <a:latin typeface="微软雅黑" panose="020B0503020204020204" pitchFamily="34" charset="-122"/>
                  <a:ea typeface="微软雅黑" panose="020B0503020204020204" pitchFamily="34" charset="-122"/>
                  <a:cs typeface="Consolas" panose="020B0609020204030204" pitchFamily="49" charset="0"/>
                </a:rPr>
                <a:t>5</a:t>
              </a:r>
            </a:p>
          </p:txBody>
        </p:sp>
        <p:sp>
          <p:nvSpPr>
            <p:cNvPr id="12" name="Freeform 10"/>
            <p:cNvSpPr/>
            <p:nvPr>
              <p:custDataLst>
                <p:tags r:id="rId27"/>
              </p:custDataLst>
            </p:nvPr>
          </p:nvSpPr>
          <p:spPr bwMode="auto">
            <a:xfrm>
              <a:off x="3318118" y="2309560"/>
              <a:ext cx="639802" cy="1074"/>
            </a:xfrm>
            <a:custGeom>
              <a:avLst/>
              <a:gdLst/>
              <a:ahLst/>
              <a:cxnLst>
                <a:cxn ang="0">
                  <a:pos x="0" y="6"/>
                </a:cxn>
                <a:cxn ang="0">
                  <a:pos x="596" y="0"/>
                </a:cxn>
              </a:cxnLst>
              <a:rect l="0" t="0" r="r" b="b"/>
              <a:pathLst>
                <a:path w="596" h="6">
                  <a:moveTo>
                    <a:pt x="0" y="6"/>
                  </a:moveTo>
                  <a:lnTo>
                    <a:pt x="596" y="0"/>
                  </a:lnTo>
                </a:path>
              </a:pathLst>
            </a:custGeom>
            <a:ln w="19050">
              <a:solidFill>
                <a:schemeClr val="dk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13" name="Freeform 9"/>
            <p:cNvSpPr/>
            <p:nvPr>
              <p:custDataLst>
                <p:tags r:id="rId28"/>
              </p:custDataLst>
            </p:nvPr>
          </p:nvSpPr>
          <p:spPr bwMode="auto">
            <a:xfrm>
              <a:off x="4259571" y="2316003"/>
              <a:ext cx="681668" cy="1074"/>
            </a:xfrm>
            <a:custGeom>
              <a:avLst/>
              <a:gdLst/>
              <a:ahLst/>
              <a:cxnLst>
                <a:cxn ang="0">
                  <a:pos x="635" y="0"/>
                </a:cxn>
                <a:cxn ang="0">
                  <a:pos x="0" y="12"/>
                </a:cxn>
              </a:cxnLst>
              <a:rect l="0" t="0" r="r" b="b"/>
              <a:pathLst>
                <a:path w="635" h="12">
                  <a:moveTo>
                    <a:pt x="635" y="0"/>
                  </a:moveTo>
                  <a:lnTo>
                    <a:pt x="0" y="12"/>
                  </a:lnTo>
                </a:path>
              </a:pathLst>
            </a:custGeom>
            <a:ln w="19050">
              <a:solidFill>
                <a:schemeClr val="dk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14" name="Line 8"/>
            <p:cNvSpPr>
              <a:spLocks noChangeShapeType="1"/>
            </p:cNvSpPr>
            <p:nvPr>
              <p:custDataLst>
                <p:tags r:id="rId29"/>
              </p:custDataLst>
            </p:nvPr>
          </p:nvSpPr>
          <p:spPr bwMode="auto">
            <a:xfrm>
              <a:off x="3163535" y="2486742"/>
              <a:ext cx="1073" cy="670070"/>
            </a:xfrm>
            <a:prstGeom prst="line">
              <a:avLst/>
            </a:prstGeom>
            <a:ln w="19050">
              <a:solidFill>
                <a:schemeClr val="dk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15" name="Freeform 7"/>
            <p:cNvSpPr/>
            <p:nvPr>
              <p:custDataLst>
                <p:tags r:id="rId30"/>
              </p:custDataLst>
            </p:nvPr>
          </p:nvSpPr>
          <p:spPr bwMode="auto">
            <a:xfrm>
              <a:off x="3325632" y="3351176"/>
              <a:ext cx="649463" cy="1074"/>
            </a:xfrm>
            <a:custGeom>
              <a:avLst/>
              <a:gdLst/>
              <a:ahLst/>
              <a:cxnLst>
                <a:cxn ang="0">
                  <a:pos x="0" y="0"/>
                </a:cxn>
                <a:cxn ang="0">
                  <a:pos x="605" y="30"/>
                </a:cxn>
              </a:cxnLst>
              <a:rect l="0" t="0" r="r" b="b"/>
              <a:pathLst>
                <a:path w="605" h="30">
                  <a:moveTo>
                    <a:pt x="0" y="0"/>
                  </a:moveTo>
                  <a:lnTo>
                    <a:pt x="605" y="30"/>
                  </a:lnTo>
                </a:path>
              </a:pathLst>
            </a:custGeom>
            <a:ln w="19050">
              <a:solidFill>
                <a:schemeClr val="dk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16" name="Freeform 6"/>
            <p:cNvSpPr/>
            <p:nvPr>
              <p:custDataLst>
                <p:tags r:id="rId31"/>
              </p:custDataLst>
            </p:nvPr>
          </p:nvSpPr>
          <p:spPr bwMode="auto">
            <a:xfrm>
              <a:off x="4299291" y="3323256"/>
              <a:ext cx="641949" cy="2148"/>
            </a:xfrm>
            <a:custGeom>
              <a:avLst/>
              <a:gdLst/>
              <a:ahLst/>
              <a:cxnLst>
                <a:cxn ang="0">
                  <a:pos x="0" y="0"/>
                </a:cxn>
                <a:cxn ang="0">
                  <a:pos x="598" y="2"/>
                </a:cxn>
              </a:cxnLst>
              <a:rect l="0" t="0" r="r" b="b"/>
              <a:pathLst>
                <a:path w="598" h="2">
                  <a:moveTo>
                    <a:pt x="0" y="0"/>
                  </a:moveTo>
                  <a:lnTo>
                    <a:pt x="598" y="2"/>
                  </a:lnTo>
                </a:path>
              </a:pathLst>
            </a:custGeom>
            <a:ln w="19050">
              <a:solidFill>
                <a:schemeClr val="dk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17" name="Line 5"/>
            <p:cNvSpPr>
              <a:spLocks noChangeShapeType="1"/>
            </p:cNvSpPr>
            <p:nvPr>
              <p:custDataLst>
                <p:tags r:id="rId32"/>
              </p:custDataLst>
            </p:nvPr>
          </p:nvSpPr>
          <p:spPr bwMode="auto">
            <a:xfrm>
              <a:off x="5134468" y="2486742"/>
              <a:ext cx="0" cy="670070"/>
            </a:xfrm>
            <a:prstGeom prst="line">
              <a:avLst/>
            </a:prstGeom>
            <a:ln w="19050">
              <a:solidFill>
                <a:schemeClr val="dk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18" name="Line 4"/>
            <p:cNvSpPr>
              <a:spLocks noChangeShapeType="1"/>
            </p:cNvSpPr>
            <p:nvPr/>
          </p:nvSpPr>
          <p:spPr bwMode="auto">
            <a:xfrm flipV="1">
              <a:off x="4138180" y="2486742"/>
              <a:ext cx="0" cy="670070"/>
            </a:xfrm>
            <a:prstGeom prst="line">
              <a:avLst/>
            </a:prstGeom>
            <a:noFill/>
            <a:ln w="19050">
              <a:solidFill>
                <a:srgbClr val="000000"/>
              </a:solidFill>
              <a:round/>
              <a:headEnd type="none" w="med" len="med"/>
              <a:tailEnd type="arrow" w="med" len="med"/>
            </a:ln>
          </p:spPr>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19" name="Freeform 3"/>
            <p:cNvSpPr/>
            <p:nvPr>
              <p:custDataLst>
                <p:tags r:id="rId33"/>
              </p:custDataLst>
            </p:nvPr>
          </p:nvSpPr>
          <p:spPr bwMode="auto">
            <a:xfrm>
              <a:off x="3275178" y="2422312"/>
              <a:ext cx="732122" cy="790339"/>
            </a:xfrm>
            <a:custGeom>
              <a:avLst/>
              <a:gdLst/>
              <a:ahLst/>
              <a:cxnLst>
                <a:cxn ang="0">
                  <a:pos x="0" y="736"/>
                </a:cxn>
                <a:cxn ang="0">
                  <a:pos x="682" y="0"/>
                </a:cxn>
              </a:cxnLst>
              <a:rect l="0" t="0" r="r" b="b"/>
              <a:pathLst>
                <a:path w="682" h="736">
                  <a:moveTo>
                    <a:pt x="0" y="736"/>
                  </a:moveTo>
                  <a:lnTo>
                    <a:pt x="682" y="0"/>
                  </a:lnTo>
                </a:path>
              </a:pathLst>
            </a:custGeom>
            <a:ln w="19050">
              <a:solidFill>
                <a:schemeClr val="dk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20" name="Freeform 2"/>
            <p:cNvSpPr/>
            <p:nvPr>
              <p:custDataLst>
                <p:tags r:id="rId34"/>
              </p:custDataLst>
            </p:nvPr>
          </p:nvSpPr>
          <p:spPr bwMode="auto">
            <a:xfrm>
              <a:off x="4259571" y="2419090"/>
              <a:ext cx="717093" cy="772084"/>
            </a:xfrm>
            <a:custGeom>
              <a:avLst/>
              <a:gdLst/>
              <a:ahLst/>
              <a:cxnLst>
                <a:cxn ang="0">
                  <a:pos x="668" y="719"/>
                </a:cxn>
                <a:cxn ang="0">
                  <a:pos x="0" y="0"/>
                </a:cxn>
              </a:cxnLst>
              <a:rect l="0" t="0" r="r" b="b"/>
              <a:pathLst>
                <a:path w="668" h="719">
                  <a:moveTo>
                    <a:pt x="668" y="719"/>
                  </a:moveTo>
                  <a:lnTo>
                    <a:pt x="0" y="0"/>
                  </a:lnTo>
                </a:path>
              </a:pathLst>
            </a:custGeom>
            <a:ln w="19050">
              <a:solidFill>
                <a:schemeClr val="dk1"/>
              </a:solidFill>
              <a:headEnd type="arrow" w="med" len="med"/>
              <a:tailEnd type="none"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grpSp>
      <p:sp>
        <p:nvSpPr>
          <p:cNvPr id="21" name="TextBox 20"/>
          <p:cNvSpPr txBox="1"/>
          <p:nvPr/>
        </p:nvSpPr>
        <p:spPr>
          <a:xfrm>
            <a:off x="1709146" y="2733261"/>
            <a:ext cx="4000528" cy="398780"/>
          </a:xfrm>
          <a:prstGeom prst="rect">
            <a:avLst/>
          </a:prstGeom>
          <a:noFill/>
        </p:spPr>
        <p:txBody>
          <a:bodyPr wrap="square" rtlCol="0">
            <a:spAutoFit/>
          </a:bodyPr>
          <a:lstStyle/>
          <a:p>
            <a:r>
              <a:rPr lang="zh-CN" altLang="zh-CN" sz="2000">
                <a:solidFill>
                  <a:srgbClr val="000000"/>
                </a:solidFill>
                <a:latin typeface="微软雅黑" panose="020B0503020204020204" pitchFamily="34" charset="-122"/>
                <a:ea typeface="微软雅黑" panose="020B0503020204020204" pitchFamily="34" charset="-122"/>
                <a:cs typeface="Consolas" panose="020B0609020204030204" pitchFamily="49" charset="0"/>
              </a:rPr>
              <a:t>求顶点</a:t>
            </a:r>
            <a:r>
              <a:rPr lang="en-US" altLang="zh-CN" sz="2000">
                <a:solidFill>
                  <a:srgbClr val="000000"/>
                </a:solidFill>
                <a:latin typeface="微软雅黑" panose="020B0503020204020204" pitchFamily="34" charset="-122"/>
                <a:ea typeface="微软雅黑" panose="020B0503020204020204" pitchFamily="34" charset="-122"/>
                <a:cs typeface="Consolas" panose="020B0609020204030204" pitchFamily="49" charset="0"/>
              </a:rPr>
              <a:t>0</a:t>
            </a:r>
            <a:r>
              <a:rPr lang="zh-CN" altLang="zh-CN" sz="2000">
                <a:solidFill>
                  <a:srgbClr val="000000"/>
                </a:solidFill>
                <a:latin typeface="微软雅黑" panose="020B0503020204020204" pitchFamily="34" charset="-122"/>
                <a:ea typeface="微软雅黑" panose="020B0503020204020204" pitchFamily="34" charset="-122"/>
                <a:cs typeface="Consolas" panose="020B0609020204030204" pitchFamily="49" charset="0"/>
              </a:rPr>
              <a:t>到顶点</a:t>
            </a:r>
            <a:r>
              <a:rPr lang="en-US" altLang="zh-CN" sz="2000">
                <a:solidFill>
                  <a:srgbClr val="000000"/>
                </a:solidFill>
                <a:latin typeface="微软雅黑" panose="020B0503020204020204" pitchFamily="34" charset="-122"/>
                <a:ea typeface="微软雅黑" panose="020B0503020204020204" pitchFamily="34" charset="-122"/>
                <a:cs typeface="Consolas" panose="020B0609020204030204" pitchFamily="49" charset="0"/>
              </a:rPr>
              <a:t>5</a:t>
            </a:r>
            <a:r>
              <a:rPr lang="zh-CN" altLang="zh-CN" sz="2000">
                <a:solidFill>
                  <a:srgbClr val="000000"/>
                </a:solidFill>
                <a:latin typeface="微软雅黑" panose="020B0503020204020204" pitchFamily="34" charset="-122"/>
                <a:ea typeface="微软雅黑" panose="020B0503020204020204" pitchFamily="34" charset="-122"/>
                <a:cs typeface="Consolas" panose="020B0609020204030204" pitchFamily="49" charset="0"/>
              </a:rPr>
              <a:t>的所有简单路径</a:t>
            </a:r>
            <a:r>
              <a:rPr lang="zh-CN" altLang="en-US" sz="2000">
                <a:solidFill>
                  <a:srgbClr val="000000"/>
                </a:solidFill>
                <a:latin typeface="微软雅黑" panose="020B0503020204020204" pitchFamily="34" charset="-122"/>
                <a:ea typeface="微软雅黑" panose="020B0503020204020204" pitchFamily="34" charset="-122"/>
                <a:cs typeface="Consolas" panose="020B0609020204030204" pitchFamily="49" charset="0"/>
              </a:rPr>
              <a:t>：</a:t>
            </a:r>
          </a:p>
        </p:txBody>
      </p:sp>
      <p:sp>
        <p:nvSpPr>
          <p:cNvPr id="5142" name="Rectangle 22"/>
          <p:cNvSpPr>
            <a:spLocks noChangeArrowheads="1"/>
          </p:cNvSpPr>
          <p:nvPr/>
        </p:nvSpPr>
        <p:spPr bwMode="auto">
          <a:xfrm>
            <a:off x="1524001" y="-184666"/>
            <a:ext cx="184731" cy="369332"/>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solidFill>
                <a:srgbClr val="525252"/>
              </a:solidFill>
            </a:endParaRPr>
          </a:p>
        </p:txBody>
      </p:sp>
      <p:sp>
        <p:nvSpPr>
          <p:cNvPr id="5140" name="Oval 20"/>
          <p:cNvSpPr>
            <a:spLocks noChangeArrowheads="1"/>
          </p:cNvSpPr>
          <p:nvPr>
            <p:custDataLst>
              <p:tags r:id="rId1"/>
            </p:custDataLst>
          </p:nvPr>
        </p:nvSpPr>
        <p:spPr bwMode="auto">
          <a:xfrm>
            <a:off x="3550121" y="3773828"/>
            <a:ext cx="311776" cy="310338"/>
          </a:xfrm>
          <a:prstGeom prst="ellipse">
            <a:avLst/>
          </a:prstGeom>
          <a:gradFill>
            <a:gsLst>
              <a:gs pos="0">
                <a:schemeClr val="accent6">
                  <a:lumMod val="110000"/>
                  <a:satMod val="105000"/>
                  <a:tint val="67000"/>
                </a:schemeClr>
              </a:gs>
              <a:gs pos="50000">
                <a:schemeClr val="accent6">
                  <a:lumMod val="105000"/>
                  <a:satMod val="103000"/>
                  <a:tint val="73000"/>
                </a:schemeClr>
              </a:gs>
              <a:gs pos="100000">
                <a:schemeClr val="accent6">
                  <a:lumMod val="105000"/>
                  <a:satMod val="109000"/>
                  <a:tint val="81000"/>
                </a:schemeClr>
              </a:gs>
              <a:gs pos="0">
                <a:srgbClr val="3B3E4D">
                  <a:lumMod val="90000"/>
                  <a:lumOff val="10000"/>
                </a:srgbClr>
              </a:gs>
              <a:gs pos="50000">
                <a:srgbClr val="3B3E4D">
                  <a:lumMod val="95000"/>
                  <a:lumOff val="5000"/>
                </a:srgbClr>
              </a:gs>
              <a:gs pos="100000">
                <a:srgbClr val="3B3E4D">
                  <a:lumMod val="95000"/>
                  <a:lumOff val="5000"/>
                </a:srgbClr>
              </a:gs>
            </a:gsLst>
            <a:lin ang="5400000" scaled="0"/>
          </a:gradFill>
          <a:ln>
            <a:solidFill>
              <a:schemeClr val="accent6"/>
            </a:solidFill>
          </a:ln>
        </p:spPr>
        <p:style>
          <a:lnRef idx="1">
            <a:schemeClr val="accent6"/>
          </a:lnRef>
          <a:fillRef idx="2">
            <a:schemeClr val="accent6"/>
          </a:fillRef>
          <a:effectRef idx="1">
            <a:schemeClr val="accent6"/>
          </a:effectRef>
          <a:fontRef idx="minor">
            <a:schemeClr val="dk1"/>
          </a:fontRef>
        </p:style>
        <p:txBody>
          <a:bodyPr vert="horz" wrap="square" lIns="0" tIns="0" rIns="0" bIns="0" numCol="1" anchor="t" anchorCtr="0" compatLnSpc="1"/>
          <a:lstStyle/>
          <a:p>
            <a:pPr algn="ctr" fontAlgn="base">
              <a:lnSpc>
                <a:spcPts val="1800"/>
              </a:lnSpc>
              <a:spcBef>
                <a:spcPct val="0"/>
              </a:spcBef>
              <a:spcAft>
                <a:spcPct val="0"/>
              </a:spcAft>
            </a:pPr>
            <a:r>
              <a:rPr lang="en-US" altLang="zh-CN" sz="1600">
                <a:solidFill>
                  <a:srgbClr val="FFFFFF"/>
                </a:solidFill>
                <a:latin typeface="微软雅黑" panose="020B0503020204020204" pitchFamily="34" charset="-122"/>
                <a:ea typeface="微软雅黑" panose="020B0503020204020204" pitchFamily="34" charset="-122"/>
                <a:cs typeface="Consolas" panose="020B0609020204030204" pitchFamily="49" charset="0"/>
              </a:rPr>
              <a:t>0</a:t>
            </a:r>
          </a:p>
        </p:txBody>
      </p:sp>
      <p:sp>
        <p:nvSpPr>
          <p:cNvPr id="5139" name="Oval 19"/>
          <p:cNvSpPr>
            <a:spLocks noChangeArrowheads="1"/>
          </p:cNvSpPr>
          <p:nvPr>
            <p:custDataLst>
              <p:tags r:id="rId2"/>
            </p:custDataLst>
          </p:nvPr>
        </p:nvSpPr>
        <p:spPr bwMode="auto">
          <a:xfrm>
            <a:off x="2965265" y="4314932"/>
            <a:ext cx="311776" cy="311333"/>
          </a:xfrm>
          <a:prstGeom prst="ellipse">
            <a:avLst/>
          </a:prstGeom>
          <a:gradFill>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5"/>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algn="ctr" fontAlgn="base">
              <a:lnSpc>
                <a:spcPts val="1800"/>
              </a:lnSpc>
              <a:spcBef>
                <a:spcPct val="0"/>
              </a:spcBef>
              <a:spcAft>
                <a:spcPct val="0"/>
              </a:spcAft>
            </a:pPr>
            <a:r>
              <a:rPr lang="en-US" altLang="zh-CN" sz="1600">
                <a:solidFill>
                  <a:srgbClr val="FFFFFF"/>
                </a:solidFill>
                <a:latin typeface="微软雅黑" panose="020B0503020204020204" pitchFamily="34" charset="-122"/>
                <a:ea typeface="微软雅黑" panose="020B0503020204020204" pitchFamily="34" charset="-122"/>
                <a:cs typeface="Consolas" panose="020B0609020204030204" pitchFamily="49" charset="0"/>
              </a:rPr>
              <a:t>1</a:t>
            </a:r>
          </a:p>
        </p:txBody>
      </p:sp>
      <p:sp>
        <p:nvSpPr>
          <p:cNvPr id="5138" name="Oval 18"/>
          <p:cNvSpPr>
            <a:spLocks noChangeArrowheads="1"/>
          </p:cNvSpPr>
          <p:nvPr>
            <p:custDataLst>
              <p:tags r:id="rId3"/>
            </p:custDataLst>
          </p:nvPr>
        </p:nvSpPr>
        <p:spPr bwMode="auto">
          <a:xfrm>
            <a:off x="2965265" y="4975395"/>
            <a:ext cx="311776" cy="310338"/>
          </a:xfrm>
          <a:prstGeom prst="ellipse">
            <a:avLst/>
          </a:prstGeom>
          <a:gradFill>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 pos="0">
                <a:srgbClr val="3B3E4D">
                  <a:lumMod val="90000"/>
                  <a:lumOff val="10000"/>
                </a:srgbClr>
              </a:gs>
              <a:gs pos="50000">
                <a:srgbClr val="3B3E4D">
                  <a:lumMod val="95000"/>
                  <a:lumOff val="5000"/>
                </a:srgbClr>
              </a:gs>
              <a:gs pos="100000">
                <a:srgbClr val="3B3E4D">
                  <a:lumMod val="95000"/>
                  <a:lumOff val="5000"/>
                </a:srgbClr>
              </a:gs>
            </a:gsLst>
            <a:lin ang="5400000" scaled="0"/>
          </a:gradFill>
          <a:ln>
            <a:solidFill>
              <a:schemeClr val="accent2"/>
            </a:solidFill>
          </a:ln>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lstStyle/>
          <a:p>
            <a:pPr algn="ctr" fontAlgn="base">
              <a:lnSpc>
                <a:spcPts val="1800"/>
              </a:lnSpc>
              <a:spcBef>
                <a:spcPct val="0"/>
              </a:spcBef>
              <a:spcAft>
                <a:spcPct val="0"/>
              </a:spcAft>
            </a:pPr>
            <a:r>
              <a:rPr lang="en-US" altLang="zh-CN" sz="1600">
                <a:solidFill>
                  <a:srgbClr val="FFFFFF"/>
                </a:solidFill>
                <a:latin typeface="微软雅黑" panose="020B0503020204020204" pitchFamily="34" charset="-122"/>
                <a:ea typeface="微软雅黑" panose="020B0503020204020204" pitchFamily="34" charset="-122"/>
                <a:cs typeface="Consolas" panose="020B0609020204030204" pitchFamily="49" charset="0"/>
              </a:rPr>
              <a:t>5</a:t>
            </a:r>
          </a:p>
        </p:txBody>
      </p:sp>
      <p:sp>
        <p:nvSpPr>
          <p:cNvPr id="5137" name="Oval 17"/>
          <p:cNvSpPr>
            <a:spLocks noChangeArrowheads="1"/>
          </p:cNvSpPr>
          <p:nvPr>
            <p:custDataLst>
              <p:tags r:id="rId4"/>
            </p:custDataLst>
          </p:nvPr>
        </p:nvSpPr>
        <p:spPr bwMode="auto">
          <a:xfrm>
            <a:off x="4152666" y="4314931"/>
            <a:ext cx="311776" cy="312328"/>
          </a:xfrm>
          <a:prstGeom prst="ellipse">
            <a:avLst/>
          </a:prstGeom>
          <a:gradFill>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5"/>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algn="ctr" fontAlgn="base">
              <a:lnSpc>
                <a:spcPts val="1800"/>
              </a:lnSpc>
              <a:spcBef>
                <a:spcPct val="0"/>
              </a:spcBef>
              <a:spcAft>
                <a:spcPct val="0"/>
              </a:spcAft>
            </a:pPr>
            <a:r>
              <a:rPr lang="en-US" altLang="zh-CN" sz="1600">
                <a:solidFill>
                  <a:srgbClr val="FFFFFF"/>
                </a:solidFill>
                <a:latin typeface="微软雅黑" panose="020B0503020204020204" pitchFamily="34" charset="-122"/>
                <a:ea typeface="微软雅黑" panose="020B0503020204020204" pitchFamily="34" charset="-122"/>
                <a:cs typeface="Consolas" panose="020B0609020204030204" pitchFamily="49" charset="0"/>
              </a:rPr>
              <a:t>3</a:t>
            </a:r>
          </a:p>
        </p:txBody>
      </p:sp>
      <p:sp>
        <p:nvSpPr>
          <p:cNvPr id="5136" name="Oval 16"/>
          <p:cNvSpPr>
            <a:spLocks noChangeArrowheads="1"/>
          </p:cNvSpPr>
          <p:nvPr>
            <p:custDataLst>
              <p:tags r:id="rId5"/>
            </p:custDataLst>
          </p:nvPr>
        </p:nvSpPr>
        <p:spPr bwMode="auto">
          <a:xfrm>
            <a:off x="3725909" y="4975395"/>
            <a:ext cx="311776" cy="312328"/>
          </a:xfrm>
          <a:prstGeom prst="ellipse">
            <a:avLst/>
          </a:prstGeom>
          <a:gradFill>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5"/>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algn="ctr" fontAlgn="base">
              <a:lnSpc>
                <a:spcPts val="1800"/>
              </a:lnSpc>
              <a:spcBef>
                <a:spcPct val="0"/>
              </a:spcBef>
              <a:spcAft>
                <a:spcPct val="0"/>
              </a:spcAft>
            </a:pPr>
            <a:r>
              <a:rPr lang="en-US" altLang="zh-CN" sz="1600">
                <a:solidFill>
                  <a:srgbClr val="FFFFFF"/>
                </a:solidFill>
                <a:latin typeface="微软雅黑" panose="020B0503020204020204" pitchFamily="34" charset="-122"/>
                <a:ea typeface="微软雅黑" panose="020B0503020204020204" pitchFamily="34" charset="-122"/>
                <a:cs typeface="Consolas" panose="020B0609020204030204" pitchFamily="49" charset="0"/>
              </a:rPr>
              <a:t>1</a:t>
            </a:r>
          </a:p>
        </p:txBody>
      </p:sp>
      <p:sp>
        <p:nvSpPr>
          <p:cNvPr id="5135" name="Oval 15"/>
          <p:cNvSpPr>
            <a:spLocks noChangeArrowheads="1"/>
          </p:cNvSpPr>
          <p:nvPr>
            <p:custDataLst>
              <p:tags r:id="rId6"/>
            </p:custDataLst>
          </p:nvPr>
        </p:nvSpPr>
        <p:spPr bwMode="auto">
          <a:xfrm>
            <a:off x="4603746" y="4975396"/>
            <a:ext cx="311776" cy="311333"/>
          </a:xfrm>
          <a:prstGeom prst="ellipse">
            <a:avLst/>
          </a:prstGeom>
          <a:gradFill>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5"/>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algn="ctr" fontAlgn="base">
              <a:lnSpc>
                <a:spcPts val="1800"/>
              </a:lnSpc>
              <a:spcBef>
                <a:spcPct val="0"/>
              </a:spcBef>
              <a:spcAft>
                <a:spcPct val="0"/>
              </a:spcAft>
            </a:pPr>
            <a:r>
              <a:rPr lang="en-US" altLang="zh-CN" sz="1600">
                <a:solidFill>
                  <a:srgbClr val="FFFFFF"/>
                </a:solidFill>
                <a:latin typeface="微软雅黑" panose="020B0503020204020204" pitchFamily="34" charset="-122"/>
                <a:ea typeface="微软雅黑" panose="020B0503020204020204" pitchFamily="34" charset="-122"/>
                <a:cs typeface="Consolas" panose="020B0609020204030204" pitchFamily="49" charset="0"/>
              </a:rPr>
              <a:t>4</a:t>
            </a:r>
          </a:p>
        </p:txBody>
      </p:sp>
      <p:sp>
        <p:nvSpPr>
          <p:cNvPr id="5134" name="Oval 14"/>
          <p:cNvSpPr>
            <a:spLocks noChangeArrowheads="1"/>
          </p:cNvSpPr>
          <p:nvPr>
            <p:custDataLst>
              <p:tags r:id="rId7"/>
            </p:custDataLst>
          </p:nvPr>
        </p:nvSpPr>
        <p:spPr bwMode="auto">
          <a:xfrm>
            <a:off x="3725909" y="5616959"/>
            <a:ext cx="311776" cy="309344"/>
          </a:xfrm>
          <a:prstGeom prst="ellipse">
            <a:avLst/>
          </a:prstGeom>
          <a:gradFill>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 pos="0">
                <a:srgbClr val="3B3E4D">
                  <a:lumMod val="90000"/>
                  <a:lumOff val="10000"/>
                </a:srgbClr>
              </a:gs>
              <a:gs pos="50000">
                <a:srgbClr val="3B3E4D">
                  <a:lumMod val="95000"/>
                  <a:lumOff val="5000"/>
                </a:srgbClr>
              </a:gs>
              <a:gs pos="100000">
                <a:srgbClr val="3B3E4D">
                  <a:lumMod val="95000"/>
                  <a:lumOff val="5000"/>
                </a:srgbClr>
              </a:gs>
            </a:gsLst>
            <a:lin ang="5400000" scaled="0"/>
          </a:gradFill>
          <a:ln>
            <a:solidFill>
              <a:schemeClr val="accent2"/>
            </a:solidFill>
          </a:ln>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lstStyle/>
          <a:p>
            <a:pPr algn="ctr" fontAlgn="base">
              <a:lnSpc>
                <a:spcPts val="1800"/>
              </a:lnSpc>
              <a:spcBef>
                <a:spcPct val="0"/>
              </a:spcBef>
              <a:spcAft>
                <a:spcPct val="0"/>
              </a:spcAft>
            </a:pPr>
            <a:r>
              <a:rPr lang="en-US" altLang="zh-CN" sz="1600">
                <a:solidFill>
                  <a:srgbClr val="FFFFFF"/>
                </a:solidFill>
                <a:latin typeface="微软雅黑" panose="020B0503020204020204" pitchFamily="34" charset="-122"/>
                <a:ea typeface="微软雅黑" panose="020B0503020204020204" pitchFamily="34" charset="-122"/>
                <a:cs typeface="Consolas" panose="020B0609020204030204" pitchFamily="49" charset="0"/>
              </a:rPr>
              <a:t>5</a:t>
            </a:r>
          </a:p>
        </p:txBody>
      </p:sp>
      <p:sp>
        <p:nvSpPr>
          <p:cNvPr id="5133" name="Oval 13"/>
          <p:cNvSpPr>
            <a:spLocks noChangeArrowheads="1"/>
          </p:cNvSpPr>
          <p:nvPr>
            <p:custDataLst>
              <p:tags r:id="rId8"/>
            </p:custDataLst>
          </p:nvPr>
        </p:nvSpPr>
        <p:spPr bwMode="auto">
          <a:xfrm>
            <a:off x="4269858" y="5616959"/>
            <a:ext cx="311776" cy="312328"/>
          </a:xfrm>
          <a:prstGeom prst="ellipse">
            <a:avLst/>
          </a:prstGeom>
          <a:gradFill>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5"/>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algn="ctr" fontAlgn="base">
              <a:lnSpc>
                <a:spcPts val="1800"/>
              </a:lnSpc>
              <a:spcBef>
                <a:spcPct val="0"/>
              </a:spcBef>
              <a:spcAft>
                <a:spcPct val="0"/>
              </a:spcAft>
            </a:pPr>
            <a:r>
              <a:rPr lang="en-US" altLang="zh-CN" sz="1600">
                <a:solidFill>
                  <a:srgbClr val="FFFFFF"/>
                </a:solidFill>
                <a:latin typeface="微软雅黑" panose="020B0503020204020204" pitchFamily="34" charset="-122"/>
                <a:ea typeface="微软雅黑" panose="020B0503020204020204" pitchFamily="34" charset="-122"/>
                <a:cs typeface="Consolas" panose="020B0609020204030204" pitchFamily="49" charset="0"/>
              </a:rPr>
              <a:t>1</a:t>
            </a:r>
          </a:p>
        </p:txBody>
      </p:sp>
      <p:sp>
        <p:nvSpPr>
          <p:cNvPr id="5132" name="Oval 12"/>
          <p:cNvSpPr>
            <a:spLocks noChangeArrowheads="1"/>
          </p:cNvSpPr>
          <p:nvPr>
            <p:custDataLst>
              <p:tags r:id="rId9"/>
            </p:custDataLst>
          </p:nvPr>
        </p:nvSpPr>
        <p:spPr bwMode="auto">
          <a:xfrm>
            <a:off x="4968590" y="5616960"/>
            <a:ext cx="311776" cy="311333"/>
          </a:xfrm>
          <a:prstGeom prst="ellipse">
            <a:avLst/>
          </a:prstGeom>
          <a:gradFill>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 pos="0">
                <a:srgbClr val="3B3E4D">
                  <a:lumMod val="90000"/>
                  <a:lumOff val="10000"/>
                </a:srgbClr>
              </a:gs>
              <a:gs pos="50000">
                <a:srgbClr val="3B3E4D">
                  <a:lumMod val="95000"/>
                  <a:lumOff val="5000"/>
                </a:srgbClr>
              </a:gs>
              <a:gs pos="100000">
                <a:srgbClr val="3B3E4D">
                  <a:lumMod val="95000"/>
                  <a:lumOff val="5000"/>
                </a:srgbClr>
              </a:gs>
            </a:gsLst>
            <a:lin ang="5400000" scaled="0"/>
          </a:gradFill>
          <a:ln>
            <a:solidFill>
              <a:schemeClr val="accent2"/>
            </a:solidFill>
          </a:ln>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lstStyle/>
          <a:p>
            <a:pPr algn="ctr" fontAlgn="base">
              <a:lnSpc>
                <a:spcPts val="1800"/>
              </a:lnSpc>
              <a:spcBef>
                <a:spcPct val="0"/>
              </a:spcBef>
              <a:spcAft>
                <a:spcPct val="0"/>
              </a:spcAft>
            </a:pPr>
            <a:r>
              <a:rPr lang="en-US" altLang="zh-CN" sz="1600">
                <a:solidFill>
                  <a:srgbClr val="FFFFFF"/>
                </a:solidFill>
                <a:latin typeface="微软雅黑" panose="020B0503020204020204" pitchFamily="34" charset="-122"/>
                <a:ea typeface="微软雅黑" panose="020B0503020204020204" pitchFamily="34" charset="-122"/>
                <a:cs typeface="Consolas" panose="020B0609020204030204" pitchFamily="49" charset="0"/>
              </a:rPr>
              <a:t>5</a:t>
            </a:r>
          </a:p>
        </p:txBody>
      </p:sp>
      <p:sp>
        <p:nvSpPr>
          <p:cNvPr id="5131" name="Oval 11"/>
          <p:cNvSpPr>
            <a:spLocks noChangeArrowheads="1"/>
          </p:cNvSpPr>
          <p:nvPr>
            <p:custDataLst>
              <p:tags r:id="rId10"/>
            </p:custDataLst>
          </p:nvPr>
        </p:nvSpPr>
        <p:spPr bwMode="auto">
          <a:xfrm>
            <a:off x="4259712" y="6232664"/>
            <a:ext cx="311776" cy="311333"/>
          </a:xfrm>
          <a:prstGeom prst="ellipse">
            <a:avLst/>
          </a:prstGeom>
          <a:gradFill>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 pos="0">
                <a:srgbClr val="3B3E4D">
                  <a:lumMod val="90000"/>
                  <a:lumOff val="10000"/>
                </a:srgbClr>
              </a:gs>
              <a:gs pos="50000">
                <a:srgbClr val="3B3E4D">
                  <a:lumMod val="95000"/>
                  <a:lumOff val="5000"/>
                </a:srgbClr>
              </a:gs>
              <a:gs pos="100000">
                <a:srgbClr val="3B3E4D">
                  <a:lumMod val="95000"/>
                  <a:lumOff val="5000"/>
                </a:srgbClr>
              </a:gs>
            </a:gsLst>
            <a:lin ang="5400000" scaled="0"/>
          </a:gradFill>
          <a:ln>
            <a:solidFill>
              <a:schemeClr val="accent2"/>
            </a:solidFill>
          </a:ln>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lstStyle/>
          <a:p>
            <a:pPr algn="ctr" fontAlgn="base">
              <a:lnSpc>
                <a:spcPts val="1800"/>
              </a:lnSpc>
              <a:spcBef>
                <a:spcPct val="0"/>
              </a:spcBef>
              <a:spcAft>
                <a:spcPct val="0"/>
              </a:spcAft>
            </a:pPr>
            <a:r>
              <a:rPr lang="en-US" altLang="zh-CN" sz="1600">
                <a:solidFill>
                  <a:srgbClr val="FFFFFF"/>
                </a:solidFill>
                <a:latin typeface="Consolas" panose="020B0609020204030204" pitchFamily="49" charset="0"/>
                <a:ea typeface="宋体" panose="02010600030101010101" pitchFamily="2" charset="-122"/>
                <a:cs typeface="Consolas" panose="020B0609020204030204" pitchFamily="49" charset="0"/>
              </a:rPr>
              <a:t>5</a:t>
            </a:r>
          </a:p>
        </p:txBody>
      </p:sp>
      <p:sp>
        <p:nvSpPr>
          <p:cNvPr id="5130" name="AutoShape 10"/>
          <p:cNvSpPr>
            <a:spLocks noChangeShapeType="1"/>
          </p:cNvSpPr>
          <p:nvPr/>
        </p:nvSpPr>
        <p:spPr bwMode="auto">
          <a:xfrm flipH="1">
            <a:off x="3231711" y="4038412"/>
            <a:ext cx="363738" cy="322274"/>
          </a:xfrm>
          <a:prstGeom prst="straightConnector1">
            <a:avLst/>
          </a:prstGeom>
          <a:noFill/>
          <a:ln w="9525">
            <a:solidFill>
              <a:srgbClr val="000000"/>
            </a:solidFill>
            <a:round/>
            <a:tailEnd type="arrow" w="sm" len="sm"/>
          </a:ln>
        </p:spPr>
        <p:txBody>
          <a:bodyPr vert="horz" wrap="square" lIns="91440" tIns="45720" rIns="91440" bIns="45720" numCol="1" anchor="t" anchorCtr="0" compatLnSpc="1"/>
          <a:lstStyle/>
          <a:p>
            <a:pPr>
              <a:lnSpc>
                <a:spcPts val="1800"/>
              </a:lnSpc>
            </a:pPr>
            <a:endParaRPr lang="zh-CN" altLang="en-US" sz="1600">
              <a:solidFill>
                <a:srgbClr val="525252"/>
              </a:solidFill>
              <a:latin typeface="Consolas" panose="020B0609020204030204" pitchFamily="49" charset="0"/>
              <a:cs typeface="Consolas" panose="020B0609020204030204" pitchFamily="49" charset="0"/>
            </a:endParaRPr>
          </a:p>
        </p:txBody>
      </p:sp>
      <p:sp>
        <p:nvSpPr>
          <p:cNvPr id="5129" name="AutoShape 9"/>
          <p:cNvSpPr>
            <a:spLocks noChangeShapeType="1"/>
          </p:cNvSpPr>
          <p:nvPr/>
        </p:nvSpPr>
        <p:spPr bwMode="auto">
          <a:xfrm>
            <a:off x="3816567" y="4038412"/>
            <a:ext cx="381428" cy="322274"/>
          </a:xfrm>
          <a:prstGeom prst="straightConnector1">
            <a:avLst/>
          </a:prstGeom>
          <a:noFill/>
          <a:ln w="9525">
            <a:solidFill>
              <a:srgbClr val="000000"/>
            </a:solidFill>
            <a:round/>
            <a:tailEnd type="arrow" w="sm" len="sm"/>
          </a:ln>
        </p:spPr>
        <p:txBody>
          <a:bodyPr vert="horz" wrap="square" lIns="91440" tIns="45720" rIns="91440" bIns="45720" numCol="1" anchor="t" anchorCtr="0" compatLnSpc="1"/>
          <a:lstStyle/>
          <a:p>
            <a:pPr>
              <a:lnSpc>
                <a:spcPts val="1800"/>
              </a:lnSpc>
            </a:pPr>
            <a:endParaRPr lang="zh-CN" altLang="en-US" sz="1600">
              <a:solidFill>
                <a:srgbClr val="525252"/>
              </a:solidFill>
              <a:latin typeface="Consolas" panose="020B0609020204030204" pitchFamily="49" charset="0"/>
              <a:cs typeface="Consolas" panose="020B0609020204030204" pitchFamily="49" charset="0"/>
            </a:endParaRPr>
          </a:p>
        </p:txBody>
      </p:sp>
      <p:sp>
        <p:nvSpPr>
          <p:cNvPr id="5128" name="AutoShape 8"/>
          <p:cNvSpPr>
            <a:spLocks noChangeShapeType="1"/>
          </p:cNvSpPr>
          <p:nvPr/>
        </p:nvSpPr>
        <p:spPr bwMode="auto">
          <a:xfrm flipH="1">
            <a:off x="3881797" y="4581505"/>
            <a:ext cx="316198" cy="393891"/>
          </a:xfrm>
          <a:prstGeom prst="straightConnector1">
            <a:avLst/>
          </a:prstGeom>
          <a:noFill/>
          <a:ln w="9525">
            <a:solidFill>
              <a:srgbClr val="000000"/>
            </a:solidFill>
            <a:round/>
            <a:tailEnd type="arrow" w="sm" len="sm"/>
          </a:ln>
        </p:spPr>
        <p:txBody>
          <a:bodyPr vert="horz" wrap="square" lIns="91440" tIns="45720" rIns="91440" bIns="45720" numCol="1" anchor="t" anchorCtr="0" compatLnSpc="1"/>
          <a:lstStyle/>
          <a:p>
            <a:pPr>
              <a:lnSpc>
                <a:spcPts val="1800"/>
              </a:lnSpc>
            </a:pPr>
            <a:endParaRPr lang="zh-CN" altLang="en-US" sz="1600">
              <a:solidFill>
                <a:srgbClr val="525252"/>
              </a:solidFill>
              <a:latin typeface="Consolas" panose="020B0609020204030204" pitchFamily="49" charset="0"/>
              <a:cs typeface="Consolas" panose="020B0609020204030204" pitchFamily="49" charset="0"/>
            </a:endParaRPr>
          </a:p>
        </p:txBody>
      </p:sp>
      <p:sp>
        <p:nvSpPr>
          <p:cNvPr id="5127" name="AutoShape 7"/>
          <p:cNvSpPr>
            <a:spLocks noChangeShapeType="1"/>
          </p:cNvSpPr>
          <p:nvPr/>
        </p:nvSpPr>
        <p:spPr bwMode="auto">
          <a:xfrm>
            <a:off x="3121153" y="4626265"/>
            <a:ext cx="1106" cy="349131"/>
          </a:xfrm>
          <a:prstGeom prst="straightConnector1">
            <a:avLst/>
          </a:prstGeom>
          <a:noFill/>
          <a:ln w="9525">
            <a:solidFill>
              <a:srgbClr val="000000"/>
            </a:solidFill>
            <a:round/>
            <a:tailEnd type="arrow" w="sm" len="sm"/>
          </a:ln>
        </p:spPr>
        <p:txBody>
          <a:bodyPr vert="horz" wrap="square" lIns="91440" tIns="45720" rIns="91440" bIns="45720" numCol="1" anchor="t" anchorCtr="0" compatLnSpc="1"/>
          <a:lstStyle/>
          <a:p>
            <a:pPr>
              <a:lnSpc>
                <a:spcPts val="1800"/>
              </a:lnSpc>
            </a:pPr>
            <a:endParaRPr lang="zh-CN" altLang="en-US" sz="1600">
              <a:solidFill>
                <a:srgbClr val="525252"/>
              </a:solidFill>
              <a:latin typeface="Consolas" panose="020B0609020204030204" pitchFamily="49" charset="0"/>
              <a:cs typeface="Consolas" panose="020B0609020204030204" pitchFamily="49" charset="0"/>
            </a:endParaRPr>
          </a:p>
        </p:txBody>
      </p:sp>
      <p:sp>
        <p:nvSpPr>
          <p:cNvPr id="5126" name="AutoShape 6"/>
          <p:cNvSpPr>
            <a:spLocks noChangeShapeType="1"/>
          </p:cNvSpPr>
          <p:nvPr/>
        </p:nvSpPr>
        <p:spPr bwMode="auto">
          <a:xfrm>
            <a:off x="4419113" y="4581505"/>
            <a:ext cx="340521" cy="393891"/>
          </a:xfrm>
          <a:prstGeom prst="straightConnector1">
            <a:avLst/>
          </a:prstGeom>
          <a:noFill/>
          <a:ln w="9525">
            <a:solidFill>
              <a:srgbClr val="000000"/>
            </a:solidFill>
            <a:round/>
            <a:tailEnd type="arrow" w="sm" len="sm"/>
          </a:ln>
        </p:spPr>
        <p:txBody>
          <a:bodyPr vert="horz" wrap="square" lIns="91440" tIns="45720" rIns="91440" bIns="45720" numCol="1" anchor="t" anchorCtr="0" compatLnSpc="1"/>
          <a:lstStyle/>
          <a:p>
            <a:pPr>
              <a:lnSpc>
                <a:spcPts val="1800"/>
              </a:lnSpc>
            </a:pPr>
            <a:endParaRPr lang="zh-CN" altLang="en-US" sz="1600">
              <a:solidFill>
                <a:srgbClr val="525252"/>
              </a:solidFill>
              <a:latin typeface="Consolas" panose="020B0609020204030204" pitchFamily="49" charset="0"/>
              <a:cs typeface="Consolas" panose="020B0609020204030204" pitchFamily="49" charset="0"/>
            </a:endParaRPr>
          </a:p>
        </p:txBody>
      </p:sp>
      <p:sp>
        <p:nvSpPr>
          <p:cNvPr id="5125" name="AutoShape 5"/>
          <p:cNvSpPr>
            <a:spLocks noChangeShapeType="1"/>
          </p:cNvSpPr>
          <p:nvPr/>
        </p:nvSpPr>
        <p:spPr bwMode="auto">
          <a:xfrm>
            <a:off x="3881797" y="5287723"/>
            <a:ext cx="1106" cy="329237"/>
          </a:xfrm>
          <a:prstGeom prst="straightConnector1">
            <a:avLst/>
          </a:prstGeom>
          <a:noFill/>
          <a:ln w="9525">
            <a:solidFill>
              <a:srgbClr val="000000"/>
            </a:solidFill>
            <a:round/>
            <a:tailEnd type="arrow" w="sm" len="sm"/>
          </a:ln>
        </p:spPr>
        <p:txBody>
          <a:bodyPr vert="horz" wrap="square" lIns="91440" tIns="45720" rIns="91440" bIns="45720" numCol="1" anchor="t" anchorCtr="0" compatLnSpc="1"/>
          <a:lstStyle/>
          <a:p>
            <a:pPr>
              <a:lnSpc>
                <a:spcPts val="1800"/>
              </a:lnSpc>
            </a:pPr>
            <a:endParaRPr lang="zh-CN" altLang="en-US" sz="1600">
              <a:solidFill>
                <a:srgbClr val="525252"/>
              </a:solidFill>
              <a:latin typeface="Consolas" panose="020B0609020204030204" pitchFamily="49" charset="0"/>
              <a:cs typeface="Consolas" panose="020B0609020204030204" pitchFamily="49" charset="0"/>
            </a:endParaRPr>
          </a:p>
        </p:txBody>
      </p:sp>
      <p:sp>
        <p:nvSpPr>
          <p:cNvPr id="5124" name="AutoShape 4"/>
          <p:cNvSpPr>
            <a:spLocks noChangeShapeType="1"/>
          </p:cNvSpPr>
          <p:nvPr/>
        </p:nvSpPr>
        <p:spPr bwMode="auto">
          <a:xfrm flipH="1">
            <a:off x="4425747" y="5240974"/>
            <a:ext cx="223329" cy="375987"/>
          </a:xfrm>
          <a:prstGeom prst="straightConnector1">
            <a:avLst/>
          </a:prstGeom>
          <a:noFill/>
          <a:ln w="9525">
            <a:solidFill>
              <a:srgbClr val="000000"/>
            </a:solidFill>
            <a:round/>
            <a:tailEnd type="arrow" w="sm" len="sm"/>
          </a:ln>
        </p:spPr>
        <p:txBody>
          <a:bodyPr vert="horz" wrap="square" lIns="91440" tIns="45720" rIns="91440" bIns="45720" numCol="1" anchor="t" anchorCtr="0" compatLnSpc="1"/>
          <a:lstStyle/>
          <a:p>
            <a:pPr>
              <a:lnSpc>
                <a:spcPts val="1800"/>
              </a:lnSpc>
            </a:pPr>
            <a:endParaRPr lang="zh-CN" altLang="en-US" sz="1600">
              <a:solidFill>
                <a:srgbClr val="525252"/>
              </a:solidFill>
              <a:latin typeface="Consolas" panose="020B0609020204030204" pitchFamily="49" charset="0"/>
              <a:cs typeface="Consolas" panose="020B0609020204030204" pitchFamily="49" charset="0"/>
            </a:endParaRPr>
          </a:p>
        </p:txBody>
      </p:sp>
      <p:sp>
        <p:nvSpPr>
          <p:cNvPr id="5123" name="AutoShape 3"/>
          <p:cNvSpPr>
            <a:spLocks noChangeShapeType="1"/>
          </p:cNvSpPr>
          <p:nvPr/>
        </p:nvSpPr>
        <p:spPr bwMode="auto">
          <a:xfrm>
            <a:off x="4870193" y="5240974"/>
            <a:ext cx="254285" cy="375987"/>
          </a:xfrm>
          <a:prstGeom prst="straightConnector1">
            <a:avLst/>
          </a:prstGeom>
          <a:noFill/>
          <a:ln w="9525">
            <a:solidFill>
              <a:srgbClr val="000000"/>
            </a:solidFill>
            <a:round/>
            <a:tailEnd type="arrow" w="sm" len="sm"/>
          </a:ln>
        </p:spPr>
        <p:txBody>
          <a:bodyPr vert="horz" wrap="square" lIns="91440" tIns="45720" rIns="91440" bIns="45720" numCol="1" anchor="t" anchorCtr="0" compatLnSpc="1"/>
          <a:lstStyle/>
          <a:p>
            <a:pPr>
              <a:lnSpc>
                <a:spcPts val="1800"/>
              </a:lnSpc>
            </a:pPr>
            <a:endParaRPr lang="zh-CN" altLang="en-US" sz="1600">
              <a:solidFill>
                <a:srgbClr val="525252"/>
              </a:solidFill>
              <a:latin typeface="Consolas" panose="020B0609020204030204" pitchFamily="49" charset="0"/>
              <a:cs typeface="Consolas" panose="020B0609020204030204" pitchFamily="49" charset="0"/>
            </a:endParaRPr>
          </a:p>
        </p:txBody>
      </p:sp>
      <p:sp>
        <p:nvSpPr>
          <p:cNvPr id="5122" name="AutoShape 2"/>
          <p:cNvSpPr>
            <a:spLocks noChangeShapeType="1"/>
          </p:cNvSpPr>
          <p:nvPr/>
        </p:nvSpPr>
        <p:spPr bwMode="auto">
          <a:xfrm>
            <a:off x="4425746" y="5929287"/>
            <a:ext cx="0" cy="303376"/>
          </a:xfrm>
          <a:prstGeom prst="straightConnector1">
            <a:avLst/>
          </a:prstGeom>
          <a:noFill/>
          <a:ln w="9525">
            <a:solidFill>
              <a:srgbClr val="000000"/>
            </a:solidFill>
            <a:round/>
            <a:tailEnd type="arrow" w="sm" len="sm"/>
          </a:ln>
        </p:spPr>
        <p:txBody>
          <a:bodyPr vert="horz" wrap="square" lIns="91440" tIns="45720" rIns="91440" bIns="45720" numCol="1" anchor="t" anchorCtr="0" compatLnSpc="1"/>
          <a:lstStyle/>
          <a:p>
            <a:pPr>
              <a:lnSpc>
                <a:spcPts val="1800"/>
              </a:lnSpc>
            </a:pPr>
            <a:endParaRPr lang="zh-CN" altLang="en-US" sz="1600">
              <a:solidFill>
                <a:srgbClr val="525252"/>
              </a:solidFill>
              <a:latin typeface="Consolas" panose="020B0609020204030204" pitchFamily="49" charset="0"/>
              <a:cs typeface="Consolas" panose="020B0609020204030204" pitchFamily="49" charset="0"/>
            </a:endParaRPr>
          </a:p>
        </p:txBody>
      </p:sp>
      <p:sp>
        <p:nvSpPr>
          <p:cNvPr id="43" name="下箭头 42"/>
          <p:cNvSpPr/>
          <p:nvPr>
            <p:custDataLst>
              <p:tags r:id="rId11"/>
            </p:custDataLst>
          </p:nvPr>
        </p:nvSpPr>
        <p:spPr>
          <a:xfrm>
            <a:off x="3539107" y="3113798"/>
            <a:ext cx="373603" cy="407979"/>
          </a:xfrm>
          <a:prstGeom prst="downArrow">
            <a:avLst/>
          </a:prstGeom>
          <a:gradFill>
            <a:gsLst>
              <a:gs pos="0">
                <a:srgbClr val="CD5158"/>
              </a:gs>
              <a:gs pos="100000">
                <a:srgbClr val="C0262E"/>
              </a:gs>
            </a:gsLst>
          </a:gradFill>
          <a:ln>
            <a:solidFill>
              <a:schemeClr val="accent2"/>
            </a:solidFill>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solidFill>
                <a:srgbClr val="525252"/>
              </a:solidFill>
            </a:endParaRPr>
          </a:p>
        </p:txBody>
      </p:sp>
      <p:cxnSp>
        <p:nvCxnSpPr>
          <p:cNvPr id="45" name="直接箭头连接符 44"/>
          <p:cNvCxnSpPr>
            <a:stCxn id="5138" idx="7"/>
            <a:endCxn id="5139" idx="5"/>
          </p:cNvCxnSpPr>
          <p:nvPr>
            <p:custDataLst>
              <p:tags r:id="rId12"/>
            </p:custDataLst>
          </p:nvPr>
        </p:nvCxnSpPr>
        <p:spPr>
          <a:xfrm rot="5400000" flipH="1" flipV="1">
            <a:off x="3011297" y="4800757"/>
            <a:ext cx="440173" cy="1588"/>
          </a:xfrm>
          <a:prstGeom prst="straightConnector1">
            <a:avLst/>
          </a:prstGeom>
          <a:ln w="12700">
            <a:solidFill>
              <a:schemeClr val="accent1"/>
            </a:solidFill>
            <a:prstDash val="lgDash"/>
            <a:tailEnd type="arrow"/>
          </a:ln>
        </p:spPr>
        <p:style>
          <a:lnRef idx="2">
            <a:schemeClr val="dk1"/>
          </a:lnRef>
          <a:fillRef idx="0">
            <a:schemeClr val="dk1"/>
          </a:fillRef>
          <a:effectRef idx="1">
            <a:schemeClr val="dk1"/>
          </a:effectRef>
          <a:fontRef idx="minor">
            <a:schemeClr val="tx1"/>
          </a:fontRef>
        </p:style>
      </p:cxnSp>
      <p:cxnSp>
        <p:nvCxnSpPr>
          <p:cNvPr id="47" name="直接箭头连接符 46"/>
          <p:cNvCxnSpPr>
            <a:stCxn id="5139" idx="6"/>
            <a:endCxn id="5140" idx="4"/>
          </p:cNvCxnSpPr>
          <p:nvPr>
            <p:custDataLst>
              <p:tags r:id="rId13"/>
            </p:custDataLst>
          </p:nvPr>
        </p:nvCxnSpPr>
        <p:spPr>
          <a:xfrm flipV="1">
            <a:off x="3277041" y="4084166"/>
            <a:ext cx="428968" cy="386432"/>
          </a:xfrm>
          <a:prstGeom prst="straightConnector1">
            <a:avLst/>
          </a:prstGeom>
          <a:ln w="12700">
            <a:solidFill>
              <a:schemeClr val="accent1"/>
            </a:solidFill>
            <a:prstDash val="lgDash"/>
            <a:tailEnd type="arrow"/>
          </a:ln>
        </p:spPr>
        <p:style>
          <a:lnRef idx="2">
            <a:schemeClr val="dk1"/>
          </a:lnRef>
          <a:fillRef idx="0">
            <a:schemeClr val="dk1"/>
          </a:fillRef>
          <a:effectRef idx="1">
            <a:schemeClr val="dk1"/>
          </a:effectRef>
          <a:fontRef idx="minor">
            <a:schemeClr val="tx1"/>
          </a:fontRef>
        </p:style>
      </p:cxnSp>
      <p:cxnSp>
        <p:nvCxnSpPr>
          <p:cNvPr id="49" name="直接箭头连接符 48"/>
          <p:cNvCxnSpPr>
            <a:stCxn id="5134" idx="7"/>
            <a:endCxn id="5136" idx="5"/>
          </p:cNvCxnSpPr>
          <p:nvPr>
            <p:custDataLst>
              <p:tags r:id="rId14"/>
            </p:custDataLst>
          </p:nvPr>
        </p:nvCxnSpPr>
        <p:spPr>
          <a:xfrm rot="5400000" flipH="1" flipV="1">
            <a:off x="3781889" y="5452123"/>
            <a:ext cx="420277" cy="1588"/>
          </a:xfrm>
          <a:prstGeom prst="straightConnector1">
            <a:avLst/>
          </a:prstGeom>
          <a:ln w="12700">
            <a:solidFill>
              <a:schemeClr val="accent1"/>
            </a:solidFill>
            <a:prstDash val="lgDash"/>
            <a:tailEnd type="arrow"/>
          </a:ln>
        </p:spPr>
        <p:style>
          <a:lnRef idx="2">
            <a:schemeClr val="dk1"/>
          </a:lnRef>
          <a:fillRef idx="0">
            <a:schemeClr val="dk1"/>
          </a:fillRef>
          <a:effectRef idx="1">
            <a:schemeClr val="dk1"/>
          </a:effectRef>
          <a:fontRef idx="minor">
            <a:schemeClr val="tx1"/>
          </a:fontRef>
        </p:style>
      </p:cxnSp>
      <p:cxnSp>
        <p:nvCxnSpPr>
          <p:cNvPr id="51" name="直接箭头连接符 50"/>
          <p:cNvCxnSpPr>
            <a:stCxn id="5136" idx="7"/>
            <a:endCxn id="5137" idx="4"/>
          </p:cNvCxnSpPr>
          <p:nvPr>
            <p:custDataLst>
              <p:tags r:id="rId15"/>
            </p:custDataLst>
          </p:nvPr>
        </p:nvCxnSpPr>
        <p:spPr>
          <a:xfrm rot="5400000" flipH="1" flipV="1">
            <a:off x="3953354" y="4665933"/>
            <a:ext cx="393875" cy="316528"/>
          </a:xfrm>
          <a:prstGeom prst="straightConnector1">
            <a:avLst/>
          </a:prstGeom>
          <a:ln w="12700">
            <a:solidFill>
              <a:schemeClr val="accent1"/>
            </a:solidFill>
            <a:prstDash val="lgDash"/>
            <a:tailEnd type="arrow"/>
          </a:ln>
        </p:spPr>
        <p:style>
          <a:lnRef idx="2">
            <a:schemeClr val="dk1"/>
          </a:lnRef>
          <a:fillRef idx="0">
            <a:schemeClr val="dk1"/>
          </a:fillRef>
          <a:effectRef idx="1">
            <a:schemeClr val="dk1"/>
          </a:effectRef>
          <a:fontRef idx="minor">
            <a:schemeClr val="tx1"/>
          </a:fontRef>
        </p:style>
      </p:cxnSp>
      <p:cxnSp>
        <p:nvCxnSpPr>
          <p:cNvPr id="53" name="直接箭头连接符 52"/>
          <p:cNvCxnSpPr/>
          <p:nvPr>
            <p:custDataLst>
              <p:tags r:id="rId16"/>
            </p:custDataLst>
          </p:nvPr>
        </p:nvCxnSpPr>
        <p:spPr>
          <a:xfrm rot="16200000" flipV="1">
            <a:off x="4456272" y="4543487"/>
            <a:ext cx="428625" cy="366630"/>
          </a:xfrm>
          <a:prstGeom prst="straightConnector1">
            <a:avLst/>
          </a:prstGeom>
          <a:ln w="12700">
            <a:solidFill>
              <a:schemeClr val="accent1"/>
            </a:solidFill>
            <a:prstDash val="lgDash"/>
            <a:tailEnd type="arrow"/>
          </a:ln>
        </p:spPr>
        <p:style>
          <a:lnRef idx="2">
            <a:schemeClr val="dk1"/>
          </a:lnRef>
          <a:fillRef idx="0">
            <a:schemeClr val="dk1"/>
          </a:fillRef>
          <a:effectRef idx="1">
            <a:schemeClr val="dk1"/>
          </a:effectRef>
          <a:fontRef idx="minor">
            <a:schemeClr val="tx1"/>
          </a:fontRef>
        </p:style>
      </p:cxnSp>
      <p:cxnSp>
        <p:nvCxnSpPr>
          <p:cNvPr id="57" name="直接箭头连接符 56"/>
          <p:cNvCxnSpPr/>
          <p:nvPr>
            <p:custDataLst>
              <p:tags r:id="rId17"/>
            </p:custDataLst>
          </p:nvPr>
        </p:nvCxnSpPr>
        <p:spPr>
          <a:xfrm rot="10800000">
            <a:off x="3842617" y="3930937"/>
            <a:ext cx="428628" cy="357189"/>
          </a:xfrm>
          <a:prstGeom prst="straightConnector1">
            <a:avLst/>
          </a:prstGeom>
          <a:ln w="12700">
            <a:solidFill>
              <a:schemeClr val="accent1"/>
            </a:solidFill>
            <a:prstDash val="lgDash"/>
            <a:tailEnd type="arrow"/>
          </a:ln>
        </p:spPr>
        <p:style>
          <a:lnRef idx="2">
            <a:schemeClr val="dk1"/>
          </a:lnRef>
          <a:fillRef idx="0">
            <a:schemeClr val="dk1"/>
          </a:fillRef>
          <a:effectRef idx="1">
            <a:schemeClr val="dk1"/>
          </a:effectRef>
          <a:fontRef idx="minor">
            <a:schemeClr val="tx1"/>
          </a:fontRef>
        </p:style>
      </p:cxnSp>
      <p:cxnSp>
        <p:nvCxnSpPr>
          <p:cNvPr id="58" name="直接箭头连接符 57"/>
          <p:cNvCxnSpPr/>
          <p:nvPr>
            <p:custDataLst>
              <p:tags r:id="rId18"/>
            </p:custDataLst>
          </p:nvPr>
        </p:nvCxnSpPr>
        <p:spPr>
          <a:xfrm rot="16200000" flipV="1">
            <a:off x="4837423" y="5232195"/>
            <a:ext cx="428627" cy="295192"/>
          </a:xfrm>
          <a:prstGeom prst="straightConnector1">
            <a:avLst/>
          </a:prstGeom>
          <a:ln w="12700">
            <a:solidFill>
              <a:schemeClr val="accent1"/>
            </a:solidFill>
            <a:prstDash val="lgDash"/>
            <a:tailEnd type="arrow"/>
          </a:ln>
        </p:spPr>
        <p:style>
          <a:lnRef idx="2">
            <a:schemeClr val="dk1"/>
          </a:lnRef>
          <a:fillRef idx="0">
            <a:schemeClr val="dk1"/>
          </a:fillRef>
          <a:effectRef idx="1">
            <a:schemeClr val="dk1"/>
          </a:effectRef>
          <a:fontRef idx="minor">
            <a:schemeClr val="tx1"/>
          </a:fontRef>
        </p:style>
      </p:cxnSp>
      <p:cxnSp>
        <p:nvCxnSpPr>
          <p:cNvPr id="60" name="直接箭头连接符 59"/>
          <p:cNvCxnSpPr>
            <a:stCxn id="5131" idx="7"/>
            <a:endCxn id="5133" idx="5"/>
          </p:cNvCxnSpPr>
          <p:nvPr>
            <p:custDataLst>
              <p:tags r:id="rId19"/>
            </p:custDataLst>
          </p:nvPr>
        </p:nvCxnSpPr>
        <p:spPr>
          <a:xfrm rot="5400000" flipH="1" flipV="1">
            <a:off x="4333549" y="6075830"/>
            <a:ext cx="394709" cy="10146"/>
          </a:xfrm>
          <a:prstGeom prst="straightConnector1">
            <a:avLst/>
          </a:prstGeom>
          <a:ln w="12700">
            <a:solidFill>
              <a:schemeClr val="accent1"/>
            </a:solidFill>
            <a:prstDash val="lgDash"/>
            <a:tailEnd type="arrow"/>
          </a:ln>
        </p:spPr>
        <p:style>
          <a:lnRef idx="2">
            <a:schemeClr val="dk1"/>
          </a:lnRef>
          <a:fillRef idx="0">
            <a:schemeClr val="dk1"/>
          </a:fillRef>
          <a:effectRef idx="1">
            <a:schemeClr val="dk1"/>
          </a:effectRef>
          <a:fontRef idx="minor">
            <a:schemeClr val="tx1"/>
          </a:fontRef>
        </p:style>
      </p:cxnSp>
      <p:cxnSp>
        <p:nvCxnSpPr>
          <p:cNvPr id="62" name="直接箭头连接符 61"/>
          <p:cNvCxnSpPr>
            <a:stCxn id="5133" idx="7"/>
            <a:endCxn id="5135" idx="4"/>
          </p:cNvCxnSpPr>
          <p:nvPr>
            <p:custDataLst>
              <p:tags r:id="rId20"/>
            </p:custDataLst>
          </p:nvPr>
        </p:nvCxnSpPr>
        <p:spPr>
          <a:xfrm rot="5400000" flipH="1" flipV="1">
            <a:off x="4459819" y="5362885"/>
            <a:ext cx="375970" cy="223659"/>
          </a:xfrm>
          <a:prstGeom prst="straightConnector1">
            <a:avLst/>
          </a:prstGeom>
          <a:ln w="12700">
            <a:solidFill>
              <a:schemeClr val="accent1"/>
            </a:solidFill>
            <a:prstDash val="lgDash"/>
            <a:tailEnd type="arrow"/>
          </a:ln>
        </p:spPr>
        <p:style>
          <a:lnRef idx="2">
            <a:schemeClr val="dk1"/>
          </a:lnRef>
          <a:fillRef idx="0">
            <a:schemeClr val="dk1"/>
          </a:fillRef>
          <a:effectRef idx="1">
            <a:schemeClr val="dk1"/>
          </a:effectRef>
          <a:fontRef idx="minor">
            <a:schemeClr val="tx1"/>
          </a:fontRef>
        </p:style>
      </p:cxnSp>
      <p:sp>
        <p:nvSpPr>
          <p:cNvPr id="67" name="TextBox 66"/>
          <p:cNvSpPr txBox="1"/>
          <p:nvPr/>
        </p:nvSpPr>
        <p:spPr>
          <a:xfrm>
            <a:off x="6955252" y="1171503"/>
            <a:ext cx="3000396" cy="1553210"/>
          </a:xfrm>
          <a:prstGeom prst="rect">
            <a:avLst/>
          </a:prstGeom>
          <a:noFill/>
        </p:spPr>
        <p:txBody>
          <a:bodyPr wrap="square" rtlCol="0">
            <a:spAutoFit/>
          </a:bodyPr>
          <a:lstStyle/>
          <a:p>
            <a:pPr marL="342900" indent="-342900">
              <a:spcBef>
                <a:spcPts val="600"/>
              </a:spcBef>
              <a:buFont typeface="+mj-ea"/>
              <a:buAutoNum type="circleNumDbPlain"/>
            </a:pPr>
            <a:r>
              <a:rPr lang="en-US" altLang="zh-CN" sz="2000">
                <a:solidFill>
                  <a:srgbClr val="000000"/>
                </a:solidFill>
                <a:latin typeface="微软雅黑" panose="020B0503020204020204" pitchFamily="34" charset="-122"/>
                <a:ea typeface="微软雅黑" panose="020B0503020204020204" pitchFamily="34" charset="-122"/>
                <a:cs typeface="Consolas" panose="020B0609020204030204" pitchFamily="49" charset="0"/>
              </a:rPr>
              <a:t>0 → 1 → 5</a:t>
            </a:r>
          </a:p>
          <a:p>
            <a:pPr marL="342900" indent="-342900">
              <a:spcBef>
                <a:spcPts val="600"/>
              </a:spcBef>
              <a:buFont typeface="+mj-ea"/>
              <a:buAutoNum type="circleNumDbPlain"/>
            </a:pPr>
            <a:r>
              <a:rPr lang="en-US" altLang="zh-CN" sz="2000">
                <a:solidFill>
                  <a:srgbClr val="000000"/>
                </a:solidFill>
                <a:latin typeface="微软雅黑" panose="020B0503020204020204" pitchFamily="34" charset="-122"/>
                <a:ea typeface="微软雅黑" panose="020B0503020204020204" pitchFamily="34" charset="-122"/>
                <a:cs typeface="Consolas" panose="020B0609020204030204" pitchFamily="49" charset="0"/>
              </a:rPr>
              <a:t>0 → 3 → 1 → 5</a:t>
            </a:r>
          </a:p>
          <a:p>
            <a:pPr marL="342900" indent="-342900">
              <a:spcBef>
                <a:spcPts val="600"/>
              </a:spcBef>
              <a:buFont typeface="+mj-ea"/>
              <a:buAutoNum type="circleNumDbPlain"/>
            </a:pPr>
            <a:r>
              <a:rPr lang="en-US" altLang="zh-CN" sz="2000">
                <a:solidFill>
                  <a:srgbClr val="000000"/>
                </a:solidFill>
                <a:latin typeface="微软雅黑" panose="020B0503020204020204" pitchFamily="34" charset="-122"/>
                <a:ea typeface="微软雅黑" panose="020B0503020204020204" pitchFamily="34" charset="-122"/>
                <a:cs typeface="Consolas" panose="020B0609020204030204" pitchFamily="49" charset="0"/>
              </a:rPr>
              <a:t>0 → 3 → 4 → 1 → 5</a:t>
            </a:r>
          </a:p>
          <a:p>
            <a:pPr marL="342900" indent="-342900">
              <a:spcBef>
                <a:spcPts val="600"/>
              </a:spcBef>
              <a:buFont typeface="+mj-ea"/>
              <a:buAutoNum type="circleNumDbPlain"/>
            </a:pPr>
            <a:r>
              <a:rPr lang="en-US" altLang="zh-CN" sz="2000">
                <a:solidFill>
                  <a:srgbClr val="000000"/>
                </a:solidFill>
                <a:latin typeface="微软雅黑" panose="020B0503020204020204" pitchFamily="34" charset="-122"/>
                <a:ea typeface="微软雅黑" panose="020B0503020204020204" pitchFamily="34" charset="-122"/>
                <a:cs typeface="Consolas" panose="020B0609020204030204" pitchFamily="49" charset="0"/>
              </a:rPr>
              <a:t>0 → 3 → 4 → 5</a:t>
            </a:r>
          </a:p>
        </p:txBody>
      </p:sp>
      <p:sp>
        <p:nvSpPr>
          <p:cNvPr id="69" name="TextBox 68"/>
          <p:cNvSpPr txBox="1"/>
          <p:nvPr/>
        </p:nvSpPr>
        <p:spPr>
          <a:xfrm>
            <a:off x="7098128" y="2957453"/>
            <a:ext cx="2643206" cy="398780"/>
          </a:xfrm>
          <a:prstGeom prst="rect">
            <a:avLst/>
          </a:prstGeom>
          <a:noFill/>
        </p:spPr>
        <p:txBody>
          <a:bodyPr wrap="square" rtlCol="0">
            <a:spAutoFit/>
          </a:bodyPr>
          <a:lstStyle/>
          <a:p>
            <a:r>
              <a:rPr lang="zh-CN" altLang="en-US" sz="2000">
                <a:solidFill>
                  <a:srgbClr val="000000"/>
                </a:solidFill>
                <a:latin typeface="微软雅黑" panose="020B0503020204020204" pitchFamily="34" charset="-122"/>
                <a:ea typeface="微软雅黑" panose="020B0503020204020204" pitchFamily="34" charset="-122"/>
                <a:cs typeface="Consolas" panose="020B0609020204030204" pitchFamily="49" charset="0"/>
              </a:rPr>
              <a:t>所有路径搜索完毕</a:t>
            </a:r>
          </a:p>
        </p:txBody>
      </p:sp>
      <p:sp>
        <p:nvSpPr>
          <p:cNvPr id="54" name="文本框 53"/>
          <p:cNvSpPr txBox="1"/>
          <p:nvPr/>
        </p:nvSpPr>
        <p:spPr>
          <a:xfrm>
            <a:off x="1100703" y="166638"/>
            <a:ext cx="792480" cy="460375"/>
          </a:xfrm>
          <a:prstGeom prst="rect">
            <a:avLst/>
          </a:prstGeom>
          <a:noFill/>
        </p:spPr>
        <p:txBody>
          <a:bodyPr wrap="none" rtlCol="0" anchor="ctr">
            <a:spAutoFit/>
          </a:bodyPr>
          <a:lstStyle/>
          <a:p>
            <a:r>
              <a:rPr lang="zh-CN" altLang="en-US" sz="2400">
                <a:solidFill>
                  <a:schemeClr val="accent1"/>
                </a:solidFill>
                <a:latin typeface="微软雅黑" panose="020B0503020204020204" pitchFamily="34" charset="-122"/>
                <a:ea typeface="微软雅黑" panose="020B0503020204020204" pitchFamily="34" charset="-122"/>
                <a:cs typeface="Arial" panose="020B0604020202020204"/>
              </a:rPr>
              <a:t>示例</a:t>
            </a:r>
            <a:endParaRPr lang="zh-CN" altLang="en-US" sz="2400" dirty="0">
              <a:solidFill>
                <a:schemeClr val="accent1"/>
              </a:solidFill>
              <a:latin typeface="微软雅黑" panose="020B0503020204020204" pitchFamily="34" charset="-122"/>
              <a:ea typeface="微软雅黑" panose="020B0503020204020204" pitchFamily="34" charset="-122"/>
              <a:cs typeface="Arial" panose="020B0604020202020204"/>
            </a:endParaRPr>
          </a:p>
        </p:txBody>
      </p:sp>
      <p:pic>
        <p:nvPicPr>
          <p:cNvPr id="3" name="图片 2" descr="卡通人物&#10;&#10;描述已自动生成"/>
          <p:cNvPicPr>
            <a:picLocks noChangeAspect="1"/>
          </p:cNvPicPr>
          <p:nvPr/>
        </p:nvPicPr>
        <p:blipFill>
          <a:blip r:embed="rId36" cstate="print">
            <a:extLst>
              <a:ext uri="{28A0092B-C50C-407E-A947-70E740481C1C}">
                <a14:useLocalDpi xmlns:a14="http://schemas.microsoft.com/office/drawing/2010/main" val="0"/>
              </a:ext>
            </a:extLst>
          </a:blip>
          <a:stretch>
            <a:fillRect/>
          </a:stretch>
        </p:blipFill>
        <p:spPr>
          <a:xfrm>
            <a:off x="7067524" y="3589241"/>
            <a:ext cx="2790861" cy="2996280"/>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wipe(left)">
                                      <p:cBhvr>
                                        <p:cTn id="7" dur="500"/>
                                        <p:tgtEl>
                                          <p:spTgt spid="54"/>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par>
                          <p:cTn id="11" fill="hold">
                            <p:stCondLst>
                              <p:cond delay="500"/>
                            </p:stCondLst>
                            <p:childTnLst>
                              <p:par>
                                <p:cTn id="12" presetID="1" presetClass="entr" presetSubtype="0" fill="hold" grpId="0" nodeType="afterEffect">
                                  <p:stCondLst>
                                    <p:cond delay="0"/>
                                  </p:stCondLst>
                                  <p:childTnLst>
                                    <p:set>
                                      <p:cBhvr>
                                        <p:cTn id="13" dur="1" fill="hold">
                                          <p:stCondLst>
                                            <p:cond delay="0"/>
                                          </p:stCondLst>
                                        </p:cTn>
                                        <p:tgtEl>
                                          <p:spTgt spid="21"/>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43"/>
                                        </p:tgtEl>
                                        <p:attrNameLst>
                                          <p:attrName>style.visibility</p:attrName>
                                        </p:attrNameLst>
                                      </p:cBhvr>
                                      <p:to>
                                        <p:strVal val="visible"/>
                                      </p:to>
                                    </p:set>
                                  </p:childTnLst>
                                </p:cTn>
                              </p:par>
                            </p:childTnLst>
                          </p:cTn>
                        </p:par>
                        <p:par>
                          <p:cTn id="18" fill="hold">
                            <p:stCondLst>
                              <p:cond delay="0"/>
                            </p:stCondLst>
                            <p:childTnLst>
                              <p:par>
                                <p:cTn id="19" presetID="1" presetClass="entr" presetSubtype="0" fill="hold" grpId="0" nodeType="afterEffect">
                                  <p:stCondLst>
                                    <p:cond delay="0"/>
                                  </p:stCondLst>
                                  <p:childTnLst>
                                    <p:set>
                                      <p:cBhvr>
                                        <p:cTn id="20" dur="1" fill="hold">
                                          <p:stCondLst>
                                            <p:cond delay="0"/>
                                          </p:stCondLst>
                                        </p:cTn>
                                        <p:tgtEl>
                                          <p:spTgt spid="514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13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13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12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138"/>
                                        </p:tgtEl>
                                        <p:attrNameLst>
                                          <p:attrName>style.visibility</p:attrName>
                                        </p:attrNameLst>
                                      </p:cBhvr>
                                      <p:to>
                                        <p:strVal val="visible"/>
                                      </p:to>
                                    </p:set>
                                  </p:childTnLst>
                                </p:cTn>
                              </p:par>
                            </p:childTnLst>
                          </p:cTn>
                        </p:par>
                        <p:par>
                          <p:cTn id="33" fill="hold">
                            <p:stCondLst>
                              <p:cond delay="0"/>
                            </p:stCondLst>
                            <p:childTnLst>
                              <p:par>
                                <p:cTn id="34" presetID="1" presetClass="entr" presetSubtype="0" fill="hold" nodeType="afterEffect">
                                  <p:stCondLst>
                                    <p:cond delay="0"/>
                                  </p:stCondLst>
                                  <p:childTnLst>
                                    <p:set>
                                      <p:cBhvr>
                                        <p:cTn id="35" dur="1" fill="hold">
                                          <p:stCondLst>
                                            <p:cond delay="0"/>
                                          </p:stCondLst>
                                        </p:cTn>
                                        <p:tgtEl>
                                          <p:spTgt spid="67">
                                            <p:txEl>
                                              <p:pRg st="0" end="0"/>
                                            </p:tx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45"/>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47"/>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5129"/>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5137"/>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5128"/>
                                        </p:tgtEl>
                                        <p:attrNameLst>
                                          <p:attrName>style.visibility</p:attrName>
                                        </p:attrNameLst>
                                      </p:cBhvr>
                                      <p:to>
                                        <p:strVal val="visible"/>
                                      </p:to>
                                    </p:set>
                                  </p:childTnLst>
                                </p:cTn>
                              </p:par>
                              <p:par>
                                <p:cTn id="54" presetID="1" presetClass="entr" presetSubtype="0" fill="hold" grpId="0" nodeType="withEffect">
                                  <p:stCondLst>
                                    <p:cond delay="0"/>
                                  </p:stCondLst>
                                  <p:childTnLst>
                                    <p:set>
                                      <p:cBhvr>
                                        <p:cTn id="55" dur="1" fill="hold">
                                          <p:stCondLst>
                                            <p:cond delay="0"/>
                                          </p:stCondLst>
                                        </p:cTn>
                                        <p:tgtEl>
                                          <p:spTgt spid="5136"/>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5125"/>
                                        </p:tgtEl>
                                        <p:attrNameLst>
                                          <p:attrName>style.visibility</p:attrName>
                                        </p:attrNameLst>
                                      </p:cBhvr>
                                      <p:to>
                                        <p:strVal val="visible"/>
                                      </p:to>
                                    </p:set>
                                  </p:childTnLst>
                                </p:cTn>
                              </p:par>
                              <p:par>
                                <p:cTn id="60" presetID="1" presetClass="entr" presetSubtype="0" fill="hold" grpId="0" nodeType="withEffect">
                                  <p:stCondLst>
                                    <p:cond delay="0"/>
                                  </p:stCondLst>
                                  <p:childTnLst>
                                    <p:set>
                                      <p:cBhvr>
                                        <p:cTn id="61" dur="1" fill="hold">
                                          <p:stCondLst>
                                            <p:cond delay="0"/>
                                          </p:stCondLst>
                                        </p:cTn>
                                        <p:tgtEl>
                                          <p:spTgt spid="5134"/>
                                        </p:tgtEl>
                                        <p:attrNameLst>
                                          <p:attrName>style.visibility</p:attrName>
                                        </p:attrNameLst>
                                      </p:cBhvr>
                                      <p:to>
                                        <p:strVal val="visible"/>
                                      </p:to>
                                    </p:set>
                                  </p:childTnLst>
                                </p:cTn>
                              </p:par>
                            </p:childTnLst>
                          </p:cTn>
                        </p:par>
                        <p:par>
                          <p:cTn id="62" fill="hold">
                            <p:stCondLst>
                              <p:cond delay="0"/>
                            </p:stCondLst>
                            <p:childTnLst>
                              <p:par>
                                <p:cTn id="63" presetID="1" presetClass="entr" presetSubtype="0" fill="hold" nodeType="afterEffect">
                                  <p:stCondLst>
                                    <p:cond delay="0"/>
                                  </p:stCondLst>
                                  <p:childTnLst>
                                    <p:set>
                                      <p:cBhvr>
                                        <p:cTn id="64" dur="1" fill="hold">
                                          <p:stCondLst>
                                            <p:cond delay="0"/>
                                          </p:stCondLst>
                                        </p:cTn>
                                        <p:tgtEl>
                                          <p:spTgt spid="67">
                                            <p:txEl>
                                              <p:pRg st="1" end="1"/>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49"/>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51"/>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5126"/>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5135"/>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5124"/>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5133"/>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5122"/>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5131"/>
                                        </p:tgtEl>
                                        <p:attrNameLst>
                                          <p:attrName>style.visibility</p:attrName>
                                        </p:attrNameLst>
                                      </p:cBhvr>
                                      <p:to>
                                        <p:strVal val="visible"/>
                                      </p:to>
                                    </p:set>
                                  </p:childTnLst>
                                </p:cTn>
                              </p:par>
                            </p:childTnLst>
                          </p:cTn>
                        </p:par>
                        <p:par>
                          <p:cTn id="91" fill="hold">
                            <p:stCondLst>
                              <p:cond delay="0"/>
                            </p:stCondLst>
                            <p:childTnLst>
                              <p:par>
                                <p:cTn id="92" presetID="1" presetClass="entr" presetSubtype="0" fill="hold" nodeType="afterEffect">
                                  <p:stCondLst>
                                    <p:cond delay="0"/>
                                  </p:stCondLst>
                                  <p:childTnLst>
                                    <p:set>
                                      <p:cBhvr>
                                        <p:cTn id="93" dur="1" fill="hold">
                                          <p:stCondLst>
                                            <p:cond delay="0"/>
                                          </p:stCondLst>
                                        </p:cTn>
                                        <p:tgtEl>
                                          <p:spTgt spid="67">
                                            <p:txEl>
                                              <p:pRg st="2" end="2"/>
                                            </p:txEl>
                                          </p:spTgt>
                                        </p:tgtEl>
                                        <p:attrNameLst>
                                          <p:attrName>style.visibility</p:attrName>
                                        </p:attrNameLst>
                                      </p:cBhvr>
                                      <p:to>
                                        <p:strVal val="visible"/>
                                      </p:to>
                                    </p:set>
                                  </p:childTnLst>
                                </p:cTn>
                              </p:par>
                            </p:childTnLst>
                          </p:cTn>
                        </p:par>
                      </p:childTnLst>
                    </p:cTn>
                  </p:par>
                  <p:par>
                    <p:cTn id="94" fill="hold">
                      <p:stCondLst>
                        <p:cond delay="indefinite"/>
                      </p:stCondLst>
                      <p:childTnLst>
                        <p:par>
                          <p:cTn id="95" fill="hold">
                            <p:stCondLst>
                              <p:cond delay="0"/>
                            </p:stCondLst>
                            <p:childTnLst>
                              <p:par>
                                <p:cTn id="96" presetID="1" presetClass="entr" presetSubtype="0" fill="hold" nodeType="clickEffect">
                                  <p:stCondLst>
                                    <p:cond delay="0"/>
                                  </p:stCondLst>
                                  <p:childTnLst>
                                    <p:set>
                                      <p:cBhvr>
                                        <p:cTn id="97" dur="1" fill="hold">
                                          <p:stCondLst>
                                            <p:cond delay="0"/>
                                          </p:stCondLst>
                                        </p:cTn>
                                        <p:tgtEl>
                                          <p:spTgt spid="60"/>
                                        </p:tgtEl>
                                        <p:attrNameLst>
                                          <p:attrName>style.visibility</p:attrName>
                                        </p:attrNameLst>
                                      </p:cBhvr>
                                      <p:to>
                                        <p:strVal val="visible"/>
                                      </p:to>
                                    </p:set>
                                  </p:childTnLst>
                                </p:cTn>
                              </p:par>
                            </p:childTnLst>
                          </p:cTn>
                        </p:par>
                      </p:childTnLst>
                    </p:cTn>
                  </p:par>
                  <p:par>
                    <p:cTn id="98" fill="hold">
                      <p:stCondLst>
                        <p:cond delay="indefinite"/>
                      </p:stCondLst>
                      <p:childTnLst>
                        <p:par>
                          <p:cTn id="99" fill="hold">
                            <p:stCondLst>
                              <p:cond delay="0"/>
                            </p:stCondLst>
                            <p:childTnLst>
                              <p:par>
                                <p:cTn id="100" presetID="1" presetClass="entr" presetSubtype="0" fill="hold" nodeType="clickEffect">
                                  <p:stCondLst>
                                    <p:cond delay="0"/>
                                  </p:stCondLst>
                                  <p:childTnLst>
                                    <p:set>
                                      <p:cBhvr>
                                        <p:cTn id="101" dur="1" fill="hold">
                                          <p:stCondLst>
                                            <p:cond delay="0"/>
                                          </p:stCondLst>
                                        </p:cTn>
                                        <p:tgtEl>
                                          <p:spTgt spid="62"/>
                                        </p:tgtEl>
                                        <p:attrNameLst>
                                          <p:attrName>style.visibility</p:attrName>
                                        </p:attrNameLst>
                                      </p:cBhvr>
                                      <p:to>
                                        <p:strVal val="visible"/>
                                      </p:to>
                                    </p:set>
                                  </p:childTnLst>
                                </p:cTn>
                              </p:par>
                            </p:childTnLst>
                          </p:cTn>
                        </p:par>
                      </p:childTnLst>
                    </p:cTn>
                  </p:par>
                  <p:par>
                    <p:cTn id="102" fill="hold">
                      <p:stCondLst>
                        <p:cond delay="indefinite"/>
                      </p:stCondLst>
                      <p:childTnLst>
                        <p:par>
                          <p:cTn id="103" fill="hold">
                            <p:stCondLst>
                              <p:cond delay="0"/>
                            </p:stCondLst>
                            <p:childTnLst>
                              <p:par>
                                <p:cTn id="104" presetID="1" presetClass="entr" presetSubtype="0" fill="hold" grpId="0" nodeType="clickEffect">
                                  <p:stCondLst>
                                    <p:cond delay="0"/>
                                  </p:stCondLst>
                                  <p:childTnLst>
                                    <p:set>
                                      <p:cBhvr>
                                        <p:cTn id="105" dur="1" fill="hold">
                                          <p:stCondLst>
                                            <p:cond delay="0"/>
                                          </p:stCondLst>
                                        </p:cTn>
                                        <p:tgtEl>
                                          <p:spTgt spid="5123"/>
                                        </p:tgtEl>
                                        <p:attrNameLst>
                                          <p:attrName>style.visibility</p:attrName>
                                        </p:attrNameLst>
                                      </p:cBhvr>
                                      <p:to>
                                        <p:strVal val="visible"/>
                                      </p:to>
                                    </p:set>
                                  </p:childTnLst>
                                </p:cTn>
                              </p:par>
                              <p:par>
                                <p:cTn id="106" presetID="1" presetClass="entr" presetSubtype="0" fill="hold" grpId="0" nodeType="withEffect">
                                  <p:stCondLst>
                                    <p:cond delay="0"/>
                                  </p:stCondLst>
                                  <p:childTnLst>
                                    <p:set>
                                      <p:cBhvr>
                                        <p:cTn id="107" dur="1" fill="hold">
                                          <p:stCondLst>
                                            <p:cond delay="0"/>
                                          </p:stCondLst>
                                        </p:cTn>
                                        <p:tgtEl>
                                          <p:spTgt spid="5132"/>
                                        </p:tgtEl>
                                        <p:attrNameLst>
                                          <p:attrName>style.visibility</p:attrName>
                                        </p:attrNameLst>
                                      </p:cBhvr>
                                      <p:to>
                                        <p:strVal val="visible"/>
                                      </p:to>
                                    </p:set>
                                  </p:childTnLst>
                                </p:cTn>
                              </p:par>
                            </p:childTnLst>
                          </p:cTn>
                        </p:par>
                        <p:par>
                          <p:cTn id="108" fill="hold">
                            <p:stCondLst>
                              <p:cond delay="0"/>
                            </p:stCondLst>
                            <p:childTnLst>
                              <p:par>
                                <p:cTn id="109" presetID="1" presetClass="entr" presetSubtype="0" fill="hold" nodeType="afterEffect">
                                  <p:stCondLst>
                                    <p:cond delay="0"/>
                                  </p:stCondLst>
                                  <p:childTnLst>
                                    <p:set>
                                      <p:cBhvr>
                                        <p:cTn id="110" dur="1" fill="hold">
                                          <p:stCondLst>
                                            <p:cond delay="0"/>
                                          </p:stCondLst>
                                        </p:cTn>
                                        <p:tgtEl>
                                          <p:spTgt spid="67">
                                            <p:txEl>
                                              <p:pRg st="3" end="3"/>
                                            </p:txEl>
                                          </p:spTgt>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nodeType="clickEffect">
                                  <p:stCondLst>
                                    <p:cond delay="0"/>
                                  </p:stCondLst>
                                  <p:childTnLst>
                                    <p:set>
                                      <p:cBhvr>
                                        <p:cTn id="114" dur="1" fill="hold">
                                          <p:stCondLst>
                                            <p:cond delay="0"/>
                                          </p:stCondLst>
                                        </p:cTn>
                                        <p:tgtEl>
                                          <p:spTgt spid="58"/>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nodeType="clickEffect">
                                  <p:stCondLst>
                                    <p:cond delay="0"/>
                                  </p:stCondLst>
                                  <p:childTnLst>
                                    <p:set>
                                      <p:cBhvr>
                                        <p:cTn id="118" dur="1" fill="hold">
                                          <p:stCondLst>
                                            <p:cond delay="0"/>
                                          </p:stCondLst>
                                        </p:cTn>
                                        <p:tgtEl>
                                          <p:spTgt spid="53"/>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nodeType="clickEffect">
                                  <p:stCondLst>
                                    <p:cond delay="0"/>
                                  </p:stCondLst>
                                  <p:childTnLst>
                                    <p:set>
                                      <p:cBhvr>
                                        <p:cTn id="122" dur="1" fill="hold">
                                          <p:stCondLst>
                                            <p:cond delay="0"/>
                                          </p:stCondLst>
                                        </p:cTn>
                                        <p:tgtEl>
                                          <p:spTgt spid="57"/>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grpId="0" nodeType="clickEffect">
                                  <p:stCondLst>
                                    <p:cond delay="0"/>
                                  </p:stCondLst>
                                  <p:childTnLst>
                                    <p:set>
                                      <p:cBhvr>
                                        <p:cTn id="126" dur="1" fill="hold">
                                          <p:stCondLst>
                                            <p:cond delay="0"/>
                                          </p:stCondLst>
                                        </p:cTn>
                                        <p:tgtEl>
                                          <p:spTgt spid="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5140" grpId="0" bldLvl="0" animBg="1"/>
      <p:bldP spid="5139" grpId="0" bldLvl="0" animBg="1"/>
      <p:bldP spid="5138" grpId="0" bldLvl="0" animBg="1"/>
      <p:bldP spid="5137" grpId="0" bldLvl="0" animBg="1"/>
      <p:bldP spid="5136" grpId="0" bldLvl="0" animBg="1"/>
      <p:bldP spid="5135" grpId="0" bldLvl="0" animBg="1"/>
      <p:bldP spid="5134" grpId="0" bldLvl="0" animBg="1"/>
      <p:bldP spid="5133" grpId="0" bldLvl="0" animBg="1"/>
      <p:bldP spid="5132" grpId="0" bldLvl="0" animBg="1"/>
      <p:bldP spid="5131" grpId="0" bldLvl="0" animBg="1"/>
      <p:bldP spid="5130" grpId="0" bldLvl="0" animBg="1"/>
      <p:bldP spid="5129" grpId="0" bldLvl="0" animBg="1"/>
      <p:bldP spid="5128" grpId="0" bldLvl="0" animBg="1"/>
      <p:bldP spid="5127" grpId="0" bldLvl="0" animBg="1"/>
      <p:bldP spid="5126" grpId="0" bldLvl="0" animBg="1"/>
      <p:bldP spid="5125" grpId="0" bldLvl="0" animBg="1"/>
      <p:bldP spid="5124" grpId="0" bldLvl="0" animBg="1"/>
      <p:bldP spid="5123" grpId="0" bldLvl="0" animBg="1"/>
      <p:bldP spid="5122" grpId="0" bldLvl="0" animBg="1"/>
      <p:bldP spid="43" grpId="0" bldLvl="0" animBg="1"/>
      <p:bldP spid="69" grpId="0"/>
      <p:bldP spid="54" grpId="0"/>
    </p:bld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TextBox 7"/>
          <p:cNvSpPr txBox="1"/>
          <p:nvPr/>
        </p:nvSpPr>
        <p:spPr>
          <a:xfrm>
            <a:off x="1397818" y="1488556"/>
            <a:ext cx="7143800" cy="1398905"/>
          </a:xfrm>
          <a:prstGeom prst="rect">
            <a:avLst/>
          </a:prstGeom>
          <a:noFill/>
        </p:spPr>
        <p:txBody>
          <a:bodyPr wrap="square" rtlCol="0">
            <a:spAutoFit/>
          </a:bodyPr>
          <a:lstStyle/>
          <a:p>
            <a:pPr>
              <a:lnSpc>
                <a:spcPct val="200000"/>
              </a:lnSpc>
              <a:spcBef>
                <a:spcPts val="600"/>
              </a:spcBef>
            </a:pPr>
            <a:r>
              <a:rPr lang="en-US" altLang="zh-CN" sz="2000">
                <a:solidFill>
                  <a:srgbClr val="000000"/>
                </a:solidFill>
                <a:latin typeface="微软雅黑" panose="020B0503020204020204" pitchFamily="34" charset="-122"/>
                <a:ea typeface="微软雅黑" panose="020B0503020204020204" pitchFamily="34" charset="-122"/>
                <a:cs typeface="Consolas" panose="020B0609020204030204" pitchFamily="49" charset="0"/>
              </a:rPr>
              <a:t>inpath</a:t>
            </a:r>
            <a:r>
              <a:rPr lang="zh-CN" altLang="zh-CN" sz="2000">
                <a:solidFill>
                  <a:srgbClr val="000000"/>
                </a:solidFill>
                <a:latin typeface="微软雅黑" panose="020B0503020204020204" pitchFamily="34" charset="-122"/>
                <a:ea typeface="微软雅黑" panose="020B0503020204020204" pitchFamily="34" charset="-122"/>
                <a:cs typeface="Consolas" panose="020B0609020204030204" pitchFamily="49" charset="0"/>
              </a:rPr>
              <a:t>数组</a:t>
            </a:r>
            <a:r>
              <a:rPr lang="zh-CN" altLang="en-US" sz="2000">
                <a:solidFill>
                  <a:srgbClr val="000000"/>
                </a:solidFill>
                <a:latin typeface="微软雅黑" panose="020B0503020204020204" pitchFamily="34" charset="-122"/>
                <a:ea typeface="微软雅黑" panose="020B0503020204020204" pitchFamily="34" charset="-122"/>
                <a:cs typeface="Consolas" panose="020B0609020204030204" pitchFamily="49" charset="0"/>
              </a:rPr>
              <a:t>：表示一个顶点是否在搜索路径中</a:t>
            </a:r>
            <a:endParaRPr lang="en-US" altLang="zh-CN" sz="2000">
              <a:solidFill>
                <a:srgbClr val="000000"/>
              </a:solidFill>
              <a:latin typeface="微软雅黑" panose="020B0503020204020204" pitchFamily="34" charset="-122"/>
              <a:ea typeface="微软雅黑" panose="020B0503020204020204" pitchFamily="34" charset="-122"/>
              <a:cs typeface="Consolas" panose="020B0609020204030204" pitchFamily="49" charset="0"/>
            </a:endParaRPr>
          </a:p>
          <a:p>
            <a:pPr>
              <a:lnSpc>
                <a:spcPct val="200000"/>
              </a:lnSpc>
              <a:spcBef>
                <a:spcPts val="600"/>
              </a:spcBef>
            </a:pPr>
            <a:r>
              <a:rPr lang="zh-CN" altLang="en-US" sz="2000">
                <a:solidFill>
                  <a:srgbClr val="000000"/>
                </a:solidFill>
                <a:latin typeface="微软雅黑" panose="020B0503020204020204" pitchFamily="34" charset="-122"/>
                <a:ea typeface="微软雅黑" panose="020B0503020204020204" pitchFamily="34" charset="-122"/>
                <a:cs typeface="Consolas" panose="020B0609020204030204" pitchFamily="49" charset="0"/>
              </a:rPr>
              <a:t>回溯法</a:t>
            </a:r>
            <a:r>
              <a:rPr lang="zh-CN" altLang="en-US" sz="2000">
                <a:solidFill>
                  <a:srgbClr val="000000"/>
                </a:solidFill>
                <a:latin typeface="微软雅黑" panose="020B0503020204020204" pitchFamily="34" charset="-122"/>
                <a:ea typeface="微软雅黑" panose="020B0503020204020204" pitchFamily="34" charset="-122"/>
                <a:cs typeface="Consolas" panose="020B0609020204030204" pitchFamily="49" charset="0"/>
                <a:sym typeface="Wingdings" panose="05000000000000000000"/>
              </a:rPr>
              <a:t></a:t>
            </a:r>
            <a:r>
              <a:rPr lang="zh-CN" altLang="zh-CN" sz="2000">
                <a:solidFill>
                  <a:srgbClr val="000000"/>
                </a:solidFill>
                <a:latin typeface="微软雅黑" panose="020B0503020204020204" pitchFamily="34" charset="-122"/>
                <a:ea typeface="微软雅黑" panose="020B0503020204020204" pitchFamily="34" charset="-122"/>
                <a:cs typeface="Consolas" panose="020B0609020204030204" pitchFamily="49" charset="0"/>
              </a:rPr>
              <a:t>从顶点</a:t>
            </a:r>
            <a:r>
              <a:rPr lang="en-US" altLang="zh-CN" sz="2000" i="1">
                <a:solidFill>
                  <a:srgbClr val="000000"/>
                </a:solidFill>
                <a:latin typeface="微软雅黑" panose="020B0503020204020204" pitchFamily="34" charset="-122"/>
                <a:ea typeface="微软雅黑" panose="020B0503020204020204" pitchFamily="34" charset="-122"/>
                <a:cs typeface="Consolas" panose="020B0609020204030204" pitchFamily="49" charset="0"/>
              </a:rPr>
              <a:t>u</a:t>
            </a:r>
            <a:r>
              <a:rPr lang="zh-CN" altLang="zh-CN" sz="2000">
                <a:solidFill>
                  <a:srgbClr val="000000"/>
                </a:solidFill>
                <a:latin typeface="微软雅黑" panose="020B0503020204020204" pitchFamily="34" charset="-122"/>
                <a:ea typeface="微软雅黑" panose="020B0503020204020204" pitchFamily="34" charset="-122"/>
                <a:cs typeface="Consolas" panose="020B0609020204030204" pitchFamily="49" charset="0"/>
              </a:rPr>
              <a:t>出发搜索到顶点</a:t>
            </a:r>
            <a:r>
              <a:rPr lang="en-US" altLang="zh-CN" sz="2000" i="1">
                <a:solidFill>
                  <a:srgbClr val="000000"/>
                </a:solidFill>
                <a:latin typeface="微软雅黑" panose="020B0503020204020204" pitchFamily="34" charset="-122"/>
                <a:ea typeface="微软雅黑" panose="020B0503020204020204" pitchFamily="34" charset="-122"/>
                <a:cs typeface="Consolas" panose="020B0609020204030204" pitchFamily="49" charset="0"/>
              </a:rPr>
              <a:t>v</a:t>
            </a:r>
            <a:r>
              <a:rPr lang="zh-CN" altLang="zh-CN" sz="2000">
                <a:solidFill>
                  <a:srgbClr val="000000"/>
                </a:solidFill>
                <a:latin typeface="微软雅黑" panose="020B0503020204020204" pitchFamily="34" charset="-122"/>
                <a:ea typeface="微软雅黑" panose="020B0503020204020204" pitchFamily="34" charset="-122"/>
                <a:cs typeface="Consolas" panose="020B0609020204030204" pitchFamily="49" charset="0"/>
              </a:rPr>
              <a:t>的所有简单路径的过程如下：</a:t>
            </a:r>
          </a:p>
        </p:txBody>
      </p:sp>
      <p:sp>
        <p:nvSpPr>
          <p:cNvPr id="9" name="TextBox 8"/>
          <p:cNvSpPr txBox="1"/>
          <p:nvPr>
            <p:custDataLst>
              <p:tags r:id="rId1"/>
            </p:custDataLst>
          </p:nvPr>
        </p:nvSpPr>
        <p:spPr>
          <a:xfrm>
            <a:off x="1450348" y="3164974"/>
            <a:ext cx="6038797" cy="3322955"/>
          </a:xfrm>
          <a:prstGeom prst="rect">
            <a:avLst/>
          </a:prstGeom>
          <a:noFill/>
          <a:ln w="25400">
            <a:solidFill>
              <a:schemeClr val="lt2">
                <a:lumMod val="50000"/>
              </a:schemeClr>
            </a:solidFill>
            <a:prstDash val="sysDash"/>
          </a:ln>
        </p:spPr>
        <p:txBody>
          <a:bodyPr wrap="square" rtlCol="0">
            <a:spAutoFit/>
          </a:bodyPr>
          <a:lstStyle>
            <a:defPPr>
              <a:defRPr lang="zh-CN"/>
            </a:defPPr>
            <a:lvl1pPr>
              <a:lnSpc>
                <a:spcPct val="200000"/>
              </a:lnSpc>
              <a:spcBef>
                <a:spcPts val="600"/>
              </a:spcBef>
              <a:defRPr sz="2000">
                <a:solidFill>
                  <a:srgbClr val="525252"/>
                </a:solidFill>
                <a:latin typeface="Consolas" panose="020B0609020204030204" pitchFamily="49" charset="0"/>
                <a:ea typeface="楷体" panose="02010609060101010101" pitchFamily="49" charset="-122"/>
                <a:cs typeface="Consolas" panose="020B0609020204030204" pitchFamily="49"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zh-CN" altLang="zh-CN">
                <a:solidFill>
                  <a:srgbClr val="000000"/>
                </a:solidFill>
                <a:latin typeface="微软雅黑" panose="020B0503020204020204" pitchFamily="34" charset="-122"/>
                <a:ea typeface="微软雅黑" panose="020B0503020204020204" pitchFamily="34" charset="-122"/>
              </a:rPr>
              <a:t>① 将顶点</a:t>
            </a:r>
            <a:r>
              <a:rPr lang="en-US" altLang="zh-CN">
                <a:solidFill>
                  <a:srgbClr val="000000"/>
                </a:solidFill>
                <a:latin typeface="微软雅黑" panose="020B0503020204020204" pitchFamily="34" charset="-122"/>
                <a:ea typeface="微软雅黑" panose="020B0503020204020204" pitchFamily="34" charset="-122"/>
              </a:rPr>
              <a:t>wi</a:t>
            </a:r>
            <a:r>
              <a:rPr lang="zh-CN" altLang="zh-CN">
                <a:solidFill>
                  <a:srgbClr val="000000"/>
                </a:solidFill>
                <a:latin typeface="微软雅黑" panose="020B0503020204020204" pitchFamily="34" charset="-122"/>
                <a:ea typeface="微软雅黑" panose="020B0503020204020204" pitchFamily="34" charset="-122"/>
              </a:rPr>
              <a:t>添加到</a:t>
            </a:r>
            <a:r>
              <a:rPr lang="en-US" altLang="zh-CN">
                <a:solidFill>
                  <a:srgbClr val="000000"/>
                </a:solidFill>
                <a:latin typeface="微软雅黑" panose="020B0503020204020204" pitchFamily="34" charset="-122"/>
                <a:ea typeface="微软雅黑" panose="020B0503020204020204" pitchFamily="34" charset="-122"/>
              </a:rPr>
              <a:t>path</a:t>
            </a:r>
            <a:r>
              <a:rPr lang="zh-CN" altLang="zh-CN">
                <a:solidFill>
                  <a:srgbClr val="000000"/>
                </a:solidFill>
                <a:latin typeface="微软雅黑" panose="020B0503020204020204" pitchFamily="34" charset="-122"/>
                <a:ea typeface="微软雅黑" panose="020B0503020204020204" pitchFamily="34" charset="-122"/>
              </a:rPr>
              <a:t>中，同时置</a:t>
            </a:r>
            <a:r>
              <a:rPr lang="en-US" altLang="zh-CN">
                <a:solidFill>
                  <a:srgbClr val="000000"/>
                </a:solidFill>
                <a:latin typeface="微软雅黑" panose="020B0503020204020204" pitchFamily="34" charset="-122"/>
                <a:ea typeface="微软雅黑" panose="020B0503020204020204" pitchFamily="34" charset="-122"/>
              </a:rPr>
              <a:t>inpath[wi]</a:t>
            </a:r>
            <a:r>
              <a:rPr lang="zh-CN" altLang="zh-CN">
                <a:solidFill>
                  <a:srgbClr val="000000"/>
                </a:solidFill>
                <a:latin typeface="微软雅黑" panose="020B0503020204020204" pitchFamily="34" charset="-122"/>
                <a:ea typeface="微软雅黑" panose="020B0503020204020204" pitchFamily="34" charset="-122"/>
              </a:rPr>
              <a:t>为</a:t>
            </a:r>
            <a:r>
              <a:rPr lang="en-US" altLang="zh-CN">
                <a:solidFill>
                  <a:srgbClr val="000000"/>
                </a:solidFill>
                <a:latin typeface="微软雅黑" panose="020B0503020204020204" pitchFamily="34" charset="-122"/>
                <a:ea typeface="微软雅黑" panose="020B0503020204020204" pitchFamily="34" charset="-122"/>
              </a:rPr>
              <a:t>1</a:t>
            </a:r>
            <a:r>
              <a:rPr lang="zh-CN" altLang="zh-CN">
                <a:solidFill>
                  <a:srgbClr val="000000"/>
                </a:solidFill>
                <a:latin typeface="微软雅黑" panose="020B0503020204020204" pitchFamily="34" charset="-122"/>
                <a:ea typeface="微软雅黑" panose="020B0503020204020204" pitchFamily="34" charset="-122"/>
              </a:rPr>
              <a:t>。</a:t>
            </a:r>
          </a:p>
          <a:p>
            <a:r>
              <a:rPr lang="zh-CN" altLang="zh-CN">
                <a:solidFill>
                  <a:srgbClr val="000000"/>
                </a:solidFill>
                <a:latin typeface="微软雅黑" panose="020B0503020204020204" pitchFamily="34" charset="-122"/>
                <a:ea typeface="微软雅黑" panose="020B0503020204020204" pitchFamily="34" charset="-122"/>
              </a:rPr>
              <a:t>② 从顶点</a:t>
            </a:r>
            <a:r>
              <a:rPr lang="en-US" altLang="zh-CN">
                <a:solidFill>
                  <a:srgbClr val="000000"/>
                </a:solidFill>
                <a:latin typeface="微软雅黑" panose="020B0503020204020204" pitchFamily="34" charset="-122"/>
                <a:ea typeface="微软雅黑" panose="020B0503020204020204" pitchFamily="34" charset="-122"/>
              </a:rPr>
              <a:t>wi</a:t>
            </a:r>
            <a:r>
              <a:rPr lang="zh-CN" altLang="zh-CN">
                <a:solidFill>
                  <a:srgbClr val="000000"/>
                </a:solidFill>
                <a:latin typeface="微软雅黑" panose="020B0503020204020204" pitchFamily="34" charset="-122"/>
                <a:ea typeface="微软雅黑" panose="020B0503020204020204" pitchFamily="34" charset="-122"/>
              </a:rPr>
              <a:t>出发搜索，其过程与从顶点</a:t>
            </a:r>
            <a:r>
              <a:rPr lang="en-US" altLang="zh-CN">
                <a:solidFill>
                  <a:srgbClr val="000000"/>
                </a:solidFill>
                <a:latin typeface="微软雅黑" panose="020B0503020204020204" pitchFamily="34" charset="-122"/>
                <a:ea typeface="微软雅黑" panose="020B0503020204020204" pitchFamily="34" charset="-122"/>
              </a:rPr>
              <a:t>u</a:t>
            </a:r>
            <a:r>
              <a:rPr lang="zh-CN" altLang="zh-CN">
                <a:solidFill>
                  <a:srgbClr val="000000"/>
                </a:solidFill>
                <a:latin typeface="微软雅黑" panose="020B0503020204020204" pitchFamily="34" charset="-122"/>
                <a:ea typeface="微软雅黑" panose="020B0503020204020204" pitchFamily="34" charset="-122"/>
              </a:rPr>
              <a:t>出发的搜索过程类似。</a:t>
            </a:r>
          </a:p>
          <a:p>
            <a:r>
              <a:rPr lang="zh-CN" altLang="zh-CN">
                <a:solidFill>
                  <a:srgbClr val="000000"/>
                </a:solidFill>
                <a:latin typeface="微软雅黑" panose="020B0503020204020204" pitchFamily="34" charset="-122"/>
                <a:ea typeface="微软雅黑" panose="020B0503020204020204" pitchFamily="34" charset="-122"/>
              </a:rPr>
              <a:t>③ 从顶点</a:t>
            </a:r>
            <a:r>
              <a:rPr lang="en-US" altLang="zh-CN">
                <a:solidFill>
                  <a:srgbClr val="000000"/>
                </a:solidFill>
                <a:latin typeface="微软雅黑" panose="020B0503020204020204" pitchFamily="34" charset="-122"/>
                <a:ea typeface="微软雅黑" panose="020B0503020204020204" pitchFamily="34" charset="-122"/>
              </a:rPr>
              <a:t>wi</a:t>
            </a:r>
            <a:r>
              <a:rPr lang="zh-CN" altLang="zh-CN">
                <a:solidFill>
                  <a:srgbClr val="000000"/>
                </a:solidFill>
                <a:latin typeface="微软雅黑" panose="020B0503020204020204" pitchFamily="34" charset="-122"/>
                <a:ea typeface="微软雅黑" panose="020B0503020204020204" pitchFamily="34" charset="-122"/>
              </a:rPr>
              <a:t>回退到顶点</a:t>
            </a:r>
            <a:r>
              <a:rPr lang="en-US" altLang="zh-CN">
                <a:solidFill>
                  <a:srgbClr val="000000"/>
                </a:solidFill>
                <a:latin typeface="微软雅黑" panose="020B0503020204020204" pitchFamily="34" charset="-122"/>
                <a:ea typeface="微软雅黑" panose="020B0503020204020204" pitchFamily="34" charset="-122"/>
              </a:rPr>
              <a:t>u</a:t>
            </a:r>
            <a:r>
              <a:rPr lang="zh-CN" altLang="zh-CN">
                <a:solidFill>
                  <a:srgbClr val="000000"/>
                </a:solidFill>
                <a:latin typeface="微软雅黑" panose="020B0503020204020204" pitchFamily="34" charset="-122"/>
                <a:ea typeface="微软雅黑" panose="020B0503020204020204" pitchFamily="34" charset="-122"/>
              </a:rPr>
              <a:t>，即将</a:t>
            </a:r>
            <a:r>
              <a:rPr lang="en-US" altLang="zh-CN">
                <a:solidFill>
                  <a:srgbClr val="000000"/>
                </a:solidFill>
                <a:latin typeface="微软雅黑" panose="020B0503020204020204" pitchFamily="34" charset="-122"/>
                <a:ea typeface="微软雅黑" panose="020B0503020204020204" pitchFamily="34" charset="-122"/>
              </a:rPr>
              <a:t>wi</a:t>
            </a:r>
            <a:r>
              <a:rPr lang="zh-CN" altLang="zh-CN">
                <a:solidFill>
                  <a:srgbClr val="000000"/>
                </a:solidFill>
                <a:latin typeface="微软雅黑" panose="020B0503020204020204" pitchFamily="34" charset="-122"/>
                <a:ea typeface="微软雅黑" panose="020B0503020204020204" pitchFamily="34" charset="-122"/>
              </a:rPr>
              <a:t>从</a:t>
            </a:r>
            <a:r>
              <a:rPr lang="en-US" altLang="zh-CN">
                <a:solidFill>
                  <a:srgbClr val="000000"/>
                </a:solidFill>
                <a:latin typeface="微软雅黑" panose="020B0503020204020204" pitchFamily="34" charset="-122"/>
                <a:ea typeface="微软雅黑" panose="020B0503020204020204" pitchFamily="34" charset="-122"/>
              </a:rPr>
              <a:t>path</a:t>
            </a:r>
            <a:r>
              <a:rPr lang="zh-CN" altLang="zh-CN">
                <a:solidFill>
                  <a:srgbClr val="000000"/>
                </a:solidFill>
                <a:latin typeface="微软雅黑" panose="020B0503020204020204" pitchFamily="34" charset="-122"/>
                <a:ea typeface="微软雅黑" panose="020B0503020204020204" pitchFamily="34" charset="-122"/>
              </a:rPr>
              <a:t>中删除并置</a:t>
            </a:r>
            <a:r>
              <a:rPr lang="en-US" altLang="zh-CN">
                <a:solidFill>
                  <a:srgbClr val="000000"/>
                </a:solidFill>
                <a:latin typeface="微软雅黑" panose="020B0503020204020204" pitchFamily="34" charset="-122"/>
                <a:ea typeface="微软雅黑" panose="020B0503020204020204" pitchFamily="34" charset="-122"/>
              </a:rPr>
              <a:t>inpath[wi]</a:t>
            </a:r>
            <a:r>
              <a:rPr lang="zh-CN" altLang="zh-CN">
                <a:solidFill>
                  <a:srgbClr val="000000"/>
                </a:solidFill>
                <a:latin typeface="微软雅黑" panose="020B0503020204020204" pitchFamily="34" charset="-122"/>
                <a:ea typeface="微软雅黑" panose="020B0503020204020204" pitchFamily="34" charset="-122"/>
              </a:rPr>
              <a:t>为</a:t>
            </a:r>
            <a:r>
              <a:rPr lang="en-US" altLang="zh-CN">
                <a:solidFill>
                  <a:srgbClr val="000000"/>
                </a:solidFill>
                <a:latin typeface="微软雅黑" panose="020B0503020204020204" pitchFamily="34" charset="-122"/>
                <a:ea typeface="微软雅黑" panose="020B0503020204020204" pitchFamily="34" charset="-122"/>
              </a:rPr>
              <a:t>0</a:t>
            </a:r>
            <a:r>
              <a:rPr lang="zh-CN" altLang="zh-CN">
                <a:solidFill>
                  <a:srgbClr val="000000"/>
                </a:solidFill>
                <a:latin typeface="微软雅黑" panose="020B0503020204020204" pitchFamily="34" charset="-122"/>
                <a:ea typeface="微软雅黑" panose="020B0503020204020204" pitchFamily="34" charset="-122"/>
              </a:rPr>
              <a:t>。</a:t>
            </a:r>
          </a:p>
        </p:txBody>
      </p:sp>
      <p:sp>
        <p:nvSpPr>
          <p:cNvPr id="8209" name="Rectangle 17"/>
          <p:cNvSpPr>
            <a:spLocks noChangeArrowheads="1"/>
          </p:cNvSpPr>
          <p:nvPr>
            <p:custDataLst>
              <p:tags r:id="rId2"/>
            </p:custDataLst>
          </p:nvPr>
        </p:nvSpPr>
        <p:spPr bwMode="auto">
          <a:xfrm>
            <a:off x="1524001" y="-184666"/>
            <a:ext cx="184731" cy="369332"/>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solidFill>
                <a:schemeClr val="dk1"/>
              </a:solidFill>
            </a:endParaRPr>
          </a:p>
        </p:txBody>
      </p:sp>
      <p:sp>
        <p:nvSpPr>
          <p:cNvPr id="8207" name="Oval 15"/>
          <p:cNvSpPr>
            <a:spLocks noChangeArrowheads="1"/>
          </p:cNvSpPr>
          <p:nvPr>
            <p:custDataLst>
              <p:tags r:id="rId3"/>
            </p:custDataLst>
          </p:nvPr>
        </p:nvSpPr>
        <p:spPr bwMode="auto">
          <a:xfrm>
            <a:off x="8819428" y="3781752"/>
            <a:ext cx="361898" cy="422811"/>
          </a:xfrm>
          <a:prstGeom prst="ellipse">
            <a:avLst/>
          </a:prstGeom>
          <a:gradFill>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5"/>
            </a:solidFill>
            <a:tailEnd type="none" w="sm" len="sm"/>
          </a:ln>
        </p:spPr>
        <p:style>
          <a:lnRef idx="1">
            <a:schemeClr val="accent5"/>
          </a:lnRef>
          <a:fillRef idx="2">
            <a:schemeClr val="accent5"/>
          </a:fillRef>
          <a:effectRef idx="1">
            <a:schemeClr val="accent5"/>
          </a:effectRef>
          <a:fontRef idx="minor">
            <a:schemeClr val="dk1"/>
          </a:fontRef>
        </p:style>
        <p:txBody>
          <a:bodyPr vert="horz" wrap="square" lIns="0" tIns="36000" rIns="0" bIns="0" numCol="1" anchor="t" anchorCtr="0" compatLnSpc="1"/>
          <a:lstStyle/>
          <a:p>
            <a:pPr algn="ctr" fontAlgn="base">
              <a:spcBef>
                <a:spcPct val="0"/>
              </a:spcBef>
              <a:spcAft>
                <a:spcPct val="0"/>
              </a:spcAft>
            </a:pPr>
            <a:r>
              <a:rPr lang="en-US" altLang="zh-CN" sz="1600">
                <a:solidFill>
                  <a:srgbClr val="FFFFFF"/>
                </a:solidFill>
                <a:latin typeface="微软雅黑" panose="020B0503020204020204" pitchFamily="34" charset="-122"/>
                <a:ea typeface="微软雅黑" panose="020B0503020204020204" pitchFamily="34" charset="-122"/>
                <a:cs typeface="Consolas" panose="020B0609020204030204" pitchFamily="49" charset="0"/>
              </a:rPr>
              <a:t>u</a:t>
            </a:r>
          </a:p>
        </p:txBody>
      </p:sp>
      <p:sp>
        <p:nvSpPr>
          <p:cNvPr id="8206" name="Text Box 14"/>
          <p:cNvSpPr txBox="1">
            <a:spLocks noChangeArrowheads="1"/>
          </p:cNvSpPr>
          <p:nvPr/>
        </p:nvSpPr>
        <p:spPr bwMode="auto">
          <a:xfrm>
            <a:off x="9868933" y="4860612"/>
            <a:ext cx="532203" cy="272644"/>
          </a:xfrm>
          <a:prstGeom prst="rect">
            <a:avLst/>
          </a:prstGeom>
          <a:solidFill>
            <a:srgbClr val="FFFFFF"/>
          </a:solidFill>
          <a:ln w="9525">
            <a:noFill/>
            <a:miter lim="800000"/>
          </a:ln>
        </p:spPr>
        <p:txBody>
          <a:bodyPr vert="horz" wrap="square" lIns="0" tIns="0" rIns="0" bIns="0" numCol="1" anchor="t" anchorCtr="0" compatLnSpc="1"/>
          <a:lstStyle/>
          <a:p>
            <a:pPr algn="ctr" fontAlgn="base">
              <a:spcBef>
                <a:spcPct val="0"/>
              </a:spcBef>
              <a:spcAft>
                <a:spcPct val="0"/>
              </a:spcAft>
            </a:pPr>
            <a:r>
              <a:rPr lang="zh-CN" altLang="zh-CN" sz="2400">
                <a:solidFill>
                  <a:srgbClr val="000000"/>
                </a:solidFill>
                <a:latin typeface="微软雅黑" panose="020B0503020204020204" pitchFamily="34" charset="-122"/>
                <a:ea typeface="微软雅黑" panose="020B0503020204020204" pitchFamily="34" charset="-122"/>
                <a:cs typeface="Consolas" panose="020B0609020204030204" pitchFamily="49" charset="0"/>
              </a:rPr>
              <a:t>…</a:t>
            </a:r>
          </a:p>
        </p:txBody>
      </p:sp>
      <p:sp>
        <p:nvSpPr>
          <p:cNvPr id="8205" name="Oval 13"/>
          <p:cNvSpPr>
            <a:spLocks noChangeArrowheads="1"/>
          </p:cNvSpPr>
          <p:nvPr>
            <p:custDataLst>
              <p:tags r:id="rId4"/>
            </p:custDataLst>
          </p:nvPr>
        </p:nvSpPr>
        <p:spPr bwMode="auto">
          <a:xfrm>
            <a:off x="8242520" y="4831857"/>
            <a:ext cx="361898" cy="421746"/>
          </a:xfrm>
          <a:prstGeom prst="ellipse">
            <a:avLst/>
          </a:prstGeom>
          <a:gradFill>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5"/>
            </a:solidFill>
            <a:tailEnd type="none" w="sm" len="sm"/>
          </a:ln>
        </p:spPr>
        <p:style>
          <a:lnRef idx="1">
            <a:schemeClr val="accent5"/>
          </a:lnRef>
          <a:fillRef idx="2">
            <a:schemeClr val="accent5"/>
          </a:fillRef>
          <a:effectRef idx="1">
            <a:schemeClr val="accent5"/>
          </a:effectRef>
          <a:fontRef idx="minor">
            <a:schemeClr val="dk1"/>
          </a:fontRef>
        </p:style>
        <p:txBody>
          <a:bodyPr vert="horz" wrap="square" lIns="0" tIns="36000" rIns="0" bIns="0" numCol="1" anchor="t" anchorCtr="0" compatLnSpc="1"/>
          <a:lstStyle/>
          <a:p>
            <a:pPr algn="ctr" fontAlgn="base">
              <a:spcBef>
                <a:spcPct val="0"/>
              </a:spcBef>
              <a:spcAft>
                <a:spcPct val="0"/>
              </a:spcAft>
            </a:pPr>
            <a:r>
              <a:rPr lang="en-US" altLang="zh-CN" sz="1600">
                <a:solidFill>
                  <a:srgbClr val="FFFFFF"/>
                </a:solidFill>
                <a:latin typeface="微软雅黑" panose="020B0503020204020204" pitchFamily="34" charset="-122"/>
                <a:ea typeface="微软雅黑" panose="020B0503020204020204" pitchFamily="34" charset="-122"/>
                <a:cs typeface="Consolas" panose="020B0609020204030204" pitchFamily="49" charset="0"/>
              </a:rPr>
              <a:t>w</a:t>
            </a:r>
            <a:r>
              <a:rPr lang="en-US" altLang="zh-CN" sz="1600" baseline="-30000">
                <a:solidFill>
                  <a:srgbClr val="FFFFFF"/>
                </a:solidFill>
                <a:latin typeface="微软雅黑" panose="020B0503020204020204" pitchFamily="34" charset="-122"/>
                <a:ea typeface="微软雅黑" panose="020B0503020204020204" pitchFamily="34" charset="-122"/>
                <a:cs typeface="Consolas" panose="020B0609020204030204" pitchFamily="49" charset="0"/>
              </a:rPr>
              <a:t>1</a:t>
            </a:r>
          </a:p>
        </p:txBody>
      </p:sp>
      <p:sp>
        <p:nvSpPr>
          <p:cNvPr id="8204" name="Oval 12"/>
          <p:cNvSpPr>
            <a:spLocks noChangeArrowheads="1"/>
          </p:cNvSpPr>
          <p:nvPr>
            <p:custDataLst>
              <p:tags r:id="rId5"/>
            </p:custDataLst>
          </p:nvPr>
        </p:nvSpPr>
        <p:spPr bwMode="auto">
          <a:xfrm>
            <a:off x="9222837" y="4831857"/>
            <a:ext cx="361898" cy="421746"/>
          </a:xfrm>
          <a:prstGeom prst="ellipse">
            <a:avLst/>
          </a:prstGeom>
          <a:gradFill>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5"/>
            </a:solidFill>
            <a:tailEnd type="none" w="sm" len="sm"/>
          </a:ln>
        </p:spPr>
        <p:style>
          <a:lnRef idx="1">
            <a:schemeClr val="accent5"/>
          </a:lnRef>
          <a:fillRef idx="2">
            <a:schemeClr val="accent5"/>
          </a:fillRef>
          <a:effectRef idx="1">
            <a:schemeClr val="accent5"/>
          </a:effectRef>
          <a:fontRef idx="minor">
            <a:schemeClr val="dk1"/>
          </a:fontRef>
        </p:style>
        <p:txBody>
          <a:bodyPr vert="horz" wrap="square" lIns="0" tIns="36000" rIns="0" bIns="0" numCol="1" anchor="t" anchorCtr="0" compatLnSpc="1"/>
          <a:lstStyle/>
          <a:p>
            <a:pPr algn="ctr" fontAlgn="base">
              <a:spcBef>
                <a:spcPct val="0"/>
              </a:spcBef>
              <a:spcAft>
                <a:spcPct val="0"/>
              </a:spcAft>
            </a:pPr>
            <a:r>
              <a:rPr lang="en-US" altLang="zh-CN" sz="1600">
                <a:solidFill>
                  <a:srgbClr val="FFFFFF"/>
                </a:solidFill>
                <a:latin typeface="微软雅黑" panose="020B0503020204020204" pitchFamily="34" charset="-122"/>
                <a:ea typeface="微软雅黑" panose="020B0503020204020204" pitchFamily="34" charset="-122"/>
                <a:cs typeface="Consolas" panose="020B0609020204030204" pitchFamily="49" charset="0"/>
              </a:rPr>
              <a:t>w</a:t>
            </a:r>
            <a:r>
              <a:rPr lang="en-US" altLang="zh-CN" sz="1600" baseline="-30000">
                <a:solidFill>
                  <a:srgbClr val="FFFFFF"/>
                </a:solidFill>
                <a:latin typeface="微软雅黑" panose="020B0503020204020204" pitchFamily="34" charset="-122"/>
                <a:ea typeface="微软雅黑" panose="020B0503020204020204" pitchFamily="34" charset="-122"/>
                <a:cs typeface="Consolas" panose="020B0609020204030204" pitchFamily="49" charset="0"/>
              </a:rPr>
              <a:t>2</a:t>
            </a:r>
          </a:p>
        </p:txBody>
      </p:sp>
      <p:sp>
        <p:nvSpPr>
          <p:cNvPr id="8203" name="AutoShape 11"/>
          <p:cNvSpPr>
            <a:spLocks noChangeShapeType="1"/>
          </p:cNvSpPr>
          <p:nvPr>
            <p:custDataLst>
              <p:tags r:id="rId6"/>
            </p:custDataLst>
          </p:nvPr>
        </p:nvSpPr>
        <p:spPr bwMode="auto">
          <a:xfrm flipH="1">
            <a:off x="8413890" y="4140663"/>
            <a:ext cx="449179" cy="689065"/>
          </a:xfrm>
          <a:prstGeom prst="straightConnector1">
            <a:avLst/>
          </a:prstGeom>
          <a:ln w="28575">
            <a:solidFill>
              <a:schemeClr val="dk1"/>
            </a:solidFill>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8202" name="AutoShape 10"/>
          <p:cNvSpPr>
            <a:spLocks noChangeShapeType="1"/>
          </p:cNvSpPr>
          <p:nvPr>
            <p:custDataLst>
              <p:tags r:id="rId7"/>
            </p:custDataLst>
          </p:nvPr>
        </p:nvSpPr>
        <p:spPr bwMode="auto">
          <a:xfrm>
            <a:off x="9061049" y="4171548"/>
            <a:ext cx="275681" cy="689065"/>
          </a:xfrm>
          <a:prstGeom prst="straightConnector1">
            <a:avLst/>
          </a:prstGeom>
          <a:ln w="28575">
            <a:solidFill>
              <a:schemeClr val="dk1"/>
            </a:solidFill>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8201" name="AutoShape 9"/>
          <p:cNvSpPr>
            <a:spLocks noChangeShapeType="1"/>
          </p:cNvSpPr>
          <p:nvPr>
            <p:custDataLst>
              <p:tags r:id="rId8"/>
            </p:custDataLst>
          </p:nvPr>
        </p:nvSpPr>
        <p:spPr bwMode="auto">
          <a:xfrm>
            <a:off x="9181326" y="3993690"/>
            <a:ext cx="953708" cy="866923"/>
          </a:xfrm>
          <a:prstGeom prst="straightConnector1">
            <a:avLst/>
          </a:prstGeom>
          <a:ln w="28575">
            <a:solidFill>
              <a:schemeClr val="dk1"/>
            </a:solidFill>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8200" name="AutoShape 8"/>
          <p:cNvSpPr>
            <a:spLocks noChangeArrowheads="1"/>
          </p:cNvSpPr>
          <p:nvPr>
            <p:custDataLst>
              <p:tags r:id="rId9"/>
            </p:custDataLst>
          </p:nvPr>
        </p:nvSpPr>
        <p:spPr bwMode="auto">
          <a:xfrm>
            <a:off x="8242520" y="5253603"/>
            <a:ext cx="299098" cy="368496"/>
          </a:xfrm>
          <a:prstGeom prst="triangle">
            <a:avLst>
              <a:gd name="adj" fmla="val 50000"/>
            </a:avLst>
          </a:prstGeom>
          <a:solidFill>
            <a:schemeClr val="dk1"/>
          </a:solidFill>
          <a:ln>
            <a:solidFill>
              <a:schemeClr val="dk1">
                <a:shade val="50000"/>
              </a:schemeClr>
            </a:solidFill>
            <a:tailEnd type="none" w="sm" len="sm"/>
          </a:ln>
        </p:spPr>
        <p:style>
          <a:lnRef idx="2">
            <a:schemeClr val="dk1">
              <a:shade val="50000"/>
            </a:schemeClr>
          </a:lnRef>
          <a:fillRef idx="1">
            <a:schemeClr val="dk1"/>
          </a:fillRef>
          <a:effectRef idx="0">
            <a:schemeClr val="dk1"/>
          </a:effectRef>
          <a:fontRef idx="minor">
            <a:schemeClr val="lt1"/>
          </a:fontRef>
        </p:style>
        <p:txBody>
          <a:bodyPr vert="horz" wrap="square" lIns="0" tIns="46800" rIns="0" bIns="0" numCol="1" anchor="t" anchorCtr="0" compatLnSpc="1"/>
          <a:lstStyle/>
          <a:p>
            <a:endParaRPr lang="zh-CN" altLang="en-US"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8199" name="AutoShape 7"/>
          <p:cNvSpPr>
            <a:spLocks noChangeArrowheads="1"/>
          </p:cNvSpPr>
          <p:nvPr>
            <p:custDataLst>
              <p:tags r:id="rId10"/>
            </p:custDataLst>
          </p:nvPr>
        </p:nvSpPr>
        <p:spPr bwMode="auto">
          <a:xfrm>
            <a:off x="9235610" y="5240823"/>
            <a:ext cx="299098" cy="368496"/>
          </a:xfrm>
          <a:prstGeom prst="triangle">
            <a:avLst>
              <a:gd name="adj" fmla="val 50000"/>
            </a:avLst>
          </a:prstGeom>
          <a:solidFill>
            <a:schemeClr val="dk1"/>
          </a:solidFill>
          <a:ln>
            <a:solidFill>
              <a:schemeClr val="dk1">
                <a:shade val="50000"/>
              </a:schemeClr>
            </a:solidFill>
            <a:tailEnd type="none" w="sm" len="sm"/>
          </a:ln>
        </p:spPr>
        <p:style>
          <a:lnRef idx="2">
            <a:schemeClr val="dk1">
              <a:shade val="50000"/>
            </a:schemeClr>
          </a:lnRef>
          <a:fillRef idx="1">
            <a:schemeClr val="dk1"/>
          </a:fillRef>
          <a:effectRef idx="0">
            <a:schemeClr val="dk1"/>
          </a:effectRef>
          <a:fontRef idx="minor">
            <a:schemeClr val="lt1"/>
          </a:fontRef>
        </p:style>
        <p:txBody>
          <a:bodyPr vert="horz" wrap="square" lIns="0" tIns="46800" rIns="0" bIns="0" numCol="1" anchor="t" anchorCtr="0" compatLnSpc="1"/>
          <a:lstStyle/>
          <a:p>
            <a:endParaRPr lang="zh-CN" altLang="en-US"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8198" name="AutoShape 6"/>
          <p:cNvSpPr>
            <a:spLocks noChangeShapeType="1"/>
          </p:cNvSpPr>
          <p:nvPr>
            <p:custDataLst>
              <p:tags r:id="rId11"/>
            </p:custDataLst>
          </p:nvPr>
        </p:nvSpPr>
        <p:spPr bwMode="auto">
          <a:xfrm>
            <a:off x="9144072" y="4149183"/>
            <a:ext cx="275681" cy="689065"/>
          </a:xfrm>
          <a:prstGeom prst="straightConnector1">
            <a:avLst/>
          </a:prstGeom>
          <a:noFill/>
          <a:ln w="28575">
            <a:solidFill>
              <a:schemeClr val="accent1"/>
            </a:solidFill>
            <a:prstDash val="lgDash"/>
            <a:round/>
            <a:headEnd type="arrow" w="sm" len="sm"/>
            <a:tailEnd type="none" w="sm" len="sm"/>
          </a:ln>
        </p:spPr>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8197" name="AutoShape 5"/>
          <p:cNvSpPr>
            <a:spLocks noChangeShapeType="1"/>
          </p:cNvSpPr>
          <p:nvPr>
            <p:custDataLst>
              <p:tags r:id="rId12"/>
            </p:custDataLst>
          </p:nvPr>
        </p:nvSpPr>
        <p:spPr bwMode="auto">
          <a:xfrm flipH="1">
            <a:off x="8496914" y="4156638"/>
            <a:ext cx="449179" cy="689065"/>
          </a:xfrm>
          <a:prstGeom prst="straightConnector1">
            <a:avLst/>
          </a:prstGeom>
          <a:noFill/>
          <a:ln w="28575">
            <a:solidFill>
              <a:schemeClr val="accent1"/>
            </a:solidFill>
            <a:prstDash val="lgDash"/>
            <a:round/>
            <a:headEnd type="arrow" w="sm" len="sm"/>
            <a:tailEnd type="none" w="sm" len="sm"/>
          </a:ln>
        </p:spPr>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8196" name="AutoShape 4"/>
          <p:cNvSpPr>
            <a:spLocks noChangeShapeType="1"/>
          </p:cNvSpPr>
          <p:nvPr>
            <p:custDataLst>
              <p:tags r:id="rId13"/>
            </p:custDataLst>
          </p:nvPr>
        </p:nvSpPr>
        <p:spPr bwMode="auto">
          <a:xfrm>
            <a:off x="9216451" y="3913814"/>
            <a:ext cx="953708" cy="866923"/>
          </a:xfrm>
          <a:prstGeom prst="straightConnector1">
            <a:avLst/>
          </a:prstGeom>
          <a:noFill/>
          <a:ln w="28575">
            <a:solidFill>
              <a:schemeClr val="accent1"/>
            </a:solidFill>
            <a:prstDash val="lgDash"/>
            <a:round/>
            <a:headEnd type="arrow" w="sm" len="sm"/>
            <a:tailEnd type="none" w="sm" len="sm"/>
          </a:ln>
        </p:spPr>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8195" name="AutoShape 3"/>
          <p:cNvSpPr>
            <a:spLocks noChangeShapeType="1"/>
          </p:cNvSpPr>
          <p:nvPr>
            <p:custDataLst>
              <p:tags r:id="rId14"/>
            </p:custDataLst>
          </p:nvPr>
        </p:nvSpPr>
        <p:spPr bwMode="auto">
          <a:xfrm>
            <a:off x="8413890" y="4436736"/>
            <a:ext cx="2117103" cy="0"/>
          </a:xfrm>
          <a:prstGeom prst="straightConnector1">
            <a:avLst/>
          </a:prstGeom>
          <a:ln w="38100">
            <a:solidFill>
              <a:schemeClr val="accent2"/>
            </a:solidFill>
            <a:prstDash val="dash"/>
            <a:tailEnd type="arrow" w="sm" len="sm"/>
          </a:ln>
        </p:spPr>
        <p:style>
          <a:lnRef idx="2">
            <a:schemeClr val="accent2"/>
          </a:lnRef>
          <a:fillRef idx="0">
            <a:schemeClr val="accent2"/>
          </a:fillRef>
          <a:effectRef idx="1">
            <a:schemeClr val="accent2"/>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8194" name="Text Box 2"/>
          <p:cNvSpPr txBox="1">
            <a:spLocks noChangeArrowheads="1"/>
          </p:cNvSpPr>
          <p:nvPr/>
        </p:nvSpPr>
        <p:spPr bwMode="auto">
          <a:xfrm>
            <a:off x="10575696" y="4277864"/>
            <a:ext cx="1361376" cy="272644"/>
          </a:xfrm>
          <a:prstGeom prst="rect">
            <a:avLst/>
          </a:prstGeom>
          <a:solidFill>
            <a:srgbClr val="FFFFFF"/>
          </a:solidFill>
          <a:ln w="9525">
            <a:noFill/>
            <a:miter lim="800000"/>
          </a:ln>
        </p:spPr>
        <p:txBody>
          <a:bodyPr vert="horz" wrap="square" lIns="0" tIns="0" rIns="0" bIns="0" numCol="1" anchor="t" anchorCtr="0" compatLnSpc="1"/>
          <a:lstStyle/>
          <a:p>
            <a:pPr algn="ctr" fontAlgn="base">
              <a:spcBef>
                <a:spcPct val="0"/>
              </a:spcBef>
              <a:spcAft>
                <a:spcPct val="0"/>
              </a:spcAft>
            </a:pPr>
            <a:r>
              <a:rPr lang="zh-CN" altLang="en-US" sz="2000">
                <a:solidFill>
                  <a:srgbClr val="000000"/>
                </a:solidFill>
                <a:latin typeface="微软雅黑" panose="020B0503020204020204" pitchFamily="34" charset="-122"/>
                <a:ea typeface="微软雅黑" panose="020B0503020204020204" pitchFamily="34" charset="-122"/>
                <a:cs typeface="Consolas" panose="020B0609020204030204" pitchFamily="49" charset="0"/>
              </a:rPr>
              <a:t>扩展处理</a:t>
            </a:r>
          </a:p>
        </p:txBody>
      </p:sp>
      <p:sp>
        <p:nvSpPr>
          <p:cNvPr id="24" name="文本框 23"/>
          <p:cNvSpPr txBox="1"/>
          <p:nvPr/>
        </p:nvSpPr>
        <p:spPr>
          <a:xfrm>
            <a:off x="1100703" y="166638"/>
            <a:ext cx="792480" cy="460375"/>
          </a:xfrm>
          <a:prstGeom prst="rect">
            <a:avLst/>
          </a:prstGeom>
          <a:noFill/>
        </p:spPr>
        <p:txBody>
          <a:bodyPr wrap="none" rtlCol="0" anchor="ctr">
            <a:spAutoFit/>
          </a:bodyPr>
          <a:lstStyle/>
          <a:p>
            <a:r>
              <a:rPr lang="zh-CN" altLang="en-US" sz="2400">
                <a:solidFill>
                  <a:schemeClr val="accent1"/>
                </a:solidFill>
                <a:latin typeface="微软雅黑" panose="020B0503020204020204" pitchFamily="34" charset="-122"/>
                <a:ea typeface="微软雅黑" panose="020B0503020204020204" pitchFamily="34" charset="-122"/>
                <a:cs typeface="Arial" panose="020B0604020202020204"/>
              </a:rPr>
              <a:t>示例</a:t>
            </a:r>
            <a:endParaRPr lang="zh-CN" altLang="en-US" sz="2400" dirty="0">
              <a:solidFill>
                <a:schemeClr val="accent1"/>
              </a:solidFill>
              <a:latin typeface="微软雅黑" panose="020B0503020204020204" pitchFamily="34" charset="-122"/>
              <a:ea typeface="微软雅黑" panose="020B0503020204020204" pitchFamily="34" charset="-122"/>
              <a:cs typeface="Arial" panose="020B0604020202020204"/>
            </a:endParaRPr>
          </a:p>
        </p:txBody>
      </p:sp>
      <p:sp>
        <p:nvSpPr>
          <p:cNvPr id="25" name="TextBox 8"/>
          <p:cNvSpPr txBox="1"/>
          <p:nvPr/>
        </p:nvSpPr>
        <p:spPr>
          <a:xfrm>
            <a:off x="1192282" y="1097190"/>
            <a:ext cx="882324" cy="398780"/>
          </a:xfrm>
          <a:prstGeom prst="rect">
            <a:avLst/>
          </a:prstGeom>
          <a:noFill/>
        </p:spPr>
        <p:txBody>
          <a:bodyPr wrap="square" rtlCol="0">
            <a:spAutoFit/>
          </a:bodyPr>
          <a:lstStyle/>
          <a:p>
            <a:r>
              <a:rPr lang="zh-CN" altLang="en-US" sz="2000">
                <a:solidFill>
                  <a:srgbClr val="000000"/>
                </a:solidFill>
                <a:latin typeface="微软雅黑" panose="020B0503020204020204" pitchFamily="34" charset="-122"/>
                <a:ea typeface="微软雅黑" panose="020B0503020204020204" pitchFamily="34" charset="-122"/>
                <a:cs typeface="Consolas" panose="020B0609020204030204" pitchFamily="49" charset="0"/>
              </a:rPr>
              <a:t>解法</a:t>
            </a:r>
            <a:r>
              <a:rPr lang="en-US" altLang="zh-CN" sz="2000">
                <a:solidFill>
                  <a:srgbClr val="000000"/>
                </a:solidFill>
                <a:latin typeface="微软雅黑" panose="020B0503020204020204" pitchFamily="34" charset="-122"/>
                <a:ea typeface="微软雅黑" panose="020B0503020204020204" pitchFamily="34" charset="-122"/>
                <a:cs typeface="Consolas" panose="020B0609020204030204" pitchFamily="49" charset="0"/>
              </a:rPr>
              <a:t>2</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500"/>
                                        <p:tgtEl>
                                          <p:spTgt spid="2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fade">
                                      <p:cBhvr>
                                        <p:cTn id="11" dur="500"/>
                                        <p:tgtEl>
                                          <p:spTgt spid="25"/>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childTnLst>
                          </p:cTn>
                        </p:par>
                        <p:par>
                          <p:cTn id="20" fill="hold">
                            <p:stCondLst>
                              <p:cond delay="2000"/>
                            </p:stCondLst>
                            <p:childTnLst>
                              <p:par>
                                <p:cTn id="21" presetID="1" presetClass="entr" presetSubtype="0" fill="hold" grpId="0" nodeType="afterEffect">
                                  <p:stCondLst>
                                    <p:cond delay="0"/>
                                  </p:stCondLst>
                                  <p:childTnLst>
                                    <p:set>
                                      <p:cBhvr>
                                        <p:cTn id="22" dur="1" fill="hold">
                                          <p:stCondLst>
                                            <p:cond delay="0"/>
                                          </p:stCondLst>
                                        </p:cTn>
                                        <p:tgtEl>
                                          <p:spTgt spid="8207"/>
                                        </p:tgtEl>
                                        <p:attrNameLst>
                                          <p:attrName>style.visibility</p:attrName>
                                        </p:attrNameLst>
                                      </p:cBhvr>
                                      <p:to>
                                        <p:strVal val="visible"/>
                                      </p:to>
                                    </p:set>
                                  </p:childTnLst>
                                </p:cTn>
                              </p:par>
                            </p:childTnLst>
                          </p:cTn>
                        </p:par>
                        <p:par>
                          <p:cTn id="23" fill="hold">
                            <p:stCondLst>
                              <p:cond delay="2000"/>
                            </p:stCondLst>
                            <p:childTnLst>
                              <p:par>
                                <p:cTn id="24" presetID="1" presetClass="entr" presetSubtype="0" fill="hold" grpId="0" nodeType="afterEffect">
                                  <p:stCondLst>
                                    <p:cond delay="0"/>
                                  </p:stCondLst>
                                  <p:childTnLst>
                                    <p:set>
                                      <p:cBhvr>
                                        <p:cTn id="25" dur="1" fill="hold">
                                          <p:stCondLst>
                                            <p:cond delay="0"/>
                                          </p:stCondLst>
                                        </p:cTn>
                                        <p:tgtEl>
                                          <p:spTgt spid="8206"/>
                                        </p:tgtEl>
                                        <p:attrNameLst>
                                          <p:attrName>style.visibility</p:attrName>
                                        </p:attrNameLst>
                                      </p:cBhvr>
                                      <p:to>
                                        <p:strVal val="visible"/>
                                      </p:to>
                                    </p:set>
                                  </p:childTnLst>
                                </p:cTn>
                              </p:par>
                            </p:childTnLst>
                          </p:cTn>
                        </p:par>
                        <p:par>
                          <p:cTn id="26" fill="hold">
                            <p:stCondLst>
                              <p:cond delay="2000"/>
                            </p:stCondLst>
                            <p:childTnLst>
                              <p:par>
                                <p:cTn id="27" presetID="1" presetClass="entr" presetSubtype="0" fill="hold" grpId="0" nodeType="afterEffect">
                                  <p:stCondLst>
                                    <p:cond delay="0"/>
                                  </p:stCondLst>
                                  <p:childTnLst>
                                    <p:set>
                                      <p:cBhvr>
                                        <p:cTn id="28" dur="1" fill="hold">
                                          <p:stCondLst>
                                            <p:cond delay="0"/>
                                          </p:stCondLst>
                                        </p:cTn>
                                        <p:tgtEl>
                                          <p:spTgt spid="8205"/>
                                        </p:tgtEl>
                                        <p:attrNameLst>
                                          <p:attrName>style.visibility</p:attrName>
                                        </p:attrNameLst>
                                      </p:cBhvr>
                                      <p:to>
                                        <p:strVal val="visible"/>
                                      </p:to>
                                    </p:set>
                                  </p:childTnLst>
                                </p:cTn>
                              </p:par>
                            </p:childTnLst>
                          </p:cTn>
                        </p:par>
                        <p:par>
                          <p:cTn id="29" fill="hold">
                            <p:stCondLst>
                              <p:cond delay="2000"/>
                            </p:stCondLst>
                            <p:childTnLst>
                              <p:par>
                                <p:cTn id="30" presetID="1" presetClass="entr" presetSubtype="0" fill="hold" grpId="0" nodeType="afterEffect">
                                  <p:stCondLst>
                                    <p:cond delay="0"/>
                                  </p:stCondLst>
                                  <p:childTnLst>
                                    <p:set>
                                      <p:cBhvr>
                                        <p:cTn id="31" dur="1" fill="hold">
                                          <p:stCondLst>
                                            <p:cond delay="0"/>
                                          </p:stCondLst>
                                        </p:cTn>
                                        <p:tgtEl>
                                          <p:spTgt spid="8204"/>
                                        </p:tgtEl>
                                        <p:attrNameLst>
                                          <p:attrName>style.visibility</p:attrName>
                                        </p:attrNameLst>
                                      </p:cBhvr>
                                      <p:to>
                                        <p:strVal val="visible"/>
                                      </p:to>
                                    </p:set>
                                  </p:childTnLst>
                                </p:cTn>
                              </p:par>
                            </p:childTnLst>
                          </p:cTn>
                        </p:par>
                        <p:par>
                          <p:cTn id="32" fill="hold">
                            <p:stCondLst>
                              <p:cond delay="2000"/>
                            </p:stCondLst>
                            <p:childTnLst>
                              <p:par>
                                <p:cTn id="33" presetID="1" presetClass="entr" presetSubtype="0" fill="hold" grpId="0" nodeType="afterEffect">
                                  <p:stCondLst>
                                    <p:cond delay="0"/>
                                  </p:stCondLst>
                                  <p:childTnLst>
                                    <p:set>
                                      <p:cBhvr>
                                        <p:cTn id="34" dur="1" fill="hold">
                                          <p:stCondLst>
                                            <p:cond delay="0"/>
                                          </p:stCondLst>
                                        </p:cTn>
                                        <p:tgtEl>
                                          <p:spTgt spid="8203"/>
                                        </p:tgtEl>
                                        <p:attrNameLst>
                                          <p:attrName>style.visibility</p:attrName>
                                        </p:attrNameLst>
                                      </p:cBhvr>
                                      <p:to>
                                        <p:strVal val="visible"/>
                                      </p:to>
                                    </p:set>
                                  </p:childTnLst>
                                </p:cTn>
                              </p:par>
                            </p:childTnLst>
                          </p:cTn>
                        </p:par>
                        <p:par>
                          <p:cTn id="35" fill="hold">
                            <p:stCondLst>
                              <p:cond delay="2000"/>
                            </p:stCondLst>
                            <p:childTnLst>
                              <p:par>
                                <p:cTn id="36" presetID="1" presetClass="entr" presetSubtype="0" fill="hold" grpId="0" nodeType="afterEffect">
                                  <p:stCondLst>
                                    <p:cond delay="0"/>
                                  </p:stCondLst>
                                  <p:childTnLst>
                                    <p:set>
                                      <p:cBhvr>
                                        <p:cTn id="37" dur="1" fill="hold">
                                          <p:stCondLst>
                                            <p:cond delay="0"/>
                                          </p:stCondLst>
                                        </p:cTn>
                                        <p:tgtEl>
                                          <p:spTgt spid="8202"/>
                                        </p:tgtEl>
                                        <p:attrNameLst>
                                          <p:attrName>style.visibility</p:attrName>
                                        </p:attrNameLst>
                                      </p:cBhvr>
                                      <p:to>
                                        <p:strVal val="visible"/>
                                      </p:to>
                                    </p:set>
                                  </p:childTnLst>
                                </p:cTn>
                              </p:par>
                            </p:childTnLst>
                          </p:cTn>
                        </p:par>
                        <p:par>
                          <p:cTn id="38" fill="hold">
                            <p:stCondLst>
                              <p:cond delay="2000"/>
                            </p:stCondLst>
                            <p:childTnLst>
                              <p:par>
                                <p:cTn id="39" presetID="1" presetClass="entr" presetSubtype="0" fill="hold" grpId="0" nodeType="afterEffect">
                                  <p:stCondLst>
                                    <p:cond delay="0"/>
                                  </p:stCondLst>
                                  <p:childTnLst>
                                    <p:set>
                                      <p:cBhvr>
                                        <p:cTn id="40" dur="1" fill="hold">
                                          <p:stCondLst>
                                            <p:cond delay="0"/>
                                          </p:stCondLst>
                                        </p:cTn>
                                        <p:tgtEl>
                                          <p:spTgt spid="8201"/>
                                        </p:tgtEl>
                                        <p:attrNameLst>
                                          <p:attrName>style.visibility</p:attrName>
                                        </p:attrNameLst>
                                      </p:cBhvr>
                                      <p:to>
                                        <p:strVal val="visible"/>
                                      </p:to>
                                    </p:set>
                                  </p:childTnLst>
                                </p:cTn>
                              </p:par>
                            </p:childTnLst>
                          </p:cTn>
                        </p:par>
                        <p:par>
                          <p:cTn id="41" fill="hold">
                            <p:stCondLst>
                              <p:cond delay="2000"/>
                            </p:stCondLst>
                            <p:childTnLst>
                              <p:par>
                                <p:cTn id="42" presetID="1" presetClass="entr" presetSubtype="0" fill="hold" grpId="0" nodeType="afterEffect">
                                  <p:stCondLst>
                                    <p:cond delay="0"/>
                                  </p:stCondLst>
                                  <p:childTnLst>
                                    <p:set>
                                      <p:cBhvr>
                                        <p:cTn id="43" dur="1" fill="hold">
                                          <p:stCondLst>
                                            <p:cond delay="0"/>
                                          </p:stCondLst>
                                        </p:cTn>
                                        <p:tgtEl>
                                          <p:spTgt spid="8200"/>
                                        </p:tgtEl>
                                        <p:attrNameLst>
                                          <p:attrName>style.visibility</p:attrName>
                                        </p:attrNameLst>
                                      </p:cBhvr>
                                      <p:to>
                                        <p:strVal val="visible"/>
                                      </p:to>
                                    </p:set>
                                  </p:childTnLst>
                                </p:cTn>
                              </p:par>
                            </p:childTnLst>
                          </p:cTn>
                        </p:par>
                        <p:par>
                          <p:cTn id="44" fill="hold">
                            <p:stCondLst>
                              <p:cond delay="2000"/>
                            </p:stCondLst>
                            <p:childTnLst>
                              <p:par>
                                <p:cTn id="45" presetID="1" presetClass="entr" presetSubtype="0" fill="hold" grpId="0" nodeType="afterEffect">
                                  <p:stCondLst>
                                    <p:cond delay="0"/>
                                  </p:stCondLst>
                                  <p:childTnLst>
                                    <p:set>
                                      <p:cBhvr>
                                        <p:cTn id="46" dur="1" fill="hold">
                                          <p:stCondLst>
                                            <p:cond delay="0"/>
                                          </p:stCondLst>
                                        </p:cTn>
                                        <p:tgtEl>
                                          <p:spTgt spid="8199"/>
                                        </p:tgtEl>
                                        <p:attrNameLst>
                                          <p:attrName>style.visibility</p:attrName>
                                        </p:attrNameLst>
                                      </p:cBhvr>
                                      <p:to>
                                        <p:strVal val="visible"/>
                                      </p:to>
                                    </p:set>
                                  </p:childTnLst>
                                </p:cTn>
                              </p:par>
                            </p:childTnLst>
                          </p:cTn>
                        </p:par>
                        <p:par>
                          <p:cTn id="47" fill="hold">
                            <p:stCondLst>
                              <p:cond delay="2000"/>
                            </p:stCondLst>
                            <p:childTnLst>
                              <p:par>
                                <p:cTn id="48" presetID="1" presetClass="entr" presetSubtype="0" fill="hold" grpId="0" nodeType="afterEffect">
                                  <p:stCondLst>
                                    <p:cond delay="0"/>
                                  </p:stCondLst>
                                  <p:childTnLst>
                                    <p:set>
                                      <p:cBhvr>
                                        <p:cTn id="49" dur="1" fill="hold">
                                          <p:stCondLst>
                                            <p:cond delay="0"/>
                                          </p:stCondLst>
                                        </p:cTn>
                                        <p:tgtEl>
                                          <p:spTgt spid="8198"/>
                                        </p:tgtEl>
                                        <p:attrNameLst>
                                          <p:attrName>style.visibility</p:attrName>
                                        </p:attrNameLst>
                                      </p:cBhvr>
                                      <p:to>
                                        <p:strVal val="visible"/>
                                      </p:to>
                                    </p:set>
                                  </p:childTnLst>
                                </p:cTn>
                              </p:par>
                            </p:childTnLst>
                          </p:cTn>
                        </p:par>
                        <p:par>
                          <p:cTn id="50" fill="hold">
                            <p:stCondLst>
                              <p:cond delay="2000"/>
                            </p:stCondLst>
                            <p:childTnLst>
                              <p:par>
                                <p:cTn id="51" presetID="1" presetClass="entr" presetSubtype="0" fill="hold" grpId="0" nodeType="afterEffect">
                                  <p:stCondLst>
                                    <p:cond delay="0"/>
                                  </p:stCondLst>
                                  <p:childTnLst>
                                    <p:set>
                                      <p:cBhvr>
                                        <p:cTn id="52" dur="1" fill="hold">
                                          <p:stCondLst>
                                            <p:cond delay="0"/>
                                          </p:stCondLst>
                                        </p:cTn>
                                        <p:tgtEl>
                                          <p:spTgt spid="8197"/>
                                        </p:tgtEl>
                                        <p:attrNameLst>
                                          <p:attrName>style.visibility</p:attrName>
                                        </p:attrNameLst>
                                      </p:cBhvr>
                                      <p:to>
                                        <p:strVal val="visible"/>
                                      </p:to>
                                    </p:set>
                                  </p:childTnLst>
                                </p:cTn>
                              </p:par>
                            </p:childTnLst>
                          </p:cTn>
                        </p:par>
                        <p:par>
                          <p:cTn id="53" fill="hold">
                            <p:stCondLst>
                              <p:cond delay="2000"/>
                            </p:stCondLst>
                            <p:childTnLst>
                              <p:par>
                                <p:cTn id="54" presetID="1" presetClass="entr" presetSubtype="0" fill="hold" grpId="0" nodeType="afterEffect">
                                  <p:stCondLst>
                                    <p:cond delay="0"/>
                                  </p:stCondLst>
                                  <p:childTnLst>
                                    <p:set>
                                      <p:cBhvr>
                                        <p:cTn id="55" dur="1" fill="hold">
                                          <p:stCondLst>
                                            <p:cond delay="0"/>
                                          </p:stCondLst>
                                        </p:cTn>
                                        <p:tgtEl>
                                          <p:spTgt spid="8196"/>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8" presetClass="entr" presetSubtype="3" fill="hold" grpId="0" nodeType="clickEffect">
                                  <p:stCondLst>
                                    <p:cond delay="0"/>
                                  </p:stCondLst>
                                  <p:childTnLst>
                                    <p:set>
                                      <p:cBhvr>
                                        <p:cTn id="59" dur="1" fill="hold">
                                          <p:stCondLst>
                                            <p:cond delay="0"/>
                                          </p:stCondLst>
                                        </p:cTn>
                                        <p:tgtEl>
                                          <p:spTgt spid="8195"/>
                                        </p:tgtEl>
                                        <p:attrNameLst>
                                          <p:attrName>style.visibility</p:attrName>
                                        </p:attrNameLst>
                                      </p:cBhvr>
                                      <p:to>
                                        <p:strVal val="visible"/>
                                      </p:to>
                                    </p:set>
                                    <p:animEffect transition="in" filter="strips(upRight)">
                                      <p:cBhvr>
                                        <p:cTn id="60" dur="1000"/>
                                        <p:tgtEl>
                                          <p:spTgt spid="8195"/>
                                        </p:tgtEl>
                                      </p:cBhvr>
                                    </p:animEffect>
                                  </p:childTnLst>
                                </p:cTn>
                              </p:par>
                            </p:childTnLst>
                          </p:cTn>
                        </p:par>
                        <p:par>
                          <p:cTn id="61" fill="hold">
                            <p:stCondLst>
                              <p:cond delay="1000"/>
                            </p:stCondLst>
                            <p:childTnLst>
                              <p:par>
                                <p:cTn id="62" presetID="1" presetClass="entr" presetSubtype="0" fill="hold" grpId="0" nodeType="afterEffect">
                                  <p:stCondLst>
                                    <p:cond delay="0"/>
                                  </p:stCondLst>
                                  <p:childTnLst>
                                    <p:set>
                                      <p:cBhvr>
                                        <p:cTn id="63" dur="1" fill="hold">
                                          <p:stCondLst>
                                            <p:cond delay="0"/>
                                          </p:stCondLst>
                                        </p:cTn>
                                        <p:tgtEl>
                                          <p:spTgt spid="81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bldLvl="0" animBg="1"/>
      <p:bldP spid="8207" grpId="0" bldLvl="0" animBg="1"/>
      <p:bldP spid="8206" grpId="0" bldLvl="0" animBg="1"/>
      <p:bldP spid="8205" grpId="0" bldLvl="0" animBg="1"/>
      <p:bldP spid="8204" grpId="0" bldLvl="0" animBg="1"/>
      <p:bldP spid="8203" grpId="0" bldLvl="0" animBg="1"/>
      <p:bldP spid="8202" grpId="0" bldLvl="0" animBg="1"/>
      <p:bldP spid="8201" grpId="0" bldLvl="0" animBg="1"/>
      <p:bldP spid="8200" grpId="0" bldLvl="0" animBg="1"/>
      <p:bldP spid="8199" grpId="0" bldLvl="0" animBg="1"/>
      <p:bldP spid="8198" grpId="0" bldLvl="0" animBg="1"/>
      <p:bldP spid="8197" grpId="0" bldLvl="0" animBg="1"/>
      <p:bldP spid="8196" grpId="0" bldLvl="0" animBg="1"/>
      <p:bldP spid="8195" grpId="0" bldLvl="0" animBg="1"/>
      <p:bldP spid="8194" grpId="0" bldLvl="0" animBg="1"/>
      <p:bldP spid="24" grpId="0"/>
      <p:bldP spid="25" grpId="0"/>
    </p:bldLst>
  </p:timing>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Box 2"/>
          <p:cNvSpPr txBox="1"/>
          <p:nvPr>
            <p:custDataLst>
              <p:tags r:id="rId1"/>
            </p:custDataLst>
          </p:nvPr>
        </p:nvSpPr>
        <p:spPr>
          <a:xfrm>
            <a:off x="1149360" y="912382"/>
            <a:ext cx="9893280" cy="5826760"/>
          </a:xfrm>
          <a:prstGeom prst="rect">
            <a:avLst/>
          </a:prstGeom>
          <a:noFill/>
          <a:ln w="19050">
            <a:solidFill>
              <a:schemeClr val="lt1">
                <a:lumMod val="50000"/>
              </a:schemeClr>
            </a:solidFill>
            <a:prstDash val="sysDash"/>
          </a:ln>
          <a:effectLst/>
        </p:spPr>
        <p:style>
          <a:lnRef idx="2">
            <a:schemeClr val="accent6"/>
          </a:lnRef>
          <a:fillRef idx="1">
            <a:schemeClr val="lt1"/>
          </a:fillRef>
          <a:effectRef idx="0">
            <a:schemeClr val="accent6"/>
          </a:effectRef>
          <a:fontRef idx="minor">
            <a:schemeClr val="dk1"/>
          </a:fontRef>
        </p:style>
        <p:txBody>
          <a:bodyPr wrap="square" lIns="216000" tIns="144000" bIns="144000" rtlCol="0">
            <a:spAutoFit/>
          </a:bodyPr>
          <a:lstStyle>
            <a:defPPr>
              <a:defRPr lang="zh-CN"/>
            </a:defPPr>
            <a:lvl1pPr>
              <a:lnSpc>
                <a:spcPct val="90000"/>
              </a:lnSpc>
              <a:defRPr sz="2000" b="0">
                <a:solidFill>
                  <a:srgbClr val="525252"/>
                </a:solidFill>
                <a:latin typeface="楷体" panose="02010609060101010101" pitchFamily="49" charset="-122"/>
                <a:ea typeface="楷体" panose="02010609060101010101" pitchFamily="49" charset="-122"/>
                <a:cs typeface="Consolas" panose="020B0609020204030204" pitchFamily="49" charset="0"/>
              </a:defRPr>
            </a:lvl1pPr>
          </a:lstStyle>
          <a:p>
            <a:r>
              <a:rPr lang="en-US" altLang="zh-CN">
                <a:solidFill>
                  <a:srgbClr val="000000"/>
                </a:solidFill>
                <a:latin typeface="微软雅黑" panose="020B0503020204020204" pitchFamily="34" charset="-122"/>
                <a:ea typeface="微软雅黑" panose="020B0503020204020204" pitchFamily="34" charset="-122"/>
              </a:rPr>
              <a:t>inpath=[0]*MAXV                     	#</a:t>
            </a:r>
            <a:r>
              <a:rPr lang="zh-CN" altLang="zh-CN">
                <a:solidFill>
                  <a:srgbClr val="000000"/>
                </a:solidFill>
                <a:latin typeface="微软雅黑" panose="020B0503020204020204" pitchFamily="34" charset="-122"/>
                <a:ea typeface="微软雅黑" panose="020B0503020204020204" pitchFamily="34" charset="-122"/>
              </a:rPr>
              <a:t>全局数组</a:t>
            </a:r>
          </a:p>
          <a:p>
            <a:endParaRPr lang="en-US" altLang="zh-CN">
              <a:solidFill>
                <a:srgbClr val="000000"/>
              </a:solidFill>
              <a:latin typeface="微软雅黑" panose="020B0503020204020204" pitchFamily="34" charset="-122"/>
              <a:ea typeface="微软雅黑" panose="020B0503020204020204" pitchFamily="34" charset="-122"/>
            </a:endParaRPr>
          </a:p>
          <a:p>
            <a:r>
              <a:rPr lang="en-US" altLang="zh-CN">
                <a:solidFill>
                  <a:srgbClr val="000000"/>
                </a:solidFill>
                <a:latin typeface="微软雅黑" panose="020B0503020204020204" pitchFamily="34" charset="-122"/>
                <a:ea typeface="微软雅黑" panose="020B0503020204020204" pitchFamily="34" charset="-122"/>
              </a:rPr>
              <a:t>def FindallPath2(G,u,v):            	#</a:t>
            </a:r>
            <a:r>
              <a:rPr lang="zh-CN" altLang="en-US">
                <a:solidFill>
                  <a:srgbClr val="000000"/>
                </a:solidFill>
                <a:latin typeface="微软雅黑" panose="020B0503020204020204" pitchFamily="34" charset="-122"/>
                <a:ea typeface="微软雅黑" panose="020B0503020204020204" pitchFamily="34" charset="-122"/>
              </a:rPr>
              <a:t>解法</a:t>
            </a:r>
            <a:r>
              <a:rPr lang="en-US" altLang="zh-CN">
                <a:solidFill>
                  <a:srgbClr val="000000"/>
                </a:solidFill>
                <a:latin typeface="微软雅黑" panose="020B0503020204020204" pitchFamily="34" charset="-122"/>
                <a:ea typeface="微软雅黑" panose="020B0503020204020204" pitchFamily="34" charset="-122"/>
              </a:rPr>
              <a:t>2::</a:t>
            </a:r>
            <a:r>
              <a:rPr lang="zh-CN" altLang="zh-CN">
                <a:solidFill>
                  <a:srgbClr val="000000"/>
                </a:solidFill>
                <a:latin typeface="微软雅黑" panose="020B0503020204020204" pitchFamily="34" charset="-122"/>
                <a:ea typeface="微软雅黑" panose="020B0503020204020204" pitchFamily="34" charset="-122"/>
              </a:rPr>
              <a:t>求</a:t>
            </a:r>
            <a:r>
              <a:rPr lang="en-US" altLang="zh-CN">
                <a:solidFill>
                  <a:srgbClr val="000000"/>
                </a:solidFill>
                <a:latin typeface="微软雅黑" panose="020B0503020204020204" pitchFamily="34" charset="-122"/>
                <a:ea typeface="微软雅黑" panose="020B0503020204020204" pitchFamily="34" charset="-122"/>
              </a:rPr>
              <a:t>u</a:t>
            </a:r>
            <a:r>
              <a:rPr lang="zh-CN" altLang="zh-CN">
                <a:solidFill>
                  <a:srgbClr val="000000"/>
                </a:solidFill>
                <a:latin typeface="微软雅黑" panose="020B0503020204020204" pitchFamily="34" charset="-122"/>
                <a:ea typeface="微软雅黑" panose="020B0503020204020204" pitchFamily="34" charset="-122"/>
              </a:rPr>
              <a:t>到</a:t>
            </a:r>
            <a:r>
              <a:rPr lang="en-US" altLang="zh-CN">
                <a:solidFill>
                  <a:srgbClr val="000000"/>
                </a:solidFill>
                <a:latin typeface="微软雅黑" panose="020B0503020204020204" pitchFamily="34" charset="-122"/>
                <a:ea typeface="微软雅黑" panose="020B0503020204020204" pitchFamily="34" charset="-122"/>
              </a:rPr>
              <a:t>v</a:t>
            </a:r>
            <a:r>
              <a:rPr lang="zh-CN" altLang="zh-CN">
                <a:solidFill>
                  <a:srgbClr val="000000"/>
                </a:solidFill>
                <a:latin typeface="微软雅黑" panose="020B0503020204020204" pitchFamily="34" charset="-122"/>
                <a:ea typeface="微软雅黑" panose="020B0503020204020204" pitchFamily="34" charset="-122"/>
              </a:rPr>
              <a:t>的所有简单路径</a:t>
            </a:r>
          </a:p>
          <a:p>
            <a:r>
              <a:rPr lang="en-US" altLang="zh-CN">
                <a:solidFill>
                  <a:srgbClr val="000000"/>
                </a:solidFill>
                <a:latin typeface="微软雅黑" panose="020B0503020204020204" pitchFamily="34" charset="-122"/>
                <a:ea typeface="微软雅黑" panose="020B0503020204020204" pitchFamily="34" charset="-122"/>
              </a:rPr>
              <a:t>  for i in range(len(inpath)):inpath[i]=0	#</a:t>
            </a:r>
            <a:r>
              <a:rPr lang="zh-CN" altLang="zh-CN">
                <a:solidFill>
                  <a:srgbClr val="000000"/>
                </a:solidFill>
                <a:latin typeface="微软雅黑" panose="020B0503020204020204" pitchFamily="34" charset="-122"/>
                <a:ea typeface="微软雅黑" panose="020B0503020204020204" pitchFamily="34" charset="-122"/>
              </a:rPr>
              <a:t>初始化</a:t>
            </a:r>
            <a:r>
              <a:rPr lang="en-US" altLang="zh-CN">
                <a:solidFill>
                  <a:srgbClr val="000000"/>
                </a:solidFill>
                <a:latin typeface="微软雅黑" panose="020B0503020204020204" pitchFamily="34" charset="-122"/>
                <a:ea typeface="微软雅黑" panose="020B0503020204020204" pitchFamily="34" charset="-122"/>
              </a:rPr>
              <a:t>inpath</a:t>
            </a:r>
            <a:endParaRPr lang="zh-CN" altLang="zh-CN">
              <a:solidFill>
                <a:srgbClr val="000000"/>
              </a:solidFill>
              <a:latin typeface="微软雅黑" panose="020B0503020204020204" pitchFamily="34" charset="-122"/>
              <a:ea typeface="微软雅黑" panose="020B0503020204020204" pitchFamily="34" charset="-122"/>
            </a:endParaRPr>
          </a:p>
          <a:p>
            <a:r>
              <a:rPr lang="en-US" altLang="zh-CN">
                <a:solidFill>
                  <a:srgbClr val="000000"/>
                </a:solidFill>
                <a:latin typeface="微软雅黑" panose="020B0503020204020204" pitchFamily="34" charset="-122"/>
                <a:ea typeface="微软雅黑" panose="020B0503020204020204" pitchFamily="34" charset="-122"/>
              </a:rPr>
              <a:t>  path=[u]                               	#</a:t>
            </a:r>
            <a:r>
              <a:rPr lang="zh-CN" altLang="zh-CN">
                <a:solidFill>
                  <a:srgbClr val="000000"/>
                </a:solidFill>
                <a:latin typeface="微软雅黑" panose="020B0503020204020204" pitchFamily="34" charset="-122"/>
                <a:ea typeface="微软雅黑" panose="020B0503020204020204" pitchFamily="34" charset="-122"/>
              </a:rPr>
              <a:t>将顶点</a:t>
            </a:r>
            <a:r>
              <a:rPr lang="en-US" altLang="zh-CN">
                <a:solidFill>
                  <a:srgbClr val="000000"/>
                </a:solidFill>
                <a:latin typeface="微软雅黑" panose="020B0503020204020204" pitchFamily="34" charset="-122"/>
                <a:ea typeface="微软雅黑" panose="020B0503020204020204" pitchFamily="34" charset="-122"/>
              </a:rPr>
              <a:t>u</a:t>
            </a:r>
            <a:r>
              <a:rPr lang="zh-CN" altLang="zh-CN">
                <a:solidFill>
                  <a:srgbClr val="000000"/>
                </a:solidFill>
                <a:latin typeface="微软雅黑" panose="020B0503020204020204" pitchFamily="34" charset="-122"/>
                <a:ea typeface="微软雅黑" panose="020B0503020204020204" pitchFamily="34" charset="-122"/>
              </a:rPr>
              <a:t>添加的</a:t>
            </a:r>
            <a:r>
              <a:rPr lang="en-US" altLang="zh-CN">
                <a:solidFill>
                  <a:srgbClr val="000000"/>
                </a:solidFill>
                <a:latin typeface="微软雅黑" panose="020B0503020204020204" pitchFamily="34" charset="-122"/>
                <a:ea typeface="微软雅黑" panose="020B0503020204020204" pitchFamily="34" charset="-122"/>
              </a:rPr>
              <a:t>path</a:t>
            </a:r>
            <a:r>
              <a:rPr lang="zh-CN" altLang="zh-CN">
                <a:solidFill>
                  <a:srgbClr val="000000"/>
                </a:solidFill>
                <a:latin typeface="微软雅黑" panose="020B0503020204020204" pitchFamily="34" charset="-122"/>
                <a:ea typeface="微软雅黑" panose="020B0503020204020204" pitchFamily="34" charset="-122"/>
              </a:rPr>
              <a:t>中</a:t>
            </a:r>
          </a:p>
          <a:p>
            <a:r>
              <a:rPr lang="en-US" altLang="zh-CN">
                <a:solidFill>
                  <a:srgbClr val="000000"/>
                </a:solidFill>
                <a:latin typeface="微软雅黑" panose="020B0503020204020204" pitchFamily="34" charset="-122"/>
                <a:ea typeface="微软雅黑" panose="020B0503020204020204" pitchFamily="34" charset="-122"/>
              </a:rPr>
              <a:t>  inpath[u]=1                             	#</a:t>
            </a:r>
            <a:r>
              <a:rPr lang="zh-CN" altLang="zh-CN">
                <a:solidFill>
                  <a:srgbClr val="000000"/>
                </a:solidFill>
                <a:latin typeface="微软雅黑" panose="020B0503020204020204" pitchFamily="34" charset="-122"/>
                <a:ea typeface="微软雅黑" panose="020B0503020204020204" pitchFamily="34" charset="-122"/>
              </a:rPr>
              <a:t>置</a:t>
            </a:r>
            <a:r>
              <a:rPr lang="en-US" altLang="zh-CN">
                <a:solidFill>
                  <a:srgbClr val="000000"/>
                </a:solidFill>
                <a:latin typeface="微软雅黑" panose="020B0503020204020204" pitchFamily="34" charset="-122"/>
                <a:ea typeface="微软雅黑" panose="020B0503020204020204" pitchFamily="34" charset="-122"/>
              </a:rPr>
              <a:t>u</a:t>
            </a:r>
            <a:r>
              <a:rPr lang="zh-CN" altLang="zh-CN">
                <a:solidFill>
                  <a:srgbClr val="000000"/>
                </a:solidFill>
                <a:latin typeface="微软雅黑" panose="020B0503020204020204" pitchFamily="34" charset="-122"/>
                <a:ea typeface="微软雅黑" panose="020B0503020204020204" pitchFamily="34" charset="-122"/>
              </a:rPr>
              <a:t>已经在</a:t>
            </a:r>
            <a:r>
              <a:rPr lang="en-US" altLang="zh-CN">
                <a:solidFill>
                  <a:srgbClr val="000000"/>
                </a:solidFill>
                <a:latin typeface="微软雅黑" panose="020B0503020204020204" pitchFamily="34" charset="-122"/>
                <a:ea typeface="微软雅黑" panose="020B0503020204020204" pitchFamily="34" charset="-122"/>
              </a:rPr>
              <a:t>path</a:t>
            </a:r>
            <a:r>
              <a:rPr lang="zh-CN" altLang="zh-CN">
                <a:solidFill>
                  <a:srgbClr val="000000"/>
                </a:solidFill>
                <a:latin typeface="微软雅黑" panose="020B0503020204020204" pitchFamily="34" charset="-122"/>
                <a:ea typeface="微软雅黑" panose="020B0503020204020204" pitchFamily="34" charset="-122"/>
              </a:rPr>
              <a:t>中</a:t>
            </a:r>
          </a:p>
          <a:p>
            <a:r>
              <a:rPr lang="en-US" altLang="zh-CN">
                <a:solidFill>
                  <a:srgbClr val="000000"/>
                </a:solidFill>
                <a:latin typeface="微软雅黑" panose="020B0503020204020204" pitchFamily="34" charset="-122"/>
                <a:ea typeface="微软雅黑" panose="020B0503020204020204" pitchFamily="34" charset="-122"/>
              </a:rPr>
              <a:t>  FindallPath21(G,u,v,path)</a:t>
            </a:r>
            <a:endParaRPr lang="zh-CN" altLang="zh-CN">
              <a:solidFill>
                <a:srgbClr val="000000"/>
              </a:solidFill>
              <a:latin typeface="微软雅黑" panose="020B0503020204020204" pitchFamily="34" charset="-122"/>
              <a:ea typeface="微软雅黑" panose="020B0503020204020204" pitchFamily="34" charset="-122"/>
            </a:endParaRPr>
          </a:p>
          <a:p>
            <a:r>
              <a:rPr lang="en-US" altLang="zh-CN">
                <a:solidFill>
                  <a:srgbClr val="000000"/>
                </a:solidFill>
                <a:latin typeface="微软雅黑" panose="020B0503020204020204" pitchFamily="34" charset="-122"/>
                <a:ea typeface="微软雅黑" panose="020B0503020204020204" pitchFamily="34" charset="-122"/>
              </a:rPr>
              <a:t> </a:t>
            </a:r>
            <a:endParaRPr lang="zh-CN" altLang="zh-CN">
              <a:solidFill>
                <a:srgbClr val="000000"/>
              </a:solidFill>
              <a:latin typeface="微软雅黑" panose="020B0503020204020204" pitchFamily="34" charset="-122"/>
              <a:ea typeface="微软雅黑" panose="020B0503020204020204" pitchFamily="34" charset="-122"/>
            </a:endParaRPr>
          </a:p>
          <a:p>
            <a:r>
              <a:rPr lang="en-US" altLang="zh-CN">
                <a:solidFill>
                  <a:srgbClr val="000000"/>
                </a:solidFill>
                <a:latin typeface="微软雅黑" panose="020B0503020204020204" pitchFamily="34" charset="-122"/>
                <a:ea typeface="微软雅黑" panose="020B0503020204020204" pitchFamily="34" charset="-122"/>
              </a:rPr>
              <a:t>def FindallPath21(G,u,v,path):             #</a:t>
            </a:r>
            <a:r>
              <a:rPr lang="zh-CN" altLang="zh-CN">
                <a:solidFill>
                  <a:srgbClr val="000000"/>
                </a:solidFill>
                <a:latin typeface="微软雅黑" panose="020B0503020204020204" pitchFamily="34" charset="-122"/>
                <a:ea typeface="微软雅黑" panose="020B0503020204020204" pitchFamily="34" charset="-122"/>
              </a:rPr>
              <a:t>被</a:t>
            </a:r>
            <a:r>
              <a:rPr lang="en-US" altLang="zh-CN">
                <a:solidFill>
                  <a:srgbClr val="000000"/>
                </a:solidFill>
                <a:latin typeface="微软雅黑" panose="020B0503020204020204" pitchFamily="34" charset="-122"/>
                <a:ea typeface="微软雅黑" panose="020B0503020204020204" pitchFamily="34" charset="-122"/>
              </a:rPr>
              <a:t>Findapath</a:t>
            </a:r>
            <a:r>
              <a:rPr lang="zh-CN" altLang="zh-CN">
                <a:solidFill>
                  <a:srgbClr val="000000"/>
                </a:solidFill>
                <a:latin typeface="微软雅黑" panose="020B0503020204020204" pitchFamily="34" charset="-122"/>
                <a:ea typeface="微软雅黑" panose="020B0503020204020204" pitchFamily="34" charset="-122"/>
              </a:rPr>
              <a:t>函数调用</a:t>
            </a:r>
          </a:p>
          <a:p>
            <a:r>
              <a:rPr lang="en-US" altLang="zh-CN">
                <a:solidFill>
                  <a:srgbClr val="000000"/>
                </a:solidFill>
                <a:latin typeface="微软雅黑" panose="020B0503020204020204" pitchFamily="34" charset="-122"/>
                <a:ea typeface="微软雅黑" panose="020B0503020204020204" pitchFamily="34" charset="-122"/>
              </a:rPr>
              <a:t>  if u==v:					#</a:t>
            </a:r>
            <a:r>
              <a:rPr lang="zh-CN" altLang="zh-CN">
                <a:solidFill>
                  <a:srgbClr val="000000"/>
                </a:solidFill>
                <a:latin typeface="微软雅黑" panose="020B0503020204020204" pitchFamily="34" charset="-122"/>
                <a:ea typeface="微软雅黑" panose="020B0503020204020204" pitchFamily="34" charset="-122"/>
              </a:rPr>
              <a:t>找到一条路径后输出</a:t>
            </a:r>
          </a:p>
          <a:p>
            <a:r>
              <a:rPr lang="en-US" altLang="zh-CN">
                <a:solidFill>
                  <a:srgbClr val="000000"/>
                </a:solidFill>
                <a:latin typeface="微软雅黑" panose="020B0503020204020204" pitchFamily="34" charset="-122"/>
                <a:ea typeface="微软雅黑" panose="020B0503020204020204" pitchFamily="34" charset="-122"/>
              </a:rPr>
              <a:t>     print(' ',path)</a:t>
            </a:r>
            <a:endParaRPr lang="zh-CN" altLang="zh-CN">
              <a:solidFill>
                <a:srgbClr val="000000"/>
              </a:solidFill>
              <a:latin typeface="微软雅黑" panose="020B0503020204020204" pitchFamily="34" charset="-122"/>
              <a:ea typeface="微软雅黑" panose="020B0503020204020204" pitchFamily="34" charset="-122"/>
            </a:endParaRPr>
          </a:p>
          <a:p>
            <a:r>
              <a:rPr lang="en-US" altLang="zh-CN">
                <a:solidFill>
                  <a:srgbClr val="000000"/>
                </a:solidFill>
                <a:latin typeface="微软雅黑" panose="020B0503020204020204" pitchFamily="34" charset="-122"/>
                <a:ea typeface="微软雅黑" panose="020B0503020204020204" pitchFamily="34" charset="-122"/>
              </a:rPr>
              <a:t>     return</a:t>
            </a:r>
            <a:endParaRPr lang="zh-CN" altLang="zh-CN">
              <a:solidFill>
                <a:srgbClr val="000000"/>
              </a:solidFill>
              <a:latin typeface="微软雅黑" panose="020B0503020204020204" pitchFamily="34" charset="-122"/>
              <a:ea typeface="微软雅黑" panose="020B0503020204020204" pitchFamily="34" charset="-122"/>
            </a:endParaRPr>
          </a:p>
          <a:p>
            <a:r>
              <a:rPr lang="en-US" altLang="zh-CN">
                <a:solidFill>
                  <a:srgbClr val="000000"/>
                </a:solidFill>
                <a:latin typeface="微软雅黑" panose="020B0503020204020204" pitchFamily="34" charset="-122"/>
                <a:ea typeface="微软雅黑" panose="020B0503020204020204" pitchFamily="34" charset="-122"/>
              </a:rPr>
              <a:t>  for j in range(len(G.adjlist[u])):      	#</a:t>
            </a:r>
            <a:r>
              <a:rPr lang="zh-CN" altLang="zh-CN">
                <a:solidFill>
                  <a:srgbClr val="000000"/>
                </a:solidFill>
                <a:latin typeface="微软雅黑" panose="020B0503020204020204" pitchFamily="34" charset="-122"/>
                <a:ea typeface="微软雅黑" panose="020B0503020204020204" pitchFamily="34" charset="-122"/>
              </a:rPr>
              <a:t>处理顶点</a:t>
            </a:r>
            <a:r>
              <a:rPr lang="en-US" altLang="zh-CN">
                <a:solidFill>
                  <a:srgbClr val="000000"/>
                </a:solidFill>
                <a:latin typeface="微软雅黑" panose="020B0503020204020204" pitchFamily="34" charset="-122"/>
                <a:ea typeface="微软雅黑" panose="020B0503020204020204" pitchFamily="34" charset="-122"/>
              </a:rPr>
              <a:t>u</a:t>
            </a:r>
            <a:r>
              <a:rPr lang="zh-CN" altLang="zh-CN">
                <a:solidFill>
                  <a:srgbClr val="000000"/>
                </a:solidFill>
                <a:latin typeface="微软雅黑" panose="020B0503020204020204" pitchFamily="34" charset="-122"/>
                <a:ea typeface="微软雅黑" panose="020B0503020204020204" pitchFamily="34" charset="-122"/>
              </a:rPr>
              <a:t>的所有出边</a:t>
            </a:r>
          </a:p>
          <a:p>
            <a:r>
              <a:rPr lang="en-US" altLang="zh-CN">
                <a:solidFill>
                  <a:srgbClr val="000000"/>
                </a:solidFill>
                <a:latin typeface="微软雅黑" panose="020B0503020204020204" pitchFamily="34" charset="-122"/>
                <a:ea typeface="微软雅黑" panose="020B0503020204020204" pitchFamily="34" charset="-122"/>
              </a:rPr>
              <a:t>     w=G.adjlist[u][j].adjvex            	#</a:t>
            </a:r>
            <a:r>
              <a:rPr lang="zh-CN" altLang="zh-CN">
                <a:solidFill>
                  <a:srgbClr val="000000"/>
                </a:solidFill>
                <a:latin typeface="微软雅黑" panose="020B0503020204020204" pitchFamily="34" charset="-122"/>
                <a:ea typeface="微软雅黑" panose="020B0503020204020204" pitchFamily="34" charset="-122"/>
              </a:rPr>
              <a:t>取顶点</a:t>
            </a:r>
            <a:r>
              <a:rPr lang="en-US" altLang="zh-CN">
                <a:solidFill>
                  <a:srgbClr val="000000"/>
                </a:solidFill>
                <a:latin typeface="微软雅黑" panose="020B0503020204020204" pitchFamily="34" charset="-122"/>
                <a:ea typeface="微软雅黑" panose="020B0503020204020204" pitchFamily="34" charset="-122"/>
              </a:rPr>
              <a:t>u</a:t>
            </a:r>
            <a:r>
              <a:rPr lang="zh-CN" altLang="zh-CN">
                <a:solidFill>
                  <a:srgbClr val="000000"/>
                </a:solidFill>
                <a:latin typeface="微软雅黑" panose="020B0503020204020204" pitchFamily="34" charset="-122"/>
                <a:ea typeface="微软雅黑" panose="020B0503020204020204" pitchFamily="34" charset="-122"/>
              </a:rPr>
              <a:t>的第</a:t>
            </a:r>
            <a:r>
              <a:rPr lang="en-US" altLang="zh-CN">
                <a:solidFill>
                  <a:srgbClr val="000000"/>
                </a:solidFill>
                <a:latin typeface="微软雅黑" panose="020B0503020204020204" pitchFamily="34" charset="-122"/>
                <a:ea typeface="微软雅黑" panose="020B0503020204020204" pitchFamily="34" charset="-122"/>
              </a:rPr>
              <a:t>j</a:t>
            </a:r>
            <a:r>
              <a:rPr lang="zh-CN" altLang="zh-CN">
                <a:solidFill>
                  <a:srgbClr val="000000"/>
                </a:solidFill>
                <a:latin typeface="微软雅黑" panose="020B0503020204020204" pitchFamily="34" charset="-122"/>
                <a:ea typeface="微软雅黑" panose="020B0503020204020204" pitchFamily="34" charset="-122"/>
              </a:rPr>
              <a:t>个邻接点</a:t>
            </a:r>
            <a:r>
              <a:rPr lang="en-US" altLang="zh-CN">
                <a:solidFill>
                  <a:srgbClr val="000000"/>
                </a:solidFill>
                <a:latin typeface="微软雅黑" panose="020B0503020204020204" pitchFamily="34" charset="-122"/>
                <a:ea typeface="微软雅黑" panose="020B0503020204020204" pitchFamily="34" charset="-122"/>
              </a:rPr>
              <a:t>w</a:t>
            </a:r>
            <a:endParaRPr lang="zh-CN" altLang="zh-CN">
              <a:solidFill>
                <a:srgbClr val="000000"/>
              </a:solidFill>
              <a:latin typeface="微软雅黑" panose="020B0503020204020204" pitchFamily="34" charset="-122"/>
              <a:ea typeface="微软雅黑" panose="020B0503020204020204" pitchFamily="34" charset="-122"/>
            </a:endParaRPr>
          </a:p>
          <a:p>
            <a:r>
              <a:rPr lang="en-US" altLang="zh-CN">
                <a:solidFill>
                  <a:srgbClr val="000000"/>
                </a:solidFill>
                <a:latin typeface="微软雅黑" panose="020B0503020204020204" pitchFamily="34" charset="-122"/>
                <a:ea typeface="微软雅黑" panose="020B0503020204020204" pitchFamily="34" charset="-122"/>
              </a:rPr>
              <a:t>     if inpath[w]==0:                    	#</a:t>
            </a:r>
            <a:r>
              <a:rPr lang="zh-CN" altLang="zh-CN">
                <a:solidFill>
                  <a:srgbClr val="000000"/>
                </a:solidFill>
                <a:latin typeface="微软雅黑" panose="020B0503020204020204" pitchFamily="34" charset="-122"/>
                <a:ea typeface="微软雅黑" panose="020B0503020204020204" pitchFamily="34" charset="-122"/>
              </a:rPr>
              <a:t>若顶点</a:t>
            </a:r>
            <a:r>
              <a:rPr lang="en-US" altLang="zh-CN">
                <a:solidFill>
                  <a:srgbClr val="000000"/>
                </a:solidFill>
                <a:latin typeface="微软雅黑" panose="020B0503020204020204" pitchFamily="34" charset="-122"/>
                <a:ea typeface="微软雅黑" panose="020B0503020204020204" pitchFamily="34" charset="-122"/>
              </a:rPr>
              <a:t>w</a:t>
            </a:r>
            <a:r>
              <a:rPr lang="zh-CN" altLang="zh-CN">
                <a:solidFill>
                  <a:srgbClr val="000000"/>
                </a:solidFill>
                <a:latin typeface="微软雅黑" panose="020B0503020204020204" pitchFamily="34" charset="-122"/>
                <a:ea typeface="微软雅黑" panose="020B0503020204020204" pitchFamily="34" charset="-122"/>
              </a:rPr>
              <a:t>不在</a:t>
            </a:r>
            <a:r>
              <a:rPr lang="en-US" altLang="zh-CN">
                <a:solidFill>
                  <a:srgbClr val="000000"/>
                </a:solidFill>
                <a:latin typeface="微软雅黑" panose="020B0503020204020204" pitchFamily="34" charset="-122"/>
                <a:ea typeface="微软雅黑" panose="020B0503020204020204" pitchFamily="34" charset="-122"/>
              </a:rPr>
              <a:t>path</a:t>
            </a:r>
            <a:r>
              <a:rPr lang="zh-CN" altLang="zh-CN">
                <a:solidFill>
                  <a:srgbClr val="000000"/>
                </a:solidFill>
                <a:latin typeface="微软雅黑" panose="020B0503020204020204" pitchFamily="34" charset="-122"/>
                <a:ea typeface="微软雅黑" panose="020B0503020204020204" pitchFamily="34" charset="-122"/>
              </a:rPr>
              <a:t>中</a:t>
            </a:r>
          </a:p>
          <a:p>
            <a:r>
              <a:rPr lang="en-US" altLang="zh-CN">
                <a:solidFill>
                  <a:srgbClr val="000000"/>
                </a:solidFill>
                <a:latin typeface="微软雅黑" panose="020B0503020204020204" pitchFamily="34" charset="-122"/>
                <a:ea typeface="微软雅黑" panose="020B0503020204020204" pitchFamily="34" charset="-122"/>
              </a:rPr>
              <a:t>      	path.append(w)                  	#</a:t>
            </a:r>
            <a:r>
              <a:rPr lang="zh-CN" altLang="zh-CN">
                <a:solidFill>
                  <a:srgbClr val="000000"/>
                </a:solidFill>
                <a:latin typeface="微软雅黑" panose="020B0503020204020204" pitchFamily="34" charset="-122"/>
                <a:ea typeface="微软雅黑" panose="020B0503020204020204" pitchFamily="34" charset="-122"/>
              </a:rPr>
              <a:t>将顶点</a:t>
            </a:r>
            <a:r>
              <a:rPr lang="en-US" altLang="zh-CN">
                <a:solidFill>
                  <a:srgbClr val="000000"/>
                </a:solidFill>
                <a:latin typeface="微软雅黑" panose="020B0503020204020204" pitchFamily="34" charset="-122"/>
                <a:ea typeface="微软雅黑" panose="020B0503020204020204" pitchFamily="34" charset="-122"/>
              </a:rPr>
              <a:t>w</a:t>
            </a:r>
            <a:r>
              <a:rPr lang="zh-CN" altLang="zh-CN">
                <a:solidFill>
                  <a:srgbClr val="000000"/>
                </a:solidFill>
                <a:latin typeface="微软雅黑" panose="020B0503020204020204" pitchFamily="34" charset="-122"/>
                <a:ea typeface="微软雅黑" panose="020B0503020204020204" pitchFamily="34" charset="-122"/>
              </a:rPr>
              <a:t>添加的</a:t>
            </a:r>
            <a:r>
              <a:rPr lang="en-US" altLang="zh-CN">
                <a:solidFill>
                  <a:srgbClr val="000000"/>
                </a:solidFill>
                <a:latin typeface="微软雅黑" panose="020B0503020204020204" pitchFamily="34" charset="-122"/>
                <a:ea typeface="微软雅黑" panose="020B0503020204020204" pitchFamily="34" charset="-122"/>
              </a:rPr>
              <a:t>path</a:t>
            </a:r>
            <a:r>
              <a:rPr lang="zh-CN" altLang="zh-CN">
                <a:solidFill>
                  <a:srgbClr val="000000"/>
                </a:solidFill>
                <a:latin typeface="微软雅黑" panose="020B0503020204020204" pitchFamily="34" charset="-122"/>
                <a:ea typeface="微软雅黑" panose="020B0503020204020204" pitchFamily="34" charset="-122"/>
              </a:rPr>
              <a:t>中</a:t>
            </a:r>
          </a:p>
          <a:p>
            <a:r>
              <a:rPr lang="en-US" altLang="zh-CN">
                <a:solidFill>
                  <a:srgbClr val="000000"/>
                </a:solidFill>
                <a:latin typeface="微软雅黑" panose="020B0503020204020204" pitchFamily="34" charset="-122"/>
                <a:ea typeface="微软雅黑" panose="020B0503020204020204" pitchFamily="34" charset="-122"/>
              </a:rPr>
              <a:t>        	inpath[w]=1                  #</a:t>
            </a:r>
            <a:r>
              <a:rPr lang="zh-CN" altLang="zh-CN">
                <a:solidFill>
                  <a:srgbClr val="000000"/>
                </a:solidFill>
                <a:latin typeface="微软雅黑" panose="020B0503020204020204" pitchFamily="34" charset="-122"/>
                <a:ea typeface="微软雅黑" panose="020B0503020204020204" pitchFamily="34" charset="-122"/>
              </a:rPr>
              <a:t>置</a:t>
            </a:r>
            <a:r>
              <a:rPr lang="en-US" altLang="zh-CN">
                <a:solidFill>
                  <a:srgbClr val="000000"/>
                </a:solidFill>
                <a:latin typeface="微软雅黑" panose="020B0503020204020204" pitchFamily="34" charset="-122"/>
                <a:ea typeface="微软雅黑" panose="020B0503020204020204" pitchFamily="34" charset="-122"/>
              </a:rPr>
              <a:t>w</a:t>
            </a:r>
            <a:r>
              <a:rPr lang="zh-CN" altLang="zh-CN">
                <a:solidFill>
                  <a:srgbClr val="000000"/>
                </a:solidFill>
                <a:latin typeface="微软雅黑" panose="020B0503020204020204" pitchFamily="34" charset="-122"/>
                <a:ea typeface="微软雅黑" panose="020B0503020204020204" pitchFamily="34" charset="-122"/>
              </a:rPr>
              <a:t>已经在</a:t>
            </a:r>
            <a:r>
              <a:rPr lang="en-US" altLang="zh-CN">
                <a:solidFill>
                  <a:srgbClr val="000000"/>
                </a:solidFill>
                <a:latin typeface="微软雅黑" panose="020B0503020204020204" pitchFamily="34" charset="-122"/>
                <a:ea typeface="微软雅黑" panose="020B0503020204020204" pitchFamily="34" charset="-122"/>
              </a:rPr>
              <a:t>path</a:t>
            </a:r>
            <a:r>
              <a:rPr lang="zh-CN" altLang="zh-CN">
                <a:solidFill>
                  <a:srgbClr val="000000"/>
                </a:solidFill>
                <a:latin typeface="微软雅黑" panose="020B0503020204020204" pitchFamily="34" charset="-122"/>
                <a:ea typeface="微软雅黑" panose="020B0503020204020204" pitchFamily="34" charset="-122"/>
              </a:rPr>
              <a:t>中</a:t>
            </a:r>
          </a:p>
          <a:p>
            <a:r>
              <a:rPr lang="en-US" altLang="zh-CN">
                <a:solidFill>
                  <a:srgbClr val="000000"/>
                </a:solidFill>
                <a:latin typeface="微软雅黑" panose="020B0503020204020204" pitchFamily="34" charset="-122"/>
                <a:ea typeface="微软雅黑" panose="020B0503020204020204" pitchFamily="34" charset="-122"/>
              </a:rPr>
              <a:t>        	FindallPath21(G,w,v,path)    #</a:t>
            </a:r>
            <a:r>
              <a:rPr lang="zh-CN" altLang="zh-CN">
                <a:solidFill>
                  <a:srgbClr val="000000"/>
                </a:solidFill>
                <a:latin typeface="微软雅黑" panose="020B0503020204020204" pitchFamily="34" charset="-122"/>
                <a:ea typeface="微软雅黑" panose="020B0503020204020204" pitchFamily="34" charset="-122"/>
              </a:rPr>
              <a:t>递归调用</a:t>
            </a:r>
          </a:p>
          <a:p>
            <a:r>
              <a:rPr lang="en-US" altLang="zh-CN">
                <a:solidFill>
                  <a:srgbClr val="000000"/>
                </a:solidFill>
                <a:latin typeface="微软雅黑" panose="020B0503020204020204" pitchFamily="34" charset="-122"/>
                <a:ea typeface="微软雅黑" panose="020B0503020204020204" pitchFamily="34" charset="-122"/>
              </a:rPr>
              <a:t>        	path.pop()			#path</a:t>
            </a:r>
            <a:r>
              <a:rPr lang="zh-CN" altLang="zh-CN">
                <a:solidFill>
                  <a:srgbClr val="000000"/>
                </a:solidFill>
                <a:latin typeface="微软雅黑" panose="020B0503020204020204" pitchFamily="34" charset="-122"/>
                <a:ea typeface="微软雅黑" panose="020B0503020204020204" pitchFamily="34" charset="-122"/>
              </a:rPr>
              <a:t>回溯</a:t>
            </a:r>
          </a:p>
          <a:p>
            <a:r>
              <a:rPr lang="en-US" altLang="zh-CN">
                <a:solidFill>
                  <a:srgbClr val="000000"/>
                </a:solidFill>
                <a:latin typeface="微软雅黑" panose="020B0503020204020204" pitchFamily="34" charset="-122"/>
                <a:ea typeface="微软雅黑" panose="020B0503020204020204" pitchFamily="34" charset="-122"/>
              </a:rPr>
              <a:t>        	inpath[w]=0                  #</a:t>
            </a:r>
            <a:r>
              <a:rPr lang="zh-CN" altLang="zh-CN">
                <a:solidFill>
                  <a:srgbClr val="000000"/>
                </a:solidFill>
                <a:latin typeface="微软雅黑" panose="020B0503020204020204" pitchFamily="34" charset="-122"/>
                <a:ea typeface="微软雅黑" panose="020B0503020204020204" pitchFamily="34" charset="-122"/>
              </a:rPr>
              <a:t>置</a:t>
            </a:r>
            <a:r>
              <a:rPr lang="en-US" altLang="zh-CN">
                <a:solidFill>
                  <a:srgbClr val="000000"/>
                </a:solidFill>
                <a:latin typeface="微软雅黑" panose="020B0503020204020204" pitchFamily="34" charset="-122"/>
                <a:ea typeface="微软雅黑" panose="020B0503020204020204" pitchFamily="34" charset="-122"/>
              </a:rPr>
              <a:t>w</a:t>
            </a:r>
            <a:r>
              <a:rPr lang="zh-CN" altLang="zh-CN">
                <a:solidFill>
                  <a:srgbClr val="000000"/>
                </a:solidFill>
                <a:latin typeface="微软雅黑" panose="020B0503020204020204" pitchFamily="34" charset="-122"/>
                <a:ea typeface="微软雅黑" panose="020B0503020204020204" pitchFamily="34" charset="-122"/>
              </a:rPr>
              <a:t>不在</a:t>
            </a:r>
            <a:r>
              <a:rPr lang="en-US" altLang="zh-CN">
                <a:solidFill>
                  <a:srgbClr val="000000"/>
                </a:solidFill>
                <a:latin typeface="微软雅黑" panose="020B0503020204020204" pitchFamily="34" charset="-122"/>
                <a:ea typeface="微软雅黑" panose="020B0503020204020204" pitchFamily="34" charset="-122"/>
              </a:rPr>
              <a:t>path</a:t>
            </a:r>
            <a:r>
              <a:rPr lang="zh-CN" altLang="zh-CN">
                <a:solidFill>
                  <a:srgbClr val="000000"/>
                </a:solidFill>
                <a:latin typeface="微软雅黑" panose="020B0503020204020204" pitchFamily="34" charset="-122"/>
                <a:ea typeface="微软雅黑" panose="020B0503020204020204" pitchFamily="34" charset="-122"/>
              </a:rPr>
              <a:t>中</a:t>
            </a:r>
          </a:p>
        </p:txBody>
      </p:sp>
      <p:sp>
        <p:nvSpPr>
          <p:cNvPr id="4" name="文本框 3"/>
          <p:cNvSpPr txBox="1"/>
          <p:nvPr/>
        </p:nvSpPr>
        <p:spPr>
          <a:xfrm>
            <a:off x="1100703" y="166638"/>
            <a:ext cx="792480" cy="460375"/>
          </a:xfrm>
          <a:prstGeom prst="rect">
            <a:avLst/>
          </a:prstGeom>
          <a:noFill/>
        </p:spPr>
        <p:txBody>
          <a:bodyPr wrap="none" rtlCol="0" anchor="ctr">
            <a:spAutoFit/>
          </a:bodyPr>
          <a:lstStyle/>
          <a:p>
            <a:r>
              <a:rPr lang="zh-CN" altLang="en-US" sz="2400">
                <a:solidFill>
                  <a:schemeClr val="accent1"/>
                </a:solidFill>
                <a:latin typeface="微软雅黑" panose="020B0503020204020204" pitchFamily="34" charset="-122"/>
                <a:ea typeface="微软雅黑" panose="020B0503020204020204" pitchFamily="34" charset="-122"/>
                <a:cs typeface="Arial" panose="020B0604020202020204"/>
              </a:rPr>
              <a:t>示例</a:t>
            </a:r>
            <a:endParaRPr lang="zh-CN" altLang="en-US" sz="2400" dirty="0">
              <a:solidFill>
                <a:schemeClr val="accent1"/>
              </a:solidFill>
              <a:latin typeface="微软雅黑" panose="020B0503020204020204" pitchFamily="34" charset="-122"/>
              <a:ea typeface="微软雅黑" panose="020B0503020204020204" pitchFamily="34" charset="-122"/>
              <a:cs typeface="Arial" panose="020B0604020202020204"/>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par>
                          <p:cTn id="11" fill="hold">
                            <p:stCondLst>
                              <p:cond delay="500"/>
                            </p:stCondLst>
                            <p:childTnLst>
                              <p:par>
                                <p:cTn id="12" presetID="1" presetClass="entr" presetSubtype="0" fill="hold" nodeType="after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childTnLst>
                                </p:cTn>
                              </p:par>
                            </p:childTnLst>
                          </p:cTn>
                        </p:par>
                        <p:par>
                          <p:cTn id="14" fill="hold">
                            <p:stCondLst>
                              <p:cond delay="500"/>
                            </p:stCondLst>
                            <p:childTnLst>
                              <p:par>
                                <p:cTn id="15" presetID="1" presetClass="entr" presetSubtype="0" fill="hold" nodeType="after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par>
                          <p:cTn id="17" fill="hold">
                            <p:stCondLst>
                              <p:cond delay="500"/>
                            </p:stCondLst>
                            <p:childTnLst>
                              <p:par>
                                <p:cTn id="18" presetID="1" presetClass="entr" presetSubtype="0" fill="hold" nodeType="after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childTnLst>
                                </p:cTn>
                              </p:par>
                            </p:childTnLst>
                          </p:cTn>
                        </p:par>
                        <p:par>
                          <p:cTn id="20" fill="hold">
                            <p:stCondLst>
                              <p:cond delay="500"/>
                            </p:stCondLst>
                            <p:childTnLst>
                              <p:par>
                                <p:cTn id="21" presetID="1" presetClass="entr" presetSubtype="0" fill="hold" nodeType="after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par>
                          <p:cTn id="23" fill="hold">
                            <p:stCondLst>
                              <p:cond delay="500"/>
                            </p:stCondLst>
                            <p:childTnLst>
                              <p:par>
                                <p:cTn id="24" presetID="1" presetClass="entr" presetSubtype="0" fill="hold" nodeType="after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3">
                                            <p:txEl>
                                              <p:pRg st="8" end="8"/>
                                            </p:txEl>
                                          </p:spTgt>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3">
                                            <p:txEl>
                                              <p:pRg st="9" end="9"/>
                                            </p:txEl>
                                          </p:spTgt>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3">
                                            <p:txEl>
                                              <p:pRg st="10" end="10"/>
                                            </p:txEl>
                                          </p:spTgt>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3">
                                            <p:txEl>
                                              <p:pRg st="11" end="11"/>
                                            </p:txEl>
                                          </p:spTgt>
                                        </p:tgtEl>
                                        <p:attrNameLst>
                                          <p:attrName>style.visibility</p:attrName>
                                        </p:attrNameLst>
                                      </p:cBhvr>
                                      <p:to>
                                        <p:strVal val="visible"/>
                                      </p:to>
                                    </p:set>
                                  </p:childTnLst>
                                </p:cTn>
                              </p:par>
                              <p:par>
                                <p:cTn id="36" presetID="1" presetClass="entr" presetSubtype="0" fill="hold" nodeType="withEffect">
                                  <p:stCondLst>
                                    <p:cond delay="0"/>
                                  </p:stCondLst>
                                  <p:childTnLst>
                                    <p:set>
                                      <p:cBhvr>
                                        <p:cTn id="37" dur="1" fill="hold">
                                          <p:stCondLst>
                                            <p:cond delay="0"/>
                                          </p:stCondLst>
                                        </p:cTn>
                                        <p:tgtEl>
                                          <p:spTgt spid="3">
                                            <p:txEl>
                                              <p:pRg st="12" end="12"/>
                                            </p:txEl>
                                          </p:spTgt>
                                        </p:tgtEl>
                                        <p:attrNameLst>
                                          <p:attrName>style.visibility</p:attrName>
                                        </p:attrNameLst>
                                      </p:cBhvr>
                                      <p:to>
                                        <p:strVal val="visible"/>
                                      </p:to>
                                    </p:set>
                                  </p:childTnLst>
                                </p:cTn>
                              </p:par>
                              <p:par>
                                <p:cTn id="38" presetID="1" presetClass="entr" presetSubtype="0" fill="hold" nodeType="withEffect">
                                  <p:stCondLst>
                                    <p:cond delay="0"/>
                                  </p:stCondLst>
                                  <p:childTnLst>
                                    <p:set>
                                      <p:cBhvr>
                                        <p:cTn id="39" dur="1" fill="hold">
                                          <p:stCondLst>
                                            <p:cond delay="0"/>
                                          </p:stCondLst>
                                        </p:cTn>
                                        <p:tgtEl>
                                          <p:spTgt spid="3">
                                            <p:txEl>
                                              <p:pRg st="13" end="13"/>
                                            </p:txEl>
                                          </p:spTgt>
                                        </p:tgtEl>
                                        <p:attrNameLst>
                                          <p:attrName>style.visibility</p:attrName>
                                        </p:attrNameLst>
                                      </p:cBhvr>
                                      <p:to>
                                        <p:strVal val="visible"/>
                                      </p:to>
                                    </p:set>
                                  </p:childTnLst>
                                </p:cTn>
                              </p:par>
                              <p:par>
                                <p:cTn id="40" presetID="1" presetClass="entr" presetSubtype="0" fill="hold" nodeType="withEffect">
                                  <p:stCondLst>
                                    <p:cond delay="0"/>
                                  </p:stCondLst>
                                  <p:childTnLst>
                                    <p:set>
                                      <p:cBhvr>
                                        <p:cTn id="41" dur="1" fill="hold">
                                          <p:stCondLst>
                                            <p:cond delay="0"/>
                                          </p:stCondLst>
                                        </p:cTn>
                                        <p:tgtEl>
                                          <p:spTgt spid="3">
                                            <p:txEl>
                                              <p:pRg st="14" end="14"/>
                                            </p:txEl>
                                          </p:spTgt>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3">
                                            <p:txEl>
                                              <p:pRg st="15" end="15"/>
                                            </p:txEl>
                                          </p:spTgt>
                                        </p:tgtEl>
                                        <p:attrNameLst>
                                          <p:attrName>style.visibility</p:attrName>
                                        </p:attrNameLst>
                                      </p:cBhvr>
                                      <p:to>
                                        <p:strVal val="visible"/>
                                      </p:to>
                                    </p:set>
                                  </p:childTnLst>
                                </p:cTn>
                              </p:par>
                              <p:par>
                                <p:cTn id="44" presetID="1" presetClass="entr" presetSubtype="0" fill="hold" nodeType="withEffect">
                                  <p:stCondLst>
                                    <p:cond delay="0"/>
                                  </p:stCondLst>
                                  <p:childTnLst>
                                    <p:set>
                                      <p:cBhvr>
                                        <p:cTn id="45" dur="1" fill="hold">
                                          <p:stCondLst>
                                            <p:cond delay="0"/>
                                          </p:stCondLst>
                                        </p:cTn>
                                        <p:tgtEl>
                                          <p:spTgt spid="3">
                                            <p:txEl>
                                              <p:pRg st="16" end="16"/>
                                            </p:txEl>
                                          </p:spTgt>
                                        </p:tgtEl>
                                        <p:attrNameLst>
                                          <p:attrName>style.visibility</p:attrName>
                                        </p:attrNameLst>
                                      </p:cBhvr>
                                      <p:to>
                                        <p:strVal val="visible"/>
                                      </p:to>
                                    </p:set>
                                  </p:childTnLst>
                                </p:cTn>
                              </p:par>
                              <p:par>
                                <p:cTn id="46" presetID="1" presetClass="entr" presetSubtype="0" fill="hold" nodeType="withEffect">
                                  <p:stCondLst>
                                    <p:cond delay="0"/>
                                  </p:stCondLst>
                                  <p:childTnLst>
                                    <p:set>
                                      <p:cBhvr>
                                        <p:cTn id="47" dur="1" fill="hold">
                                          <p:stCondLst>
                                            <p:cond delay="0"/>
                                          </p:stCondLst>
                                        </p:cTn>
                                        <p:tgtEl>
                                          <p:spTgt spid="3">
                                            <p:txEl>
                                              <p:pRg st="17" end="17"/>
                                            </p:txEl>
                                          </p:spTgt>
                                        </p:tgtEl>
                                        <p:attrNameLst>
                                          <p:attrName>style.visibility</p:attrName>
                                        </p:attrNameLst>
                                      </p:cBhvr>
                                      <p:to>
                                        <p:strVal val="visible"/>
                                      </p:to>
                                    </p:set>
                                  </p:childTnLst>
                                </p:cTn>
                              </p:par>
                              <p:par>
                                <p:cTn id="48" presetID="1" presetClass="entr" presetSubtype="0" fill="hold" nodeType="withEffect">
                                  <p:stCondLst>
                                    <p:cond delay="0"/>
                                  </p:stCondLst>
                                  <p:childTnLst>
                                    <p:set>
                                      <p:cBhvr>
                                        <p:cTn id="49" dur="1" fill="hold">
                                          <p:stCondLst>
                                            <p:cond delay="0"/>
                                          </p:stCondLst>
                                        </p:cTn>
                                        <p:tgtEl>
                                          <p:spTgt spid="3">
                                            <p:txEl>
                                              <p:pRg st="18" end="18"/>
                                            </p:txEl>
                                          </p:spTgt>
                                        </p:tgtEl>
                                        <p:attrNameLst>
                                          <p:attrName>style.visibility</p:attrName>
                                        </p:attrNameLst>
                                      </p:cBhvr>
                                      <p:to>
                                        <p:strVal val="visible"/>
                                      </p:to>
                                    </p:set>
                                  </p:childTnLst>
                                </p:cTn>
                              </p:par>
                              <p:par>
                                <p:cTn id="50" presetID="1" presetClass="entr" presetSubtype="0" fill="hold" nodeType="withEffect">
                                  <p:stCondLst>
                                    <p:cond delay="0"/>
                                  </p:stCondLst>
                                  <p:childTnLst>
                                    <p:set>
                                      <p:cBhvr>
                                        <p:cTn id="51" dur="1" fill="hold">
                                          <p:stCondLst>
                                            <p:cond delay="0"/>
                                          </p:stCondLst>
                                        </p:cTn>
                                        <p:tgtEl>
                                          <p:spTgt spid="3">
                                            <p:txEl>
                                              <p:pRg st="19" end="1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extBox 5"/>
          <p:cNvSpPr txBox="1"/>
          <p:nvPr>
            <p:custDataLst>
              <p:tags r:id="rId1"/>
            </p:custDataLst>
          </p:nvPr>
        </p:nvSpPr>
        <p:spPr>
          <a:xfrm>
            <a:off x="1100703" y="2509652"/>
            <a:ext cx="6342825" cy="3610610"/>
          </a:xfrm>
          <a:prstGeom prst="rect">
            <a:avLst/>
          </a:prstGeom>
          <a:noFill/>
          <a:ln w="19050">
            <a:solidFill>
              <a:schemeClr val="lt1">
                <a:lumMod val="50000"/>
              </a:schemeClr>
            </a:solidFill>
            <a:prstDash val="sysDash"/>
          </a:ln>
          <a:effectLst/>
        </p:spPr>
        <p:style>
          <a:lnRef idx="2">
            <a:schemeClr val="accent6"/>
          </a:lnRef>
          <a:fillRef idx="1">
            <a:schemeClr val="lt1"/>
          </a:fillRef>
          <a:effectRef idx="0">
            <a:schemeClr val="accent6"/>
          </a:effectRef>
          <a:fontRef idx="minor">
            <a:schemeClr val="dk1"/>
          </a:fontRef>
        </p:style>
        <p:txBody>
          <a:bodyPr wrap="square" lIns="216000" tIns="144000" bIns="144000" rtlCol="0">
            <a:spAutoFit/>
          </a:bodyPr>
          <a:lstStyle>
            <a:defPPr>
              <a:defRPr lang="zh-CN"/>
            </a:defPPr>
            <a:lvl1pPr>
              <a:lnSpc>
                <a:spcPct val="90000"/>
              </a:lnSpc>
              <a:defRPr sz="2000" b="0">
                <a:solidFill>
                  <a:srgbClr val="525252"/>
                </a:solidFill>
                <a:latin typeface="楷体" panose="02010609060101010101" pitchFamily="49" charset="-122"/>
                <a:ea typeface="楷体" panose="02010609060101010101" pitchFamily="49" charset="-122"/>
                <a:cs typeface="Consolas" panose="020B0609020204030204" pitchFamily="49" charset="0"/>
              </a:defRPr>
            </a:lvl1pPr>
          </a:lstStyle>
          <a:p>
            <a:r>
              <a:rPr lang="en-US" altLang="zh-CN">
                <a:solidFill>
                  <a:srgbClr val="000000"/>
                </a:solidFill>
                <a:latin typeface="微软雅黑" panose="020B0503020204020204" pitchFamily="34" charset="-122"/>
                <a:ea typeface="微软雅黑" panose="020B0503020204020204" pitchFamily="34" charset="-122"/>
              </a:rPr>
              <a:t>#</a:t>
            </a:r>
            <a:r>
              <a:rPr lang="zh-CN" altLang="zh-CN">
                <a:solidFill>
                  <a:srgbClr val="000000"/>
                </a:solidFill>
                <a:latin typeface="微软雅黑" panose="020B0503020204020204" pitchFamily="34" charset="-122"/>
                <a:ea typeface="微软雅黑" panose="020B0503020204020204" pitchFamily="34" charset="-122"/>
              </a:rPr>
              <a:t>主程序</a:t>
            </a:r>
          </a:p>
          <a:p>
            <a:r>
              <a:rPr lang="en-US" altLang="zh-CN">
                <a:solidFill>
                  <a:srgbClr val="000000"/>
                </a:solidFill>
                <a:latin typeface="微软雅黑" panose="020B0503020204020204" pitchFamily="34" charset="-122"/>
                <a:ea typeface="微软雅黑" panose="020B0503020204020204" pitchFamily="34" charset="-122"/>
              </a:rPr>
              <a:t>G=AdjGraph()</a:t>
            </a:r>
            <a:endParaRPr lang="zh-CN" altLang="zh-CN">
              <a:solidFill>
                <a:srgbClr val="000000"/>
              </a:solidFill>
              <a:latin typeface="微软雅黑" panose="020B0503020204020204" pitchFamily="34" charset="-122"/>
              <a:ea typeface="微软雅黑" panose="020B0503020204020204" pitchFamily="34" charset="-122"/>
            </a:endParaRPr>
          </a:p>
          <a:p>
            <a:r>
              <a:rPr lang="en-US" altLang="zh-CN">
                <a:solidFill>
                  <a:srgbClr val="000000"/>
                </a:solidFill>
                <a:latin typeface="微软雅黑" panose="020B0503020204020204" pitchFamily="34" charset="-122"/>
                <a:ea typeface="微软雅黑" panose="020B0503020204020204" pitchFamily="34" charset="-122"/>
              </a:rPr>
              <a:t>n,e=6,9</a:t>
            </a:r>
            <a:endParaRPr lang="zh-CN" altLang="zh-CN">
              <a:solidFill>
                <a:srgbClr val="000000"/>
              </a:solidFill>
              <a:latin typeface="微软雅黑" panose="020B0503020204020204" pitchFamily="34" charset="-122"/>
              <a:ea typeface="微软雅黑" panose="020B0503020204020204" pitchFamily="34" charset="-122"/>
            </a:endParaRPr>
          </a:p>
          <a:p>
            <a:r>
              <a:rPr lang="en-US" altLang="zh-CN">
                <a:solidFill>
                  <a:srgbClr val="000000"/>
                </a:solidFill>
                <a:latin typeface="微软雅黑" panose="020B0503020204020204" pitchFamily="34" charset="-122"/>
                <a:ea typeface="微软雅黑" panose="020B0503020204020204" pitchFamily="34" charset="-122"/>
              </a:rPr>
              <a:t>a=[[0,1,0,1,0,0],[0,0,0,0,0,1],[0,1,0,0,0,1],</a:t>
            </a:r>
            <a:endParaRPr lang="zh-CN" altLang="zh-CN">
              <a:solidFill>
                <a:srgbClr val="000000"/>
              </a:solidFill>
              <a:latin typeface="微软雅黑" panose="020B0503020204020204" pitchFamily="34" charset="-122"/>
              <a:ea typeface="微软雅黑" panose="020B0503020204020204" pitchFamily="34" charset="-122"/>
            </a:endParaRPr>
          </a:p>
          <a:p>
            <a:r>
              <a:rPr lang="en-US" altLang="zh-CN">
                <a:solidFill>
                  <a:srgbClr val="000000"/>
                </a:solidFill>
                <a:latin typeface="微软雅黑" panose="020B0503020204020204" pitchFamily="34" charset="-122"/>
                <a:ea typeface="微软雅黑" panose="020B0503020204020204" pitchFamily="34" charset="-122"/>
              </a:rPr>
              <a:t>   [0,1,0,0,1,0],[0,1,0,0,0,1],[0,0,0,0,0,0]]</a:t>
            </a:r>
            <a:endParaRPr lang="zh-CN" altLang="zh-CN">
              <a:solidFill>
                <a:srgbClr val="000000"/>
              </a:solidFill>
              <a:latin typeface="微软雅黑" panose="020B0503020204020204" pitchFamily="34" charset="-122"/>
              <a:ea typeface="微软雅黑" panose="020B0503020204020204" pitchFamily="34" charset="-122"/>
            </a:endParaRPr>
          </a:p>
          <a:p>
            <a:r>
              <a:rPr lang="en-US" altLang="zh-CN">
                <a:solidFill>
                  <a:srgbClr val="000000"/>
                </a:solidFill>
                <a:latin typeface="微软雅黑" panose="020B0503020204020204" pitchFamily="34" charset="-122"/>
                <a:ea typeface="微软雅黑" panose="020B0503020204020204" pitchFamily="34" charset="-122"/>
              </a:rPr>
              <a:t>G.CreateAdjGraph(a,n,e)</a:t>
            </a:r>
            <a:endParaRPr lang="zh-CN" altLang="zh-CN">
              <a:solidFill>
                <a:srgbClr val="000000"/>
              </a:solidFill>
              <a:latin typeface="微软雅黑" panose="020B0503020204020204" pitchFamily="34" charset="-122"/>
              <a:ea typeface="微软雅黑" panose="020B0503020204020204" pitchFamily="34" charset="-122"/>
            </a:endParaRPr>
          </a:p>
          <a:p>
            <a:r>
              <a:rPr lang="en-US" altLang="zh-CN">
                <a:solidFill>
                  <a:srgbClr val="000000"/>
                </a:solidFill>
                <a:latin typeface="微软雅黑" panose="020B0503020204020204" pitchFamily="34" charset="-122"/>
                <a:ea typeface="微软雅黑" panose="020B0503020204020204" pitchFamily="34" charset="-122"/>
              </a:rPr>
              <a:t>print("</a:t>
            </a:r>
            <a:r>
              <a:rPr lang="zh-CN" altLang="zh-CN">
                <a:solidFill>
                  <a:srgbClr val="000000"/>
                </a:solidFill>
                <a:latin typeface="微软雅黑" panose="020B0503020204020204" pitchFamily="34" charset="-122"/>
                <a:ea typeface="微软雅黑" panose="020B0503020204020204" pitchFamily="34" charset="-122"/>
              </a:rPr>
              <a:t>图</a:t>
            </a:r>
            <a:r>
              <a:rPr lang="en-US" altLang="zh-CN">
                <a:solidFill>
                  <a:srgbClr val="000000"/>
                </a:solidFill>
                <a:latin typeface="微软雅黑" panose="020B0503020204020204" pitchFamily="34" charset="-122"/>
                <a:ea typeface="微软雅黑" panose="020B0503020204020204" pitchFamily="34" charset="-122"/>
              </a:rPr>
              <a:t>G");G.DispAdjGraph()</a:t>
            </a:r>
            <a:endParaRPr lang="zh-CN" altLang="zh-CN">
              <a:solidFill>
                <a:srgbClr val="000000"/>
              </a:solidFill>
              <a:latin typeface="微软雅黑" panose="020B0503020204020204" pitchFamily="34" charset="-122"/>
              <a:ea typeface="微软雅黑" panose="020B0503020204020204" pitchFamily="34" charset="-122"/>
            </a:endParaRPr>
          </a:p>
          <a:p>
            <a:r>
              <a:rPr lang="en-US" altLang="zh-CN">
                <a:solidFill>
                  <a:srgbClr val="000000"/>
                </a:solidFill>
                <a:latin typeface="微软雅黑" panose="020B0503020204020204" pitchFamily="34" charset="-122"/>
                <a:ea typeface="微软雅黑" panose="020B0503020204020204" pitchFamily="34" charset="-122"/>
              </a:rPr>
              <a:t>u,v=0,5</a:t>
            </a:r>
            <a:endParaRPr lang="zh-CN" altLang="zh-CN">
              <a:solidFill>
                <a:srgbClr val="000000"/>
              </a:solidFill>
              <a:latin typeface="微软雅黑" panose="020B0503020204020204" pitchFamily="34" charset="-122"/>
              <a:ea typeface="微软雅黑" panose="020B0503020204020204" pitchFamily="34" charset="-122"/>
            </a:endParaRPr>
          </a:p>
          <a:p>
            <a:r>
              <a:rPr lang="en-US" altLang="zh-CN">
                <a:solidFill>
                  <a:srgbClr val="000000"/>
                </a:solidFill>
                <a:latin typeface="微软雅黑" panose="020B0503020204020204" pitchFamily="34" charset="-122"/>
                <a:ea typeface="微软雅黑" panose="020B0503020204020204" pitchFamily="34" charset="-122"/>
              </a:rPr>
              <a:t>print("</a:t>
            </a:r>
            <a:r>
              <a:rPr lang="zh-CN" altLang="zh-CN">
                <a:solidFill>
                  <a:srgbClr val="000000"/>
                </a:solidFill>
                <a:latin typeface="微软雅黑" panose="020B0503020204020204" pitchFamily="34" charset="-122"/>
                <a:ea typeface="微软雅黑" panose="020B0503020204020204" pitchFamily="34" charset="-122"/>
              </a:rPr>
              <a:t>解法</a:t>
            </a:r>
            <a:r>
              <a:rPr lang="en-US" altLang="zh-CN">
                <a:solidFill>
                  <a:srgbClr val="000000"/>
                </a:solidFill>
                <a:latin typeface="微软雅黑" panose="020B0503020204020204" pitchFamily="34" charset="-122"/>
                <a:ea typeface="微软雅黑" panose="020B0503020204020204" pitchFamily="34" charset="-122"/>
              </a:rPr>
              <a:t>1:%d</a:t>
            </a:r>
            <a:r>
              <a:rPr lang="zh-CN" altLang="zh-CN">
                <a:solidFill>
                  <a:srgbClr val="000000"/>
                </a:solidFill>
                <a:latin typeface="微软雅黑" panose="020B0503020204020204" pitchFamily="34" charset="-122"/>
                <a:ea typeface="微软雅黑" panose="020B0503020204020204" pitchFamily="34" charset="-122"/>
              </a:rPr>
              <a:t>到</a:t>
            </a:r>
            <a:r>
              <a:rPr lang="en-US" altLang="zh-CN">
                <a:solidFill>
                  <a:srgbClr val="000000"/>
                </a:solidFill>
                <a:latin typeface="微软雅黑" panose="020B0503020204020204" pitchFamily="34" charset="-122"/>
                <a:ea typeface="微软雅黑" panose="020B0503020204020204" pitchFamily="34" charset="-122"/>
              </a:rPr>
              <a:t>%d</a:t>
            </a:r>
            <a:r>
              <a:rPr lang="zh-CN" altLang="zh-CN">
                <a:solidFill>
                  <a:srgbClr val="000000"/>
                </a:solidFill>
                <a:latin typeface="微软雅黑" panose="020B0503020204020204" pitchFamily="34" charset="-122"/>
                <a:ea typeface="微软雅黑" panose="020B0503020204020204" pitchFamily="34" charset="-122"/>
              </a:rPr>
              <a:t>的所有结点路径</a:t>
            </a:r>
            <a:r>
              <a:rPr lang="en-US" altLang="zh-CN">
                <a:solidFill>
                  <a:srgbClr val="000000"/>
                </a:solidFill>
                <a:latin typeface="微软雅黑" panose="020B0503020204020204" pitchFamily="34" charset="-122"/>
                <a:ea typeface="微软雅黑" panose="020B0503020204020204" pitchFamily="34" charset="-122"/>
              </a:rPr>
              <a:t>:" %(u,v))</a:t>
            </a:r>
            <a:endParaRPr lang="zh-CN" altLang="zh-CN">
              <a:solidFill>
                <a:srgbClr val="000000"/>
              </a:solidFill>
              <a:latin typeface="微软雅黑" panose="020B0503020204020204" pitchFamily="34" charset="-122"/>
              <a:ea typeface="微软雅黑" panose="020B0503020204020204" pitchFamily="34" charset="-122"/>
            </a:endParaRPr>
          </a:p>
          <a:p>
            <a:r>
              <a:rPr lang="en-US" altLang="zh-CN">
                <a:solidFill>
                  <a:srgbClr val="000000"/>
                </a:solidFill>
                <a:latin typeface="微软雅黑" panose="020B0503020204020204" pitchFamily="34" charset="-122"/>
                <a:ea typeface="微软雅黑" panose="020B0503020204020204" pitchFamily="34" charset="-122"/>
              </a:rPr>
              <a:t>FindallPath1(G,u,v)</a:t>
            </a:r>
            <a:endParaRPr lang="zh-CN" altLang="zh-CN">
              <a:solidFill>
                <a:srgbClr val="000000"/>
              </a:solidFill>
              <a:latin typeface="微软雅黑" panose="020B0503020204020204" pitchFamily="34" charset="-122"/>
              <a:ea typeface="微软雅黑" panose="020B0503020204020204" pitchFamily="34" charset="-122"/>
            </a:endParaRPr>
          </a:p>
          <a:p>
            <a:r>
              <a:rPr lang="en-US" altLang="zh-CN">
                <a:solidFill>
                  <a:srgbClr val="000000"/>
                </a:solidFill>
                <a:latin typeface="微软雅黑" panose="020B0503020204020204" pitchFamily="34" charset="-122"/>
                <a:ea typeface="微软雅黑" panose="020B0503020204020204" pitchFamily="34" charset="-122"/>
              </a:rPr>
              <a:t>print("</a:t>
            </a:r>
            <a:r>
              <a:rPr lang="zh-CN" altLang="zh-CN">
                <a:solidFill>
                  <a:srgbClr val="000000"/>
                </a:solidFill>
                <a:latin typeface="微软雅黑" panose="020B0503020204020204" pitchFamily="34" charset="-122"/>
                <a:ea typeface="微软雅黑" panose="020B0503020204020204" pitchFamily="34" charset="-122"/>
              </a:rPr>
              <a:t>解法</a:t>
            </a:r>
            <a:r>
              <a:rPr lang="en-US" altLang="zh-CN">
                <a:solidFill>
                  <a:srgbClr val="000000"/>
                </a:solidFill>
                <a:latin typeface="微软雅黑" panose="020B0503020204020204" pitchFamily="34" charset="-122"/>
                <a:ea typeface="微软雅黑" panose="020B0503020204020204" pitchFamily="34" charset="-122"/>
              </a:rPr>
              <a:t>2:%d</a:t>
            </a:r>
            <a:r>
              <a:rPr lang="zh-CN" altLang="zh-CN">
                <a:solidFill>
                  <a:srgbClr val="000000"/>
                </a:solidFill>
                <a:latin typeface="微软雅黑" panose="020B0503020204020204" pitchFamily="34" charset="-122"/>
                <a:ea typeface="微软雅黑" panose="020B0503020204020204" pitchFamily="34" charset="-122"/>
              </a:rPr>
              <a:t>到</a:t>
            </a:r>
            <a:r>
              <a:rPr lang="en-US" altLang="zh-CN">
                <a:solidFill>
                  <a:srgbClr val="000000"/>
                </a:solidFill>
                <a:latin typeface="微软雅黑" panose="020B0503020204020204" pitchFamily="34" charset="-122"/>
                <a:ea typeface="微软雅黑" panose="020B0503020204020204" pitchFamily="34" charset="-122"/>
              </a:rPr>
              <a:t>%d</a:t>
            </a:r>
            <a:r>
              <a:rPr lang="zh-CN" altLang="zh-CN">
                <a:solidFill>
                  <a:srgbClr val="000000"/>
                </a:solidFill>
                <a:latin typeface="微软雅黑" panose="020B0503020204020204" pitchFamily="34" charset="-122"/>
                <a:ea typeface="微软雅黑" panose="020B0503020204020204" pitchFamily="34" charset="-122"/>
              </a:rPr>
              <a:t>的所有结点路径</a:t>
            </a:r>
            <a:r>
              <a:rPr lang="en-US" altLang="zh-CN">
                <a:solidFill>
                  <a:srgbClr val="000000"/>
                </a:solidFill>
                <a:latin typeface="微软雅黑" panose="020B0503020204020204" pitchFamily="34" charset="-122"/>
                <a:ea typeface="微软雅黑" panose="020B0503020204020204" pitchFamily="34" charset="-122"/>
              </a:rPr>
              <a:t>:" %(u,v))</a:t>
            </a:r>
            <a:endParaRPr lang="zh-CN" altLang="zh-CN">
              <a:solidFill>
                <a:srgbClr val="000000"/>
              </a:solidFill>
              <a:latin typeface="微软雅黑" panose="020B0503020204020204" pitchFamily="34" charset="-122"/>
              <a:ea typeface="微软雅黑" panose="020B0503020204020204" pitchFamily="34" charset="-122"/>
            </a:endParaRPr>
          </a:p>
          <a:p>
            <a:r>
              <a:rPr lang="en-US" altLang="zh-CN">
                <a:solidFill>
                  <a:srgbClr val="000000"/>
                </a:solidFill>
                <a:latin typeface="微软雅黑" panose="020B0503020204020204" pitchFamily="34" charset="-122"/>
                <a:ea typeface="微软雅黑" panose="020B0503020204020204" pitchFamily="34" charset="-122"/>
              </a:rPr>
              <a:t>FindallPath2(G,u,v)</a:t>
            </a:r>
          </a:p>
        </p:txBody>
      </p:sp>
      <p:pic>
        <p:nvPicPr>
          <p:cNvPr id="1026" name="Picture 2"/>
          <p:cNvPicPr>
            <a:picLocks noChangeAspect="1" noChangeArrowheads="1"/>
          </p:cNvPicPr>
          <p:nvPr/>
        </p:nvPicPr>
        <p:blipFill>
          <a:blip r:embed="rId20" cstate="print"/>
          <a:srcRect/>
          <a:stretch>
            <a:fillRect/>
          </a:stretch>
        </p:blipFill>
        <p:spPr bwMode="auto">
          <a:xfrm>
            <a:off x="8249572" y="2537552"/>
            <a:ext cx="3133725" cy="3790950"/>
          </a:xfrm>
          <a:prstGeom prst="rect">
            <a:avLst/>
          </a:prstGeom>
          <a:noFill/>
          <a:ln w="9525">
            <a:noFill/>
            <a:miter lim="800000"/>
            <a:headEnd/>
            <a:tailEnd/>
          </a:ln>
        </p:spPr>
      </p:pic>
      <p:grpSp>
        <p:nvGrpSpPr>
          <p:cNvPr id="8" name="组合 7"/>
          <p:cNvGrpSpPr/>
          <p:nvPr/>
        </p:nvGrpSpPr>
        <p:grpSpPr>
          <a:xfrm>
            <a:off x="3668488" y="981020"/>
            <a:ext cx="2236087" cy="1340140"/>
            <a:chOff x="3008952" y="2151707"/>
            <a:chExt cx="2236087" cy="1340140"/>
          </a:xfrm>
        </p:grpSpPr>
        <p:sp>
          <p:nvSpPr>
            <p:cNvPr id="9" name="Oval 16"/>
            <p:cNvSpPr>
              <a:spLocks noChangeArrowheads="1"/>
            </p:cNvSpPr>
            <p:nvPr>
              <p:custDataLst>
                <p:tags r:id="rId5"/>
              </p:custDataLst>
            </p:nvPr>
          </p:nvSpPr>
          <p:spPr bwMode="auto">
            <a:xfrm>
              <a:off x="3975096" y="2151707"/>
              <a:ext cx="303799" cy="335035"/>
            </a:xfrm>
            <a:prstGeom prst="ellipse">
              <a:avLst/>
            </a:prstGeom>
            <a:gradFill>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5"/>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algn="ctr" fontAlgn="base">
                <a:spcBef>
                  <a:spcPct val="0"/>
                </a:spcBef>
                <a:spcAft>
                  <a:spcPct val="0"/>
                </a:spcAft>
              </a:pPr>
              <a:r>
                <a:rPr lang="en-US" altLang="zh-CN" sz="1600">
                  <a:solidFill>
                    <a:srgbClr val="FFFFFF"/>
                  </a:solidFill>
                  <a:latin typeface="Consolas" panose="020B0609020204030204" pitchFamily="49" charset="0"/>
                  <a:ea typeface="楷体" panose="02010609060101010101" pitchFamily="49" charset="-122"/>
                  <a:cs typeface="Consolas" panose="020B0609020204030204" pitchFamily="49" charset="0"/>
                </a:rPr>
                <a:t>1</a:t>
              </a:r>
            </a:p>
          </p:txBody>
        </p:sp>
        <p:sp>
          <p:nvSpPr>
            <p:cNvPr id="10" name="Oval 15"/>
            <p:cNvSpPr>
              <a:spLocks noChangeArrowheads="1"/>
            </p:cNvSpPr>
            <p:nvPr>
              <p:custDataLst>
                <p:tags r:id="rId6"/>
              </p:custDataLst>
            </p:nvPr>
          </p:nvSpPr>
          <p:spPr bwMode="auto">
            <a:xfrm>
              <a:off x="4941240" y="2151707"/>
              <a:ext cx="303799" cy="335035"/>
            </a:xfrm>
            <a:prstGeom prst="ellipse">
              <a:avLst/>
            </a:prstGeom>
            <a:gradFill>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5"/>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algn="ctr" fontAlgn="base">
                <a:spcBef>
                  <a:spcPct val="0"/>
                </a:spcBef>
                <a:spcAft>
                  <a:spcPct val="0"/>
                </a:spcAft>
              </a:pPr>
              <a:r>
                <a:rPr lang="en-US" altLang="zh-CN" sz="1600">
                  <a:solidFill>
                    <a:srgbClr val="FFFFFF"/>
                  </a:solidFill>
                  <a:latin typeface="Consolas" panose="020B0609020204030204" pitchFamily="49" charset="0"/>
                  <a:ea typeface="楷体" panose="02010609060101010101" pitchFamily="49" charset="-122"/>
                  <a:cs typeface="Consolas" panose="020B0609020204030204" pitchFamily="49" charset="0"/>
                </a:rPr>
                <a:t>2</a:t>
              </a:r>
            </a:p>
          </p:txBody>
        </p:sp>
        <p:sp>
          <p:nvSpPr>
            <p:cNvPr id="11" name="Oval 14"/>
            <p:cNvSpPr>
              <a:spLocks noChangeArrowheads="1"/>
            </p:cNvSpPr>
            <p:nvPr>
              <p:custDataLst>
                <p:tags r:id="rId7"/>
              </p:custDataLst>
            </p:nvPr>
          </p:nvSpPr>
          <p:spPr bwMode="auto">
            <a:xfrm>
              <a:off x="3008952" y="3156812"/>
              <a:ext cx="303799" cy="335035"/>
            </a:xfrm>
            <a:prstGeom prst="ellipse">
              <a:avLst/>
            </a:prstGeom>
            <a:gradFill>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5"/>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algn="ctr" fontAlgn="base">
                <a:spcBef>
                  <a:spcPct val="0"/>
                </a:spcBef>
                <a:spcAft>
                  <a:spcPct val="0"/>
                </a:spcAft>
              </a:pPr>
              <a:r>
                <a:rPr lang="en-US" altLang="zh-CN" sz="1600">
                  <a:solidFill>
                    <a:srgbClr val="FFFFFF"/>
                  </a:solidFill>
                  <a:latin typeface="Consolas" panose="020B0609020204030204" pitchFamily="49" charset="0"/>
                  <a:ea typeface="楷体" panose="02010609060101010101" pitchFamily="49" charset="-122"/>
                  <a:cs typeface="Consolas" panose="020B0609020204030204" pitchFamily="49" charset="0"/>
                </a:rPr>
                <a:t>3</a:t>
              </a:r>
            </a:p>
          </p:txBody>
        </p:sp>
        <p:sp>
          <p:nvSpPr>
            <p:cNvPr id="12" name="Oval 13"/>
            <p:cNvSpPr>
              <a:spLocks noChangeArrowheads="1"/>
            </p:cNvSpPr>
            <p:nvPr>
              <p:custDataLst>
                <p:tags r:id="rId8"/>
              </p:custDataLst>
            </p:nvPr>
          </p:nvSpPr>
          <p:spPr bwMode="auto">
            <a:xfrm>
              <a:off x="3975096" y="3156812"/>
              <a:ext cx="303799" cy="335035"/>
            </a:xfrm>
            <a:prstGeom prst="ellipse">
              <a:avLst/>
            </a:prstGeom>
            <a:gradFill>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5"/>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algn="ctr" fontAlgn="base">
                <a:spcBef>
                  <a:spcPct val="0"/>
                </a:spcBef>
                <a:spcAft>
                  <a:spcPct val="0"/>
                </a:spcAft>
              </a:pPr>
              <a:r>
                <a:rPr lang="en-US" altLang="zh-CN" sz="1600">
                  <a:solidFill>
                    <a:srgbClr val="FFFFFF"/>
                  </a:solidFill>
                  <a:latin typeface="Consolas" panose="020B0609020204030204" pitchFamily="49" charset="0"/>
                  <a:ea typeface="楷体" panose="02010609060101010101" pitchFamily="49" charset="-122"/>
                  <a:cs typeface="Consolas" panose="020B0609020204030204" pitchFamily="49" charset="0"/>
                </a:rPr>
                <a:t>4</a:t>
              </a:r>
            </a:p>
          </p:txBody>
        </p:sp>
        <p:sp>
          <p:nvSpPr>
            <p:cNvPr id="13" name="Oval 12"/>
            <p:cNvSpPr>
              <a:spLocks noChangeArrowheads="1"/>
            </p:cNvSpPr>
            <p:nvPr>
              <p:custDataLst>
                <p:tags r:id="rId9"/>
              </p:custDataLst>
            </p:nvPr>
          </p:nvSpPr>
          <p:spPr bwMode="auto">
            <a:xfrm>
              <a:off x="3008952" y="2151707"/>
              <a:ext cx="303799" cy="335035"/>
            </a:xfrm>
            <a:prstGeom prst="ellipse">
              <a:avLst/>
            </a:prstGeom>
            <a:solidFill>
              <a:schemeClr val="accent1"/>
            </a:solidFill>
            <a:ln>
              <a:solidFill>
                <a:schemeClr val="accent6"/>
              </a:solidFill>
            </a:ln>
          </p:spPr>
          <p:style>
            <a:lnRef idx="1">
              <a:schemeClr val="accent6"/>
            </a:lnRef>
            <a:fillRef idx="2">
              <a:schemeClr val="accent6"/>
            </a:fillRef>
            <a:effectRef idx="1">
              <a:schemeClr val="accent6"/>
            </a:effectRef>
            <a:fontRef idx="minor">
              <a:schemeClr val="dk1"/>
            </a:fontRef>
          </p:style>
          <p:txBody>
            <a:bodyPr vert="horz" wrap="square" lIns="0" tIns="0" rIns="0" bIns="0" numCol="1" anchor="t" anchorCtr="0" compatLnSpc="1"/>
            <a:lstStyle/>
            <a:p>
              <a:pPr algn="ctr" fontAlgn="base">
                <a:spcBef>
                  <a:spcPct val="0"/>
                </a:spcBef>
                <a:spcAft>
                  <a:spcPct val="0"/>
                </a:spcAft>
              </a:pPr>
              <a:r>
                <a:rPr lang="en-US" altLang="zh-CN" sz="1600">
                  <a:solidFill>
                    <a:schemeClr val="lt1"/>
                  </a:solidFill>
                  <a:latin typeface="Consolas" panose="020B0609020204030204" pitchFamily="49" charset="0"/>
                  <a:ea typeface="楷体" panose="02010609060101010101" pitchFamily="49" charset="-122"/>
                  <a:cs typeface="Consolas" panose="020B0609020204030204" pitchFamily="49" charset="0"/>
                </a:rPr>
                <a:t>0</a:t>
              </a:r>
            </a:p>
          </p:txBody>
        </p:sp>
        <p:sp>
          <p:nvSpPr>
            <p:cNvPr id="14" name="Oval 11"/>
            <p:cNvSpPr>
              <a:spLocks noChangeArrowheads="1"/>
            </p:cNvSpPr>
            <p:nvPr>
              <p:custDataLst>
                <p:tags r:id="rId10"/>
              </p:custDataLst>
            </p:nvPr>
          </p:nvSpPr>
          <p:spPr bwMode="auto">
            <a:xfrm>
              <a:off x="4941240" y="3156812"/>
              <a:ext cx="303799" cy="335035"/>
            </a:xfrm>
            <a:prstGeom prst="ellipse">
              <a:avLst/>
            </a:prstGeom>
            <a:solidFill>
              <a:schemeClr val="accent1"/>
            </a:solidFill>
            <a:ln>
              <a:solidFill>
                <a:schemeClr val="accent5"/>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algn="ctr" fontAlgn="base">
                <a:spcBef>
                  <a:spcPct val="0"/>
                </a:spcBef>
                <a:spcAft>
                  <a:spcPct val="0"/>
                </a:spcAft>
              </a:pPr>
              <a:r>
                <a:rPr lang="en-US" altLang="zh-CN" sz="1600">
                  <a:solidFill>
                    <a:schemeClr val="lt1"/>
                  </a:solidFill>
                  <a:latin typeface="Consolas" panose="020B0609020204030204" pitchFamily="49" charset="0"/>
                  <a:ea typeface="楷体" panose="02010609060101010101" pitchFamily="49" charset="-122"/>
                  <a:cs typeface="Consolas" panose="020B0609020204030204" pitchFamily="49" charset="0"/>
                </a:rPr>
                <a:t>5</a:t>
              </a:r>
            </a:p>
          </p:txBody>
        </p:sp>
        <p:sp>
          <p:nvSpPr>
            <p:cNvPr id="15" name="Freeform 10"/>
            <p:cNvSpPr/>
            <p:nvPr>
              <p:custDataLst>
                <p:tags r:id="rId11"/>
              </p:custDataLst>
            </p:nvPr>
          </p:nvSpPr>
          <p:spPr bwMode="auto">
            <a:xfrm>
              <a:off x="3318118" y="2309560"/>
              <a:ext cx="639802" cy="1074"/>
            </a:xfrm>
            <a:custGeom>
              <a:avLst/>
              <a:gdLst/>
              <a:ahLst/>
              <a:cxnLst>
                <a:cxn ang="0">
                  <a:pos x="0" y="6"/>
                </a:cxn>
                <a:cxn ang="0">
                  <a:pos x="596" y="0"/>
                </a:cxn>
              </a:cxnLst>
              <a:rect l="0" t="0" r="r" b="b"/>
              <a:pathLst>
                <a:path w="596" h="6">
                  <a:moveTo>
                    <a:pt x="0" y="6"/>
                  </a:moveTo>
                  <a:lnTo>
                    <a:pt x="596" y="0"/>
                  </a:lnTo>
                </a:path>
              </a:pathLst>
            </a:custGeom>
            <a:ln w="19050">
              <a:solidFill>
                <a:schemeClr val="dk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16" name="Freeform 9"/>
            <p:cNvSpPr/>
            <p:nvPr>
              <p:custDataLst>
                <p:tags r:id="rId12"/>
              </p:custDataLst>
            </p:nvPr>
          </p:nvSpPr>
          <p:spPr bwMode="auto">
            <a:xfrm>
              <a:off x="4259571" y="2316003"/>
              <a:ext cx="681668" cy="1074"/>
            </a:xfrm>
            <a:custGeom>
              <a:avLst/>
              <a:gdLst/>
              <a:ahLst/>
              <a:cxnLst>
                <a:cxn ang="0">
                  <a:pos x="635" y="0"/>
                </a:cxn>
                <a:cxn ang="0">
                  <a:pos x="0" y="12"/>
                </a:cxn>
              </a:cxnLst>
              <a:rect l="0" t="0" r="r" b="b"/>
              <a:pathLst>
                <a:path w="635" h="12">
                  <a:moveTo>
                    <a:pt x="635" y="0"/>
                  </a:moveTo>
                  <a:lnTo>
                    <a:pt x="0" y="12"/>
                  </a:lnTo>
                </a:path>
              </a:pathLst>
            </a:custGeom>
            <a:ln w="19050">
              <a:solidFill>
                <a:schemeClr val="dk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17" name="Line 8"/>
            <p:cNvSpPr>
              <a:spLocks noChangeShapeType="1"/>
            </p:cNvSpPr>
            <p:nvPr>
              <p:custDataLst>
                <p:tags r:id="rId13"/>
              </p:custDataLst>
            </p:nvPr>
          </p:nvSpPr>
          <p:spPr bwMode="auto">
            <a:xfrm>
              <a:off x="3163535" y="2486742"/>
              <a:ext cx="1073" cy="670070"/>
            </a:xfrm>
            <a:prstGeom prst="line">
              <a:avLst/>
            </a:prstGeom>
            <a:ln w="19050">
              <a:solidFill>
                <a:schemeClr val="dk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18" name="Freeform 7"/>
            <p:cNvSpPr/>
            <p:nvPr>
              <p:custDataLst>
                <p:tags r:id="rId14"/>
              </p:custDataLst>
            </p:nvPr>
          </p:nvSpPr>
          <p:spPr bwMode="auto">
            <a:xfrm>
              <a:off x="3325632" y="3351176"/>
              <a:ext cx="649463" cy="1074"/>
            </a:xfrm>
            <a:custGeom>
              <a:avLst/>
              <a:gdLst/>
              <a:ahLst/>
              <a:cxnLst>
                <a:cxn ang="0">
                  <a:pos x="0" y="0"/>
                </a:cxn>
                <a:cxn ang="0">
                  <a:pos x="605" y="30"/>
                </a:cxn>
              </a:cxnLst>
              <a:rect l="0" t="0" r="r" b="b"/>
              <a:pathLst>
                <a:path w="605" h="30">
                  <a:moveTo>
                    <a:pt x="0" y="0"/>
                  </a:moveTo>
                  <a:lnTo>
                    <a:pt x="605" y="30"/>
                  </a:lnTo>
                </a:path>
              </a:pathLst>
            </a:custGeom>
            <a:ln w="19050">
              <a:solidFill>
                <a:schemeClr val="dk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19" name="Freeform 6"/>
            <p:cNvSpPr/>
            <p:nvPr>
              <p:custDataLst>
                <p:tags r:id="rId15"/>
              </p:custDataLst>
            </p:nvPr>
          </p:nvSpPr>
          <p:spPr bwMode="auto">
            <a:xfrm>
              <a:off x="4299291" y="3323256"/>
              <a:ext cx="641949" cy="2148"/>
            </a:xfrm>
            <a:custGeom>
              <a:avLst/>
              <a:gdLst/>
              <a:ahLst/>
              <a:cxnLst>
                <a:cxn ang="0">
                  <a:pos x="0" y="0"/>
                </a:cxn>
                <a:cxn ang="0">
                  <a:pos x="598" y="2"/>
                </a:cxn>
              </a:cxnLst>
              <a:rect l="0" t="0" r="r" b="b"/>
              <a:pathLst>
                <a:path w="598" h="2">
                  <a:moveTo>
                    <a:pt x="0" y="0"/>
                  </a:moveTo>
                  <a:lnTo>
                    <a:pt x="598" y="2"/>
                  </a:lnTo>
                </a:path>
              </a:pathLst>
            </a:custGeom>
            <a:ln w="19050">
              <a:solidFill>
                <a:schemeClr val="dk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20" name="Line 5"/>
            <p:cNvSpPr>
              <a:spLocks noChangeShapeType="1"/>
            </p:cNvSpPr>
            <p:nvPr>
              <p:custDataLst>
                <p:tags r:id="rId16"/>
              </p:custDataLst>
            </p:nvPr>
          </p:nvSpPr>
          <p:spPr bwMode="auto">
            <a:xfrm>
              <a:off x="5134468" y="2486742"/>
              <a:ext cx="0" cy="670070"/>
            </a:xfrm>
            <a:prstGeom prst="line">
              <a:avLst/>
            </a:prstGeom>
            <a:ln w="19050">
              <a:solidFill>
                <a:schemeClr val="dk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21" name="Line 4"/>
            <p:cNvSpPr>
              <a:spLocks noChangeShapeType="1"/>
            </p:cNvSpPr>
            <p:nvPr/>
          </p:nvSpPr>
          <p:spPr bwMode="auto">
            <a:xfrm flipV="1">
              <a:off x="4138180" y="2486742"/>
              <a:ext cx="0" cy="670070"/>
            </a:xfrm>
            <a:prstGeom prst="line">
              <a:avLst/>
            </a:prstGeom>
            <a:noFill/>
            <a:ln w="19050">
              <a:solidFill>
                <a:srgbClr val="000000"/>
              </a:solidFill>
              <a:round/>
              <a:headEnd type="none" w="med" len="med"/>
              <a:tailEnd type="arrow" w="med" len="med"/>
            </a:ln>
          </p:spPr>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22" name="Freeform 3"/>
            <p:cNvSpPr/>
            <p:nvPr>
              <p:custDataLst>
                <p:tags r:id="rId17"/>
              </p:custDataLst>
            </p:nvPr>
          </p:nvSpPr>
          <p:spPr bwMode="auto">
            <a:xfrm>
              <a:off x="3275178" y="2422312"/>
              <a:ext cx="732122" cy="790339"/>
            </a:xfrm>
            <a:custGeom>
              <a:avLst/>
              <a:gdLst/>
              <a:ahLst/>
              <a:cxnLst>
                <a:cxn ang="0">
                  <a:pos x="0" y="736"/>
                </a:cxn>
                <a:cxn ang="0">
                  <a:pos x="682" y="0"/>
                </a:cxn>
              </a:cxnLst>
              <a:rect l="0" t="0" r="r" b="b"/>
              <a:pathLst>
                <a:path w="682" h="736">
                  <a:moveTo>
                    <a:pt x="0" y="736"/>
                  </a:moveTo>
                  <a:lnTo>
                    <a:pt x="682" y="0"/>
                  </a:lnTo>
                </a:path>
              </a:pathLst>
            </a:custGeom>
            <a:ln w="19050">
              <a:solidFill>
                <a:schemeClr val="dk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23" name="Freeform 2"/>
            <p:cNvSpPr/>
            <p:nvPr>
              <p:custDataLst>
                <p:tags r:id="rId18"/>
              </p:custDataLst>
            </p:nvPr>
          </p:nvSpPr>
          <p:spPr bwMode="auto">
            <a:xfrm>
              <a:off x="4259571" y="2419090"/>
              <a:ext cx="717093" cy="772084"/>
            </a:xfrm>
            <a:custGeom>
              <a:avLst/>
              <a:gdLst/>
              <a:ahLst/>
              <a:cxnLst>
                <a:cxn ang="0">
                  <a:pos x="668" y="719"/>
                </a:cxn>
                <a:cxn ang="0">
                  <a:pos x="0" y="0"/>
                </a:cxn>
              </a:cxnLst>
              <a:rect l="0" t="0" r="r" b="b"/>
              <a:pathLst>
                <a:path w="668" h="719">
                  <a:moveTo>
                    <a:pt x="668" y="719"/>
                  </a:moveTo>
                  <a:lnTo>
                    <a:pt x="0" y="0"/>
                  </a:lnTo>
                </a:path>
              </a:pathLst>
            </a:custGeom>
            <a:ln w="19050">
              <a:solidFill>
                <a:schemeClr val="dk1"/>
              </a:solidFill>
              <a:headEnd type="arrow" w="med" len="med"/>
              <a:tailEnd type="none"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grpSp>
      <p:sp>
        <p:nvSpPr>
          <p:cNvPr id="24" name="上弧形箭头 23"/>
          <p:cNvSpPr/>
          <p:nvPr>
            <p:custDataLst>
              <p:tags r:id="rId2"/>
            </p:custDataLst>
          </p:nvPr>
        </p:nvSpPr>
        <p:spPr bwMode="auto">
          <a:xfrm>
            <a:off x="7216878" y="1698468"/>
            <a:ext cx="1245176" cy="603977"/>
          </a:xfrm>
          <a:prstGeom prst="curvedDownArrow">
            <a:avLst/>
          </a:prstGeom>
          <a:gradFill>
            <a:gsLst>
              <a:gs pos="0">
                <a:srgbClr val="C0262E"/>
              </a:gs>
              <a:gs pos="95000">
                <a:srgbClr val="CD5158"/>
              </a:gs>
            </a:gsLst>
          </a:gradFill>
          <a:ln>
            <a:solidFill>
              <a:schemeClr val="accent2"/>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0" compatLnSpc="1"/>
          <a:lstStyle/>
          <a:p>
            <a:pPr algn="ctr"/>
            <a:endParaRPr lang="zh-CN" altLang="en-US" sz="16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26" name="文本框 25"/>
          <p:cNvSpPr txBox="1"/>
          <p:nvPr/>
        </p:nvSpPr>
        <p:spPr>
          <a:xfrm>
            <a:off x="1100703" y="166638"/>
            <a:ext cx="792480" cy="460375"/>
          </a:xfrm>
          <a:prstGeom prst="rect">
            <a:avLst/>
          </a:prstGeom>
          <a:noFill/>
        </p:spPr>
        <p:txBody>
          <a:bodyPr wrap="none" rtlCol="0" anchor="ctr">
            <a:spAutoFit/>
          </a:bodyPr>
          <a:lstStyle/>
          <a:p>
            <a:r>
              <a:rPr lang="zh-CN" altLang="en-US" sz="2400">
                <a:solidFill>
                  <a:schemeClr val="accent1"/>
                </a:solidFill>
                <a:latin typeface="微软雅黑" panose="020B0503020204020204" pitchFamily="34" charset="-122"/>
                <a:ea typeface="微软雅黑" panose="020B0503020204020204" pitchFamily="34" charset="-122"/>
                <a:cs typeface="Arial" panose="020B0604020202020204"/>
              </a:rPr>
              <a:t>示例</a:t>
            </a:r>
            <a:endParaRPr lang="zh-CN" altLang="en-US" sz="2400" dirty="0">
              <a:solidFill>
                <a:schemeClr val="accent1"/>
              </a:solidFill>
              <a:latin typeface="微软雅黑" panose="020B0503020204020204" pitchFamily="34" charset="-122"/>
              <a:ea typeface="微软雅黑" panose="020B0503020204020204" pitchFamily="34" charset="-122"/>
              <a:cs typeface="Arial" panose="020B0604020202020204"/>
            </a:endParaRPr>
          </a:p>
        </p:txBody>
      </p:sp>
      <p:grpSp>
        <p:nvGrpSpPr>
          <p:cNvPr id="27" name="组合 26"/>
          <p:cNvGrpSpPr/>
          <p:nvPr/>
        </p:nvGrpSpPr>
        <p:grpSpPr>
          <a:xfrm>
            <a:off x="1246249" y="1071596"/>
            <a:ext cx="1390442" cy="517274"/>
            <a:chOff x="1396240" y="2304668"/>
            <a:chExt cx="1890287" cy="480002"/>
          </a:xfrm>
        </p:grpSpPr>
        <p:sp>
          <p:nvSpPr>
            <p:cNvPr id="28" name="矩形: 圆角 27"/>
            <p:cNvSpPr/>
            <p:nvPr>
              <p:custDataLst>
                <p:tags r:id="rId3"/>
              </p:custDataLst>
            </p:nvPr>
          </p:nvSpPr>
          <p:spPr>
            <a:xfrm>
              <a:off x="1396240" y="2304668"/>
              <a:ext cx="1890287" cy="480002"/>
            </a:xfrm>
            <a:prstGeom prst="round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lt1"/>
                </a:solidFill>
              </a:endParaRPr>
            </a:p>
          </p:txBody>
        </p:sp>
        <p:sp>
          <p:nvSpPr>
            <p:cNvPr id="29" name="文本框 28"/>
            <p:cNvSpPr txBox="1"/>
            <p:nvPr>
              <p:custDataLst>
                <p:tags r:id="rId4"/>
              </p:custDataLst>
            </p:nvPr>
          </p:nvSpPr>
          <p:spPr>
            <a:xfrm>
              <a:off x="1433296" y="2360437"/>
              <a:ext cx="1853231" cy="370046"/>
            </a:xfrm>
            <a:prstGeom prst="rect">
              <a:avLst/>
            </a:prstGeom>
            <a:noFill/>
          </p:spPr>
          <p:txBody>
            <a:bodyPr wrap="square" rtlCol="0">
              <a:spAutoFit/>
            </a:bodyPr>
            <a:lstStyle/>
            <a:p>
              <a:pPr algn="ctr"/>
              <a:r>
                <a:rPr lang="zh-CN" altLang="en-US" sz="2000" b="1">
                  <a:solidFill>
                    <a:schemeClr val="lt1"/>
                  </a:solidFill>
                  <a:latin typeface="微软雅黑" panose="020B0503020204020204" pitchFamily="34" charset="-122"/>
                  <a:ea typeface="微软雅黑" panose="020B0503020204020204" pitchFamily="34" charset="-122"/>
                </a:rPr>
                <a:t>程序验证</a:t>
              </a:r>
            </a:p>
          </p:txBody>
        </p:sp>
      </p:gr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wipe(left)">
                                      <p:cBhvr>
                                        <p:cTn id="7" dur="500"/>
                                        <p:tgtEl>
                                          <p:spTgt spid="2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fade">
                                      <p:cBhvr>
                                        <p:cTn id="11" dur="500"/>
                                        <p:tgtEl>
                                          <p:spTgt spid="27"/>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24"/>
                                        </p:tgtEl>
                                        <p:attrNameLst>
                                          <p:attrName>style.visibility</p:attrName>
                                        </p:attrNameLst>
                                      </p:cBhvr>
                                      <p:to>
                                        <p:strVal val="visible"/>
                                      </p:to>
                                    </p:set>
                                    <p:animEffect transition="in" filter="fade">
                                      <p:cBhvr>
                                        <p:cTn id="23" dur="500"/>
                                        <p:tgtEl>
                                          <p:spTgt spid="24"/>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1026"/>
                                        </p:tgtEl>
                                        <p:attrNameLst>
                                          <p:attrName>style.visibility</p:attrName>
                                        </p:attrNameLst>
                                      </p:cBhvr>
                                      <p:to>
                                        <p:strVal val="visible"/>
                                      </p:to>
                                    </p:set>
                                    <p:animEffect transition="in" filter="fade">
                                      <p:cBhvr>
                                        <p:cTn id="2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24" grpId="0" bldLvl="0" animBg="1"/>
      <p:bldP spid="26" grpId="0"/>
    </p:bld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Box 2"/>
          <p:cNvSpPr txBox="1"/>
          <p:nvPr/>
        </p:nvSpPr>
        <p:spPr>
          <a:xfrm>
            <a:off x="1100703" y="1279403"/>
            <a:ext cx="4429156" cy="398780"/>
          </a:xfrm>
          <a:prstGeom prst="rect">
            <a:avLst/>
          </a:prstGeom>
          <a:noFill/>
        </p:spPr>
        <p:txBody>
          <a:bodyPr wrap="square" rtlCol="0">
            <a:spAutoFit/>
          </a:bodyPr>
          <a:lstStyle/>
          <a:p>
            <a:r>
              <a:rPr lang="zh-CN" altLang="zh-CN" sz="2000">
                <a:solidFill>
                  <a:srgbClr val="000000"/>
                </a:solidFill>
                <a:latin typeface="微软雅黑" panose="020B0503020204020204" pitchFamily="34" charset="-122"/>
                <a:ea typeface="微软雅黑" panose="020B0503020204020204" pitchFamily="34" charset="-122"/>
                <a:cs typeface="Consolas" panose="020B0609020204030204" pitchFamily="49" charset="0"/>
              </a:rPr>
              <a:t>假设解空间树中每个结点有一个层次</a:t>
            </a:r>
            <a:r>
              <a:rPr lang="en-US" altLang="zh-CN" sz="2000" i="1">
                <a:solidFill>
                  <a:srgbClr val="000000"/>
                </a:solidFill>
                <a:latin typeface="微软雅黑" panose="020B0503020204020204" pitchFamily="34" charset="-122"/>
                <a:ea typeface="微软雅黑" panose="020B0503020204020204" pitchFamily="34" charset="-122"/>
                <a:cs typeface="Consolas" panose="020B0609020204030204" pitchFamily="49" charset="0"/>
              </a:rPr>
              <a:t>i</a:t>
            </a:r>
          </a:p>
        </p:txBody>
      </p:sp>
      <p:grpSp>
        <p:nvGrpSpPr>
          <p:cNvPr id="53" name="组合 52"/>
          <p:cNvGrpSpPr/>
          <p:nvPr/>
        </p:nvGrpSpPr>
        <p:grpSpPr>
          <a:xfrm>
            <a:off x="6096000" y="2347116"/>
            <a:ext cx="3581948" cy="2950116"/>
            <a:chOff x="1561556" y="1580200"/>
            <a:chExt cx="3581948" cy="2950116"/>
          </a:xfrm>
        </p:grpSpPr>
        <p:sp>
          <p:nvSpPr>
            <p:cNvPr id="10" name="Oval 20"/>
            <p:cNvSpPr>
              <a:spLocks noChangeArrowheads="1"/>
            </p:cNvSpPr>
            <p:nvPr>
              <p:custDataLst>
                <p:tags r:id="rId1"/>
              </p:custDataLst>
            </p:nvPr>
          </p:nvSpPr>
          <p:spPr bwMode="auto">
            <a:xfrm>
              <a:off x="2156492" y="1663146"/>
              <a:ext cx="311776" cy="310338"/>
            </a:xfrm>
            <a:prstGeom prst="ellipse">
              <a:avLst/>
            </a:prstGeom>
            <a:gradFill>
              <a:gsLst>
                <a:gs pos="0">
                  <a:schemeClr val="accent6">
                    <a:lumMod val="110000"/>
                    <a:satMod val="105000"/>
                    <a:tint val="67000"/>
                  </a:schemeClr>
                </a:gs>
                <a:gs pos="50000">
                  <a:schemeClr val="accent6">
                    <a:lumMod val="105000"/>
                    <a:satMod val="103000"/>
                    <a:tint val="73000"/>
                  </a:schemeClr>
                </a:gs>
                <a:gs pos="100000">
                  <a:schemeClr val="accent6">
                    <a:lumMod val="105000"/>
                    <a:satMod val="109000"/>
                    <a:tint val="81000"/>
                  </a:schemeClr>
                </a:gs>
                <a:gs pos="0">
                  <a:srgbClr val="3B3E4D">
                    <a:lumMod val="90000"/>
                    <a:lumOff val="10000"/>
                  </a:srgbClr>
                </a:gs>
                <a:gs pos="50000">
                  <a:srgbClr val="3B3E4D">
                    <a:lumMod val="95000"/>
                    <a:lumOff val="5000"/>
                  </a:srgbClr>
                </a:gs>
                <a:gs pos="100000">
                  <a:srgbClr val="3B3E4D">
                    <a:lumMod val="95000"/>
                    <a:lumOff val="5000"/>
                  </a:srgbClr>
                </a:gs>
              </a:gsLst>
              <a:lin ang="5400000" scaled="0"/>
            </a:gradFill>
            <a:ln>
              <a:solidFill>
                <a:schemeClr val="accent6"/>
              </a:solidFill>
            </a:ln>
          </p:spPr>
          <p:style>
            <a:lnRef idx="1">
              <a:schemeClr val="accent6"/>
            </a:lnRef>
            <a:fillRef idx="2">
              <a:schemeClr val="accent6"/>
            </a:fillRef>
            <a:effectRef idx="1">
              <a:schemeClr val="accent6"/>
            </a:effectRef>
            <a:fontRef idx="minor">
              <a:schemeClr val="dk1"/>
            </a:fontRef>
          </p:style>
          <p:txBody>
            <a:bodyPr vert="horz" wrap="square" lIns="0" tIns="0" rIns="0" bIns="0" numCol="1" anchor="t" anchorCtr="0" compatLnSpc="1"/>
            <a:lstStyle/>
            <a:p>
              <a:pPr algn="ctr" fontAlgn="base">
                <a:lnSpc>
                  <a:spcPts val="1800"/>
                </a:lnSpc>
                <a:spcBef>
                  <a:spcPct val="0"/>
                </a:spcBef>
                <a:spcAft>
                  <a:spcPct val="0"/>
                </a:spcAft>
              </a:pPr>
              <a:r>
                <a:rPr lang="en-US" altLang="zh-CN">
                  <a:solidFill>
                    <a:srgbClr val="FFFFFF"/>
                  </a:solidFill>
                  <a:latin typeface="微软雅黑" panose="020B0503020204020204" pitchFamily="34" charset="-122"/>
                  <a:ea typeface="微软雅黑" panose="020B0503020204020204" pitchFamily="34" charset="-122"/>
                  <a:cs typeface="Consolas" panose="020B0609020204030204" pitchFamily="49" charset="0"/>
                </a:rPr>
                <a:t>0</a:t>
              </a:r>
            </a:p>
          </p:txBody>
        </p:sp>
        <p:sp>
          <p:nvSpPr>
            <p:cNvPr id="12" name="Oval 19"/>
            <p:cNvSpPr>
              <a:spLocks noChangeArrowheads="1"/>
            </p:cNvSpPr>
            <p:nvPr>
              <p:custDataLst>
                <p:tags r:id="rId2"/>
              </p:custDataLst>
            </p:nvPr>
          </p:nvSpPr>
          <p:spPr bwMode="auto">
            <a:xfrm>
              <a:off x="1561556" y="2183308"/>
              <a:ext cx="311776" cy="311333"/>
            </a:xfrm>
            <a:prstGeom prst="ellipse">
              <a:avLst/>
            </a:prstGeom>
            <a:gradFill>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5"/>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algn="ctr" fontAlgn="base">
                <a:lnSpc>
                  <a:spcPts val="1800"/>
                </a:lnSpc>
                <a:spcBef>
                  <a:spcPct val="0"/>
                </a:spcBef>
                <a:spcAft>
                  <a:spcPct val="0"/>
                </a:spcAft>
              </a:pPr>
              <a:r>
                <a:rPr lang="en-US" altLang="zh-CN">
                  <a:solidFill>
                    <a:srgbClr val="FFFFFF"/>
                  </a:solidFill>
                  <a:latin typeface="微软雅黑" panose="020B0503020204020204" pitchFamily="34" charset="-122"/>
                  <a:ea typeface="微软雅黑" panose="020B0503020204020204" pitchFamily="34" charset="-122"/>
                  <a:cs typeface="Consolas" panose="020B0609020204030204" pitchFamily="49" charset="0"/>
                </a:rPr>
                <a:t>1</a:t>
              </a:r>
            </a:p>
          </p:txBody>
        </p:sp>
        <p:sp>
          <p:nvSpPr>
            <p:cNvPr id="14" name="Oval 18"/>
            <p:cNvSpPr>
              <a:spLocks noChangeArrowheads="1"/>
            </p:cNvSpPr>
            <p:nvPr>
              <p:custDataLst>
                <p:tags r:id="rId3"/>
              </p:custDataLst>
            </p:nvPr>
          </p:nvSpPr>
          <p:spPr bwMode="auto">
            <a:xfrm>
              <a:off x="1571636" y="2864713"/>
              <a:ext cx="311776" cy="310338"/>
            </a:xfrm>
            <a:prstGeom prst="ellipse">
              <a:avLst/>
            </a:prstGeom>
            <a:gradFill>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 pos="0">
                  <a:srgbClr val="3B3E4D">
                    <a:lumMod val="90000"/>
                    <a:lumOff val="10000"/>
                  </a:srgbClr>
                </a:gs>
                <a:gs pos="50000">
                  <a:srgbClr val="3B3E4D">
                    <a:lumMod val="95000"/>
                    <a:lumOff val="5000"/>
                  </a:srgbClr>
                </a:gs>
                <a:gs pos="100000">
                  <a:srgbClr val="3B3E4D">
                    <a:lumMod val="95000"/>
                    <a:lumOff val="5000"/>
                  </a:srgbClr>
                </a:gs>
              </a:gsLst>
              <a:lin ang="5400000" scaled="0"/>
            </a:gradFill>
            <a:ln>
              <a:solidFill>
                <a:schemeClr val="accent2"/>
              </a:solidFill>
            </a:ln>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lstStyle/>
            <a:p>
              <a:pPr algn="ctr" fontAlgn="base">
                <a:lnSpc>
                  <a:spcPts val="1800"/>
                </a:lnSpc>
                <a:spcBef>
                  <a:spcPct val="0"/>
                </a:spcBef>
                <a:spcAft>
                  <a:spcPct val="0"/>
                </a:spcAft>
              </a:pPr>
              <a:r>
                <a:rPr lang="en-US" altLang="zh-CN">
                  <a:solidFill>
                    <a:srgbClr val="FFFFFF"/>
                  </a:solidFill>
                  <a:latin typeface="微软雅黑" panose="020B0503020204020204" pitchFamily="34" charset="-122"/>
                  <a:ea typeface="微软雅黑" panose="020B0503020204020204" pitchFamily="34" charset="-122"/>
                  <a:cs typeface="Consolas" panose="020B0609020204030204" pitchFamily="49" charset="0"/>
                </a:rPr>
                <a:t>5</a:t>
              </a:r>
            </a:p>
          </p:txBody>
        </p:sp>
        <p:sp>
          <p:nvSpPr>
            <p:cNvPr id="16" name="Oval 17"/>
            <p:cNvSpPr>
              <a:spLocks noChangeArrowheads="1"/>
            </p:cNvSpPr>
            <p:nvPr>
              <p:custDataLst>
                <p:tags r:id="rId4"/>
              </p:custDataLst>
            </p:nvPr>
          </p:nvSpPr>
          <p:spPr bwMode="auto">
            <a:xfrm>
              <a:off x="2759037" y="2204249"/>
              <a:ext cx="311776" cy="312328"/>
            </a:xfrm>
            <a:prstGeom prst="ellipse">
              <a:avLst/>
            </a:prstGeom>
            <a:gradFill>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5"/>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algn="ctr" fontAlgn="base">
                <a:lnSpc>
                  <a:spcPts val="1800"/>
                </a:lnSpc>
                <a:spcBef>
                  <a:spcPct val="0"/>
                </a:spcBef>
                <a:spcAft>
                  <a:spcPct val="0"/>
                </a:spcAft>
              </a:pPr>
              <a:r>
                <a:rPr lang="en-US" altLang="zh-CN">
                  <a:solidFill>
                    <a:srgbClr val="FFFFFF"/>
                  </a:solidFill>
                  <a:latin typeface="微软雅黑" panose="020B0503020204020204" pitchFamily="34" charset="-122"/>
                  <a:ea typeface="微软雅黑" panose="020B0503020204020204" pitchFamily="34" charset="-122"/>
                  <a:cs typeface="Consolas" panose="020B0609020204030204" pitchFamily="49" charset="0"/>
                </a:rPr>
                <a:t>3</a:t>
              </a:r>
            </a:p>
          </p:txBody>
        </p:sp>
        <p:sp>
          <p:nvSpPr>
            <p:cNvPr id="17" name="Oval 16"/>
            <p:cNvSpPr>
              <a:spLocks noChangeArrowheads="1"/>
            </p:cNvSpPr>
            <p:nvPr>
              <p:custDataLst>
                <p:tags r:id="rId5"/>
              </p:custDataLst>
            </p:nvPr>
          </p:nvSpPr>
          <p:spPr bwMode="auto">
            <a:xfrm>
              <a:off x="2332280" y="2864713"/>
              <a:ext cx="311776" cy="312328"/>
            </a:xfrm>
            <a:prstGeom prst="ellipse">
              <a:avLst/>
            </a:prstGeom>
            <a:gradFill>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5"/>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algn="ctr" fontAlgn="base">
                <a:lnSpc>
                  <a:spcPts val="1800"/>
                </a:lnSpc>
                <a:spcBef>
                  <a:spcPct val="0"/>
                </a:spcBef>
                <a:spcAft>
                  <a:spcPct val="0"/>
                </a:spcAft>
              </a:pPr>
              <a:r>
                <a:rPr lang="en-US" altLang="zh-CN">
                  <a:solidFill>
                    <a:srgbClr val="FFFFFF"/>
                  </a:solidFill>
                  <a:latin typeface="微软雅黑" panose="020B0503020204020204" pitchFamily="34" charset="-122"/>
                  <a:ea typeface="微软雅黑" panose="020B0503020204020204" pitchFamily="34" charset="-122"/>
                  <a:cs typeface="Consolas" panose="020B0609020204030204" pitchFamily="49" charset="0"/>
                </a:rPr>
                <a:t>1</a:t>
              </a:r>
            </a:p>
          </p:txBody>
        </p:sp>
        <p:sp>
          <p:nvSpPr>
            <p:cNvPr id="18" name="Oval 15"/>
            <p:cNvSpPr>
              <a:spLocks noChangeArrowheads="1"/>
            </p:cNvSpPr>
            <p:nvPr>
              <p:custDataLst>
                <p:tags r:id="rId6"/>
              </p:custDataLst>
            </p:nvPr>
          </p:nvSpPr>
          <p:spPr bwMode="auto">
            <a:xfrm>
              <a:off x="3210117" y="2864713"/>
              <a:ext cx="311776" cy="311333"/>
            </a:xfrm>
            <a:prstGeom prst="ellipse">
              <a:avLst/>
            </a:prstGeom>
            <a:gradFill>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5"/>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algn="ctr" fontAlgn="base">
                <a:lnSpc>
                  <a:spcPts val="1800"/>
                </a:lnSpc>
                <a:spcBef>
                  <a:spcPct val="0"/>
                </a:spcBef>
                <a:spcAft>
                  <a:spcPct val="0"/>
                </a:spcAft>
              </a:pPr>
              <a:r>
                <a:rPr lang="en-US" altLang="zh-CN">
                  <a:solidFill>
                    <a:srgbClr val="FFFFFF"/>
                  </a:solidFill>
                  <a:latin typeface="微软雅黑" panose="020B0503020204020204" pitchFamily="34" charset="-122"/>
                  <a:ea typeface="微软雅黑" panose="020B0503020204020204" pitchFamily="34" charset="-122"/>
                  <a:cs typeface="Consolas" panose="020B0609020204030204" pitchFamily="49" charset="0"/>
                </a:rPr>
                <a:t>4</a:t>
              </a:r>
            </a:p>
          </p:txBody>
        </p:sp>
        <p:sp>
          <p:nvSpPr>
            <p:cNvPr id="19" name="Oval 14"/>
            <p:cNvSpPr>
              <a:spLocks noChangeArrowheads="1"/>
            </p:cNvSpPr>
            <p:nvPr>
              <p:custDataLst>
                <p:tags r:id="rId7"/>
              </p:custDataLst>
            </p:nvPr>
          </p:nvSpPr>
          <p:spPr bwMode="auto">
            <a:xfrm>
              <a:off x="2332280" y="3506277"/>
              <a:ext cx="311776" cy="309344"/>
            </a:xfrm>
            <a:prstGeom prst="ellipse">
              <a:avLst/>
            </a:prstGeom>
            <a:gradFill>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 pos="0">
                  <a:srgbClr val="3B3E4D">
                    <a:lumMod val="90000"/>
                    <a:lumOff val="10000"/>
                  </a:srgbClr>
                </a:gs>
                <a:gs pos="50000">
                  <a:srgbClr val="3B3E4D">
                    <a:lumMod val="95000"/>
                    <a:lumOff val="5000"/>
                  </a:srgbClr>
                </a:gs>
                <a:gs pos="100000">
                  <a:srgbClr val="3B3E4D">
                    <a:lumMod val="95000"/>
                    <a:lumOff val="5000"/>
                  </a:srgbClr>
                </a:gs>
              </a:gsLst>
              <a:lin ang="5400000" scaled="0"/>
            </a:gradFill>
            <a:ln>
              <a:solidFill>
                <a:schemeClr val="accent2"/>
              </a:solidFill>
            </a:ln>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lstStyle/>
            <a:p>
              <a:pPr algn="ctr" fontAlgn="base">
                <a:lnSpc>
                  <a:spcPts val="1800"/>
                </a:lnSpc>
                <a:spcBef>
                  <a:spcPct val="0"/>
                </a:spcBef>
                <a:spcAft>
                  <a:spcPct val="0"/>
                </a:spcAft>
              </a:pPr>
              <a:r>
                <a:rPr lang="en-US" altLang="zh-CN">
                  <a:solidFill>
                    <a:srgbClr val="FFFFFF"/>
                  </a:solidFill>
                  <a:latin typeface="微软雅黑" panose="020B0503020204020204" pitchFamily="34" charset="-122"/>
                  <a:ea typeface="微软雅黑" panose="020B0503020204020204" pitchFamily="34" charset="-122"/>
                  <a:cs typeface="Consolas" panose="020B0609020204030204" pitchFamily="49" charset="0"/>
                </a:rPr>
                <a:t>5</a:t>
              </a:r>
            </a:p>
          </p:txBody>
        </p:sp>
        <p:sp>
          <p:nvSpPr>
            <p:cNvPr id="20" name="Oval 13"/>
            <p:cNvSpPr>
              <a:spLocks noChangeArrowheads="1"/>
            </p:cNvSpPr>
            <p:nvPr>
              <p:custDataLst>
                <p:tags r:id="rId8"/>
              </p:custDataLst>
            </p:nvPr>
          </p:nvSpPr>
          <p:spPr bwMode="auto">
            <a:xfrm>
              <a:off x="2876229" y="3506277"/>
              <a:ext cx="311776" cy="312328"/>
            </a:xfrm>
            <a:prstGeom prst="ellipse">
              <a:avLst/>
            </a:prstGeom>
            <a:gradFill>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5"/>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algn="ctr" fontAlgn="base">
                <a:lnSpc>
                  <a:spcPts val="1800"/>
                </a:lnSpc>
                <a:spcBef>
                  <a:spcPct val="0"/>
                </a:spcBef>
                <a:spcAft>
                  <a:spcPct val="0"/>
                </a:spcAft>
              </a:pPr>
              <a:r>
                <a:rPr lang="en-US" altLang="zh-CN">
                  <a:solidFill>
                    <a:srgbClr val="FFFFFF"/>
                  </a:solidFill>
                  <a:latin typeface="微软雅黑" panose="020B0503020204020204" pitchFamily="34" charset="-122"/>
                  <a:ea typeface="微软雅黑" panose="020B0503020204020204" pitchFamily="34" charset="-122"/>
                  <a:cs typeface="Consolas" panose="020B0609020204030204" pitchFamily="49" charset="0"/>
                </a:rPr>
                <a:t>1</a:t>
              </a:r>
            </a:p>
          </p:txBody>
        </p:sp>
        <p:sp>
          <p:nvSpPr>
            <p:cNvPr id="21" name="Oval 12"/>
            <p:cNvSpPr>
              <a:spLocks noChangeArrowheads="1"/>
            </p:cNvSpPr>
            <p:nvPr>
              <p:custDataLst>
                <p:tags r:id="rId9"/>
              </p:custDataLst>
            </p:nvPr>
          </p:nvSpPr>
          <p:spPr bwMode="auto">
            <a:xfrm>
              <a:off x="3574961" y="3506277"/>
              <a:ext cx="311776" cy="311333"/>
            </a:xfrm>
            <a:prstGeom prst="ellipse">
              <a:avLst/>
            </a:prstGeom>
            <a:gradFill>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 pos="0">
                  <a:srgbClr val="3B3E4D">
                    <a:lumMod val="90000"/>
                    <a:lumOff val="10000"/>
                  </a:srgbClr>
                </a:gs>
                <a:gs pos="50000">
                  <a:srgbClr val="3B3E4D">
                    <a:lumMod val="95000"/>
                    <a:lumOff val="5000"/>
                  </a:srgbClr>
                </a:gs>
                <a:gs pos="100000">
                  <a:srgbClr val="3B3E4D">
                    <a:lumMod val="95000"/>
                    <a:lumOff val="5000"/>
                  </a:srgbClr>
                </a:gs>
              </a:gsLst>
              <a:lin ang="5400000" scaled="0"/>
            </a:gradFill>
            <a:ln>
              <a:solidFill>
                <a:schemeClr val="accent2"/>
              </a:solidFill>
            </a:ln>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lstStyle/>
            <a:p>
              <a:pPr algn="ctr" fontAlgn="base">
                <a:lnSpc>
                  <a:spcPts val="1800"/>
                </a:lnSpc>
                <a:spcBef>
                  <a:spcPct val="0"/>
                </a:spcBef>
                <a:spcAft>
                  <a:spcPct val="0"/>
                </a:spcAft>
              </a:pPr>
              <a:r>
                <a:rPr lang="en-US" altLang="zh-CN">
                  <a:solidFill>
                    <a:srgbClr val="FFFFFF"/>
                  </a:solidFill>
                  <a:latin typeface="微软雅黑" panose="020B0503020204020204" pitchFamily="34" charset="-122"/>
                  <a:ea typeface="微软雅黑" panose="020B0503020204020204" pitchFamily="34" charset="-122"/>
                  <a:cs typeface="Consolas" panose="020B0609020204030204" pitchFamily="49" charset="0"/>
                </a:rPr>
                <a:t>5</a:t>
              </a:r>
            </a:p>
          </p:txBody>
        </p:sp>
        <p:sp>
          <p:nvSpPr>
            <p:cNvPr id="22" name="Oval 11"/>
            <p:cNvSpPr>
              <a:spLocks noChangeArrowheads="1"/>
            </p:cNvSpPr>
            <p:nvPr>
              <p:custDataLst>
                <p:tags r:id="rId10"/>
              </p:custDataLst>
            </p:nvPr>
          </p:nvSpPr>
          <p:spPr bwMode="auto">
            <a:xfrm>
              <a:off x="2866083" y="4121981"/>
              <a:ext cx="311776" cy="311333"/>
            </a:xfrm>
            <a:prstGeom prst="ellipse">
              <a:avLst/>
            </a:prstGeom>
            <a:gradFill>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 pos="0">
                  <a:srgbClr val="3B3E4D">
                    <a:lumMod val="90000"/>
                    <a:lumOff val="10000"/>
                  </a:srgbClr>
                </a:gs>
                <a:gs pos="50000">
                  <a:srgbClr val="3B3E4D">
                    <a:lumMod val="95000"/>
                    <a:lumOff val="5000"/>
                  </a:srgbClr>
                </a:gs>
                <a:gs pos="100000">
                  <a:srgbClr val="3B3E4D">
                    <a:lumMod val="95000"/>
                    <a:lumOff val="5000"/>
                  </a:srgbClr>
                </a:gs>
              </a:gsLst>
              <a:lin ang="5400000" scaled="0"/>
            </a:gradFill>
            <a:ln>
              <a:solidFill>
                <a:schemeClr val="accent2"/>
              </a:solidFill>
            </a:ln>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lstStyle/>
            <a:p>
              <a:pPr algn="ctr" fontAlgn="base">
                <a:lnSpc>
                  <a:spcPts val="1800"/>
                </a:lnSpc>
                <a:spcBef>
                  <a:spcPct val="0"/>
                </a:spcBef>
                <a:spcAft>
                  <a:spcPct val="0"/>
                </a:spcAft>
              </a:pPr>
              <a:r>
                <a:rPr lang="en-US" altLang="zh-CN">
                  <a:solidFill>
                    <a:srgbClr val="FFFFFF"/>
                  </a:solidFill>
                  <a:latin typeface="微软雅黑" panose="020B0503020204020204" pitchFamily="34" charset="-122"/>
                  <a:ea typeface="微软雅黑" panose="020B0503020204020204" pitchFamily="34" charset="-122"/>
                  <a:cs typeface="Consolas" panose="020B0609020204030204" pitchFamily="49" charset="0"/>
                </a:rPr>
                <a:t>5</a:t>
              </a:r>
            </a:p>
          </p:txBody>
        </p:sp>
        <p:sp>
          <p:nvSpPr>
            <p:cNvPr id="23" name="AutoShape 10"/>
            <p:cNvSpPr>
              <a:spLocks noChangeShapeType="1"/>
            </p:cNvSpPr>
            <p:nvPr/>
          </p:nvSpPr>
          <p:spPr bwMode="auto">
            <a:xfrm flipH="1">
              <a:off x="1838082" y="1927730"/>
              <a:ext cx="363738" cy="322274"/>
            </a:xfrm>
            <a:prstGeom prst="straightConnector1">
              <a:avLst/>
            </a:prstGeom>
            <a:noFill/>
            <a:ln w="9525">
              <a:solidFill>
                <a:srgbClr val="000000"/>
              </a:solidFill>
              <a:round/>
              <a:tailEnd type="arrow" w="sm" len="sm"/>
            </a:ln>
          </p:spPr>
          <p:txBody>
            <a:bodyPr vert="horz" wrap="square" lIns="91440" tIns="45720" rIns="91440" bIns="45720" numCol="1" anchor="t" anchorCtr="0" compatLnSpc="1"/>
            <a:lstStyle/>
            <a:p>
              <a:pPr>
                <a:lnSpc>
                  <a:spcPts val="1800"/>
                </a:lnSpc>
              </a:pPr>
              <a:endParaRPr lang="zh-CN" altLang="en-US">
                <a:solidFill>
                  <a:srgbClr val="525252"/>
                </a:solidFill>
                <a:latin typeface="Consolas" panose="020B0609020204030204" pitchFamily="49" charset="0"/>
                <a:cs typeface="Consolas" panose="020B0609020204030204" pitchFamily="49" charset="0"/>
              </a:endParaRPr>
            </a:p>
          </p:txBody>
        </p:sp>
        <p:sp>
          <p:nvSpPr>
            <p:cNvPr id="24" name="AutoShape 9"/>
            <p:cNvSpPr>
              <a:spLocks noChangeShapeType="1"/>
            </p:cNvSpPr>
            <p:nvPr/>
          </p:nvSpPr>
          <p:spPr bwMode="auto">
            <a:xfrm>
              <a:off x="2422938" y="1927730"/>
              <a:ext cx="381428" cy="322274"/>
            </a:xfrm>
            <a:prstGeom prst="straightConnector1">
              <a:avLst/>
            </a:prstGeom>
            <a:noFill/>
            <a:ln w="9525">
              <a:solidFill>
                <a:srgbClr val="000000"/>
              </a:solidFill>
              <a:round/>
              <a:tailEnd type="arrow" w="sm" len="sm"/>
            </a:ln>
          </p:spPr>
          <p:txBody>
            <a:bodyPr vert="horz" wrap="square" lIns="91440" tIns="45720" rIns="91440" bIns="45720" numCol="1" anchor="t" anchorCtr="0" compatLnSpc="1"/>
            <a:lstStyle/>
            <a:p>
              <a:pPr>
                <a:lnSpc>
                  <a:spcPts val="1800"/>
                </a:lnSpc>
              </a:pPr>
              <a:endParaRPr lang="zh-CN" altLang="en-US">
                <a:solidFill>
                  <a:srgbClr val="525252"/>
                </a:solidFill>
                <a:latin typeface="Consolas" panose="020B0609020204030204" pitchFamily="49" charset="0"/>
                <a:cs typeface="Consolas" panose="020B0609020204030204" pitchFamily="49" charset="0"/>
              </a:endParaRPr>
            </a:p>
          </p:txBody>
        </p:sp>
        <p:sp>
          <p:nvSpPr>
            <p:cNvPr id="25" name="AutoShape 8"/>
            <p:cNvSpPr>
              <a:spLocks noChangeShapeType="1"/>
            </p:cNvSpPr>
            <p:nvPr/>
          </p:nvSpPr>
          <p:spPr bwMode="auto">
            <a:xfrm flipH="1">
              <a:off x="2488168" y="2470822"/>
              <a:ext cx="316198" cy="393891"/>
            </a:xfrm>
            <a:prstGeom prst="straightConnector1">
              <a:avLst/>
            </a:prstGeom>
            <a:noFill/>
            <a:ln w="9525">
              <a:solidFill>
                <a:srgbClr val="000000"/>
              </a:solidFill>
              <a:round/>
              <a:tailEnd type="arrow" w="sm" len="sm"/>
            </a:ln>
          </p:spPr>
          <p:txBody>
            <a:bodyPr vert="horz" wrap="square" lIns="91440" tIns="45720" rIns="91440" bIns="45720" numCol="1" anchor="t" anchorCtr="0" compatLnSpc="1"/>
            <a:lstStyle/>
            <a:p>
              <a:pPr>
                <a:lnSpc>
                  <a:spcPts val="1800"/>
                </a:lnSpc>
              </a:pPr>
              <a:endParaRPr lang="zh-CN" altLang="en-US">
                <a:solidFill>
                  <a:srgbClr val="525252"/>
                </a:solidFill>
                <a:latin typeface="Consolas" panose="020B0609020204030204" pitchFamily="49" charset="0"/>
                <a:cs typeface="Consolas" panose="020B0609020204030204" pitchFamily="49" charset="0"/>
              </a:endParaRPr>
            </a:p>
          </p:txBody>
        </p:sp>
        <p:sp>
          <p:nvSpPr>
            <p:cNvPr id="26" name="AutoShape 7"/>
            <p:cNvSpPr>
              <a:spLocks noChangeShapeType="1"/>
            </p:cNvSpPr>
            <p:nvPr/>
          </p:nvSpPr>
          <p:spPr bwMode="auto">
            <a:xfrm>
              <a:off x="1727524" y="2515582"/>
              <a:ext cx="1106" cy="349131"/>
            </a:xfrm>
            <a:prstGeom prst="straightConnector1">
              <a:avLst/>
            </a:prstGeom>
            <a:noFill/>
            <a:ln w="9525">
              <a:solidFill>
                <a:srgbClr val="000000"/>
              </a:solidFill>
              <a:round/>
              <a:tailEnd type="arrow" w="sm" len="sm"/>
            </a:ln>
          </p:spPr>
          <p:txBody>
            <a:bodyPr vert="horz" wrap="square" lIns="91440" tIns="45720" rIns="91440" bIns="45720" numCol="1" anchor="t" anchorCtr="0" compatLnSpc="1"/>
            <a:lstStyle/>
            <a:p>
              <a:pPr>
                <a:lnSpc>
                  <a:spcPts val="1800"/>
                </a:lnSpc>
              </a:pPr>
              <a:endParaRPr lang="zh-CN" altLang="en-US">
                <a:solidFill>
                  <a:srgbClr val="525252"/>
                </a:solidFill>
                <a:latin typeface="Consolas" panose="020B0609020204030204" pitchFamily="49" charset="0"/>
                <a:cs typeface="Consolas" panose="020B0609020204030204" pitchFamily="49" charset="0"/>
              </a:endParaRPr>
            </a:p>
          </p:txBody>
        </p:sp>
        <p:sp>
          <p:nvSpPr>
            <p:cNvPr id="27" name="AutoShape 6"/>
            <p:cNvSpPr>
              <a:spLocks noChangeShapeType="1"/>
            </p:cNvSpPr>
            <p:nvPr/>
          </p:nvSpPr>
          <p:spPr bwMode="auto">
            <a:xfrm>
              <a:off x="3025483" y="2470822"/>
              <a:ext cx="340521" cy="393891"/>
            </a:xfrm>
            <a:prstGeom prst="straightConnector1">
              <a:avLst/>
            </a:prstGeom>
            <a:noFill/>
            <a:ln w="9525">
              <a:solidFill>
                <a:srgbClr val="000000"/>
              </a:solidFill>
              <a:round/>
              <a:tailEnd type="arrow" w="sm" len="sm"/>
            </a:ln>
          </p:spPr>
          <p:txBody>
            <a:bodyPr vert="horz" wrap="square" lIns="91440" tIns="45720" rIns="91440" bIns="45720" numCol="1" anchor="t" anchorCtr="0" compatLnSpc="1"/>
            <a:lstStyle/>
            <a:p>
              <a:pPr>
                <a:lnSpc>
                  <a:spcPts val="1800"/>
                </a:lnSpc>
              </a:pPr>
              <a:endParaRPr lang="zh-CN" altLang="en-US">
                <a:solidFill>
                  <a:srgbClr val="525252"/>
                </a:solidFill>
                <a:latin typeface="Consolas" panose="020B0609020204030204" pitchFamily="49" charset="0"/>
                <a:cs typeface="Consolas" panose="020B0609020204030204" pitchFamily="49" charset="0"/>
              </a:endParaRPr>
            </a:p>
          </p:txBody>
        </p:sp>
        <p:sp>
          <p:nvSpPr>
            <p:cNvPr id="28" name="AutoShape 5"/>
            <p:cNvSpPr>
              <a:spLocks noChangeShapeType="1"/>
            </p:cNvSpPr>
            <p:nvPr/>
          </p:nvSpPr>
          <p:spPr bwMode="auto">
            <a:xfrm>
              <a:off x="2488168" y="3177040"/>
              <a:ext cx="1106" cy="329237"/>
            </a:xfrm>
            <a:prstGeom prst="straightConnector1">
              <a:avLst/>
            </a:prstGeom>
            <a:noFill/>
            <a:ln w="9525">
              <a:solidFill>
                <a:srgbClr val="000000"/>
              </a:solidFill>
              <a:round/>
              <a:tailEnd type="arrow" w="sm" len="sm"/>
            </a:ln>
          </p:spPr>
          <p:txBody>
            <a:bodyPr vert="horz" wrap="square" lIns="91440" tIns="45720" rIns="91440" bIns="45720" numCol="1" anchor="t" anchorCtr="0" compatLnSpc="1"/>
            <a:lstStyle/>
            <a:p>
              <a:pPr>
                <a:lnSpc>
                  <a:spcPts val="1800"/>
                </a:lnSpc>
              </a:pPr>
              <a:endParaRPr lang="zh-CN" altLang="en-US">
                <a:solidFill>
                  <a:srgbClr val="525252"/>
                </a:solidFill>
                <a:latin typeface="Consolas" panose="020B0609020204030204" pitchFamily="49" charset="0"/>
                <a:cs typeface="Consolas" panose="020B0609020204030204" pitchFamily="49" charset="0"/>
              </a:endParaRPr>
            </a:p>
          </p:txBody>
        </p:sp>
        <p:sp>
          <p:nvSpPr>
            <p:cNvPr id="29" name="AutoShape 4"/>
            <p:cNvSpPr>
              <a:spLocks noChangeShapeType="1"/>
            </p:cNvSpPr>
            <p:nvPr/>
          </p:nvSpPr>
          <p:spPr bwMode="auto">
            <a:xfrm flipH="1">
              <a:off x="3032117" y="3130291"/>
              <a:ext cx="223329" cy="375987"/>
            </a:xfrm>
            <a:prstGeom prst="straightConnector1">
              <a:avLst/>
            </a:prstGeom>
            <a:noFill/>
            <a:ln w="9525">
              <a:solidFill>
                <a:srgbClr val="000000"/>
              </a:solidFill>
              <a:round/>
              <a:tailEnd type="arrow" w="sm" len="sm"/>
            </a:ln>
          </p:spPr>
          <p:txBody>
            <a:bodyPr vert="horz" wrap="square" lIns="91440" tIns="45720" rIns="91440" bIns="45720" numCol="1" anchor="t" anchorCtr="0" compatLnSpc="1"/>
            <a:lstStyle/>
            <a:p>
              <a:pPr>
                <a:lnSpc>
                  <a:spcPts val="1800"/>
                </a:lnSpc>
              </a:pPr>
              <a:endParaRPr lang="zh-CN" altLang="en-US">
                <a:solidFill>
                  <a:srgbClr val="525252"/>
                </a:solidFill>
                <a:latin typeface="Consolas" panose="020B0609020204030204" pitchFamily="49" charset="0"/>
                <a:cs typeface="Consolas" panose="020B0609020204030204" pitchFamily="49" charset="0"/>
              </a:endParaRPr>
            </a:p>
          </p:txBody>
        </p:sp>
        <p:sp>
          <p:nvSpPr>
            <p:cNvPr id="30" name="AutoShape 3"/>
            <p:cNvSpPr>
              <a:spLocks noChangeShapeType="1"/>
            </p:cNvSpPr>
            <p:nvPr/>
          </p:nvSpPr>
          <p:spPr bwMode="auto">
            <a:xfrm>
              <a:off x="3476563" y="3130291"/>
              <a:ext cx="254285" cy="375987"/>
            </a:xfrm>
            <a:prstGeom prst="straightConnector1">
              <a:avLst/>
            </a:prstGeom>
            <a:noFill/>
            <a:ln w="9525">
              <a:solidFill>
                <a:srgbClr val="000000"/>
              </a:solidFill>
              <a:round/>
              <a:tailEnd type="arrow" w="sm" len="sm"/>
            </a:ln>
          </p:spPr>
          <p:txBody>
            <a:bodyPr vert="horz" wrap="square" lIns="91440" tIns="45720" rIns="91440" bIns="45720" numCol="1" anchor="t" anchorCtr="0" compatLnSpc="1"/>
            <a:lstStyle/>
            <a:p>
              <a:pPr>
                <a:lnSpc>
                  <a:spcPts val="1800"/>
                </a:lnSpc>
              </a:pPr>
              <a:endParaRPr lang="zh-CN" altLang="en-US">
                <a:solidFill>
                  <a:srgbClr val="525252"/>
                </a:solidFill>
                <a:latin typeface="Consolas" panose="020B0609020204030204" pitchFamily="49" charset="0"/>
                <a:cs typeface="Consolas" panose="020B0609020204030204" pitchFamily="49" charset="0"/>
              </a:endParaRPr>
            </a:p>
          </p:txBody>
        </p:sp>
        <p:sp>
          <p:nvSpPr>
            <p:cNvPr id="31" name="AutoShape 2"/>
            <p:cNvSpPr>
              <a:spLocks noChangeShapeType="1"/>
            </p:cNvSpPr>
            <p:nvPr/>
          </p:nvSpPr>
          <p:spPr bwMode="auto">
            <a:xfrm>
              <a:off x="3032117" y="3818605"/>
              <a:ext cx="0" cy="303376"/>
            </a:xfrm>
            <a:prstGeom prst="straightConnector1">
              <a:avLst/>
            </a:prstGeom>
            <a:noFill/>
            <a:ln w="9525">
              <a:solidFill>
                <a:srgbClr val="000000"/>
              </a:solidFill>
              <a:round/>
              <a:tailEnd type="arrow" w="sm" len="sm"/>
            </a:ln>
          </p:spPr>
          <p:txBody>
            <a:bodyPr vert="horz" wrap="square" lIns="91440" tIns="45720" rIns="91440" bIns="45720" numCol="1" anchor="t" anchorCtr="0" compatLnSpc="1"/>
            <a:lstStyle/>
            <a:p>
              <a:pPr>
                <a:lnSpc>
                  <a:spcPts val="1800"/>
                </a:lnSpc>
              </a:pPr>
              <a:endParaRPr lang="zh-CN" altLang="en-US">
                <a:solidFill>
                  <a:srgbClr val="525252"/>
                </a:solidFill>
                <a:latin typeface="Consolas" panose="020B0609020204030204" pitchFamily="49" charset="0"/>
                <a:cs typeface="Consolas" panose="020B0609020204030204" pitchFamily="49" charset="0"/>
              </a:endParaRPr>
            </a:p>
          </p:txBody>
        </p:sp>
        <p:cxnSp>
          <p:nvCxnSpPr>
            <p:cNvPr id="32" name="直接箭头连接符 31"/>
            <p:cNvCxnSpPr>
              <a:stCxn id="14" idx="7"/>
            </p:cNvCxnSpPr>
            <p:nvPr>
              <p:custDataLst>
                <p:tags r:id="rId11"/>
              </p:custDataLst>
            </p:nvPr>
          </p:nvCxnSpPr>
          <p:spPr>
            <a:xfrm rot="5400000" flipH="1" flipV="1">
              <a:off x="1617667" y="2690075"/>
              <a:ext cx="440173" cy="1588"/>
            </a:xfrm>
            <a:prstGeom prst="straightConnector1">
              <a:avLst/>
            </a:prstGeom>
            <a:ln w="12700">
              <a:solidFill>
                <a:schemeClr val="accent1"/>
              </a:solidFill>
              <a:prstDash val="lgDash"/>
              <a:tailEnd type="arrow"/>
            </a:ln>
          </p:spPr>
          <p:style>
            <a:lnRef idx="2">
              <a:schemeClr val="dk1"/>
            </a:lnRef>
            <a:fillRef idx="0">
              <a:schemeClr val="dk1"/>
            </a:fillRef>
            <a:effectRef idx="1">
              <a:schemeClr val="dk1"/>
            </a:effectRef>
            <a:fontRef idx="minor">
              <a:schemeClr val="tx1"/>
            </a:fontRef>
          </p:style>
        </p:cxnSp>
        <p:cxnSp>
          <p:nvCxnSpPr>
            <p:cNvPr id="33" name="直接箭头连接符 32"/>
            <p:cNvCxnSpPr>
              <a:endCxn id="10" idx="4"/>
            </p:cNvCxnSpPr>
            <p:nvPr>
              <p:custDataLst>
                <p:tags r:id="rId12"/>
              </p:custDataLst>
            </p:nvPr>
          </p:nvCxnSpPr>
          <p:spPr>
            <a:xfrm flipV="1">
              <a:off x="1883412" y="1973484"/>
              <a:ext cx="428968" cy="386432"/>
            </a:xfrm>
            <a:prstGeom prst="straightConnector1">
              <a:avLst/>
            </a:prstGeom>
            <a:ln w="12700">
              <a:solidFill>
                <a:schemeClr val="accent1"/>
              </a:solidFill>
              <a:prstDash val="lgDash"/>
              <a:tailEnd type="arrow"/>
            </a:ln>
          </p:spPr>
          <p:style>
            <a:lnRef idx="2">
              <a:schemeClr val="dk1"/>
            </a:lnRef>
            <a:fillRef idx="0">
              <a:schemeClr val="dk1"/>
            </a:fillRef>
            <a:effectRef idx="1">
              <a:schemeClr val="dk1"/>
            </a:effectRef>
            <a:fontRef idx="minor">
              <a:schemeClr val="tx1"/>
            </a:fontRef>
          </p:style>
        </p:cxnSp>
        <p:cxnSp>
          <p:nvCxnSpPr>
            <p:cNvPr id="34" name="直接箭头连接符 33"/>
            <p:cNvCxnSpPr>
              <a:stCxn id="19" idx="7"/>
              <a:endCxn id="17" idx="5"/>
            </p:cNvCxnSpPr>
            <p:nvPr>
              <p:custDataLst>
                <p:tags r:id="rId13"/>
              </p:custDataLst>
            </p:nvPr>
          </p:nvCxnSpPr>
          <p:spPr>
            <a:xfrm rot="5400000" flipH="1" flipV="1">
              <a:off x="2388259" y="3341441"/>
              <a:ext cx="420277" cy="1588"/>
            </a:xfrm>
            <a:prstGeom prst="straightConnector1">
              <a:avLst/>
            </a:prstGeom>
            <a:ln w="12700">
              <a:solidFill>
                <a:schemeClr val="accent1"/>
              </a:solidFill>
              <a:prstDash val="lgDash"/>
              <a:tailEnd type="arrow"/>
            </a:ln>
          </p:spPr>
          <p:style>
            <a:lnRef idx="2">
              <a:schemeClr val="dk1"/>
            </a:lnRef>
            <a:fillRef idx="0">
              <a:schemeClr val="dk1"/>
            </a:fillRef>
            <a:effectRef idx="1">
              <a:schemeClr val="dk1"/>
            </a:effectRef>
            <a:fontRef idx="minor">
              <a:schemeClr val="tx1"/>
            </a:fontRef>
          </p:style>
        </p:cxnSp>
        <p:cxnSp>
          <p:nvCxnSpPr>
            <p:cNvPr id="35" name="直接箭头连接符 34"/>
            <p:cNvCxnSpPr>
              <a:stCxn id="17" idx="7"/>
              <a:endCxn id="16" idx="4"/>
            </p:cNvCxnSpPr>
            <p:nvPr>
              <p:custDataLst>
                <p:tags r:id="rId14"/>
              </p:custDataLst>
            </p:nvPr>
          </p:nvCxnSpPr>
          <p:spPr>
            <a:xfrm rot="5400000" flipH="1" flipV="1">
              <a:off x="2559724" y="2555251"/>
              <a:ext cx="393875" cy="316528"/>
            </a:xfrm>
            <a:prstGeom prst="straightConnector1">
              <a:avLst/>
            </a:prstGeom>
            <a:ln w="12700">
              <a:solidFill>
                <a:schemeClr val="accent1"/>
              </a:solidFill>
              <a:prstDash val="lgDash"/>
              <a:tailEnd type="arrow"/>
            </a:ln>
          </p:spPr>
          <p:style>
            <a:lnRef idx="2">
              <a:schemeClr val="dk1"/>
            </a:lnRef>
            <a:fillRef idx="0">
              <a:schemeClr val="dk1"/>
            </a:fillRef>
            <a:effectRef idx="1">
              <a:schemeClr val="dk1"/>
            </a:effectRef>
            <a:fontRef idx="minor">
              <a:schemeClr val="tx1"/>
            </a:fontRef>
          </p:style>
        </p:cxnSp>
        <p:cxnSp>
          <p:nvCxnSpPr>
            <p:cNvPr id="36" name="直接箭头连接符 35"/>
            <p:cNvCxnSpPr/>
            <p:nvPr>
              <p:custDataLst>
                <p:tags r:id="rId15"/>
              </p:custDataLst>
            </p:nvPr>
          </p:nvCxnSpPr>
          <p:spPr>
            <a:xfrm rot="16200000" flipV="1">
              <a:off x="3062642" y="2432805"/>
              <a:ext cx="428625" cy="366630"/>
            </a:xfrm>
            <a:prstGeom prst="straightConnector1">
              <a:avLst/>
            </a:prstGeom>
            <a:ln w="12700">
              <a:solidFill>
                <a:schemeClr val="accent1"/>
              </a:solidFill>
              <a:prstDash val="lgDash"/>
              <a:tailEnd type="arrow"/>
            </a:ln>
          </p:spPr>
          <p:style>
            <a:lnRef idx="2">
              <a:schemeClr val="dk1"/>
            </a:lnRef>
            <a:fillRef idx="0">
              <a:schemeClr val="dk1"/>
            </a:fillRef>
            <a:effectRef idx="1">
              <a:schemeClr val="dk1"/>
            </a:effectRef>
            <a:fontRef idx="minor">
              <a:schemeClr val="tx1"/>
            </a:fontRef>
          </p:style>
        </p:cxnSp>
        <p:cxnSp>
          <p:nvCxnSpPr>
            <p:cNvPr id="37" name="直接箭头连接符 36"/>
            <p:cNvCxnSpPr/>
            <p:nvPr>
              <p:custDataLst>
                <p:tags r:id="rId16"/>
              </p:custDataLst>
            </p:nvPr>
          </p:nvCxnSpPr>
          <p:spPr>
            <a:xfrm rot="10800000">
              <a:off x="2448988" y="1820254"/>
              <a:ext cx="428628" cy="357189"/>
            </a:xfrm>
            <a:prstGeom prst="straightConnector1">
              <a:avLst/>
            </a:prstGeom>
            <a:ln w="12700">
              <a:solidFill>
                <a:schemeClr val="accent1"/>
              </a:solidFill>
              <a:prstDash val="lgDash"/>
              <a:tailEnd type="arrow"/>
            </a:ln>
          </p:spPr>
          <p:style>
            <a:lnRef idx="2">
              <a:schemeClr val="dk1"/>
            </a:lnRef>
            <a:fillRef idx="0">
              <a:schemeClr val="dk1"/>
            </a:fillRef>
            <a:effectRef idx="1">
              <a:schemeClr val="dk1"/>
            </a:effectRef>
            <a:fontRef idx="minor">
              <a:schemeClr val="tx1"/>
            </a:fontRef>
          </p:style>
        </p:cxnSp>
        <p:cxnSp>
          <p:nvCxnSpPr>
            <p:cNvPr id="38" name="直接箭头连接符 37"/>
            <p:cNvCxnSpPr/>
            <p:nvPr>
              <p:custDataLst>
                <p:tags r:id="rId17"/>
              </p:custDataLst>
            </p:nvPr>
          </p:nvCxnSpPr>
          <p:spPr>
            <a:xfrm rot="16200000" flipV="1">
              <a:off x="3443793" y="3121513"/>
              <a:ext cx="428627" cy="295192"/>
            </a:xfrm>
            <a:prstGeom prst="straightConnector1">
              <a:avLst/>
            </a:prstGeom>
            <a:ln w="12700">
              <a:solidFill>
                <a:schemeClr val="accent1"/>
              </a:solidFill>
              <a:prstDash val="lgDash"/>
              <a:tailEnd type="arrow"/>
            </a:ln>
          </p:spPr>
          <p:style>
            <a:lnRef idx="2">
              <a:schemeClr val="dk1"/>
            </a:lnRef>
            <a:fillRef idx="0">
              <a:schemeClr val="dk1"/>
            </a:fillRef>
            <a:effectRef idx="1">
              <a:schemeClr val="dk1"/>
            </a:effectRef>
            <a:fontRef idx="minor">
              <a:schemeClr val="tx1"/>
            </a:fontRef>
          </p:style>
        </p:cxnSp>
        <p:cxnSp>
          <p:nvCxnSpPr>
            <p:cNvPr id="39" name="直接箭头连接符 38"/>
            <p:cNvCxnSpPr>
              <a:stCxn id="22" idx="7"/>
              <a:endCxn id="20" idx="5"/>
            </p:cNvCxnSpPr>
            <p:nvPr>
              <p:custDataLst>
                <p:tags r:id="rId18"/>
              </p:custDataLst>
            </p:nvPr>
          </p:nvCxnSpPr>
          <p:spPr>
            <a:xfrm rot="5400000" flipH="1" flipV="1">
              <a:off x="2939919" y="3965148"/>
              <a:ext cx="394709" cy="10146"/>
            </a:xfrm>
            <a:prstGeom prst="straightConnector1">
              <a:avLst/>
            </a:prstGeom>
            <a:ln w="12700">
              <a:solidFill>
                <a:schemeClr val="accent1"/>
              </a:solidFill>
              <a:prstDash val="lgDash"/>
              <a:tailEnd type="arrow"/>
            </a:ln>
          </p:spPr>
          <p:style>
            <a:lnRef idx="2">
              <a:schemeClr val="dk1"/>
            </a:lnRef>
            <a:fillRef idx="0">
              <a:schemeClr val="dk1"/>
            </a:fillRef>
            <a:effectRef idx="1">
              <a:schemeClr val="dk1"/>
            </a:effectRef>
            <a:fontRef idx="minor">
              <a:schemeClr val="tx1"/>
            </a:fontRef>
          </p:style>
        </p:cxnSp>
        <p:cxnSp>
          <p:nvCxnSpPr>
            <p:cNvPr id="40" name="直接箭头连接符 39"/>
            <p:cNvCxnSpPr>
              <a:stCxn id="20" idx="7"/>
              <a:endCxn id="18" idx="4"/>
            </p:cNvCxnSpPr>
            <p:nvPr>
              <p:custDataLst>
                <p:tags r:id="rId19"/>
              </p:custDataLst>
            </p:nvPr>
          </p:nvCxnSpPr>
          <p:spPr>
            <a:xfrm rot="5400000" flipH="1" flipV="1">
              <a:off x="3066190" y="3252202"/>
              <a:ext cx="375970" cy="223659"/>
            </a:xfrm>
            <a:prstGeom prst="straightConnector1">
              <a:avLst/>
            </a:prstGeom>
            <a:ln w="12700">
              <a:solidFill>
                <a:schemeClr val="accent1"/>
              </a:solidFill>
              <a:prstDash val="lgDash"/>
              <a:tailEnd type="arrow"/>
            </a:ln>
          </p:spPr>
          <p:style>
            <a:lnRef idx="2">
              <a:schemeClr val="dk1"/>
            </a:lnRef>
            <a:fillRef idx="0">
              <a:schemeClr val="dk1"/>
            </a:fillRef>
            <a:effectRef idx="1">
              <a:schemeClr val="dk1"/>
            </a:effectRef>
            <a:fontRef idx="minor">
              <a:schemeClr val="tx1"/>
            </a:fontRef>
          </p:style>
        </p:cxnSp>
        <p:sp>
          <p:nvSpPr>
            <p:cNvPr id="42" name="TextBox 41"/>
            <p:cNvSpPr txBox="1"/>
            <p:nvPr/>
          </p:nvSpPr>
          <p:spPr>
            <a:xfrm>
              <a:off x="4572000" y="1580200"/>
              <a:ext cx="571504" cy="368300"/>
            </a:xfrm>
            <a:prstGeom prst="rect">
              <a:avLst/>
            </a:prstGeom>
            <a:noFill/>
          </p:spPr>
          <p:txBody>
            <a:bodyPr wrap="square" rtlCol="0">
              <a:spAutoFit/>
            </a:bodyPr>
            <a:lstStyle/>
            <a:p>
              <a:r>
                <a:rPr lang="en-US" altLang="zh-CN" i="1">
                  <a:solidFill>
                    <a:srgbClr val="000000"/>
                  </a:solidFill>
                  <a:latin typeface="微软雅黑" panose="020B0503020204020204" pitchFamily="34" charset="-122"/>
                  <a:ea typeface="微软雅黑" panose="020B0503020204020204" pitchFamily="34" charset="-122"/>
                  <a:cs typeface="Consolas" panose="020B0609020204030204" pitchFamily="49" charset="0"/>
                </a:rPr>
                <a:t>i</a:t>
              </a:r>
              <a:r>
                <a:rPr lang="en-US" altLang="zh-CN">
                  <a:solidFill>
                    <a:srgbClr val="000000"/>
                  </a:solidFill>
                  <a:latin typeface="微软雅黑" panose="020B0503020204020204" pitchFamily="34" charset="-122"/>
                  <a:ea typeface="微软雅黑" panose="020B0503020204020204" pitchFamily="34" charset="-122"/>
                  <a:cs typeface="Consolas" panose="020B0609020204030204" pitchFamily="49" charset="0"/>
                </a:rPr>
                <a:t>=0</a:t>
              </a:r>
            </a:p>
          </p:txBody>
        </p:sp>
        <p:cxnSp>
          <p:nvCxnSpPr>
            <p:cNvPr id="44" name="直接连接符 43"/>
            <p:cNvCxnSpPr/>
            <p:nvPr/>
          </p:nvCxnSpPr>
          <p:spPr>
            <a:xfrm>
              <a:off x="2628630" y="1734584"/>
              <a:ext cx="1980000" cy="0"/>
            </a:xfrm>
            <a:prstGeom prst="line">
              <a:avLst/>
            </a:prstGeom>
            <a:ln w="12700">
              <a:solidFill>
                <a:srgbClr val="339933"/>
              </a:solidFill>
              <a:tailEnd type="arrow"/>
            </a:ln>
          </p:spPr>
          <p:style>
            <a:lnRef idx="2">
              <a:schemeClr val="dk1"/>
            </a:lnRef>
            <a:fillRef idx="0">
              <a:schemeClr val="dk1"/>
            </a:fillRef>
            <a:effectRef idx="1">
              <a:schemeClr val="dk1"/>
            </a:effectRef>
            <a:fontRef idx="minor">
              <a:schemeClr val="tx1"/>
            </a:fontRef>
          </p:style>
        </p:cxnSp>
        <p:sp>
          <p:nvSpPr>
            <p:cNvPr id="45" name="TextBox 44"/>
            <p:cNvSpPr txBox="1"/>
            <p:nvPr/>
          </p:nvSpPr>
          <p:spPr>
            <a:xfrm>
              <a:off x="4572000" y="2163212"/>
              <a:ext cx="571504" cy="368300"/>
            </a:xfrm>
            <a:prstGeom prst="rect">
              <a:avLst/>
            </a:prstGeom>
            <a:noFill/>
          </p:spPr>
          <p:txBody>
            <a:bodyPr wrap="square" rtlCol="0">
              <a:spAutoFit/>
            </a:bodyPr>
            <a:lstStyle/>
            <a:p>
              <a:r>
                <a:rPr lang="en-US" altLang="zh-CN" i="1">
                  <a:solidFill>
                    <a:srgbClr val="000000"/>
                  </a:solidFill>
                  <a:latin typeface="微软雅黑" panose="020B0503020204020204" pitchFamily="34" charset="-122"/>
                  <a:ea typeface="微软雅黑" panose="020B0503020204020204" pitchFamily="34" charset="-122"/>
                  <a:cs typeface="Consolas" panose="020B0609020204030204" pitchFamily="49" charset="0"/>
                </a:rPr>
                <a:t>i</a:t>
              </a:r>
              <a:r>
                <a:rPr lang="en-US" altLang="zh-CN">
                  <a:solidFill>
                    <a:srgbClr val="000000"/>
                  </a:solidFill>
                  <a:latin typeface="微软雅黑" panose="020B0503020204020204" pitchFamily="34" charset="-122"/>
                  <a:ea typeface="微软雅黑" panose="020B0503020204020204" pitchFamily="34" charset="-122"/>
                  <a:cs typeface="Consolas" panose="020B0609020204030204" pitchFamily="49" charset="0"/>
                </a:rPr>
                <a:t>=1</a:t>
              </a:r>
            </a:p>
          </p:txBody>
        </p:sp>
        <p:cxnSp>
          <p:nvCxnSpPr>
            <p:cNvPr id="46" name="直接连接符 45"/>
            <p:cNvCxnSpPr/>
            <p:nvPr/>
          </p:nvCxnSpPr>
          <p:spPr>
            <a:xfrm>
              <a:off x="3168630" y="2317596"/>
              <a:ext cx="1440000" cy="0"/>
            </a:xfrm>
            <a:prstGeom prst="line">
              <a:avLst/>
            </a:prstGeom>
            <a:ln w="12700">
              <a:solidFill>
                <a:srgbClr val="339933"/>
              </a:solidFill>
              <a:tailEnd type="arrow"/>
            </a:ln>
          </p:spPr>
          <p:style>
            <a:lnRef idx="2">
              <a:schemeClr val="dk1"/>
            </a:lnRef>
            <a:fillRef idx="0">
              <a:schemeClr val="dk1"/>
            </a:fillRef>
            <a:effectRef idx="1">
              <a:schemeClr val="dk1"/>
            </a:effectRef>
            <a:fontRef idx="minor">
              <a:schemeClr val="tx1"/>
            </a:fontRef>
          </p:style>
        </p:cxnSp>
        <p:sp>
          <p:nvSpPr>
            <p:cNvPr id="47" name="TextBox 46"/>
            <p:cNvSpPr txBox="1"/>
            <p:nvPr/>
          </p:nvSpPr>
          <p:spPr>
            <a:xfrm>
              <a:off x="4572000" y="2837400"/>
              <a:ext cx="571504" cy="368300"/>
            </a:xfrm>
            <a:prstGeom prst="rect">
              <a:avLst/>
            </a:prstGeom>
            <a:noFill/>
          </p:spPr>
          <p:txBody>
            <a:bodyPr wrap="square" rtlCol="0">
              <a:spAutoFit/>
            </a:bodyPr>
            <a:lstStyle/>
            <a:p>
              <a:r>
                <a:rPr lang="en-US" altLang="zh-CN" i="1">
                  <a:solidFill>
                    <a:srgbClr val="000000"/>
                  </a:solidFill>
                  <a:latin typeface="微软雅黑" panose="020B0503020204020204" pitchFamily="34" charset="-122"/>
                  <a:ea typeface="微软雅黑" panose="020B0503020204020204" pitchFamily="34" charset="-122"/>
                  <a:cs typeface="Consolas" panose="020B0609020204030204" pitchFamily="49" charset="0"/>
                </a:rPr>
                <a:t>i</a:t>
              </a:r>
              <a:r>
                <a:rPr lang="en-US" altLang="zh-CN">
                  <a:solidFill>
                    <a:srgbClr val="000000"/>
                  </a:solidFill>
                  <a:latin typeface="微软雅黑" panose="020B0503020204020204" pitchFamily="34" charset="-122"/>
                  <a:ea typeface="微软雅黑" panose="020B0503020204020204" pitchFamily="34" charset="-122"/>
                  <a:cs typeface="Consolas" panose="020B0609020204030204" pitchFamily="49" charset="0"/>
                </a:rPr>
                <a:t>=2</a:t>
              </a:r>
            </a:p>
          </p:txBody>
        </p:sp>
        <p:cxnSp>
          <p:nvCxnSpPr>
            <p:cNvPr id="48" name="直接连接符 47"/>
            <p:cNvCxnSpPr/>
            <p:nvPr/>
          </p:nvCxnSpPr>
          <p:spPr>
            <a:xfrm>
              <a:off x="3636630" y="2991784"/>
              <a:ext cx="972000" cy="0"/>
            </a:xfrm>
            <a:prstGeom prst="line">
              <a:avLst/>
            </a:prstGeom>
            <a:ln w="12700">
              <a:solidFill>
                <a:srgbClr val="339933"/>
              </a:solidFill>
              <a:tailEnd type="arrow"/>
            </a:ln>
          </p:spPr>
          <p:style>
            <a:lnRef idx="2">
              <a:schemeClr val="dk1"/>
            </a:lnRef>
            <a:fillRef idx="0">
              <a:schemeClr val="dk1"/>
            </a:fillRef>
            <a:effectRef idx="1">
              <a:schemeClr val="dk1"/>
            </a:effectRef>
            <a:fontRef idx="minor">
              <a:schemeClr val="tx1"/>
            </a:fontRef>
          </p:style>
        </p:cxnSp>
        <p:sp>
          <p:nvSpPr>
            <p:cNvPr id="49" name="TextBox 48"/>
            <p:cNvSpPr txBox="1"/>
            <p:nvPr/>
          </p:nvSpPr>
          <p:spPr>
            <a:xfrm>
              <a:off x="4572000" y="3520534"/>
              <a:ext cx="571504" cy="368300"/>
            </a:xfrm>
            <a:prstGeom prst="rect">
              <a:avLst/>
            </a:prstGeom>
            <a:noFill/>
          </p:spPr>
          <p:txBody>
            <a:bodyPr wrap="square" rtlCol="0">
              <a:spAutoFit/>
            </a:bodyPr>
            <a:lstStyle/>
            <a:p>
              <a:r>
                <a:rPr lang="en-US" altLang="zh-CN" i="1">
                  <a:solidFill>
                    <a:srgbClr val="000000"/>
                  </a:solidFill>
                  <a:latin typeface="微软雅黑" panose="020B0503020204020204" pitchFamily="34" charset="-122"/>
                  <a:ea typeface="微软雅黑" panose="020B0503020204020204" pitchFamily="34" charset="-122"/>
                  <a:cs typeface="Consolas" panose="020B0609020204030204" pitchFamily="49" charset="0"/>
                </a:rPr>
                <a:t>i</a:t>
              </a:r>
              <a:r>
                <a:rPr lang="en-US" altLang="zh-CN">
                  <a:solidFill>
                    <a:srgbClr val="000000"/>
                  </a:solidFill>
                  <a:latin typeface="微软雅黑" panose="020B0503020204020204" pitchFamily="34" charset="-122"/>
                  <a:ea typeface="微软雅黑" panose="020B0503020204020204" pitchFamily="34" charset="-122"/>
                  <a:cs typeface="Consolas" panose="020B0609020204030204" pitchFamily="49" charset="0"/>
                </a:rPr>
                <a:t>=3</a:t>
              </a:r>
            </a:p>
          </p:txBody>
        </p:sp>
        <p:cxnSp>
          <p:nvCxnSpPr>
            <p:cNvPr id="50" name="直接连接符 49"/>
            <p:cNvCxnSpPr/>
            <p:nvPr/>
          </p:nvCxnSpPr>
          <p:spPr>
            <a:xfrm>
              <a:off x="3996630" y="3674918"/>
              <a:ext cx="612000" cy="0"/>
            </a:xfrm>
            <a:prstGeom prst="line">
              <a:avLst/>
            </a:prstGeom>
            <a:ln w="12700">
              <a:solidFill>
                <a:srgbClr val="339933"/>
              </a:solidFill>
              <a:tailEnd type="arrow"/>
            </a:ln>
          </p:spPr>
          <p:style>
            <a:lnRef idx="2">
              <a:schemeClr val="dk1"/>
            </a:lnRef>
            <a:fillRef idx="0">
              <a:schemeClr val="dk1"/>
            </a:fillRef>
            <a:effectRef idx="1">
              <a:schemeClr val="dk1"/>
            </a:effectRef>
            <a:fontRef idx="minor">
              <a:schemeClr val="tx1"/>
            </a:fontRef>
          </p:style>
        </p:cxnSp>
        <p:sp>
          <p:nvSpPr>
            <p:cNvPr id="51" name="TextBox 50"/>
            <p:cNvSpPr txBox="1"/>
            <p:nvPr/>
          </p:nvSpPr>
          <p:spPr>
            <a:xfrm>
              <a:off x="4572000" y="4162016"/>
              <a:ext cx="571504" cy="368300"/>
            </a:xfrm>
            <a:prstGeom prst="rect">
              <a:avLst/>
            </a:prstGeom>
            <a:noFill/>
          </p:spPr>
          <p:txBody>
            <a:bodyPr wrap="square" rtlCol="0">
              <a:spAutoFit/>
            </a:bodyPr>
            <a:lstStyle/>
            <a:p>
              <a:r>
                <a:rPr lang="en-US" altLang="zh-CN" i="1">
                  <a:solidFill>
                    <a:srgbClr val="000000"/>
                  </a:solidFill>
                  <a:latin typeface="微软雅黑" panose="020B0503020204020204" pitchFamily="34" charset="-122"/>
                  <a:ea typeface="微软雅黑" panose="020B0503020204020204" pitchFamily="34" charset="-122"/>
                  <a:cs typeface="Consolas" panose="020B0609020204030204" pitchFamily="49" charset="0"/>
                </a:rPr>
                <a:t>i</a:t>
              </a:r>
              <a:r>
                <a:rPr lang="en-US" altLang="zh-CN">
                  <a:solidFill>
                    <a:srgbClr val="000000"/>
                  </a:solidFill>
                  <a:latin typeface="微软雅黑" panose="020B0503020204020204" pitchFamily="34" charset="-122"/>
                  <a:ea typeface="微软雅黑" panose="020B0503020204020204" pitchFamily="34" charset="-122"/>
                  <a:cs typeface="Consolas" panose="020B0609020204030204" pitchFamily="49" charset="0"/>
                </a:rPr>
                <a:t>=5</a:t>
              </a:r>
            </a:p>
          </p:txBody>
        </p:sp>
        <p:cxnSp>
          <p:nvCxnSpPr>
            <p:cNvPr id="52" name="直接连接符 51"/>
            <p:cNvCxnSpPr/>
            <p:nvPr/>
          </p:nvCxnSpPr>
          <p:spPr>
            <a:xfrm>
              <a:off x="3204630" y="4316400"/>
              <a:ext cx="1404000" cy="0"/>
            </a:xfrm>
            <a:prstGeom prst="line">
              <a:avLst/>
            </a:prstGeom>
            <a:ln w="12700">
              <a:solidFill>
                <a:srgbClr val="339933"/>
              </a:solidFill>
              <a:tailEnd type="arrow"/>
            </a:ln>
          </p:spPr>
          <p:style>
            <a:lnRef idx="2">
              <a:schemeClr val="dk1"/>
            </a:lnRef>
            <a:fillRef idx="0">
              <a:schemeClr val="dk1"/>
            </a:fillRef>
            <a:effectRef idx="1">
              <a:schemeClr val="dk1"/>
            </a:effectRef>
            <a:fontRef idx="minor">
              <a:schemeClr val="tx1"/>
            </a:fontRef>
          </p:style>
        </p:cxnSp>
      </p:grpSp>
      <p:pic>
        <p:nvPicPr>
          <p:cNvPr id="4" name="图片 3" descr="卡通人物&#10;&#10;描述已自动生成"/>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flipH="1">
            <a:off x="1217091" y="2087684"/>
            <a:ext cx="3500438" cy="3490913"/>
          </a:xfrm>
          <a:prstGeom prst="rect">
            <a:avLst/>
          </a:prstGeom>
        </p:spPr>
      </p:pic>
      <p:sp>
        <p:nvSpPr>
          <p:cNvPr id="55" name="文本框 54"/>
          <p:cNvSpPr txBox="1"/>
          <p:nvPr/>
        </p:nvSpPr>
        <p:spPr>
          <a:xfrm>
            <a:off x="1073369" y="144242"/>
            <a:ext cx="3141980" cy="460375"/>
          </a:xfrm>
          <a:prstGeom prst="rect">
            <a:avLst/>
          </a:prstGeom>
          <a:noFill/>
        </p:spPr>
        <p:txBody>
          <a:bodyPr wrap="none" rtlCol="0" anchor="ctr">
            <a:spAutoFit/>
          </a:bodyPr>
          <a:lstStyle/>
          <a:p>
            <a:r>
              <a:rPr lang="en-US" altLang="zh-CN" sz="2400">
                <a:solidFill>
                  <a:schemeClr val="accent1"/>
                </a:solidFill>
                <a:latin typeface="微软雅黑" panose="020B0503020204020204" pitchFamily="34" charset="-122"/>
                <a:ea typeface="微软雅黑" panose="020B0503020204020204" pitchFamily="34" charset="-122"/>
                <a:cs typeface="Arial" panose="020B0604020202020204"/>
              </a:rPr>
              <a:t>7.4 </a:t>
            </a:r>
            <a:r>
              <a:rPr lang="zh-CN" altLang="en-US" sz="2400">
                <a:solidFill>
                  <a:schemeClr val="accent1"/>
                </a:solidFill>
                <a:latin typeface="微软雅黑" panose="020B0503020204020204" pitchFamily="34" charset="-122"/>
                <a:ea typeface="微软雅黑" panose="020B0503020204020204" pitchFamily="34" charset="-122"/>
                <a:cs typeface="Arial" panose="020B0604020202020204"/>
              </a:rPr>
              <a:t>图遍历算法的应用</a:t>
            </a:r>
          </a:p>
        </p:txBody>
      </p:sp>
      <p:sp>
        <p:nvSpPr>
          <p:cNvPr id="56" name="Text Box 5"/>
          <p:cNvSpPr txBox="1">
            <a:spLocks noChangeArrowheads="1"/>
          </p:cNvSpPr>
          <p:nvPr/>
        </p:nvSpPr>
        <p:spPr bwMode="auto">
          <a:xfrm>
            <a:off x="1038673" y="847545"/>
            <a:ext cx="4846561" cy="398780"/>
          </a:xfrm>
          <a:prstGeom prst="rect">
            <a:avLst/>
          </a:prstGeom>
          <a:noFill/>
        </p:spPr>
        <p:txBody>
          <a:bodyPr wrap="square">
            <a:spAutoFit/>
          </a:bodyPr>
          <a:lstStyle>
            <a:defPPr>
              <a:defRPr lang="zh-CN"/>
            </a:defPPr>
            <a:lvl1pPr marL="342900" marR="0" lvl="0" indent="-342900" fontAlgn="auto">
              <a:lnSpc>
                <a:spcPct val="100000"/>
              </a:lnSpc>
              <a:spcBef>
                <a:spcPts val="0"/>
              </a:spcBef>
              <a:spcAft>
                <a:spcPts val="0"/>
              </a:spcAft>
              <a:buClrTx/>
              <a:buSzTx/>
              <a:buFont typeface="Wingdings" panose="05000000000000000000" pitchFamily="2" charset="2"/>
              <a:buChar char="l"/>
              <a:defRPr kumimoji="0" sz="2000" b="0" i="0" u="none" strike="noStrike" cap="none" spc="0" normalizeH="0" baseline="0">
                <a:ln>
                  <a:noFill/>
                </a:ln>
                <a:solidFill>
                  <a:srgbClr val="A5A5A5">
                    <a:lumMod val="50000"/>
                  </a:srgbClr>
                </a:solidFill>
                <a:effectLst/>
                <a:uLnTx/>
                <a:uFillTx/>
                <a:latin typeface="思源黑体 CN Heavy" panose="020B0A00000000000000" pitchFamily="34" charset="-122"/>
                <a:ea typeface="思源黑体 CN Heavy" panose="020B0A00000000000000" pitchFamily="34" charset="-122"/>
              </a:defRPr>
            </a:lvl1pPr>
          </a:lstStyle>
          <a:p>
            <a:r>
              <a:rPr lang="en-US" altLang="zh-CN">
                <a:solidFill>
                  <a:srgbClr val="000000"/>
                </a:solidFill>
                <a:latin typeface="微软雅黑" panose="020B0503020204020204" pitchFamily="34" charset="-122"/>
                <a:ea typeface="微软雅黑" panose="020B0503020204020204" pitchFamily="34" charset="-122"/>
              </a:rPr>
              <a:t>7.4.1 </a:t>
            </a:r>
            <a:r>
              <a:rPr lang="zh-CN" altLang="en-US">
                <a:solidFill>
                  <a:srgbClr val="000000"/>
                </a:solidFill>
                <a:latin typeface="微软雅黑" panose="020B0503020204020204" pitchFamily="34" charset="-122"/>
                <a:ea typeface="微软雅黑" panose="020B0503020204020204" pitchFamily="34" charset="-122"/>
              </a:rPr>
              <a:t>深度优先遍历算法的应用</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wipe(left)">
                                      <p:cBhvr>
                                        <p:cTn id="7" dur="500"/>
                                        <p:tgtEl>
                                          <p:spTgt spid="55"/>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56"/>
                                        </p:tgtEl>
                                        <p:attrNameLst>
                                          <p:attrName>style.visibility</p:attrName>
                                        </p:attrNameLst>
                                      </p:cBhvr>
                                      <p:to>
                                        <p:strVal val="visible"/>
                                      </p:to>
                                    </p:set>
                                    <p:anim calcmode="lin" valueType="num">
                                      <p:cBhvr additive="base">
                                        <p:cTn id="11" dur="500" fill="hold"/>
                                        <p:tgtEl>
                                          <p:spTgt spid="56"/>
                                        </p:tgtEl>
                                        <p:attrNameLst>
                                          <p:attrName>ppt_x</p:attrName>
                                        </p:attrNameLst>
                                      </p:cBhvr>
                                      <p:tavLst>
                                        <p:tav tm="0">
                                          <p:val>
                                            <p:strVal val="0-#ppt_w/2"/>
                                          </p:val>
                                        </p:tav>
                                        <p:tav tm="100000">
                                          <p:val>
                                            <p:strVal val="#ppt_x"/>
                                          </p:val>
                                        </p:tav>
                                      </p:tavLst>
                                    </p:anim>
                                    <p:anim calcmode="lin" valueType="num">
                                      <p:cBhvr additive="base">
                                        <p:cTn id="12" dur="500" fill="hold"/>
                                        <p:tgtEl>
                                          <p:spTgt spid="56"/>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fade">
                                      <p:cBhvr>
                                        <p:cTn id="16" dur="500"/>
                                        <p:tgtEl>
                                          <p:spTgt spid="3"/>
                                        </p:tgtEl>
                                      </p:cBhvr>
                                    </p:animEffect>
                                  </p:childTnLst>
                                </p:cTn>
                              </p:par>
                            </p:childTnLst>
                          </p:cTn>
                        </p:par>
                        <p:par>
                          <p:cTn id="17" fill="hold">
                            <p:stCondLst>
                              <p:cond delay="1500"/>
                            </p:stCondLst>
                            <p:childTnLst>
                              <p:par>
                                <p:cTn id="18" presetID="10" presetClass="entr" presetSubtype="0" fill="hold" nodeType="after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500"/>
                                        <p:tgtEl>
                                          <p:spTgt spid="4"/>
                                        </p:tgtEl>
                                      </p:cBhvr>
                                    </p:animEffect>
                                  </p:childTnLst>
                                </p:cTn>
                              </p:par>
                            </p:childTnLst>
                          </p:cTn>
                        </p:par>
                        <p:par>
                          <p:cTn id="21" fill="hold">
                            <p:stCondLst>
                              <p:cond delay="2000"/>
                            </p:stCondLst>
                            <p:childTnLst>
                              <p:par>
                                <p:cTn id="22" presetID="10" presetClass="entr" presetSubtype="0" fill="hold" nodeType="afterEffect">
                                  <p:stCondLst>
                                    <p:cond delay="0"/>
                                  </p:stCondLst>
                                  <p:childTnLst>
                                    <p:set>
                                      <p:cBhvr>
                                        <p:cTn id="23" dur="1" fill="hold">
                                          <p:stCondLst>
                                            <p:cond delay="0"/>
                                          </p:stCondLst>
                                        </p:cTn>
                                        <p:tgtEl>
                                          <p:spTgt spid="53"/>
                                        </p:tgtEl>
                                        <p:attrNameLst>
                                          <p:attrName>style.visibility</p:attrName>
                                        </p:attrNameLst>
                                      </p:cBhvr>
                                      <p:to>
                                        <p:strVal val="visible"/>
                                      </p:to>
                                    </p:set>
                                    <p:animEffect transition="in" filter="fade">
                                      <p:cBhvr>
                                        <p:cTn id="24"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5" grpId="0"/>
      <p:bldP spid="56" grpId="0"/>
    </p:bld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Box 2"/>
          <p:cNvSpPr txBox="1"/>
          <p:nvPr/>
        </p:nvSpPr>
        <p:spPr>
          <a:xfrm>
            <a:off x="1095341" y="1331947"/>
            <a:ext cx="2786082" cy="398780"/>
          </a:xfrm>
          <a:prstGeom prst="rect">
            <a:avLst/>
          </a:prstGeom>
          <a:noFill/>
        </p:spPr>
        <p:txBody>
          <a:bodyPr wrap="square" rtlCol="0">
            <a:spAutoFit/>
          </a:bodyPr>
          <a:lstStyle/>
          <a:p>
            <a:r>
              <a:rPr lang="zh-CN" altLang="en-US" sz="2000">
                <a:solidFill>
                  <a:srgbClr val="000000"/>
                </a:solidFill>
                <a:latin typeface="微软雅黑" panose="020B0503020204020204" pitchFamily="34" charset="-122"/>
                <a:ea typeface="微软雅黑" panose="020B0503020204020204" pitchFamily="34" charset="-122"/>
                <a:cs typeface="Consolas" panose="020B0609020204030204" pitchFamily="49" charset="0"/>
              </a:rPr>
              <a:t>回溯法</a:t>
            </a:r>
            <a:r>
              <a:rPr lang="zh-CN" altLang="zh-CN" sz="2000">
                <a:solidFill>
                  <a:srgbClr val="000000"/>
                </a:solidFill>
                <a:latin typeface="微软雅黑" panose="020B0503020204020204" pitchFamily="34" charset="-122"/>
                <a:ea typeface="微软雅黑" panose="020B0503020204020204" pitchFamily="34" charset="-122"/>
                <a:cs typeface="Consolas" panose="020B0609020204030204" pitchFamily="49" charset="0"/>
              </a:rPr>
              <a:t>基本框架如下</a:t>
            </a:r>
            <a:r>
              <a:rPr lang="zh-CN" altLang="en-US" sz="2000">
                <a:solidFill>
                  <a:srgbClr val="000000"/>
                </a:solidFill>
                <a:latin typeface="微软雅黑" panose="020B0503020204020204" pitchFamily="34" charset="-122"/>
                <a:ea typeface="微软雅黑" panose="020B0503020204020204" pitchFamily="34" charset="-122"/>
                <a:cs typeface="Consolas" panose="020B0609020204030204" pitchFamily="49" charset="0"/>
              </a:rPr>
              <a:t>：</a:t>
            </a:r>
          </a:p>
        </p:txBody>
      </p:sp>
      <p:sp>
        <p:nvSpPr>
          <p:cNvPr id="5" name="TextBox 4"/>
          <p:cNvSpPr txBox="1"/>
          <p:nvPr>
            <p:custDataLst>
              <p:tags r:id="rId1"/>
            </p:custDataLst>
          </p:nvPr>
        </p:nvSpPr>
        <p:spPr>
          <a:xfrm>
            <a:off x="3461953" y="1739961"/>
            <a:ext cx="6929486" cy="4441825"/>
          </a:xfrm>
          <a:prstGeom prst="rect">
            <a:avLst/>
          </a:prstGeom>
          <a:noFill/>
          <a:ln w="19050">
            <a:solidFill>
              <a:schemeClr val="lt1">
                <a:lumMod val="50000"/>
              </a:schemeClr>
            </a:solidFill>
            <a:prstDash val="sysDash"/>
          </a:ln>
          <a:effectLst/>
        </p:spPr>
        <p:style>
          <a:lnRef idx="2">
            <a:schemeClr val="accent6"/>
          </a:lnRef>
          <a:fillRef idx="1">
            <a:schemeClr val="lt1"/>
          </a:fillRef>
          <a:effectRef idx="0">
            <a:schemeClr val="accent6"/>
          </a:effectRef>
          <a:fontRef idx="minor">
            <a:schemeClr val="dk1"/>
          </a:fontRef>
        </p:style>
        <p:txBody>
          <a:bodyPr wrap="square" lIns="216000" tIns="144000" bIns="144000" rtlCol="0">
            <a:spAutoFit/>
          </a:bodyPr>
          <a:lstStyle>
            <a:defPPr>
              <a:defRPr lang="zh-CN"/>
            </a:defPPr>
            <a:lvl1pPr>
              <a:lnSpc>
                <a:spcPct val="90000"/>
              </a:lnSpc>
              <a:defRPr sz="2000" b="0">
                <a:solidFill>
                  <a:srgbClr val="525252"/>
                </a:solidFill>
                <a:latin typeface="楷体" panose="02010609060101010101" pitchFamily="49" charset="-122"/>
                <a:ea typeface="楷体" panose="02010609060101010101" pitchFamily="49" charset="-122"/>
                <a:cs typeface="Consolas" panose="020B0609020204030204" pitchFamily="49" charset="0"/>
              </a:defRPr>
            </a:lvl1pPr>
          </a:lstStyle>
          <a:p>
            <a:pPr>
              <a:lnSpc>
                <a:spcPct val="150000"/>
              </a:lnSpc>
            </a:pPr>
            <a:r>
              <a:rPr lang="en-US" altLang="zh-CN">
                <a:solidFill>
                  <a:srgbClr val="000000"/>
                </a:solidFill>
                <a:latin typeface="微软雅黑" panose="020B0503020204020204" pitchFamily="34" charset="-122"/>
                <a:ea typeface="微软雅黑" panose="020B0503020204020204" pitchFamily="34" charset="-122"/>
              </a:rPr>
              <a:t>backtrack(u,i)</a:t>
            </a:r>
            <a:endParaRPr lang="zh-CN" altLang="zh-CN">
              <a:solidFill>
                <a:srgbClr val="000000"/>
              </a:solidFill>
              <a:latin typeface="微软雅黑" panose="020B0503020204020204" pitchFamily="34" charset="-122"/>
              <a:ea typeface="微软雅黑" panose="020B0503020204020204" pitchFamily="34" charset="-122"/>
            </a:endParaRPr>
          </a:p>
          <a:p>
            <a:pPr>
              <a:lnSpc>
                <a:spcPct val="150000"/>
              </a:lnSpc>
            </a:pPr>
            <a:r>
              <a:rPr lang="en-US" altLang="zh-CN">
                <a:solidFill>
                  <a:srgbClr val="000000"/>
                </a:solidFill>
                <a:latin typeface="微软雅黑" panose="020B0503020204020204" pitchFamily="34" charset="-122"/>
                <a:ea typeface="微软雅黑" panose="020B0503020204020204" pitchFamily="34" charset="-122"/>
              </a:rPr>
              <a:t>  if </a:t>
            </a:r>
            <a:r>
              <a:rPr lang="zh-CN" altLang="zh-CN">
                <a:solidFill>
                  <a:srgbClr val="000000"/>
                </a:solidFill>
                <a:latin typeface="微软雅黑" panose="020B0503020204020204" pitchFamily="34" charset="-122"/>
                <a:ea typeface="微软雅黑" panose="020B0503020204020204" pitchFamily="34" charset="-122"/>
              </a:rPr>
              <a:t>当前结点</a:t>
            </a:r>
            <a:r>
              <a:rPr lang="en-US" altLang="zh-CN">
                <a:solidFill>
                  <a:srgbClr val="000000"/>
                </a:solidFill>
                <a:latin typeface="微软雅黑" panose="020B0503020204020204" pitchFamily="34" charset="-122"/>
                <a:ea typeface="微软雅黑" panose="020B0503020204020204" pitchFamily="34" charset="-122"/>
              </a:rPr>
              <a:t>u</a:t>
            </a:r>
            <a:r>
              <a:rPr lang="zh-CN" altLang="zh-CN">
                <a:solidFill>
                  <a:srgbClr val="000000"/>
                </a:solidFill>
                <a:latin typeface="微软雅黑" panose="020B0503020204020204" pitchFamily="34" charset="-122"/>
                <a:ea typeface="微软雅黑" panose="020B0503020204020204" pitchFamily="34" charset="-122"/>
              </a:rPr>
              <a:t>满足解条件</a:t>
            </a:r>
            <a:r>
              <a:rPr lang="en-US" altLang="zh-CN">
                <a:solidFill>
                  <a:srgbClr val="000000"/>
                </a:solidFill>
                <a:latin typeface="微软雅黑" panose="020B0503020204020204" pitchFamily="34" charset="-122"/>
                <a:ea typeface="微软雅黑" panose="020B0503020204020204" pitchFamily="34" charset="-122"/>
              </a:rPr>
              <a:t>:</a:t>
            </a:r>
            <a:endParaRPr lang="zh-CN" altLang="zh-CN">
              <a:solidFill>
                <a:srgbClr val="000000"/>
              </a:solidFill>
              <a:latin typeface="微软雅黑" panose="020B0503020204020204" pitchFamily="34" charset="-122"/>
              <a:ea typeface="微软雅黑" panose="020B0503020204020204" pitchFamily="34" charset="-122"/>
            </a:endParaRPr>
          </a:p>
          <a:p>
            <a:pPr>
              <a:lnSpc>
                <a:spcPct val="150000"/>
              </a:lnSpc>
            </a:pPr>
            <a:r>
              <a:rPr lang="en-US" altLang="zh-CN">
                <a:solidFill>
                  <a:srgbClr val="000000"/>
                </a:solidFill>
                <a:latin typeface="微软雅黑" panose="020B0503020204020204" pitchFamily="34" charset="-122"/>
                <a:ea typeface="微软雅黑" panose="020B0503020204020204" pitchFamily="34" charset="-122"/>
              </a:rPr>
              <a:t>    </a:t>
            </a:r>
            <a:r>
              <a:rPr lang="zh-CN" altLang="zh-CN">
                <a:solidFill>
                  <a:srgbClr val="000000"/>
                </a:solidFill>
                <a:latin typeface="微软雅黑" panose="020B0503020204020204" pitchFamily="34" charset="-122"/>
                <a:ea typeface="微软雅黑" panose="020B0503020204020204" pitchFamily="34" charset="-122"/>
              </a:rPr>
              <a:t>产生一个解</a:t>
            </a:r>
          </a:p>
          <a:p>
            <a:pPr>
              <a:lnSpc>
                <a:spcPct val="150000"/>
              </a:lnSpc>
            </a:pPr>
            <a:r>
              <a:rPr lang="en-US" altLang="zh-CN">
                <a:solidFill>
                  <a:srgbClr val="000000"/>
                </a:solidFill>
                <a:latin typeface="微软雅黑" panose="020B0503020204020204" pitchFamily="34" charset="-122"/>
                <a:ea typeface="微软雅黑" panose="020B0503020204020204" pitchFamily="34" charset="-122"/>
              </a:rPr>
              <a:t>    return</a:t>
            </a:r>
            <a:endParaRPr lang="zh-CN" altLang="zh-CN">
              <a:solidFill>
                <a:srgbClr val="000000"/>
              </a:solidFill>
              <a:latin typeface="微软雅黑" panose="020B0503020204020204" pitchFamily="34" charset="-122"/>
              <a:ea typeface="微软雅黑" panose="020B0503020204020204" pitchFamily="34" charset="-122"/>
            </a:endParaRPr>
          </a:p>
          <a:p>
            <a:pPr>
              <a:lnSpc>
                <a:spcPct val="150000"/>
              </a:lnSpc>
            </a:pPr>
            <a:r>
              <a:rPr lang="en-US" altLang="zh-CN">
                <a:solidFill>
                  <a:srgbClr val="000000"/>
                </a:solidFill>
                <a:latin typeface="微软雅黑" panose="020B0503020204020204" pitchFamily="34" charset="-122"/>
                <a:ea typeface="微软雅黑" panose="020B0503020204020204" pitchFamily="34" charset="-122"/>
              </a:rPr>
              <a:t>  </a:t>
            </a:r>
            <a:r>
              <a:rPr lang="zh-CN" altLang="zh-CN">
                <a:solidFill>
                  <a:srgbClr val="000000"/>
                </a:solidFill>
                <a:latin typeface="微软雅黑" panose="020B0503020204020204" pitchFamily="34" charset="-122"/>
                <a:ea typeface="微软雅黑" panose="020B0503020204020204" pitchFamily="34" charset="-122"/>
              </a:rPr>
              <a:t>对当前结点</a:t>
            </a:r>
            <a:r>
              <a:rPr lang="en-US" altLang="zh-CN">
                <a:solidFill>
                  <a:srgbClr val="000000"/>
                </a:solidFill>
                <a:latin typeface="微软雅黑" panose="020B0503020204020204" pitchFamily="34" charset="-122"/>
                <a:ea typeface="微软雅黑" panose="020B0503020204020204" pitchFamily="34" charset="-122"/>
              </a:rPr>
              <a:t>u</a:t>
            </a:r>
            <a:r>
              <a:rPr lang="zh-CN" altLang="zh-CN">
                <a:solidFill>
                  <a:srgbClr val="000000"/>
                </a:solidFill>
                <a:latin typeface="微软雅黑" panose="020B0503020204020204" pitchFamily="34" charset="-122"/>
                <a:ea typeface="微软雅黑" panose="020B0503020204020204" pitchFamily="34" charset="-122"/>
              </a:rPr>
              <a:t>做扩展处理（假设当前结点</a:t>
            </a:r>
            <a:r>
              <a:rPr lang="en-US" altLang="zh-CN">
                <a:solidFill>
                  <a:srgbClr val="000000"/>
                </a:solidFill>
                <a:latin typeface="微软雅黑" panose="020B0503020204020204" pitchFamily="34" charset="-122"/>
                <a:ea typeface="微软雅黑" panose="020B0503020204020204" pitchFamily="34" charset="-122"/>
              </a:rPr>
              <a:t>u</a:t>
            </a:r>
            <a:r>
              <a:rPr lang="zh-CN" altLang="zh-CN">
                <a:solidFill>
                  <a:srgbClr val="000000"/>
                </a:solidFill>
                <a:latin typeface="微软雅黑" panose="020B0503020204020204" pitchFamily="34" charset="-122"/>
                <a:ea typeface="微软雅黑" panose="020B0503020204020204" pitchFamily="34" charset="-122"/>
              </a:rPr>
              <a:t>的子结点是</a:t>
            </a:r>
            <a:r>
              <a:rPr lang="en-US" altLang="zh-CN">
                <a:solidFill>
                  <a:srgbClr val="000000"/>
                </a:solidFill>
                <a:latin typeface="微软雅黑" panose="020B0503020204020204" pitchFamily="34" charset="-122"/>
                <a:ea typeface="微软雅黑" panose="020B0503020204020204" pitchFamily="34" charset="-122"/>
              </a:rPr>
              <a:t>wi</a:t>
            </a:r>
            <a:r>
              <a:rPr lang="zh-CN" altLang="zh-CN">
                <a:solidFill>
                  <a:srgbClr val="000000"/>
                </a:solidFill>
                <a:latin typeface="微软雅黑" panose="020B0503020204020204" pitchFamily="34" charset="-122"/>
                <a:ea typeface="微软雅黑" panose="020B0503020204020204" pitchFamily="34" charset="-122"/>
              </a:rPr>
              <a:t>）</a:t>
            </a:r>
          </a:p>
          <a:p>
            <a:pPr>
              <a:lnSpc>
                <a:spcPct val="150000"/>
              </a:lnSpc>
            </a:pPr>
            <a:r>
              <a:rPr lang="en-US" altLang="zh-CN">
                <a:solidFill>
                  <a:srgbClr val="000000"/>
                </a:solidFill>
                <a:latin typeface="微软雅黑" panose="020B0503020204020204" pitchFamily="34" charset="-122"/>
                <a:ea typeface="微软雅黑" panose="020B0503020204020204" pitchFamily="34" charset="-122"/>
              </a:rPr>
              <a:t>    if wi</a:t>
            </a:r>
            <a:r>
              <a:rPr lang="zh-CN" altLang="zh-CN">
                <a:solidFill>
                  <a:srgbClr val="000000"/>
                </a:solidFill>
                <a:latin typeface="微软雅黑" panose="020B0503020204020204" pitchFamily="34" charset="-122"/>
                <a:ea typeface="微软雅黑" panose="020B0503020204020204" pitchFamily="34" charset="-122"/>
              </a:rPr>
              <a:t>满足扩展要求</a:t>
            </a:r>
            <a:r>
              <a:rPr lang="en-US" altLang="zh-CN">
                <a:solidFill>
                  <a:srgbClr val="000000"/>
                </a:solidFill>
                <a:latin typeface="微软雅黑" panose="020B0503020204020204" pitchFamily="34" charset="-122"/>
                <a:ea typeface="微软雅黑" panose="020B0503020204020204" pitchFamily="34" charset="-122"/>
              </a:rPr>
              <a:t>:</a:t>
            </a:r>
            <a:endParaRPr lang="zh-CN" altLang="zh-CN">
              <a:solidFill>
                <a:srgbClr val="000000"/>
              </a:solidFill>
              <a:latin typeface="微软雅黑" panose="020B0503020204020204" pitchFamily="34" charset="-122"/>
              <a:ea typeface="微软雅黑" panose="020B0503020204020204" pitchFamily="34" charset="-122"/>
            </a:endParaRPr>
          </a:p>
          <a:p>
            <a:pPr>
              <a:lnSpc>
                <a:spcPct val="150000"/>
              </a:lnSpc>
            </a:pPr>
            <a:r>
              <a:rPr lang="en-US" altLang="zh-CN">
                <a:solidFill>
                  <a:srgbClr val="000000"/>
                </a:solidFill>
                <a:latin typeface="微软雅黑" panose="020B0503020204020204" pitchFamily="34" charset="-122"/>
                <a:ea typeface="微软雅黑" panose="020B0503020204020204" pitchFamily="34" charset="-122"/>
              </a:rPr>
              <a:t>       </a:t>
            </a:r>
            <a:r>
              <a:rPr lang="zh-CN" altLang="zh-CN">
                <a:solidFill>
                  <a:srgbClr val="000000"/>
                </a:solidFill>
                <a:latin typeface="微软雅黑" panose="020B0503020204020204" pitchFamily="34" charset="-122"/>
                <a:ea typeface="微软雅黑" panose="020B0503020204020204" pitchFamily="34" charset="-122"/>
              </a:rPr>
              <a:t>做</a:t>
            </a:r>
            <a:r>
              <a:rPr lang="en-US" altLang="zh-CN">
                <a:solidFill>
                  <a:srgbClr val="000000"/>
                </a:solidFill>
                <a:latin typeface="微软雅黑" panose="020B0503020204020204" pitchFamily="34" charset="-122"/>
                <a:ea typeface="微软雅黑" panose="020B0503020204020204" pitchFamily="34" charset="-122"/>
              </a:rPr>
              <a:t>u</a:t>
            </a:r>
            <a:r>
              <a:rPr lang="zh-CN" altLang="zh-CN">
                <a:solidFill>
                  <a:srgbClr val="000000"/>
                </a:solidFill>
                <a:latin typeface="微软雅黑" panose="020B0503020204020204" pitchFamily="34" charset="-122"/>
                <a:ea typeface="微软雅黑" panose="020B0503020204020204" pitchFamily="34" charset="-122"/>
              </a:rPr>
              <a:t>到</a:t>
            </a:r>
            <a:r>
              <a:rPr lang="en-US" altLang="zh-CN">
                <a:solidFill>
                  <a:srgbClr val="000000"/>
                </a:solidFill>
                <a:latin typeface="微软雅黑" panose="020B0503020204020204" pitchFamily="34" charset="-122"/>
                <a:ea typeface="微软雅黑" panose="020B0503020204020204" pitchFamily="34" charset="-122"/>
              </a:rPr>
              <a:t>wi</a:t>
            </a:r>
            <a:r>
              <a:rPr lang="zh-CN" altLang="zh-CN">
                <a:solidFill>
                  <a:srgbClr val="000000"/>
                </a:solidFill>
                <a:latin typeface="微软雅黑" panose="020B0503020204020204" pitchFamily="34" charset="-122"/>
                <a:ea typeface="微软雅黑" panose="020B0503020204020204" pitchFamily="34" charset="-122"/>
              </a:rPr>
              <a:t>的扩展操作</a:t>
            </a:r>
          </a:p>
          <a:p>
            <a:pPr>
              <a:lnSpc>
                <a:spcPct val="150000"/>
              </a:lnSpc>
            </a:pPr>
            <a:r>
              <a:rPr lang="en-US" altLang="zh-CN">
                <a:solidFill>
                  <a:srgbClr val="000000"/>
                </a:solidFill>
                <a:latin typeface="微软雅黑" panose="020B0503020204020204" pitchFamily="34" charset="-122"/>
                <a:ea typeface="微软雅黑" panose="020B0503020204020204" pitchFamily="34" charset="-122"/>
              </a:rPr>
              <a:t>       backtrack(wi,i+1)</a:t>
            </a:r>
            <a:endParaRPr lang="zh-CN" altLang="zh-CN">
              <a:solidFill>
                <a:srgbClr val="000000"/>
              </a:solidFill>
              <a:latin typeface="微软雅黑" panose="020B0503020204020204" pitchFamily="34" charset="-122"/>
              <a:ea typeface="微软雅黑" panose="020B0503020204020204" pitchFamily="34" charset="-122"/>
            </a:endParaRPr>
          </a:p>
          <a:p>
            <a:pPr>
              <a:lnSpc>
                <a:spcPct val="150000"/>
              </a:lnSpc>
            </a:pPr>
            <a:r>
              <a:rPr lang="en-US" altLang="zh-CN">
                <a:solidFill>
                  <a:srgbClr val="000000"/>
                </a:solidFill>
                <a:latin typeface="微软雅黑" panose="020B0503020204020204" pitchFamily="34" charset="-122"/>
                <a:ea typeface="微软雅黑" panose="020B0503020204020204" pitchFamily="34" charset="-122"/>
              </a:rPr>
              <a:t>       </a:t>
            </a:r>
            <a:r>
              <a:rPr lang="zh-CN" altLang="zh-CN">
                <a:solidFill>
                  <a:srgbClr val="000000"/>
                </a:solidFill>
                <a:latin typeface="微软雅黑" panose="020B0503020204020204" pitchFamily="34" charset="-122"/>
                <a:ea typeface="微软雅黑" panose="020B0503020204020204" pitchFamily="34" charset="-122"/>
              </a:rPr>
              <a:t>做</a:t>
            </a:r>
            <a:r>
              <a:rPr lang="en-US" altLang="zh-CN">
                <a:solidFill>
                  <a:srgbClr val="000000"/>
                </a:solidFill>
                <a:latin typeface="微软雅黑" panose="020B0503020204020204" pitchFamily="34" charset="-122"/>
                <a:ea typeface="微软雅黑" panose="020B0503020204020204" pitchFamily="34" charset="-122"/>
              </a:rPr>
              <a:t>wi</a:t>
            </a:r>
            <a:r>
              <a:rPr lang="zh-CN" altLang="zh-CN">
                <a:solidFill>
                  <a:srgbClr val="000000"/>
                </a:solidFill>
                <a:latin typeface="微软雅黑" panose="020B0503020204020204" pitchFamily="34" charset="-122"/>
                <a:ea typeface="微软雅黑" panose="020B0503020204020204" pitchFamily="34" charset="-122"/>
              </a:rPr>
              <a:t>到</a:t>
            </a:r>
            <a:r>
              <a:rPr lang="en-US" altLang="zh-CN">
                <a:solidFill>
                  <a:srgbClr val="000000"/>
                </a:solidFill>
                <a:latin typeface="微软雅黑" panose="020B0503020204020204" pitchFamily="34" charset="-122"/>
                <a:ea typeface="微软雅黑" panose="020B0503020204020204" pitchFamily="34" charset="-122"/>
              </a:rPr>
              <a:t>u</a:t>
            </a:r>
            <a:r>
              <a:rPr lang="zh-CN" altLang="zh-CN">
                <a:solidFill>
                  <a:srgbClr val="000000"/>
                </a:solidFill>
                <a:latin typeface="微软雅黑" panose="020B0503020204020204" pitchFamily="34" charset="-122"/>
                <a:ea typeface="微软雅黑" panose="020B0503020204020204" pitchFamily="34" charset="-122"/>
              </a:rPr>
              <a:t>的回退操作</a:t>
            </a:r>
          </a:p>
        </p:txBody>
      </p:sp>
      <p:sp>
        <p:nvSpPr>
          <p:cNvPr id="6" name="Oval 18"/>
          <p:cNvSpPr>
            <a:spLocks noChangeArrowheads="1"/>
          </p:cNvSpPr>
          <p:nvPr>
            <p:custDataLst>
              <p:tags r:id="rId2"/>
            </p:custDataLst>
          </p:nvPr>
        </p:nvSpPr>
        <p:spPr bwMode="auto">
          <a:xfrm>
            <a:off x="9160374" y="4545367"/>
            <a:ext cx="324000" cy="360000"/>
          </a:xfrm>
          <a:prstGeom prst="ellipse">
            <a:avLst/>
          </a:prstGeom>
          <a:gradFill>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 pos="0">
                <a:srgbClr val="3B3E4D">
                  <a:lumMod val="90000"/>
                  <a:lumOff val="10000"/>
                </a:srgbClr>
              </a:gs>
              <a:gs pos="50000">
                <a:srgbClr val="3B3E4D">
                  <a:lumMod val="95000"/>
                  <a:lumOff val="5000"/>
                </a:srgbClr>
              </a:gs>
              <a:gs pos="100000">
                <a:srgbClr val="3B3E4D">
                  <a:lumMod val="95000"/>
                  <a:lumOff val="5000"/>
                </a:srgbClr>
              </a:gs>
            </a:gsLst>
            <a:lin ang="5400000" scaled="0"/>
          </a:gradFill>
          <a:ln>
            <a:solidFill>
              <a:schemeClr val="accent2"/>
            </a:solidFill>
          </a:ln>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lstStyle/>
          <a:p>
            <a:pPr algn="ctr" fontAlgn="base">
              <a:lnSpc>
                <a:spcPts val="1800"/>
              </a:lnSpc>
              <a:spcBef>
                <a:spcPct val="0"/>
              </a:spcBef>
              <a:spcAft>
                <a:spcPct val="0"/>
              </a:spcAft>
            </a:pPr>
            <a:r>
              <a:rPr lang="en-US" altLang="zh-CN" sz="1600">
                <a:solidFill>
                  <a:srgbClr val="FFFFFF"/>
                </a:solidFill>
                <a:latin typeface="微软雅黑" panose="020B0503020204020204" pitchFamily="34" charset="-122"/>
                <a:ea typeface="微软雅黑" panose="020B0503020204020204" pitchFamily="34" charset="-122"/>
                <a:cs typeface="Consolas" panose="020B0609020204030204" pitchFamily="49" charset="0"/>
              </a:rPr>
              <a:t>u</a:t>
            </a:r>
          </a:p>
        </p:txBody>
      </p:sp>
      <p:sp>
        <p:nvSpPr>
          <p:cNvPr id="7" name="Oval 18"/>
          <p:cNvSpPr>
            <a:spLocks noChangeArrowheads="1"/>
          </p:cNvSpPr>
          <p:nvPr>
            <p:custDataLst>
              <p:tags r:id="rId3"/>
            </p:custDataLst>
          </p:nvPr>
        </p:nvSpPr>
        <p:spPr bwMode="auto">
          <a:xfrm>
            <a:off x="9160374" y="5474061"/>
            <a:ext cx="360000" cy="324000"/>
          </a:xfrm>
          <a:prstGeom prst="ellipse">
            <a:avLst/>
          </a:prstGeom>
          <a:gradFill>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 pos="0">
                <a:srgbClr val="3B3E4D">
                  <a:lumMod val="90000"/>
                  <a:lumOff val="10000"/>
                </a:srgbClr>
              </a:gs>
              <a:gs pos="50000">
                <a:srgbClr val="3B3E4D">
                  <a:lumMod val="95000"/>
                  <a:lumOff val="5000"/>
                </a:srgbClr>
              </a:gs>
              <a:gs pos="100000">
                <a:srgbClr val="3B3E4D">
                  <a:lumMod val="95000"/>
                  <a:lumOff val="5000"/>
                </a:srgbClr>
              </a:gs>
            </a:gsLst>
            <a:lin ang="5400000" scaled="0"/>
          </a:gradFill>
          <a:ln>
            <a:solidFill>
              <a:schemeClr val="accent2"/>
            </a:solidFill>
          </a:ln>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lstStyle/>
          <a:p>
            <a:pPr algn="ctr" fontAlgn="base">
              <a:lnSpc>
                <a:spcPts val="1800"/>
              </a:lnSpc>
              <a:spcBef>
                <a:spcPct val="0"/>
              </a:spcBef>
              <a:spcAft>
                <a:spcPct val="0"/>
              </a:spcAft>
            </a:pPr>
            <a:r>
              <a:rPr lang="en-US" altLang="zh-CN" sz="1600">
                <a:solidFill>
                  <a:srgbClr val="FFFFFF"/>
                </a:solidFill>
                <a:latin typeface="微软雅黑" panose="020B0503020204020204" pitchFamily="34" charset="-122"/>
                <a:ea typeface="微软雅黑" panose="020B0503020204020204" pitchFamily="34" charset="-122"/>
                <a:cs typeface="Consolas" panose="020B0609020204030204" pitchFamily="49" charset="0"/>
              </a:rPr>
              <a:t>wi</a:t>
            </a:r>
          </a:p>
        </p:txBody>
      </p:sp>
      <p:cxnSp>
        <p:nvCxnSpPr>
          <p:cNvPr id="11" name="直接箭头连接符 10"/>
          <p:cNvCxnSpPr/>
          <p:nvPr>
            <p:custDataLst>
              <p:tags r:id="rId4"/>
            </p:custDataLst>
          </p:nvPr>
        </p:nvCxnSpPr>
        <p:spPr>
          <a:xfrm rot="16200000" flipV="1">
            <a:off x="9137459" y="5180714"/>
            <a:ext cx="568694" cy="18000"/>
          </a:xfrm>
          <a:prstGeom prst="straightConnector1">
            <a:avLst/>
          </a:prstGeom>
          <a:ln w="12700">
            <a:solidFill>
              <a:schemeClr val="accent1"/>
            </a:solidFill>
            <a:prstDash val="lgDash"/>
            <a:tailEnd type="arrow"/>
          </a:ln>
        </p:spPr>
        <p:style>
          <a:lnRef idx="2">
            <a:schemeClr val="dk1"/>
          </a:lnRef>
          <a:fillRef idx="0">
            <a:schemeClr val="dk1"/>
          </a:fillRef>
          <a:effectRef idx="1">
            <a:schemeClr val="dk1"/>
          </a:effectRef>
          <a:fontRef idx="minor">
            <a:schemeClr val="tx1"/>
          </a:fontRef>
        </p:style>
      </p:cxnSp>
      <p:cxnSp>
        <p:nvCxnSpPr>
          <p:cNvPr id="13" name="直接箭头连接符 12"/>
          <p:cNvCxnSpPr/>
          <p:nvPr>
            <p:custDataLst>
              <p:tags r:id="rId5"/>
            </p:custDataLst>
          </p:nvPr>
        </p:nvCxnSpPr>
        <p:spPr>
          <a:xfrm rot="16200000" flipH="1">
            <a:off x="9024196" y="5196109"/>
            <a:ext cx="576000" cy="0"/>
          </a:xfrm>
          <a:prstGeom prst="straightConnector1">
            <a:avLst/>
          </a:prstGeom>
          <a:ln w="12700">
            <a:solidFill>
              <a:schemeClr val="dk1"/>
            </a:solidFill>
            <a:tailEnd type="arrow"/>
          </a:ln>
        </p:spPr>
        <p:style>
          <a:lnRef idx="2">
            <a:schemeClr val="dk1"/>
          </a:lnRef>
          <a:fillRef idx="0">
            <a:schemeClr val="dk1"/>
          </a:fillRef>
          <a:effectRef idx="1">
            <a:schemeClr val="dk1"/>
          </a:effectRef>
          <a:fontRef idx="minor">
            <a:schemeClr val="tx1"/>
          </a:fontRef>
        </p:style>
      </p:cxnSp>
      <p:cxnSp>
        <p:nvCxnSpPr>
          <p:cNvPr id="15" name="直接箭头连接符 14"/>
          <p:cNvCxnSpPr>
            <a:stCxn id="6" idx="5"/>
          </p:cNvCxnSpPr>
          <p:nvPr>
            <p:custDataLst>
              <p:tags r:id="rId6"/>
            </p:custDataLst>
          </p:nvPr>
        </p:nvCxnSpPr>
        <p:spPr>
          <a:xfrm rot="16200000" flipH="1">
            <a:off x="9404278" y="4885294"/>
            <a:ext cx="431687" cy="366391"/>
          </a:xfrm>
          <a:prstGeom prst="straightConnector1">
            <a:avLst/>
          </a:prstGeom>
          <a:ln w="12700">
            <a:solidFill>
              <a:schemeClr val="dk1"/>
            </a:solidFill>
            <a:tailEnd type="arrow"/>
          </a:ln>
        </p:spPr>
        <p:style>
          <a:lnRef idx="2">
            <a:schemeClr val="dk1"/>
          </a:lnRef>
          <a:fillRef idx="0">
            <a:schemeClr val="dk1"/>
          </a:fillRef>
          <a:effectRef idx="1">
            <a:schemeClr val="dk1"/>
          </a:effectRef>
          <a:fontRef idx="minor">
            <a:schemeClr val="tx1"/>
          </a:fontRef>
        </p:style>
      </p:cxnSp>
      <p:sp>
        <p:nvSpPr>
          <p:cNvPr id="14" name="文本框 13"/>
          <p:cNvSpPr txBox="1"/>
          <p:nvPr/>
        </p:nvSpPr>
        <p:spPr>
          <a:xfrm>
            <a:off x="1073369" y="144242"/>
            <a:ext cx="3141980" cy="460375"/>
          </a:xfrm>
          <a:prstGeom prst="rect">
            <a:avLst/>
          </a:prstGeom>
          <a:noFill/>
        </p:spPr>
        <p:txBody>
          <a:bodyPr wrap="none" rtlCol="0" anchor="ctr">
            <a:spAutoFit/>
          </a:bodyPr>
          <a:lstStyle/>
          <a:p>
            <a:r>
              <a:rPr lang="en-US" altLang="zh-CN" sz="2400">
                <a:solidFill>
                  <a:schemeClr val="accent1"/>
                </a:solidFill>
                <a:latin typeface="微软雅黑" panose="020B0503020204020204" pitchFamily="34" charset="-122"/>
                <a:ea typeface="微软雅黑" panose="020B0503020204020204" pitchFamily="34" charset="-122"/>
                <a:cs typeface="Arial" panose="020B0604020202020204"/>
              </a:rPr>
              <a:t>7.4 </a:t>
            </a:r>
            <a:r>
              <a:rPr lang="zh-CN" altLang="en-US" sz="2400">
                <a:solidFill>
                  <a:schemeClr val="accent1"/>
                </a:solidFill>
                <a:latin typeface="微软雅黑" panose="020B0503020204020204" pitchFamily="34" charset="-122"/>
                <a:ea typeface="微软雅黑" panose="020B0503020204020204" pitchFamily="34" charset="-122"/>
                <a:cs typeface="Arial" panose="020B0604020202020204"/>
              </a:rPr>
              <a:t>图遍历算法的应用</a:t>
            </a:r>
          </a:p>
        </p:txBody>
      </p:sp>
      <p:sp>
        <p:nvSpPr>
          <p:cNvPr id="16" name="Text Box 5"/>
          <p:cNvSpPr txBox="1">
            <a:spLocks noChangeArrowheads="1"/>
          </p:cNvSpPr>
          <p:nvPr/>
        </p:nvSpPr>
        <p:spPr bwMode="auto">
          <a:xfrm>
            <a:off x="1038673" y="847545"/>
            <a:ext cx="4846561" cy="398780"/>
          </a:xfrm>
          <a:prstGeom prst="rect">
            <a:avLst/>
          </a:prstGeom>
          <a:noFill/>
        </p:spPr>
        <p:txBody>
          <a:bodyPr wrap="square">
            <a:spAutoFit/>
          </a:bodyPr>
          <a:lstStyle>
            <a:defPPr>
              <a:defRPr lang="zh-CN"/>
            </a:defPPr>
            <a:lvl1pPr marL="342900" marR="0" lvl="0" indent="-342900" fontAlgn="auto">
              <a:lnSpc>
                <a:spcPct val="100000"/>
              </a:lnSpc>
              <a:spcBef>
                <a:spcPts val="0"/>
              </a:spcBef>
              <a:spcAft>
                <a:spcPts val="0"/>
              </a:spcAft>
              <a:buClrTx/>
              <a:buSzTx/>
              <a:buFont typeface="Wingdings" panose="05000000000000000000" pitchFamily="2" charset="2"/>
              <a:buChar char="l"/>
              <a:defRPr kumimoji="0" sz="2000" b="0" i="0" u="none" strike="noStrike" cap="none" spc="0" normalizeH="0" baseline="0">
                <a:ln>
                  <a:noFill/>
                </a:ln>
                <a:solidFill>
                  <a:srgbClr val="A5A5A5">
                    <a:lumMod val="50000"/>
                  </a:srgbClr>
                </a:solidFill>
                <a:effectLst/>
                <a:uLnTx/>
                <a:uFillTx/>
                <a:latin typeface="思源黑体 CN Heavy" panose="020B0A00000000000000" pitchFamily="34" charset="-122"/>
                <a:ea typeface="思源黑体 CN Heavy" panose="020B0A00000000000000" pitchFamily="34" charset="-122"/>
              </a:defRPr>
            </a:lvl1pPr>
          </a:lstStyle>
          <a:p>
            <a:r>
              <a:rPr lang="en-US" altLang="zh-CN">
                <a:solidFill>
                  <a:srgbClr val="000000"/>
                </a:solidFill>
                <a:latin typeface="微软雅黑" panose="020B0503020204020204" pitchFamily="34" charset="-122"/>
                <a:ea typeface="微软雅黑" panose="020B0503020204020204" pitchFamily="34" charset="-122"/>
              </a:rPr>
              <a:t>7.4.1 </a:t>
            </a:r>
            <a:r>
              <a:rPr lang="zh-CN" altLang="en-US">
                <a:solidFill>
                  <a:srgbClr val="000000"/>
                </a:solidFill>
                <a:latin typeface="微软雅黑" panose="020B0503020204020204" pitchFamily="34" charset="-122"/>
                <a:ea typeface="微软雅黑" panose="020B0503020204020204" pitchFamily="34" charset="-122"/>
              </a:rPr>
              <a:t>深度优先遍历算法的应用</a:t>
            </a:r>
          </a:p>
        </p:txBody>
      </p:sp>
      <p:pic>
        <p:nvPicPr>
          <p:cNvPr id="4" name="图片 3" descr="卡通人物&#10;&#10;描述已自动生成"/>
          <p:cNvPicPr>
            <a:picLocks noChangeAspect="1"/>
          </p:cNvPicPr>
          <p:nvPr/>
        </p:nvPicPr>
        <p:blipFill rotWithShape="1">
          <a:blip r:embed="rId8">
            <a:extLst>
              <a:ext uri="{28A0092B-C50C-407E-A947-70E740481C1C}">
                <a14:useLocalDpi xmlns:a14="http://schemas.microsoft.com/office/drawing/2010/main" val="0"/>
              </a:ext>
            </a:extLst>
          </a:blip>
          <a:srcRect l="4995" t="18866" r="9447" b="14073"/>
          <a:stretch>
            <a:fillRect/>
          </a:stretch>
        </p:blipFill>
        <p:spPr>
          <a:xfrm>
            <a:off x="495904" y="2188387"/>
            <a:ext cx="2880852" cy="3117150"/>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500" fill="hold"/>
                                        <p:tgtEl>
                                          <p:spTgt spid="16"/>
                                        </p:tgtEl>
                                        <p:attrNameLst>
                                          <p:attrName>ppt_x</p:attrName>
                                        </p:attrNameLst>
                                      </p:cBhvr>
                                      <p:tavLst>
                                        <p:tav tm="0">
                                          <p:val>
                                            <p:strVal val="0-#ppt_w/2"/>
                                          </p:val>
                                        </p:tav>
                                        <p:tav tm="100000">
                                          <p:val>
                                            <p:strVal val="#ppt_x"/>
                                          </p:val>
                                        </p:tav>
                                      </p:tavLst>
                                    </p:anim>
                                    <p:anim calcmode="lin" valueType="num">
                                      <p:cBhvr additive="base">
                                        <p:cTn id="12" dur="500" fill="hold"/>
                                        <p:tgtEl>
                                          <p:spTgt spid="16"/>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fade">
                                      <p:cBhvr>
                                        <p:cTn id="16" dur="500"/>
                                        <p:tgtEl>
                                          <p:spTgt spid="3"/>
                                        </p:tgtEl>
                                      </p:cBhvr>
                                    </p:animEffect>
                                  </p:childTnLst>
                                </p:cTn>
                              </p:par>
                            </p:childTnLst>
                          </p:cTn>
                        </p:par>
                        <p:par>
                          <p:cTn id="17" fill="hold">
                            <p:stCondLst>
                              <p:cond delay="1500"/>
                            </p:stCondLst>
                            <p:childTnLst>
                              <p:par>
                                <p:cTn id="18" presetID="10" presetClass="entr" presetSubtype="0" fill="hold" grpId="0" nodeType="after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1000"/>
                                        <p:tgtEl>
                                          <p:spTgt spid="6"/>
                                        </p:tgtEl>
                                      </p:cBhvr>
                                    </p:animEffect>
                                    <p:anim calcmode="lin" valueType="num">
                                      <p:cBhvr>
                                        <p:cTn id="26" dur="1000" fill="hold"/>
                                        <p:tgtEl>
                                          <p:spTgt spid="6"/>
                                        </p:tgtEl>
                                        <p:attrNameLst>
                                          <p:attrName>ppt_x</p:attrName>
                                        </p:attrNameLst>
                                      </p:cBhvr>
                                      <p:tavLst>
                                        <p:tav tm="0">
                                          <p:val>
                                            <p:strVal val="#ppt_x"/>
                                          </p:val>
                                        </p:tav>
                                        <p:tav tm="100000">
                                          <p:val>
                                            <p:strVal val="#ppt_x"/>
                                          </p:val>
                                        </p:tav>
                                      </p:tavLst>
                                    </p:anim>
                                    <p:anim calcmode="lin" valueType="num">
                                      <p:cBhvr>
                                        <p:cTn id="27" dur="1000" fill="hold"/>
                                        <p:tgtEl>
                                          <p:spTgt spid="6"/>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fade">
                                      <p:cBhvr>
                                        <p:cTn id="30" dur="1000"/>
                                        <p:tgtEl>
                                          <p:spTgt spid="7"/>
                                        </p:tgtEl>
                                      </p:cBhvr>
                                    </p:animEffect>
                                    <p:anim calcmode="lin" valueType="num">
                                      <p:cBhvr>
                                        <p:cTn id="31" dur="1000" fill="hold"/>
                                        <p:tgtEl>
                                          <p:spTgt spid="7"/>
                                        </p:tgtEl>
                                        <p:attrNameLst>
                                          <p:attrName>ppt_x</p:attrName>
                                        </p:attrNameLst>
                                      </p:cBhvr>
                                      <p:tavLst>
                                        <p:tav tm="0">
                                          <p:val>
                                            <p:strVal val="#ppt_x"/>
                                          </p:val>
                                        </p:tav>
                                        <p:tav tm="100000">
                                          <p:val>
                                            <p:strVal val="#ppt_x"/>
                                          </p:val>
                                        </p:tav>
                                      </p:tavLst>
                                    </p:anim>
                                    <p:anim calcmode="lin" valueType="num">
                                      <p:cBhvr>
                                        <p:cTn id="32" dur="1000" fill="hold"/>
                                        <p:tgtEl>
                                          <p:spTgt spid="7"/>
                                        </p:tgtEl>
                                        <p:attrNameLst>
                                          <p:attrName>ppt_y</p:attrName>
                                        </p:attrNameLst>
                                      </p:cBhvr>
                                      <p:tavLst>
                                        <p:tav tm="0">
                                          <p:val>
                                            <p:strVal val="#ppt_y+.1"/>
                                          </p:val>
                                        </p:tav>
                                        <p:tav tm="100000">
                                          <p:val>
                                            <p:strVal val="#ppt_y"/>
                                          </p:val>
                                        </p:tav>
                                      </p:tavLst>
                                    </p:anim>
                                  </p:childTnLst>
                                </p:cTn>
                              </p:par>
                              <p:par>
                                <p:cTn id="33" presetID="42" presetClass="entr" presetSubtype="0" fill="hold" nodeType="with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fade">
                                      <p:cBhvr>
                                        <p:cTn id="35" dur="1000"/>
                                        <p:tgtEl>
                                          <p:spTgt spid="11"/>
                                        </p:tgtEl>
                                      </p:cBhvr>
                                    </p:animEffect>
                                    <p:anim calcmode="lin" valueType="num">
                                      <p:cBhvr>
                                        <p:cTn id="36" dur="1000" fill="hold"/>
                                        <p:tgtEl>
                                          <p:spTgt spid="11"/>
                                        </p:tgtEl>
                                        <p:attrNameLst>
                                          <p:attrName>ppt_x</p:attrName>
                                        </p:attrNameLst>
                                      </p:cBhvr>
                                      <p:tavLst>
                                        <p:tav tm="0">
                                          <p:val>
                                            <p:strVal val="#ppt_x"/>
                                          </p:val>
                                        </p:tav>
                                        <p:tav tm="100000">
                                          <p:val>
                                            <p:strVal val="#ppt_x"/>
                                          </p:val>
                                        </p:tav>
                                      </p:tavLst>
                                    </p:anim>
                                    <p:anim calcmode="lin" valueType="num">
                                      <p:cBhvr>
                                        <p:cTn id="37" dur="1000" fill="hold"/>
                                        <p:tgtEl>
                                          <p:spTgt spid="11"/>
                                        </p:tgtEl>
                                        <p:attrNameLst>
                                          <p:attrName>ppt_y</p:attrName>
                                        </p:attrNameLst>
                                      </p:cBhvr>
                                      <p:tavLst>
                                        <p:tav tm="0">
                                          <p:val>
                                            <p:strVal val="#ppt_y+.1"/>
                                          </p:val>
                                        </p:tav>
                                        <p:tav tm="100000">
                                          <p:val>
                                            <p:strVal val="#ppt_y"/>
                                          </p:val>
                                        </p:tav>
                                      </p:tavLst>
                                    </p:anim>
                                  </p:childTnLst>
                                </p:cTn>
                              </p:par>
                              <p:par>
                                <p:cTn id="38" presetID="42" presetClass="entr" presetSubtype="0" fill="hold" nodeType="withEffect">
                                  <p:stCondLst>
                                    <p:cond delay="0"/>
                                  </p:stCondLst>
                                  <p:childTnLst>
                                    <p:set>
                                      <p:cBhvr>
                                        <p:cTn id="39" dur="1" fill="hold">
                                          <p:stCondLst>
                                            <p:cond delay="0"/>
                                          </p:stCondLst>
                                        </p:cTn>
                                        <p:tgtEl>
                                          <p:spTgt spid="13"/>
                                        </p:tgtEl>
                                        <p:attrNameLst>
                                          <p:attrName>style.visibility</p:attrName>
                                        </p:attrNameLst>
                                      </p:cBhvr>
                                      <p:to>
                                        <p:strVal val="visible"/>
                                      </p:to>
                                    </p:set>
                                    <p:animEffect transition="in" filter="fade">
                                      <p:cBhvr>
                                        <p:cTn id="40" dur="1000"/>
                                        <p:tgtEl>
                                          <p:spTgt spid="13"/>
                                        </p:tgtEl>
                                      </p:cBhvr>
                                    </p:animEffect>
                                    <p:anim calcmode="lin" valueType="num">
                                      <p:cBhvr>
                                        <p:cTn id="41" dur="1000" fill="hold"/>
                                        <p:tgtEl>
                                          <p:spTgt spid="13"/>
                                        </p:tgtEl>
                                        <p:attrNameLst>
                                          <p:attrName>ppt_x</p:attrName>
                                        </p:attrNameLst>
                                      </p:cBhvr>
                                      <p:tavLst>
                                        <p:tav tm="0">
                                          <p:val>
                                            <p:strVal val="#ppt_x"/>
                                          </p:val>
                                        </p:tav>
                                        <p:tav tm="100000">
                                          <p:val>
                                            <p:strVal val="#ppt_x"/>
                                          </p:val>
                                        </p:tav>
                                      </p:tavLst>
                                    </p:anim>
                                    <p:anim calcmode="lin" valueType="num">
                                      <p:cBhvr>
                                        <p:cTn id="42" dur="1000" fill="hold"/>
                                        <p:tgtEl>
                                          <p:spTgt spid="13"/>
                                        </p:tgtEl>
                                        <p:attrNameLst>
                                          <p:attrName>ppt_y</p:attrName>
                                        </p:attrNameLst>
                                      </p:cBhvr>
                                      <p:tavLst>
                                        <p:tav tm="0">
                                          <p:val>
                                            <p:strVal val="#ppt_y+.1"/>
                                          </p:val>
                                        </p:tav>
                                        <p:tav tm="100000">
                                          <p:val>
                                            <p:strVal val="#ppt_y"/>
                                          </p:val>
                                        </p:tav>
                                      </p:tavLst>
                                    </p:anim>
                                  </p:childTnLst>
                                </p:cTn>
                              </p:par>
                              <p:par>
                                <p:cTn id="43" presetID="42" presetClass="entr" presetSubtype="0" fill="hold" nodeType="with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fade">
                                      <p:cBhvr>
                                        <p:cTn id="45" dur="1000"/>
                                        <p:tgtEl>
                                          <p:spTgt spid="15"/>
                                        </p:tgtEl>
                                      </p:cBhvr>
                                    </p:animEffect>
                                    <p:anim calcmode="lin" valueType="num">
                                      <p:cBhvr>
                                        <p:cTn id="46" dur="1000" fill="hold"/>
                                        <p:tgtEl>
                                          <p:spTgt spid="15"/>
                                        </p:tgtEl>
                                        <p:attrNameLst>
                                          <p:attrName>ppt_x</p:attrName>
                                        </p:attrNameLst>
                                      </p:cBhvr>
                                      <p:tavLst>
                                        <p:tav tm="0">
                                          <p:val>
                                            <p:strVal val="#ppt_x"/>
                                          </p:val>
                                        </p:tav>
                                        <p:tav tm="100000">
                                          <p:val>
                                            <p:strVal val="#ppt_x"/>
                                          </p:val>
                                        </p:tav>
                                      </p:tavLst>
                                    </p:anim>
                                    <p:anim calcmode="lin" valueType="num">
                                      <p:cBhvr>
                                        <p:cTn id="47"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bldLvl="0" animBg="1"/>
      <p:bldP spid="6" grpId="0" bldLvl="0" animBg="1"/>
      <p:bldP spid="7" grpId="0" bldLvl="0" animBg="1"/>
      <p:bldP spid="14" grpId="0"/>
      <p:bldP spid="16" grpId="0"/>
    </p:bld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图片 3" descr="图片包含 图示&#10;&#10;描述已自动生成"/>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597378" y="2625100"/>
            <a:ext cx="4264970" cy="4256057"/>
          </a:xfrm>
          <a:prstGeom prst="rect">
            <a:avLst/>
          </a:prstGeom>
        </p:spPr>
      </p:pic>
      <p:sp>
        <p:nvSpPr>
          <p:cNvPr id="7184" name="Rectangle 16"/>
          <p:cNvSpPr>
            <a:spLocks noChangeArrowheads="1"/>
          </p:cNvSpPr>
          <p:nvPr>
            <p:custDataLst>
              <p:tags r:id="rId1"/>
            </p:custDataLst>
          </p:nvPr>
        </p:nvSpPr>
        <p:spPr bwMode="auto">
          <a:xfrm>
            <a:off x="1524001" y="-184666"/>
            <a:ext cx="184731" cy="369332"/>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solidFill>
                <a:schemeClr val="dk1"/>
              </a:solidFill>
            </a:endParaRPr>
          </a:p>
        </p:txBody>
      </p:sp>
      <p:grpSp>
        <p:nvGrpSpPr>
          <p:cNvPr id="20" name="组合 19"/>
          <p:cNvGrpSpPr/>
          <p:nvPr/>
        </p:nvGrpSpPr>
        <p:grpSpPr>
          <a:xfrm>
            <a:off x="2447108" y="3868899"/>
            <a:ext cx="2052112" cy="2293854"/>
            <a:chOff x="2938721" y="2724418"/>
            <a:chExt cx="2052112" cy="2293854"/>
          </a:xfrm>
        </p:grpSpPr>
        <p:sp>
          <p:nvSpPr>
            <p:cNvPr id="7182" name="Freeform 14"/>
            <p:cNvSpPr/>
            <p:nvPr/>
          </p:nvSpPr>
          <p:spPr bwMode="auto">
            <a:xfrm>
              <a:off x="4121502" y="3587828"/>
              <a:ext cx="233862" cy="383330"/>
            </a:xfrm>
            <a:custGeom>
              <a:avLst/>
              <a:gdLst/>
              <a:ahLst/>
              <a:cxnLst>
                <a:cxn ang="0">
                  <a:pos x="233" y="0"/>
                </a:cxn>
                <a:cxn ang="0">
                  <a:pos x="0" y="383"/>
                </a:cxn>
              </a:cxnLst>
              <a:rect l="0" t="0" r="r" b="b"/>
              <a:pathLst>
                <a:path w="233" h="383">
                  <a:moveTo>
                    <a:pt x="233" y="0"/>
                  </a:moveTo>
                  <a:lnTo>
                    <a:pt x="0" y="383"/>
                  </a:lnTo>
                </a:path>
              </a:pathLst>
            </a:custGeom>
            <a:noFill/>
            <a:ln w="9525">
              <a:solidFill>
                <a:srgbClr val="000000"/>
              </a:solidFill>
              <a:round/>
            </a:ln>
          </p:spPr>
          <p:txBody>
            <a:bodyPr vert="horz" wrap="square" lIns="91440" tIns="45720" rIns="91440" bIns="45720" numCol="1" anchor="t" anchorCtr="0" compatLnSpc="1"/>
            <a:lstStyle/>
            <a:p>
              <a:pPr>
                <a:lnSpc>
                  <a:spcPts val="1800"/>
                </a:lnSpc>
              </a:pPr>
              <a:endParaRPr lang="zh-CN" altLang="en-US" sz="1600">
                <a:solidFill>
                  <a:srgbClr val="525252"/>
                </a:solidFill>
              </a:endParaRPr>
            </a:p>
          </p:txBody>
        </p:sp>
        <p:sp>
          <p:nvSpPr>
            <p:cNvPr id="7181" name="Line 13"/>
            <p:cNvSpPr>
              <a:spLocks noChangeShapeType="1"/>
            </p:cNvSpPr>
            <p:nvPr/>
          </p:nvSpPr>
          <p:spPr bwMode="auto">
            <a:xfrm flipH="1">
              <a:off x="3737037" y="4236917"/>
              <a:ext cx="277941" cy="533967"/>
            </a:xfrm>
            <a:prstGeom prst="line">
              <a:avLst/>
            </a:prstGeom>
            <a:noFill/>
            <a:ln w="9525">
              <a:solidFill>
                <a:srgbClr val="000000"/>
              </a:solidFill>
              <a:round/>
            </a:ln>
          </p:spPr>
          <p:txBody>
            <a:bodyPr vert="horz" wrap="square" lIns="91440" tIns="45720" rIns="91440" bIns="45720" numCol="1" anchor="t" anchorCtr="0" compatLnSpc="1"/>
            <a:lstStyle/>
            <a:p>
              <a:pPr>
                <a:lnSpc>
                  <a:spcPts val="1800"/>
                </a:lnSpc>
              </a:pPr>
              <a:endParaRPr lang="zh-CN" altLang="en-US" sz="1600">
                <a:solidFill>
                  <a:srgbClr val="525252"/>
                </a:solidFill>
              </a:endParaRPr>
            </a:p>
          </p:txBody>
        </p:sp>
        <p:sp>
          <p:nvSpPr>
            <p:cNvPr id="7180" name="Freeform 12"/>
            <p:cNvSpPr/>
            <p:nvPr/>
          </p:nvSpPr>
          <p:spPr bwMode="auto">
            <a:xfrm>
              <a:off x="4542699" y="3551087"/>
              <a:ext cx="263248" cy="428643"/>
            </a:xfrm>
            <a:custGeom>
              <a:avLst/>
              <a:gdLst/>
              <a:ahLst/>
              <a:cxnLst>
                <a:cxn ang="0">
                  <a:pos x="0" y="0"/>
                </a:cxn>
                <a:cxn ang="0">
                  <a:pos x="263" y="427"/>
                </a:cxn>
              </a:cxnLst>
              <a:rect l="0" t="0" r="r" b="b"/>
              <a:pathLst>
                <a:path w="263" h="427">
                  <a:moveTo>
                    <a:pt x="0" y="0"/>
                  </a:moveTo>
                  <a:lnTo>
                    <a:pt x="263" y="427"/>
                  </a:lnTo>
                </a:path>
              </a:pathLst>
            </a:custGeom>
            <a:noFill/>
            <a:ln w="9525">
              <a:solidFill>
                <a:srgbClr val="000000"/>
              </a:solidFill>
              <a:round/>
            </a:ln>
          </p:spPr>
          <p:txBody>
            <a:bodyPr vert="horz" wrap="square" lIns="91440" tIns="45720" rIns="91440" bIns="45720" numCol="1" anchor="t" anchorCtr="0" compatLnSpc="1"/>
            <a:lstStyle/>
            <a:p>
              <a:pPr>
                <a:lnSpc>
                  <a:spcPts val="1800"/>
                </a:lnSpc>
              </a:pPr>
              <a:endParaRPr lang="zh-CN" altLang="en-US" sz="1600">
                <a:solidFill>
                  <a:srgbClr val="525252"/>
                </a:solidFill>
              </a:endParaRPr>
            </a:p>
          </p:txBody>
        </p:sp>
        <p:sp>
          <p:nvSpPr>
            <p:cNvPr id="7179" name="Line 11"/>
            <p:cNvSpPr>
              <a:spLocks noChangeShapeType="1"/>
            </p:cNvSpPr>
            <p:nvPr/>
          </p:nvSpPr>
          <p:spPr bwMode="auto">
            <a:xfrm flipH="1">
              <a:off x="3102792" y="3510672"/>
              <a:ext cx="320795" cy="476407"/>
            </a:xfrm>
            <a:prstGeom prst="line">
              <a:avLst/>
            </a:prstGeom>
            <a:noFill/>
            <a:ln w="9525">
              <a:solidFill>
                <a:srgbClr val="000000"/>
              </a:solidFill>
              <a:round/>
            </a:ln>
          </p:spPr>
          <p:txBody>
            <a:bodyPr vert="horz" wrap="square" lIns="91440" tIns="45720" rIns="91440" bIns="45720" numCol="1" anchor="t" anchorCtr="0" compatLnSpc="1"/>
            <a:lstStyle/>
            <a:p>
              <a:pPr>
                <a:lnSpc>
                  <a:spcPts val="1800"/>
                </a:lnSpc>
              </a:pPr>
              <a:endParaRPr lang="zh-CN" altLang="en-US" sz="1600">
                <a:solidFill>
                  <a:srgbClr val="525252"/>
                </a:solidFill>
              </a:endParaRPr>
            </a:p>
          </p:txBody>
        </p:sp>
        <p:sp>
          <p:nvSpPr>
            <p:cNvPr id="7178" name="Line 10"/>
            <p:cNvSpPr>
              <a:spLocks noChangeShapeType="1"/>
            </p:cNvSpPr>
            <p:nvPr/>
          </p:nvSpPr>
          <p:spPr bwMode="auto">
            <a:xfrm flipH="1">
              <a:off x="3479911" y="2867707"/>
              <a:ext cx="535067" cy="478856"/>
            </a:xfrm>
            <a:prstGeom prst="line">
              <a:avLst/>
            </a:prstGeom>
            <a:noFill/>
            <a:ln w="9525">
              <a:solidFill>
                <a:srgbClr val="000000"/>
              </a:solidFill>
              <a:round/>
            </a:ln>
          </p:spPr>
          <p:txBody>
            <a:bodyPr vert="horz" wrap="square" lIns="91440" tIns="45720" rIns="91440" bIns="45720" numCol="1" anchor="t" anchorCtr="0" compatLnSpc="1"/>
            <a:lstStyle/>
            <a:p>
              <a:pPr>
                <a:lnSpc>
                  <a:spcPts val="1800"/>
                </a:lnSpc>
              </a:pPr>
              <a:endParaRPr lang="zh-CN" altLang="en-US" sz="1600">
                <a:solidFill>
                  <a:srgbClr val="525252"/>
                </a:solidFill>
              </a:endParaRPr>
            </a:p>
          </p:txBody>
        </p:sp>
        <p:sp>
          <p:nvSpPr>
            <p:cNvPr id="7177" name="Oval 9"/>
            <p:cNvSpPr>
              <a:spLocks noChangeArrowheads="1"/>
            </p:cNvSpPr>
            <p:nvPr>
              <p:custDataLst>
                <p:tags r:id="rId2"/>
              </p:custDataLst>
            </p:nvPr>
          </p:nvSpPr>
          <p:spPr bwMode="auto">
            <a:xfrm>
              <a:off x="3841112" y="2724418"/>
              <a:ext cx="284063" cy="312297"/>
            </a:xfrm>
            <a:prstGeom prst="ellipse">
              <a:avLst/>
            </a:prstGeom>
            <a:gradFill>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5"/>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algn="ctr" fontAlgn="base">
                <a:lnSpc>
                  <a:spcPts val="1800"/>
                </a:lnSpc>
                <a:spcBef>
                  <a:spcPct val="0"/>
                </a:spcBef>
                <a:spcAft>
                  <a:spcPct val="0"/>
                </a:spcAft>
              </a:pPr>
              <a:r>
                <a:rPr lang="en-US" altLang="zh-CN" sz="1600">
                  <a:solidFill>
                    <a:srgbClr val="FFFFFF"/>
                  </a:solidFill>
                  <a:latin typeface="Consolas" panose="020B0609020204030204" pitchFamily="49" charset="0"/>
                  <a:ea typeface="宋体" panose="02010600030101010101" pitchFamily="2" charset="-122"/>
                  <a:cs typeface="Consolas" panose="020B0609020204030204" pitchFamily="49" charset="0"/>
                </a:rPr>
                <a:t>2</a:t>
              </a:r>
            </a:p>
          </p:txBody>
        </p:sp>
        <p:sp>
          <p:nvSpPr>
            <p:cNvPr id="7176" name="Oval 8"/>
            <p:cNvSpPr>
              <a:spLocks noChangeArrowheads="1"/>
            </p:cNvSpPr>
            <p:nvPr>
              <p:custDataLst>
                <p:tags r:id="rId3"/>
              </p:custDataLst>
            </p:nvPr>
          </p:nvSpPr>
          <p:spPr bwMode="auto">
            <a:xfrm>
              <a:off x="3314615" y="3249812"/>
              <a:ext cx="284063" cy="313522"/>
            </a:xfrm>
            <a:prstGeom prst="ellipse">
              <a:avLst/>
            </a:prstGeom>
            <a:gradFill>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5"/>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algn="ctr" fontAlgn="base">
                <a:lnSpc>
                  <a:spcPts val="1800"/>
                </a:lnSpc>
                <a:spcBef>
                  <a:spcPct val="0"/>
                </a:spcBef>
                <a:spcAft>
                  <a:spcPct val="0"/>
                </a:spcAft>
              </a:pPr>
              <a:r>
                <a:rPr lang="en-US" altLang="zh-CN" sz="1600">
                  <a:solidFill>
                    <a:srgbClr val="FFFFFF"/>
                  </a:solidFill>
                  <a:latin typeface="Consolas" panose="020B0609020204030204" pitchFamily="49" charset="0"/>
                  <a:ea typeface="宋体" panose="02010600030101010101" pitchFamily="2" charset="-122"/>
                  <a:cs typeface="Consolas" panose="020B0609020204030204" pitchFamily="49" charset="0"/>
                </a:rPr>
                <a:t>5</a:t>
              </a:r>
            </a:p>
          </p:txBody>
        </p:sp>
        <p:sp>
          <p:nvSpPr>
            <p:cNvPr id="7175" name="Oval 7"/>
            <p:cNvSpPr>
              <a:spLocks noChangeArrowheads="1"/>
            </p:cNvSpPr>
            <p:nvPr>
              <p:custDataLst>
                <p:tags r:id="rId4"/>
              </p:custDataLst>
            </p:nvPr>
          </p:nvSpPr>
          <p:spPr bwMode="auto">
            <a:xfrm>
              <a:off x="4292919" y="3295126"/>
              <a:ext cx="284063" cy="313522"/>
            </a:xfrm>
            <a:prstGeom prst="ellipse">
              <a:avLst/>
            </a:prstGeom>
            <a:gradFill>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5"/>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algn="ctr" fontAlgn="base">
                <a:lnSpc>
                  <a:spcPts val="1800"/>
                </a:lnSpc>
                <a:spcBef>
                  <a:spcPct val="0"/>
                </a:spcBef>
                <a:spcAft>
                  <a:spcPct val="0"/>
                </a:spcAft>
              </a:pPr>
              <a:r>
                <a:rPr lang="en-US" altLang="zh-CN" sz="1600">
                  <a:solidFill>
                    <a:srgbClr val="FFFFFF"/>
                  </a:solidFill>
                  <a:latin typeface="Consolas" panose="020B0609020204030204" pitchFamily="49" charset="0"/>
                  <a:ea typeface="宋体" panose="02010600030101010101" pitchFamily="2" charset="-122"/>
                  <a:cs typeface="Consolas" panose="020B0609020204030204" pitchFamily="49" charset="0"/>
                </a:rPr>
                <a:t>3</a:t>
              </a:r>
            </a:p>
          </p:txBody>
        </p:sp>
        <p:sp>
          <p:nvSpPr>
            <p:cNvPr id="7174" name="Oval 6"/>
            <p:cNvSpPr>
              <a:spLocks noChangeArrowheads="1"/>
            </p:cNvSpPr>
            <p:nvPr>
              <p:custDataLst>
                <p:tags r:id="rId5"/>
              </p:custDataLst>
            </p:nvPr>
          </p:nvSpPr>
          <p:spPr bwMode="auto">
            <a:xfrm>
              <a:off x="3964777" y="3972382"/>
              <a:ext cx="284063" cy="313522"/>
            </a:xfrm>
            <a:prstGeom prst="ellipse">
              <a:avLst/>
            </a:prstGeom>
            <a:gradFill>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5"/>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algn="ctr" fontAlgn="base">
                <a:lnSpc>
                  <a:spcPts val="1800"/>
                </a:lnSpc>
                <a:spcBef>
                  <a:spcPct val="0"/>
                </a:spcBef>
                <a:spcAft>
                  <a:spcPct val="0"/>
                </a:spcAft>
              </a:pPr>
              <a:r>
                <a:rPr lang="en-US" altLang="zh-CN" sz="1600">
                  <a:solidFill>
                    <a:srgbClr val="FFFFFF"/>
                  </a:solidFill>
                  <a:latin typeface="Consolas" panose="020B0609020204030204" pitchFamily="49" charset="0"/>
                  <a:ea typeface="宋体" panose="02010600030101010101" pitchFamily="2" charset="-122"/>
                  <a:cs typeface="Consolas" panose="020B0609020204030204" pitchFamily="49" charset="0"/>
                </a:rPr>
                <a:t>4</a:t>
              </a:r>
            </a:p>
          </p:txBody>
        </p:sp>
        <p:sp>
          <p:nvSpPr>
            <p:cNvPr id="7173" name="Oval 5"/>
            <p:cNvSpPr>
              <a:spLocks noChangeArrowheads="1"/>
            </p:cNvSpPr>
            <p:nvPr>
              <p:custDataLst>
                <p:tags r:id="rId6"/>
              </p:custDataLst>
            </p:nvPr>
          </p:nvSpPr>
          <p:spPr bwMode="auto">
            <a:xfrm>
              <a:off x="4706770" y="3972382"/>
              <a:ext cx="284063" cy="313522"/>
            </a:xfrm>
            <a:prstGeom prst="ellipse">
              <a:avLst/>
            </a:prstGeom>
            <a:gradFill>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5"/>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algn="ctr" fontAlgn="base">
                <a:lnSpc>
                  <a:spcPts val="1800"/>
                </a:lnSpc>
                <a:spcBef>
                  <a:spcPct val="0"/>
                </a:spcBef>
                <a:spcAft>
                  <a:spcPct val="0"/>
                </a:spcAft>
              </a:pPr>
              <a:r>
                <a:rPr lang="en-US" altLang="zh-CN" sz="1600">
                  <a:solidFill>
                    <a:srgbClr val="FFFFFF"/>
                  </a:solidFill>
                  <a:latin typeface="Consolas" panose="020B0609020204030204" pitchFamily="49" charset="0"/>
                  <a:ea typeface="宋体" panose="02010600030101010101" pitchFamily="2" charset="-122"/>
                  <a:cs typeface="Consolas" panose="020B0609020204030204" pitchFamily="49" charset="0"/>
                </a:rPr>
                <a:t>6</a:t>
              </a:r>
            </a:p>
          </p:txBody>
        </p:sp>
        <p:sp>
          <p:nvSpPr>
            <p:cNvPr id="7172" name="Oval 4"/>
            <p:cNvSpPr>
              <a:spLocks noChangeArrowheads="1"/>
            </p:cNvSpPr>
            <p:nvPr>
              <p:custDataLst>
                <p:tags r:id="rId7"/>
              </p:custDataLst>
            </p:nvPr>
          </p:nvSpPr>
          <p:spPr bwMode="auto">
            <a:xfrm>
              <a:off x="2938721" y="3987079"/>
              <a:ext cx="282839" cy="313522"/>
            </a:xfrm>
            <a:prstGeom prst="ellipse">
              <a:avLst/>
            </a:prstGeom>
            <a:gradFill>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5"/>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algn="ctr" fontAlgn="base">
                <a:lnSpc>
                  <a:spcPts val="1800"/>
                </a:lnSpc>
                <a:spcBef>
                  <a:spcPct val="0"/>
                </a:spcBef>
                <a:spcAft>
                  <a:spcPct val="0"/>
                </a:spcAft>
              </a:pPr>
              <a:r>
                <a:rPr lang="en-US" altLang="zh-CN" sz="1600">
                  <a:solidFill>
                    <a:srgbClr val="FFFFFF"/>
                  </a:solidFill>
                  <a:latin typeface="Consolas" panose="020B0609020204030204" pitchFamily="49" charset="0"/>
                  <a:ea typeface="宋体" panose="02010600030101010101" pitchFamily="2" charset="-122"/>
                  <a:cs typeface="Consolas" panose="020B0609020204030204" pitchFamily="49" charset="0"/>
                </a:rPr>
                <a:t>7</a:t>
              </a:r>
            </a:p>
          </p:txBody>
        </p:sp>
        <p:sp>
          <p:nvSpPr>
            <p:cNvPr id="7171" name="Line 3"/>
            <p:cNvSpPr>
              <a:spLocks noChangeShapeType="1"/>
            </p:cNvSpPr>
            <p:nvPr/>
          </p:nvSpPr>
          <p:spPr bwMode="auto">
            <a:xfrm>
              <a:off x="4093340" y="2991401"/>
              <a:ext cx="265697" cy="328218"/>
            </a:xfrm>
            <a:prstGeom prst="line">
              <a:avLst/>
            </a:prstGeom>
            <a:noFill/>
            <a:ln w="9525">
              <a:solidFill>
                <a:srgbClr val="000000"/>
              </a:solidFill>
              <a:round/>
            </a:ln>
          </p:spPr>
          <p:txBody>
            <a:bodyPr vert="horz" wrap="square" lIns="91440" tIns="45720" rIns="91440" bIns="45720" numCol="1" anchor="t" anchorCtr="0" compatLnSpc="1"/>
            <a:lstStyle/>
            <a:p>
              <a:pPr>
                <a:lnSpc>
                  <a:spcPts val="1800"/>
                </a:lnSpc>
              </a:pPr>
              <a:endParaRPr lang="zh-CN" altLang="en-US" sz="1600">
                <a:solidFill>
                  <a:srgbClr val="525252"/>
                </a:solidFill>
              </a:endParaRPr>
            </a:p>
          </p:txBody>
        </p:sp>
        <p:sp>
          <p:nvSpPr>
            <p:cNvPr id="7170" name="Oval 2"/>
            <p:cNvSpPr>
              <a:spLocks noChangeArrowheads="1"/>
            </p:cNvSpPr>
            <p:nvPr>
              <p:custDataLst>
                <p:tags r:id="rId8"/>
              </p:custDataLst>
            </p:nvPr>
          </p:nvSpPr>
          <p:spPr bwMode="auto">
            <a:xfrm>
              <a:off x="3609698" y="4704750"/>
              <a:ext cx="284063" cy="313522"/>
            </a:xfrm>
            <a:prstGeom prst="ellipse">
              <a:avLst/>
            </a:prstGeom>
            <a:gradFill>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5"/>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algn="ctr" fontAlgn="base">
                <a:lnSpc>
                  <a:spcPts val="1800"/>
                </a:lnSpc>
                <a:spcBef>
                  <a:spcPct val="0"/>
                </a:spcBef>
                <a:spcAft>
                  <a:spcPct val="0"/>
                </a:spcAft>
              </a:pPr>
              <a:r>
                <a:rPr lang="en-US" altLang="zh-CN" sz="1600">
                  <a:solidFill>
                    <a:srgbClr val="FFFFFF"/>
                  </a:solidFill>
                  <a:latin typeface="Consolas" panose="020B0609020204030204" pitchFamily="49" charset="0"/>
                  <a:ea typeface="宋体" panose="02010600030101010101" pitchFamily="2" charset="-122"/>
                  <a:cs typeface="Consolas" panose="020B0609020204030204" pitchFamily="49" charset="0"/>
                </a:rPr>
                <a:t>1</a:t>
              </a:r>
            </a:p>
          </p:txBody>
        </p:sp>
      </p:grpSp>
      <p:sp>
        <p:nvSpPr>
          <p:cNvPr id="21" name="文本框 20"/>
          <p:cNvSpPr txBox="1"/>
          <p:nvPr/>
        </p:nvSpPr>
        <p:spPr>
          <a:xfrm>
            <a:off x="1100703" y="166638"/>
            <a:ext cx="792480" cy="460375"/>
          </a:xfrm>
          <a:prstGeom prst="rect">
            <a:avLst/>
          </a:prstGeom>
          <a:noFill/>
        </p:spPr>
        <p:txBody>
          <a:bodyPr wrap="none" rtlCol="0" anchor="ctr">
            <a:spAutoFit/>
          </a:bodyPr>
          <a:lstStyle/>
          <a:p>
            <a:r>
              <a:rPr lang="zh-CN" altLang="en-US" sz="2400">
                <a:solidFill>
                  <a:schemeClr val="accent1"/>
                </a:solidFill>
                <a:latin typeface="微软雅黑" panose="020B0503020204020204" pitchFamily="34" charset="-122"/>
                <a:ea typeface="微软雅黑" panose="020B0503020204020204" pitchFamily="34" charset="-122"/>
                <a:cs typeface="Arial" panose="020B0604020202020204"/>
              </a:rPr>
              <a:t>示例</a:t>
            </a:r>
            <a:endParaRPr lang="zh-CN" altLang="en-US" sz="2400" dirty="0">
              <a:solidFill>
                <a:schemeClr val="accent1"/>
              </a:solidFill>
              <a:latin typeface="微软雅黑" panose="020B0503020204020204" pitchFamily="34" charset="-122"/>
              <a:ea typeface="微软雅黑" panose="020B0503020204020204" pitchFamily="34" charset="-122"/>
              <a:cs typeface="Arial" panose="020B0604020202020204"/>
            </a:endParaRPr>
          </a:p>
        </p:txBody>
      </p:sp>
      <p:sp>
        <p:nvSpPr>
          <p:cNvPr id="22" name="TextBox 2"/>
          <p:cNvSpPr txBox="1"/>
          <p:nvPr/>
        </p:nvSpPr>
        <p:spPr>
          <a:xfrm>
            <a:off x="1130751" y="1033214"/>
            <a:ext cx="9862265" cy="2553335"/>
          </a:xfrm>
          <a:prstGeom prst="rect">
            <a:avLst/>
          </a:prstGeom>
          <a:noFill/>
        </p:spPr>
        <p:txBody>
          <a:bodyPr wrap="square" rtlCol="0">
            <a:spAutoFit/>
          </a:bodyPr>
          <a:lstStyle/>
          <a:p>
            <a:pPr>
              <a:lnSpc>
                <a:spcPct val="200000"/>
              </a:lnSpc>
            </a:pPr>
            <a:r>
              <a:rPr lang="zh-CN" altLang="zh-CN" sz="2000">
                <a:solidFill>
                  <a:srgbClr val="000000"/>
                </a:solidFill>
                <a:latin typeface="微软雅黑" panose="020B0503020204020204" pitchFamily="34" charset="-122"/>
                <a:ea typeface="微软雅黑" panose="020B0503020204020204" pitchFamily="34" charset="-122"/>
                <a:cs typeface="Consolas" panose="020B0609020204030204" pitchFamily="49" charset="0"/>
              </a:rPr>
              <a:t>【例</a:t>
            </a:r>
            <a:r>
              <a:rPr lang="en-US" altLang="zh-CN" sz="2000">
                <a:solidFill>
                  <a:srgbClr val="000000"/>
                </a:solidFill>
                <a:latin typeface="微软雅黑" panose="020B0503020204020204" pitchFamily="34" charset="-122"/>
                <a:ea typeface="微软雅黑" panose="020B0503020204020204" pitchFamily="34" charset="-122"/>
                <a:cs typeface="Consolas" panose="020B0609020204030204" pitchFamily="49" charset="0"/>
              </a:rPr>
              <a:t>7.8</a:t>
            </a:r>
            <a:r>
              <a:rPr lang="zh-CN" altLang="zh-CN" sz="2000">
                <a:solidFill>
                  <a:srgbClr val="000000"/>
                </a:solidFill>
                <a:latin typeface="微软雅黑" panose="020B0503020204020204" pitchFamily="34" charset="-122"/>
                <a:ea typeface="微软雅黑" panose="020B0503020204020204" pitchFamily="34" charset="-122"/>
                <a:cs typeface="Consolas" panose="020B0609020204030204" pitchFamily="49" charset="0"/>
              </a:rPr>
              <a:t>】</a:t>
            </a:r>
            <a:r>
              <a:rPr lang="zh-CN" altLang="en-US" sz="2000">
                <a:solidFill>
                  <a:srgbClr val="000000"/>
                </a:solidFill>
                <a:latin typeface="微软雅黑" panose="020B0503020204020204" pitchFamily="34" charset="-122"/>
                <a:ea typeface="微软雅黑" panose="020B0503020204020204" pitchFamily="34" charset="-122"/>
                <a:cs typeface="Consolas" panose="020B0609020204030204" pitchFamily="49" charset="0"/>
              </a:rPr>
              <a:t>假设一棵二叉树采用二叉链存储，每个结点值为单个数字符，根结点到每个叶子结点路径上的结点值数字和称为路径长度。</a:t>
            </a:r>
          </a:p>
          <a:p>
            <a:pPr>
              <a:lnSpc>
                <a:spcPct val="200000"/>
              </a:lnSpc>
            </a:pPr>
            <a:r>
              <a:rPr lang="zh-CN" altLang="en-US" sz="2000">
                <a:solidFill>
                  <a:srgbClr val="000000"/>
                </a:solidFill>
                <a:latin typeface="微软雅黑" panose="020B0503020204020204" pitchFamily="34" charset="-122"/>
                <a:ea typeface="微软雅黑" panose="020B0503020204020204" pitchFamily="34" charset="-122"/>
                <a:cs typeface="Consolas" panose="020B0609020204030204" pitchFamily="49" charset="0"/>
              </a:rPr>
              <a:t>    设计一个算法采用回溯法求根结点到所有叶子结点的路径中长度最短的路径（假设这样的路径唯一），并求出如下图所示二叉树的结果。</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left)">
                                      <p:cBhvr>
                                        <p:cTn id="7" dur="500"/>
                                        <p:tgtEl>
                                          <p:spTgt spid="21"/>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2"/>
                                        </p:tgtEl>
                                        <p:attrNameLst>
                                          <p:attrName>style.visibility</p:attrName>
                                        </p:attrNameLst>
                                      </p:cBhvr>
                                      <p:to>
                                        <p:strVal val="visible"/>
                                      </p:to>
                                    </p:set>
                                    <p:animEffect transition="in" filter="fade">
                                      <p:cBhvr>
                                        <p:cTn id="11" dur="500"/>
                                        <p:tgtEl>
                                          <p:spTgt spid="22"/>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fade">
                                      <p:cBhvr>
                                        <p:cTn id="15"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Lst>
  </p:timing>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Box 2"/>
          <p:cNvSpPr txBox="1"/>
          <p:nvPr/>
        </p:nvSpPr>
        <p:spPr>
          <a:xfrm>
            <a:off x="1279394" y="1174005"/>
            <a:ext cx="4643470" cy="398780"/>
          </a:xfrm>
          <a:prstGeom prst="rect">
            <a:avLst/>
          </a:prstGeom>
          <a:noFill/>
        </p:spPr>
        <p:txBody>
          <a:bodyPr wrap="square" rtlCol="0">
            <a:spAutoFit/>
          </a:bodyPr>
          <a:lstStyle/>
          <a:p>
            <a:r>
              <a:rPr lang="zh-CN" altLang="zh-CN" sz="2000">
                <a:solidFill>
                  <a:srgbClr val="000000"/>
                </a:solidFill>
                <a:latin typeface="微软雅黑" panose="020B0503020204020204" pitchFamily="34" charset="-122"/>
                <a:ea typeface="微软雅黑" panose="020B0503020204020204" pitchFamily="34" charset="-122"/>
                <a:cs typeface="Consolas" panose="020B0609020204030204" pitchFamily="49" charset="0"/>
              </a:rPr>
              <a:t>采用回溯法框架</a:t>
            </a:r>
          </a:p>
        </p:txBody>
      </p:sp>
      <p:sp>
        <p:nvSpPr>
          <p:cNvPr id="5" name="TextBox 4"/>
          <p:cNvSpPr txBox="1"/>
          <p:nvPr>
            <p:custDataLst>
              <p:tags r:id="rId1"/>
            </p:custDataLst>
          </p:nvPr>
        </p:nvSpPr>
        <p:spPr>
          <a:xfrm>
            <a:off x="3118732" y="2120462"/>
            <a:ext cx="8392935" cy="3861435"/>
          </a:xfrm>
          <a:prstGeom prst="rect">
            <a:avLst/>
          </a:prstGeom>
          <a:noFill/>
          <a:ln w="25400">
            <a:solidFill>
              <a:schemeClr val="lt2">
                <a:lumMod val="50000"/>
              </a:schemeClr>
            </a:solidFill>
            <a:prstDash val="sysDash"/>
          </a:ln>
        </p:spPr>
        <p:txBody>
          <a:bodyPr wrap="square" rtlCol="0">
            <a:spAutoFit/>
          </a:bodyPr>
          <a:lstStyle>
            <a:defPPr>
              <a:defRPr lang="zh-CN"/>
            </a:defPPr>
            <a:lvl1pPr>
              <a:lnSpc>
                <a:spcPct val="200000"/>
              </a:lnSpc>
              <a:spcBef>
                <a:spcPts val="600"/>
              </a:spcBef>
              <a:defRPr sz="2000">
                <a:solidFill>
                  <a:srgbClr val="525252"/>
                </a:solidFill>
                <a:latin typeface="Consolas" panose="020B0609020204030204" pitchFamily="49" charset="0"/>
                <a:ea typeface="楷体" panose="02010609060101010101" pitchFamily="49" charset="-122"/>
                <a:cs typeface="Consolas" panose="020B0609020204030204" pitchFamily="49"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342900" indent="-342900">
              <a:buFont typeface="Wingdings" panose="05000000000000000000" pitchFamily="2" charset="2"/>
              <a:buChar char="n"/>
            </a:pPr>
            <a:r>
              <a:rPr lang="zh-CN" altLang="zh-CN">
                <a:solidFill>
                  <a:srgbClr val="000000"/>
                </a:solidFill>
                <a:latin typeface="微软雅黑" panose="020B0503020204020204" pitchFamily="34" charset="-122"/>
                <a:ea typeface="微软雅黑" panose="020B0503020204020204" pitchFamily="34" charset="-122"/>
              </a:rPr>
              <a:t>用全局变量</a:t>
            </a:r>
            <a:r>
              <a:rPr lang="en-US" altLang="zh-CN">
                <a:solidFill>
                  <a:srgbClr val="000000"/>
                </a:solidFill>
                <a:latin typeface="微软雅黑" panose="020B0503020204020204" pitchFamily="34" charset="-122"/>
                <a:ea typeface="微软雅黑" panose="020B0503020204020204" pitchFamily="34" charset="-122"/>
              </a:rPr>
              <a:t>minpath</a:t>
            </a:r>
            <a:r>
              <a:rPr lang="zh-CN" altLang="zh-CN">
                <a:solidFill>
                  <a:srgbClr val="000000"/>
                </a:solidFill>
                <a:latin typeface="微软雅黑" panose="020B0503020204020204" pitchFamily="34" charset="-122"/>
                <a:ea typeface="微软雅黑" panose="020B0503020204020204" pitchFamily="34" charset="-122"/>
              </a:rPr>
              <a:t>存放最短路径，全局变量</a:t>
            </a:r>
            <a:r>
              <a:rPr lang="en-US" altLang="zh-CN">
                <a:solidFill>
                  <a:srgbClr val="000000"/>
                </a:solidFill>
                <a:latin typeface="微软雅黑" panose="020B0503020204020204" pitchFamily="34" charset="-122"/>
                <a:ea typeface="微软雅黑" panose="020B0503020204020204" pitchFamily="34" charset="-122"/>
              </a:rPr>
              <a:t>minsum</a:t>
            </a:r>
            <a:r>
              <a:rPr lang="zh-CN" altLang="zh-CN">
                <a:solidFill>
                  <a:srgbClr val="000000"/>
                </a:solidFill>
                <a:latin typeface="微软雅黑" panose="020B0503020204020204" pitchFamily="34" charset="-122"/>
                <a:ea typeface="微软雅黑" panose="020B0503020204020204" pitchFamily="34" charset="-122"/>
              </a:rPr>
              <a:t>存放最短路径长度。对于非空二叉树，用</a:t>
            </a:r>
            <a:r>
              <a:rPr lang="en-US" altLang="zh-CN">
                <a:solidFill>
                  <a:srgbClr val="000000"/>
                </a:solidFill>
                <a:latin typeface="微软雅黑" panose="020B0503020204020204" pitchFamily="34" charset="-122"/>
                <a:ea typeface="微软雅黑" panose="020B0503020204020204" pitchFamily="34" charset="-122"/>
              </a:rPr>
              <a:t>path</a:t>
            </a:r>
            <a:r>
              <a:rPr lang="zh-CN" altLang="zh-CN">
                <a:solidFill>
                  <a:srgbClr val="000000"/>
                </a:solidFill>
                <a:latin typeface="微软雅黑" panose="020B0503020204020204" pitchFamily="34" charset="-122"/>
                <a:ea typeface="微软雅黑" panose="020B0503020204020204" pitchFamily="34" charset="-122"/>
              </a:rPr>
              <a:t>和</a:t>
            </a:r>
            <a:r>
              <a:rPr lang="en-US" altLang="zh-CN">
                <a:solidFill>
                  <a:srgbClr val="000000"/>
                </a:solidFill>
                <a:latin typeface="微软雅黑" panose="020B0503020204020204" pitchFamily="34" charset="-122"/>
                <a:ea typeface="微软雅黑" panose="020B0503020204020204" pitchFamily="34" charset="-122"/>
              </a:rPr>
              <a:t>sum</a:t>
            </a:r>
            <a:r>
              <a:rPr lang="zh-CN" altLang="zh-CN">
                <a:solidFill>
                  <a:srgbClr val="000000"/>
                </a:solidFill>
                <a:latin typeface="微软雅黑" panose="020B0503020204020204" pitchFamily="34" charset="-122"/>
                <a:ea typeface="微软雅黑" panose="020B0503020204020204" pitchFamily="34" charset="-122"/>
              </a:rPr>
              <a:t>表示搜索的一条路径及其长度，先将根结点添加到</a:t>
            </a:r>
            <a:r>
              <a:rPr lang="en-US" altLang="zh-CN">
                <a:solidFill>
                  <a:srgbClr val="000000"/>
                </a:solidFill>
                <a:latin typeface="微软雅黑" panose="020B0503020204020204" pitchFamily="34" charset="-122"/>
                <a:ea typeface="微软雅黑" panose="020B0503020204020204" pitchFamily="34" charset="-122"/>
              </a:rPr>
              <a:t>path</a:t>
            </a:r>
            <a:r>
              <a:rPr lang="zh-CN" altLang="zh-CN">
                <a:solidFill>
                  <a:srgbClr val="000000"/>
                </a:solidFill>
                <a:latin typeface="微软雅黑" panose="020B0503020204020204" pitchFamily="34" charset="-122"/>
                <a:ea typeface="微软雅黑" panose="020B0503020204020204" pitchFamily="34" charset="-122"/>
              </a:rPr>
              <a:t>，</a:t>
            </a:r>
            <a:r>
              <a:rPr lang="en-US" altLang="zh-CN">
                <a:solidFill>
                  <a:srgbClr val="000000"/>
                </a:solidFill>
                <a:latin typeface="微软雅黑" panose="020B0503020204020204" pitchFamily="34" charset="-122"/>
                <a:ea typeface="微软雅黑" panose="020B0503020204020204" pitchFamily="34" charset="-122"/>
              </a:rPr>
              <a:t>sum</a:t>
            </a:r>
            <a:r>
              <a:rPr lang="zh-CN" altLang="zh-CN">
                <a:solidFill>
                  <a:srgbClr val="000000"/>
                </a:solidFill>
                <a:latin typeface="微软雅黑" panose="020B0503020204020204" pitchFamily="34" charset="-122"/>
                <a:ea typeface="微软雅黑" panose="020B0503020204020204" pitchFamily="34" charset="-122"/>
              </a:rPr>
              <a:t>置为根结点值。</a:t>
            </a:r>
          </a:p>
          <a:p>
            <a:pPr marL="342900" indent="-342900">
              <a:buFont typeface="Wingdings" panose="05000000000000000000" pitchFamily="2" charset="2"/>
              <a:buChar char="n"/>
            </a:pPr>
            <a:r>
              <a:rPr lang="zh-CN" altLang="zh-CN">
                <a:solidFill>
                  <a:srgbClr val="000000"/>
                </a:solidFill>
                <a:latin typeface="微软雅黑" panose="020B0503020204020204" pitchFamily="34" charset="-122"/>
                <a:ea typeface="微软雅黑" panose="020B0503020204020204" pitchFamily="34" charset="-122"/>
              </a:rPr>
              <a:t>由于二叉树搜索中不会访问到重复结点，因此不需要设置类似于例</a:t>
            </a:r>
            <a:r>
              <a:rPr lang="en-US" altLang="zh-CN">
                <a:solidFill>
                  <a:srgbClr val="000000"/>
                </a:solidFill>
                <a:latin typeface="微软雅黑" panose="020B0503020204020204" pitchFamily="34" charset="-122"/>
                <a:ea typeface="微软雅黑" panose="020B0503020204020204" pitchFamily="34" charset="-122"/>
              </a:rPr>
              <a:t>7.7</a:t>
            </a:r>
            <a:r>
              <a:rPr lang="zh-CN" altLang="en-US">
                <a:solidFill>
                  <a:srgbClr val="000000"/>
                </a:solidFill>
                <a:latin typeface="微软雅黑" panose="020B0503020204020204" pitchFamily="34" charset="-122"/>
                <a:ea typeface="微软雅黑" panose="020B0503020204020204" pitchFamily="34" charset="-122"/>
              </a:rPr>
              <a:t>解法</a:t>
            </a:r>
            <a:r>
              <a:rPr lang="en-US" altLang="zh-CN">
                <a:solidFill>
                  <a:srgbClr val="000000"/>
                </a:solidFill>
                <a:latin typeface="微软雅黑" panose="020B0503020204020204" pitchFamily="34" charset="-122"/>
                <a:ea typeface="微软雅黑" panose="020B0503020204020204" pitchFamily="34" charset="-122"/>
              </a:rPr>
              <a:t>2</a:t>
            </a:r>
            <a:r>
              <a:rPr lang="zh-CN" altLang="zh-CN">
                <a:solidFill>
                  <a:srgbClr val="000000"/>
                </a:solidFill>
                <a:latin typeface="微软雅黑" panose="020B0503020204020204" pitchFamily="34" charset="-122"/>
                <a:ea typeface="微软雅黑" panose="020B0503020204020204" pitchFamily="34" charset="-122"/>
              </a:rPr>
              <a:t>中的</a:t>
            </a:r>
            <a:r>
              <a:rPr lang="en-US" altLang="zh-CN">
                <a:solidFill>
                  <a:srgbClr val="000000"/>
                </a:solidFill>
                <a:latin typeface="微软雅黑" panose="020B0503020204020204" pitchFamily="34" charset="-122"/>
                <a:ea typeface="微软雅黑" panose="020B0503020204020204" pitchFamily="34" charset="-122"/>
              </a:rPr>
              <a:t>inpath</a:t>
            </a:r>
            <a:r>
              <a:rPr lang="zh-CN" altLang="zh-CN">
                <a:solidFill>
                  <a:srgbClr val="000000"/>
                </a:solidFill>
                <a:latin typeface="微软雅黑" panose="020B0503020204020204" pitchFamily="34" charset="-122"/>
                <a:ea typeface="微软雅黑" panose="020B0503020204020204" pitchFamily="34" charset="-122"/>
              </a:rPr>
              <a:t>数组（如果图中没有回路，例</a:t>
            </a:r>
            <a:r>
              <a:rPr lang="en-US" altLang="zh-CN">
                <a:solidFill>
                  <a:srgbClr val="000000"/>
                </a:solidFill>
                <a:latin typeface="微软雅黑" panose="020B0503020204020204" pitchFamily="34" charset="-122"/>
                <a:ea typeface="微软雅黑" panose="020B0503020204020204" pitchFamily="34" charset="-122"/>
              </a:rPr>
              <a:t>7.7</a:t>
            </a:r>
            <a:r>
              <a:rPr lang="zh-CN" altLang="en-US">
                <a:solidFill>
                  <a:srgbClr val="000000"/>
                </a:solidFill>
                <a:latin typeface="微软雅黑" panose="020B0503020204020204" pitchFamily="34" charset="-122"/>
                <a:ea typeface="微软雅黑" panose="020B0503020204020204" pitchFamily="34" charset="-122"/>
              </a:rPr>
              <a:t>解法</a:t>
            </a:r>
            <a:r>
              <a:rPr lang="en-US" altLang="zh-CN">
                <a:solidFill>
                  <a:srgbClr val="000000"/>
                </a:solidFill>
                <a:latin typeface="微软雅黑" panose="020B0503020204020204" pitchFamily="34" charset="-122"/>
                <a:ea typeface="微软雅黑" panose="020B0503020204020204" pitchFamily="34" charset="-122"/>
              </a:rPr>
              <a:t>2</a:t>
            </a:r>
            <a:r>
              <a:rPr lang="zh-CN" altLang="zh-CN">
                <a:solidFill>
                  <a:srgbClr val="000000"/>
                </a:solidFill>
                <a:latin typeface="微软雅黑" panose="020B0503020204020204" pitchFamily="34" charset="-122"/>
                <a:ea typeface="微软雅黑" panose="020B0503020204020204" pitchFamily="34" charset="-122"/>
              </a:rPr>
              <a:t>中也不必设置</a:t>
            </a:r>
            <a:r>
              <a:rPr lang="en-US" altLang="zh-CN">
                <a:solidFill>
                  <a:srgbClr val="000000"/>
                </a:solidFill>
                <a:latin typeface="微软雅黑" panose="020B0503020204020204" pitchFamily="34" charset="-122"/>
                <a:ea typeface="微软雅黑" panose="020B0503020204020204" pitchFamily="34" charset="-122"/>
              </a:rPr>
              <a:t>inpath</a:t>
            </a:r>
            <a:r>
              <a:rPr lang="zh-CN" altLang="zh-CN">
                <a:solidFill>
                  <a:srgbClr val="000000"/>
                </a:solidFill>
                <a:latin typeface="微软雅黑" panose="020B0503020204020204" pitchFamily="34" charset="-122"/>
                <a:ea typeface="微软雅黑" panose="020B0503020204020204" pitchFamily="34" charset="-122"/>
              </a:rPr>
              <a:t>数组）。二叉树中结点扩展最多只有左右子结点。</a:t>
            </a:r>
          </a:p>
        </p:txBody>
      </p:sp>
      <p:sp>
        <p:nvSpPr>
          <p:cNvPr id="6" name="文本框 5"/>
          <p:cNvSpPr txBox="1"/>
          <p:nvPr/>
        </p:nvSpPr>
        <p:spPr>
          <a:xfrm>
            <a:off x="1100703" y="166638"/>
            <a:ext cx="792480" cy="460375"/>
          </a:xfrm>
          <a:prstGeom prst="rect">
            <a:avLst/>
          </a:prstGeom>
          <a:noFill/>
        </p:spPr>
        <p:txBody>
          <a:bodyPr wrap="none" rtlCol="0" anchor="ctr">
            <a:spAutoFit/>
          </a:bodyPr>
          <a:lstStyle/>
          <a:p>
            <a:r>
              <a:rPr lang="zh-CN" altLang="en-US" sz="2400">
                <a:solidFill>
                  <a:schemeClr val="accent1"/>
                </a:solidFill>
                <a:latin typeface="微软雅黑" panose="020B0503020204020204" pitchFamily="34" charset="-122"/>
                <a:ea typeface="微软雅黑" panose="020B0503020204020204" pitchFamily="34" charset="-122"/>
                <a:cs typeface="Arial" panose="020B0604020202020204"/>
              </a:rPr>
              <a:t>示例</a:t>
            </a:r>
            <a:endParaRPr lang="zh-CN" altLang="en-US" sz="2400" dirty="0">
              <a:solidFill>
                <a:schemeClr val="accent1"/>
              </a:solidFill>
              <a:latin typeface="微软雅黑" panose="020B0503020204020204" pitchFamily="34" charset="-122"/>
              <a:ea typeface="微软雅黑" panose="020B0503020204020204" pitchFamily="34" charset="-122"/>
              <a:cs typeface="Arial" panose="020B0604020202020204"/>
            </a:endParaRPr>
          </a:p>
        </p:txBody>
      </p:sp>
      <p:pic>
        <p:nvPicPr>
          <p:cNvPr id="4" name="图片 3" descr="卡通人物&#10;&#10;描述已自动生成"/>
          <p:cNvPicPr>
            <a:picLocks noChangeAspect="1"/>
          </p:cNvPicPr>
          <p:nvPr/>
        </p:nvPicPr>
        <p:blipFill rotWithShape="1">
          <a:blip r:embed="rId3">
            <a:extLst>
              <a:ext uri="{28A0092B-C50C-407E-A947-70E740481C1C}">
                <a14:useLocalDpi xmlns:a14="http://schemas.microsoft.com/office/drawing/2010/main" val="0"/>
              </a:ext>
            </a:extLst>
          </a:blip>
          <a:srcRect l="15905" t="9825" r="16610"/>
          <a:stretch>
            <a:fillRect/>
          </a:stretch>
        </p:blipFill>
        <p:spPr>
          <a:xfrm>
            <a:off x="89883" y="2120462"/>
            <a:ext cx="2821858" cy="3925241"/>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bldLvl="0" animBg="1"/>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a:spLocks noChangeArrowheads="1"/>
          </p:cNvSpPr>
          <p:nvPr/>
        </p:nvSpPr>
        <p:spPr bwMode="auto">
          <a:xfrm>
            <a:off x="1038673" y="1321933"/>
            <a:ext cx="10703645" cy="1014730"/>
          </a:xfrm>
          <a:prstGeom prst="rect">
            <a:avLst/>
          </a:prstGeom>
          <a:noFill/>
          <a:ln w="9525">
            <a:noFill/>
            <a:miter lim="800000"/>
          </a:ln>
        </p:spPr>
        <p:txBody>
          <a:bodyPr wrap="square">
            <a:spAutoFit/>
          </a:bodyPr>
          <a:lstStyle/>
          <a:p>
            <a:pPr indent="-342900">
              <a:lnSpc>
                <a:spcPct val="150000"/>
              </a:lnSpc>
            </a:pPr>
            <a:r>
              <a:rPr lang="en-US" altLang="zh-CN" sz="2000">
                <a:solidFill>
                  <a:srgbClr val="000000"/>
                </a:solidFill>
                <a:latin typeface="微软雅黑" panose="020B0503020204020204" pitchFamily="34" charset="-122"/>
                <a:ea typeface="微软雅黑" panose="020B0503020204020204" pitchFamily="34" charset="-122"/>
                <a:cs typeface="Consolas" panose="020B0609020204030204" pitchFamily="49" charset="0"/>
              </a:rPr>
              <a:t>    </a:t>
            </a:r>
            <a:r>
              <a:rPr lang="zh-CN" altLang="zh-CN" sz="2000">
                <a:solidFill>
                  <a:srgbClr val="000000"/>
                </a:solidFill>
                <a:latin typeface="微软雅黑" panose="020B0503020204020204" pitchFamily="34" charset="-122"/>
                <a:ea typeface="微软雅黑" panose="020B0503020204020204" pitchFamily="34" charset="-122"/>
                <a:cs typeface="Consolas" panose="020B0609020204030204" pitchFamily="49" charset="0"/>
              </a:rPr>
              <a:t>图采用邻接表为存储结构，其深度优先遍历算法如下（其中，</a:t>
            </a:r>
            <a:r>
              <a:rPr lang="en-US" altLang="zh-CN" sz="2000" i="1">
                <a:solidFill>
                  <a:srgbClr val="000000"/>
                </a:solidFill>
                <a:latin typeface="微软雅黑" panose="020B0503020204020204" pitchFamily="34" charset="-122"/>
                <a:ea typeface="微软雅黑" panose="020B0503020204020204" pitchFamily="34" charset="-122"/>
                <a:cs typeface="Consolas" panose="020B0609020204030204" pitchFamily="49" charset="0"/>
              </a:rPr>
              <a:t>v</a:t>
            </a:r>
            <a:r>
              <a:rPr lang="zh-CN" altLang="zh-CN" sz="2000">
                <a:solidFill>
                  <a:srgbClr val="000000"/>
                </a:solidFill>
                <a:latin typeface="微软雅黑" panose="020B0503020204020204" pitchFamily="34" charset="-122"/>
                <a:ea typeface="微软雅黑" panose="020B0503020204020204" pitchFamily="34" charset="-122"/>
                <a:cs typeface="Consolas" panose="020B0609020204030204" pitchFamily="49" charset="0"/>
              </a:rPr>
              <a:t>是起始点编号，</a:t>
            </a:r>
            <a:r>
              <a:rPr lang="en-US" altLang="zh-CN" sz="2000">
                <a:solidFill>
                  <a:srgbClr val="000000"/>
                </a:solidFill>
                <a:latin typeface="微软雅黑" panose="020B0503020204020204" pitchFamily="34" charset="-122"/>
                <a:ea typeface="微软雅黑" panose="020B0503020204020204" pitchFamily="34" charset="-122"/>
                <a:cs typeface="Consolas" panose="020B0609020204030204" pitchFamily="49" charset="0"/>
              </a:rPr>
              <a:t>visited</a:t>
            </a:r>
            <a:r>
              <a:rPr lang="zh-CN" altLang="zh-CN" sz="2000">
                <a:solidFill>
                  <a:srgbClr val="000000"/>
                </a:solidFill>
                <a:latin typeface="微软雅黑" panose="020B0503020204020204" pitchFamily="34" charset="-122"/>
                <a:ea typeface="微软雅黑" panose="020B0503020204020204" pitchFamily="34" charset="-122"/>
                <a:cs typeface="Consolas" panose="020B0609020204030204" pitchFamily="49" charset="0"/>
              </a:rPr>
              <a:t>是</a:t>
            </a:r>
            <a:r>
              <a:rPr lang="zh-CN" altLang="en-US" sz="2000">
                <a:solidFill>
                  <a:srgbClr val="000000"/>
                </a:solidFill>
                <a:latin typeface="微软雅黑" panose="020B0503020204020204" pitchFamily="34" charset="-122"/>
                <a:ea typeface="微软雅黑" panose="020B0503020204020204" pitchFamily="34" charset="-122"/>
                <a:cs typeface="Consolas" panose="020B0609020204030204" pitchFamily="49" charset="0"/>
              </a:rPr>
              <a:t>全局</a:t>
            </a:r>
            <a:r>
              <a:rPr lang="zh-CN" altLang="zh-CN" sz="2000">
                <a:solidFill>
                  <a:srgbClr val="000000"/>
                </a:solidFill>
                <a:latin typeface="微软雅黑" panose="020B0503020204020204" pitchFamily="34" charset="-122"/>
                <a:ea typeface="微软雅黑" panose="020B0503020204020204" pitchFamily="34" charset="-122"/>
                <a:cs typeface="Consolas" panose="020B0609020204030204" pitchFamily="49" charset="0"/>
              </a:rPr>
              <a:t>数组）：</a:t>
            </a:r>
            <a:endParaRPr lang="zh-CN" altLang="zh-CN" sz="20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endParaRPr>
          </a:p>
        </p:txBody>
      </p:sp>
      <p:sp>
        <p:nvSpPr>
          <p:cNvPr id="5" name="TextBox 4"/>
          <p:cNvSpPr txBox="1"/>
          <p:nvPr>
            <p:custDataLst>
              <p:tags r:id="rId1"/>
            </p:custDataLst>
          </p:nvPr>
        </p:nvSpPr>
        <p:spPr>
          <a:xfrm>
            <a:off x="1397054" y="2501794"/>
            <a:ext cx="9576795" cy="3610610"/>
          </a:xfrm>
          <a:prstGeom prst="rect">
            <a:avLst/>
          </a:prstGeom>
          <a:noFill/>
          <a:ln w="19050">
            <a:solidFill>
              <a:schemeClr val="lt1">
                <a:lumMod val="50000"/>
              </a:schemeClr>
            </a:solidFill>
            <a:prstDash val="sysDash"/>
          </a:ln>
          <a:effectLst/>
        </p:spPr>
        <p:style>
          <a:lnRef idx="2">
            <a:schemeClr val="accent6"/>
          </a:lnRef>
          <a:fillRef idx="1">
            <a:schemeClr val="lt1"/>
          </a:fillRef>
          <a:effectRef idx="0">
            <a:schemeClr val="accent6"/>
          </a:effectRef>
          <a:fontRef idx="minor">
            <a:schemeClr val="dk1"/>
          </a:fontRef>
        </p:style>
        <p:txBody>
          <a:bodyPr wrap="square" lIns="216000" tIns="144000" bIns="144000" rtlCol="0">
            <a:spAutoFit/>
          </a:bodyPr>
          <a:lstStyle>
            <a:defPPr>
              <a:defRPr lang="zh-CN"/>
            </a:defPPr>
            <a:lvl1pPr>
              <a:lnSpc>
                <a:spcPct val="150000"/>
              </a:lnSpc>
              <a:defRPr sz="2000" b="1">
                <a:solidFill>
                  <a:srgbClr val="525252"/>
                </a:solidFill>
                <a:latin typeface="楷体" panose="02010609060101010101" pitchFamily="49" charset="-122"/>
                <a:ea typeface="楷体" panose="02010609060101010101" pitchFamily="49" charset="-122"/>
                <a:cs typeface="Consolas" panose="020B0609020204030204" pitchFamily="49" charset="0"/>
              </a:defRPr>
            </a:lvl1pPr>
          </a:lstStyle>
          <a:p>
            <a:pPr>
              <a:lnSpc>
                <a:spcPct val="120000"/>
              </a:lnSpc>
            </a:pPr>
            <a:r>
              <a:rPr lang="en-US" altLang="zh-CN" b="0" dirty="0">
                <a:solidFill>
                  <a:srgbClr val="000000"/>
                </a:solidFill>
                <a:latin typeface="微软雅黑" panose="020B0503020204020204" pitchFamily="34" charset="-122"/>
                <a:ea typeface="微软雅黑" panose="020B0503020204020204" pitchFamily="34" charset="-122"/>
              </a:rPr>
              <a:t>MAXV=100                       	#</a:t>
            </a:r>
            <a:r>
              <a:rPr lang="zh-CN" altLang="zh-CN" b="0" dirty="0">
                <a:solidFill>
                  <a:srgbClr val="000000"/>
                </a:solidFill>
                <a:latin typeface="微软雅黑" panose="020B0503020204020204" pitchFamily="34" charset="-122"/>
                <a:ea typeface="微软雅黑" panose="020B0503020204020204" pitchFamily="34" charset="-122"/>
              </a:rPr>
              <a:t>全局变量，表示最多顶点个数</a:t>
            </a:r>
          </a:p>
          <a:p>
            <a:pPr>
              <a:lnSpc>
                <a:spcPct val="120000"/>
              </a:lnSpc>
            </a:pPr>
            <a:r>
              <a:rPr lang="en-US" altLang="zh-CN" b="0" dirty="0">
                <a:solidFill>
                  <a:srgbClr val="000000"/>
                </a:solidFill>
                <a:latin typeface="微软雅黑" panose="020B0503020204020204" pitchFamily="34" charset="-122"/>
                <a:ea typeface="微软雅黑" panose="020B0503020204020204" pitchFamily="34" charset="-122"/>
              </a:rPr>
              <a:t>visited=[0]*MAXV</a:t>
            </a:r>
            <a:endParaRPr lang="zh-CN" altLang="zh-CN" b="0" dirty="0">
              <a:solidFill>
                <a:srgbClr val="000000"/>
              </a:solidFill>
              <a:latin typeface="微软雅黑" panose="020B0503020204020204" pitchFamily="34" charset="-122"/>
              <a:ea typeface="微软雅黑" panose="020B0503020204020204" pitchFamily="34" charset="-122"/>
            </a:endParaRPr>
          </a:p>
          <a:p>
            <a:pPr>
              <a:lnSpc>
                <a:spcPct val="120000"/>
              </a:lnSpc>
            </a:pPr>
            <a:r>
              <a:rPr lang="en-US" altLang="zh-CN" b="0" dirty="0">
                <a:solidFill>
                  <a:srgbClr val="000000"/>
                </a:solidFill>
                <a:latin typeface="微软雅黑" panose="020B0503020204020204" pitchFamily="34" charset="-122"/>
                <a:ea typeface="微软雅黑" panose="020B0503020204020204" pitchFamily="34" charset="-122"/>
              </a:rPr>
              <a:t>def DFS(</a:t>
            </a:r>
            <a:r>
              <a:rPr lang="en-US" altLang="zh-CN" b="0" dirty="0" err="1">
                <a:solidFill>
                  <a:srgbClr val="000000"/>
                </a:solidFill>
                <a:latin typeface="微软雅黑" panose="020B0503020204020204" pitchFamily="34" charset="-122"/>
                <a:ea typeface="微软雅黑" panose="020B0503020204020204" pitchFamily="34" charset="-122"/>
              </a:rPr>
              <a:t>G,</a:t>
            </a:r>
            <a:r>
              <a:rPr lang="en-US" altLang="zh-CN" b="0" dirty="0" err="1">
                <a:solidFill>
                  <a:srgbClr val="FF0000"/>
                </a:solidFill>
                <a:latin typeface="微软雅黑" panose="020B0503020204020204" pitchFamily="34" charset="-122"/>
                <a:ea typeface="微软雅黑" panose="020B0503020204020204" pitchFamily="34" charset="-122"/>
              </a:rPr>
              <a:t>v</a:t>
            </a:r>
            <a:r>
              <a:rPr lang="en-US" altLang="zh-CN" b="0" dirty="0">
                <a:solidFill>
                  <a:srgbClr val="000000"/>
                </a:solidFill>
                <a:latin typeface="微软雅黑" panose="020B0503020204020204" pitchFamily="34" charset="-122"/>
                <a:ea typeface="微软雅黑" panose="020B0503020204020204" pitchFamily="34" charset="-122"/>
              </a:rPr>
              <a:t>):	                	#</a:t>
            </a:r>
            <a:r>
              <a:rPr lang="zh-CN" altLang="zh-CN" b="0" dirty="0">
                <a:solidFill>
                  <a:srgbClr val="000000"/>
                </a:solidFill>
                <a:latin typeface="微软雅黑" panose="020B0503020204020204" pitchFamily="34" charset="-122"/>
                <a:ea typeface="微软雅黑" panose="020B0503020204020204" pitchFamily="34" charset="-122"/>
              </a:rPr>
              <a:t>邻接表</a:t>
            </a:r>
            <a:r>
              <a:rPr lang="en-US" altLang="zh-CN" b="0" dirty="0">
                <a:solidFill>
                  <a:srgbClr val="000000"/>
                </a:solidFill>
                <a:latin typeface="微软雅黑" panose="020B0503020204020204" pitchFamily="34" charset="-122"/>
                <a:ea typeface="微软雅黑" panose="020B0503020204020204" pitchFamily="34" charset="-122"/>
              </a:rPr>
              <a:t>G</a:t>
            </a:r>
            <a:r>
              <a:rPr lang="zh-CN" altLang="zh-CN" b="0" dirty="0">
                <a:solidFill>
                  <a:srgbClr val="000000"/>
                </a:solidFill>
                <a:latin typeface="微软雅黑" panose="020B0503020204020204" pitchFamily="34" charset="-122"/>
                <a:ea typeface="微软雅黑" panose="020B0503020204020204" pitchFamily="34" charset="-122"/>
              </a:rPr>
              <a:t>中顶点</a:t>
            </a:r>
            <a:r>
              <a:rPr lang="en-US" altLang="zh-CN" b="0" dirty="0">
                <a:solidFill>
                  <a:srgbClr val="000000"/>
                </a:solidFill>
                <a:latin typeface="微软雅黑" panose="020B0503020204020204" pitchFamily="34" charset="-122"/>
                <a:ea typeface="微软雅黑" panose="020B0503020204020204" pitchFamily="34" charset="-122"/>
              </a:rPr>
              <a:t>v</a:t>
            </a:r>
            <a:r>
              <a:rPr lang="zh-CN" altLang="zh-CN" b="0" dirty="0">
                <a:solidFill>
                  <a:srgbClr val="000000"/>
                </a:solidFill>
                <a:latin typeface="微软雅黑" panose="020B0503020204020204" pitchFamily="34" charset="-122"/>
                <a:ea typeface="微软雅黑" panose="020B0503020204020204" pitchFamily="34" charset="-122"/>
              </a:rPr>
              <a:t>出发深度优先遍历</a:t>
            </a:r>
          </a:p>
          <a:p>
            <a:pPr>
              <a:lnSpc>
                <a:spcPct val="120000"/>
              </a:lnSpc>
            </a:pPr>
            <a:r>
              <a:rPr lang="en-US" altLang="zh-CN" b="0" dirty="0">
                <a:solidFill>
                  <a:srgbClr val="000000"/>
                </a:solidFill>
                <a:latin typeface="微软雅黑" panose="020B0503020204020204" pitchFamily="34" charset="-122"/>
                <a:ea typeface="微软雅黑" panose="020B0503020204020204" pitchFamily="34" charset="-122"/>
              </a:rPr>
              <a:t>  print(</a:t>
            </a:r>
            <a:r>
              <a:rPr lang="en-US" altLang="zh-CN" b="0" dirty="0" err="1">
                <a:solidFill>
                  <a:srgbClr val="FF0000"/>
                </a:solidFill>
                <a:latin typeface="微软雅黑" panose="020B0503020204020204" pitchFamily="34" charset="-122"/>
                <a:ea typeface="微软雅黑" panose="020B0503020204020204" pitchFamily="34" charset="-122"/>
              </a:rPr>
              <a:t>v</a:t>
            </a:r>
            <a:r>
              <a:rPr lang="en-US" altLang="zh-CN" b="0" dirty="0" err="1">
                <a:solidFill>
                  <a:srgbClr val="000000"/>
                </a:solidFill>
                <a:latin typeface="微软雅黑" panose="020B0503020204020204" pitchFamily="34" charset="-122"/>
                <a:ea typeface="微软雅黑" panose="020B0503020204020204" pitchFamily="34" charset="-122"/>
              </a:rPr>
              <a:t>,end</a:t>
            </a:r>
            <a:r>
              <a:rPr lang="en-US" altLang="zh-CN" b="0" dirty="0">
                <a:solidFill>
                  <a:srgbClr val="000000"/>
                </a:solidFill>
                <a:latin typeface="微软雅黑" panose="020B0503020204020204" pitchFamily="34" charset="-122"/>
                <a:ea typeface="微软雅黑" panose="020B0503020204020204" pitchFamily="34" charset="-122"/>
              </a:rPr>
              <a:t>=' ')         		#</a:t>
            </a:r>
            <a:r>
              <a:rPr lang="zh-CN" altLang="zh-CN" b="0" dirty="0">
                <a:solidFill>
                  <a:srgbClr val="000000"/>
                </a:solidFill>
                <a:latin typeface="微软雅黑" panose="020B0503020204020204" pitchFamily="34" charset="-122"/>
                <a:ea typeface="微软雅黑" panose="020B0503020204020204" pitchFamily="34" charset="-122"/>
              </a:rPr>
              <a:t>访问顶点</a:t>
            </a:r>
            <a:r>
              <a:rPr lang="en-US" altLang="zh-CN" b="0" dirty="0">
                <a:solidFill>
                  <a:srgbClr val="FF0000"/>
                </a:solidFill>
                <a:latin typeface="微软雅黑" panose="020B0503020204020204" pitchFamily="34" charset="-122"/>
                <a:ea typeface="微软雅黑" panose="020B0503020204020204" pitchFamily="34" charset="-122"/>
              </a:rPr>
              <a:t>v</a:t>
            </a:r>
            <a:endParaRPr lang="zh-CN" altLang="zh-CN" b="0" dirty="0">
              <a:solidFill>
                <a:srgbClr val="FF0000"/>
              </a:solidFill>
              <a:latin typeface="微软雅黑" panose="020B0503020204020204" pitchFamily="34" charset="-122"/>
              <a:ea typeface="微软雅黑" panose="020B0503020204020204" pitchFamily="34" charset="-122"/>
            </a:endParaRPr>
          </a:p>
          <a:p>
            <a:pPr>
              <a:lnSpc>
                <a:spcPct val="120000"/>
              </a:lnSpc>
            </a:pPr>
            <a:r>
              <a:rPr lang="en-US" altLang="zh-CN" b="0" dirty="0">
                <a:solidFill>
                  <a:srgbClr val="000000"/>
                </a:solidFill>
                <a:latin typeface="微软雅黑" panose="020B0503020204020204" pitchFamily="34" charset="-122"/>
                <a:ea typeface="微软雅黑" panose="020B0503020204020204" pitchFamily="34" charset="-122"/>
              </a:rPr>
              <a:t>  visited[</a:t>
            </a:r>
            <a:r>
              <a:rPr lang="en-US" altLang="zh-CN" b="0" dirty="0">
                <a:solidFill>
                  <a:srgbClr val="FF0000"/>
                </a:solidFill>
                <a:latin typeface="微软雅黑" panose="020B0503020204020204" pitchFamily="34" charset="-122"/>
                <a:ea typeface="微软雅黑" panose="020B0503020204020204" pitchFamily="34" charset="-122"/>
              </a:rPr>
              <a:t>v</a:t>
            </a:r>
            <a:r>
              <a:rPr lang="en-US" altLang="zh-CN" b="0" dirty="0">
                <a:solidFill>
                  <a:srgbClr val="000000"/>
                </a:solidFill>
                <a:latin typeface="微软雅黑" panose="020B0503020204020204" pitchFamily="34" charset="-122"/>
                <a:ea typeface="微软雅黑" panose="020B0503020204020204" pitchFamily="34" charset="-122"/>
              </a:rPr>
              <a:t>]=1				#</a:t>
            </a:r>
            <a:r>
              <a:rPr lang="zh-CN" altLang="zh-CN" b="0" dirty="0">
                <a:solidFill>
                  <a:srgbClr val="000000"/>
                </a:solidFill>
                <a:latin typeface="微软雅黑" panose="020B0503020204020204" pitchFamily="34" charset="-122"/>
                <a:ea typeface="微软雅黑" panose="020B0503020204020204" pitchFamily="34" charset="-122"/>
              </a:rPr>
              <a:t>置已访问标记</a:t>
            </a:r>
          </a:p>
          <a:p>
            <a:pPr>
              <a:lnSpc>
                <a:spcPct val="120000"/>
              </a:lnSpc>
            </a:pPr>
            <a:r>
              <a:rPr lang="en-US" altLang="zh-CN" b="0" dirty="0">
                <a:solidFill>
                  <a:srgbClr val="000000"/>
                </a:solidFill>
                <a:latin typeface="微软雅黑" panose="020B0503020204020204" pitchFamily="34" charset="-122"/>
                <a:ea typeface="微软雅黑" panose="020B0503020204020204" pitchFamily="34" charset="-122"/>
              </a:rPr>
              <a:t>  for j in range(</a:t>
            </a:r>
            <a:r>
              <a:rPr lang="en-US" altLang="zh-CN" b="0" dirty="0" err="1">
                <a:solidFill>
                  <a:srgbClr val="000000"/>
                </a:solidFill>
                <a:latin typeface="微软雅黑" panose="020B0503020204020204" pitchFamily="34" charset="-122"/>
                <a:ea typeface="微软雅黑" panose="020B0503020204020204" pitchFamily="34" charset="-122"/>
              </a:rPr>
              <a:t>len</a:t>
            </a:r>
            <a:r>
              <a:rPr lang="en-US" altLang="zh-CN" b="0" dirty="0">
                <a:solidFill>
                  <a:srgbClr val="000000"/>
                </a:solidFill>
                <a:latin typeface="微软雅黑" panose="020B0503020204020204" pitchFamily="34" charset="-122"/>
                <a:ea typeface="微软雅黑" panose="020B0503020204020204" pitchFamily="34" charset="-122"/>
              </a:rPr>
              <a:t>(</a:t>
            </a:r>
            <a:r>
              <a:rPr lang="en-US" altLang="zh-CN" b="0" dirty="0" err="1">
                <a:solidFill>
                  <a:srgbClr val="000000"/>
                </a:solidFill>
                <a:latin typeface="微软雅黑" panose="020B0503020204020204" pitchFamily="34" charset="-122"/>
                <a:ea typeface="微软雅黑" panose="020B0503020204020204" pitchFamily="34" charset="-122"/>
              </a:rPr>
              <a:t>G.adjlist</a:t>
            </a:r>
            <a:r>
              <a:rPr lang="en-US" altLang="zh-CN" b="0" dirty="0">
                <a:solidFill>
                  <a:srgbClr val="000000"/>
                </a:solidFill>
                <a:latin typeface="微软雅黑" panose="020B0503020204020204" pitchFamily="34" charset="-122"/>
                <a:ea typeface="微软雅黑" panose="020B0503020204020204" pitchFamily="34" charset="-122"/>
              </a:rPr>
              <a:t>[v])):#</a:t>
            </a:r>
            <a:r>
              <a:rPr lang="zh-CN" altLang="zh-CN" b="0" dirty="0">
                <a:solidFill>
                  <a:srgbClr val="000000"/>
                </a:solidFill>
                <a:latin typeface="微软雅黑" panose="020B0503020204020204" pitchFamily="34" charset="-122"/>
                <a:ea typeface="微软雅黑" panose="020B0503020204020204" pitchFamily="34" charset="-122"/>
              </a:rPr>
              <a:t>处理顶点</a:t>
            </a:r>
            <a:r>
              <a:rPr lang="en-US" altLang="zh-CN" b="0" dirty="0">
                <a:solidFill>
                  <a:srgbClr val="000000"/>
                </a:solidFill>
                <a:latin typeface="微软雅黑" panose="020B0503020204020204" pitchFamily="34" charset="-122"/>
                <a:ea typeface="微软雅黑" panose="020B0503020204020204" pitchFamily="34" charset="-122"/>
              </a:rPr>
              <a:t>v</a:t>
            </a:r>
            <a:r>
              <a:rPr lang="zh-CN" altLang="zh-CN" b="0" dirty="0">
                <a:solidFill>
                  <a:srgbClr val="000000"/>
                </a:solidFill>
                <a:latin typeface="微软雅黑" panose="020B0503020204020204" pitchFamily="34" charset="-122"/>
                <a:ea typeface="微软雅黑" panose="020B0503020204020204" pitchFamily="34" charset="-122"/>
              </a:rPr>
              <a:t>的所有出边顶点</a:t>
            </a:r>
          </a:p>
          <a:p>
            <a:pPr>
              <a:lnSpc>
                <a:spcPct val="120000"/>
              </a:lnSpc>
            </a:pPr>
            <a:r>
              <a:rPr lang="en-US" altLang="zh-CN" b="0" dirty="0">
                <a:solidFill>
                  <a:srgbClr val="000000"/>
                </a:solidFill>
                <a:latin typeface="微软雅黑" panose="020B0503020204020204" pitchFamily="34" charset="-122"/>
                <a:ea typeface="微软雅黑" panose="020B0503020204020204" pitchFamily="34" charset="-122"/>
              </a:rPr>
              <a:t>    w=</a:t>
            </a:r>
            <a:r>
              <a:rPr lang="en-US" altLang="zh-CN" b="0" dirty="0" err="1">
                <a:solidFill>
                  <a:srgbClr val="000000"/>
                </a:solidFill>
                <a:latin typeface="微软雅黑" panose="020B0503020204020204" pitchFamily="34" charset="-122"/>
                <a:ea typeface="微软雅黑" panose="020B0503020204020204" pitchFamily="34" charset="-122"/>
              </a:rPr>
              <a:t>G.adjlist</a:t>
            </a:r>
            <a:r>
              <a:rPr lang="en-US" altLang="zh-CN" b="0" dirty="0">
                <a:solidFill>
                  <a:srgbClr val="000000"/>
                </a:solidFill>
                <a:latin typeface="微软雅黑" panose="020B0503020204020204" pitchFamily="34" charset="-122"/>
                <a:ea typeface="微软雅黑" panose="020B0503020204020204" pitchFamily="34" charset="-122"/>
              </a:rPr>
              <a:t>[v][j].</a:t>
            </a:r>
            <a:r>
              <a:rPr lang="en-US" altLang="zh-CN" b="0" dirty="0" err="1">
                <a:solidFill>
                  <a:srgbClr val="000000"/>
                </a:solidFill>
                <a:latin typeface="微软雅黑" panose="020B0503020204020204" pitchFamily="34" charset="-122"/>
                <a:ea typeface="微软雅黑" panose="020B0503020204020204" pitchFamily="34" charset="-122"/>
              </a:rPr>
              <a:t>adjvex</a:t>
            </a:r>
            <a:r>
              <a:rPr lang="en-US" altLang="zh-CN" b="0" dirty="0">
                <a:solidFill>
                  <a:srgbClr val="000000"/>
                </a:solidFill>
                <a:latin typeface="微软雅黑" panose="020B0503020204020204" pitchFamily="34" charset="-122"/>
                <a:ea typeface="微软雅黑" panose="020B0503020204020204" pitchFamily="34" charset="-122"/>
              </a:rPr>
              <a:t>        #</a:t>
            </a:r>
            <a:r>
              <a:rPr lang="zh-CN" altLang="zh-CN" b="0" dirty="0">
                <a:solidFill>
                  <a:srgbClr val="000000"/>
                </a:solidFill>
                <a:latin typeface="微软雅黑" panose="020B0503020204020204" pitchFamily="34" charset="-122"/>
                <a:ea typeface="微软雅黑" panose="020B0503020204020204" pitchFamily="34" charset="-122"/>
              </a:rPr>
              <a:t>取顶点</a:t>
            </a:r>
            <a:r>
              <a:rPr lang="en-US" altLang="zh-CN" b="0" dirty="0">
                <a:solidFill>
                  <a:srgbClr val="000000"/>
                </a:solidFill>
                <a:latin typeface="微软雅黑" panose="020B0503020204020204" pitchFamily="34" charset="-122"/>
                <a:ea typeface="微软雅黑" panose="020B0503020204020204" pitchFamily="34" charset="-122"/>
              </a:rPr>
              <a:t>v</a:t>
            </a:r>
            <a:r>
              <a:rPr lang="zh-CN" altLang="zh-CN" b="0" dirty="0">
                <a:solidFill>
                  <a:srgbClr val="000000"/>
                </a:solidFill>
                <a:latin typeface="微软雅黑" panose="020B0503020204020204" pitchFamily="34" charset="-122"/>
                <a:ea typeface="微软雅黑" panose="020B0503020204020204" pitchFamily="34" charset="-122"/>
              </a:rPr>
              <a:t>的第</a:t>
            </a:r>
            <a:r>
              <a:rPr lang="en-US" altLang="zh-CN" b="0" dirty="0">
                <a:solidFill>
                  <a:srgbClr val="000000"/>
                </a:solidFill>
                <a:latin typeface="微软雅黑" panose="020B0503020204020204" pitchFamily="34" charset="-122"/>
                <a:ea typeface="微软雅黑" panose="020B0503020204020204" pitchFamily="34" charset="-122"/>
              </a:rPr>
              <a:t>j</a:t>
            </a:r>
            <a:r>
              <a:rPr lang="zh-CN" altLang="zh-CN" b="0" dirty="0">
                <a:solidFill>
                  <a:srgbClr val="000000"/>
                </a:solidFill>
                <a:latin typeface="微软雅黑" panose="020B0503020204020204" pitchFamily="34" charset="-122"/>
                <a:ea typeface="微软雅黑" panose="020B0503020204020204" pitchFamily="34" charset="-122"/>
              </a:rPr>
              <a:t>个出边邻接点</a:t>
            </a:r>
            <a:r>
              <a:rPr lang="en-US" altLang="zh-CN" b="0" dirty="0">
                <a:solidFill>
                  <a:srgbClr val="000000"/>
                </a:solidFill>
                <a:latin typeface="微软雅黑" panose="020B0503020204020204" pitchFamily="34" charset="-122"/>
                <a:ea typeface="微软雅黑" panose="020B0503020204020204" pitchFamily="34" charset="-122"/>
              </a:rPr>
              <a:t>w</a:t>
            </a:r>
            <a:endParaRPr lang="zh-CN" altLang="zh-CN" b="0" dirty="0">
              <a:solidFill>
                <a:srgbClr val="000000"/>
              </a:solidFill>
              <a:latin typeface="微软雅黑" panose="020B0503020204020204" pitchFamily="34" charset="-122"/>
              <a:ea typeface="微软雅黑" panose="020B0503020204020204" pitchFamily="34" charset="-122"/>
            </a:endParaRPr>
          </a:p>
          <a:p>
            <a:pPr>
              <a:lnSpc>
                <a:spcPct val="120000"/>
              </a:lnSpc>
            </a:pPr>
            <a:r>
              <a:rPr lang="en-US" altLang="zh-CN" b="0" dirty="0">
                <a:solidFill>
                  <a:srgbClr val="000000"/>
                </a:solidFill>
                <a:latin typeface="微软雅黑" panose="020B0503020204020204" pitchFamily="34" charset="-122"/>
                <a:ea typeface="微软雅黑" panose="020B0503020204020204" pitchFamily="34" charset="-122"/>
              </a:rPr>
              <a:t>    if visited[w]==0:			#</a:t>
            </a:r>
            <a:r>
              <a:rPr lang="zh-CN" altLang="zh-CN" b="0" dirty="0">
                <a:solidFill>
                  <a:srgbClr val="000000"/>
                </a:solidFill>
                <a:latin typeface="微软雅黑" panose="020B0503020204020204" pitchFamily="34" charset="-122"/>
                <a:ea typeface="微软雅黑" panose="020B0503020204020204" pitchFamily="34" charset="-122"/>
              </a:rPr>
              <a:t>若</a:t>
            </a:r>
            <a:r>
              <a:rPr lang="en-US" altLang="zh-CN" b="0" dirty="0">
                <a:solidFill>
                  <a:srgbClr val="000000"/>
                </a:solidFill>
                <a:latin typeface="微软雅黑" panose="020B0503020204020204" pitchFamily="34" charset="-122"/>
                <a:ea typeface="微软雅黑" panose="020B0503020204020204" pitchFamily="34" charset="-122"/>
              </a:rPr>
              <a:t>w</a:t>
            </a:r>
            <a:r>
              <a:rPr lang="zh-CN" altLang="zh-CN" b="0" dirty="0">
                <a:solidFill>
                  <a:srgbClr val="000000"/>
                </a:solidFill>
                <a:latin typeface="微软雅黑" panose="020B0503020204020204" pitchFamily="34" charset="-122"/>
                <a:ea typeface="微软雅黑" panose="020B0503020204020204" pitchFamily="34" charset="-122"/>
              </a:rPr>
              <a:t>顶点未访问</a:t>
            </a:r>
          </a:p>
          <a:p>
            <a:pPr>
              <a:lnSpc>
                <a:spcPct val="120000"/>
              </a:lnSpc>
            </a:pPr>
            <a:r>
              <a:rPr lang="en-US" altLang="zh-CN" b="0" dirty="0">
                <a:solidFill>
                  <a:srgbClr val="000000"/>
                </a:solidFill>
                <a:latin typeface="微软雅黑" panose="020B0503020204020204" pitchFamily="34" charset="-122"/>
                <a:ea typeface="微软雅黑" panose="020B0503020204020204" pitchFamily="34" charset="-122"/>
              </a:rPr>
              <a:t>      	DFS(</a:t>
            </a:r>
            <a:r>
              <a:rPr lang="en-US" altLang="zh-CN" b="0" dirty="0" err="1">
                <a:solidFill>
                  <a:srgbClr val="000000"/>
                </a:solidFill>
                <a:latin typeface="微软雅黑" panose="020B0503020204020204" pitchFamily="34" charset="-122"/>
                <a:ea typeface="微软雅黑" panose="020B0503020204020204" pitchFamily="34" charset="-122"/>
              </a:rPr>
              <a:t>G,w</a:t>
            </a:r>
            <a:r>
              <a:rPr lang="en-US" altLang="zh-CN" b="0" dirty="0">
                <a:solidFill>
                  <a:srgbClr val="000000"/>
                </a:solidFill>
                <a:latin typeface="微软雅黑" panose="020B0503020204020204" pitchFamily="34" charset="-122"/>
                <a:ea typeface="微软雅黑" panose="020B0503020204020204" pitchFamily="34" charset="-122"/>
              </a:rPr>
              <a:t>)			#</a:t>
            </a:r>
            <a:r>
              <a:rPr lang="zh-CN" altLang="zh-CN" b="0" dirty="0">
                <a:solidFill>
                  <a:srgbClr val="000000"/>
                </a:solidFill>
                <a:latin typeface="微软雅黑" panose="020B0503020204020204" pitchFamily="34" charset="-122"/>
                <a:ea typeface="微软雅黑" panose="020B0503020204020204" pitchFamily="34" charset="-122"/>
              </a:rPr>
              <a:t>从</a:t>
            </a:r>
            <a:r>
              <a:rPr lang="en-US" altLang="zh-CN" b="0" dirty="0">
                <a:solidFill>
                  <a:srgbClr val="000000"/>
                </a:solidFill>
                <a:latin typeface="微软雅黑" panose="020B0503020204020204" pitchFamily="34" charset="-122"/>
                <a:ea typeface="微软雅黑" panose="020B0503020204020204" pitchFamily="34" charset="-122"/>
              </a:rPr>
              <a:t>w</a:t>
            </a:r>
            <a:r>
              <a:rPr lang="zh-CN" altLang="zh-CN" b="0" dirty="0">
                <a:solidFill>
                  <a:srgbClr val="000000"/>
                </a:solidFill>
                <a:latin typeface="微软雅黑" panose="020B0503020204020204" pitchFamily="34" charset="-122"/>
                <a:ea typeface="微软雅黑" panose="020B0503020204020204" pitchFamily="34" charset="-122"/>
              </a:rPr>
              <a:t>开始递归遍历</a:t>
            </a:r>
          </a:p>
        </p:txBody>
      </p:sp>
      <p:sp>
        <p:nvSpPr>
          <p:cNvPr id="6" name="TextBox 5"/>
          <p:cNvSpPr txBox="1"/>
          <p:nvPr/>
        </p:nvSpPr>
        <p:spPr>
          <a:xfrm>
            <a:off x="1723996" y="6285729"/>
            <a:ext cx="2857520" cy="398780"/>
          </a:xfrm>
          <a:prstGeom prst="rect">
            <a:avLst/>
          </a:prstGeom>
          <a:noFill/>
        </p:spPr>
        <p:txBody>
          <a:bodyPr wrap="square" rtlCol="0">
            <a:spAutoFit/>
          </a:bodyPr>
          <a:lstStyle/>
          <a:p>
            <a:r>
              <a:rPr lang="zh-CN" altLang="zh-CN" sz="2000">
                <a:solidFill>
                  <a:srgbClr val="000000"/>
                </a:solidFill>
                <a:latin typeface="微软雅黑" panose="020B0503020204020204" pitchFamily="34" charset="-122"/>
                <a:ea typeface="微软雅黑" panose="020B0503020204020204" pitchFamily="34" charset="-122"/>
                <a:cs typeface="Consolas" panose="020B0609020204030204" pitchFamily="49" charset="0"/>
              </a:rPr>
              <a:t>时间复杂度为</a:t>
            </a:r>
            <a:r>
              <a:rPr lang="en-US" altLang="zh-CN" sz="2000">
                <a:solidFill>
                  <a:srgbClr val="000000"/>
                </a:solidFill>
                <a:latin typeface="微软雅黑" panose="020B0503020204020204" pitchFamily="34" charset="-122"/>
                <a:ea typeface="微软雅黑" panose="020B0503020204020204" pitchFamily="34" charset="-122"/>
                <a:cs typeface="Consolas" panose="020B0609020204030204" pitchFamily="49" charset="0"/>
              </a:rPr>
              <a:t>O(</a:t>
            </a:r>
            <a:r>
              <a:rPr lang="en-US" altLang="zh-CN" sz="2000" i="1">
                <a:solidFill>
                  <a:srgbClr val="000000"/>
                </a:solidFill>
                <a:latin typeface="微软雅黑" panose="020B0503020204020204" pitchFamily="34" charset="-122"/>
                <a:ea typeface="微软雅黑" panose="020B0503020204020204" pitchFamily="34" charset="-122"/>
                <a:cs typeface="Consolas" panose="020B0609020204030204" pitchFamily="49" charset="0"/>
              </a:rPr>
              <a:t>n</a:t>
            </a:r>
            <a:r>
              <a:rPr lang="en-US" altLang="zh-CN" sz="2000">
                <a:solidFill>
                  <a:srgbClr val="000000"/>
                </a:solidFill>
                <a:latin typeface="微软雅黑" panose="020B0503020204020204" pitchFamily="34" charset="-122"/>
                <a:ea typeface="微软雅黑" panose="020B0503020204020204" pitchFamily="34" charset="-122"/>
                <a:cs typeface="Consolas" panose="020B0609020204030204" pitchFamily="49" charset="0"/>
              </a:rPr>
              <a:t>+</a:t>
            </a:r>
            <a:r>
              <a:rPr lang="en-US" altLang="zh-CN" sz="2000" i="1">
                <a:solidFill>
                  <a:srgbClr val="000000"/>
                </a:solidFill>
                <a:latin typeface="微软雅黑" panose="020B0503020204020204" pitchFamily="34" charset="-122"/>
                <a:ea typeface="微软雅黑" panose="020B0503020204020204" pitchFamily="34" charset="-122"/>
                <a:cs typeface="Consolas" panose="020B0609020204030204" pitchFamily="49" charset="0"/>
              </a:rPr>
              <a:t>e</a:t>
            </a:r>
            <a:r>
              <a:rPr lang="en-US" altLang="zh-CN" sz="2000">
                <a:solidFill>
                  <a:srgbClr val="000000"/>
                </a:solidFill>
                <a:latin typeface="微软雅黑" panose="020B0503020204020204" pitchFamily="34" charset="-122"/>
                <a:ea typeface="微软雅黑" panose="020B0503020204020204" pitchFamily="34" charset="-122"/>
                <a:cs typeface="Consolas" panose="020B0609020204030204" pitchFamily="49" charset="0"/>
              </a:rPr>
              <a:t>)</a:t>
            </a:r>
            <a:r>
              <a:rPr lang="zh-CN" altLang="en-US" sz="2000">
                <a:solidFill>
                  <a:srgbClr val="000000"/>
                </a:solidFill>
                <a:latin typeface="微软雅黑" panose="020B0503020204020204" pitchFamily="34" charset="-122"/>
                <a:ea typeface="微软雅黑" panose="020B0503020204020204" pitchFamily="34" charset="-122"/>
                <a:cs typeface="Consolas" panose="020B0609020204030204" pitchFamily="49" charset="0"/>
              </a:rPr>
              <a:t>。</a:t>
            </a:r>
          </a:p>
        </p:txBody>
      </p:sp>
      <p:sp>
        <p:nvSpPr>
          <p:cNvPr id="8" name="文本框 7"/>
          <p:cNvSpPr txBox="1"/>
          <p:nvPr/>
        </p:nvSpPr>
        <p:spPr>
          <a:xfrm>
            <a:off x="1073369" y="144242"/>
            <a:ext cx="2012950" cy="460375"/>
          </a:xfrm>
          <a:prstGeom prst="rect">
            <a:avLst/>
          </a:prstGeom>
          <a:noFill/>
        </p:spPr>
        <p:txBody>
          <a:bodyPr wrap="none" rtlCol="0" anchor="ctr">
            <a:spAutoFit/>
          </a:bodyPr>
          <a:lstStyle/>
          <a:p>
            <a:r>
              <a:rPr lang="en-US" altLang="zh-CN" sz="2400">
                <a:solidFill>
                  <a:schemeClr val="accent1"/>
                </a:solidFill>
                <a:latin typeface="微软雅黑" panose="020B0503020204020204" pitchFamily="34" charset="-122"/>
                <a:ea typeface="微软雅黑" panose="020B0503020204020204" pitchFamily="34" charset="-122"/>
                <a:cs typeface="Arial" panose="020B0604020202020204"/>
              </a:rPr>
              <a:t>7.3  </a:t>
            </a:r>
            <a:r>
              <a:rPr lang="zh-CN" altLang="en-US" sz="2400">
                <a:solidFill>
                  <a:schemeClr val="accent1"/>
                </a:solidFill>
                <a:latin typeface="微软雅黑" panose="020B0503020204020204" pitchFamily="34" charset="-122"/>
                <a:ea typeface="微软雅黑" panose="020B0503020204020204" pitchFamily="34" charset="-122"/>
                <a:cs typeface="Arial" panose="020B0604020202020204"/>
              </a:rPr>
              <a:t>图的遍历</a:t>
            </a:r>
          </a:p>
        </p:txBody>
      </p:sp>
      <p:sp>
        <p:nvSpPr>
          <p:cNvPr id="9" name="Text Box 5"/>
          <p:cNvSpPr txBox="1">
            <a:spLocks noChangeArrowheads="1"/>
          </p:cNvSpPr>
          <p:nvPr/>
        </p:nvSpPr>
        <p:spPr bwMode="auto">
          <a:xfrm>
            <a:off x="1038673" y="847545"/>
            <a:ext cx="4846561" cy="398780"/>
          </a:xfrm>
          <a:prstGeom prst="rect">
            <a:avLst/>
          </a:prstGeom>
          <a:noFill/>
        </p:spPr>
        <p:txBody>
          <a:bodyPr wrap="square">
            <a:spAutoFit/>
          </a:bodyPr>
          <a:lstStyle>
            <a:defPPr>
              <a:defRPr lang="zh-CN"/>
            </a:defPPr>
            <a:lvl1pPr marL="342900" marR="0" lvl="0" indent="-342900" fontAlgn="auto">
              <a:lnSpc>
                <a:spcPct val="100000"/>
              </a:lnSpc>
              <a:spcBef>
                <a:spcPts val="0"/>
              </a:spcBef>
              <a:spcAft>
                <a:spcPts val="0"/>
              </a:spcAft>
              <a:buClrTx/>
              <a:buSzTx/>
              <a:buFont typeface="Wingdings" panose="05000000000000000000" pitchFamily="2" charset="2"/>
              <a:buChar char="l"/>
              <a:defRPr kumimoji="0" sz="2000" b="0" i="0" u="none" strike="noStrike" cap="none" spc="0" normalizeH="0" baseline="0">
                <a:ln>
                  <a:noFill/>
                </a:ln>
                <a:solidFill>
                  <a:srgbClr val="A5A5A5">
                    <a:lumMod val="50000"/>
                  </a:srgbClr>
                </a:solidFill>
                <a:effectLst/>
                <a:uLnTx/>
                <a:uFillTx/>
                <a:latin typeface="思源黑体 CN Heavy" panose="020B0A00000000000000" pitchFamily="34" charset="-122"/>
                <a:ea typeface="思源黑体 CN Heavy" panose="020B0A00000000000000" pitchFamily="34" charset="-122"/>
              </a:defRPr>
            </a:lvl1pPr>
          </a:lstStyle>
          <a:p>
            <a:r>
              <a:rPr lang="en-US" altLang="zh-CN">
                <a:solidFill>
                  <a:srgbClr val="000000"/>
                </a:solidFill>
                <a:latin typeface="微软雅黑" panose="020B0503020204020204" pitchFamily="34" charset="-122"/>
                <a:ea typeface="微软雅黑" panose="020B0503020204020204" pitchFamily="34" charset="-122"/>
              </a:rPr>
              <a:t>7.3.2 </a:t>
            </a:r>
            <a:r>
              <a:rPr lang="zh-CN" altLang="en-US">
                <a:solidFill>
                  <a:srgbClr val="000000"/>
                </a:solidFill>
                <a:latin typeface="微软雅黑" panose="020B0503020204020204" pitchFamily="34" charset="-122"/>
                <a:ea typeface="微软雅黑" panose="020B0503020204020204" pitchFamily="34" charset="-122"/>
              </a:rPr>
              <a:t>深度优先遍历</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0-#ppt_w/2"/>
                                          </p:val>
                                        </p:tav>
                                        <p:tav tm="100000">
                                          <p:val>
                                            <p:strVal val="#ppt_x"/>
                                          </p:val>
                                        </p:tav>
                                      </p:tavLst>
                                    </p:anim>
                                    <p:anim calcmode="lin" valueType="num">
                                      <p:cBhvr additive="base">
                                        <p:cTn id="12" dur="500" fill="hold"/>
                                        <p:tgtEl>
                                          <p:spTgt spid="9"/>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fade">
                                      <p:cBhvr>
                                        <p:cTn id="16" dur="500"/>
                                        <p:tgtEl>
                                          <p:spTgt spid="3"/>
                                        </p:tgtEl>
                                      </p:cBhvr>
                                    </p:animEffect>
                                  </p:childTnLst>
                                </p:cTn>
                              </p:par>
                            </p:childTnLst>
                          </p:cTn>
                        </p:par>
                        <p:par>
                          <p:cTn id="17" fill="hold">
                            <p:stCondLst>
                              <p:cond delay="1500"/>
                            </p:stCondLst>
                            <p:childTnLst>
                              <p:par>
                                <p:cTn id="18" presetID="10" presetClass="entr" presetSubtype="0" fill="hold" grpId="0" nodeType="after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childTnLst>
                          </p:cTn>
                        </p:par>
                        <p:par>
                          <p:cTn id="21" fill="hold">
                            <p:stCondLst>
                              <p:cond delay="2000"/>
                            </p:stCondLst>
                            <p:childTnLst>
                              <p:par>
                                <p:cTn id="22" presetID="10" presetClass="entr" presetSubtype="0" fill="hold" grpId="0" nodeType="after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bldLvl="0" animBg="1"/>
      <p:bldP spid="6" grpId="0"/>
      <p:bldP spid="8" grpId="0"/>
      <p:bldP spid="9" grpId="0"/>
    </p:bld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Box 2"/>
          <p:cNvSpPr txBox="1"/>
          <p:nvPr>
            <p:custDataLst>
              <p:tags r:id="rId1"/>
            </p:custDataLst>
          </p:nvPr>
        </p:nvSpPr>
        <p:spPr>
          <a:xfrm>
            <a:off x="1296096" y="1101339"/>
            <a:ext cx="9599807" cy="5365115"/>
          </a:xfrm>
          <a:prstGeom prst="rect">
            <a:avLst/>
          </a:prstGeom>
          <a:noFill/>
          <a:ln w="19050">
            <a:solidFill>
              <a:schemeClr val="lt1">
                <a:lumMod val="50000"/>
              </a:schemeClr>
            </a:solidFill>
            <a:prstDash val="sysDash"/>
          </a:ln>
          <a:effectLst/>
        </p:spPr>
        <p:style>
          <a:lnRef idx="2">
            <a:schemeClr val="accent6"/>
          </a:lnRef>
          <a:fillRef idx="1">
            <a:schemeClr val="lt1"/>
          </a:fillRef>
          <a:effectRef idx="0">
            <a:schemeClr val="accent6"/>
          </a:effectRef>
          <a:fontRef idx="minor">
            <a:schemeClr val="dk1"/>
          </a:fontRef>
        </p:style>
        <p:txBody>
          <a:bodyPr wrap="square" lIns="216000" tIns="144000" bIns="144000" rtlCol="0">
            <a:spAutoFit/>
          </a:bodyPr>
          <a:lstStyle>
            <a:defPPr>
              <a:defRPr lang="zh-CN"/>
            </a:defPPr>
            <a:lvl1pPr>
              <a:lnSpc>
                <a:spcPct val="150000"/>
              </a:lnSpc>
              <a:defRPr sz="2000" b="0">
                <a:solidFill>
                  <a:srgbClr val="C0262E"/>
                </a:solidFill>
                <a:latin typeface="楷体" panose="02010609060101010101" pitchFamily="49" charset="-122"/>
                <a:ea typeface="楷体" panose="02010609060101010101" pitchFamily="49" charset="-122"/>
                <a:cs typeface="Consolas" panose="020B0609020204030204" pitchFamily="49" charset="0"/>
              </a:defRPr>
            </a:lvl1pPr>
          </a:lstStyle>
          <a:p>
            <a:r>
              <a:rPr lang="en-US" altLang="zh-CN">
                <a:solidFill>
                  <a:srgbClr val="000000"/>
                </a:solidFill>
                <a:latin typeface="微软雅黑" panose="020B0503020204020204" pitchFamily="34" charset="-122"/>
                <a:ea typeface="微软雅黑" panose="020B0503020204020204" pitchFamily="34" charset="-122"/>
              </a:rPr>
              <a:t>import copy</a:t>
            </a:r>
            <a:endParaRPr lang="zh-CN" altLang="zh-CN">
              <a:solidFill>
                <a:srgbClr val="000000"/>
              </a:solidFill>
              <a:latin typeface="微软雅黑" panose="020B0503020204020204" pitchFamily="34" charset="-122"/>
              <a:ea typeface="微软雅黑" panose="020B0503020204020204" pitchFamily="34" charset="-122"/>
            </a:endParaRPr>
          </a:p>
          <a:p>
            <a:r>
              <a:rPr lang="en-US" altLang="zh-CN">
                <a:solidFill>
                  <a:srgbClr val="000000"/>
                </a:solidFill>
                <a:latin typeface="微软雅黑" panose="020B0503020204020204" pitchFamily="34" charset="-122"/>
                <a:ea typeface="微软雅黑" panose="020B0503020204020204" pitchFamily="34" charset="-122"/>
              </a:rPr>
              <a:t>from BTree import BTree,BTNode</a:t>
            </a:r>
            <a:endParaRPr lang="zh-CN" altLang="zh-CN">
              <a:solidFill>
                <a:srgbClr val="000000"/>
              </a:solidFill>
              <a:latin typeface="微软雅黑" panose="020B0503020204020204" pitchFamily="34" charset="-122"/>
              <a:ea typeface="微软雅黑" panose="020B0503020204020204" pitchFamily="34" charset="-122"/>
            </a:endParaRPr>
          </a:p>
          <a:p>
            <a:r>
              <a:rPr lang="en-US" altLang="zh-CN">
                <a:solidFill>
                  <a:srgbClr val="000000"/>
                </a:solidFill>
                <a:latin typeface="微软雅黑" panose="020B0503020204020204" pitchFamily="34" charset="-122"/>
                <a:ea typeface="微软雅黑" panose="020B0503020204020204" pitchFamily="34" charset="-122"/>
              </a:rPr>
              <a:t>minpath=[]                   	#</a:t>
            </a:r>
            <a:r>
              <a:rPr lang="zh-CN" altLang="zh-CN">
                <a:solidFill>
                  <a:srgbClr val="000000"/>
                </a:solidFill>
                <a:latin typeface="微软雅黑" panose="020B0503020204020204" pitchFamily="34" charset="-122"/>
                <a:ea typeface="微软雅黑" panose="020B0503020204020204" pitchFamily="34" charset="-122"/>
              </a:rPr>
              <a:t>全局变量，存放最短路径</a:t>
            </a:r>
          </a:p>
          <a:p>
            <a:r>
              <a:rPr lang="en-US" altLang="zh-CN">
                <a:solidFill>
                  <a:srgbClr val="000000"/>
                </a:solidFill>
                <a:latin typeface="微软雅黑" panose="020B0503020204020204" pitchFamily="34" charset="-122"/>
                <a:ea typeface="微软雅黑" panose="020B0503020204020204" pitchFamily="34" charset="-122"/>
              </a:rPr>
              <a:t>minsum=0x3f3f3f3f              	#</a:t>
            </a:r>
            <a:r>
              <a:rPr lang="zh-CN" altLang="zh-CN">
                <a:solidFill>
                  <a:srgbClr val="000000"/>
                </a:solidFill>
                <a:latin typeface="微软雅黑" panose="020B0503020204020204" pitchFamily="34" charset="-122"/>
                <a:ea typeface="微软雅黑" panose="020B0503020204020204" pitchFamily="34" charset="-122"/>
              </a:rPr>
              <a:t>全局变量，存放最短路径长度</a:t>
            </a:r>
            <a:r>
              <a:rPr lang="en-US" altLang="zh-CN">
                <a:solidFill>
                  <a:srgbClr val="000000"/>
                </a:solidFill>
                <a:latin typeface="微软雅黑" panose="020B0503020204020204" pitchFamily="34" charset="-122"/>
                <a:ea typeface="微软雅黑" panose="020B0503020204020204" pitchFamily="34" charset="-122"/>
              </a:rPr>
              <a:t>,</a:t>
            </a:r>
            <a:r>
              <a:rPr lang="zh-CN" altLang="zh-CN">
                <a:solidFill>
                  <a:srgbClr val="000000"/>
                </a:solidFill>
                <a:latin typeface="微软雅黑" panose="020B0503020204020204" pitchFamily="34" charset="-122"/>
                <a:ea typeface="微软雅黑" panose="020B0503020204020204" pitchFamily="34" charset="-122"/>
              </a:rPr>
              <a:t>初始为∞</a:t>
            </a:r>
          </a:p>
          <a:p>
            <a:endParaRPr lang="en-US" altLang="zh-CN">
              <a:solidFill>
                <a:srgbClr val="000000"/>
              </a:solidFill>
              <a:latin typeface="微软雅黑" panose="020B0503020204020204" pitchFamily="34" charset="-122"/>
              <a:ea typeface="微软雅黑" panose="020B0503020204020204" pitchFamily="34" charset="-122"/>
            </a:endParaRPr>
          </a:p>
          <a:p>
            <a:r>
              <a:rPr lang="en-US" altLang="zh-CN">
                <a:solidFill>
                  <a:srgbClr val="000000"/>
                </a:solidFill>
                <a:latin typeface="微软雅黑" panose="020B0503020204020204" pitchFamily="34" charset="-122"/>
                <a:ea typeface="微软雅黑" panose="020B0503020204020204" pitchFamily="34" charset="-122"/>
              </a:rPr>
              <a:t>def Shortpath(bt):            	#</a:t>
            </a:r>
            <a:r>
              <a:rPr lang="zh-CN" altLang="zh-CN">
                <a:solidFill>
                  <a:srgbClr val="000000"/>
                </a:solidFill>
                <a:latin typeface="微软雅黑" panose="020B0503020204020204" pitchFamily="34" charset="-122"/>
                <a:ea typeface="微软雅黑" panose="020B0503020204020204" pitchFamily="34" charset="-122"/>
              </a:rPr>
              <a:t>求二叉树</a:t>
            </a:r>
            <a:r>
              <a:rPr lang="en-US" altLang="zh-CN">
                <a:solidFill>
                  <a:srgbClr val="000000"/>
                </a:solidFill>
                <a:latin typeface="微软雅黑" panose="020B0503020204020204" pitchFamily="34" charset="-122"/>
                <a:ea typeface="微软雅黑" panose="020B0503020204020204" pitchFamily="34" charset="-122"/>
              </a:rPr>
              <a:t>bt</a:t>
            </a:r>
            <a:r>
              <a:rPr lang="zh-CN" altLang="zh-CN">
                <a:solidFill>
                  <a:srgbClr val="000000"/>
                </a:solidFill>
                <a:latin typeface="微软雅黑" panose="020B0503020204020204" pitchFamily="34" charset="-122"/>
                <a:ea typeface="微软雅黑" panose="020B0503020204020204" pitchFamily="34" charset="-122"/>
              </a:rPr>
              <a:t>中的最短路径</a:t>
            </a:r>
          </a:p>
          <a:p>
            <a:r>
              <a:rPr lang="en-US" altLang="zh-CN">
                <a:solidFill>
                  <a:srgbClr val="000000"/>
                </a:solidFill>
                <a:latin typeface="微软雅黑" panose="020B0503020204020204" pitchFamily="34" charset="-122"/>
                <a:ea typeface="微软雅黑" panose="020B0503020204020204" pitchFamily="34" charset="-122"/>
              </a:rPr>
              <a:t>  r=bt.b                        	#</a:t>
            </a:r>
            <a:r>
              <a:rPr lang="zh-CN" altLang="zh-CN">
                <a:solidFill>
                  <a:srgbClr val="000000"/>
                </a:solidFill>
                <a:latin typeface="微软雅黑" panose="020B0503020204020204" pitchFamily="34" charset="-122"/>
                <a:ea typeface="微软雅黑" panose="020B0503020204020204" pitchFamily="34" charset="-122"/>
              </a:rPr>
              <a:t>根结点为</a:t>
            </a:r>
            <a:r>
              <a:rPr lang="en-US" altLang="zh-CN">
                <a:solidFill>
                  <a:srgbClr val="000000"/>
                </a:solidFill>
                <a:latin typeface="微软雅黑" panose="020B0503020204020204" pitchFamily="34" charset="-122"/>
                <a:ea typeface="微软雅黑" panose="020B0503020204020204" pitchFamily="34" charset="-122"/>
              </a:rPr>
              <a:t>r</a:t>
            </a:r>
            <a:endParaRPr lang="zh-CN" altLang="zh-CN">
              <a:solidFill>
                <a:srgbClr val="000000"/>
              </a:solidFill>
              <a:latin typeface="微软雅黑" panose="020B0503020204020204" pitchFamily="34" charset="-122"/>
              <a:ea typeface="微软雅黑" panose="020B0503020204020204" pitchFamily="34" charset="-122"/>
            </a:endParaRPr>
          </a:p>
          <a:p>
            <a:r>
              <a:rPr lang="en-US" altLang="zh-CN">
                <a:solidFill>
                  <a:srgbClr val="000000"/>
                </a:solidFill>
                <a:latin typeface="微软雅黑" panose="020B0503020204020204" pitchFamily="34" charset="-122"/>
                <a:ea typeface="微软雅黑" panose="020B0503020204020204" pitchFamily="34" charset="-122"/>
              </a:rPr>
              <a:t>  if r!=None:</a:t>
            </a:r>
            <a:endParaRPr lang="zh-CN" altLang="zh-CN">
              <a:solidFill>
                <a:srgbClr val="000000"/>
              </a:solidFill>
              <a:latin typeface="微软雅黑" panose="020B0503020204020204" pitchFamily="34" charset="-122"/>
              <a:ea typeface="微软雅黑" panose="020B0503020204020204" pitchFamily="34" charset="-122"/>
            </a:endParaRPr>
          </a:p>
          <a:p>
            <a:r>
              <a:rPr lang="en-US" altLang="zh-CN">
                <a:solidFill>
                  <a:srgbClr val="000000"/>
                </a:solidFill>
                <a:latin typeface="微软雅黑" panose="020B0503020204020204" pitchFamily="34" charset="-122"/>
                <a:ea typeface="微软雅黑" panose="020B0503020204020204" pitchFamily="34" charset="-122"/>
              </a:rPr>
              <a:t>     path=[r.data]              	#</a:t>
            </a:r>
            <a:r>
              <a:rPr lang="zh-CN" altLang="zh-CN">
                <a:solidFill>
                  <a:srgbClr val="000000"/>
                </a:solidFill>
                <a:latin typeface="微软雅黑" panose="020B0503020204020204" pitchFamily="34" charset="-122"/>
                <a:ea typeface="微软雅黑" panose="020B0503020204020204" pitchFamily="34" charset="-122"/>
              </a:rPr>
              <a:t>将根结点</a:t>
            </a:r>
            <a:r>
              <a:rPr lang="en-US" altLang="zh-CN">
                <a:solidFill>
                  <a:srgbClr val="000000"/>
                </a:solidFill>
                <a:latin typeface="微软雅黑" panose="020B0503020204020204" pitchFamily="34" charset="-122"/>
                <a:ea typeface="微软雅黑" panose="020B0503020204020204" pitchFamily="34" charset="-122"/>
              </a:rPr>
              <a:t>u</a:t>
            </a:r>
            <a:r>
              <a:rPr lang="zh-CN" altLang="zh-CN">
                <a:solidFill>
                  <a:srgbClr val="000000"/>
                </a:solidFill>
                <a:latin typeface="微软雅黑" panose="020B0503020204020204" pitchFamily="34" charset="-122"/>
                <a:ea typeface="微软雅黑" panose="020B0503020204020204" pitchFamily="34" charset="-122"/>
              </a:rPr>
              <a:t>添加的</a:t>
            </a:r>
            <a:r>
              <a:rPr lang="en-US" altLang="zh-CN">
                <a:solidFill>
                  <a:srgbClr val="000000"/>
                </a:solidFill>
                <a:latin typeface="微软雅黑" panose="020B0503020204020204" pitchFamily="34" charset="-122"/>
                <a:ea typeface="微软雅黑" panose="020B0503020204020204" pitchFamily="34" charset="-122"/>
              </a:rPr>
              <a:t>path</a:t>
            </a:r>
            <a:r>
              <a:rPr lang="zh-CN" altLang="zh-CN">
                <a:solidFill>
                  <a:srgbClr val="000000"/>
                </a:solidFill>
                <a:latin typeface="微软雅黑" panose="020B0503020204020204" pitchFamily="34" charset="-122"/>
                <a:ea typeface="微软雅黑" panose="020B0503020204020204" pitchFamily="34" charset="-122"/>
              </a:rPr>
              <a:t>中</a:t>
            </a:r>
          </a:p>
          <a:p>
            <a:r>
              <a:rPr lang="en-US" altLang="zh-CN">
                <a:solidFill>
                  <a:srgbClr val="000000"/>
                </a:solidFill>
                <a:latin typeface="微软雅黑" panose="020B0503020204020204" pitchFamily="34" charset="-122"/>
                <a:ea typeface="微软雅黑" panose="020B0503020204020204" pitchFamily="34" charset="-122"/>
              </a:rPr>
              <a:t>     sum=int(r.data)            	#</a:t>
            </a:r>
            <a:r>
              <a:rPr lang="zh-CN" altLang="zh-CN">
                <a:solidFill>
                  <a:srgbClr val="000000"/>
                </a:solidFill>
                <a:latin typeface="微软雅黑" panose="020B0503020204020204" pitchFamily="34" charset="-122"/>
                <a:ea typeface="微软雅黑" panose="020B0503020204020204" pitchFamily="34" charset="-122"/>
              </a:rPr>
              <a:t>当前路径长度为</a:t>
            </a:r>
            <a:r>
              <a:rPr lang="en-US" altLang="zh-CN">
                <a:solidFill>
                  <a:srgbClr val="000000"/>
                </a:solidFill>
                <a:latin typeface="微软雅黑" panose="020B0503020204020204" pitchFamily="34" charset="-122"/>
                <a:ea typeface="微软雅黑" panose="020B0503020204020204" pitchFamily="34" charset="-122"/>
              </a:rPr>
              <a:t>r.data</a:t>
            </a:r>
            <a:endParaRPr lang="zh-CN" altLang="zh-CN">
              <a:solidFill>
                <a:srgbClr val="000000"/>
              </a:solidFill>
              <a:latin typeface="微软雅黑" panose="020B0503020204020204" pitchFamily="34" charset="-122"/>
              <a:ea typeface="微软雅黑" panose="020B0503020204020204" pitchFamily="34" charset="-122"/>
            </a:endParaRPr>
          </a:p>
          <a:p>
            <a:r>
              <a:rPr lang="en-US" altLang="zh-CN">
                <a:solidFill>
                  <a:srgbClr val="000000"/>
                </a:solidFill>
                <a:latin typeface="微软雅黑" panose="020B0503020204020204" pitchFamily="34" charset="-122"/>
                <a:ea typeface="微软雅黑" panose="020B0503020204020204" pitchFamily="34" charset="-122"/>
              </a:rPr>
              <a:t>     Shortpath1(r,path,sum) </a:t>
            </a:r>
          </a:p>
        </p:txBody>
      </p:sp>
      <p:sp>
        <p:nvSpPr>
          <p:cNvPr id="4" name="文本框 3"/>
          <p:cNvSpPr txBox="1"/>
          <p:nvPr/>
        </p:nvSpPr>
        <p:spPr>
          <a:xfrm>
            <a:off x="1100703" y="166638"/>
            <a:ext cx="792480" cy="460375"/>
          </a:xfrm>
          <a:prstGeom prst="rect">
            <a:avLst/>
          </a:prstGeom>
          <a:noFill/>
        </p:spPr>
        <p:txBody>
          <a:bodyPr wrap="none" rtlCol="0" anchor="ctr">
            <a:spAutoFit/>
          </a:bodyPr>
          <a:lstStyle/>
          <a:p>
            <a:r>
              <a:rPr lang="zh-CN" altLang="en-US" sz="2400">
                <a:solidFill>
                  <a:schemeClr val="accent1"/>
                </a:solidFill>
                <a:latin typeface="微软雅黑" panose="020B0503020204020204" pitchFamily="34" charset="-122"/>
                <a:ea typeface="微软雅黑" panose="020B0503020204020204" pitchFamily="34" charset="-122"/>
                <a:cs typeface="Arial" panose="020B0604020202020204"/>
              </a:rPr>
              <a:t>示例</a:t>
            </a:r>
            <a:endParaRPr lang="zh-CN" altLang="en-US" sz="2400" dirty="0">
              <a:solidFill>
                <a:schemeClr val="accent1"/>
              </a:solidFill>
              <a:latin typeface="微软雅黑" panose="020B0503020204020204" pitchFamily="34" charset="-122"/>
              <a:ea typeface="微软雅黑" panose="020B0503020204020204" pitchFamily="34" charset="-122"/>
              <a:cs typeface="Arial" panose="020B0604020202020204"/>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Lst>
  </p:timing>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Box 2"/>
          <p:cNvSpPr txBox="1"/>
          <p:nvPr>
            <p:custDataLst>
              <p:tags r:id="rId1"/>
            </p:custDataLst>
          </p:nvPr>
        </p:nvSpPr>
        <p:spPr>
          <a:xfrm>
            <a:off x="1279483" y="1188096"/>
            <a:ext cx="9633033" cy="5211445"/>
          </a:xfrm>
          <a:prstGeom prst="rect">
            <a:avLst/>
          </a:prstGeom>
          <a:noFill/>
          <a:ln w="19050">
            <a:solidFill>
              <a:schemeClr val="lt1">
                <a:lumMod val="50000"/>
              </a:schemeClr>
            </a:solidFill>
            <a:prstDash val="sysDash"/>
          </a:ln>
          <a:effectLst/>
        </p:spPr>
        <p:style>
          <a:lnRef idx="2">
            <a:schemeClr val="accent6"/>
          </a:lnRef>
          <a:fillRef idx="1">
            <a:schemeClr val="lt1"/>
          </a:fillRef>
          <a:effectRef idx="0">
            <a:schemeClr val="accent6"/>
          </a:effectRef>
          <a:fontRef idx="minor">
            <a:schemeClr val="dk1"/>
          </a:fontRef>
        </p:style>
        <p:txBody>
          <a:bodyPr wrap="square" lIns="216000" tIns="144000" bIns="144000" rtlCol="0">
            <a:spAutoFit/>
          </a:bodyPr>
          <a:lstStyle>
            <a:defPPr>
              <a:defRPr lang="zh-CN"/>
            </a:defPPr>
            <a:lvl1pPr>
              <a:lnSpc>
                <a:spcPct val="150000"/>
              </a:lnSpc>
              <a:defRPr sz="2000" b="0">
                <a:solidFill>
                  <a:srgbClr val="525252"/>
                </a:solidFill>
                <a:latin typeface="楷体" panose="02010609060101010101" pitchFamily="49" charset="-122"/>
                <a:ea typeface="楷体" panose="02010609060101010101" pitchFamily="49" charset="-122"/>
                <a:cs typeface="Consolas" panose="020B0609020204030204" pitchFamily="49" charset="0"/>
              </a:defRPr>
            </a:lvl1pPr>
          </a:lstStyle>
          <a:p>
            <a:pPr>
              <a:lnSpc>
                <a:spcPct val="80000"/>
              </a:lnSpc>
            </a:pPr>
            <a:r>
              <a:rPr lang="en-US" altLang="zh-CN">
                <a:solidFill>
                  <a:srgbClr val="000000"/>
                </a:solidFill>
                <a:latin typeface="微软雅黑" panose="020B0503020204020204" pitchFamily="34" charset="-122"/>
                <a:ea typeface="微软雅黑" panose="020B0503020204020204" pitchFamily="34" charset="-122"/>
              </a:rPr>
              <a:t>def Shortpath1(t,path,sum):              	#</a:t>
            </a:r>
            <a:r>
              <a:rPr lang="zh-CN" altLang="zh-CN">
                <a:solidFill>
                  <a:srgbClr val="000000"/>
                </a:solidFill>
                <a:latin typeface="微软雅黑" panose="020B0503020204020204" pitchFamily="34" charset="-122"/>
                <a:ea typeface="微软雅黑" panose="020B0503020204020204" pitchFamily="34" charset="-122"/>
              </a:rPr>
              <a:t>被</a:t>
            </a:r>
            <a:r>
              <a:rPr lang="en-US" altLang="zh-CN">
                <a:solidFill>
                  <a:srgbClr val="000000"/>
                </a:solidFill>
                <a:latin typeface="微软雅黑" panose="020B0503020204020204" pitchFamily="34" charset="-122"/>
                <a:ea typeface="微软雅黑" panose="020B0503020204020204" pitchFamily="34" charset="-122"/>
              </a:rPr>
              <a:t>Shortpath</a:t>
            </a:r>
            <a:r>
              <a:rPr lang="zh-CN" altLang="zh-CN">
                <a:solidFill>
                  <a:srgbClr val="000000"/>
                </a:solidFill>
                <a:latin typeface="微软雅黑" panose="020B0503020204020204" pitchFamily="34" charset="-122"/>
                <a:ea typeface="微软雅黑" panose="020B0503020204020204" pitchFamily="34" charset="-122"/>
              </a:rPr>
              <a:t>函数调用</a:t>
            </a:r>
          </a:p>
          <a:p>
            <a:pPr>
              <a:lnSpc>
                <a:spcPct val="80000"/>
              </a:lnSpc>
            </a:pPr>
            <a:r>
              <a:rPr lang="en-US" altLang="zh-CN">
                <a:solidFill>
                  <a:srgbClr val="000000"/>
                </a:solidFill>
                <a:latin typeface="微软雅黑" panose="020B0503020204020204" pitchFamily="34" charset="-122"/>
                <a:ea typeface="微软雅黑" panose="020B0503020204020204" pitchFamily="34" charset="-122"/>
              </a:rPr>
              <a:t>  global minsum,minpath</a:t>
            </a:r>
            <a:endParaRPr lang="zh-CN" altLang="zh-CN">
              <a:solidFill>
                <a:srgbClr val="000000"/>
              </a:solidFill>
              <a:latin typeface="微软雅黑" panose="020B0503020204020204" pitchFamily="34" charset="-122"/>
              <a:ea typeface="微软雅黑" panose="020B0503020204020204" pitchFamily="34" charset="-122"/>
            </a:endParaRPr>
          </a:p>
          <a:p>
            <a:pPr>
              <a:lnSpc>
                <a:spcPct val="80000"/>
              </a:lnSpc>
            </a:pPr>
            <a:r>
              <a:rPr lang="en-US" altLang="zh-CN">
                <a:solidFill>
                  <a:srgbClr val="000000"/>
                </a:solidFill>
                <a:latin typeface="微软雅黑" panose="020B0503020204020204" pitchFamily="34" charset="-122"/>
                <a:ea typeface="微软雅黑" panose="020B0503020204020204" pitchFamily="34" charset="-122"/>
              </a:rPr>
              <a:t>  if t.lchild==None and t.rchild==None:	#</a:t>
            </a:r>
            <a:r>
              <a:rPr lang="zh-CN" altLang="zh-CN">
                <a:solidFill>
                  <a:srgbClr val="000000"/>
                </a:solidFill>
                <a:latin typeface="微软雅黑" panose="020B0503020204020204" pitchFamily="34" charset="-122"/>
                <a:ea typeface="微软雅黑" panose="020B0503020204020204" pitchFamily="34" charset="-122"/>
              </a:rPr>
              <a:t>找到一个叶子结点</a:t>
            </a:r>
          </a:p>
          <a:p>
            <a:pPr>
              <a:lnSpc>
                <a:spcPct val="80000"/>
              </a:lnSpc>
            </a:pPr>
            <a:r>
              <a:rPr lang="en-US" altLang="zh-CN">
                <a:solidFill>
                  <a:srgbClr val="000000"/>
                </a:solidFill>
                <a:latin typeface="微软雅黑" panose="020B0503020204020204" pitchFamily="34" charset="-122"/>
                <a:ea typeface="微软雅黑" panose="020B0503020204020204" pitchFamily="34" charset="-122"/>
              </a:rPr>
              <a:t>     if sum&lt;minsum:				#</a:t>
            </a:r>
            <a:r>
              <a:rPr lang="zh-CN" altLang="zh-CN">
                <a:solidFill>
                  <a:srgbClr val="000000"/>
                </a:solidFill>
                <a:latin typeface="微软雅黑" panose="020B0503020204020204" pitchFamily="34" charset="-122"/>
                <a:ea typeface="微软雅黑" panose="020B0503020204020204" pitchFamily="34" charset="-122"/>
              </a:rPr>
              <a:t>保存更短</a:t>
            </a:r>
            <a:r>
              <a:rPr lang="zh-CN" altLang="en-US">
                <a:solidFill>
                  <a:srgbClr val="000000"/>
                </a:solidFill>
                <a:latin typeface="微软雅黑" panose="020B0503020204020204" pitchFamily="34" charset="-122"/>
                <a:ea typeface="微软雅黑" panose="020B0503020204020204" pitchFamily="34" charset="-122"/>
              </a:rPr>
              <a:t>的</a:t>
            </a:r>
            <a:r>
              <a:rPr lang="zh-CN" altLang="zh-CN">
                <a:solidFill>
                  <a:srgbClr val="000000"/>
                </a:solidFill>
                <a:latin typeface="微软雅黑" panose="020B0503020204020204" pitchFamily="34" charset="-122"/>
                <a:ea typeface="微软雅黑" panose="020B0503020204020204" pitchFamily="34" charset="-122"/>
              </a:rPr>
              <a:t>路径</a:t>
            </a:r>
          </a:p>
          <a:p>
            <a:pPr>
              <a:lnSpc>
                <a:spcPct val="80000"/>
              </a:lnSpc>
            </a:pPr>
            <a:r>
              <a:rPr lang="en-US" altLang="zh-CN">
                <a:solidFill>
                  <a:srgbClr val="000000"/>
                </a:solidFill>
                <a:latin typeface="微软雅黑" panose="020B0503020204020204" pitchFamily="34" charset="-122"/>
                <a:ea typeface="微软雅黑" panose="020B0503020204020204" pitchFamily="34" charset="-122"/>
              </a:rPr>
              <a:t>      	minsum=sum</a:t>
            </a:r>
            <a:endParaRPr lang="zh-CN" altLang="zh-CN">
              <a:solidFill>
                <a:srgbClr val="000000"/>
              </a:solidFill>
              <a:latin typeface="微软雅黑" panose="020B0503020204020204" pitchFamily="34" charset="-122"/>
              <a:ea typeface="微软雅黑" panose="020B0503020204020204" pitchFamily="34" charset="-122"/>
            </a:endParaRPr>
          </a:p>
          <a:p>
            <a:pPr>
              <a:lnSpc>
                <a:spcPct val="80000"/>
              </a:lnSpc>
            </a:pPr>
            <a:r>
              <a:rPr lang="en-US" altLang="zh-CN">
                <a:solidFill>
                  <a:srgbClr val="000000"/>
                </a:solidFill>
                <a:latin typeface="微软雅黑" panose="020B0503020204020204" pitchFamily="34" charset="-122"/>
                <a:ea typeface="微软雅黑" panose="020B0503020204020204" pitchFamily="34" charset="-122"/>
              </a:rPr>
              <a:t>       	minpath=copy.deepcopy(path)</a:t>
            </a:r>
            <a:endParaRPr lang="zh-CN" altLang="zh-CN">
              <a:solidFill>
                <a:srgbClr val="000000"/>
              </a:solidFill>
              <a:latin typeface="微软雅黑" panose="020B0503020204020204" pitchFamily="34" charset="-122"/>
              <a:ea typeface="微软雅黑" panose="020B0503020204020204" pitchFamily="34" charset="-122"/>
            </a:endParaRPr>
          </a:p>
          <a:p>
            <a:pPr>
              <a:lnSpc>
                <a:spcPct val="80000"/>
              </a:lnSpc>
            </a:pPr>
            <a:r>
              <a:rPr lang="en-US" altLang="zh-CN">
                <a:solidFill>
                  <a:srgbClr val="000000"/>
                </a:solidFill>
                <a:latin typeface="微软雅黑" panose="020B0503020204020204" pitchFamily="34" charset="-122"/>
                <a:ea typeface="微软雅黑" panose="020B0503020204020204" pitchFamily="34" charset="-122"/>
              </a:rPr>
              <a:t>     return</a:t>
            </a:r>
            <a:endParaRPr lang="zh-CN" altLang="zh-CN">
              <a:solidFill>
                <a:srgbClr val="000000"/>
              </a:solidFill>
              <a:latin typeface="微软雅黑" panose="020B0503020204020204" pitchFamily="34" charset="-122"/>
              <a:ea typeface="微软雅黑" panose="020B0503020204020204" pitchFamily="34" charset="-122"/>
            </a:endParaRPr>
          </a:p>
          <a:p>
            <a:pPr>
              <a:lnSpc>
                <a:spcPct val="80000"/>
              </a:lnSpc>
            </a:pPr>
            <a:r>
              <a:rPr lang="en-US" altLang="zh-CN">
                <a:solidFill>
                  <a:srgbClr val="000000"/>
                </a:solidFill>
                <a:latin typeface="微软雅黑" panose="020B0503020204020204" pitchFamily="34" charset="-122"/>
                <a:ea typeface="微软雅黑" panose="020B0503020204020204" pitchFamily="34" charset="-122"/>
              </a:rPr>
              <a:t>  #</a:t>
            </a:r>
            <a:r>
              <a:rPr lang="zh-CN" altLang="zh-CN">
                <a:solidFill>
                  <a:srgbClr val="000000"/>
                </a:solidFill>
                <a:latin typeface="微软雅黑" panose="020B0503020204020204" pitchFamily="34" charset="-122"/>
                <a:ea typeface="微软雅黑" panose="020B0503020204020204" pitchFamily="34" charset="-122"/>
              </a:rPr>
              <a:t>结点</a:t>
            </a:r>
            <a:r>
              <a:rPr lang="en-US" altLang="zh-CN">
                <a:solidFill>
                  <a:srgbClr val="000000"/>
                </a:solidFill>
                <a:latin typeface="微软雅黑" panose="020B0503020204020204" pitchFamily="34" charset="-122"/>
                <a:ea typeface="微软雅黑" panose="020B0503020204020204" pitchFamily="34" charset="-122"/>
              </a:rPr>
              <a:t>t</a:t>
            </a:r>
            <a:r>
              <a:rPr lang="zh-CN" altLang="zh-CN">
                <a:solidFill>
                  <a:srgbClr val="000000"/>
                </a:solidFill>
                <a:latin typeface="微软雅黑" panose="020B0503020204020204" pitchFamily="34" charset="-122"/>
                <a:ea typeface="微软雅黑" panose="020B0503020204020204" pitchFamily="34" charset="-122"/>
              </a:rPr>
              <a:t>的扩展处理</a:t>
            </a:r>
          </a:p>
          <a:p>
            <a:pPr>
              <a:lnSpc>
                <a:spcPct val="80000"/>
              </a:lnSpc>
            </a:pPr>
            <a:r>
              <a:rPr lang="en-US" altLang="zh-CN">
                <a:solidFill>
                  <a:srgbClr val="000000"/>
                </a:solidFill>
                <a:latin typeface="微软雅黑" panose="020B0503020204020204" pitchFamily="34" charset="-122"/>
                <a:ea typeface="微软雅黑" panose="020B0503020204020204" pitchFamily="34" charset="-122"/>
              </a:rPr>
              <a:t>  if t.lchild!=None:                    	#</a:t>
            </a:r>
            <a:r>
              <a:rPr lang="zh-CN" altLang="zh-CN">
                <a:solidFill>
                  <a:srgbClr val="000000"/>
                </a:solidFill>
                <a:latin typeface="微软雅黑" panose="020B0503020204020204" pitchFamily="34" charset="-122"/>
                <a:ea typeface="微软雅黑" panose="020B0503020204020204" pitchFamily="34" charset="-122"/>
              </a:rPr>
              <a:t>结点</a:t>
            </a:r>
            <a:r>
              <a:rPr lang="en-US" altLang="zh-CN">
                <a:solidFill>
                  <a:srgbClr val="000000"/>
                </a:solidFill>
                <a:latin typeface="微软雅黑" panose="020B0503020204020204" pitchFamily="34" charset="-122"/>
                <a:ea typeface="微软雅黑" panose="020B0503020204020204" pitchFamily="34" charset="-122"/>
              </a:rPr>
              <a:t>t</a:t>
            </a:r>
            <a:r>
              <a:rPr lang="zh-CN" altLang="zh-CN">
                <a:solidFill>
                  <a:srgbClr val="000000"/>
                </a:solidFill>
                <a:latin typeface="微软雅黑" panose="020B0503020204020204" pitchFamily="34" charset="-122"/>
                <a:ea typeface="微软雅黑" panose="020B0503020204020204" pitchFamily="34" charset="-122"/>
              </a:rPr>
              <a:t>存在左孩子结点</a:t>
            </a:r>
          </a:p>
          <a:p>
            <a:pPr>
              <a:lnSpc>
                <a:spcPct val="80000"/>
              </a:lnSpc>
            </a:pPr>
            <a:r>
              <a:rPr lang="en-US" altLang="zh-CN">
                <a:solidFill>
                  <a:srgbClr val="000000"/>
                </a:solidFill>
                <a:latin typeface="微软雅黑" panose="020B0503020204020204" pitchFamily="34" charset="-122"/>
                <a:ea typeface="微软雅黑" panose="020B0503020204020204" pitchFamily="34" charset="-122"/>
              </a:rPr>
              <a:t>     path.append(t.lchild.data)  		#</a:t>
            </a:r>
            <a:r>
              <a:rPr lang="zh-CN" altLang="zh-CN">
                <a:solidFill>
                  <a:srgbClr val="000000"/>
                </a:solidFill>
                <a:latin typeface="微软雅黑" panose="020B0503020204020204" pitchFamily="34" charset="-122"/>
                <a:ea typeface="微软雅黑" panose="020B0503020204020204" pitchFamily="34" charset="-122"/>
              </a:rPr>
              <a:t>将左孩子结点值添加到</a:t>
            </a:r>
            <a:r>
              <a:rPr lang="en-US" altLang="zh-CN">
                <a:solidFill>
                  <a:srgbClr val="000000"/>
                </a:solidFill>
                <a:latin typeface="微软雅黑" panose="020B0503020204020204" pitchFamily="34" charset="-122"/>
                <a:ea typeface="微软雅黑" panose="020B0503020204020204" pitchFamily="34" charset="-122"/>
              </a:rPr>
              <a:t>path</a:t>
            </a:r>
            <a:endParaRPr lang="zh-CN" altLang="zh-CN">
              <a:solidFill>
                <a:srgbClr val="000000"/>
              </a:solidFill>
              <a:latin typeface="微软雅黑" panose="020B0503020204020204" pitchFamily="34" charset="-122"/>
              <a:ea typeface="微软雅黑" panose="020B0503020204020204" pitchFamily="34" charset="-122"/>
            </a:endParaRPr>
          </a:p>
          <a:p>
            <a:pPr>
              <a:lnSpc>
                <a:spcPct val="80000"/>
              </a:lnSpc>
            </a:pPr>
            <a:r>
              <a:rPr lang="en-US" altLang="zh-CN">
                <a:solidFill>
                  <a:srgbClr val="000000"/>
                </a:solidFill>
                <a:latin typeface="微软雅黑" panose="020B0503020204020204" pitchFamily="34" charset="-122"/>
                <a:ea typeface="微软雅黑" panose="020B0503020204020204" pitchFamily="34" charset="-122"/>
              </a:rPr>
              <a:t>     sum+=int(t.lchild.data)             	#</a:t>
            </a:r>
            <a:r>
              <a:rPr lang="zh-CN" altLang="zh-CN">
                <a:solidFill>
                  <a:srgbClr val="000000"/>
                </a:solidFill>
                <a:latin typeface="微软雅黑" panose="020B0503020204020204" pitchFamily="34" charset="-122"/>
                <a:ea typeface="微软雅黑" panose="020B0503020204020204" pitchFamily="34" charset="-122"/>
              </a:rPr>
              <a:t>将左孩子结点值累计到</a:t>
            </a:r>
            <a:r>
              <a:rPr lang="en-US" altLang="zh-CN">
                <a:solidFill>
                  <a:srgbClr val="000000"/>
                </a:solidFill>
                <a:latin typeface="微软雅黑" panose="020B0503020204020204" pitchFamily="34" charset="-122"/>
                <a:ea typeface="微软雅黑" panose="020B0503020204020204" pitchFamily="34" charset="-122"/>
              </a:rPr>
              <a:t>sum</a:t>
            </a:r>
            <a:endParaRPr lang="zh-CN" altLang="zh-CN">
              <a:solidFill>
                <a:srgbClr val="000000"/>
              </a:solidFill>
              <a:latin typeface="微软雅黑" panose="020B0503020204020204" pitchFamily="34" charset="-122"/>
              <a:ea typeface="微软雅黑" panose="020B0503020204020204" pitchFamily="34" charset="-122"/>
            </a:endParaRPr>
          </a:p>
          <a:p>
            <a:pPr>
              <a:lnSpc>
                <a:spcPct val="80000"/>
              </a:lnSpc>
            </a:pPr>
            <a:r>
              <a:rPr lang="en-US" altLang="zh-CN">
                <a:solidFill>
                  <a:srgbClr val="000000"/>
                </a:solidFill>
                <a:latin typeface="微软雅黑" panose="020B0503020204020204" pitchFamily="34" charset="-122"/>
                <a:ea typeface="微软雅黑" panose="020B0503020204020204" pitchFamily="34" charset="-122"/>
              </a:rPr>
              <a:t>     Shortpath1(t.lchild,path,sum)      	#</a:t>
            </a:r>
            <a:r>
              <a:rPr lang="zh-CN" altLang="zh-CN">
                <a:solidFill>
                  <a:srgbClr val="000000"/>
                </a:solidFill>
                <a:latin typeface="微软雅黑" panose="020B0503020204020204" pitchFamily="34" charset="-122"/>
                <a:ea typeface="微软雅黑" panose="020B0503020204020204" pitchFamily="34" charset="-122"/>
              </a:rPr>
              <a:t>从左孩子出发搜索</a:t>
            </a:r>
          </a:p>
          <a:p>
            <a:pPr>
              <a:lnSpc>
                <a:spcPct val="80000"/>
              </a:lnSpc>
            </a:pPr>
            <a:r>
              <a:rPr lang="en-US" altLang="zh-CN">
                <a:solidFill>
                  <a:srgbClr val="000000"/>
                </a:solidFill>
                <a:latin typeface="微软雅黑" panose="020B0503020204020204" pitchFamily="34" charset="-122"/>
                <a:ea typeface="微软雅黑" panose="020B0503020204020204" pitchFamily="34" charset="-122"/>
              </a:rPr>
              <a:t>     path.pop()                          	#</a:t>
            </a:r>
            <a:r>
              <a:rPr lang="zh-CN" altLang="zh-CN">
                <a:solidFill>
                  <a:srgbClr val="000000"/>
                </a:solidFill>
                <a:latin typeface="微软雅黑" panose="020B0503020204020204" pitchFamily="34" charset="-122"/>
                <a:ea typeface="微软雅黑" panose="020B0503020204020204" pitchFamily="34" charset="-122"/>
              </a:rPr>
              <a:t>从左孩子回退到</a:t>
            </a:r>
            <a:r>
              <a:rPr lang="en-US" altLang="zh-CN">
                <a:solidFill>
                  <a:srgbClr val="000000"/>
                </a:solidFill>
                <a:latin typeface="微软雅黑" panose="020B0503020204020204" pitchFamily="34" charset="-122"/>
                <a:ea typeface="微软雅黑" panose="020B0503020204020204" pitchFamily="34" charset="-122"/>
              </a:rPr>
              <a:t>t</a:t>
            </a:r>
            <a:endParaRPr lang="zh-CN" altLang="zh-CN">
              <a:solidFill>
                <a:srgbClr val="000000"/>
              </a:solidFill>
              <a:latin typeface="微软雅黑" panose="020B0503020204020204" pitchFamily="34" charset="-122"/>
              <a:ea typeface="微软雅黑" panose="020B0503020204020204" pitchFamily="34" charset="-122"/>
            </a:endParaRPr>
          </a:p>
          <a:p>
            <a:pPr>
              <a:lnSpc>
                <a:spcPct val="80000"/>
              </a:lnSpc>
            </a:pPr>
            <a:r>
              <a:rPr lang="en-US" altLang="zh-CN">
                <a:solidFill>
                  <a:srgbClr val="000000"/>
                </a:solidFill>
                <a:latin typeface="微软雅黑" panose="020B0503020204020204" pitchFamily="34" charset="-122"/>
                <a:ea typeface="微软雅黑" panose="020B0503020204020204" pitchFamily="34" charset="-122"/>
              </a:rPr>
              <a:t>     sum-=int(t.lchild.data)</a:t>
            </a:r>
            <a:endParaRPr lang="zh-CN" altLang="zh-CN">
              <a:solidFill>
                <a:srgbClr val="000000"/>
              </a:solidFill>
              <a:latin typeface="微软雅黑" panose="020B0503020204020204" pitchFamily="34" charset="-122"/>
              <a:ea typeface="微软雅黑" panose="020B0503020204020204" pitchFamily="34" charset="-122"/>
            </a:endParaRPr>
          </a:p>
          <a:p>
            <a:pPr>
              <a:lnSpc>
                <a:spcPct val="80000"/>
              </a:lnSpc>
            </a:pPr>
            <a:r>
              <a:rPr lang="en-US" altLang="zh-CN">
                <a:solidFill>
                  <a:srgbClr val="000000"/>
                </a:solidFill>
                <a:latin typeface="微软雅黑" panose="020B0503020204020204" pitchFamily="34" charset="-122"/>
                <a:ea typeface="微软雅黑" panose="020B0503020204020204" pitchFamily="34" charset="-122"/>
              </a:rPr>
              <a:t>  if t.rchild!=None:                    	#</a:t>
            </a:r>
            <a:r>
              <a:rPr lang="zh-CN" altLang="zh-CN">
                <a:solidFill>
                  <a:srgbClr val="000000"/>
                </a:solidFill>
                <a:latin typeface="微软雅黑" panose="020B0503020204020204" pitchFamily="34" charset="-122"/>
                <a:ea typeface="微软雅黑" panose="020B0503020204020204" pitchFamily="34" charset="-122"/>
              </a:rPr>
              <a:t>结点</a:t>
            </a:r>
            <a:r>
              <a:rPr lang="en-US" altLang="zh-CN">
                <a:solidFill>
                  <a:srgbClr val="000000"/>
                </a:solidFill>
                <a:latin typeface="微软雅黑" panose="020B0503020204020204" pitchFamily="34" charset="-122"/>
                <a:ea typeface="微软雅黑" panose="020B0503020204020204" pitchFamily="34" charset="-122"/>
              </a:rPr>
              <a:t>t</a:t>
            </a:r>
            <a:r>
              <a:rPr lang="zh-CN" altLang="zh-CN">
                <a:solidFill>
                  <a:srgbClr val="000000"/>
                </a:solidFill>
                <a:latin typeface="微软雅黑" panose="020B0503020204020204" pitchFamily="34" charset="-122"/>
                <a:ea typeface="微软雅黑" panose="020B0503020204020204" pitchFamily="34" charset="-122"/>
              </a:rPr>
              <a:t>存在右孩子结点</a:t>
            </a:r>
          </a:p>
          <a:p>
            <a:pPr>
              <a:lnSpc>
                <a:spcPct val="80000"/>
              </a:lnSpc>
            </a:pPr>
            <a:r>
              <a:rPr lang="en-US" altLang="zh-CN">
                <a:solidFill>
                  <a:srgbClr val="000000"/>
                </a:solidFill>
                <a:latin typeface="微软雅黑" panose="020B0503020204020204" pitchFamily="34" charset="-122"/>
                <a:ea typeface="微软雅黑" panose="020B0503020204020204" pitchFamily="34" charset="-122"/>
              </a:rPr>
              <a:t>     path.append(t.rchild.data)   		#</a:t>
            </a:r>
            <a:r>
              <a:rPr lang="zh-CN" altLang="zh-CN">
                <a:solidFill>
                  <a:srgbClr val="000000"/>
                </a:solidFill>
                <a:latin typeface="微软雅黑" panose="020B0503020204020204" pitchFamily="34" charset="-122"/>
                <a:ea typeface="微软雅黑" panose="020B0503020204020204" pitchFamily="34" charset="-122"/>
              </a:rPr>
              <a:t>将右孩子结点值添加到</a:t>
            </a:r>
            <a:r>
              <a:rPr lang="en-US" altLang="zh-CN">
                <a:solidFill>
                  <a:srgbClr val="000000"/>
                </a:solidFill>
                <a:latin typeface="微软雅黑" panose="020B0503020204020204" pitchFamily="34" charset="-122"/>
                <a:ea typeface="微软雅黑" panose="020B0503020204020204" pitchFamily="34" charset="-122"/>
              </a:rPr>
              <a:t>path</a:t>
            </a:r>
            <a:endParaRPr lang="zh-CN" altLang="zh-CN">
              <a:solidFill>
                <a:srgbClr val="000000"/>
              </a:solidFill>
              <a:latin typeface="微软雅黑" panose="020B0503020204020204" pitchFamily="34" charset="-122"/>
              <a:ea typeface="微软雅黑" panose="020B0503020204020204" pitchFamily="34" charset="-122"/>
            </a:endParaRPr>
          </a:p>
          <a:p>
            <a:pPr>
              <a:lnSpc>
                <a:spcPct val="80000"/>
              </a:lnSpc>
            </a:pPr>
            <a:r>
              <a:rPr lang="en-US" altLang="zh-CN">
                <a:solidFill>
                  <a:srgbClr val="000000"/>
                </a:solidFill>
                <a:latin typeface="微软雅黑" panose="020B0503020204020204" pitchFamily="34" charset="-122"/>
                <a:ea typeface="微软雅黑" panose="020B0503020204020204" pitchFamily="34" charset="-122"/>
              </a:rPr>
              <a:t>     sum+=int(t.rchild.data)            	#</a:t>
            </a:r>
            <a:r>
              <a:rPr lang="zh-CN" altLang="zh-CN">
                <a:solidFill>
                  <a:srgbClr val="000000"/>
                </a:solidFill>
                <a:latin typeface="微软雅黑" panose="020B0503020204020204" pitchFamily="34" charset="-122"/>
                <a:ea typeface="微软雅黑" panose="020B0503020204020204" pitchFamily="34" charset="-122"/>
              </a:rPr>
              <a:t>将右孩子结点值累计到</a:t>
            </a:r>
            <a:r>
              <a:rPr lang="en-US" altLang="zh-CN">
                <a:solidFill>
                  <a:srgbClr val="000000"/>
                </a:solidFill>
                <a:latin typeface="微软雅黑" panose="020B0503020204020204" pitchFamily="34" charset="-122"/>
                <a:ea typeface="微软雅黑" panose="020B0503020204020204" pitchFamily="34" charset="-122"/>
              </a:rPr>
              <a:t>sum</a:t>
            </a:r>
            <a:endParaRPr lang="zh-CN" altLang="zh-CN">
              <a:solidFill>
                <a:srgbClr val="000000"/>
              </a:solidFill>
              <a:latin typeface="微软雅黑" panose="020B0503020204020204" pitchFamily="34" charset="-122"/>
              <a:ea typeface="微软雅黑" panose="020B0503020204020204" pitchFamily="34" charset="-122"/>
            </a:endParaRPr>
          </a:p>
          <a:p>
            <a:pPr>
              <a:lnSpc>
                <a:spcPct val="80000"/>
              </a:lnSpc>
            </a:pPr>
            <a:r>
              <a:rPr lang="en-US" altLang="zh-CN">
                <a:solidFill>
                  <a:srgbClr val="000000"/>
                </a:solidFill>
                <a:latin typeface="微软雅黑" panose="020B0503020204020204" pitchFamily="34" charset="-122"/>
                <a:ea typeface="微软雅黑" panose="020B0503020204020204" pitchFamily="34" charset="-122"/>
              </a:rPr>
              <a:t>     Shortpath1(t.rchild,path,sum)      	#</a:t>
            </a:r>
            <a:r>
              <a:rPr lang="zh-CN" altLang="zh-CN">
                <a:solidFill>
                  <a:srgbClr val="000000"/>
                </a:solidFill>
                <a:latin typeface="微软雅黑" panose="020B0503020204020204" pitchFamily="34" charset="-122"/>
                <a:ea typeface="微软雅黑" panose="020B0503020204020204" pitchFamily="34" charset="-122"/>
              </a:rPr>
              <a:t>从右孩子出发搜索</a:t>
            </a:r>
          </a:p>
          <a:p>
            <a:pPr>
              <a:lnSpc>
                <a:spcPct val="80000"/>
              </a:lnSpc>
            </a:pPr>
            <a:r>
              <a:rPr lang="en-US" altLang="zh-CN">
                <a:solidFill>
                  <a:srgbClr val="000000"/>
                </a:solidFill>
                <a:latin typeface="微软雅黑" panose="020B0503020204020204" pitchFamily="34" charset="-122"/>
                <a:ea typeface="微软雅黑" panose="020B0503020204020204" pitchFamily="34" charset="-122"/>
              </a:rPr>
              <a:t>     path.pop()                          	#</a:t>
            </a:r>
            <a:r>
              <a:rPr lang="zh-CN" altLang="zh-CN">
                <a:solidFill>
                  <a:srgbClr val="000000"/>
                </a:solidFill>
                <a:latin typeface="微软雅黑" panose="020B0503020204020204" pitchFamily="34" charset="-122"/>
                <a:ea typeface="微软雅黑" panose="020B0503020204020204" pitchFamily="34" charset="-122"/>
              </a:rPr>
              <a:t>从右孩子回退到</a:t>
            </a:r>
            <a:r>
              <a:rPr lang="en-US" altLang="zh-CN">
                <a:solidFill>
                  <a:srgbClr val="000000"/>
                </a:solidFill>
                <a:latin typeface="微软雅黑" panose="020B0503020204020204" pitchFamily="34" charset="-122"/>
                <a:ea typeface="微软雅黑" panose="020B0503020204020204" pitchFamily="34" charset="-122"/>
              </a:rPr>
              <a:t>t</a:t>
            </a:r>
            <a:endParaRPr lang="zh-CN" altLang="zh-CN">
              <a:solidFill>
                <a:srgbClr val="000000"/>
              </a:solidFill>
              <a:latin typeface="微软雅黑" panose="020B0503020204020204" pitchFamily="34" charset="-122"/>
              <a:ea typeface="微软雅黑" panose="020B0503020204020204" pitchFamily="34" charset="-122"/>
            </a:endParaRPr>
          </a:p>
          <a:p>
            <a:pPr>
              <a:lnSpc>
                <a:spcPct val="80000"/>
              </a:lnSpc>
            </a:pPr>
            <a:r>
              <a:rPr lang="en-US" altLang="zh-CN">
                <a:solidFill>
                  <a:srgbClr val="000000"/>
                </a:solidFill>
                <a:latin typeface="微软雅黑" panose="020B0503020204020204" pitchFamily="34" charset="-122"/>
                <a:ea typeface="微软雅黑" panose="020B0503020204020204" pitchFamily="34" charset="-122"/>
              </a:rPr>
              <a:t>     sum-=int(t.rchild.data)</a:t>
            </a:r>
          </a:p>
        </p:txBody>
      </p:sp>
      <p:sp>
        <p:nvSpPr>
          <p:cNvPr id="4" name="文本框 3"/>
          <p:cNvSpPr txBox="1"/>
          <p:nvPr/>
        </p:nvSpPr>
        <p:spPr>
          <a:xfrm>
            <a:off x="1100703" y="166638"/>
            <a:ext cx="792480" cy="460375"/>
          </a:xfrm>
          <a:prstGeom prst="rect">
            <a:avLst/>
          </a:prstGeom>
          <a:noFill/>
        </p:spPr>
        <p:txBody>
          <a:bodyPr wrap="none" rtlCol="0" anchor="ctr">
            <a:spAutoFit/>
          </a:bodyPr>
          <a:lstStyle/>
          <a:p>
            <a:r>
              <a:rPr lang="zh-CN" altLang="en-US" sz="2400">
                <a:solidFill>
                  <a:schemeClr val="accent1"/>
                </a:solidFill>
                <a:latin typeface="微软雅黑" panose="020B0503020204020204" pitchFamily="34" charset="-122"/>
                <a:ea typeface="微软雅黑" panose="020B0503020204020204" pitchFamily="34" charset="-122"/>
                <a:cs typeface="Arial" panose="020B0604020202020204"/>
              </a:rPr>
              <a:t>示例</a:t>
            </a:r>
            <a:endParaRPr lang="zh-CN" altLang="en-US" sz="2400" dirty="0">
              <a:solidFill>
                <a:schemeClr val="accent1"/>
              </a:solidFill>
              <a:latin typeface="微软雅黑" panose="020B0503020204020204" pitchFamily="34" charset="-122"/>
              <a:ea typeface="微软雅黑" panose="020B0503020204020204" pitchFamily="34" charset="-122"/>
              <a:cs typeface="Arial" panose="020B0604020202020204"/>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Lst>
  </p:timing>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94210" name="Picture 2"/>
          <p:cNvPicPr>
            <a:picLocks noChangeAspect="1" noChangeArrowheads="1"/>
          </p:cNvPicPr>
          <p:nvPr/>
        </p:nvPicPr>
        <p:blipFill>
          <a:blip r:embed="rId6" cstate="print"/>
          <a:srcRect/>
          <a:stretch>
            <a:fillRect/>
          </a:stretch>
        </p:blipFill>
        <p:spPr bwMode="auto">
          <a:xfrm>
            <a:off x="7359486" y="2861341"/>
            <a:ext cx="3371850" cy="2133600"/>
          </a:xfrm>
          <a:prstGeom prst="rect">
            <a:avLst/>
          </a:prstGeom>
          <a:noFill/>
          <a:ln w="9525">
            <a:noFill/>
            <a:miter lim="800000"/>
            <a:headEnd/>
            <a:tailEnd/>
          </a:ln>
        </p:spPr>
      </p:pic>
      <p:sp>
        <p:nvSpPr>
          <p:cNvPr id="5" name="TextBox 4"/>
          <p:cNvSpPr txBox="1"/>
          <p:nvPr>
            <p:custDataLst>
              <p:tags r:id="rId1"/>
            </p:custDataLst>
          </p:nvPr>
        </p:nvSpPr>
        <p:spPr>
          <a:xfrm>
            <a:off x="941723" y="2032808"/>
            <a:ext cx="5715040" cy="3980180"/>
          </a:xfrm>
          <a:prstGeom prst="rect">
            <a:avLst/>
          </a:prstGeom>
          <a:noFill/>
          <a:ln w="19050">
            <a:solidFill>
              <a:schemeClr val="lt1">
                <a:lumMod val="50000"/>
              </a:schemeClr>
            </a:solidFill>
            <a:prstDash val="sysDash"/>
          </a:ln>
          <a:effectLst/>
        </p:spPr>
        <p:style>
          <a:lnRef idx="2">
            <a:schemeClr val="accent6"/>
          </a:lnRef>
          <a:fillRef idx="1">
            <a:schemeClr val="lt1"/>
          </a:fillRef>
          <a:effectRef idx="0">
            <a:schemeClr val="accent6"/>
          </a:effectRef>
          <a:fontRef idx="minor">
            <a:schemeClr val="dk1"/>
          </a:fontRef>
        </p:style>
        <p:txBody>
          <a:bodyPr wrap="square" lIns="216000" tIns="144000" bIns="144000" rtlCol="0">
            <a:spAutoFit/>
          </a:bodyPr>
          <a:lstStyle>
            <a:defPPr>
              <a:defRPr lang="zh-CN"/>
            </a:defPPr>
            <a:lvl1pPr>
              <a:lnSpc>
                <a:spcPct val="80000"/>
              </a:lnSpc>
              <a:defRPr sz="2000" b="0">
                <a:solidFill>
                  <a:srgbClr val="525252"/>
                </a:solidFill>
                <a:latin typeface="楷体" panose="02010609060101010101" pitchFamily="49" charset="-122"/>
                <a:ea typeface="楷体" panose="02010609060101010101" pitchFamily="49" charset="-122"/>
                <a:cs typeface="Consolas" panose="020B0609020204030204" pitchFamily="49" charset="0"/>
              </a:defRPr>
            </a:lvl1pPr>
          </a:lstStyle>
          <a:p>
            <a:r>
              <a:rPr lang="en-US" altLang="zh-CN">
                <a:solidFill>
                  <a:srgbClr val="000000"/>
                </a:solidFill>
                <a:latin typeface="微软雅黑" panose="020B0503020204020204" pitchFamily="34" charset="-122"/>
                <a:ea typeface="微软雅黑" panose="020B0503020204020204" pitchFamily="34" charset="-122"/>
              </a:rPr>
              <a:t>#</a:t>
            </a:r>
            <a:r>
              <a:rPr lang="zh-CN" altLang="zh-CN">
                <a:solidFill>
                  <a:srgbClr val="000000"/>
                </a:solidFill>
                <a:latin typeface="微软雅黑" panose="020B0503020204020204" pitchFamily="34" charset="-122"/>
                <a:ea typeface="微软雅黑" panose="020B0503020204020204" pitchFamily="34" charset="-122"/>
              </a:rPr>
              <a:t>主程序</a:t>
            </a:r>
          </a:p>
          <a:p>
            <a:r>
              <a:rPr lang="en-US" altLang="zh-CN">
                <a:solidFill>
                  <a:srgbClr val="000000"/>
                </a:solidFill>
                <a:latin typeface="微软雅黑" panose="020B0503020204020204" pitchFamily="34" charset="-122"/>
                <a:ea typeface="微软雅黑" panose="020B0503020204020204" pitchFamily="34" charset="-122"/>
              </a:rPr>
              <a:t>b=BTNode('2')</a:t>
            </a:r>
            <a:endParaRPr lang="zh-CN" altLang="zh-CN">
              <a:solidFill>
                <a:srgbClr val="000000"/>
              </a:solidFill>
              <a:latin typeface="微软雅黑" panose="020B0503020204020204" pitchFamily="34" charset="-122"/>
              <a:ea typeface="微软雅黑" panose="020B0503020204020204" pitchFamily="34" charset="-122"/>
            </a:endParaRPr>
          </a:p>
          <a:p>
            <a:r>
              <a:rPr lang="en-US" altLang="zh-CN">
                <a:solidFill>
                  <a:srgbClr val="000000"/>
                </a:solidFill>
                <a:latin typeface="微软雅黑" panose="020B0503020204020204" pitchFamily="34" charset="-122"/>
                <a:ea typeface="微软雅黑" panose="020B0503020204020204" pitchFamily="34" charset="-122"/>
              </a:rPr>
              <a:t>p1=BTNode('5');p2=BTNode('3')</a:t>
            </a:r>
            <a:endParaRPr lang="zh-CN" altLang="zh-CN">
              <a:solidFill>
                <a:srgbClr val="000000"/>
              </a:solidFill>
              <a:latin typeface="微软雅黑" panose="020B0503020204020204" pitchFamily="34" charset="-122"/>
              <a:ea typeface="微软雅黑" panose="020B0503020204020204" pitchFamily="34" charset="-122"/>
            </a:endParaRPr>
          </a:p>
          <a:p>
            <a:r>
              <a:rPr lang="en-US" altLang="zh-CN">
                <a:solidFill>
                  <a:srgbClr val="000000"/>
                </a:solidFill>
                <a:latin typeface="微软雅黑" panose="020B0503020204020204" pitchFamily="34" charset="-122"/>
                <a:ea typeface="微软雅黑" panose="020B0503020204020204" pitchFamily="34" charset="-122"/>
              </a:rPr>
              <a:t>p3=BTNode('7');p4=BTNode('4')</a:t>
            </a:r>
            <a:endParaRPr lang="zh-CN" altLang="zh-CN">
              <a:solidFill>
                <a:srgbClr val="000000"/>
              </a:solidFill>
              <a:latin typeface="微软雅黑" panose="020B0503020204020204" pitchFamily="34" charset="-122"/>
              <a:ea typeface="微软雅黑" panose="020B0503020204020204" pitchFamily="34" charset="-122"/>
            </a:endParaRPr>
          </a:p>
          <a:p>
            <a:r>
              <a:rPr lang="en-US" altLang="zh-CN">
                <a:solidFill>
                  <a:srgbClr val="000000"/>
                </a:solidFill>
                <a:latin typeface="微软雅黑" panose="020B0503020204020204" pitchFamily="34" charset="-122"/>
                <a:ea typeface="微软雅黑" panose="020B0503020204020204" pitchFamily="34" charset="-122"/>
              </a:rPr>
              <a:t>p5=BTNode('6');p6=BTNode('1')</a:t>
            </a:r>
            <a:endParaRPr lang="zh-CN" altLang="zh-CN">
              <a:solidFill>
                <a:srgbClr val="000000"/>
              </a:solidFill>
              <a:latin typeface="微软雅黑" panose="020B0503020204020204" pitchFamily="34" charset="-122"/>
              <a:ea typeface="微软雅黑" panose="020B0503020204020204" pitchFamily="34" charset="-122"/>
            </a:endParaRPr>
          </a:p>
          <a:p>
            <a:r>
              <a:rPr lang="en-US" altLang="zh-CN">
                <a:solidFill>
                  <a:srgbClr val="000000"/>
                </a:solidFill>
                <a:latin typeface="微软雅黑" panose="020B0503020204020204" pitchFamily="34" charset="-122"/>
                <a:ea typeface="微软雅黑" panose="020B0503020204020204" pitchFamily="34" charset="-122"/>
              </a:rPr>
              <a:t>b.lchild=p1;b.rchild=p2</a:t>
            </a:r>
            <a:endParaRPr lang="zh-CN" altLang="zh-CN">
              <a:solidFill>
                <a:srgbClr val="000000"/>
              </a:solidFill>
              <a:latin typeface="微软雅黑" panose="020B0503020204020204" pitchFamily="34" charset="-122"/>
              <a:ea typeface="微软雅黑" panose="020B0503020204020204" pitchFamily="34" charset="-122"/>
            </a:endParaRPr>
          </a:p>
          <a:p>
            <a:r>
              <a:rPr lang="en-US" altLang="zh-CN">
                <a:solidFill>
                  <a:srgbClr val="000000"/>
                </a:solidFill>
                <a:latin typeface="微软雅黑" panose="020B0503020204020204" pitchFamily="34" charset="-122"/>
                <a:ea typeface="微软雅黑" panose="020B0503020204020204" pitchFamily="34" charset="-122"/>
              </a:rPr>
              <a:t>p1.lchild=p3;p2.lchild=p4</a:t>
            </a:r>
            <a:endParaRPr lang="zh-CN" altLang="zh-CN">
              <a:solidFill>
                <a:srgbClr val="000000"/>
              </a:solidFill>
              <a:latin typeface="微软雅黑" panose="020B0503020204020204" pitchFamily="34" charset="-122"/>
              <a:ea typeface="微软雅黑" panose="020B0503020204020204" pitchFamily="34" charset="-122"/>
            </a:endParaRPr>
          </a:p>
          <a:p>
            <a:r>
              <a:rPr lang="en-US" altLang="zh-CN">
                <a:solidFill>
                  <a:srgbClr val="000000"/>
                </a:solidFill>
                <a:latin typeface="微软雅黑" panose="020B0503020204020204" pitchFamily="34" charset="-122"/>
                <a:ea typeface="微软雅黑" panose="020B0503020204020204" pitchFamily="34" charset="-122"/>
              </a:rPr>
              <a:t>p2.rchild=p5;p4.lchild=p6</a:t>
            </a:r>
            <a:endParaRPr lang="zh-CN" altLang="zh-CN">
              <a:solidFill>
                <a:srgbClr val="000000"/>
              </a:solidFill>
              <a:latin typeface="微软雅黑" panose="020B0503020204020204" pitchFamily="34" charset="-122"/>
              <a:ea typeface="微软雅黑" panose="020B0503020204020204" pitchFamily="34" charset="-122"/>
            </a:endParaRPr>
          </a:p>
          <a:p>
            <a:r>
              <a:rPr lang="en-US" altLang="zh-CN">
                <a:solidFill>
                  <a:srgbClr val="000000"/>
                </a:solidFill>
                <a:latin typeface="微软雅黑" panose="020B0503020204020204" pitchFamily="34" charset="-122"/>
                <a:ea typeface="微软雅黑" panose="020B0503020204020204" pitchFamily="34" charset="-122"/>
              </a:rPr>
              <a:t>bt=BTree()</a:t>
            </a:r>
            <a:endParaRPr lang="zh-CN" altLang="zh-CN">
              <a:solidFill>
                <a:srgbClr val="000000"/>
              </a:solidFill>
              <a:latin typeface="微软雅黑" panose="020B0503020204020204" pitchFamily="34" charset="-122"/>
              <a:ea typeface="微软雅黑" panose="020B0503020204020204" pitchFamily="34" charset="-122"/>
            </a:endParaRPr>
          </a:p>
          <a:p>
            <a:r>
              <a:rPr lang="en-US" altLang="zh-CN">
                <a:solidFill>
                  <a:srgbClr val="000000"/>
                </a:solidFill>
                <a:latin typeface="微软雅黑" panose="020B0503020204020204" pitchFamily="34" charset="-122"/>
                <a:ea typeface="微软雅黑" panose="020B0503020204020204" pitchFamily="34" charset="-122"/>
              </a:rPr>
              <a:t>bt.SetRoot(b)</a:t>
            </a:r>
            <a:endParaRPr lang="zh-CN" altLang="zh-CN">
              <a:solidFill>
                <a:srgbClr val="000000"/>
              </a:solidFill>
              <a:latin typeface="微软雅黑" panose="020B0503020204020204" pitchFamily="34" charset="-122"/>
              <a:ea typeface="微软雅黑" panose="020B0503020204020204" pitchFamily="34" charset="-122"/>
            </a:endParaRPr>
          </a:p>
          <a:p>
            <a:r>
              <a:rPr lang="en-US" altLang="zh-CN">
                <a:solidFill>
                  <a:srgbClr val="000000"/>
                </a:solidFill>
                <a:latin typeface="微软雅黑" panose="020B0503020204020204" pitchFamily="34" charset="-122"/>
                <a:ea typeface="微软雅黑" panose="020B0503020204020204" pitchFamily="34" charset="-122"/>
              </a:rPr>
              <a:t>print("bt:",end='  ');print(bt.DispBTree())</a:t>
            </a:r>
            <a:endParaRPr lang="zh-CN" altLang="zh-CN">
              <a:solidFill>
                <a:srgbClr val="000000"/>
              </a:solidFill>
              <a:latin typeface="微软雅黑" panose="020B0503020204020204" pitchFamily="34" charset="-122"/>
              <a:ea typeface="微软雅黑" panose="020B0503020204020204" pitchFamily="34" charset="-122"/>
            </a:endParaRPr>
          </a:p>
          <a:p>
            <a:r>
              <a:rPr lang="en-US" altLang="zh-CN">
                <a:solidFill>
                  <a:srgbClr val="000000"/>
                </a:solidFill>
                <a:latin typeface="微软雅黑" panose="020B0503020204020204" pitchFamily="34" charset="-122"/>
                <a:ea typeface="微软雅黑" panose="020B0503020204020204" pitchFamily="34" charset="-122"/>
              </a:rPr>
              <a:t>print("</a:t>
            </a:r>
            <a:r>
              <a:rPr lang="zh-CN" altLang="zh-CN">
                <a:solidFill>
                  <a:srgbClr val="000000"/>
                </a:solidFill>
                <a:latin typeface="微软雅黑" panose="020B0503020204020204" pitchFamily="34" charset="-122"/>
                <a:ea typeface="微软雅黑" panose="020B0503020204020204" pitchFamily="34" charset="-122"/>
              </a:rPr>
              <a:t>求解结果</a:t>
            </a:r>
            <a:r>
              <a:rPr lang="en-US" altLang="zh-CN">
                <a:solidFill>
                  <a:srgbClr val="000000"/>
                </a:solidFill>
                <a:latin typeface="微软雅黑" panose="020B0503020204020204" pitchFamily="34" charset="-122"/>
                <a:ea typeface="微软雅黑" panose="020B0503020204020204" pitchFamily="34" charset="-122"/>
              </a:rPr>
              <a:t>")</a:t>
            </a:r>
            <a:endParaRPr lang="zh-CN" altLang="zh-CN">
              <a:solidFill>
                <a:srgbClr val="000000"/>
              </a:solidFill>
              <a:latin typeface="微软雅黑" panose="020B0503020204020204" pitchFamily="34" charset="-122"/>
              <a:ea typeface="微软雅黑" panose="020B0503020204020204" pitchFamily="34" charset="-122"/>
            </a:endParaRPr>
          </a:p>
          <a:p>
            <a:r>
              <a:rPr lang="en-US" altLang="zh-CN">
                <a:solidFill>
                  <a:srgbClr val="000000"/>
                </a:solidFill>
                <a:latin typeface="微软雅黑" panose="020B0503020204020204" pitchFamily="34" charset="-122"/>
                <a:ea typeface="微软雅黑" panose="020B0503020204020204" pitchFamily="34" charset="-122"/>
              </a:rPr>
              <a:t>Shortpath(bt)</a:t>
            </a:r>
            <a:endParaRPr lang="zh-CN" altLang="zh-CN">
              <a:solidFill>
                <a:srgbClr val="000000"/>
              </a:solidFill>
              <a:latin typeface="微软雅黑" panose="020B0503020204020204" pitchFamily="34" charset="-122"/>
              <a:ea typeface="微软雅黑" panose="020B0503020204020204" pitchFamily="34" charset="-122"/>
            </a:endParaRPr>
          </a:p>
          <a:p>
            <a:r>
              <a:rPr lang="en-US" altLang="zh-CN">
                <a:solidFill>
                  <a:srgbClr val="000000"/>
                </a:solidFill>
                <a:latin typeface="微软雅黑" panose="020B0503020204020204" pitchFamily="34" charset="-122"/>
                <a:ea typeface="微软雅黑" panose="020B0503020204020204" pitchFamily="34" charset="-122"/>
              </a:rPr>
              <a:t>print("  </a:t>
            </a:r>
            <a:r>
              <a:rPr lang="zh-CN" altLang="zh-CN">
                <a:solidFill>
                  <a:srgbClr val="000000"/>
                </a:solidFill>
                <a:latin typeface="微软雅黑" panose="020B0503020204020204" pitchFamily="34" charset="-122"/>
                <a:ea typeface="微软雅黑" panose="020B0503020204020204" pitchFamily="34" charset="-122"/>
              </a:rPr>
              <a:t>最短路径</a:t>
            </a:r>
            <a:r>
              <a:rPr lang="en-US" altLang="zh-CN">
                <a:solidFill>
                  <a:srgbClr val="000000"/>
                </a:solidFill>
                <a:latin typeface="微软雅黑" panose="020B0503020204020204" pitchFamily="34" charset="-122"/>
                <a:ea typeface="微软雅黑" panose="020B0503020204020204" pitchFamily="34" charset="-122"/>
              </a:rPr>
              <a:t>: ",minpath)</a:t>
            </a:r>
            <a:endParaRPr lang="zh-CN" altLang="zh-CN">
              <a:solidFill>
                <a:srgbClr val="000000"/>
              </a:solidFill>
              <a:latin typeface="微软雅黑" panose="020B0503020204020204" pitchFamily="34" charset="-122"/>
              <a:ea typeface="微软雅黑" panose="020B0503020204020204" pitchFamily="34" charset="-122"/>
            </a:endParaRPr>
          </a:p>
          <a:p>
            <a:r>
              <a:rPr lang="en-US" altLang="zh-CN">
                <a:solidFill>
                  <a:srgbClr val="000000"/>
                </a:solidFill>
                <a:latin typeface="微软雅黑" panose="020B0503020204020204" pitchFamily="34" charset="-122"/>
                <a:ea typeface="微软雅黑" panose="020B0503020204020204" pitchFamily="34" charset="-122"/>
              </a:rPr>
              <a:t>print("  </a:t>
            </a:r>
            <a:r>
              <a:rPr lang="zh-CN" altLang="zh-CN">
                <a:solidFill>
                  <a:srgbClr val="000000"/>
                </a:solidFill>
                <a:latin typeface="微软雅黑" panose="020B0503020204020204" pitchFamily="34" charset="-122"/>
                <a:ea typeface="微软雅黑" panose="020B0503020204020204" pitchFamily="34" charset="-122"/>
              </a:rPr>
              <a:t>路径长度</a:t>
            </a:r>
            <a:r>
              <a:rPr lang="en-US" altLang="zh-CN">
                <a:solidFill>
                  <a:srgbClr val="000000"/>
                </a:solidFill>
                <a:latin typeface="微软雅黑" panose="020B0503020204020204" pitchFamily="34" charset="-122"/>
                <a:ea typeface="微软雅黑" panose="020B0503020204020204" pitchFamily="34" charset="-122"/>
              </a:rPr>
              <a:t>:  %d" %(minsum))</a:t>
            </a:r>
          </a:p>
        </p:txBody>
      </p:sp>
      <p:sp>
        <p:nvSpPr>
          <p:cNvPr id="6" name="左弧形箭头 5"/>
          <p:cNvSpPr/>
          <p:nvPr>
            <p:custDataLst>
              <p:tags r:id="rId2"/>
            </p:custDataLst>
          </p:nvPr>
        </p:nvSpPr>
        <p:spPr bwMode="auto">
          <a:xfrm rot="5400000" flipV="1">
            <a:off x="6934911" y="1009966"/>
            <a:ext cx="604977" cy="1338896"/>
          </a:xfrm>
          <a:prstGeom prst="curvedRightArrow">
            <a:avLst/>
          </a:prstGeom>
          <a:gradFill>
            <a:gsLst>
              <a:gs pos="0">
                <a:srgbClr val="C0262E"/>
              </a:gs>
              <a:gs pos="100000">
                <a:srgbClr val="CD5158"/>
              </a:gs>
            </a:gsLst>
          </a:gradFill>
          <a:ln>
            <a:solidFill>
              <a:schemeClr val="accent2"/>
            </a:solidFill>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solidFill>
                <a:schemeClr val="dk1"/>
              </a:solidFill>
            </a:endParaRPr>
          </a:p>
        </p:txBody>
      </p:sp>
      <p:sp>
        <p:nvSpPr>
          <p:cNvPr id="9" name="文本框 8"/>
          <p:cNvSpPr txBox="1"/>
          <p:nvPr/>
        </p:nvSpPr>
        <p:spPr>
          <a:xfrm>
            <a:off x="1100703" y="166638"/>
            <a:ext cx="792480" cy="460375"/>
          </a:xfrm>
          <a:prstGeom prst="rect">
            <a:avLst/>
          </a:prstGeom>
          <a:noFill/>
        </p:spPr>
        <p:txBody>
          <a:bodyPr wrap="none" rtlCol="0" anchor="ctr">
            <a:spAutoFit/>
          </a:bodyPr>
          <a:lstStyle/>
          <a:p>
            <a:r>
              <a:rPr lang="zh-CN" altLang="en-US" sz="2400">
                <a:solidFill>
                  <a:schemeClr val="accent1"/>
                </a:solidFill>
                <a:latin typeface="微软雅黑" panose="020B0503020204020204" pitchFamily="34" charset="-122"/>
                <a:ea typeface="微软雅黑" panose="020B0503020204020204" pitchFamily="34" charset="-122"/>
                <a:cs typeface="Arial" panose="020B0604020202020204"/>
              </a:rPr>
              <a:t>示例</a:t>
            </a:r>
            <a:endParaRPr lang="zh-CN" altLang="en-US" sz="2400" dirty="0">
              <a:solidFill>
                <a:schemeClr val="accent1"/>
              </a:solidFill>
              <a:latin typeface="微软雅黑" panose="020B0503020204020204" pitchFamily="34" charset="-122"/>
              <a:ea typeface="微软雅黑" panose="020B0503020204020204" pitchFamily="34" charset="-122"/>
              <a:cs typeface="Arial" panose="020B0604020202020204"/>
            </a:endParaRPr>
          </a:p>
        </p:txBody>
      </p:sp>
      <p:sp>
        <p:nvSpPr>
          <p:cNvPr id="10" name="文本框 9"/>
          <p:cNvSpPr txBox="1"/>
          <p:nvPr/>
        </p:nvSpPr>
        <p:spPr>
          <a:xfrm>
            <a:off x="1100703" y="166638"/>
            <a:ext cx="792480" cy="460375"/>
          </a:xfrm>
          <a:prstGeom prst="rect">
            <a:avLst/>
          </a:prstGeom>
          <a:noFill/>
        </p:spPr>
        <p:txBody>
          <a:bodyPr wrap="none" rtlCol="0" anchor="ctr">
            <a:spAutoFit/>
          </a:bodyPr>
          <a:lstStyle/>
          <a:p>
            <a:r>
              <a:rPr lang="zh-CN" altLang="en-US" sz="2400">
                <a:solidFill>
                  <a:srgbClr val="000000"/>
                </a:solidFill>
                <a:latin typeface="微软雅黑" panose="020B0503020204020204" pitchFamily="34" charset="-122"/>
                <a:ea typeface="微软雅黑" panose="020B0503020204020204" pitchFamily="34" charset="-122"/>
                <a:cs typeface="Arial" panose="020B0604020202020204"/>
              </a:rPr>
              <a:t>示例</a:t>
            </a:r>
            <a:endParaRPr lang="zh-CN" altLang="en-US" sz="2400" dirty="0">
              <a:solidFill>
                <a:srgbClr val="000000"/>
              </a:solidFill>
              <a:latin typeface="微软雅黑" panose="020B0503020204020204" pitchFamily="34" charset="-122"/>
              <a:ea typeface="微软雅黑" panose="020B0503020204020204" pitchFamily="34" charset="-122"/>
              <a:cs typeface="Arial" panose="020B0604020202020204"/>
            </a:endParaRPr>
          </a:p>
        </p:txBody>
      </p:sp>
      <p:grpSp>
        <p:nvGrpSpPr>
          <p:cNvPr id="11" name="组合 10"/>
          <p:cNvGrpSpPr/>
          <p:nvPr/>
        </p:nvGrpSpPr>
        <p:grpSpPr>
          <a:xfrm>
            <a:off x="1246249" y="1071596"/>
            <a:ext cx="1390442" cy="517274"/>
            <a:chOff x="1396240" y="2304668"/>
            <a:chExt cx="1890287" cy="480002"/>
          </a:xfrm>
        </p:grpSpPr>
        <p:sp>
          <p:nvSpPr>
            <p:cNvPr id="12" name="矩形: 圆角 11"/>
            <p:cNvSpPr/>
            <p:nvPr>
              <p:custDataLst>
                <p:tags r:id="rId3"/>
              </p:custDataLst>
            </p:nvPr>
          </p:nvSpPr>
          <p:spPr>
            <a:xfrm>
              <a:off x="1396240" y="2304668"/>
              <a:ext cx="1890287" cy="480002"/>
            </a:xfrm>
            <a:prstGeom prst="round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lt1"/>
                </a:solidFill>
              </a:endParaRPr>
            </a:p>
          </p:txBody>
        </p:sp>
        <p:sp>
          <p:nvSpPr>
            <p:cNvPr id="13" name="文本框 12"/>
            <p:cNvSpPr txBox="1"/>
            <p:nvPr>
              <p:custDataLst>
                <p:tags r:id="rId4"/>
              </p:custDataLst>
            </p:nvPr>
          </p:nvSpPr>
          <p:spPr>
            <a:xfrm>
              <a:off x="1433296" y="2360437"/>
              <a:ext cx="1853231" cy="370046"/>
            </a:xfrm>
            <a:prstGeom prst="rect">
              <a:avLst/>
            </a:prstGeom>
            <a:noFill/>
          </p:spPr>
          <p:txBody>
            <a:bodyPr wrap="square" rtlCol="0">
              <a:spAutoFit/>
            </a:bodyPr>
            <a:lstStyle/>
            <a:p>
              <a:pPr algn="ctr"/>
              <a:r>
                <a:rPr lang="zh-CN" altLang="en-US" sz="2000" b="1">
                  <a:solidFill>
                    <a:schemeClr val="lt1"/>
                  </a:solidFill>
                  <a:latin typeface="微软雅黑" panose="020B0503020204020204" pitchFamily="34" charset="-122"/>
                  <a:ea typeface="微软雅黑" panose="020B0503020204020204" pitchFamily="34" charset="-122"/>
                </a:rPr>
                <a:t>程序验证</a:t>
              </a:r>
            </a:p>
          </p:txBody>
        </p:sp>
      </p:gr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left)">
                                      <p:cBhvr>
                                        <p:cTn id="10" dur="500"/>
                                        <p:tgtEl>
                                          <p:spTgt spid="10"/>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500"/>
                                        <p:tgtEl>
                                          <p:spTgt spid="11"/>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childTnLst>
                          </p:cTn>
                        </p:par>
                        <p:par>
                          <p:cTn id="19" fill="hold">
                            <p:stCondLst>
                              <p:cond delay="1500"/>
                            </p:stCondLst>
                            <p:childTnLst>
                              <p:par>
                                <p:cTn id="20" presetID="10" presetClass="entr" presetSubtype="0" fill="hold" grpId="0" nodeType="after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par>
                          <p:cTn id="23" fill="hold">
                            <p:stCondLst>
                              <p:cond delay="2000"/>
                            </p:stCondLst>
                            <p:childTnLst>
                              <p:par>
                                <p:cTn id="24" presetID="10" presetClass="entr" presetSubtype="0" fill="hold" nodeType="afterEffect">
                                  <p:stCondLst>
                                    <p:cond delay="0"/>
                                  </p:stCondLst>
                                  <p:childTnLst>
                                    <p:set>
                                      <p:cBhvr>
                                        <p:cTn id="25" dur="1" fill="hold">
                                          <p:stCondLst>
                                            <p:cond delay="0"/>
                                          </p:stCondLst>
                                        </p:cTn>
                                        <p:tgtEl>
                                          <p:spTgt spid="94210"/>
                                        </p:tgtEl>
                                        <p:attrNameLst>
                                          <p:attrName>style.visibility</p:attrName>
                                        </p:attrNameLst>
                                      </p:cBhvr>
                                      <p:to>
                                        <p:strVal val="visible"/>
                                      </p:to>
                                    </p:set>
                                    <p:animEffect transition="in" filter="fade">
                                      <p:cBhvr>
                                        <p:cTn id="26" dur="500"/>
                                        <p:tgtEl>
                                          <p:spTgt spid="942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6" grpId="0" bldLvl="0" animBg="1"/>
      <p:bldP spid="9" grpId="0"/>
      <p:bldP spid="10" grpId="0"/>
    </p:bldLst>
  </p:timing>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60" name="组合 59"/>
          <p:cNvGrpSpPr/>
          <p:nvPr/>
        </p:nvGrpSpPr>
        <p:grpSpPr>
          <a:xfrm>
            <a:off x="1521157" y="1697314"/>
            <a:ext cx="1928826" cy="1830042"/>
            <a:chOff x="1000100" y="1884710"/>
            <a:chExt cx="1702946" cy="1681624"/>
          </a:xfrm>
        </p:grpSpPr>
        <p:sp>
          <p:nvSpPr>
            <p:cNvPr id="7" name="Oval 55"/>
            <p:cNvSpPr>
              <a:spLocks noChangeArrowheads="1"/>
            </p:cNvSpPr>
            <p:nvPr>
              <p:custDataLst>
                <p:tags r:id="rId15"/>
              </p:custDataLst>
            </p:nvPr>
          </p:nvSpPr>
          <p:spPr bwMode="auto">
            <a:xfrm>
              <a:off x="1625921" y="1884710"/>
              <a:ext cx="292738" cy="308888"/>
            </a:xfrm>
            <a:prstGeom prst="ellipse">
              <a:avLst/>
            </a:prstGeom>
            <a:gradFill>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5"/>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algn="ctr" fontAlgn="base">
                <a:spcBef>
                  <a:spcPct val="0"/>
                </a:spcBef>
                <a:spcAft>
                  <a:spcPct val="0"/>
                </a:spcAft>
              </a:pPr>
              <a:r>
                <a:rPr lang="en-US" altLang="zh-CN" sz="1600">
                  <a:solidFill>
                    <a:srgbClr val="FFFFFF"/>
                  </a:solidFill>
                  <a:latin typeface="微软雅黑" panose="020B0503020204020204" pitchFamily="34" charset="-122"/>
                  <a:ea typeface="微软雅黑" panose="020B0503020204020204" pitchFamily="34" charset="-122"/>
                  <a:cs typeface="Consolas" panose="020B0609020204030204" pitchFamily="49" charset="0"/>
                </a:rPr>
                <a:t>1</a:t>
              </a:r>
            </a:p>
          </p:txBody>
        </p:sp>
        <p:sp>
          <p:nvSpPr>
            <p:cNvPr id="8" name="Oval 54"/>
            <p:cNvSpPr>
              <a:spLocks noChangeArrowheads="1"/>
            </p:cNvSpPr>
            <p:nvPr>
              <p:custDataLst>
                <p:tags r:id="rId16"/>
              </p:custDataLst>
            </p:nvPr>
          </p:nvSpPr>
          <p:spPr bwMode="auto">
            <a:xfrm>
              <a:off x="1625921" y="3257446"/>
              <a:ext cx="292738" cy="308888"/>
            </a:xfrm>
            <a:prstGeom prst="ellipse">
              <a:avLst/>
            </a:prstGeom>
            <a:gradFill>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5"/>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algn="ctr" fontAlgn="base">
                <a:spcBef>
                  <a:spcPct val="0"/>
                </a:spcBef>
                <a:spcAft>
                  <a:spcPct val="0"/>
                </a:spcAft>
              </a:pPr>
              <a:r>
                <a:rPr lang="en-US" altLang="zh-CN" sz="1600">
                  <a:solidFill>
                    <a:srgbClr val="FFFFFF"/>
                  </a:solidFill>
                  <a:latin typeface="微软雅黑" panose="020B0503020204020204" pitchFamily="34" charset="-122"/>
                  <a:ea typeface="微软雅黑" panose="020B0503020204020204" pitchFamily="34" charset="-122"/>
                  <a:cs typeface="Consolas" panose="020B0609020204030204" pitchFamily="49" charset="0"/>
                </a:rPr>
                <a:t>4</a:t>
              </a:r>
            </a:p>
          </p:txBody>
        </p:sp>
        <p:sp>
          <p:nvSpPr>
            <p:cNvPr id="9" name="Oval 53"/>
            <p:cNvSpPr>
              <a:spLocks noChangeArrowheads="1"/>
            </p:cNvSpPr>
            <p:nvPr>
              <p:custDataLst>
                <p:tags r:id="rId17"/>
              </p:custDataLst>
            </p:nvPr>
          </p:nvSpPr>
          <p:spPr bwMode="auto">
            <a:xfrm>
              <a:off x="1000100" y="2570624"/>
              <a:ext cx="292738" cy="308888"/>
            </a:xfrm>
            <a:prstGeom prst="ellipse">
              <a:avLst/>
            </a:prstGeom>
            <a:gradFill>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 pos="0">
                  <a:srgbClr val="3B3E4D">
                    <a:lumMod val="90000"/>
                    <a:lumOff val="10000"/>
                  </a:srgbClr>
                </a:gs>
                <a:gs pos="50000">
                  <a:srgbClr val="3B3E4D">
                    <a:lumMod val="95000"/>
                    <a:lumOff val="5000"/>
                  </a:srgbClr>
                </a:gs>
                <a:gs pos="100000">
                  <a:srgbClr val="3B3E4D">
                    <a:lumMod val="95000"/>
                    <a:lumOff val="5000"/>
                  </a:srgbClr>
                </a:gs>
              </a:gsLst>
              <a:lin ang="5400000" scaled="0"/>
            </a:gradFill>
            <a:ln>
              <a:solidFill>
                <a:schemeClr val="accent2"/>
              </a:solidFill>
            </a:ln>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lstStyle/>
            <a:p>
              <a:pPr algn="ctr" fontAlgn="base">
                <a:spcBef>
                  <a:spcPct val="0"/>
                </a:spcBef>
                <a:spcAft>
                  <a:spcPct val="0"/>
                </a:spcAft>
              </a:pPr>
              <a:r>
                <a:rPr lang="en-US" altLang="zh-CN" sz="1600">
                  <a:solidFill>
                    <a:srgbClr val="FFFFFF"/>
                  </a:solidFill>
                  <a:latin typeface="微软雅黑" panose="020B0503020204020204" pitchFamily="34" charset="-122"/>
                  <a:ea typeface="微软雅黑" panose="020B0503020204020204" pitchFamily="34" charset="-122"/>
                  <a:cs typeface="Consolas" panose="020B0609020204030204" pitchFamily="49" charset="0"/>
                </a:rPr>
                <a:t>0</a:t>
              </a:r>
            </a:p>
          </p:txBody>
        </p:sp>
        <p:sp>
          <p:nvSpPr>
            <p:cNvPr id="10" name="Oval 52"/>
            <p:cNvSpPr>
              <a:spLocks noChangeArrowheads="1"/>
            </p:cNvSpPr>
            <p:nvPr>
              <p:custDataLst>
                <p:tags r:id="rId18"/>
              </p:custDataLst>
            </p:nvPr>
          </p:nvSpPr>
          <p:spPr bwMode="auto">
            <a:xfrm>
              <a:off x="1625921" y="2570624"/>
              <a:ext cx="292738" cy="308888"/>
            </a:xfrm>
            <a:prstGeom prst="ellipse">
              <a:avLst/>
            </a:prstGeom>
            <a:gradFill>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5"/>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algn="ctr" fontAlgn="base">
                <a:spcBef>
                  <a:spcPct val="0"/>
                </a:spcBef>
                <a:spcAft>
                  <a:spcPct val="0"/>
                </a:spcAft>
              </a:pPr>
              <a:r>
                <a:rPr lang="en-US" altLang="zh-CN" sz="1600">
                  <a:solidFill>
                    <a:srgbClr val="FFFFFF"/>
                  </a:solidFill>
                  <a:latin typeface="微软雅黑" panose="020B0503020204020204" pitchFamily="34" charset="-122"/>
                  <a:ea typeface="微软雅黑" panose="020B0503020204020204" pitchFamily="34" charset="-122"/>
                  <a:cs typeface="Consolas" panose="020B0609020204030204" pitchFamily="49" charset="0"/>
                </a:rPr>
                <a:t>2</a:t>
              </a:r>
            </a:p>
          </p:txBody>
        </p:sp>
        <p:sp>
          <p:nvSpPr>
            <p:cNvPr id="11" name="Oval 51"/>
            <p:cNvSpPr>
              <a:spLocks noChangeArrowheads="1"/>
            </p:cNvSpPr>
            <p:nvPr>
              <p:custDataLst>
                <p:tags r:id="rId19"/>
              </p:custDataLst>
            </p:nvPr>
          </p:nvSpPr>
          <p:spPr bwMode="auto">
            <a:xfrm>
              <a:off x="2410308" y="2570624"/>
              <a:ext cx="292738" cy="308888"/>
            </a:xfrm>
            <a:prstGeom prst="ellipse">
              <a:avLst/>
            </a:prstGeom>
            <a:gradFill>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5"/>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algn="ctr" fontAlgn="base">
                <a:spcBef>
                  <a:spcPct val="0"/>
                </a:spcBef>
                <a:spcAft>
                  <a:spcPct val="0"/>
                </a:spcAft>
              </a:pPr>
              <a:r>
                <a:rPr lang="en-US" altLang="zh-CN" sz="1600">
                  <a:solidFill>
                    <a:srgbClr val="FFFFFF"/>
                  </a:solidFill>
                  <a:latin typeface="微软雅黑" panose="020B0503020204020204" pitchFamily="34" charset="-122"/>
                  <a:ea typeface="微软雅黑" panose="020B0503020204020204" pitchFamily="34" charset="-122"/>
                  <a:cs typeface="Consolas" panose="020B0609020204030204" pitchFamily="49" charset="0"/>
                </a:rPr>
                <a:t>3</a:t>
              </a:r>
            </a:p>
          </p:txBody>
        </p:sp>
        <p:sp>
          <p:nvSpPr>
            <p:cNvPr id="12" name="AutoShape 50"/>
            <p:cNvSpPr>
              <a:spLocks noChangeShapeType="1"/>
            </p:cNvSpPr>
            <p:nvPr>
              <p:custDataLst>
                <p:tags r:id="rId20"/>
              </p:custDataLst>
            </p:nvPr>
          </p:nvSpPr>
          <p:spPr bwMode="auto">
            <a:xfrm flipV="1">
              <a:off x="1249677" y="2148174"/>
              <a:ext cx="419403" cy="467875"/>
            </a:xfrm>
            <a:prstGeom prst="straightConnector1">
              <a:avLst/>
            </a:prstGeom>
            <a:ln w="19050">
              <a:solidFill>
                <a:schemeClr val="dk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13" name="AutoShape 49"/>
            <p:cNvSpPr>
              <a:spLocks noChangeShapeType="1"/>
            </p:cNvSpPr>
            <p:nvPr>
              <p:custDataLst>
                <p:tags r:id="rId21"/>
              </p:custDataLst>
            </p:nvPr>
          </p:nvSpPr>
          <p:spPr bwMode="auto">
            <a:xfrm>
              <a:off x="1292837" y="2725976"/>
              <a:ext cx="333083" cy="909"/>
            </a:xfrm>
            <a:prstGeom prst="straightConnector1">
              <a:avLst/>
            </a:prstGeom>
            <a:ln w="19050">
              <a:solidFill>
                <a:schemeClr val="dk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14" name="Oval 48"/>
            <p:cNvSpPr>
              <a:spLocks noChangeArrowheads="1"/>
            </p:cNvSpPr>
            <p:nvPr>
              <p:custDataLst>
                <p:tags r:id="rId22"/>
              </p:custDataLst>
            </p:nvPr>
          </p:nvSpPr>
          <p:spPr bwMode="auto">
            <a:xfrm>
              <a:off x="2410308" y="1884710"/>
              <a:ext cx="292738" cy="308888"/>
            </a:xfrm>
            <a:prstGeom prst="ellipse">
              <a:avLst/>
            </a:prstGeom>
            <a:gradFill>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5"/>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algn="ctr" fontAlgn="base">
                <a:spcBef>
                  <a:spcPct val="0"/>
                </a:spcBef>
                <a:spcAft>
                  <a:spcPct val="0"/>
                </a:spcAft>
              </a:pPr>
              <a:r>
                <a:rPr lang="en-US" altLang="zh-CN" sz="1600">
                  <a:solidFill>
                    <a:srgbClr val="FFFFFF"/>
                  </a:solidFill>
                  <a:latin typeface="微软雅黑" panose="020B0503020204020204" pitchFamily="34" charset="-122"/>
                  <a:ea typeface="微软雅黑" panose="020B0503020204020204" pitchFamily="34" charset="-122"/>
                  <a:cs typeface="Consolas" panose="020B0609020204030204" pitchFamily="49" charset="0"/>
                </a:rPr>
                <a:t>5</a:t>
              </a:r>
            </a:p>
          </p:txBody>
        </p:sp>
        <p:sp>
          <p:nvSpPr>
            <p:cNvPr id="15" name="AutoShape 47"/>
            <p:cNvSpPr>
              <a:spLocks noChangeShapeType="1"/>
            </p:cNvSpPr>
            <p:nvPr>
              <p:custDataLst>
                <p:tags r:id="rId23"/>
              </p:custDataLst>
            </p:nvPr>
          </p:nvSpPr>
          <p:spPr bwMode="auto">
            <a:xfrm>
              <a:off x="1918659" y="2040062"/>
              <a:ext cx="491649" cy="909"/>
            </a:xfrm>
            <a:prstGeom prst="straightConnector1">
              <a:avLst/>
            </a:prstGeom>
            <a:ln w="19050">
              <a:solidFill>
                <a:schemeClr val="dk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16" name="AutoShape 46"/>
            <p:cNvSpPr>
              <a:spLocks noChangeShapeType="1"/>
            </p:cNvSpPr>
            <p:nvPr>
              <p:custDataLst>
                <p:tags r:id="rId24"/>
              </p:custDataLst>
            </p:nvPr>
          </p:nvSpPr>
          <p:spPr bwMode="auto">
            <a:xfrm flipV="1">
              <a:off x="1875499" y="2148174"/>
              <a:ext cx="577969" cy="467875"/>
            </a:xfrm>
            <a:prstGeom prst="straightConnector1">
              <a:avLst/>
            </a:prstGeom>
            <a:ln w="19050">
              <a:solidFill>
                <a:schemeClr val="dk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17" name="AutoShape 45"/>
            <p:cNvSpPr>
              <a:spLocks noChangeShapeType="1"/>
            </p:cNvSpPr>
            <p:nvPr>
              <p:custDataLst>
                <p:tags r:id="rId25"/>
              </p:custDataLst>
            </p:nvPr>
          </p:nvSpPr>
          <p:spPr bwMode="auto">
            <a:xfrm>
              <a:off x="1772290" y="2879512"/>
              <a:ext cx="938" cy="377934"/>
            </a:xfrm>
            <a:prstGeom prst="straightConnector1">
              <a:avLst/>
            </a:prstGeom>
            <a:ln w="19050">
              <a:solidFill>
                <a:schemeClr val="dk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18" name="AutoShape 44"/>
            <p:cNvSpPr>
              <a:spLocks noChangeShapeType="1"/>
            </p:cNvSpPr>
            <p:nvPr>
              <p:custDataLst>
                <p:tags r:id="rId26"/>
              </p:custDataLst>
            </p:nvPr>
          </p:nvSpPr>
          <p:spPr bwMode="auto">
            <a:xfrm>
              <a:off x="1918659" y="2725976"/>
              <a:ext cx="491649" cy="909"/>
            </a:xfrm>
            <a:prstGeom prst="straightConnector1">
              <a:avLst/>
            </a:prstGeom>
            <a:ln w="19050">
              <a:solidFill>
                <a:schemeClr val="dk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19" name="AutoShape 43"/>
            <p:cNvSpPr>
              <a:spLocks noChangeShapeType="1"/>
            </p:cNvSpPr>
            <p:nvPr>
              <p:custDataLst>
                <p:tags r:id="rId27"/>
              </p:custDataLst>
            </p:nvPr>
          </p:nvSpPr>
          <p:spPr bwMode="auto">
            <a:xfrm flipV="1">
              <a:off x="1875499" y="2834088"/>
              <a:ext cx="577969" cy="468784"/>
            </a:xfrm>
            <a:prstGeom prst="straightConnector1">
              <a:avLst/>
            </a:prstGeom>
            <a:ln w="19050">
              <a:solidFill>
                <a:schemeClr val="dk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grpSp>
      <p:grpSp>
        <p:nvGrpSpPr>
          <p:cNvPr id="75" name="组合 71"/>
          <p:cNvGrpSpPr/>
          <p:nvPr/>
        </p:nvGrpSpPr>
        <p:grpSpPr>
          <a:xfrm>
            <a:off x="6726643" y="1463856"/>
            <a:ext cx="4786346" cy="2294998"/>
            <a:chOff x="1000100" y="2928934"/>
            <a:chExt cx="4786346" cy="2294998"/>
          </a:xfrm>
        </p:grpSpPr>
        <p:sp>
          <p:nvSpPr>
            <p:cNvPr id="76" name="TextBox 75"/>
            <p:cNvSpPr txBox="1"/>
            <p:nvPr/>
          </p:nvSpPr>
          <p:spPr>
            <a:xfrm>
              <a:off x="1063177" y="3285912"/>
              <a:ext cx="2214578" cy="1938020"/>
            </a:xfrm>
            <a:prstGeom prst="rect">
              <a:avLst/>
            </a:prstGeom>
            <a:noFill/>
          </p:spPr>
          <p:txBody>
            <a:bodyPr wrap="square" rtlCol="0">
              <a:spAutoFit/>
            </a:bodyPr>
            <a:lstStyle/>
            <a:p>
              <a:r>
                <a:rPr lang="en-US" altLang="zh-CN" sz="2000">
                  <a:solidFill>
                    <a:srgbClr val="000000"/>
                  </a:solidFill>
                  <a:latin typeface="微软雅黑" panose="020B0503020204020204" pitchFamily="34" charset="-122"/>
                  <a:ea typeface="微软雅黑" panose="020B0503020204020204" pitchFamily="34" charset="-122"/>
                  <a:cs typeface="Consolas" panose="020B0609020204030204" pitchFamily="49" charset="0"/>
                </a:rPr>
                <a:t>0 </a:t>
              </a:r>
              <a:r>
                <a:rPr lang="zh-CN" altLang="en-US" sz="2000">
                  <a:solidFill>
                    <a:srgbClr val="000000"/>
                  </a:solidFill>
                  <a:latin typeface="微软雅黑" panose="020B0503020204020204" pitchFamily="34" charset="-122"/>
                  <a:ea typeface="微软雅黑" panose="020B0503020204020204" pitchFamily="34" charset="-122"/>
                  <a:cs typeface="Consolas" panose="020B0609020204030204" pitchFamily="49" charset="0"/>
                </a:rPr>
                <a:t>：</a:t>
              </a:r>
              <a:r>
                <a:rPr lang="en-US" altLang="zh-CN" sz="2000">
                  <a:solidFill>
                    <a:srgbClr val="000000"/>
                  </a:solidFill>
                  <a:latin typeface="微软雅黑" panose="020B0503020204020204" pitchFamily="34" charset="-122"/>
                  <a:ea typeface="微软雅黑" panose="020B0503020204020204" pitchFamily="34" charset="-122"/>
                  <a:cs typeface="Consolas" panose="020B0609020204030204" pitchFamily="49" charset="0"/>
                </a:rPr>
                <a:t>0</a:t>
              </a:r>
            </a:p>
            <a:p>
              <a:r>
                <a:rPr lang="en-US" altLang="zh-CN" sz="2000">
                  <a:solidFill>
                    <a:srgbClr val="000000"/>
                  </a:solidFill>
                  <a:latin typeface="微软雅黑" panose="020B0503020204020204" pitchFamily="34" charset="-122"/>
                  <a:ea typeface="微软雅黑" panose="020B0503020204020204" pitchFamily="34" charset="-122"/>
                  <a:cs typeface="Consolas" panose="020B0609020204030204" pitchFamily="49" charset="0"/>
                </a:rPr>
                <a:t>0 → 1 </a:t>
              </a:r>
              <a:r>
                <a:rPr lang="zh-CN" altLang="en-US" sz="2000">
                  <a:solidFill>
                    <a:srgbClr val="000000"/>
                  </a:solidFill>
                  <a:latin typeface="微软雅黑" panose="020B0503020204020204" pitchFamily="34" charset="-122"/>
                  <a:ea typeface="微软雅黑" panose="020B0503020204020204" pitchFamily="34" charset="-122"/>
                  <a:cs typeface="Consolas" panose="020B0609020204030204" pitchFamily="49" charset="0"/>
                </a:rPr>
                <a:t>：</a:t>
              </a:r>
              <a:r>
                <a:rPr lang="en-US" altLang="zh-CN" sz="2000">
                  <a:solidFill>
                    <a:srgbClr val="000000"/>
                  </a:solidFill>
                  <a:latin typeface="微软雅黑" panose="020B0503020204020204" pitchFamily="34" charset="-122"/>
                  <a:ea typeface="微软雅黑" panose="020B0503020204020204" pitchFamily="34" charset="-122"/>
                </a:rPr>
                <a:t>1</a:t>
              </a:r>
            </a:p>
            <a:p>
              <a:r>
                <a:rPr lang="en-US" altLang="zh-CN" sz="2000">
                  <a:solidFill>
                    <a:srgbClr val="000000"/>
                  </a:solidFill>
                  <a:latin typeface="微软雅黑" panose="020B0503020204020204" pitchFamily="34" charset="-122"/>
                  <a:ea typeface="微软雅黑" panose="020B0503020204020204" pitchFamily="34" charset="-122"/>
                  <a:cs typeface="Consolas" panose="020B0609020204030204" pitchFamily="49" charset="0"/>
                </a:rPr>
                <a:t>0 → 2 </a:t>
              </a:r>
              <a:r>
                <a:rPr lang="zh-CN" altLang="en-US" sz="2000">
                  <a:solidFill>
                    <a:srgbClr val="000000"/>
                  </a:solidFill>
                  <a:latin typeface="微软雅黑" panose="020B0503020204020204" pitchFamily="34" charset="-122"/>
                  <a:ea typeface="微软雅黑" panose="020B0503020204020204" pitchFamily="34" charset="-122"/>
                  <a:cs typeface="Consolas" panose="020B0609020204030204" pitchFamily="49" charset="0"/>
                </a:rPr>
                <a:t>：</a:t>
              </a:r>
              <a:r>
                <a:rPr lang="en-US" altLang="zh-CN" sz="2000">
                  <a:solidFill>
                    <a:srgbClr val="000000"/>
                  </a:solidFill>
                  <a:latin typeface="微软雅黑" panose="020B0503020204020204" pitchFamily="34" charset="-122"/>
                  <a:ea typeface="微软雅黑" panose="020B0503020204020204" pitchFamily="34" charset="-122"/>
                </a:rPr>
                <a:t>1</a:t>
              </a:r>
            </a:p>
            <a:p>
              <a:r>
                <a:rPr lang="en-US" altLang="zh-CN" sz="2000">
                  <a:solidFill>
                    <a:srgbClr val="000000"/>
                  </a:solidFill>
                  <a:latin typeface="微软雅黑" panose="020B0503020204020204" pitchFamily="34" charset="-122"/>
                  <a:ea typeface="微软雅黑" panose="020B0503020204020204" pitchFamily="34" charset="-122"/>
                  <a:cs typeface="Consolas" panose="020B0609020204030204" pitchFamily="49" charset="0"/>
                </a:rPr>
                <a:t>0 → 1 → 5 </a:t>
              </a:r>
              <a:r>
                <a:rPr lang="zh-CN" altLang="en-US" sz="2000">
                  <a:solidFill>
                    <a:srgbClr val="000000"/>
                  </a:solidFill>
                  <a:latin typeface="微软雅黑" panose="020B0503020204020204" pitchFamily="34" charset="-122"/>
                  <a:ea typeface="微软雅黑" panose="020B0503020204020204" pitchFamily="34" charset="-122"/>
                  <a:cs typeface="Consolas" panose="020B0609020204030204" pitchFamily="49" charset="0"/>
                </a:rPr>
                <a:t>：</a:t>
              </a:r>
              <a:r>
                <a:rPr lang="en-US" altLang="zh-CN" sz="2000">
                  <a:solidFill>
                    <a:srgbClr val="000000"/>
                  </a:solidFill>
                  <a:latin typeface="微软雅黑" panose="020B0503020204020204" pitchFamily="34" charset="-122"/>
                  <a:ea typeface="微软雅黑" panose="020B0503020204020204" pitchFamily="34" charset="-122"/>
                </a:rPr>
                <a:t>2</a:t>
              </a:r>
            </a:p>
            <a:p>
              <a:r>
                <a:rPr lang="en-US" altLang="zh-CN" sz="2000">
                  <a:solidFill>
                    <a:srgbClr val="000000"/>
                  </a:solidFill>
                  <a:latin typeface="微软雅黑" panose="020B0503020204020204" pitchFamily="34" charset="-122"/>
                  <a:ea typeface="微软雅黑" panose="020B0503020204020204" pitchFamily="34" charset="-122"/>
                  <a:cs typeface="Consolas" panose="020B0609020204030204" pitchFamily="49" charset="0"/>
                </a:rPr>
                <a:t>0 → 2 → 3 </a:t>
              </a:r>
              <a:r>
                <a:rPr lang="zh-CN" altLang="en-US" sz="2000">
                  <a:solidFill>
                    <a:srgbClr val="000000"/>
                  </a:solidFill>
                  <a:latin typeface="微软雅黑" panose="020B0503020204020204" pitchFamily="34" charset="-122"/>
                  <a:ea typeface="微软雅黑" panose="020B0503020204020204" pitchFamily="34" charset="-122"/>
                  <a:cs typeface="Consolas" panose="020B0609020204030204" pitchFamily="49" charset="0"/>
                </a:rPr>
                <a:t>：</a:t>
              </a:r>
              <a:r>
                <a:rPr lang="en-US" altLang="zh-CN" sz="2000">
                  <a:solidFill>
                    <a:srgbClr val="000000"/>
                  </a:solidFill>
                  <a:latin typeface="微软雅黑" panose="020B0503020204020204" pitchFamily="34" charset="-122"/>
                  <a:ea typeface="微软雅黑" panose="020B0503020204020204" pitchFamily="34" charset="-122"/>
                </a:rPr>
                <a:t>2</a:t>
              </a:r>
            </a:p>
            <a:p>
              <a:r>
                <a:rPr lang="en-US" altLang="zh-CN" sz="2000">
                  <a:solidFill>
                    <a:srgbClr val="000000"/>
                  </a:solidFill>
                  <a:latin typeface="微软雅黑" panose="020B0503020204020204" pitchFamily="34" charset="-122"/>
                  <a:ea typeface="微软雅黑" panose="020B0503020204020204" pitchFamily="34" charset="-122"/>
                  <a:cs typeface="Consolas" panose="020B0609020204030204" pitchFamily="49" charset="0"/>
                </a:rPr>
                <a:t>0 → 2 → 4 </a:t>
              </a:r>
              <a:r>
                <a:rPr lang="zh-CN" altLang="en-US" sz="2000">
                  <a:solidFill>
                    <a:srgbClr val="000000"/>
                  </a:solidFill>
                  <a:latin typeface="微软雅黑" panose="020B0503020204020204" pitchFamily="34" charset="-122"/>
                  <a:ea typeface="微软雅黑" panose="020B0503020204020204" pitchFamily="34" charset="-122"/>
                  <a:cs typeface="Consolas" panose="020B0609020204030204" pitchFamily="49" charset="0"/>
                </a:rPr>
                <a:t>：</a:t>
              </a:r>
              <a:r>
                <a:rPr lang="en-US" altLang="zh-CN" sz="2000">
                  <a:solidFill>
                    <a:srgbClr val="000000"/>
                  </a:solidFill>
                  <a:latin typeface="微软雅黑" panose="020B0503020204020204" pitchFamily="34" charset="-122"/>
                  <a:ea typeface="微软雅黑" panose="020B0503020204020204" pitchFamily="34" charset="-122"/>
                </a:rPr>
                <a:t>2</a:t>
              </a:r>
            </a:p>
          </p:txBody>
        </p:sp>
        <p:sp>
          <p:nvSpPr>
            <p:cNvPr id="77" name="TextBox 76"/>
            <p:cNvSpPr txBox="1"/>
            <p:nvPr/>
          </p:nvSpPr>
          <p:spPr>
            <a:xfrm>
              <a:off x="1000100" y="2928934"/>
              <a:ext cx="4786346" cy="398780"/>
            </a:xfrm>
            <a:prstGeom prst="rect">
              <a:avLst/>
            </a:prstGeom>
            <a:noFill/>
          </p:spPr>
          <p:txBody>
            <a:bodyPr wrap="square" rtlCol="0">
              <a:spAutoFit/>
            </a:bodyPr>
            <a:lstStyle/>
            <a:p>
              <a:r>
                <a:rPr lang="zh-CN" altLang="zh-CN" sz="2000">
                  <a:solidFill>
                    <a:srgbClr val="000000"/>
                  </a:solidFill>
                  <a:latin typeface="微软雅黑" panose="020B0503020204020204" pitchFamily="34" charset="-122"/>
                  <a:ea typeface="微软雅黑" panose="020B0503020204020204" pitchFamily="34" charset="-122"/>
                  <a:cs typeface="Consolas" panose="020B0609020204030204" pitchFamily="49" charset="0"/>
                </a:rPr>
                <a:t>起始点</a:t>
              </a:r>
              <a:r>
                <a:rPr lang="en-US" altLang="zh-CN" sz="2000">
                  <a:solidFill>
                    <a:srgbClr val="000000"/>
                  </a:solidFill>
                  <a:latin typeface="微软雅黑" panose="020B0503020204020204" pitchFamily="34" charset="-122"/>
                  <a:ea typeface="微软雅黑" panose="020B0503020204020204" pitchFamily="34" charset="-122"/>
                  <a:cs typeface="Consolas" panose="020B0609020204030204" pitchFamily="49" charset="0"/>
                </a:rPr>
                <a:t>0</a:t>
              </a:r>
              <a:r>
                <a:rPr lang="zh-CN" altLang="zh-CN" sz="2000">
                  <a:solidFill>
                    <a:srgbClr val="000000"/>
                  </a:solidFill>
                  <a:latin typeface="微软雅黑" panose="020B0503020204020204" pitchFamily="34" charset="-122"/>
                  <a:ea typeface="微软雅黑" panose="020B0503020204020204" pitchFamily="34" charset="-122"/>
                  <a:cs typeface="Consolas" panose="020B0609020204030204" pitchFamily="49" charset="0"/>
                </a:rPr>
                <a:t>到图中</a:t>
              </a:r>
              <a:r>
                <a:rPr lang="zh-CN" altLang="en-US" sz="2000">
                  <a:solidFill>
                    <a:srgbClr val="000000"/>
                  </a:solidFill>
                  <a:latin typeface="微软雅黑" panose="020B0503020204020204" pitchFamily="34" charset="-122"/>
                  <a:ea typeface="微软雅黑" panose="020B0503020204020204" pitchFamily="34" charset="-122"/>
                  <a:cs typeface="Consolas" panose="020B0609020204030204" pitchFamily="49" charset="0"/>
                </a:rPr>
                <a:t>其他</a:t>
              </a:r>
              <a:r>
                <a:rPr lang="zh-CN" altLang="zh-CN" sz="2000">
                  <a:solidFill>
                    <a:srgbClr val="000000"/>
                  </a:solidFill>
                  <a:latin typeface="微软雅黑" panose="020B0503020204020204" pitchFamily="34" charset="-122"/>
                  <a:ea typeface="微软雅黑" panose="020B0503020204020204" pitchFamily="34" charset="-122"/>
                  <a:cs typeface="Consolas" panose="020B0609020204030204" pitchFamily="49" charset="0"/>
                </a:rPr>
                <a:t>顶点的</a:t>
              </a:r>
              <a:r>
                <a:rPr lang="zh-CN" altLang="en-US" sz="2000">
                  <a:solidFill>
                    <a:srgbClr val="000000"/>
                  </a:solidFill>
                  <a:latin typeface="微软雅黑" panose="020B0503020204020204" pitchFamily="34" charset="-122"/>
                  <a:ea typeface="微软雅黑" panose="020B0503020204020204" pitchFamily="34" charset="-122"/>
                  <a:cs typeface="Consolas" panose="020B0609020204030204" pitchFamily="49" charset="0"/>
                </a:rPr>
                <a:t>最短</a:t>
              </a:r>
              <a:r>
                <a:rPr lang="zh-CN" altLang="zh-CN" sz="2000">
                  <a:solidFill>
                    <a:srgbClr val="000000"/>
                  </a:solidFill>
                  <a:latin typeface="微软雅黑" panose="020B0503020204020204" pitchFamily="34" charset="-122"/>
                  <a:ea typeface="微软雅黑" panose="020B0503020204020204" pitchFamily="34" charset="-122"/>
                  <a:cs typeface="Consolas" panose="020B0609020204030204" pitchFamily="49" charset="0"/>
                </a:rPr>
                <a:t>路径长度</a:t>
              </a:r>
              <a:r>
                <a:rPr lang="zh-CN" altLang="en-US" sz="2000">
                  <a:solidFill>
                    <a:srgbClr val="000000"/>
                  </a:solidFill>
                  <a:latin typeface="微软雅黑" panose="020B0503020204020204" pitchFamily="34" charset="-122"/>
                  <a:ea typeface="微软雅黑" panose="020B0503020204020204" pitchFamily="34" charset="-122"/>
                  <a:cs typeface="Consolas" panose="020B0609020204030204" pitchFamily="49" charset="0"/>
                </a:rPr>
                <a:t>：</a:t>
              </a:r>
            </a:p>
          </p:txBody>
        </p:sp>
      </p:grpSp>
      <p:grpSp>
        <p:nvGrpSpPr>
          <p:cNvPr id="89" name="组合 88"/>
          <p:cNvGrpSpPr/>
          <p:nvPr/>
        </p:nvGrpSpPr>
        <p:grpSpPr>
          <a:xfrm>
            <a:off x="1521157" y="4518221"/>
            <a:ext cx="3311867" cy="1928826"/>
            <a:chOff x="1760199" y="4214818"/>
            <a:chExt cx="3311867" cy="1928826"/>
          </a:xfrm>
        </p:grpSpPr>
        <p:sp>
          <p:nvSpPr>
            <p:cNvPr id="62" name="Oval 55"/>
            <p:cNvSpPr>
              <a:spLocks noChangeArrowheads="1"/>
            </p:cNvSpPr>
            <p:nvPr>
              <p:custDataLst>
                <p:tags r:id="rId2"/>
              </p:custDataLst>
            </p:nvPr>
          </p:nvSpPr>
          <p:spPr bwMode="auto">
            <a:xfrm>
              <a:off x="2546017" y="4972262"/>
              <a:ext cx="331567" cy="336150"/>
            </a:xfrm>
            <a:prstGeom prst="ellipse">
              <a:avLst/>
            </a:prstGeom>
            <a:gradFill>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5"/>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algn="ctr" fontAlgn="base">
                <a:spcBef>
                  <a:spcPct val="0"/>
                </a:spcBef>
                <a:spcAft>
                  <a:spcPct val="0"/>
                </a:spcAft>
              </a:pPr>
              <a:r>
                <a:rPr lang="en-US" altLang="zh-CN" sz="1600">
                  <a:solidFill>
                    <a:srgbClr val="FFFFFF"/>
                  </a:solidFill>
                  <a:latin typeface="微软雅黑" panose="020B0503020204020204" pitchFamily="34" charset="-122"/>
                  <a:ea typeface="微软雅黑" panose="020B0503020204020204" pitchFamily="34" charset="-122"/>
                  <a:cs typeface="Consolas" panose="020B0609020204030204" pitchFamily="49" charset="0"/>
                </a:rPr>
                <a:t>1</a:t>
              </a:r>
            </a:p>
          </p:txBody>
        </p:sp>
        <p:sp>
          <p:nvSpPr>
            <p:cNvPr id="63" name="Oval 54"/>
            <p:cNvSpPr>
              <a:spLocks noChangeArrowheads="1"/>
            </p:cNvSpPr>
            <p:nvPr>
              <p:custDataLst>
                <p:tags r:id="rId3"/>
              </p:custDataLst>
            </p:nvPr>
          </p:nvSpPr>
          <p:spPr bwMode="auto">
            <a:xfrm>
              <a:off x="4587575" y="5469298"/>
              <a:ext cx="331567" cy="336150"/>
            </a:xfrm>
            <a:prstGeom prst="ellipse">
              <a:avLst/>
            </a:prstGeom>
            <a:gradFill>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5"/>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algn="ctr" fontAlgn="base">
                <a:spcBef>
                  <a:spcPct val="0"/>
                </a:spcBef>
                <a:spcAft>
                  <a:spcPct val="0"/>
                </a:spcAft>
              </a:pPr>
              <a:r>
                <a:rPr lang="en-US" altLang="zh-CN" sz="1600">
                  <a:solidFill>
                    <a:srgbClr val="FFFFFF"/>
                  </a:solidFill>
                  <a:latin typeface="微软雅黑" panose="020B0503020204020204" pitchFamily="34" charset="-122"/>
                  <a:ea typeface="微软雅黑" panose="020B0503020204020204" pitchFamily="34" charset="-122"/>
                  <a:cs typeface="Consolas" panose="020B0609020204030204" pitchFamily="49" charset="0"/>
                </a:rPr>
                <a:t>4</a:t>
              </a:r>
            </a:p>
          </p:txBody>
        </p:sp>
        <p:sp>
          <p:nvSpPr>
            <p:cNvPr id="64" name="Oval 53"/>
            <p:cNvSpPr>
              <a:spLocks noChangeArrowheads="1"/>
            </p:cNvSpPr>
            <p:nvPr>
              <p:custDataLst>
                <p:tags r:id="rId4"/>
              </p:custDataLst>
            </p:nvPr>
          </p:nvSpPr>
          <p:spPr bwMode="auto">
            <a:xfrm>
              <a:off x="3260397" y="4972262"/>
              <a:ext cx="331567" cy="336150"/>
            </a:xfrm>
            <a:prstGeom prst="ellipse">
              <a:avLst/>
            </a:prstGeom>
            <a:gradFill>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 pos="0">
                  <a:srgbClr val="3B3E4D">
                    <a:lumMod val="90000"/>
                    <a:lumOff val="10000"/>
                  </a:srgbClr>
                </a:gs>
                <a:gs pos="50000">
                  <a:srgbClr val="3B3E4D">
                    <a:lumMod val="95000"/>
                    <a:lumOff val="5000"/>
                  </a:srgbClr>
                </a:gs>
                <a:gs pos="100000">
                  <a:srgbClr val="3B3E4D">
                    <a:lumMod val="95000"/>
                    <a:lumOff val="5000"/>
                  </a:srgbClr>
                </a:gs>
              </a:gsLst>
              <a:lin ang="5400000" scaled="0"/>
            </a:gradFill>
            <a:ln>
              <a:solidFill>
                <a:schemeClr val="accent2"/>
              </a:solidFill>
            </a:ln>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lstStyle/>
            <a:p>
              <a:pPr algn="ctr" fontAlgn="base">
                <a:spcBef>
                  <a:spcPct val="0"/>
                </a:spcBef>
                <a:spcAft>
                  <a:spcPct val="0"/>
                </a:spcAft>
              </a:pPr>
              <a:r>
                <a:rPr lang="en-US" altLang="zh-CN" sz="1600">
                  <a:solidFill>
                    <a:srgbClr val="FFFFFF"/>
                  </a:solidFill>
                  <a:latin typeface="微软雅黑" panose="020B0503020204020204" pitchFamily="34" charset="-122"/>
                  <a:ea typeface="微软雅黑" panose="020B0503020204020204" pitchFamily="34" charset="-122"/>
                  <a:cs typeface="Consolas" panose="020B0609020204030204" pitchFamily="49" charset="0"/>
                </a:rPr>
                <a:t>0</a:t>
              </a:r>
            </a:p>
          </p:txBody>
        </p:sp>
        <p:sp>
          <p:nvSpPr>
            <p:cNvPr id="65" name="Oval 52"/>
            <p:cNvSpPr>
              <a:spLocks noChangeArrowheads="1"/>
            </p:cNvSpPr>
            <p:nvPr>
              <p:custDataLst>
                <p:tags r:id="rId5"/>
              </p:custDataLst>
            </p:nvPr>
          </p:nvSpPr>
          <p:spPr bwMode="auto">
            <a:xfrm>
              <a:off x="3969227" y="4972262"/>
              <a:ext cx="331567" cy="336150"/>
            </a:xfrm>
            <a:prstGeom prst="ellipse">
              <a:avLst/>
            </a:prstGeom>
            <a:gradFill>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5"/>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algn="ctr" fontAlgn="base">
                <a:spcBef>
                  <a:spcPct val="0"/>
                </a:spcBef>
                <a:spcAft>
                  <a:spcPct val="0"/>
                </a:spcAft>
              </a:pPr>
              <a:r>
                <a:rPr lang="en-US" altLang="zh-CN" sz="1600">
                  <a:solidFill>
                    <a:srgbClr val="FFFFFF"/>
                  </a:solidFill>
                  <a:latin typeface="微软雅黑" panose="020B0503020204020204" pitchFamily="34" charset="-122"/>
                  <a:ea typeface="微软雅黑" panose="020B0503020204020204" pitchFamily="34" charset="-122"/>
                  <a:cs typeface="Consolas" panose="020B0609020204030204" pitchFamily="49" charset="0"/>
                </a:rPr>
                <a:t>2</a:t>
              </a:r>
            </a:p>
          </p:txBody>
        </p:sp>
        <p:sp>
          <p:nvSpPr>
            <p:cNvPr id="66" name="Oval 51"/>
            <p:cNvSpPr>
              <a:spLocks noChangeArrowheads="1"/>
            </p:cNvSpPr>
            <p:nvPr>
              <p:custDataLst>
                <p:tags r:id="rId6"/>
              </p:custDataLst>
            </p:nvPr>
          </p:nvSpPr>
          <p:spPr bwMode="auto">
            <a:xfrm>
              <a:off x="4455849" y="4470268"/>
              <a:ext cx="331567" cy="336150"/>
            </a:xfrm>
            <a:prstGeom prst="ellipse">
              <a:avLst/>
            </a:prstGeom>
            <a:gradFill>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5"/>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algn="ctr" fontAlgn="base">
                <a:spcBef>
                  <a:spcPct val="0"/>
                </a:spcBef>
                <a:spcAft>
                  <a:spcPct val="0"/>
                </a:spcAft>
              </a:pPr>
              <a:r>
                <a:rPr lang="en-US" altLang="zh-CN" sz="1600">
                  <a:solidFill>
                    <a:srgbClr val="FFFFFF"/>
                  </a:solidFill>
                  <a:latin typeface="微软雅黑" panose="020B0503020204020204" pitchFamily="34" charset="-122"/>
                  <a:ea typeface="微软雅黑" panose="020B0503020204020204" pitchFamily="34" charset="-122"/>
                  <a:cs typeface="Consolas" panose="020B0609020204030204" pitchFamily="49" charset="0"/>
                </a:rPr>
                <a:t>3</a:t>
              </a:r>
            </a:p>
          </p:txBody>
        </p:sp>
        <p:sp>
          <p:nvSpPr>
            <p:cNvPr id="68" name="AutoShape 49"/>
            <p:cNvSpPr>
              <a:spLocks noChangeShapeType="1"/>
            </p:cNvSpPr>
            <p:nvPr>
              <p:custDataLst>
                <p:tags r:id="rId7"/>
              </p:custDataLst>
            </p:nvPr>
          </p:nvSpPr>
          <p:spPr bwMode="auto">
            <a:xfrm>
              <a:off x="3591963" y="5141325"/>
              <a:ext cx="377263" cy="989"/>
            </a:xfrm>
            <a:prstGeom prst="straightConnector1">
              <a:avLst/>
            </a:prstGeom>
            <a:ln w="19050">
              <a:solidFill>
                <a:schemeClr val="dk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69" name="Oval 48"/>
            <p:cNvSpPr>
              <a:spLocks noChangeArrowheads="1"/>
            </p:cNvSpPr>
            <p:nvPr>
              <p:custDataLst>
                <p:tags r:id="rId8"/>
              </p:custDataLst>
            </p:nvPr>
          </p:nvSpPr>
          <p:spPr bwMode="auto">
            <a:xfrm>
              <a:off x="1760199" y="4972262"/>
              <a:ext cx="331567" cy="336150"/>
            </a:xfrm>
            <a:prstGeom prst="ellipse">
              <a:avLst/>
            </a:prstGeom>
            <a:gradFill>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5"/>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algn="ctr" fontAlgn="base">
                <a:spcBef>
                  <a:spcPct val="0"/>
                </a:spcBef>
                <a:spcAft>
                  <a:spcPct val="0"/>
                </a:spcAft>
              </a:pPr>
              <a:r>
                <a:rPr lang="en-US" altLang="zh-CN" sz="1600">
                  <a:solidFill>
                    <a:srgbClr val="FFFFFF"/>
                  </a:solidFill>
                  <a:latin typeface="微软雅黑" panose="020B0503020204020204" pitchFamily="34" charset="-122"/>
                  <a:ea typeface="微软雅黑" panose="020B0503020204020204" pitchFamily="34" charset="-122"/>
                  <a:cs typeface="Consolas" panose="020B0609020204030204" pitchFamily="49" charset="0"/>
                </a:rPr>
                <a:t>5</a:t>
              </a:r>
            </a:p>
          </p:txBody>
        </p:sp>
        <p:cxnSp>
          <p:nvCxnSpPr>
            <p:cNvPr id="79" name="直接箭头连接符 78"/>
            <p:cNvCxnSpPr>
              <a:stCxn id="65" idx="7"/>
              <a:endCxn id="66" idx="3"/>
            </p:cNvCxnSpPr>
            <p:nvPr>
              <p:custDataLst>
                <p:tags r:id="rId9"/>
              </p:custDataLst>
            </p:nvPr>
          </p:nvCxnSpPr>
          <p:spPr>
            <a:xfrm rot="5400000" flipH="1" flipV="1">
              <a:off x="4246171" y="4763256"/>
              <a:ext cx="264300" cy="252169"/>
            </a:xfrm>
            <a:prstGeom prst="straightConnector1">
              <a:avLst/>
            </a:prstGeom>
            <a:ln w="19050">
              <a:solidFill>
                <a:schemeClr val="dk1"/>
              </a:solidFill>
              <a:tailEnd type="arrow"/>
            </a:ln>
          </p:spPr>
          <p:style>
            <a:lnRef idx="2">
              <a:schemeClr val="dk1"/>
            </a:lnRef>
            <a:fillRef idx="0">
              <a:schemeClr val="dk1"/>
            </a:fillRef>
            <a:effectRef idx="1">
              <a:schemeClr val="dk1"/>
            </a:effectRef>
            <a:fontRef idx="minor">
              <a:schemeClr val="tx1"/>
            </a:fontRef>
          </p:style>
        </p:cxnSp>
        <p:cxnSp>
          <p:nvCxnSpPr>
            <p:cNvPr id="81" name="直接箭头连接符 80"/>
            <p:cNvCxnSpPr>
              <a:stCxn id="65" idx="5"/>
              <a:endCxn id="63" idx="2"/>
            </p:cNvCxnSpPr>
            <p:nvPr>
              <p:custDataLst>
                <p:tags r:id="rId10"/>
              </p:custDataLst>
            </p:nvPr>
          </p:nvCxnSpPr>
          <p:spPr>
            <a:xfrm rot="16200000" flipH="1">
              <a:off x="4230812" y="5280609"/>
              <a:ext cx="378189" cy="335338"/>
            </a:xfrm>
            <a:prstGeom prst="straightConnector1">
              <a:avLst/>
            </a:prstGeom>
            <a:ln w="19050">
              <a:solidFill>
                <a:schemeClr val="dk1"/>
              </a:solidFill>
              <a:tailEnd type="arrow"/>
            </a:ln>
          </p:spPr>
          <p:style>
            <a:lnRef idx="2">
              <a:schemeClr val="dk1"/>
            </a:lnRef>
            <a:fillRef idx="0">
              <a:schemeClr val="dk1"/>
            </a:fillRef>
            <a:effectRef idx="1">
              <a:schemeClr val="dk1"/>
            </a:effectRef>
            <a:fontRef idx="minor">
              <a:schemeClr val="tx1"/>
            </a:fontRef>
          </p:style>
        </p:cxnSp>
        <p:sp>
          <p:nvSpPr>
            <p:cNvPr id="82" name="椭圆 81"/>
            <p:cNvSpPr/>
            <p:nvPr>
              <p:custDataLst>
                <p:tags r:id="rId11"/>
              </p:custDataLst>
            </p:nvPr>
          </p:nvSpPr>
          <p:spPr>
            <a:xfrm>
              <a:off x="2611928" y="4694788"/>
              <a:ext cx="1643074" cy="1000132"/>
            </a:xfrm>
            <a:prstGeom prst="ellipse">
              <a:avLst/>
            </a:prstGeom>
            <a:ln w="19050">
              <a:solidFill>
                <a:schemeClr val="accent1"/>
              </a:solidFill>
              <a:prstDash val="dash"/>
              <a:tailEnd type="none"/>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srgbClr val="525252"/>
                </a:solidFill>
              </a:endParaRPr>
            </a:p>
          </p:txBody>
        </p:sp>
        <p:sp>
          <p:nvSpPr>
            <p:cNvPr id="83" name="椭圆 82"/>
            <p:cNvSpPr/>
            <p:nvPr>
              <p:custDataLst>
                <p:tags r:id="rId12"/>
              </p:custDataLst>
            </p:nvPr>
          </p:nvSpPr>
          <p:spPr>
            <a:xfrm>
              <a:off x="1817164" y="4214818"/>
              <a:ext cx="3254902" cy="1928826"/>
            </a:xfrm>
            <a:prstGeom prst="ellipse">
              <a:avLst/>
            </a:prstGeom>
            <a:ln w="19050">
              <a:solidFill>
                <a:schemeClr val="accent1"/>
              </a:solidFill>
              <a:prstDash val="dash"/>
              <a:tailEnd type="none"/>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srgbClr val="525252"/>
                </a:solidFill>
              </a:endParaRPr>
            </a:p>
          </p:txBody>
        </p:sp>
        <p:cxnSp>
          <p:nvCxnSpPr>
            <p:cNvPr id="85" name="直接箭头连接符 84"/>
            <p:cNvCxnSpPr>
              <a:stCxn id="62" idx="2"/>
              <a:endCxn id="69" idx="6"/>
            </p:cNvCxnSpPr>
            <p:nvPr>
              <p:custDataLst>
                <p:tags r:id="rId13"/>
              </p:custDataLst>
            </p:nvPr>
          </p:nvCxnSpPr>
          <p:spPr>
            <a:xfrm rot="10800000">
              <a:off x="2091767" y="5140337"/>
              <a:ext cx="454251" cy="1588"/>
            </a:xfrm>
            <a:prstGeom prst="straightConnector1">
              <a:avLst/>
            </a:prstGeom>
            <a:ln w="19050">
              <a:solidFill>
                <a:schemeClr val="dk1"/>
              </a:solidFill>
              <a:tailEnd type="arrow"/>
            </a:ln>
          </p:spPr>
          <p:style>
            <a:lnRef idx="2">
              <a:schemeClr val="dk1"/>
            </a:lnRef>
            <a:fillRef idx="0">
              <a:schemeClr val="dk1"/>
            </a:fillRef>
            <a:effectRef idx="1">
              <a:schemeClr val="dk1"/>
            </a:effectRef>
            <a:fontRef idx="minor">
              <a:schemeClr val="tx1"/>
            </a:fontRef>
          </p:style>
        </p:cxnSp>
        <p:cxnSp>
          <p:nvCxnSpPr>
            <p:cNvPr id="87" name="直接箭头连接符 86"/>
            <p:cNvCxnSpPr>
              <a:stCxn id="64" idx="2"/>
              <a:endCxn id="62" idx="6"/>
            </p:cNvCxnSpPr>
            <p:nvPr>
              <p:custDataLst>
                <p:tags r:id="rId14"/>
              </p:custDataLst>
            </p:nvPr>
          </p:nvCxnSpPr>
          <p:spPr>
            <a:xfrm rot="10800000">
              <a:off x="2877585" y="5140337"/>
              <a:ext cx="382813" cy="1588"/>
            </a:xfrm>
            <a:prstGeom prst="straightConnector1">
              <a:avLst/>
            </a:prstGeom>
            <a:ln w="19050">
              <a:solidFill>
                <a:schemeClr val="dk1"/>
              </a:solidFill>
              <a:tailEnd type="arrow"/>
            </a:ln>
          </p:spPr>
          <p:style>
            <a:lnRef idx="2">
              <a:schemeClr val="dk1"/>
            </a:lnRef>
            <a:fillRef idx="0">
              <a:schemeClr val="dk1"/>
            </a:fillRef>
            <a:effectRef idx="1">
              <a:schemeClr val="dk1"/>
            </a:effectRef>
            <a:fontRef idx="minor">
              <a:schemeClr val="tx1"/>
            </a:fontRef>
          </p:style>
        </p:cxnSp>
      </p:grpSp>
      <p:sp>
        <p:nvSpPr>
          <p:cNvPr id="88" name="右箭头 87"/>
          <p:cNvSpPr/>
          <p:nvPr>
            <p:custDataLst>
              <p:tags r:id="rId1"/>
            </p:custDataLst>
          </p:nvPr>
        </p:nvSpPr>
        <p:spPr>
          <a:xfrm>
            <a:off x="4704787" y="2238615"/>
            <a:ext cx="1143008" cy="400110"/>
          </a:xfrm>
          <a:prstGeom prst="rightArrow">
            <a:avLst/>
          </a:prstGeom>
          <a:gradFill>
            <a:gsLst>
              <a:gs pos="0">
                <a:srgbClr val="C0262E"/>
              </a:gs>
              <a:gs pos="100000">
                <a:srgbClr val="CD5158"/>
              </a:gs>
            </a:gsLst>
          </a:gradFill>
          <a:ln>
            <a:solidFill>
              <a:schemeClr val="accent2"/>
            </a:solidFill>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solidFill>
                <a:schemeClr val="dk1"/>
              </a:solidFill>
            </a:endParaRPr>
          </a:p>
        </p:txBody>
      </p:sp>
      <p:sp>
        <p:nvSpPr>
          <p:cNvPr id="38" name="文本框 37"/>
          <p:cNvSpPr txBox="1"/>
          <p:nvPr/>
        </p:nvSpPr>
        <p:spPr>
          <a:xfrm>
            <a:off x="1073369" y="144242"/>
            <a:ext cx="3141980" cy="460375"/>
          </a:xfrm>
          <a:prstGeom prst="rect">
            <a:avLst/>
          </a:prstGeom>
          <a:noFill/>
        </p:spPr>
        <p:txBody>
          <a:bodyPr wrap="none" rtlCol="0" anchor="ctr">
            <a:spAutoFit/>
          </a:bodyPr>
          <a:lstStyle/>
          <a:p>
            <a:r>
              <a:rPr lang="en-US" altLang="zh-CN" sz="2400">
                <a:solidFill>
                  <a:schemeClr val="accent1"/>
                </a:solidFill>
                <a:latin typeface="微软雅黑" panose="020B0503020204020204" pitchFamily="34" charset="-122"/>
                <a:ea typeface="微软雅黑" panose="020B0503020204020204" pitchFamily="34" charset="-122"/>
                <a:cs typeface="Arial" panose="020B0604020202020204"/>
              </a:rPr>
              <a:t>7.4 </a:t>
            </a:r>
            <a:r>
              <a:rPr lang="zh-CN" altLang="en-US" sz="2400">
                <a:solidFill>
                  <a:schemeClr val="accent1"/>
                </a:solidFill>
                <a:latin typeface="微软雅黑" panose="020B0503020204020204" pitchFamily="34" charset="-122"/>
                <a:ea typeface="微软雅黑" panose="020B0503020204020204" pitchFamily="34" charset="-122"/>
                <a:cs typeface="Arial" panose="020B0604020202020204"/>
              </a:rPr>
              <a:t>图遍历算法的应用</a:t>
            </a:r>
          </a:p>
        </p:txBody>
      </p:sp>
      <p:sp>
        <p:nvSpPr>
          <p:cNvPr id="39" name="Text Box 5"/>
          <p:cNvSpPr txBox="1">
            <a:spLocks noChangeArrowheads="1"/>
          </p:cNvSpPr>
          <p:nvPr/>
        </p:nvSpPr>
        <p:spPr bwMode="auto">
          <a:xfrm>
            <a:off x="1038673" y="847545"/>
            <a:ext cx="4846561" cy="398780"/>
          </a:xfrm>
          <a:prstGeom prst="rect">
            <a:avLst/>
          </a:prstGeom>
          <a:noFill/>
        </p:spPr>
        <p:txBody>
          <a:bodyPr wrap="square">
            <a:spAutoFit/>
          </a:bodyPr>
          <a:lstStyle>
            <a:defPPr>
              <a:defRPr lang="zh-CN"/>
            </a:defPPr>
            <a:lvl1pPr marL="342900" marR="0" lvl="0" indent="-342900" fontAlgn="auto">
              <a:lnSpc>
                <a:spcPct val="100000"/>
              </a:lnSpc>
              <a:spcBef>
                <a:spcPts val="0"/>
              </a:spcBef>
              <a:spcAft>
                <a:spcPts val="0"/>
              </a:spcAft>
              <a:buClrTx/>
              <a:buSzTx/>
              <a:buFont typeface="Wingdings" panose="05000000000000000000" pitchFamily="2" charset="2"/>
              <a:buChar char="l"/>
              <a:defRPr kumimoji="0" sz="2000" b="0" i="0" u="none" strike="noStrike" cap="none" spc="0" normalizeH="0" baseline="0">
                <a:ln>
                  <a:noFill/>
                </a:ln>
                <a:solidFill>
                  <a:srgbClr val="A5A5A5">
                    <a:lumMod val="50000"/>
                  </a:srgbClr>
                </a:solidFill>
                <a:effectLst/>
                <a:uLnTx/>
                <a:uFillTx/>
                <a:latin typeface="思源黑体 CN Heavy" panose="020B0A00000000000000" pitchFamily="34" charset="-122"/>
                <a:ea typeface="思源黑体 CN Heavy" panose="020B0A00000000000000" pitchFamily="34" charset="-122"/>
              </a:defRPr>
            </a:lvl1pPr>
          </a:lstStyle>
          <a:p>
            <a:r>
              <a:rPr lang="en-US" altLang="zh-CN">
                <a:solidFill>
                  <a:srgbClr val="000000"/>
                </a:solidFill>
                <a:latin typeface="微软雅黑" panose="020B0503020204020204" pitchFamily="34" charset="-122"/>
                <a:ea typeface="微软雅黑" panose="020B0503020204020204" pitchFamily="34" charset="-122"/>
              </a:rPr>
              <a:t>7.4.2 </a:t>
            </a:r>
            <a:r>
              <a:rPr lang="zh-CN" altLang="en-US">
                <a:solidFill>
                  <a:srgbClr val="000000"/>
                </a:solidFill>
                <a:latin typeface="微软雅黑" panose="020B0503020204020204" pitchFamily="34" charset="-122"/>
                <a:ea typeface="微软雅黑" panose="020B0503020204020204" pitchFamily="34" charset="-122"/>
              </a:rPr>
              <a:t>广度优先遍历算法的应用</a:t>
            </a:r>
          </a:p>
        </p:txBody>
      </p:sp>
      <p:pic>
        <p:nvPicPr>
          <p:cNvPr id="40" name="图片 39" descr="卡通人物&#10;&#10;描述已自动生成"/>
          <p:cNvPicPr>
            <a:picLocks noChangeAspect="1"/>
          </p:cNvPicPr>
          <p:nvPr/>
        </p:nvPicPr>
        <p:blipFill>
          <a:blip r:embed="rId29" cstate="print">
            <a:extLst>
              <a:ext uri="{28A0092B-C50C-407E-A947-70E740481C1C}">
                <a14:useLocalDpi xmlns:a14="http://schemas.microsoft.com/office/drawing/2010/main" val="0"/>
              </a:ext>
            </a:extLst>
          </a:blip>
          <a:stretch>
            <a:fillRect/>
          </a:stretch>
        </p:blipFill>
        <p:spPr>
          <a:xfrm>
            <a:off x="7067524" y="3589241"/>
            <a:ext cx="2790861" cy="2996280"/>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wipe(left)">
                                      <p:cBhvr>
                                        <p:cTn id="7" dur="500"/>
                                        <p:tgtEl>
                                          <p:spTgt spid="38"/>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39"/>
                                        </p:tgtEl>
                                        <p:attrNameLst>
                                          <p:attrName>style.visibility</p:attrName>
                                        </p:attrNameLst>
                                      </p:cBhvr>
                                      <p:to>
                                        <p:strVal val="visible"/>
                                      </p:to>
                                    </p:set>
                                    <p:anim calcmode="lin" valueType="num">
                                      <p:cBhvr additive="base">
                                        <p:cTn id="11" dur="500" fill="hold"/>
                                        <p:tgtEl>
                                          <p:spTgt spid="39"/>
                                        </p:tgtEl>
                                        <p:attrNameLst>
                                          <p:attrName>ppt_x</p:attrName>
                                        </p:attrNameLst>
                                      </p:cBhvr>
                                      <p:tavLst>
                                        <p:tav tm="0">
                                          <p:val>
                                            <p:strVal val="0-#ppt_w/2"/>
                                          </p:val>
                                        </p:tav>
                                        <p:tav tm="100000">
                                          <p:val>
                                            <p:strVal val="#ppt_x"/>
                                          </p:val>
                                        </p:tav>
                                      </p:tavLst>
                                    </p:anim>
                                    <p:anim calcmode="lin" valueType="num">
                                      <p:cBhvr additive="base">
                                        <p:cTn id="12" dur="500" fill="hold"/>
                                        <p:tgtEl>
                                          <p:spTgt spid="39"/>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1" presetClass="entr" presetSubtype="0" fill="hold" nodeType="afterEffect">
                                  <p:stCondLst>
                                    <p:cond delay="0"/>
                                  </p:stCondLst>
                                  <p:childTnLst>
                                    <p:set>
                                      <p:cBhvr>
                                        <p:cTn id="15" dur="1" fill="hold">
                                          <p:stCondLst>
                                            <p:cond delay="0"/>
                                          </p:stCondLst>
                                        </p:cTn>
                                        <p:tgtEl>
                                          <p:spTgt spid="60"/>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75"/>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88"/>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bldLvl="0" animBg="1"/>
      <p:bldP spid="38" grpId="0"/>
      <p:bldP spid="39" grpId="0"/>
    </p:bldLst>
  </p:timing>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5" name="组合 4"/>
          <p:cNvGrpSpPr/>
          <p:nvPr/>
        </p:nvGrpSpPr>
        <p:grpSpPr>
          <a:xfrm>
            <a:off x="2240669" y="3978256"/>
            <a:ext cx="2236087" cy="1340140"/>
            <a:chOff x="3008952" y="2151707"/>
            <a:chExt cx="2236087" cy="1340140"/>
          </a:xfrm>
        </p:grpSpPr>
        <p:sp>
          <p:nvSpPr>
            <p:cNvPr id="6" name="Oval 16"/>
            <p:cNvSpPr>
              <a:spLocks noChangeArrowheads="1"/>
            </p:cNvSpPr>
            <p:nvPr>
              <p:custDataLst>
                <p:tags r:id="rId1"/>
              </p:custDataLst>
            </p:nvPr>
          </p:nvSpPr>
          <p:spPr bwMode="auto">
            <a:xfrm>
              <a:off x="3975096" y="2151707"/>
              <a:ext cx="303799" cy="335035"/>
            </a:xfrm>
            <a:prstGeom prst="ellipse">
              <a:avLst/>
            </a:prstGeom>
            <a:gradFill>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5"/>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algn="ctr" fontAlgn="base">
                <a:spcBef>
                  <a:spcPct val="0"/>
                </a:spcBef>
                <a:spcAft>
                  <a:spcPct val="0"/>
                </a:spcAft>
              </a:pPr>
              <a:r>
                <a:rPr lang="en-US" altLang="zh-CN" sz="1600">
                  <a:solidFill>
                    <a:srgbClr val="FFFFFF"/>
                  </a:solidFill>
                  <a:latin typeface="Consolas" panose="020B0609020204030204" pitchFamily="49" charset="0"/>
                  <a:ea typeface="楷体" panose="02010609060101010101" pitchFamily="49" charset="-122"/>
                  <a:cs typeface="Consolas" panose="020B0609020204030204" pitchFamily="49" charset="0"/>
                </a:rPr>
                <a:t>1</a:t>
              </a:r>
            </a:p>
          </p:txBody>
        </p:sp>
        <p:sp>
          <p:nvSpPr>
            <p:cNvPr id="7" name="Oval 15"/>
            <p:cNvSpPr>
              <a:spLocks noChangeArrowheads="1"/>
            </p:cNvSpPr>
            <p:nvPr>
              <p:custDataLst>
                <p:tags r:id="rId2"/>
              </p:custDataLst>
            </p:nvPr>
          </p:nvSpPr>
          <p:spPr bwMode="auto">
            <a:xfrm>
              <a:off x="4941240" y="2151707"/>
              <a:ext cx="303799" cy="335035"/>
            </a:xfrm>
            <a:prstGeom prst="ellipse">
              <a:avLst/>
            </a:prstGeom>
            <a:gradFill>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5"/>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algn="ctr" fontAlgn="base">
                <a:spcBef>
                  <a:spcPct val="0"/>
                </a:spcBef>
                <a:spcAft>
                  <a:spcPct val="0"/>
                </a:spcAft>
              </a:pPr>
              <a:r>
                <a:rPr lang="en-US" altLang="zh-CN" sz="1600">
                  <a:solidFill>
                    <a:srgbClr val="FFFFFF"/>
                  </a:solidFill>
                  <a:latin typeface="Consolas" panose="020B0609020204030204" pitchFamily="49" charset="0"/>
                  <a:ea typeface="楷体" panose="02010609060101010101" pitchFamily="49" charset="-122"/>
                  <a:cs typeface="Consolas" panose="020B0609020204030204" pitchFamily="49" charset="0"/>
                </a:rPr>
                <a:t>2</a:t>
              </a:r>
            </a:p>
          </p:txBody>
        </p:sp>
        <p:sp>
          <p:nvSpPr>
            <p:cNvPr id="8" name="Oval 14"/>
            <p:cNvSpPr>
              <a:spLocks noChangeArrowheads="1"/>
            </p:cNvSpPr>
            <p:nvPr>
              <p:custDataLst>
                <p:tags r:id="rId3"/>
              </p:custDataLst>
            </p:nvPr>
          </p:nvSpPr>
          <p:spPr bwMode="auto">
            <a:xfrm>
              <a:off x="3008952" y="3156812"/>
              <a:ext cx="303799" cy="335035"/>
            </a:xfrm>
            <a:prstGeom prst="ellipse">
              <a:avLst/>
            </a:prstGeom>
            <a:gradFill>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5"/>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algn="ctr" fontAlgn="base">
                <a:spcBef>
                  <a:spcPct val="0"/>
                </a:spcBef>
                <a:spcAft>
                  <a:spcPct val="0"/>
                </a:spcAft>
              </a:pPr>
              <a:r>
                <a:rPr lang="en-US" altLang="zh-CN" sz="1600">
                  <a:solidFill>
                    <a:srgbClr val="FFFFFF"/>
                  </a:solidFill>
                  <a:latin typeface="Consolas" panose="020B0609020204030204" pitchFamily="49" charset="0"/>
                  <a:ea typeface="楷体" panose="02010609060101010101" pitchFamily="49" charset="-122"/>
                  <a:cs typeface="Consolas" panose="020B0609020204030204" pitchFamily="49" charset="0"/>
                </a:rPr>
                <a:t>3</a:t>
              </a:r>
            </a:p>
          </p:txBody>
        </p:sp>
        <p:sp>
          <p:nvSpPr>
            <p:cNvPr id="9" name="Oval 13"/>
            <p:cNvSpPr>
              <a:spLocks noChangeArrowheads="1"/>
            </p:cNvSpPr>
            <p:nvPr>
              <p:custDataLst>
                <p:tags r:id="rId4"/>
              </p:custDataLst>
            </p:nvPr>
          </p:nvSpPr>
          <p:spPr bwMode="auto">
            <a:xfrm>
              <a:off x="3975096" y="3156812"/>
              <a:ext cx="303799" cy="335035"/>
            </a:xfrm>
            <a:prstGeom prst="ellipse">
              <a:avLst/>
            </a:prstGeom>
            <a:gradFill>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5"/>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algn="ctr" fontAlgn="base">
                <a:spcBef>
                  <a:spcPct val="0"/>
                </a:spcBef>
                <a:spcAft>
                  <a:spcPct val="0"/>
                </a:spcAft>
              </a:pPr>
              <a:r>
                <a:rPr lang="en-US" altLang="zh-CN" sz="1600">
                  <a:solidFill>
                    <a:srgbClr val="FFFFFF"/>
                  </a:solidFill>
                  <a:latin typeface="Consolas" panose="020B0609020204030204" pitchFamily="49" charset="0"/>
                  <a:ea typeface="楷体" panose="02010609060101010101" pitchFamily="49" charset="-122"/>
                  <a:cs typeface="Consolas" panose="020B0609020204030204" pitchFamily="49" charset="0"/>
                </a:rPr>
                <a:t>4</a:t>
              </a:r>
            </a:p>
          </p:txBody>
        </p:sp>
        <p:sp>
          <p:nvSpPr>
            <p:cNvPr id="10" name="Oval 12"/>
            <p:cNvSpPr>
              <a:spLocks noChangeArrowheads="1"/>
            </p:cNvSpPr>
            <p:nvPr>
              <p:custDataLst>
                <p:tags r:id="rId5"/>
              </p:custDataLst>
            </p:nvPr>
          </p:nvSpPr>
          <p:spPr bwMode="auto">
            <a:xfrm>
              <a:off x="3008952" y="2151707"/>
              <a:ext cx="303799" cy="335035"/>
            </a:xfrm>
            <a:prstGeom prst="ellipse">
              <a:avLst/>
            </a:prstGeom>
            <a:gradFill>
              <a:gsLst>
                <a:gs pos="0">
                  <a:schemeClr val="accent6">
                    <a:lumMod val="110000"/>
                    <a:satMod val="105000"/>
                    <a:tint val="67000"/>
                  </a:schemeClr>
                </a:gs>
                <a:gs pos="50000">
                  <a:schemeClr val="accent6">
                    <a:lumMod val="105000"/>
                    <a:satMod val="103000"/>
                    <a:tint val="73000"/>
                  </a:schemeClr>
                </a:gs>
                <a:gs pos="100000">
                  <a:schemeClr val="accent6">
                    <a:lumMod val="105000"/>
                    <a:satMod val="109000"/>
                    <a:tint val="81000"/>
                  </a:schemeClr>
                </a:gs>
                <a:gs pos="0">
                  <a:srgbClr val="3B3E4D">
                    <a:lumMod val="90000"/>
                    <a:lumOff val="10000"/>
                  </a:srgbClr>
                </a:gs>
                <a:gs pos="50000">
                  <a:srgbClr val="3B3E4D">
                    <a:lumMod val="95000"/>
                    <a:lumOff val="5000"/>
                  </a:srgbClr>
                </a:gs>
                <a:gs pos="100000">
                  <a:srgbClr val="3B3E4D">
                    <a:lumMod val="95000"/>
                    <a:lumOff val="5000"/>
                  </a:srgbClr>
                </a:gs>
              </a:gsLst>
              <a:lin ang="5400000" scaled="0"/>
            </a:gradFill>
            <a:ln>
              <a:solidFill>
                <a:schemeClr val="accent6"/>
              </a:solidFill>
            </a:ln>
          </p:spPr>
          <p:style>
            <a:lnRef idx="1">
              <a:schemeClr val="accent6"/>
            </a:lnRef>
            <a:fillRef idx="2">
              <a:schemeClr val="accent6"/>
            </a:fillRef>
            <a:effectRef idx="1">
              <a:schemeClr val="accent6"/>
            </a:effectRef>
            <a:fontRef idx="minor">
              <a:schemeClr val="dk1"/>
            </a:fontRef>
          </p:style>
          <p:txBody>
            <a:bodyPr vert="horz" wrap="square" lIns="0" tIns="0" rIns="0" bIns="0" numCol="1" anchor="t" anchorCtr="0" compatLnSpc="1"/>
            <a:lstStyle/>
            <a:p>
              <a:pPr algn="ctr" fontAlgn="base">
                <a:spcBef>
                  <a:spcPct val="0"/>
                </a:spcBef>
                <a:spcAft>
                  <a:spcPct val="0"/>
                </a:spcAft>
              </a:pPr>
              <a:r>
                <a:rPr lang="en-US" altLang="zh-CN" sz="1600">
                  <a:solidFill>
                    <a:srgbClr val="FFFFFF"/>
                  </a:solidFill>
                  <a:latin typeface="Consolas" panose="020B0609020204030204" pitchFamily="49" charset="0"/>
                  <a:ea typeface="楷体" panose="02010609060101010101" pitchFamily="49" charset="-122"/>
                  <a:cs typeface="Consolas" panose="020B0609020204030204" pitchFamily="49" charset="0"/>
                </a:rPr>
                <a:t>0</a:t>
              </a:r>
            </a:p>
          </p:txBody>
        </p:sp>
        <p:sp>
          <p:nvSpPr>
            <p:cNvPr id="11" name="Oval 11"/>
            <p:cNvSpPr>
              <a:spLocks noChangeArrowheads="1"/>
            </p:cNvSpPr>
            <p:nvPr>
              <p:custDataLst>
                <p:tags r:id="rId6"/>
              </p:custDataLst>
            </p:nvPr>
          </p:nvSpPr>
          <p:spPr bwMode="auto">
            <a:xfrm>
              <a:off x="4941240" y="3156812"/>
              <a:ext cx="303799" cy="335035"/>
            </a:xfrm>
            <a:prstGeom prst="ellipse">
              <a:avLst/>
            </a:prstGeom>
            <a:gradFill>
              <a:gsLst>
                <a:gs pos="0">
                  <a:schemeClr val="accent3">
                    <a:lumMod val="110000"/>
                    <a:satMod val="105000"/>
                    <a:tint val="67000"/>
                  </a:schemeClr>
                </a:gs>
                <a:gs pos="50000">
                  <a:schemeClr val="accent3">
                    <a:lumMod val="105000"/>
                    <a:satMod val="103000"/>
                    <a:tint val="73000"/>
                  </a:schemeClr>
                </a:gs>
                <a:gs pos="100000">
                  <a:schemeClr val="accent3">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3"/>
              </a:solidFill>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lstStyle/>
            <a:p>
              <a:pPr algn="ctr" fontAlgn="base">
                <a:spcBef>
                  <a:spcPct val="0"/>
                </a:spcBef>
                <a:spcAft>
                  <a:spcPct val="0"/>
                </a:spcAft>
              </a:pPr>
              <a:r>
                <a:rPr lang="en-US" altLang="zh-CN" sz="1600">
                  <a:solidFill>
                    <a:srgbClr val="FFFFFF"/>
                  </a:solidFill>
                  <a:latin typeface="Consolas" panose="020B0609020204030204" pitchFamily="49" charset="0"/>
                  <a:ea typeface="楷体" panose="02010609060101010101" pitchFamily="49" charset="-122"/>
                  <a:cs typeface="Consolas" panose="020B0609020204030204" pitchFamily="49" charset="0"/>
                </a:rPr>
                <a:t>5</a:t>
              </a:r>
            </a:p>
          </p:txBody>
        </p:sp>
        <p:sp>
          <p:nvSpPr>
            <p:cNvPr id="12" name="Freeform 10"/>
            <p:cNvSpPr/>
            <p:nvPr>
              <p:custDataLst>
                <p:tags r:id="rId7"/>
              </p:custDataLst>
            </p:nvPr>
          </p:nvSpPr>
          <p:spPr bwMode="auto">
            <a:xfrm>
              <a:off x="3318118" y="2309560"/>
              <a:ext cx="639802" cy="1074"/>
            </a:xfrm>
            <a:custGeom>
              <a:avLst/>
              <a:gdLst/>
              <a:ahLst/>
              <a:cxnLst>
                <a:cxn ang="0">
                  <a:pos x="0" y="6"/>
                </a:cxn>
                <a:cxn ang="0">
                  <a:pos x="596" y="0"/>
                </a:cxn>
              </a:cxnLst>
              <a:rect l="0" t="0" r="r" b="b"/>
              <a:pathLst>
                <a:path w="596" h="6">
                  <a:moveTo>
                    <a:pt x="0" y="6"/>
                  </a:moveTo>
                  <a:lnTo>
                    <a:pt x="596" y="0"/>
                  </a:lnTo>
                </a:path>
              </a:pathLst>
            </a:custGeom>
            <a:ln w="19050">
              <a:solidFill>
                <a:schemeClr val="dk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13" name="Freeform 9"/>
            <p:cNvSpPr/>
            <p:nvPr>
              <p:custDataLst>
                <p:tags r:id="rId8"/>
              </p:custDataLst>
            </p:nvPr>
          </p:nvSpPr>
          <p:spPr bwMode="auto">
            <a:xfrm>
              <a:off x="4259571" y="2316003"/>
              <a:ext cx="681668" cy="1074"/>
            </a:xfrm>
            <a:custGeom>
              <a:avLst/>
              <a:gdLst/>
              <a:ahLst/>
              <a:cxnLst>
                <a:cxn ang="0">
                  <a:pos x="635" y="0"/>
                </a:cxn>
                <a:cxn ang="0">
                  <a:pos x="0" y="12"/>
                </a:cxn>
              </a:cxnLst>
              <a:rect l="0" t="0" r="r" b="b"/>
              <a:pathLst>
                <a:path w="635" h="12">
                  <a:moveTo>
                    <a:pt x="635" y="0"/>
                  </a:moveTo>
                  <a:lnTo>
                    <a:pt x="0" y="12"/>
                  </a:lnTo>
                </a:path>
              </a:pathLst>
            </a:custGeom>
            <a:ln w="19050">
              <a:solidFill>
                <a:schemeClr val="dk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14" name="Line 8"/>
            <p:cNvSpPr>
              <a:spLocks noChangeShapeType="1"/>
            </p:cNvSpPr>
            <p:nvPr>
              <p:custDataLst>
                <p:tags r:id="rId9"/>
              </p:custDataLst>
            </p:nvPr>
          </p:nvSpPr>
          <p:spPr bwMode="auto">
            <a:xfrm>
              <a:off x="3163535" y="2486742"/>
              <a:ext cx="1073" cy="670070"/>
            </a:xfrm>
            <a:prstGeom prst="line">
              <a:avLst/>
            </a:prstGeom>
            <a:ln w="19050">
              <a:solidFill>
                <a:schemeClr val="dk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15" name="Freeform 7"/>
            <p:cNvSpPr/>
            <p:nvPr>
              <p:custDataLst>
                <p:tags r:id="rId10"/>
              </p:custDataLst>
            </p:nvPr>
          </p:nvSpPr>
          <p:spPr bwMode="auto">
            <a:xfrm>
              <a:off x="3325632" y="3351176"/>
              <a:ext cx="649463" cy="1074"/>
            </a:xfrm>
            <a:custGeom>
              <a:avLst/>
              <a:gdLst/>
              <a:ahLst/>
              <a:cxnLst>
                <a:cxn ang="0">
                  <a:pos x="0" y="0"/>
                </a:cxn>
                <a:cxn ang="0">
                  <a:pos x="605" y="30"/>
                </a:cxn>
              </a:cxnLst>
              <a:rect l="0" t="0" r="r" b="b"/>
              <a:pathLst>
                <a:path w="605" h="30">
                  <a:moveTo>
                    <a:pt x="0" y="0"/>
                  </a:moveTo>
                  <a:lnTo>
                    <a:pt x="605" y="30"/>
                  </a:lnTo>
                </a:path>
              </a:pathLst>
            </a:custGeom>
            <a:ln w="19050">
              <a:solidFill>
                <a:schemeClr val="accent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16" name="Freeform 6"/>
            <p:cNvSpPr/>
            <p:nvPr>
              <p:custDataLst>
                <p:tags r:id="rId11"/>
              </p:custDataLst>
            </p:nvPr>
          </p:nvSpPr>
          <p:spPr bwMode="auto">
            <a:xfrm>
              <a:off x="4299291" y="3323256"/>
              <a:ext cx="641949" cy="2148"/>
            </a:xfrm>
            <a:custGeom>
              <a:avLst/>
              <a:gdLst/>
              <a:ahLst/>
              <a:cxnLst>
                <a:cxn ang="0">
                  <a:pos x="0" y="0"/>
                </a:cxn>
                <a:cxn ang="0">
                  <a:pos x="598" y="2"/>
                </a:cxn>
              </a:cxnLst>
              <a:rect l="0" t="0" r="r" b="b"/>
              <a:pathLst>
                <a:path w="598" h="2">
                  <a:moveTo>
                    <a:pt x="0" y="0"/>
                  </a:moveTo>
                  <a:lnTo>
                    <a:pt x="598" y="2"/>
                  </a:lnTo>
                </a:path>
              </a:pathLst>
            </a:custGeom>
            <a:ln w="19050">
              <a:solidFill>
                <a:schemeClr val="dk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17" name="Line 5"/>
            <p:cNvSpPr>
              <a:spLocks noChangeShapeType="1"/>
            </p:cNvSpPr>
            <p:nvPr>
              <p:custDataLst>
                <p:tags r:id="rId12"/>
              </p:custDataLst>
            </p:nvPr>
          </p:nvSpPr>
          <p:spPr bwMode="auto">
            <a:xfrm>
              <a:off x="5134468" y="2486742"/>
              <a:ext cx="0" cy="670070"/>
            </a:xfrm>
            <a:prstGeom prst="line">
              <a:avLst/>
            </a:prstGeom>
            <a:ln w="19050">
              <a:solidFill>
                <a:schemeClr val="dk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18" name="Line 4"/>
            <p:cNvSpPr>
              <a:spLocks noChangeShapeType="1"/>
            </p:cNvSpPr>
            <p:nvPr/>
          </p:nvSpPr>
          <p:spPr bwMode="auto">
            <a:xfrm flipV="1">
              <a:off x="4128132" y="2486742"/>
              <a:ext cx="0" cy="670070"/>
            </a:xfrm>
            <a:prstGeom prst="line">
              <a:avLst/>
            </a:prstGeom>
            <a:noFill/>
            <a:ln w="19050">
              <a:solidFill>
                <a:srgbClr val="000000"/>
              </a:solidFill>
              <a:round/>
              <a:headEnd type="none" w="med" len="med"/>
              <a:tailEnd type="arrow" w="med" len="med"/>
            </a:ln>
          </p:spPr>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19" name="Freeform 3"/>
            <p:cNvSpPr/>
            <p:nvPr>
              <p:custDataLst>
                <p:tags r:id="rId13"/>
              </p:custDataLst>
            </p:nvPr>
          </p:nvSpPr>
          <p:spPr bwMode="auto">
            <a:xfrm>
              <a:off x="3275178" y="2422312"/>
              <a:ext cx="732122" cy="790339"/>
            </a:xfrm>
            <a:custGeom>
              <a:avLst/>
              <a:gdLst/>
              <a:ahLst/>
              <a:cxnLst>
                <a:cxn ang="0">
                  <a:pos x="0" y="736"/>
                </a:cxn>
                <a:cxn ang="0">
                  <a:pos x="682" y="0"/>
                </a:cxn>
              </a:cxnLst>
              <a:rect l="0" t="0" r="r" b="b"/>
              <a:pathLst>
                <a:path w="682" h="736">
                  <a:moveTo>
                    <a:pt x="0" y="736"/>
                  </a:moveTo>
                  <a:lnTo>
                    <a:pt x="682" y="0"/>
                  </a:lnTo>
                </a:path>
              </a:pathLst>
            </a:custGeom>
            <a:ln w="19050">
              <a:solidFill>
                <a:schemeClr val="dk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20" name="Freeform 2"/>
            <p:cNvSpPr/>
            <p:nvPr>
              <p:custDataLst>
                <p:tags r:id="rId14"/>
              </p:custDataLst>
            </p:nvPr>
          </p:nvSpPr>
          <p:spPr bwMode="auto">
            <a:xfrm>
              <a:off x="4259571" y="2419090"/>
              <a:ext cx="717093" cy="772084"/>
            </a:xfrm>
            <a:custGeom>
              <a:avLst/>
              <a:gdLst/>
              <a:ahLst/>
              <a:cxnLst>
                <a:cxn ang="0">
                  <a:pos x="668" y="719"/>
                </a:cxn>
                <a:cxn ang="0">
                  <a:pos x="0" y="0"/>
                </a:cxn>
              </a:cxnLst>
              <a:rect l="0" t="0" r="r" b="b"/>
              <a:pathLst>
                <a:path w="668" h="719">
                  <a:moveTo>
                    <a:pt x="668" y="719"/>
                  </a:moveTo>
                  <a:lnTo>
                    <a:pt x="0" y="0"/>
                  </a:lnTo>
                </a:path>
              </a:pathLst>
            </a:custGeom>
            <a:ln w="19050">
              <a:solidFill>
                <a:schemeClr val="dk1"/>
              </a:solidFill>
              <a:headEnd type="arrow" w="med" len="med"/>
              <a:tailEnd type="none"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grpSp>
      <p:sp>
        <p:nvSpPr>
          <p:cNvPr id="22" name="文本框 21"/>
          <p:cNvSpPr txBox="1"/>
          <p:nvPr/>
        </p:nvSpPr>
        <p:spPr>
          <a:xfrm>
            <a:off x="1100703" y="166638"/>
            <a:ext cx="792480" cy="460375"/>
          </a:xfrm>
          <a:prstGeom prst="rect">
            <a:avLst/>
          </a:prstGeom>
          <a:noFill/>
        </p:spPr>
        <p:txBody>
          <a:bodyPr wrap="none" rtlCol="0" anchor="ctr">
            <a:spAutoFit/>
          </a:bodyPr>
          <a:lstStyle/>
          <a:p>
            <a:r>
              <a:rPr lang="zh-CN" altLang="en-US" sz="2400">
                <a:solidFill>
                  <a:schemeClr val="accent1"/>
                </a:solidFill>
                <a:latin typeface="微软雅黑" panose="020B0503020204020204" pitchFamily="34" charset="-122"/>
                <a:ea typeface="微软雅黑" panose="020B0503020204020204" pitchFamily="34" charset="-122"/>
                <a:cs typeface="Arial" panose="020B0604020202020204"/>
              </a:rPr>
              <a:t>示例</a:t>
            </a:r>
            <a:endParaRPr lang="zh-CN" altLang="en-US" sz="2400" dirty="0">
              <a:solidFill>
                <a:schemeClr val="accent1"/>
              </a:solidFill>
              <a:latin typeface="微软雅黑" panose="020B0503020204020204" pitchFamily="34" charset="-122"/>
              <a:ea typeface="微软雅黑" panose="020B0503020204020204" pitchFamily="34" charset="-122"/>
              <a:cs typeface="Arial" panose="020B0604020202020204"/>
            </a:endParaRPr>
          </a:p>
        </p:txBody>
      </p:sp>
      <p:pic>
        <p:nvPicPr>
          <p:cNvPr id="23" name="图片 22" descr="图片包含 图示&#10;&#10;描述已自动生成"/>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7233585" y="2516001"/>
            <a:ext cx="4264970" cy="4256057"/>
          </a:xfrm>
          <a:prstGeom prst="rect">
            <a:avLst/>
          </a:prstGeom>
        </p:spPr>
      </p:pic>
      <p:sp>
        <p:nvSpPr>
          <p:cNvPr id="24" name="TextBox 2"/>
          <p:cNvSpPr txBox="1"/>
          <p:nvPr/>
        </p:nvSpPr>
        <p:spPr>
          <a:xfrm>
            <a:off x="1130751" y="1033214"/>
            <a:ext cx="9862265" cy="1938020"/>
          </a:xfrm>
          <a:prstGeom prst="rect">
            <a:avLst/>
          </a:prstGeom>
          <a:noFill/>
        </p:spPr>
        <p:txBody>
          <a:bodyPr wrap="square" rtlCol="0">
            <a:spAutoFit/>
          </a:bodyPr>
          <a:lstStyle/>
          <a:p>
            <a:pPr>
              <a:lnSpc>
                <a:spcPct val="200000"/>
              </a:lnSpc>
            </a:pPr>
            <a:r>
              <a:rPr lang="zh-CN" altLang="zh-CN" sz="2000">
                <a:solidFill>
                  <a:srgbClr val="000000"/>
                </a:solidFill>
                <a:latin typeface="微软雅黑" panose="020B0503020204020204" pitchFamily="34" charset="-122"/>
                <a:ea typeface="微软雅黑" panose="020B0503020204020204" pitchFamily="34" charset="-122"/>
                <a:cs typeface="Consolas" panose="020B0609020204030204" pitchFamily="49" charset="0"/>
              </a:rPr>
              <a:t>【例</a:t>
            </a:r>
            <a:r>
              <a:rPr lang="en-US" altLang="zh-CN" sz="2000">
                <a:solidFill>
                  <a:srgbClr val="000000"/>
                </a:solidFill>
                <a:latin typeface="微软雅黑" panose="020B0503020204020204" pitchFamily="34" charset="-122"/>
                <a:ea typeface="微软雅黑" panose="020B0503020204020204" pitchFamily="34" charset="-122"/>
                <a:cs typeface="Consolas" panose="020B0609020204030204" pitchFamily="49" charset="0"/>
              </a:rPr>
              <a:t>7.9</a:t>
            </a:r>
            <a:r>
              <a:rPr lang="zh-CN" altLang="zh-CN" sz="2000">
                <a:solidFill>
                  <a:srgbClr val="000000"/>
                </a:solidFill>
                <a:latin typeface="微软雅黑" panose="020B0503020204020204" pitchFamily="34" charset="-122"/>
                <a:ea typeface="微软雅黑" panose="020B0503020204020204" pitchFamily="34" charset="-122"/>
                <a:cs typeface="Consolas" panose="020B0609020204030204" pitchFamily="49" charset="0"/>
              </a:rPr>
              <a:t>】</a:t>
            </a:r>
            <a:r>
              <a:rPr lang="zh-CN" altLang="en-US" sz="2000">
                <a:solidFill>
                  <a:srgbClr val="000000"/>
                </a:solidFill>
                <a:latin typeface="微软雅黑" panose="020B0503020204020204" pitchFamily="34" charset="-122"/>
                <a:ea typeface="微软雅黑" panose="020B0503020204020204" pitchFamily="34" charset="-122"/>
                <a:cs typeface="Consolas" panose="020B0609020204030204" pitchFamily="49" charset="0"/>
              </a:rPr>
              <a:t>假设图</a:t>
            </a:r>
            <a:r>
              <a:rPr lang="en-US" altLang="zh-CN" sz="2000">
                <a:solidFill>
                  <a:srgbClr val="000000"/>
                </a:solidFill>
                <a:latin typeface="微软雅黑" panose="020B0503020204020204" pitchFamily="34" charset="-122"/>
                <a:ea typeface="微软雅黑" panose="020B0503020204020204" pitchFamily="34" charset="-122"/>
                <a:cs typeface="Consolas" panose="020B0609020204030204" pitchFamily="49" charset="0"/>
              </a:rPr>
              <a:t>G</a:t>
            </a:r>
            <a:r>
              <a:rPr lang="zh-CN" altLang="en-US" sz="2000">
                <a:solidFill>
                  <a:srgbClr val="000000"/>
                </a:solidFill>
                <a:latin typeface="微软雅黑" panose="020B0503020204020204" pitchFamily="34" charset="-122"/>
                <a:ea typeface="微软雅黑" panose="020B0503020204020204" pitchFamily="34" charset="-122"/>
                <a:cs typeface="Consolas" panose="020B0609020204030204" pitchFamily="49" charset="0"/>
              </a:rPr>
              <a:t>采用邻接表存储，设计一个算法，求不带权图</a:t>
            </a:r>
            <a:r>
              <a:rPr lang="en-US" altLang="zh-CN" sz="2000">
                <a:solidFill>
                  <a:srgbClr val="000000"/>
                </a:solidFill>
                <a:latin typeface="微软雅黑" panose="020B0503020204020204" pitchFamily="34" charset="-122"/>
                <a:ea typeface="微软雅黑" panose="020B0503020204020204" pitchFamily="34" charset="-122"/>
                <a:cs typeface="Consolas" panose="020B0609020204030204" pitchFamily="49" charset="0"/>
              </a:rPr>
              <a:t>G</a:t>
            </a:r>
            <a:r>
              <a:rPr lang="zh-CN" altLang="en-US" sz="2000">
                <a:solidFill>
                  <a:srgbClr val="000000"/>
                </a:solidFill>
                <a:latin typeface="微软雅黑" panose="020B0503020204020204" pitchFamily="34" charset="-122"/>
                <a:ea typeface="微软雅黑" panose="020B0503020204020204" pitchFamily="34" charset="-122"/>
                <a:cs typeface="Consolas" panose="020B0609020204030204" pitchFamily="49" charset="0"/>
              </a:rPr>
              <a:t>中从顶点</a:t>
            </a:r>
            <a:r>
              <a:rPr lang="en-US" altLang="zh-CN" sz="2000">
                <a:solidFill>
                  <a:srgbClr val="000000"/>
                </a:solidFill>
                <a:latin typeface="微软雅黑" panose="020B0503020204020204" pitchFamily="34" charset="-122"/>
                <a:ea typeface="微软雅黑" panose="020B0503020204020204" pitchFamily="34" charset="-122"/>
                <a:cs typeface="Consolas" panose="020B0609020204030204" pitchFamily="49" charset="0"/>
              </a:rPr>
              <a:t>u</a:t>
            </a:r>
            <a:r>
              <a:rPr lang="zh-CN" altLang="en-US" sz="2000">
                <a:solidFill>
                  <a:srgbClr val="000000"/>
                </a:solidFill>
                <a:latin typeface="微软雅黑" panose="020B0503020204020204" pitchFamily="34" charset="-122"/>
                <a:ea typeface="微软雅黑" panose="020B0503020204020204" pitchFamily="34" charset="-122"/>
                <a:cs typeface="Consolas" panose="020B0609020204030204" pitchFamily="49" charset="0"/>
              </a:rPr>
              <a:t>到顶点</a:t>
            </a:r>
            <a:r>
              <a:rPr lang="en-US" altLang="zh-CN" sz="2000">
                <a:solidFill>
                  <a:srgbClr val="000000"/>
                </a:solidFill>
                <a:latin typeface="微软雅黑" panose="020B0503020204020204" pitchFamily="34" charset="-122"/>
                <a:ea typeface="微软雅黑" panose="020B0503020204020204" pitchFamily="34" charset="-122"/>
                <a:cs typeface="Consolas" panose="020B0609020204030204" pitchFamily="49" charset="0"/>
              </a:rPr>
              <a:t>v</a:t>
            </a:r>
            <a:r>
              <a:rPr lang="zh-CN" altLang="en-US" sz="2000">
                <a:solidFill>
                  <a:srgbClr val="000000"/>
                </a:solidFill>
                <a:latin typeface="微软雅黑" panose="020B0503020204020204" pitchFamily="34" charset="-122"/>
                <a:ea typeface="微软雅黑" panose="020B0503020204020204" pitchFamily="34" charset="-122"/>
                <a:cs typeface="Consolas" panose="020B0609020204030204" pitchFamily="49" charset="0"/>
              </a:rPr>
              <a:t>的一条最短路径（假设两顶点之间存在一条或多条简单路径）。并对于以下有向图，求从顶点</a:t>
            </a:r>
            <a:r>
              <a:rPr lang="en-US" altLang="zh-CN" sz="2000">
                <a:solidFill>
                  <a:srgbClr val="000000"/>
                </a:solidFill>
                <a:latin typeface="微软雅黑" panose="020B0503020204020204" pitchFamily="34" charset="-122"/>
                <a:ea typeface="微软雅黑" panose="020B0503020204020204" pitchFamily="34" charset="-122"/>
                <a:cs typeface="Consolas" panose="020B0609020204030204" pitchFamily="49" charset="0"/>
              </a:rPr>
              <a:t>0</a:t>
            </a:r>
            <a:r>
              <a:rPr lang="zh-CN" altLang="en-US" sz="2000">
                <a:solidFill>
                  <a:srgbClr val="000000"/>
                </a:solidFill>
                <a:latin typeface="微软雅黑" panose="020B0503020204020204" pitchFamily="34" charset="-122"/>
                <a:ea typeface="微软雅黑" panose="020B0503020204020204" pitchFamily="34" charset="-122"/>
                <a:cs typeface="Consolas" panose="020B0609020204030204" pitchFamily="49" charset="0"/>
              </a:rPr>
              <a:t>到顶点</a:t>
            </a:r>
            <a:r>
              <a:rPr lang="en-US" altLang="zh-CN" sz="2000">
                <a:solidFill>
                  <a:srgbClr val="000000"/>
                </a:solidFill>
                <a:latin typeface="微软雅黑" panose="020B0503020204020204" pitchFamily="34" charset="-122"/>
                <a:ea typeface="微软雅黑" panose="020B0503020204020204" pitchFamily="34" charset="-122"/>
                <a:cs typeface="Consolas" panose="020B0609020204030204" pitchFamily="49" charset="0"/>
              </a:rPr>
              <a:t>5</a:t>
            </a:r>
            <a:r>
              <a:rPr lang="zh-CN" altLang="en-US" sz="2000">
                <a:solidFill>
                  <a:srgbClr val="000000"/>
                </a:solidFill>
                <a:latin typeface="微软雅黑" panose="020B0503020204020204" pitchFamily="34" charset="-122"/>
                <a:ea typeface="微软雅黑" panose="020B0503020204020204" pitchFamily="34" charset="-122"/>
                <a:cs typeface="Consolas" panose="020B0609020204030204" pitchFamily="49" charset="0"/>
              </a:rPr>
              <a:t>的一条最短简单路径。</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left)">
                                      <p:cBhvr>
                                        <p:cTn id="7" dur="500"/>
                                        <p:tgtEl>
                                          <p:spTgt spid="2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4"/>
                                        </p:tgtEl>
                                        <p:attrNameLst>
                                          <p:attrName>style.visibility</p:attrName>
                                        </p:attrNameLst>
                                      </p:cBhvr>
                                      <p:to>
                                        <p:strVal val="visible"/>
                                      </p:to>
                                    </p:set>
                                    <p:animEffect transition="in" filter="fade">
                                      <p:cBhvr>
                                        <p:cTn id="11" dur="500"/>
                                        <p:tgtEl>
                                          <p:spTgt spid="24"/>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4" grpId="0"/>
    </p:bldLst>
  </p:timing>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5" name="组合 4"/>
          <p:cNvGrpSpPr/>
          <p:nvPr/>
        </p:nvGrpSpPr>
        <p:grpSpPr>
          <a:xfrm>
            <a:off x="2073963" y="1464808"/>
            <a:ext cx="2236087" cy="1340140"/>
            <a:chOff x="3008952" y="2151707"/>
            <a:chExt cx="2236087" cy="1340140"/>
          </a:xfrm>
        </p:grpSpPr>
        <p:sp>
          <p:nvSpPr>
            <p:cNvPr id="6" name="Oval 16"/>
            <p:cNvSpPr>
              <a:spLocks noChangeArrowheads="1"/>
            </p:cNvSpPr>
            <p:nvPr>
              <p:custDataLst>
                <p:tags r:id="rId15"/>
              </p:custDataLst>
            </p:nvPr>
          </p:nvSpPr>
          <p:spPr bwMode="auto">
            <a:xfrm>
              <a:off x="3975096" y="2151707"/>
              <a:ext cx="303799" cy="335035"/>
            </a:xfrm>
            <a:prstGeom prst="ellipse">
              <a:avLst/>
            </a:prstGeom>
            <a:gradFill>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5"/>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algn="ctr" fontAlgn="base">
                <a:spcBef>
                  <a:spcPct val="0"/>
                </a:spcBef>
                <a:spcAft>
                  <a:spcPct val="0"/>
                </a:spcAft>
              </a:pPr>
              <a:r>
                <a:rPr lang="en-US" altLang="zh-CN" sz="1600">
                  <a:solidFill>
                    <a:srgbClr val="FFFFFF"/>
                  </a:solidFill>
                  <a:latin typeface="微软雅黑" panose="020B0503020204020204" pitchFamily="34" charset="-122"/>
                  <a:ea typeface="微软雅黑" panose="020B0503020204020204" pitchFamily="34" charset="-122"/>
                  <a:cs typeface="Consolas" panose="020B0609020204030204" pitchFamily="49" charset="0"/>
                </a:rPr>
                <a:t>1</a:t>
              </a:r>
            </a:p>
          </p:txBody>
        </p:sp>
        <p:sp>
          <p:nvSpPr>
            <p:cNvPr id="7" name="Oval 15"/>
            <p:cNvSpPr>
              <a:spLocks noChangeArrowheads="1"/>
            </p:cNvSpPr>
            <p:nvPr>
              <p:custDataLst>
                <p:tags r:id="rId16"/>
              </p:custDataLst>
            </p:nvPr>
          </p:nvSpPr>
          <p:spPr bwMode="auto">
            <a:xfrm>
              <a:off x="4941240" y="2151707"/>
              <a:ext cx="303799" cy="335035"/>
            </a:xfrm>
            <a:prstGeom prst="ellipse">
              <a:avLst/>
            </a:prstGeom>
            <a:gradFill>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5"/>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algn="ctr" fontAlgn="base">
                <a:spcBef>
                  <a:spcPct val="0"/>
                </a:spcBef>
                <a:spcAft>
                  <a:spcPct val="0"/>
                </a:spcAft>
              </a:pPr>
              <a:r>
                <a:rPr lang="en-US" altLang="zh-CN" sz="1600">
                  <a:solidFill>
                    <a:srgbClr val="FFFFFF"/>
                  </a:solidFill>
                  <a:latin typeface="微软雅黑" panose="020B0503020204020204" pitchFamily="34" charset="-122"/>
                  <a:ea typeface="微软雅黑" panose="020B0503020204020204" pitchFamily="34" charset="-122"/>
                  <a:cs typeface="Consolas" panose="020B0609020204030204" pitchFamily="49" charset="0"/>
                </a:rPr>
                <a:t>2</a:t>
              </a:r>
            </a:p>
          </p:txBody>
        </p:sp>
        <p:sp>
          <p:nvSpPr>
            <p:cNvPr id="8" name="Oval 14"/>
            <p:cNvSpPr>
              <a:spLocks noChangeArrowheads="1"/>
            </p:cNvSpPr>
            <p:nvPr>
              <p:custDataLst>
                <p:tags r:id="rId17"/>
              </p:custDataLst>
            </p:nvPr>
          </p:nvSpPr>
          <p:spPr bwMode="auto">
            <a:xfrm>
              <a:off x="3008952" y="3156812"/>
              <a:ext cx="303799" cy="335035"/>
            </a:xfrm>
            <a:prstGeom prst="ellipse">
              <a:avLst/>
            </a:prstGeom>
            <a:gradFill>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5"/>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algn="ctr" fontAlgn="base">
                <a:spcBef>
                  <a:spcPct val="0"/>
                </a:spcBef>
                <a:spcAft>
                  <a:spcPct val="0"/>
                </a:spcAft>
              </a:pPr>
              <a:r>
                <a:rPr lang="en-US" altLang="zh-CN" sz="1600">
                  <a:solidFill>
                    <a:srgbClr val="FFFFFF"/>
                  </a:solidFill>
                  <a:latin typeface="微软雅黑" panose="020B0503020204020204" pitchFamily="34" charset="-122"/>
                  <a:ea typeface="微软雅黑" panose="020B0503020204020204" pitchFamily="34" charset="-122"/>
                  <a:cs typeface="Consolas" panose="020B0609020204030204" pitchFamily="49" charset="0"/>
                </a:rPr>
                <a:t>3</a:t>
              </a:r>
            </a:p>
          </p:txBody>
        </p:sp>
        <p:sp>
          <p:nvSpPr>
            <p:cNvPr id="9" name="Oval 13"/>
            <p:cNvSpPr>
              <a:spLocks noChangeArrowheads="1"/>
            </p:cNvSpPr>
            <p:nvPr>
              <p:custDataLst>
                <p:tags r:id="rId18"/>
              </p:custDataLst>
            </p:nvPr>
          </p:nvSpPr>
          <p:spPr bwMode="auto">
            <a:xfrm>
              <a:off x="3975096" y="3156812"/>
              <a:ext cx="303799" cy="335035"/>
            </a:xfrm>
            <a:prstGeom prst="ellipse">
              <a:avLst/>
            </a:prstGeom>
            <a:gradFill>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5"/>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algn="ctr" fontAlgn="base">
                <a:spcBef>
                  <a:spcPct val="0"/>
                </a:spcBef>
                <a:spcAft>
                  <a:spcPct val="0"/>
                </a:spcAft>
              </a:pPr>
              <a:r>
                <a:rPr lang="en-US" altLang="zh-CN" sz="1600">
                  <a:solidFill>
                    <a:srgbClr val="FFFFFF"/>
                  </a:solidFill>
                  <a:latin typeface="微软雅黑" panose="020B0503020204020204" pitchFamily="34" charset="-122"/>
                  <a:ea typeface="微软雅黑" panose="020B0503020204020204" pitchFamily="34" charset="-122"/>
                  <a:cs typeface="Consolas" panose="020B0609020204030204" pitchFamily="49" charset="0"/>
                </a:rPr>
                <a:t>4</a:t>
              </a:r>
            </a:p>
          </p:txBody>
        </p:sp>
        <p:sp>
          <p:nvSpPr>
            <p:cNvPr id="10" name="Oval 12"/>
            <p:cNvSpPr>
              <a:spLocks noChangeArrowheads="1"/>
            </p:cNvSpPr>
            <p:nvPr>
              <p:custDataLst>
                <p:tags r:id="rId19"/>
              </p:custDataLst>
            </p:nvPr>
          </p:nvSpPr>
          <p:spPr bwMode="auto">
            <a:xfrm>
              <a:off x="3008952" y="2151707"/>
              <a:ext cx="303799" cy="335035"/>
            </a:xfrm>
            <a:prstGeom prst="ellipse">
              <a:avLst/>
            </a:prstGeom>
            <a:gradFill>
              <a:gsLst>
                <a:gs pos="0">
                  <a:schemeClr val="accent6">
                    <a:lumMod val="110000"/>
                    <a:satMod val="105000"/>
                    <a:tint val="67000"/>
                  </a:schemeClr>
                </a:gs>
                <a:gs pos="50000">
                  <a:schemeClr val="accent6">
                    <a:lumMod val="105000"/>
                    <a:satMod val="103000"/>
                    <a:tint val="73000"/>
                  </a:schemeClr>
                </a:gs>
                <a:gs pos="100000">
                  <a:schemeClr val="accent6">
                    <a:lumMod val="105000"/>
                    <a:satMod val="109000"/>
                    <a:tint val="81000"/>
                  </a:schemeClr>
                </a:gs>
                <a:gs pos="0">
                  <a:srgbClr val="3B3E4D">
                    <a:lumMod val="90000"/>
                    <a:lumOff val="10000"/>
                  </a:srgbClr>
                </a:gs>
                <a:gs pos="50000">
                  <a:srgbClr val="3B3E4D">
                    <a:lumMod val="95000"/>
                    <a:lumOff val="5000"/>
                  </a:srgbClr>
                </a:gs>
                <a:gs pos="100000">
                  <a:srgbClr val="3B3E4D">
                    <a:lumMod val="95000"/>
                    <a:lumOff val="5000"/>
                  </a:srgbClr>
                </a:gs>
              </a:gsLst>
              <a:lin ang="5400000" scaled="0"/>
            </a:gradFill>
            <a:ln>
              <a:solidFill>
                <a:schemeClr val="accent6"/>
              </a:solidFill>
            </a:ln>
          </p:spPr>
          <p:style>
            <a:lnRef idx="1">
              <a:schemeClr val="accent6"/>
            </a:lnRef>
            <a:fillRef idx="2">
              <a:schemeClr val="accent6"/>
            </a:fillRef>
            <a:effectRef idx="1">
              <a:schemeClr val="accent6"/>
            </a:effectRef>
            <a:fontRef idx="minor">
              <a:schemeClr val="dk1"/>
            </a:fontRef>
          </p:style>
          <p:txBody>
            <a:bodyPr vert="horz" wrap="square" lIns="0" tIns="0" rIns="0" bIns="0" numCol="1" anchor="t" anchorCtr="0" compatLnSpc="1"/>
            <a:lstStyle/>
            <a:p>
              <a:pPr algn="ctr" fontAlgn="base">
                <a:spcBef>
                  <a:spcPct val="0"/>
                </a:spcBef>
                <a:spcAft>
                  <a:spcPct val="0"/>
                </a:spcAft>
              </a:pPr>
              <a:r>
                <a:rPr lang="en-US" altLang="zh-CN" sz="1600">
                  <a:solidFill>
                    <a:srgbClr val="FFFFFF"/>
                  </a:solidFill>
                  <a:latin typeface="微软雅黑" panose="020B0503020204020204" pitchFamily="34" charset="-122"/>
                  <a:ea typeface="微软雅黑" panose="020B0503020204020204" pitchFamily="34" charset="-122"/>
                  <a:cs typeface="Consolas" panose="020B0609020204030204" pitchFamily="49" charset="0"/>
                </a:rPr>
                <a:t>0</a:t>
              </a:r>
            </a:p>
          </p:txBody>
        </p:sp>
        <p:sp>
          <p:nvSpPr>
            <p:cNvPr id="11" name="Oval 11"/>
            <p:cNvSpPr>
              <a:spLocks noChangeArrowheads="1"/>
            </p:cNvSpPr>
            <p:nvPr>
              <p:custDataLst>
                <p:tags r:id="rId20"/>
              </p:custDataLst>
            </p:nvPr>
          </p:nvSpPr>
          <p:spPr bwMode="auto">
            <a:xfrm>
              <a:off x="4941240" y="3156812"/>
              <a:ext cx="303799" cy="335035"/>
            </a:xfrm>
            <a:prstGeom prst="ellipse">
              <a:avLst/>
            </a:prstGeom>
            <a:gradFill>
              <a:gsLst>
                <a:gs pos="0">
                  <a:schemeClr val="accent3">
                    <a:lumMod val="110000"/>
                    <a:satMod val="105000"/>
                    <a:tint val="67000"/>
                  </a:schemeClr>
                </a:gs>
                <a:gs pos="50000">
                  <a:schemeClr val="accent3">
                    <a:lumMod val="105000"/>
                    <a:satMod val="103000"/>
                    <a:tint val="73000"/>
                  </a:schemeClr>
                </a:gs>
                <a:gs pos="100000">
                  <a:schemeClr val="accent3">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3"/>
              </a:solidFill>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lstStyle/>
            <a:p>
              <a:pPr algn="ctr" fontAlgn="base">
                <a:spcBef>
                  <a:spcPct val="0"/>
                </a:spcBef>
                <a:spcAft>
                  <a:spcPct val="0"/>
                </a:spcAft>
              </a:pPr>
              <a:r>
                <a:rPr lang="en-US" altLang="zh-CN" sz="1600">
                  <a:solidFill>
                    <a:srgbClr val="FFFFFF"/>
                  </a:solidFill>
                  <a:latin typeface="微软雅黑" panose="020B0503020204020204" pitchFamily="34" charset="-122"/>
                  <a:ea typeface="微软雅黑" panose="020B0503020204020204" pitchFamily="34" charset="-122"/>
                  <a:cs typeface="Consolas" panose="020B0609020204030204" pitchFamily="49" charset="0"/>
                </a:rPr>
                <a:t>5</a:t>
              </a:r>
            </a:p>
          </p:txBody>
        </p:sp>
        <p:sp>
          <p:nvSpPr>
            <p:cNvPr id="12" name="Freeform 10"/>
            <p:cNvSpPr/>
            <p:nvPr>
              <p:custDataLst>
                <p:tags r:id="rId21"/>
              </p:custDataLst>
            </p:nvPr>
          </p:nvSpPr>
          <p:spPr bwMode="auto">
            <a:xfrm>
              <a:off x="3318118" y="2309560"/>
              <a:ext cx="639802" cy="1074"/>
            </a:xfrm>
            <a:custGeom>
              <a:avLst/>
              <a:gdLst/>
              <a:ahLst/>
              <a:cxnLst>
                <a:cxn ang="0">
                  <a:pos x="0" y="6"/>
                </a:cxn>
                <a:cxn ang="0">
                  <a:pos x="596" y="0"/>
                </a:cxn>
              </a:cxnLst>
              <a:rect l="0" t="0" r="r" b="b"/>
              <a:pathLst>
                <a:path w="596" h="6">
                  <a:moveTo>
                    <a:pt x="0" y="6"/>
                  </a:moveTo>
                  <a:lnTo>
                    <a:pt x="596" y="0"/>
                  </a:lnTo>
                </a:path>
              </a:pathLst>
            </a:custGeom>
            <a:ln w="19050">
              <a:solidFill>
                <a:schemeClr val="dk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13" name="Freeform 9"/>
            <p:cNvSpPr/>
            <p:nvPr>
              <p:custDataLst>
                <p:tags r:id="rId22"/>
              </p:custDataLst>
            </p:nvPr>
          </p:nvSpPr>
          <p:spPr bwMode="auto">
            <a:xfrm>
              <a:off x="4259571" y="2316003"/>
              <a:ext cx="681668" cy="1074"/>
            </a:xfrm>
            <a:custGeom>
              <a:avLst/>
              <a:gdLst/>
              <a:ahLst/>
              <a:cxnLst>
                <a:cxn ang="0">
                  <a:pos x="635" y="0"/>
                </a:cxn>
                <a:cxn ang="0">
                  <a:pos x="0" y="12"/>
                </a:cxn>
              </a:cxnLst>
              <a:rect l="0" t="0" r="r" b="b"/>
              <a:pathLst>
                <a:path w="635" h="12">
                  <a:moveTo>
                    <a:pt x="635" y="0"/>
                  </a:moveTo>
                  <a:lnTo>
                    <a:pt x="0" y="12"/>
                  </a:lnTo>
                </a:path>
              </a:pathLst>
            </a:custGeom>
            <a:ln w="19050">
              <a:solidFill>
                <a:schemeClr val="dk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14" name="Line 8"/>
            <p:cNvSpPr>
              <a:spLocks noChangeShapeType="1"/>
            </p:cNvSpPr>
            <p:nvPr>
              <p:custDataLst>
                <p:tags r:id="rId23"/>
              </p:custDataLst>
            </p:nvPr>
          </p:nvSpPr>
          <p:spPr bwMode="auto">
            <a:xfrm>
              <a:off x="3163535" y="2486742"/>
              <a:ext cx="1073" cy="670070"/>
            </a:xfrm>
            <a:prstGeom prst="line">
              <a:avLst/>
            </a:prstGeom>
            <a:ln w="19050">
              <a:solidFill>
                <a:schemeClr val="dk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15" name="Freeform 7"/>
            <p:cNvSpPr/>
            <p:nvPr>
              <p:custDataLst>
                <p:tags r:id="rId24"/>
              </p:custDataLst>
            </p:nvPr>
          </p:nvSpPr>
          <p:spPr bwMode="auto">
            <a:xfrm>
              <a:off x="3325632" y="3351176"/>
              <a:ext cx="649463" cy="1074"/>
            </a:xfrm>
            <a:custGeom>
              <a:avLst/>
              <a:gdLst/>
              <a:ahLst/>
              <a:cxnLst>
                <a:cxn ang="0">
                  <a:pos x="0" y="0"/>
                </a:cxn>
                <a:cxn ang="0">
                  <a:pos x="605" y="30"/>
                </a:cxn>
              </a:cxnLst>
              <a:rect l="0" t="0" r="r" b="b"/>
              <a:pathLst>
                <a:path w="605" h="30">
                  <a:moveTo>
                    <a:pt x="0" y="0"/>
                  </a:moveTo>
                  <a:lnTo>
                    <a:pt x="605" y="30"/>
                  </a:lnTo>
                </a:path>
              </a:pathLst>
            </a:custGeom>
            <a:ln w="19050">
              <a:solidFill>
                <a:schemeClr val="dk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16" name="Freeform 6"/>
            <p:cNvSpPr/>
            <p:nvPr>
              <p:custDataLst>
                <p:tags r:id="rId25"/>
              </p:custDataLst>
            </p:nvPr>
          </p:nvSpPr>
          <p:spPr bwMode="auto">
            <a:xfrm>
              <a:off x="4299291" y="3323256"/>
              <a:ext cx="641949" cy="2148"/>
            </a:xfrm>
            <a:custGeom>
              <a:avLst/>
              <a:gdLst/>
              <a:ahLst/>
              <a:cxnLst>
                <a:cxn ang="0">
                  <a:pos x="0" y="0"/>
                </a:cxn>
                <a:cxn ang="0">
                  <a:pos x="598" y="2"/>
                </a:cxn>
              </a:cxnLst>
              <a:rect l="0" t="0" r="r" b="b"/>
              <a:pathLst>
                <a:path w="598" h="2">
                  <a:moveTo>
                    <a:pt x="0" y="0"/>
                  </a:moveTo>
                  <a:lnTo>
                    <a:pt x="598" y="2"/>
                  </a:lnTo>
                </a:path>
              </a:pathLst>
            </a:custGeom>
            <a:ln w="19050">
              <a:solidFill>
                <a:schemeClr val="dk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17" name="Line 5"/>
            <p:cNvSpPr>
              <a:spLocks noChangeShapeType="1"/>
            </p:cNvSpPr>
            <p:nvPr>
              <p:custDataLst>
                <p:tags r:id="rId26"/>
              </p:custDataLst>
            </p:nvPr>
          </p:nvSpPr>
          <p:spPr bwMode="auto">
            <a:xfrm>
              <a:off x="5134468" y="2486742"/>
              <a:ext cx="0" cy="670070"/>
            </a:xfrm>
            <a:prstGeom prst="line">
              <a:avLst/>
            </a:prstGeom>
            <a:ln w="19050">
              <a:solidFill>
                <a:schemeClr val="dk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18" name="Line 4"/>
            <p:cNvSpPr>
              <a:spLocks noChangeShapeType="1"/>
            </p:cNvSpPr>
            <p:nvPr/>
          </p:nvSpPr>
          <p:spPr bwMode="auto">
            <a:xfrm flipV="1">
              <a:off x="4128132" y="2486742"/>
              <a:ext cx="0" cy="670070"/>
            </a:xfrm>
            <a:prstGeom prst="line">
              <a:avLst/>
            </a:prstGeom>
            <a:noFill/>
            <a:ln w="19050">
              <a:solidFill>
                <a:srgbClr val="000000"/>
              </a:solidFill>
              <a:round/>
              <a:headEnd type="none" w="med" len="med"/>
              <a:tailEnd type="arrow" w="med" len="med"/>
            </a:ln>
          </p:spPr>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19" name="Freeform 3"/>
            <p:cNvSpPr/>
            <p:nvPr>
              <p:custDataLst>
                <p:tags r:id="rId27"/>
              </p:custDataLst>
            </p:nvPr>
          </p:nvSpPr>
          <p:spPr bwMode="auto">
            <a:xfrm>
              <a:off x="3275178" y="2422312"/>
              <a:ext cx="732122" cy="790339"/>
            </a:xfrm>
            <a:custGeom>
              <a:avLst/>
              <a:gdLst/>
              <a:ahLst/>
              <a:cxnLst>
                <a:cxn ang="0">
                  <a:pos x="0" y="736"/>
                </a:cxn>
                <a:cxn ang="0">
                  <a:pos x="682" y="0"/>
                </a:cxn>
              </a:cxnLst>
              <a:rect l="0" t="0" r="r" b="b"/>
              <a:pathLst>
                <a:path w="682" h="736">
                  <a:moveTo>
                    <a:pt x="0" y="736"/>
                  </a:moveTo>
                  <a:lnTo>
                    <a:pt x="682" y="0"/>
                  </a:lnTo>
                </a:path>
              </a:pathLst>
            </a:custGeom>
            <a:ln w="19050">
              <a:solidFill>
                <a:schemeClr val="dk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20" name="Freeform 2"/>
            <p:cNvSpPr/>
            <p:nvPr>
              <p:custDataLst>
                <p:tags r:id="rId28"/>
              </p:custDataLst>
            </p:nvPr>
          </p:nvSpPr>
          <p:spPr bwMode="auto">
            <a:xfrm>
              <a:off x="4259571" y="2419090"/>
              <a:ext cx="717093" cy="772084"/>
            </a:xfrm>
            <a:custGeom>
              <a:avLst/>
              <a:gdLst/>
              <a:ahLst/>
              <a:cxnLst>
                <a:cxn ang="0">
                  <a:pos x="668" y="719"/>
                </a:cxn>
                <a:cxn ang="0">
                  <a:pos x="0" y="0"/>
                </a:cxn>
              </a:cxnLst>
              <a:rect l="0" t="0" r="r" b="b"/>
              <a:pathLst>
                <a:path w="668" h="719">
                  <a:moveTo>
                    <a:pt x="668" y="719"/>
                  </a:moveTo>
                  <a:lnTo>
                    <a:pt x="0" y="0"/>
                  </a:lnTo>
                </a:path>
              </a:pathLst>
            </a:custGeom>
            <a:ln w="19050">
              <a:solidFill>
                <a:schemeClr val="dk1"/>
              </a:solidFill>
              <a:headEnd type="arrow" w="med" len="med"/>
              <a:tailEnd type="none"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grpSp>
      <p:grpSp>
        <p:nvGrpSpPr>
          <p:cNvPr id="21" name="组合 71"/>
          <p:cNvGrpSpPr/>
          <p:nvPr/>
        </p:nvGrpSpPr>
        <p:grpSpPr>
          <a:xfrm>
            <a:off x="6284596" y="1290518"/>
            <a:ext cx="5000660" cy="1997783"/>
            <a:chOff x="1000100" y="2928934"/>
            <a:chExt cx="5000660" cy="1997783"/>
          </a:xfrm>
        </p:grpSpPr>
        <p:sp>
          <p:nvSpPr>
            <p:cNvPr id="22" name="TextBox 21"/>
            <p:cNvSpPr txBox="1"/>
            <p:nvPr/>
          </p:nvSpPr>
          <p:spPr>
            <a:xfrm>
              <a:off x="1067066" y="3296672"/>
              <a:ext cx="2214578" cy="1630045"/>
            </a:xfrm>
            <a:prstGeom prst="rect">
              <a:avLst/>
            </a:prstGeom>
            <a:noFill/>
          </p:spPr>
          <p:txBody>
            <a:bodyPr wrap="square" rtlCol="0">
              <a:spAutoFit/>
            </a:bodyPr>
            <a:lstStyle/>
            <a:p>
              <a:r>
                <a:rPr lang="en-US" altLang="zh-CN" sz="2000">
                  <a:solidFill>
                    <a:srgbClr val="000000"/>
                  </a:solidFill>
                  <a:latin typeface="微软雅黑" panose="020B0503020204020204" pitchFamily="34" charset="-122"/>
                  <a:ea typeface="微软雅黑" panose="020B0503020204020204" pitchFamily="34" charset="-122"/>
                  <a:cs typeface="Consolas" panose="020B0609020204030204" pitchFamily="49" charset="0"/>
                </a:rPr>
                <a:t>0 </a:t>
              </a:r>
              <a:r>
                <a:rPr lang="zh-CN" altLang="en-US" sz="2000">
                  <a:solidFill>
                    <a:srgbClr val="000000"/>
                  </a:solidFill>
                  <a:latin typeface="微软雅黑" panose="020B0503020204020204" pitchFamily="34" charset="-122"/>
                  <a:ea typeface="微软雅黑" panose="020B0503020204020204" pitchFamily="34" charset="-122"/>
                  <a:cs typeface="Consolas" panose="020B0609020204030204" pitchFamily="49" charset="0"/>
                </a:rPr>
                <a:t>：</a:t>
              </a:r>
              <a:r>
                <a:rPr lang="en-US" altLang="zh-CN" sz="2000">
                  <a:solidFill>
                    <a:srgbClr val="000000"/>
                  </a:solidFill>
                  <a:latin typeface="微软雅黑" panose="020B0503020204020204" pitchFamily="34" charset="-122"/>
                  <a:ea typeface="微软雅黑" panose="020B0503020204020204" pitchFamily="34" charset="-122"/>
                  <a:cs typeface="Consolas" panose="020B0609020204030204" pitchFamily="49" charset="0"/>
                </a:rPr>
                <a:t>0</a:t>
              </a:r>
            </a:p>
            <a:p>
              <a:r>
                <a:rPr lang="en-US" altLang="zh-CN" sz="2000">
                  <a:solidFill>
                    <a:srgbClr val="000000"/>
                  </a:solidFill>
                  <a:latin typeface="微软雅黑" panose="020B0503020204020204" pitchFamily="34" charset="-122"/>
                  <a:ea typeface="微软雅黑" panose="020B0503020204020204" pitchFamily="34" charset="-122"/>
                  <a:cs typeface="Consolas" panose="020B0609020204030204" pitchFamily="49" charset="0"/>
                </a:rPr>
                <a:t>0 → 1 </a:t>
              </a:r>
              <a:r>
                <a:rPr lang="zh-CN" altLang="en-US" sz="2000">
                  <a:solidFill>
                    <a:srgbClr val="000000"/>
                  </a:solidFill>
                  <a:latin typeface="微软雅黑" panose="020B0503020204020204" pitchFamily="34" charset="-122"/>
                  <a:ea typeface="微软雅黑" panose="020B0503020204020204" pitchFamily="34" charset="-122"/>
                  <a:cs typeface="Consolas" panose="020B0609020204030204" pitchFamily="49" charset="0"/>
                </a:rPr>
                <a:t>：</a:t>
              </a:r>
              <a:r>
                <a:rPr lang="en-US" altLang="zh-CN" sz="2000">
                  <a:solidFill>
                    <a:srgbClr val="000000"/>
                  </a:solidFill>
                  <a:latin typeface="微软雅黑" panose="020B0503020204020204" pitchFamily="34" charset="-122"/>
                  <a:ea typeface="微软雅黑" panose="020B0503020204020204" pitchFamily="34" charset="-122"/>
                </a:rPr>
                <a:t>1</a:t>
              </a:r>
            </a:p>
            <a:p>
              <a:r>
                <a:rPr lang="en-US" altLang="zh-CN" sz="2000">
                  <a:solidFill>
                    <a:srgbClr val="000000"/>
                  </a:solidFill>
                  <a:latin typeface="微软雅黑" panose="020B0503020204020204" pitchFamily="34" charset="-122"/>
                  <a:ea typeface="微软雅黑" panose="020B0503020204020204" pitchFamily="34" charset="-122"/>
                  <a:cs typeface="Consolas" panose="020B0609020204030204" pitchFamily="49" charset="0"/>
                </a:rPr>
                <a:t>0 → 3 </a:t>
              </a:r>
              <a:r>
                <a:rPr lang="zh-CN" altLang="en-US" sz="2000">
                  <a:solidFill>
                    <a:srgbClr val="000000"/>
                  </a:solidFill>
                  <a:latin typeface="微软雅黑" panose="020B0503020204020204" pitchFamily="34" charset="-122"/>
                  <a:ea typeface="微软雅黑" panose="020B0503020204020204" pitchFamily="34" charset="-122"/>
                  <a:cs typeface="Consolas" panose="020B0609020204030204" pitchFamily="49" charset="0"/>
                </a:rPr>
                <a:t>：</a:t>
              </a:r>
              <a:r>
                <a:rPr lang="en-US" altLang="zh-CN" sz="2000">
                  <a:solidFill>
                    <a:srgbClr val="000000"/>
                  </a:solidFill>
                  <a:latin typeface="微软雅黑" panose="020B0503020204020204" pitchFamily="34" charset="-122"/>
                  <a:ea typeface="微软雅黑" panose="020B0503020204020204" pitchFamily="34" charset="-122"/>
                </a:rPr>
                <a:t>1</a:t>
              </a:r>
            </a:p>
            <a:p>
              <a:r>
                <a:rPr lang="en-US" altLang="zh-CN" sz="2000">
                  <a:solidFill>
                    <a:srgbClr val="000000"/>
                  </a:solidFill>
                  <a:latin typeface="微软雅黑" panose="020B0503020204020204" pitchFamily="34" charset="-122"/>
                  <a:ea typeface="微软雅黑" panose="020B0503020204020204" pitchFamily="34" charset="-122"/>
                  <a:cs typeface="Consolas" panose="020B0609020204030204" pitchFamily="49" charset="0"/>
                </a:rPr>
                <a:t>0 → 1 → 5 </a:t>
              </a:r>
              <a:r>
                <a:rPr lang="zh-CN" altLang="en-US" sz="2000">
                  <a:solidFill>
                    <a:srgbClr val="000000"/>
                  </a:solidFill>
                  <a:latin typeface="微软雅黑" panose="020B0503020204020204" pitchFamily="34" charset="-122"/>
                  <a:ea typeface="微软雅黑" panose="020B0503020204020204" pitchFamily="34" charset="-122"/>
                  <a:cs typeface="Consolas" panose="020B0609020204030204" pitchFamily="49" charset="0"/>
                </a:rPr>
                <a:t>：</a:t>
              </a:r>
              <a:r>
                <a:rPr lang="en-US" altLang="zh-CN" sz="2000">
                  <a:solidFill>
                    <a:srgbClr val="000000"/>
                  </a:solidFill>
                  <a:latin typeface="微软雅黑" panose="020B0503020204020204" pitchFamily="34" charset="-122"/>
                  <a:ea typeface="微软雅黑" panose="020B0503020204020204" pitchFamily="34" charset="-122"/>
                </a:rPr>
                <a:t>2</a:t>
              </a:r>
            </a:p>
            <a:p>
              <a:r>
                <a:rPr lang="en-US" altLang="zh-CN" sz="2000">
                  <a:solidFill>
                    <a:srgbClr val="000000"/>
                  </a:solidFill>
                  <a:latin typeface="微软雅黑" panose="020B0503020204020204" pitchFamily="34" charset="-122"/>
                  <a:ea typeface="微软雅黑" panose="020B0503020204020204" pitchFamily="34" charset="-122"/>
                  <a:cs typeface="Consolas" panose="020B0609020204030204" pitchFamily="49" charset="0"/>
                </a:rPr>
                <a:t>0 → 3 → 4 </a:t>
              </a:r>
              <a:r>
                <a:rPr lang="zh-CN" altLang="en-US" sz="2000">
                  <a:solidFill>
                    <a:srgbClr val="000000"/>
                  </a:solidFill>
                  <a:latin typeface="微软雅黑" panose="020B0503020204020204" pitchFamily="34" charset="-122"/>
                  <a:ea typeface="微软雅黑" panose="020B0503020204020204" pitchFamily="34" charset="-122"/>
                  <a:cs typeface="Consolas" panose="020B0609020204030204" pitchFamily="49" charset="0"/>
                </a:rPr>
                <a:t>：</a:t>
              </a:r>
              <a:r>
                <a:rPr lang="en-US" altLang="zh-CN" sz="2000">
                  <a:solidFill>
                    <a:srgbClr val="000000"/>
                  </a:solidFill>
                  <a:latin typeface="微软雅黑" panose="020B0503020204020204" pitchFamily="34" charset="-122"/>
                  <a:ea typeface="微软雅黑" panose="020B0503020204020204" pitchFamily="34" charset="-122"/>
                </a:rPr>
                <a:t>2</a:t>
              </a:r>
            </a:p>
          </p:txBody>
        </p:sp>
        <p:sp>
          <p:nvSpPr>
            <p:cNvPr id="23" name="TextBox 22"/>
            <p:cNvSpPr txBox="1"/>
            <p:nvPr/>
          </p:nvSpPr>
          <p:spPr>
            <a:xfrm>
              <a:off x="1000100" y="2928934"/>
              <a:ext cx="5000660" cy="398780"/>
            </a:xfrm>
            <a:prstGeom prst="rect">
              <a:avLst/>
            </a:prstGeom>
            <a:noFill/>
          </p:spPr>
          <p:txBody>
            <a:bodyPr wrap="square" rtlCol="0">
              <a:spAutoFit/>
            </a:bodyPr>
            <a:lstStyle/>
            <a:p>
              <a:r>
                <a:rPr lang="zh-CN" altLang="zh-CN" sz="2000">
                  <a:solidFill>
                    <a:srgbClr val="000000"/>
                  </a:solidFill>
                  <a:latin typeface="微软雅黑" panose="020B0503020204020204" pitchFamily="34" charset="-122"/>
                  <a:ea typeface="微软雅黑" panose="020B0503020204020204" pitchFamily="34" charset="-122"/>
                  <a:cs typeface="Consolas" panose="020B0609020204030204" pitchFamily="49" charset="0"/>
                </a:rPr>
                <a:t>起始点</a:t>
              </a:r>
              <a:r>
                <a:rPr lang="en-US" altLang="zh-CN" sz="2000">
                  <a:solidFill>
                    <a:srgbClr val="000000"/>
                  </a:solidFill>
                  <a:latin typeface="微软雅黑" panose="020B0503020204020204" pitchFamily="34" charset="-122"/>
                  <a:ea typeface="微软雅黑" panose="020B0503020204020204" pitchFamily="34" charset="-122"/>
                  <a:cs typeface="Consolas" panose="020B0609020204030204" pitchFamily="49" charset="0"/>
                </a:rPr>
                <a:t>0</a:t>
              </a:r>
              <a:r>
                <a:rPr lang="zh-CN" altLang="zh-CN" sz="2000">
                  <a:solidFill>
                    <a:srgbClr val="000000"/>
                  </a:solidFill>
                  <a:latin typeface="微软雅黑" panose="020B0503020204020204" pitchFamily="34" charset="-122"/>
                  <a:ea typeface="微软雅黑" panose="020B0503020204020204" pitchFamily="34" charset="-122"/>
                  <a:cs typeface="Consolas" panose="020B0609020204030204" pitchFamily="49" charset="0"/>
                </a:rPr>
                <a:t>到图中</a:t>
              </a:r>
              <a:r>
                <a:rPr lang="zh-CN" altLang="en-US" sz="2000">
                  <a:solidFill>
                    <a:srgbClr val="000000"/>
                  </a:solidFill>
                  <a:latin typeface="微软雅黑" panose="020B0503020204020204" pitchFamily="34" charset="-122"/>
                  <a:ea typeface="微软雅黑" panose="020B0503020204020204" pitchFamily="34" charset="-122"/>
                  <a:cs typeface="Consolas" panose="020B0609020204030204" pitchFamily="49" charset="0"/>
                </a:rPr>
                <a:t>其他</a:t>
              </a:r>
              <a:r>
                <a:rPr lang="zh-CN" altLang="zh-CN" sz="2000">
                  <a:solidFill>
                    <a:srgbClr val="000000"/>
                  </a:solidFill>
                  <a:latin typeface="微软雅黑" panose="020B0503020204020204" pitchFamily="34" charset="-122"/>
                  <a:ea typeface="微软雅黑" panose="020B0503020204020204" pitchFamily="34" charset="-122"/>
                  <a:cs typeface="Consolas" panose="020B0609020204030204" pitchFamily="49" charset="0"/>
                </a:rPr>
                <a:t>顶点的</a:t>
              </a:r>
              <a:r>
                <a:rPr lang="zh-CN" altLang="en-US" sz="2000">
                  <a:solidFill>
                    <a:srgbClr val="000000"/>
                  </a:solidFill>
                  <a:latin typeface="微软雅黑" panose="020B0503020204020204" pitchFamily="34" charset="-122"/>
                  <a:ea typeface="微软雅黑" panose="020B0503020204020204" pitchFamily="34" charset="-122"/>
                  <a:cs typeface="Consolas" panose="020B0609020204030204" pitchFamily="49" charset="0"/>
                </a:rPr>
                <a:t>最短</a:t>
              </a:r>
              <a:r>
                <a:rPr lang="zh-CN" altLang="zh-CN" sz="2000">
                  <a:solidFill>
                    <a:srgbClr val="000000"/>
                  </a:solidFill>
                  <a:latin typeface="微软雅黑" panose="020B0503020204020204" pitchFamily="34" charset="-122"/>
                  <a:ea typeface="微软雅黑" panose="020B0503020204020204" pitchFamily="34" charset="-122"/>
                  <a:cs typeface="Consolas" panose="020B0609020204030204" pitchFamily="49" charset="0"/>
                </a:rPr>
                <a:t>路径长度</a:t>
              </a:r>
              <a:r>
                <a:rPr lang="zh-CN" altLang="en-US" sz="2000">
                  <a:solidFill>
                    <a:srgbClr val="000000"/>
                  </a:solidFill>
                  <a:latin typeface="微软雅黑" panose="020B0503020204020204" pitchFamily="34" charset="-122"/>
                  <a:ea typeface="微软雅黑" panose="020B0503020204020204" pitchFamily="34" charset="-122"/>
                  <a:cs typeface="Consolas" panose="020B0609020204030204" pitchFamily="49" charset="0"/>
                </a:rPr>
                <a:t>：</a:t>
              </a:r>
            </a:p>
          </p:txBody>
        </p:sp>
      </p:grpSp>
      <p:grpSp>
        <p:nvGrpSpPr>
          <p:cNvPr id="44" name="组合 43"/>
          <p:cNvGrpSpPr/>
          <p:nvPr/>
        </p:nvGrpSpPr>
        <p:grpSpPr>
          <a:xfrm>
            <a:off x="1478248" y="4332249"/>
            <a:ext cx="3857653" cy="1928826"/>
            <a:chOff x="2786049" y="4214818"/>
            <a:chExt cx="3857653" cy="1928826"/>
          </a:xfrm>
        </p:grpSpPr>
        <p:sp>
          <p:nvSpPr>
            <p:cNvPr id="25" name="Oval 55"/>
            <p:cNvSpPr>
              <a:spLocks noChangeArrowheads="1"/>
            </p:cNvSpPr>
            <p:nvPr>
              <p:custDataLst>
                <p:tags r:id="rId3"/>
              </p:custDataLst>
            </p:nvPr>
          </p:nvSpPr>
          <p:spPr bwMode="auto">
            <a:xfrm>
              <a:off x="4046215" y="4972262"/>
              <a:ext cx="331567" cy="336150"/>
            </a:xfrm>
            <a:prstGeom prst="ellipse">
              <a:avLst/>
            </a:prstGeom>
            <a:gradFill>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5"/>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algn="ctr" fontAlgn="base">
                <a:spcBef>
                  <a:spcPct val="0"/>
                </a:spcBef>
                <a:spcAft>
                  <a:spcPct val="0"/>
                </a:spcAft>
              </a:pPr>
              <a:r>
                <a:rPr lang="en-US" altLang="zh-CN" sz="1600">
                  <a:solidFill>
                    <a:srgbClr val="FFFFFF"/>
                  </a:solidFill>
                  <a:latin typeface="微软雅黑" panose="020B0503020204020204" pitchFamily="34" charset="-122"/>
                  <a:ea typeface="微软雅黑" panose="020B0503020204020204" pitchFamily="34" charset="-122"/>
                  <a:cs typeface="Consolas" panose="020B0609020204030204" pitchFamily="49" charset="0"/>
                </a:rPr>
                <a:t>1</a:t>
              </a:r>
            </a:p>
          </p:txBody>
        </p:sp>
        <p:sp>
          <p:nvSpPr>
            <p:cNvPr id="26" name="Oval 54"/>
            <p:cNvSpPr>
              <a:spLocks noChangeArrowheads="1"/>
            </p:cNvSpPr>
            <p:nvPr>
              <p:custDataLst>
                <p:tags r:id="rId4"/>
              </p:custDataLst>
            </p:nvPr>
          </p:nvSpPr>
          <p:spPr bwMode="auto">
            <a:xfrm>
              <a:off x="6312135" y="4981484"/>
              <a:ext cx="331567" cy="336150"/>
            </a:xfrm>
            <a:prstGeom prst="ellipse">
              <a:avLst/>
            </a:prstGeom>
            <a:gradFill>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5"/>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algn="ctr" fontAlgn="base">
                <a:spcBef>
                  <a:spcPct val="0"/>
                </a:spcBef>
                <a:spcAft>
                  <a:spcPct val="0"/>
                </a:spcAft>
              </a:pPr>
              <a:r>
                <a:rPr lang="en-US" altLang="zh-CN" sz="1600">
                  <a:solidFill>
                    <a:srgbClr val="FFFFFF"/>
                  </a:solidFill>
                  <a:latin typeface="微软雅黑" panose="020B0503020204020204" pitchFamily="34" charset="-122"/>
                  <a:ea typeface="微软雅黑" panose="020B0503020204020204" pitchFamily="34" charset="-122"/>
                  <a:cs typeface="Consolas" panose="020B0609020204030204" pitchFamily="49" charset="0"/>
                </a:rPr>
                <a:t>4</a:t>
              </a:r>
            </a:p>
          </p:txBody>
        </p:sp>
        <p:sp>
          <p:nvSpPr>
            <p:cNvPr id="27" name="Oval 53"/>
            <p:cNvSpPr>
              <a:spLocks noChangeArrowheads="1"/>
            </p:cNvSpPr>
            <p:nvPr>
              <p:custDataLst>
                <p:tags r:id="rId5"/>
              </p:custDataLst>
            </p:nvPr>
          </p:nvSpPr>
          <p:spPr bwMode="auto">
            <a:xfrm>
              <a:off x="4760595" y="4972262"/>
              <a:ext cx="331567" cy="336150"/>
            </a:xfrm>
            <a:prstGeom prst="ellipse">
              <a:avLst/>
            </a:prstGeom>
            <a:gradFill>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 pos="0">
                  <a:srgbClr val="3B3E4D">
                    <a:lumMod val="90000"/>
                    <a:lumOff val="10000"/>
                  </a:srgbClr>
                </a:gs>
                <a:gs pos="50000">
                  <a:srgbClr val="3B3E4D">
                    <a:lumMod val="95000"/>
                    <a:lumOff val="5000"/>
                  </a:srgbClr>
                </a:gs>
                <a:gs pos="100000">
                  <a:srgbClr val="3B3E4D">
                    <a:lumMod val="95000"/>
                    <a:lumOff val="5000"/>
                  </a:srgbClr>
                </a:gs>
              </a:gsLst>
              <a:lin ang="5400000" scaled="0"/>
            </a:gradFill>
            <a:ln>
              <a:solidFill>
                <a:schemeClr val="accent2"/>
              </a:solidFill>
            </a:ln>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lstStyle/>
            <a:p>
              <a:pPr algn="ctr" fontAlgn="base">
                <a:spcBef>
                  <a:spcPct val="0"/>
                </a:spcBef>
                <a:spcAft>
                  <a:spcPct val="0"/>
                </a:spcAft>
              </a:pPr>
              <a:r>
                <a:rPr lang="en-US" altLang="zh-CN" sz="1600">
                  <a:solidFill>
                    <a:srgbClr val="FFFFFF"/>
                  </a:solidFill>
                  <a:latin typeface="微软雅黑" panose="020B0503020204020204" pitchFamily="34" charset="-122"/>
                  <a:ea typeface="微软雅黑" panose="020B0503020204020204" pitchFamily="34" charset="-122"/>
                  <a:cs typeface="Consolas" panose="020B0609020204030204" pitchFamily="49" charset="0"/>
                </a:rPr>
                <a:t>0</a:t>
              </a:r>
            </a:p>
          </p:txBody>
        </p:sp>
        <p:sp>
          <p:nvSpPr>
            <p:cNvPr id="28" name="Oval 52"/>
            <p:cNvSpPr>
              <a:spLocks noChangeArrowheads="1"/>
            </p:cNvSpPr>
            <p:nvPr>
              <p:custDataLst>
                <p:tags r:id="rId6"/>
              </p:custDataLst>
            </p:nvPr>
          </p:nvSpPr>
          <p:spPr bwMode="auto">
            <a:xfrm>
              <a:off x="5469425" y="4972262"/>
              <a:ext cx="331567" cy="336150"/>
            </a:xfrm>
            <a:prstGeom prst="ellipse">
              <a:avLst/>
            </a:prstGeom>
            <a:gradFill>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5"/>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algn="ctr" fontAlgn="base">
                <a:spcBef>
                  <a:spcPct val="0"/>
                </a:spcBef>
                <a:spcAft>
                  <a:spcPct val="0"/>
                </a:spcAft>
              </a:pPr>
              <a:r>
                <a:rPr lang="en-US" altLang="zh-CN" sz="1600">
                  <a:solidFill>
                    <a:srgbClr val="FFFFFF"/>
                  </a:solidFill>
                  <a:latin typeface="微软雅黑" panose="020B0503020204020204" pitchFamily="34" charset="-122"/>
                  <a:ea typeface="微软雅黑" panose="020B0503020204020204" pitchFamily="34" charset="-122"/>
                  <a:cs typeface="Consolas" panose="020B0609020204030204" pitchFamily="49" charset="0"/>
                </a:rPr>
                <a:t>3</a:t>
              </a:r>
            </a:p>
          </p:txBody>
        </p:sp>
        <p:sp>
          <p:nvSpPr>
            <p:cNvPr id="30" name="AutoShape 49"/>
            <p:cNvSpPr>
              <a:spLocks noChangeShapeType="1"/>
            </p:cNvSpPr>
            <p:nvPr>
              <p:custDataLst>
                <p:tags r:id="rId7"/>
              </p:custDataLst>
            </p:nvPr>
          </p:nvSpPr>
          <p:spPr bwMode="auto">
            <a:xfrm>
              <a:off x="5092161" y="5141325"/>
              <a:ext cx="377263" cy="989"/>
            </a:xfrm>
            <a:prstGeom prst="straightConnector1">
              <a:avLst/>
            </a:prstGeom>
            <a:ln w="19050">
              <a:solidFill>
                <a:schemeClr val="dk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31" name="Oval 48"/>
            <p:cNvSpPr>
              <a:spLocks noChangeArrowheads="1"/>
            </p:cNvSpPr>
            <p:nvPr>
              <p:custDataLst>
                <p:tags r:id="rId8"/>
              </p:custDataLst>
            </p:nvPr>
          </p:nvSpPr>
          <p:spPr bwMode="auto">
            <a:xfrm>
              <a:off x="3260397" y="4972262"/>
              <a:ext cx="331567" cy="336150"/>
            </a:xfrm>
            <a:prstGeom prst="ellipse">
              <a:avLst/>
            </a:prstGeom>
            <a:gradFill>
              <a:gsLst>
                <a:gs pos="0">
                  <a:schemeClr val="accent3">
                    <a:lumMod val="110000"/>
                    <a:satMod val="105000"/>
                    <a:tint val="67000"/>
                  </a:schemeClr>
                </a:gs>
                <a:gs pos="50000">
                  <a:schemeClr val="accent3">
                    <a:lumMod val="105000"/>
                    <a:satMod val="103000"/>
                    <a:tint val="73000"/>
                  </a:schemeClr>
                </a:gs>
                <a:gs pos="100000">
                  <a:schemeClr val="accent3">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3"/>
              </a:solidFill>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lstStyle/>
            <a:p>
              <a:pPr algn="ctr" fontAlgn="base">
                <a:spcBef>
                  <a:spcPct val="0"/>
                </a:spcBef>
                <a:spcAft>
                  <a:spcPct val="0"/>
                </a:spcAft>
              </a:pPr>
              <a:r>
                <a:rPr lang="en-US" altLang="zh-CN" sz="1600">
                  <a:solidFill>
                    <a:srgbClr val="FFFFFF"/>
                  </a:solidFill>
                  <a:latin typeface="微软雅黑" panose="020B0503020204020204" pitchFamily="34" charset="-122"/>
                  <a:ea typeface="微软雅黑" panose="020B0503020204020204" pitchFamily="34" charset="-122"/>
                  <a:cs typeface="Consolas" panose="020B0609020204030204" pitchFamily="49" charset="0"/>
                </a:rPr>
                <a:t>5</a:t>
              </a:r>
            </a:p>
          </p:txBody>
        </p:sp>
        <p:cxnSp>
          <p:nvCxnSpPr>
            <p:cNvPr id="33" name="直接箭头连接符 32"/>
            <p:cNvCxnSpPr>
              <a:stCxn id="28" idx="6"/>
              <a:endCxn id="26" idx="2"/>
            </p:cNvCxnSpPr>
            <p:nvPr>
              <p:custDataLst>
                <p:tags r:id="rId9"/>
              </p:custDataLst>
            </p:nvPr>
          </p:nvCxnSpPr>
          <p:spPr>
            <a:xfrm>
              <a:off x="5800992" y="5140337"/>
              <a:ext cx="511143" cy="9222"/>
            </a:xfrm>
            <a:prstGeom prst="straightConnector1">
              <a:avLst/>
            </a:prstGeom>
            <a:ln w="19050">
              <a:solidFill>
                <a:schemeClr val="dk1"/>
              </a:solidFill>
              <a:tailEnd type="arrow"/>
            </a:ln>
          </p:spPr>
          <p:style>
            <a:lnRef idx="2">
              <a:schemeClr val="dk1"/>
            </a:lnRef>
            <a:fillRef idx="0">
              <a:schemeClr val="dk1"/>
            </a:fillRef>
            <a:effectRef idx="1">
              <a:schemeClr val="dk1"/>
            </a:effectRef>
            <a:fontRef idx="minor">
              <a:schemeClr val="tx1"/>
            </a:fontRef>
          </p:style>
        </p:cxnSp>
        <p:sp>
          <p:nvSpPr>
            <p:cNvPr id="34" name="椭圆 33"/>
            <p:cNvSpPr/>
            <p:nvPr>
              <p:custDataLst>
                <p:tags r:id="rId10"/>
              </p:custDataLst>
            </p:nvPr>
          </p:nvSpPr>
          <p:spPr>
            <a:xfrm>
              <a:off x="4112126" y="4694788"/>
              <a:ext cx="1643074" cy="1000132"/>
            </a:xfrm>
            <a:prstGeom prst="ellipse">
              <a:avLst/>
            </a:prstGeom>
            <a:ln w="19050">
              <a:solidFill>
                <a:schemeClr val="accent1"/>
              </a:solidFill>
              <a:prstDash val="dash"/>
              <a:tailEnd type="none"/>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srgbClr val="525252"/>
                </a:solidFill>
              </a:endParaRPr>
            </a:p>
          </p:txBody>
        </p:sp>
        <p:sp>
          <p:nvSpPr>
            <p:cNvPr id="35" name="椭圆 34"/>
            <p:cNvSpPr/>
            <p:nvPr>
              <p:custDataLst>
                <p:tags r:id="rId11"/>
              </p:custDataLst>
            </p:nvPr>
          </p:nvSpPr>
          <p:spPr>
            <a:xfrm>
              <a:off x="3317362" y="4214818"/>
              <a:ext cx="3254902" cy="1928826"/>
            </a:xfrm>
            <a:prstGeom prst="ellipse">
              <a:avLst/>
            </a:prstGeom>
            <a:ln w="19050">
              <a:solidFill>
                <a:schemeClr val="accent1"/>
              </a:solidFill>
              <a:prstDash val="dash"/>
              <a:tailEnd type="none"/>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srgbClr val="525252"/>
                </a:solidFill>
              </a:endParaRPr>
            </a:p>
          </p:txBody>
        </p:sp>
        <p:cxnSp>
          <p:nvCxnSpPr>
            <p:cNvPr id="36" name="直接箭头连接符 35"/>
            <p:cNvCxnSpPr>
              <a:stCxn id="25" idx="2"/>
              <a:endCxn id="31" idx="6"/>
            </p:cNvCxnSpPr>
            <p:nvPr>
              <p:custDataLst>
                <p:tags r:id="rId12"/>
              </p:custDataLst>
            </p:nvPr>
          </p:nvCxnSpPr>
          <p:spPr>
            <a:xfrm rot="10800000">
              <a:off x="3591965" y="5140337"/>
              <a:ext cx="454251" cy="1588"/>
            </a:xfrm>
            <a:prstGeom prst="straightConnector1">
              <a:avLst/>
            </a:prstGeom>
            <a:ln w="19050">
              <a:solidFill>
                <a:schemeClr val="dk1"/>
              </a:solidFill>
              <a:tailEnd type="arrow"/>
            </a:ln>
          </p:spPr>
          <p:style>
            <a:lnRef idx="2">
              <a:schemeClr val="dk1"/>
            </a:lnRef>
            <a:fillRef idx="0">
              <a:schemeClr val="dk1"/>
            </a:fillRef>
            <a:effectRef idx="1">
              <a:schemeClr val="dk1"/>
            </a:effectRef>
            <a:fontRef idx="minor">
              <a:schemeClr val="tx1"/>
            </a:fontRef>
          </p:style>
        </p:cxnSp>
        <p:cxnSp>
          <p:nvCxnSpPr>
            <p:cNvPr id="37" name="直接箭头连接符 36"/>
            <p:cNvCxnSpPr>
              <a:stCxn id="27" idx="2"/>
              <a:endCxn id="25" idx="6"/>
            </p:cNvCxnSpPr>
            <p:nvPr>
              <p:custDataLst>
                <p:tags r:id="rId13"/>
              </p:custDataLst>
            </p:nvPr>
          </p:nvCxnSpPr>
          <p:spPr>
            <a:xfrm rot="10800000">
              <a:off x="4377783" y="5140337"/>
              <a:ext cx="382813" cy="1588"/>
            </a:xfrm>
            <a:prstGeom prst="straightConnector1">
              <a:avLst/>
            </a:prstGeom>
            <a:ln w="19050">
              <a:solidFill>
                <a:schemeClr val="dk1"/>
              </a:solidFill>
              <a:tailEnd type="arrow"/>
            </a:ln>
          </p:spPr>
          <p:style>
            <a:lnRef idx="2">
              <a:schemeClr val="dk1"/>
            </a:lnRef>
            <a:fillRef idx="0">
              <a:schemeClr val="dk1"/>
            </a:fillRef>
            <a:effectRef idx="1">
              <a:schemeClr val="dk1"/>
            </a:effectRef>
            <a:fontRef idx="minor">
              <a:schemeClr val="tx1"/>
            </a:fontRef>
          </p:style>
        </p:cxnSp>
        <p:cxnSp>
          <p:nvCxnSpPr>
            <p:cNvPr id="40" name="直接箭头连接符 39"/>
            <p:cNvCxnSpPr/>
            <p:nvPr>
              <p:custDataLst>
                <p:tags r:id="rId14"/>
              </p:custDataLst>
            </p:nvPr>
          </p:nvCxnSpPr>
          <p:spPr>
            <a:xfrm>
              <a:off x="2786049" y="5132362"/>
              <a:ext cx="468000" cy="0"/>
            </a:xfrm>
            <a:prstGeom prst="straightConnector1">
              <a:avLst/>
            </a:prstGeom>
            <a:ln w="38100">
              <a:solidFill>
                <a:schemeClr val="dk1"/>
              </a:solidFill>
              <a:tailEnd type="arrow"/>
            </a:ln>
          </p:spPr>
          <p:style>
            <a:lnRef idx="2">
              <a:schemeClr val="dk1"/>
            </a:lnRef>
            <a:fillRef idx="0">
              <a:schemeClr val="dk1"/>
            </a:fillRef>
            <a:effectRef idx="1">
              <a:schemeClr val="dk1"/>
            </a:effectRef>
            <a:fontRef idx="minor">
              <a:schemeClr val="tx1"/>
            </a:fontRef>
          </p:style>
        </p:cxnSp>
      </p:grpSp>
      <p:sp>
        <p:nvSpPr>
          <p:cNvPr id="41" name="任意多边形 40"/>
          <p:cNvSpPr/>
          <p:nvPr/>
        </p:nvSpPr>
        <p:spPr>
          <a:xfrm>
            <a:off x="2262510" y="4933942"/>
            <a:ext cx="552659" cy="187569"/>
          </a:xfrm>
          <a:custGeom>
            <a:avLst/>
            <a:gdLst>
              <a:gd name="connsiteX0" fmla="*/ 0 w 552659"/>
              <a:gd name="connsiteY0" fmla="*/ 187569 h 187569"/>
              <a:gd name="connsiteX1" fmla="*/ 140677 w 552659"/>
              <a:gd name="connsiteY1" fmla="*/ 36844 h 187569"/>
              <a:gd name="connsiteX2" fmla="*/ 321547 w 552659"/>
              <a:gd name="connsiteY2" fmla="*/ 16747 h 187569"/>
              <a:gd name="connsiteX3" fmla="*/ 552659 w 552659"/>
              <a:gd name="connsiteY3" fmla="*/ 137327 h 187569"/>
            </a:gdLst>
            <a:ahLst/>
            <a:cxnLst>
              <a:cxn ang="0">
                <a:pos x="connsiteX0" y="connsiteY0"/>
              </a:cxn>
              <a:cxn ang="0">
                <a:pos x="connsiteX1" y="connsiteY1"/>
              </a:cxn>
              <a:cxn ang="0">
                <a:pos x="connsiteX2" y="connsiteY2"/>
              </a:cxn>
              <a:cxn ang="0">
                <a:pos x="connsiteX3" y="connsiteY3"/>
              </a:cxn>
            </a:cxnLst>
            <a:rect l="l" t="t" r="r" b="b"/>
            <a:pathLst>
              <a:path w="552659" h="187569">
                <a:moveTo>
                  <a:pt x="0" y="187569"/>
                </a:moveTo>
                <a:cubicBezTo>
                  <a:pt x="43543" y="126441"/>
                  <a:pt x="87086" y="65314"/>
                  <a:pt x="140677" y="36844"/>
                </a:cubicBezTo>
                <a:cubicBezTo>
                  <a:pt x="194268" y="8374"/>
                  <a:pt x="252883" y="0"/>
                  <a:pt x="321547" y="16747"/>
                </a:cubicBezTo>
                <a:cubicBezTo>
                  <a:pt x="390211" y="33494"/>
                  <a:pt x="471435" y="85410"/>
                  <a:pt x="552659" y="137327"/>
                </a:cubicBezTo>
              </a:path>
            </a:pathLst>
          </a:custGeom>
          <a:ln w="19050">
            <a:solidFill>
              <a:srgbClr val="7030A0"/>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srgbClr val="7030A0"/>
              </a:solidFill>
            </a:endParaRPr>
          </a:p>
        </p:txBody>
      </p:sp>
      <p:sp>
        <p:nvSpPr>
          <p:cNvPr id="42" name="任意多边形 41"/>
          <p:cNvSpPr/>
          <p:nvPr/>
        </p:nvSpPr>
        <p:spPr>
          <a:xfrm>
            <a:off x="3017388" y="4923850"/>
            <a:ext cx="552659" cy="187569"/>
          </a:xfrm>
          <a:custGeom>
            <a:avLst/>
            <a:gdLst>
              <a:gd name="connsiteX0" fmla="*/ 0 w 552659"/>
              <a:gd name="connsiteY0" fmla="*/ 187569 h 187569"/>
              <a:gd name="connsiteX1" fmla="*/ 140677 w 552659"/>
              <a:gd name="connsiteY1" fmla="*/ 36844 h 187569"/>
              <a:gd name="connsiteX2" fmla="*/ 321547 w 552659"/>
              <a:gd name="connsiteY2" fmla="*/ 16747 h 187569"/>
              <a:gd name="connsiteX3" fmla="*/ 552659 w 552659"/>
              <a:gd name="connsiteY3" fmla="*/ 137327 h 187569"/>
            </a:gdLst>
            <a:ahLst/>
            <a:cxnLst>
              <a:cxn ang="0">
                <a:pos x="connsiteX0" y="connsiteY0"/>
              </a:cxn>
              <a:cxn ang="0">
                <a:pos x="connsiteX1" y="connsiteY1"/>
              </a:cxn>
              <a:cxn ang="0">
                <a:pos x="connsiteX2" y="connsiteY2"/>
              </a:cxn>
              <a:cxn ang="0">
                <a:pos x="connsiteX3" y="connsiteY3"/>
              </a:cxn>
            </a:cxnLst>
            <a:rect l="l" t="t" r="r" b="b"/>
            <a:pathLst>
              <a:path w="552659" h="187569">
                <a:moveTo>
                  <a:pt x="0" y="187569"/>
                </a:moveTo>
                <a:cubicBezTo>
                  <a:pt x="43543" y="126441"/>
                  <a:pt x="87086" y="65314"/>
                  <a:pt x="140677" y="36844"/>
                </a:cubicBezTo>
                <a:cubicBezTo>
                  <a:pt x="194268" y="8374"/>
                  <a:pt x="252883" y="0"/>
                  <a:pt x="321547" y="16747"/>
                </a:cubicBezTo>
                <a:cubicBezTo>
                  <a:pt x="390211" y="33494"/>
                  <a:pt x="471435" y="85410"/>
                  <a:pt x="552659" y="137327"/>
                </a:cubicBezTo>
              </a:path>
            </a:pathLst>
          </a:custGeom>
          <a:ln w="19050">
            <a:solidFill>
              <a:srgbClr val="7030A0"/>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srgbClr val="7030A0"/>
              </a:solidFill>
            </a:endParaRPr>
          </a:p>
        </p:txBody>
      </p:sp>
      <p:sp>
        <p:nvSpPr>
          <p:cNvPr id="43" name="TextBox 42"/>
          <p:cNvSpPr txBox="1"/>
          <p:nvPr/>
        </p:nvSpPr>
        <p:spPr>
          <a:xfrm>
            <a:off x="6621631" y="4717957"/>
            <a:ext cx="2500330" cy="706755"/>
          </a:xfrm>
          <a:prstGeom prst="rect">
            <a:avLst/>
          </a:prstGeom>
          <a:noFill/>
        </p:spPr>
        <p:txBody>
          <a:bodyPr wrap="square" rtlCol="0">
            <a:spAutoFit/>
          </a:bodyPr>
          <a:lstStyle/>
          <a:p>
            <a:r>
              <a:rPr lang="en-US" altLang="zh-CN" sz="2000">
                <a:solidFill>
                  <a:srgbClr val="000000"/>
                </a:solidFill>
                <a:latin typeface="微软雅黑" panose="020B0503020204020204" pitchFamily="34" charset="-122"/>
                <a:ea typeface="微软雅黑" panose="020B0503020204020204" pitchFamily="34" charset="-122"/>
                <a:cs typeface="Consolas" panose="020B0609020204030204" pitchFamily="49" charset="0"/>
              </a:rPr>
              <a:t>5 1 0</a:t>
            </a:r>
          </a:p>
          <a:p>
            <a:r>
              <a:rPr lang="zh-CN" altLang="en-US" sz="2000">
                <a:solidFill>
                  <a:srgbClr val="000000"/>
                </a:solidFill>
                <a:latin typeface="微软雅黑" panose="020B0503020204020204" pitchFamily="34" charset="-122"/>
                <a:ea typeface="微软雅黑" panose="020B0503020204020204" pitchFamily="34" charset="-122"/>
                <a:cs typeface="Consolas" panose="020B0609020204030204" pitchFamily="49" charset="0"/>
              </a:rPr>
              <a:t>反向：</a:t>
            </a:r>
            <a:r>
              <a:rPr lang="en-US" altLang="zh-CN" sz="2000">
                <a:solidFill>
                  <a:srgbClr val="000000"/>
                </a:solidFill>
                <a:latin typeface="微软雅黑" panose="020B0503020204020204" pitchFamily="34" charset="-122"/>
                <a:ea typeface="微软雅黑" panose="020B0503020204020204" pitchFamily="34" charset="-122"/>
                <a:cs typeface="Consolas" panose="020B0609020204030204" pitchFamily="49" charset="0"/>
              </a:rPr>
              <a:t>0 → 1 → 5</a:t>
            </a:r>
          </a:p>
        </p:txBody>
      </p:sp>
      <p:grpSp>
        <p:nvGrpSpPr>
          <p:cNvPr id="50" name="组合 49"/>
          <p:cNvGrpSpPr/>
          <p:nvPr/>
        </p:nvGrpSpPr>
        <p:grpSpPr>
          <a:xfrm>
            <a:off x="2584057" y="3831153"/>
            <a:ext cx="1158045" cy="1119536"/>
            <a:chOff x="1777736" y="3713722"/>
            <a:chExt cx="1158045" cy="1119536"/>
          </a:xfrm>
        </p:grpSpPr>
        <p:sp>
          <p:nvSpPr>
            <p:cNvPr id="45" name="TextBox 44"/>
            <p:cNvSpPr txBox="1"/>
            <p:nvPr/>
          </p:nvSpPr>
          <p:spPr>
            <a:xfrm>
              <a:off x="2292839" y="3713722"/>
              <a:ext cx="642942" cy="368300"/>
            </a:xfrm>
            <a:prstGeom prst="rect">
              <a:avLst/>
            </a:prstGeom>
            <a:noFill/>
          </p:spPr>
          <p:txBody>
            <a:bodyPr wrap="square" rtlCol="0">
              <a:spAutoFit/>
            </a:bodyPr>
            <a:lstStyle/>
            <a:p>
              <a:r>
                <a:rPr lang="en-US" altLang="zh-CN">
                  <a:solidFill>
                    <a:srgbClr val="000000"/>
                  </a:solidFill>
                  <a:latin typeface="微软雅黑" panose="020B0503020204020204" pitchFamily="34" charset="-122"/>
                  <a:ea typeface="微软雅黑" panose="020B0503020204020204" pitchFamily="34" charset="-122"/>
                  <a:cs typeface="Consolas" panose="020B0609020204030204" pitchFamily="49" charset="0"/>
                </a:rPr>
                <a:t>pre</a:t>
              </a:r>
            </a:p>
          </p:txBody>
        </p:sp>
        <p:cxnSp>
          <p:nvCxnSpPr>
            <p:cNvPr id="47" name="直接箭头连接符 46"/>
            <p:cNvCxnSpPr/>
            <p:nvPr>
              <p:custDataLst>
                <p:tags r:id="rId1"/>
              </p:custDataLst>
            </p:nvPr>
          </p:nvCxnSpPr>
          <p:spPr>
            <a:xfrm>
              <a:off x="2529348" y="4045153"/>
              <a:ext cx="105743" cy="703268"/>
            </a:xfrm>
            <a:prstGeom prst="straightConnector1">
              <a:avLst/>
            </a:prstGeom>
            <a:ln w="19050">
              <a:solidFill>
                <a:schemeClr val="accent6"/>
              </a:solidFill>
              <a:tailEnd type="arrow"/>
            </a:ln>
          </p:spPr>
          <p:style>
            <a:lnRef idx="2">
              <a:schemeClr val="accent6"/>
            </a:lnRef>
            <a:fillRef idx="0">
              <a:schemeClr val="accent6"/>
            </a:fillRef>
            <a:effectRef idx="1">
              <a:schemeClr val="accent6"/>
            </a:effectRef>
            <a:fontRef idx="minor">
              <a:schemeClr val="tx1"/>
            </a:fontRef>
          </p:style>
        </p:cxnSp>
        <p:cxnSp>
          <p:nvCxnSpPr>
            <p:cNvPr id="49" name="直接箭头连接符 48"/>
            <p:cNvCxnSpPr>
              <a:endCxn id="41" idx="2"/>
            </p:cNvCxnSpPr>
            <p:nvPr>
              <p:custDataLst>
                <p:tags r:id="rId2"/>
              </p:custDataLst>
            </p:nvPr>
          </p:nvCxnSpPr>
          <p:spPr>
            <a:xfrm flipH="1">
              <a:off x="1777736" y="4053742"/>
              <a:ext cx="677331" cy="779516"/>
            </a:xfrm>
            <a:prstGeom prst="straightConnector1">
              <a:avLst/>
            </a:prstGeom>
            <a:ln w="19050">
              <a:solidFill>
                <a:schemeClr val="accent6"/>
              </a:solidFill>
              <a:tailEnd type="arrow"/>
            </a:ln>
          </p:spPr>
          <p:style>
            <a:lnRef idx="2">
              <a:schemeClr val="accent6"/>
            </a:lnRef>
            <a:fillRef idx="0">
              <a:schemeClr val="accent6"/>
            </a:fillRef>
            <a:effectRef idx="1">
              <a:schemeClr val="accent6"/>
            </a:effectRef>
            <a:fontRef idx="minor">
              <a:schemeClr val="tx1"/>
            </a:fontRef>
          </p:style>
        </p:cxnSp>
      </p:grpSp>
      <p:sp>
        <p:nvSpPr>
          <p:cNvPr id="48" name="文本框 47"/>
          <p:cNvSpPr txBox="1"/>
          <p:nvPr/>
        </p:nvSpPr>
        <p:spPr>
          <a:xfrm>
            <a:off x="1100703" y="166638"/>
            <a:ext cx="792480" cy="460375"/>
          </a:xfrm>
          <a:prstGeom prst="rect">
            <a:avLst/>
          </a:prstGeom>
          <a:noFill/>
        </p:spPr>
        <p:txBody>
          <a:bodyPr wrap="none" rtlCol="0" anchor="ctr">
            <a:spAutoFit/>
          </a:bodyPr>
          <a:lstStyle/>
          <a:p>
            <a:r>
              <a:rPr lang="zh-CN" altLang="en-US" sz="2400">
                <a:solidFill>
                  <a:schemeClr val="accent1"/>
                </a:solidFill>
                <a:latin typeface="微软雅黑" panose="020B0503020204020204" pitchFamily="34" charset="-122"/>
                <a:ea typeface="微软雅黑" panose="020B0503020204020204" pitchFamily="34" charset="-122"/>
                <a:cs typeface="Arial" panose="020B0604020202020204"/>
              </a:rPr>
              <a:t>示例</a:t>
            </a:r>
            <a:endParaRPr lang="zh-CN" altLang="en-US" sz="2400" dirty="0">
              <a:solidFill>
                <a:schemeClr val="accent1"/>
              </a:solidFill>
              <a:latin typeface="微软雅黑" panose="020B0503020204020204" pitchFamily="34" charset="-122"/>
              <a:ea typeface="微软雅黑" panose="020B0503020204020204" pitchFamily="34" charset="-122"/>
              <a:cs typeface="Arial" panose="020B0604020202020204"/>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wipe(left)">
                                      <p:cBhvr>
                                        <p:cTn id="7" dur="500"/>
                                        <p:tgtEl>
                                          <p:spTgt spid="48"/>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8" presetClass="entr" presetSubtype="3" fill="hold" grpId="0" nodeType="clickEffect">
                                  <p:stCondLst>
                                    <p:cond delay="0"/>
                                  </p:stCondLst>
                                  <p:childTnLst>
                                    <p:set>
                                      <p:cBhvr>
                                        <p:cTn id="22" dur="1" fill="hold">
                                          <p:stCondLst>
                                            <p:cond delay="0"/>
                                          </p:stCondLst>
                                        </p:cTn>
                                        <p:tgtEl>
                                          <p:spTgt spid="41"/>
                                        </p:tgtEl>
                                        <p:attrNameLst>
                                          <p:attrName>style.visibility</p:attrName>
                                        </p:attrNameLst>
                                      </p:cBhvr>
                                      <p:to>
                                        <p:strVal val="visible"/>
                                      </p:to>
                                    </p:set>
                                    <p:animEffect transition="in" filter="strips(upRight)">
                                      <p:cBhvr>
                                        <p:cTn id="23" dur="1000"/>
                                        <p:tgtEl>
                                          <p:spTgt spid="41"/>
                                        </p:tgtEl>
                                      </p:cBhvr>
                                    </p:animEffect>
                                  </p:childTnLst>
                                </p:cTn>
                              </p:par>
                            </p:childTnLst>
                          </p:cTn>
                        </p:par>
                      </p:childTnLst>
                    </p:cTn>
                  </p:par>
                  <p:par>
                    <p:cTn id="24" fill="hold">
                      <p:stCondLst>
                        <p:cond delay="indefinite"/>
                      </p:stCondLst>
                      <p:childTnLst>
                        <p:par>
                          <p:cTn id="25" fill="hold">
                            <p:stCondLst>
                              <p:cond delay="0"/>
                            </p:stCondLst>
                            <p:childTnLst>
                              <p:par>
                                <p:cTn id="26" presetID="18" presetClass="entr" presetSubtype="3" fill="hold" grpId="0" nodeType="clickEffect">
                                  <p:stCondLst>
                                    <p:cond delay="0"/>
                                  </p:stCondLst>
                                  <p:childTnLst>
                                    <p:set>
                                      <p:cBhvr>
                                        <p:cTn id="27" dur="1" fill="hold">
                                          <p:stCondLst>
                                            <p:cond delay="0"/>
                                          </p:stCondLst>
                                        </p:cTn>
                                        <p:tgtEl>
                                          <p:spTgt spid="42"/>
                                        </p:tgtEl>
                                        <p:attrNameLst>
                                          <p:attrName>style.visibility</p:attrName>
                                        </p:attrNameLst>
                                      </p:cBhvr>
                                      <p:to>
                                        <p:strVal val="visible"/>
                                      </p:to>
                                    </p:set>
                                    <p:animEffect transition="in" filter="strips(upRight)">
                                      <p:cBhvr>
                                        <p:cTn id="28" dur="1000"/>
                                        <p:tgtEl>
                                          <p:spTgt spid="42"/>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bldLvl="0" animBg="1"/>
      <p:bldP spid="42" grpId="0" bldLvl="0" animBg="1"/>
      <p:bldP spid="43" grpId="0"/>
      <p:bldP spid="48" grpId="0"/>
    </p:bldLst>
  </p:timing>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Box 2"/>
          <p:cNvSpPr txBox="1"/>
          <p:nvPr>
            <p:custDataLst>
              <p:tags r:id="rId1"/>
            </p:custDataLst>
          </p:nvPr>
        </p:nvSpPr>
        <p:spPr>
          <a:xfrm>
            <a:off x="4392637" y="1282392"/>
            <a:ext cx="6858048" cy="2748915"/>
          </a:xfrm>
          <a:prstGeom prst="rect">
            <a:avLst/>
          </a:prstGeom>
          <a:noFill/>
          <a:ln w="19050">
            <a:solidFill>
              <a:schemeClr val="lt1">
                <a:lumMod val="50000"/>
              </a:schemeClr>
            </a:solidFill>
            <a:prstDash val="sysDash"/>
          </a:ln>
          <a:effectLst/>
        </p:spPr>
        <p:style>
          <a:lnRef idx="2">
            <a:schemeClr val="accent6"/>
          </a:lnRef>
          <a:fillRef idx="1">
            <a:schemeClr val="lt1"/>
          </a:fillRef>
          <a:effectRef idx="0">
            <a:schemeClr val="accent6"/>
          </a:effectRef>
          <a:fontRef idx="minor">
            <a:schemeClr val="dk1"/>
          </a:fontRef>
        </p:style>
        <p:txBody>
          <a:bodyPr wrap="square" lIns="216000" tIns="144000" bIns="144000" rtlCol="0">
            <a:spAutoFit/>
          </a:bodyPr>
          <a:lstStyle>
            <a:defPPr>
              <a:defRPr lang="zh-CN"/>
            </a:defPPr>
            <a:lvl1pPr>
              <a:lnSpc>
                <a:spcPct val="80000"/>
              </a:lnSpc>
              <a:defRPr sz="2000" b="0">
                <a:solidFill>
                  <a:srgbClr val="7030A0"/>
                </a:solidFill>
                <a:latin typeface="楷体" panose="02010609060101010101" pitchFamily="49" charset="-122"/>
                <a:ea typeface="楷体" panose="02010609060101010101" pitchFamily="49" charset="-122"/>
                <a:cs typeface="Consolas" panose="020B0609020204030204" pitchFamily="49" charset="0"/>
              </a:defRPr>
            </a:lvl1pPr>
          </a:lstStyle>
          <a:p>
            <a:pPr>
              <a:lnSpc>
                <a:spcPct val="200000"/>
              </a:lnSpc>
            </a:pPr>
            <a:r>
              <a:rPr lang="en-US" altLang="zh-CN">
                <a:solidFill>
                  <a:srgbClr val="000000"/>
                </a:solidFill>
                <a:latin typeface="微软雅黑" panose="020B0503020204020204" pitchFamily="34" charset="-122"/>
                <a:ea typeface="微软雅黑" panose="020B0503020204020204" pitchFamily="34" charset="-122"/>
              </a:rPr>
              <a:t>class QNode:		  	#</a:t>
            </a:r>
            <a:r>
              <a:rPr lang="zh-CN" altLang="zh-CN">
                <a:solidFill>
                  <a:srgbClr val="000000"/>
                </a:solidFill>
                <a:latin typeface="微软雅黑" panose="020B0503020204020204" pitchFamily="34" charset="-122"/>
                <a:ea typeface="微软雅黑" panose="020B0503020204020204" pitchFamily="34" charset="-122"/>
              </a:rPr>
              <a:t>队列元素类</a:t>
            </a:r>
          </a:p>
          <a:p>
            <a:pPr>
              <a:lnSpc>
                <a:spcPct val="200000"/>
              </a:lnSpc>
            </a:pPr>
            <a:r>
              <a:rPr lang="en-US" altLang="zh-CN">
                <a:solidFill>
                  <a:srgbClr val="000000"/>
                </a:solidFill>
                <a:latin typeface="微软雅黑" panose="020B0503020204020204" pitchFamily="34" charset="-122"/>
                <a:ea typeface="微软雅黑" panose="020B0503020204020204" pitchFamily="34" charset="-122"/>
              </a:rPr>
              <a:t>  def __init__(self,p,pre):  #</a:t>
            </a:r>
            <a:r>
              <a:rPr lang="zh-CN" altLang="zh-CN">
                <a:solidFill>
                  <a:srgbClr val="000000"/>
                </a:solidFill>
                <a:latin typeface="微软雅黑" panose="020B0503020204020204" pitchFamily="34" charset="-122"/>
                <a:ea typeface="微软雅黑" panose="020B0503020204020204" pitchFamily="34" charset="-122"/>
              </a:rPr>
              <a:t>构造方法</a:t>
            </a:r>
          </a:p>
          <a:p>
            <a:pPr>
              <a:lnSpc>
                <a:spcPct val="200000"/>
              </a:lnSpc>
            </a:pPr>
            <a:r>
              <a:rPr lang="en-US" altLang="zh-CN">
                <a:solidFill>
                  <a:srgbClr val="000000"/>
                </a:solidFill>
                <a:latin typeface="微软雅黑" panose="020B0503020204020204" pitchFamily="34" charset="-122"/>
                <a:ea typeface="微软雅黑" panose="020B0503020204020204" pitchFamily="34" charset="-122"/>
              </a:rPr>
              <a:t>    self.vno=p			#</a:t>
            </a:r>
            <a:r>
              <a:rPr lang="zh-CN" altLang="zh-CN">
                <a:solidFill>
                  <a:srgbClr val="000000"/>
                </a:solidFill>
                <a:latin typeface="微软雅黑" panose="020B0503020204020204" pitchFamily="34" charset="-122"/>
                <a:ea typeface="微软雅黑" panose="020B0503020204020204" pitchFamily="34" charset="-122"/>
              </a:rPr>
              <a:t>当前顶点编号</a:t>
            </a:r>
          </a:p>
          <a:p>
            <a:pPr>
              <a:lnSpc>
                <a:spcPct val="200000"/>
              </a:lnSpc>
            </a:pPr>
            <a:r>
              <a:rPr lang="en-US" altLang="zh-CN">
                <a:solidFill>
                  <a:srgbClr val="000000"/>
                </a:solidFill>
                <a:latin typeface="微软雅黑" panose="020B0503020204020204" pitchFamily="34" charset="-122"/>
                <a:ea typeface="微软雅黑" panose="020B0503020204020204" pitchFamily="34" charset="-122"/>
              </a:rPr>
              <a:t>    self.pre=pre             #</a:t>
            </a:r>
            <a:r>
              <a:rPr lang="zh-CN" altLang="zh-CN">
                <a:solidFill>
                  <a:srgbClr val="000000"/>
                </a:solidFill>
                <a:latin typeface="微软雅黑" panose="020B0503020204020204" pitchFamily="34" charset="-122"/>
                <a:ea typeface="微软雅黑" panose="020B0503020204020204" pitchFamily="34" charset="-122"/>
              </a:rPr>
              <a:t>当前结点的前驱结点 </a:t>
            </a:r>
          </a:p>
        </p:txBody>
      </p:sp>
      <p:grpSp>
        <p:nvGrpSpPr>
          <p:cNvPr id="5" name="组合 4"/>
          <p:cNvGrpSpPr/>
          <p:nvPr/>
        </p:nvGrpSpPr>
        <p:grpSpPr>
          <a:xfrm>
            <a:off x="7160643" y="4365363"/>
            <a:ext cx="2000264" cy="1439870"/>
            <a:chOff x="3286116" y="4345552"/>
            <a:chExt cx="2000264" cy="1439870"/>
          </a:xfrm>
        </p:grpSpPr>
        <p:sp>
          <p:nvSpPr>
            <p:cNvPr id="6" name="Oval 13"/>
            <p:cNvSpPr>
              <a:spLocks noChangeArrowheads="1"/>
            </p:cNvSpPr>
            <p:nvPr>
              <p:custDataLst>
                <p:tags r:id="rId2"/>
              </p:custDataLst>
            </p:nvPr>
          </p:nvSpPr>
          <p:spPr bwMode="auto">
            <a:xfrm>
              <a:off x="3643306" y="4379848"/>
              <a:ext cx="360000" cy="396000"/>
            </a:xfrm>
            <a:prstGeom prst="ellipse">
              <a:avLst/>
            </a:prstGeom>
            <a:gradFill>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5"/>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algn="ctr" fontAlgn="base">
                <a:spcBef>
                  <a:spcPct val="0"/>
                </a:spcBef>
                <a:spcAft>
                  <a:spcPct val="0"/>
                </a:spcAft>
              </a:pPr>
              <a:r>
                <a:rPr lang="en-US" altLang="zh-CN" sz="1600" i="1">
                  <a:solidFill>
                    <a:srgbClr val="FFFFFF"/>
                  </a:solidFill>
                  <a:latin typeface="微软雅黑" panose="020B0503020204020204" pitchFamily="34" charset="-122"/>
                  <a:ea typeface="微软雅黑" panose="020B0503020204020204" pitchFamily="34" charset="-122"/>
                  <a:cs typeface="Consolas" panose="020B0609020204030204" pitchFamily="49" charset="0"/>
                </a:rPr>
                <a:t>e</a:t>
              </a:r>
            </a:p>
          </p:txBody>
        </p:sp>
        <p:sp>
          <p:nvSpPr>
            <p:cNvPr id="7" name="Oval 13"/>
            <p:cNvSpPr>
              <a:spLocks noChangeArrowheads="1"/>
            </p:cNvSpPr>
            <p:nvPr>
              <p:custDataLst>
                <p:tags r:id="rId3"/>
              </p:custDataLst>
            </p:nvPr>
          </p:nvSpPr>
          <p:spPr bwMode="auto">
            <a:xfrm>
              <a:off x="3643306" y="5319016"/>
              <a:ext cx="360000" cy="396000"/>
            </a:xfrm>
            <a:prstGeom prst="ellipse">
              <a:avLst/>
            </a:prstGeom>
            <a:gradFill>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5"/>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algn="ctr" fontAlgn="base">
                <a:spcBef>
                  <a:spcPct val="0"/>
                </a:spcBef>
                <a:spcAft>
                  <a:spcPct val="0"/>
                </a:spcAft>
              </a:pPr>
              <a:r>
                <a:rPr lang="en-US" altLang="zh-CN" sz="1600" i="1">
                  <a:solidFill>
                    <a:srgbClr val="FFFFFF"/>
                  </a:solidFill>
                  <a:latin typeface="微软雅黑" panose="020B0503020204020204" pitchFamily="34" charset="-122"/>
                  <a:ea typeface="微软雅黑" panose="020B0503020204020204" pitchFamily="34" charset="-122"/>
                  <a:cs typeface="Consolas" panose="020B0609020204030204" pitchFamily="49" charset="0"/>
                </a:rPr>
                <a:t>e</a:t>
              </a:r>
              <a:r>
                <a:rPr lang="en-US" altLang="zh-CN" sz="1600" baseline="-25000">
                  <a:solidFill>
                    <a:srgbClr val="FFFFFF"/>
                  </a:solidFill>
                  <a:latin typeface="微软雅黑" panose="020B0503020204020204" pitchFamily="34" charset="-122"/>
                  <a:ea typeface="微软雅黑" panose="020B0503020204020204" pitchFamily="34" charset="-122"/>
                  <a:cs typeface="Consolas" panose="020B0609020204030204" pitchFamily="49" charset="0"/>
                </a:rPr>
                <a:t>1</a:t>
              </a:r>
            </a:p>
          </p:txBody>
        </p:sp>
        <p:sp>
          <p:nvSpPr>
            <p:cNvPr id="8" name="TextBox 7"/>
            <p:cNvSpPr txBox="1"/>
            <p:nvPr/>
          </p:nvSpPr>
          <p:spPr>
            <a:xfrm>
              <a:off x="3286116" y="4345552"/>
              <a:ext cx="357190" cy="368300"/>
            </a:xfrm>
            <a:prstGeom prst="rect">
              <a:avLst/>
            </a:prstGeom>
            <a:noFill/>
          </p:spPr>
          <p:txBody>
            <a:bodyPr wrap="square" rtlCol="0">
              <a:spAutoFit/>
            </a:bodyPr>
            <a:lstStyle/>
            <a:p>
              <a:r>
                <a:rPr lang="en-US" altLang="zh-CN">
                  <a:solidFill>
                    <a:srgbClr val="000000"/>
                  </a:solidFill>
                  <a:latin typeface="微软雅黑" panose="020B0503020204020204" pitchFamily="34" charset="-122"/>
                  <a:ea typeface="微软雅黑" panose="020B0503020204020204" pitchFamily="34" charset="-122"/>
                  <a:cs typeface="Consolas" panose="020B0609020204030204" pitchFamily="49" charset="0"/>
                </a:rPr>
                <a:t>p</a:t>
              </a:r>
            </a:p>
          </p:txBody>
        </p:sp>
        <p:sp>
          <p:nvSpPr>
            <p:cNvPr id="9" name="TextBox 8"/>
            <p:cNvSpPr txBox="1"/>
            <p:nvPr/>
          </p:nvSpPr>
          <p:spPr>
            <a:xfrm>
              <a:off x="3286116" y="5417122"/>
              <a:ext cx="357190" cy="368300"/>
            </a:xfrm>
            <a:prstGeom prst="rect">
              <a:avLst/>
            </a:prstGeom>
            <a:noFill/>
          </p:spPr>
          <p:txBody>
            <a:bodyPr wrap="square" rtlCol="0">
              <a:spAutoFit/>
            </a:bodyPr>
            <a:lstStyle/>
            <a:p>
              <a:r>
                <a:rPr lang="en-US" altLang="zh-CN">
                  <a:solidFill>
                    <a:srgbClr val="000000"/>
                  </a:solidFill>
                  <a:latin typeface="微软雅黑" panose="020B0503020204020204" pitchFamily="34" charset="-122"/>
                  <a:ea typeface="微软雅黑" panose="020B0503020204020204" pitchFamily="34" charset="-122"/>
                  <a:cs typeface="Consolas" panose="020B0609020204030204" pitchFamily="49" charset="0"/>
                </a:rPr>
                <a:t>w</a:t>
              </a:r>
            </a:p>
          </p:txBody>
        </p:sp>
        <p:cxnSp>
          <p:nvCxnSpPr>
            <p:cNvPr id="10" name="直接箭头连接符 9"/>
            <p:cNvCxnSpPr/>
            <p:nvPr>
              <p:custDataLst>
                <p:tags r:id="rId4"/>
              </p:custDataLst>
            </p:nvPr>
          </p:nvCxnSpPr>
          <p:spPr>
            <a:xfrm rot="5400000">
              <a:off x="3511530" y="5057480"/>
              <a:ext cx="543168" cy="1588"/>
            </a:xfrm>
            <a:prstGeom prst="straightConnector1">
              <a:avLst/>
            </a:prstGeom>
            <a:ln w="19050">
              <a:solidFill>
                <a:schemeClr val="dk1"/>
              </a:solidFill>
              <a:tailEnd type="arrow"/>
            </a:ln>
          </p:spPr>
          <p:style>
            <a:lnRef idx="2">
              <a:schemeClr val="dk1"/>
            </a:lnRef>
            <a:fillRef idx="0">
              <a:schemeClr val="dk1"/>
            </a:fillRef>
            <a:effectRef idx="1">
              <a:schemeClr val="dk1"/>
            </a:effectRef>
            <a:fontRef idx="minor">
              <a:schemeClr val="tx1"/>
            </a:fontRef>
          </p:style>
        </p:cxnSp>
        <p:sp>
          <p:nvSpPr>
            <p:cNvPr id="11" name="TextBox 10"/>
            <p:cNvSpPr txBox="1"/>
            <p:nvPr/>
          </p:nvSpPr>
          <p:spPr>
            <a:xfrm>
              <a:off x="4000496" y="4857760"/>
              <a:ext cx="1285884" cy="368300"/>
            </a:xfrm>
            <a:prstGeom prst="rect">
              <a:avLst/>
            </a:prstGeom>
            <a:noFill/>
          </p:spPr>
          <p:txBody>
            <a:bodyPr wrap="square" rtlCol="0">
              <a:spAutoFit/>
            </a:bodyPr>
            <a:lstStyle/>
            <a:p>
              <a:r>
                <a:rPr lang="en-US" altLang="zh-CN">
                  <a:solidFill>
                    <a:srgbClr val="000000"/>
                  </a:solidFill>
                  <a:latin typeface="微软雅黑" panose="020B0503020204020204" pitchFamily="34" charset="-122"/>
                  <a:ea typeface="微软雅黑" panose="020B0503020204020204" pitchFamily="34" charset="-122"/>
                  <a:cs typeface="Consolas" panose="020B0609020204030204" pitchFamily="49" charset="0"/>
                </a:rPr>
                <a:t>e</a:t>
              </a:r>
              <a:r>
                <a:rPr lang="en-US" altLang="zh-CN" baseline="-25000">
                  <a:solidFill>
                    <a:srgbClr val="000000"/>
                  </a:solidFill>
                  <a:latin typeface="微软雅黑" panose="020B0503020204020204" pitchFamily="34" charset="-122"/>
                  <a:ea typeface="微软雅黑" panose="020B0503020204020204" pitchFamily="34" charset="-122"/>
                  <a:cs typeface="Consolas" panose="020B0609020204030204" pitchFamily="49" charset="0"/>
                </a:rPr>
                <a:t>1</a:t>
              </a:r>
              <a:r>
                <a:rPr lang="en-US" altLang="zh-CN">
                  <a:solidFill>
                    <a:srgbClr val="000000"/>
                  </a:solidFill>
                  <a:latin typeface="微软雅黑" panose="020B0503020204020204" pitchFamily="34" charset="-122"/>
                  <a:ea typeface="微软雅黑" panose="020B0503020204020204" pitchFamily="34" charset="-122"/>
                  <a:cs typeface="Consolas" panose="020B0609020204030204" pitchFamily="49" charset="0"/>
                </a:rPr>
                <a:t>.pre=p</a:t>
              </a:r>
            </a:p>
          </p:txBody>
        </p:sp>
        <p:cxnSp>
          <p:nvCxnSpPr>
            <p:cNvPr id="12" name="直接箭头连接符 11"/>
            <p:cNvCxnSpPr/>
            <p:nvPr>
              <p:custDataLst>
                <p:tags r:id="rId5"/>
              </p:custDataLst>
            </p:nvPr>
          </p:nvCxnSpPr>
          <p:spPr>
            <a:xfrm rot="5400000" flipH="1" flipV="1">
              <a:off x="3606793" y="5036355"/>
              <a:ext cx="642942" cy="1588"/>
            </a:xfrm>
            <a:prstGeom prst="straightConnector1">
              <a:avLst/>
            </a:prstGeom>
            <a:ln w="19050">
              <a:solidFill>
                <a:schemeClr val="accent1"/>
              </a:solidFill>
              <a:prstDash val="dash"/>
              <a:tailEnd type="arrow"/>
            </a:ln>
          </p:spPr>
          <p:style>
            <a:lnRef idx="2">
              <a:schemeClr val="dk1"/>
            </a:lnRef>
            <a:fillRef idx="0">
              <a:schemeClr val="dk1"/>
            </a:fillRef>
            <a:effectRef idx="1">
              <a:schemeClr val="dk1"/>
            </a:effectRef>
            <a:fontRef idx="minor">
              <a:schemeClr val="tx1"/>
            </a:fontRef>
          </p:style>
        </p:cxnSp>
      </p:grpSp>
      <p:sp>
        <p:nvSpPr>
          <p:cNvPr id="14" name="文本框 13"/>
          <p:cNvSpPr txBox="1"/>
          <p:nvPr/>
        </p:nvSpPr>
        <p:spPr>
          <a:xfrm>
            <a:off x="1100703" y="166638"/>
            <a:ext cx="792480" cy="460375"/>
          </a:xfrm>
          <a:prstGeom prst="rect">
            <a:avLst/>
          </a:prstGeom>
          <a:noFill/>
        </p:spPr>
        <p:txBody>
          <a:bodyPr wrap="none" rtlCol="0" anchor="ctr">
            <a:spAutoFit/>
          </a:bodyPr>
          <a:lstStyle/>
          <a:p>
            <a:r>
              <a:rPr lang="zh-CN" altLang="en-US" sz="2400">
                <a:solidFill>
                  <a:schemeClr val="accent1"/>
                </a:solidFill>
                <a:latin typeface="微软雅黑" panose="020B0503020204020204" pitchFamily="34" charset="-122"/>
                <a:ea typeface="微软雅黑" panose="020B0503020204020204" pitchFamily="34" charset="-122"/>
                <a:cs typeface="Arial" panose="020B0604020202020204"/>
              </a:rPr>
              <a:t>示例</a:t>
            </a:r>
            <a:endParaRPr lang="zh-CN" altLang="en-US" sz="2400" dirty="0">
              <a:solidFill>
                <a:schemeClr val="accent1"/>
              </a:solidFill>
              <a:latin typeface="微软雅黑" panose="020B0503020204020204" pitchFamily="34" charset="-122"/>
              <a:ea typeface="微软雅黑" panose="020B0503020204020204" pitchFamily="34" charset="-122"/>
              <a:cs typeface="Arial" panose="020B0604020202020204"/>
            </a:endParaRPr>
          </a:p>
        </p:txBody>
      </p:sp>
      <p:pic>
        <p:nvPicPr>
          <p:cNvPr id="4" name="图片 3" descr="卡通人物&#10;&#10;描述已自动生成"/>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flipH="1">
            <a:off x="354279" y="2142966"/>
            <a:ext cx="3500438" cy="3490913"/>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14" grpId="0"/>
    </p:bldLst>
  </p:timing>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Box 2"/>
          <p:cNvSpPr txBox="1"/>
          <p:nvPr>
            <p:custDataLst>
              <p:tags r:id="rId1"/>
            </p:custDataLst>
          </p:nvPr>
        </p:nvSpPr>
        <p:spPr>
          <a:xfrm>
            <a:off x="1468161" y="1187420"/>
            <a:ext cx="9255678" cy="5211445"/>
          </a:xfrm>
          <a:prstGeom prst="rect">
            <a:avLst/>
          </a:prstGeom>
          <a:noFill/>
          <a:ln w="19050">
            <a:solidFill>
              <a:schemeClr val="lt1">
                <a:lumMod val="50000"/>
              </a:schemeClr>
            </a:solidFill>
            <a:prstDash val="sysDash"/>
          </a:ln>
          <a:effectLst/>
        </p:spPr>
        <p:style>
          <a:lnRef idx="2">
            <a:schemeClr val="accent6"/>
          </a:lnRef>
          <a:fillRef idx="1">
            <a:schemeClr val="lt1"/>
          </a:fillRef>
          <a:effectRef idx="0">
            <a:schemeClr val="accent6"/>
          </a:effectRef>
          <a:fontRef idx="minor">
            <a:schemeClr val="dk1"/>
          </a:fontRef>
        </p:style>
        <p:txBody>
          <a:bodyPr wrap="square" lIns="216000" tIns="144000" bIns="144000" rtlCol="0">
            <a:spAutoFit/>
          </a:bodyPr>
          <a:lstStyle>
            <a:defPPr>
              <a:defRPr lang="zh-CN"/>
            </a:defPPr>
            <a:lvl1pPr>
              <a:lnSpc>
                <a:spcPct val="80000"/>
              </a:lnSpc>
              <a:defRPr sz="2000" b="0">
                <a:solidFill>
                  <a:srgbClr val="7030A0"/>
                </a:solidFill>
                <a:latin typeface="楷体" panose="02010609060101010101" pitchFamily="49" charset="-122"/>
                <a:ea typeface="楷体" panose="02010609060101010101" pitchFamily="49" charset="-122"/>
                <a:cs typeface="Consolas" panose="020B0609020204030204" pitchFamily="49" charset="0"/>
              </a:defRPr>
            </a:lvl1pPr>
          </a:lstStyle>
          <a:p>
            <a:r>
              <a:rPr lang="en-US" altLang="zh-CN">
                <a:solidFill>
                  <a:srgbClr val="000000"/>
                </a:solidFill>
                <a:latin typeface="微软雅黑" panose="020B0503020204020204" pitchFamily="34" charset="-122"/>
                <a:ea typeface="微软雅黑" panose="020B0503020204020204" pitchFamily="34" charset="-122"/>
              </a:rPr>
              <a:t>def ShortPath(G,u,v):                      	#</a:t>
            </a:r>
            <a:r>
              <a:rPr lang="zh-CN" altLang="zh-CN">
                <a:solidFill>
                  <a:srgbClr val="000000"/>
                </a:solidFill>
                <a:latin typeface="微软雅黑" panose="020B0503020204020204" pitchFamily="34" charset="-122"/>
                <a:ea typeface="微软雅黑" panose="020B0503020204020204" pitchFamily="34" charset="-122"/>
              </a:rPr>
              <a:t>求</a:t>
            </a:r>
            <a:r>
              <a:rPr lang="en-US" altLang="zh-CN">
                <a:solidFill>
                  <a:srgbClr val="000000"/>
                </a:solidFill>
                <a:latin typeface="微软雅黑" panose="020B0503020204020204" pitchFamily="34" charset="-122"/>
                <a:ea typeface="微软雅黑" panose="020B0503020204020204" pitchFamily="34" charset="-122"/>
              </a:rPr>
              <a:t>u</a:t>
            </a:r>
            <a:r>
              <a:rPr lang="zh-CN" altLang="zh-CN">
                <a:solidFill>
                  <a:srgbClr val="000000"/>
                </a:solidFill>
                <a:latin typeface="微软雅黑" panose="020B0503020204020204" pitchFamily="34" charset="-122"/>
                <a:ea typeface="微软雅黑" panose="020B0503020204020204" pitchFamily="34" charset="-122"/>
              </a:rPr>
              <a:t>到</a:t>
            </a:r>
            <a:r>
              <a:rPr lang="en-US" altLang="zh-CN">
                <a:solidFill>
                  <a:srgbClr val="000000"/>
                </a:solidFill>
                <a:latin typeface="微软雅黑" panose="020B0503020204020204" pitchFamily="34" charset="-122"/>
                <a:ea typeface="微软雅黑" panose="020B0503020204020204" pitchFamily="34" charset="-122"/>
              </a:rPr>
              <a:t>v</a:t>
            </a:r>
            <a:r>
              <a:rPr lang="zh-CN" altLang="zh-CN">
                <a:solidFill>
                  <a:srgbClr val="000000"/>
                </a:solidFill>
                <a:latin typeface="微软雅黑" panose="020B0503020204020204" pitchFamily="34" charset="-122"/>
                <a:ea typeface="微软雅黑" panose="020B0503020204020204" pitchFamily="34" charset="-122"/>
              </a:rPr>
              <a:t>的一条最短简单路径</a:t>
            </a:r>
          </a:p>
          <a:p>
            <a:r>
              <a:rPr lang="en-US" altLang="zh-CN">
                <a:solidFill>
                  <a:srgbClr val="000000"/>
                </a:solidFill>
                <a:latin typeface="微软雅黑" panose="020B0503020204020204" pitchFamily="34" charset="-122"/>
                <a:ea typeface="微软雅黑" panose="020B0503020204020204" pitchFamily="34" charset="-122"/>
              </a:rPr>
              <a:t>  res=[]                             	#</a:t>
            </a:r>
            <a:r>
              <a:rPr lang="zh-CN" altLang="zh-CN">
                <a:solidFill>
                  <a:srgbClr val="000000"/>
                </a:solidFill>
                <a:latin typeface="微软雅黑" panose="020B0503020204020204" pitchFamily="34" charset="-122"/>
                <a:ea typeface="微软雅黑" panose="020B0503020204020204" pitchFamily="34" charset="-122"/>
              </a:rPr>
              <a:t>存放结果</a:t>
            </a:r>
          </a:p>
          <a:p>
            <a:r>
              <a:rPr lang="en-US" altLang="zh-CN">
                <a:solidFill>
                  <a:srgbClr val="000000"/>
                </a:solidFill>
                <a:latin typeface="微软雅黑" panose="020B0503020204020204" pitchFamily="34" charset="-122"/>
                <a:ea typeface="微软雅黑" panose="020B0503020204020204" pitchFamily="34" charset="-122"/>
              </a:rPr>
              <a:t>  qu=deque()                         	#</a:t>
            </a:r>
            <a:r>
              <a:rPr lang="zh-CN" altLang="zh-CN">
                <a:solidFill>
                  <a:srgbClr val="000000"/>
                </a:solidFill>
                <a:latin typeface="微软雅黑" panose="020B0503020204020204" pitchFamily="34" charset="-122"/>
                <a:ea typeface="微软雅黑" panose="020B0503020204020204" pitchFamily="34" charset="-122"/>
              </a:rPr>
              <a:t>定义一个队列</a:t>
            </a:r>
            <a:r>
              <a:rPr lang="en-US" altLang="zh-CN">
                <a:solidFill>
                  <a:srgbClr val="000000"/>
                </a:solidFill>
                <a:latin typeface="微软雅黑" panose="020B0503020204020204" pitchFamily="34" charset="-122"/>
                <a:ea typeface="微软雅黑" panose="020B0503020204020204" pitchFamily="34" charset="-122"/>
              </a:rPr>
              <a:t>qu</a:t>
            </a:r>
            <a:endParaRPr lang="zh-CN" altLang="zh-CN">
              <a:solidFill>
                <a:srgbClr val="000000"/>
              </a:solidFill>
              <a:latin typeface="微软雅黑" panose="020B0503020204020204" pitchFamily="34" charset="-122"/>
              <a:ea typeface="微软雅黑" panose="020B0503020204020204" pitchFamily="34" charset="-122"/>
            </a:endParaRPr>
          </a:p>
          <a:p>
            <a:r>
              <a:rPr lang="en-US" altLang="zh-CN">
                <a:solidFill>
                  <a:srgbClr val="000000"/>
                </a:solidFill>
                <a:latin typeface="微软雅黑" panose="020B0503020204020204" pitchFamily="34" charset="-122"/>
                <a:ea typeface="微软雅黑" panose="020B0503020204020204" pitchFamily="34" charset="-122"/>
              </a:rPr>
              <a:t>  qu.append(QNode(u,None))			#</a:t>
            </a:r>
            <a:r>
              <a:rPr lang="zh-CN" altLang="zh-CN">
                <a:solidFill>
                  <a:srgbClr val="000000"/>
                </a:solidFill>
                <a:latin typeface="微软雅黑" panose="020B0503020204020204" pitchFamily="34" charset="-122"/>
                <a:ea typeface="微软雅黑" panose="020B0503020204020204" pitchFamily="34" charset="-122"/>
              </a:rPr>
              <a:t>起始点</a:t>
            </a:r>
            <a:r>
              <a:rPr lang="en-US" altLang="zh-CN">
                <a:solidFill>
                  <a:srgbClr val="000000"/>
                </a:solidFill>
                <a:latin typeface="微软雅黑" panose="020B0503020204020204" pitchFamily="34" charset="-122"/>
                <a:ea typeface="微软雅黑" panose="020B0503020204020204" pitchFamily="34" charset="-122"/>
              </a:rPr>
              <a:t>u(</a:t>
            </a:r>
            <a:r>
              <a:rPr lang="zh-CN" altLang="zh-CN">
                <a:solidFill>
                  <a:srgbClr val="000000"/>
                </a:solidFill>
                <a:latin typeface="微软雅黑" panose="020B0503020204020204" pitchFamily="34" charset="-122"/>
                <a:ea typeface="微软雅黑" panose="020B0503020204020204" pitchFamily="34" charset="-122"/>
              </a:rPr>
              <a:t>前驱为</a:t>
            </a:r>
            <a:r>
              <a:rPr lang="en-US" altLang="zh-CN">
                <a:solidFill>
                  <a:srgbClr val="000000"/>
                </a:solidFill>
                <a:latin typeface="微软雅黑" panose="020B0503020204020204" pitchFamily="34" charset="-122"/>
                <a:ea typeface="微软雅黑" panose="020B0503020204020204" pitchFamily="34" charset="-122"/>
              </a:rPr>
              <a:t>None)</a:t>
            </a:r>
            <a:r>
              <a:rPr lang="zh-CN" altLang="zh-CN">
                <a:solidFill>
                  <a:srgbClr val="000000"/>
                </a:solidFill>
                <a:latin typeface="微软雅黑" panose="020B0503020204020204" pitchFamily="34" charset="-122"/>
                <a:ea typeface="微软雅黑" panose="020B0503020204020204" pitchFamily="34" charset="-122"/>
              </a:rPr>
              <a:t>进队</a:t>
            </a:r>
          </a:p>
          <a:p>
            <a:r>
              <a:rPr lang="en-US" altLang="zh-CN">
                <a:solidFill>
                  <a:srgbClr val="000000"/>
                </a:solidFill>
                <a:latin typeface="微软雅黑" panose="020B0503020204020204" pitchFamily="34" charset="-122"/>
                <a:ea typeface="微软雅黑" panose="020B0503020204020204" pitchFamily="34" charset="-122"/>
              </a:rPr>
              <a:t>  visited[u]=1                           	#</a:t>
            </a:r>
            <a:r>
              <a:rPr lang="zh-CN" altLang="zh-CN">
                <a:solidFill>
                  <a:srgbClr val="000000"/>
                </a:solidFill>
                <a:latin typeface="微软雅黑" panose="020B0503020204020204" pitchFamily="34" charset="-122"/>
                <a:ea typeface="微软雅黑" panose="020B0503020204020204" pitchFamily="34" charset="-122"/>
              </a:rPr>
              <a:t>置已访问标记</a:t>
            </a:r>
          </a:p>
          <a:p>
            <a:r>
              <a:rPr lang="en-US" altLang="zh-CN">
                <a:solidFill>
                  <a:srgbClr val="000000"/>
                </a:solidFill>
                <a:latin typeface="微软雅黑" panose="020B0503020204020204" pitchFamily="34" charset="-122"/>
                <a:ea typeface="微软雅黑" panose="020B0503020204020204" pitchFamily="34" charset="-122"/>
              </a:rPr>
              <a:t>  while len(qu)&gt;0:                    	#</a:t>
            </a:r>
            <a:r>
              <a:rPr lang="zh-CN" altLang="zh-CN">
                <a:solidFill>
                  <a:srgbClr val="000000"/>
                </a:solidFill>
                <a:latin typeface="微软雅黑" panose="020B0503020204020204" pitchFamily="34" charset="-122"/>
                <a:ea typeface="微软雅黑" panose="020B0503020204020204" pitchFamily="34" charset="-122"/>
              </a:rPr>
              <a:t>队不空循环</a:t>
            </a:r>
          </a:p>
          <a:p>
            <a:r>
              <a:rPr lang="en-US" altLang="zh-CN">
                <a:solidFill>
                  <a:srgbClr val="000000"/>
                </a:solidFill>
                <a:latin typeface="微软雅黑" panose="020B0503020204020204" pitchFamily="34" charset="-122"/>
                <a:ea typeface="微软雅黑" panose="020B0503020204020204" pitchFamily="34" charset="-122"/>
              </a:rPr>
              <a:t>     p=qu.popleft()				#</a:t>
            </a:r>
            <a:r>
              <a:rPr lang="zh-CN" altLang="zh-CN">
                <a:solidFill>
                  <a:srgbClr val="000000"/>
                </a:solidFill>
                <a:latin typeface="微软雅黑" panose="020B0503020204020204" pitchFamily="34" charset="-122"/>
                <a:ea typeface="微软雅黑" panose="020B0503020204020204" pitchFamily="34" charset="-122"/>
              </a:rPr>
              <a:t>出队一个结点</a:t>
            </a:r>
          </a:p>
          <a:p>
            <a:r>
              <a:rPr lang="en-US" altLang="zh-CN">
                <a:solidFill>
                  <a:srgbClr val="000000"/>
                </a:solidFill>
                <a:latin typeface="微软雅黑" panose="020B0503020204020204" pitchFamily="34" charset="-122"/>
                <a:ea typeface="微软雅黑" panose="020B0503020204020204" pitchFamily="34" charset="-122"/>
              </a:rPr>
              <a:t>     if p.vno==v:				#</a:t>
            </a:r>
            <a:r>
              <a:rPr lang="zh-CN" altLang="zh-CN">
                <a:solidFill>
                  <a:srgbClr val="000000"/>
                </a:solidFill>
                <a:latin typeface="微软雅黑" panose="020B0503020204020204" pitchFamily="34" charset="-122"/>
                <a:ea typeface="微软雅黑" panose="020B0503020204020204" pitchFamily="34" charset="-122"/>
              </a:rPr>
              <a:t>当前结点</a:t>
            </a:r>
            <a:r>
              <a:rPr lang="en-US" altLang="zh-CN">
                <a:solidFill>
                  <a:srgbClr val="000000"/>
                </a:solidFill>
                <a:latin typeface="微软雅黑" panose="020B0503020204020204" pitchFamily="34" charset="-122"/>
                <a:ea typeface="微软雅黑" panose="020B0503020204020204" pitchFamily="34" charset="-122"/>
              </a:rPr>
              <a:t>p</a:t>
            </a:r>
            <a:r>
              <a:rPr lang="zh-CN" altLang="zh-CN">
                <a:solidFill>
                  <a:srgbClr val="000000"/>
                </a:solidFill>
                <a:latin typeface="微软雅黑" panose="020B0503020204020204" pitchFamily="34" charset="-122"/>
                <a:ea typeface="微软雅黑" panose="020B0503020204020204" pitchFamily="34" charset="-122"/>
              </a:rPr>
              <a:t>为</a:t>
            </a:r>
            <a:r>
              <a:rPr lang="en-US" altLang="zh-CN">
                <a:solidFill>
                  <a:srgbClr val="000000"/>
                </a:solidFill>
                <a:latin typeface="微软雅黑" panose="020B0503020204020204" pitchFamily="34" charset="-122"/>
                <a:ea typeface="微软雅黑" panose="020B0503020204020204" pitchFamily="34" charset="-122"/>
              </a:rPr>
              <a:t>v</a:t>
            </a:r>
            <a:r>
              <a:rPr lang="zh-CN" altLang="zh-CN">
                <a:solidFill>
                  <a:srgbClr val="000000"/>
                </a:solidFill>
                <a:latin typeface="微软雅黑" panose="020B0503020204020204" pitchFamily="34" charset="-122"/>
                <a:ea typeface="微软雅黑" panose="020B0503020204020204" pitchFamily="34" charset="-122"/>
              </a:rPr>
              <a:t>结点</a:t>
            </a:r>
          </a:p>
          <a:p>
            <a:r>
              <a:rPr lang="en-US" altLang="zh-CN">
                <a:solidFill>
                  <a:srgbClr val="000000"/>
                </a:solidFill>
                <a:latin typeface="微软雅黑" panose="020B0503020204020204" pitchFamily="34" charset="-122"/>
                <a:ea typeface="微软雅黑" panose="020B0503020204020204" pitchFamily="34" charset="-122"/>
              </a:rPr>
              <a:t>        res.append(v)</a:t>
            </a:r>
            <a:endParaRPr lang="zh-CN" altLang="zh-CN">
              <a:solidFill>
                <a:srgbClr val="000000"/>
              </a:solidFill>
              <a:latin typeface="微软雅黑" panose="020B0503020204020204" pitchFamily="34" charset="-122"/>
              <a:ea typeface="微软雅黑" panose="020B0503020204020204" pitchFamily="34" charset="-122"/>
            </a:endParaRPr>
          </a:p>
          <a:p>
            <a:r>
              <a:rPr lang="en-US" altLang="zh-CN">
                <a:solidFill>
                  <a:srgbClr val="000000"/>
                </a:solidFill>
                <a:latin typeface="微软雅黑" panose="020B0503020204020204" pitchFamily="34" charset="-122"/>
                <a:ea typeface="微软雅黑" panose="020B0503020204020204" pitchFamily="34" charset="-122"/>
              </a:rPr>
              <a:t>        q=p.pre			   	#q</a:t>
            </a:r>
            <a:r>
              <a:rPr lang="zh-CN" altLang="zh-CN">
                <a:solidFill>
                  <a:srgbClr val="000000"/>
                </a:solidFill>
                <a:latin typeface="微软雅黑" panose="020B0503020204020204" pitchFamily="34" charset="-122"/>
                <a:ea typeface="微软雅黑" panose="020B0503020204020204" pitchFamily="34" charset="-122"/>
              </a:rPr>
              <a:t>为前驱结点</a:t>
            </a:r>
          </a:p>
          <a:p>
            <a:r>
              <a:rPr lang="en-US" altLang="zh-CN">
                <a:solidFill>
                  <a:srgbClr val="000000"/>
                </a:solidFill>
                <a:latin typeface="微软雅黑" panose="020B0503020204020204" pitchFamily="34" charset="-122"/>
                <a:ea typeface="微软雅黑" panose="020B0503020204020204" pitchFamily="34" charset="-122"/>
              </a:rPr>
              <a:t>        while q!=None:		     	#</a:t>
            </a:r>
            <a:r>
              <a:rPr lang="zh-CN" altLang="zh-CN">
                <a:solidFill>
                  <a:srgbClr val="000000"/>
                </a:solidFill>
                <a:latin typeface="微软雅黑" panose="020B0503020204020204" pitchFamily="34" charset="-122"/>
                <a:ea typeface="微软雅黑" panose="020B0503020204020204" pitchFamily="34" charset="-122"/>
              </a:rPr>
              <a:t>找到起始结点为止</a:t>
            </a:r>
          </a:p>
          <a:p>
            <a:r>
              <a:rPr lang="en-US" altLang="zh-CN">
                <a:solidFill>
                  <a:srgbClr val="000000"/>
                </a:solidFill>
                <a:latin typeface="微软雅黑" panose="020B0503020204020204" pitchFamily="34" charset="-122"/>
                <a:ea typeface="微软雅黑" panose="020B0503020204020204" pitchFamily="34" charset="-122"/>
              </a:rPr>
              <a:t>           res.append(q.vno)</a:t>
            </a:r>
            <a:endParaRPr lang="zh-CN" altLang="zh-CN">
              <a:solidFill>
                <a:srgbClr val="000000"/>
              </a:solidFill>
              <a:latin typeface="微软雅黑" panose="020B0503020204020204" pitchFamily="34" charset="-122"/>
              <a:ea typeface="微软雅黑" panose="020B0503020204020204" pitchFamily="34" charset="-122"/>
            </a:endParaRPr>
          </a:p>
          <a:p>
            <a:r>
              <a:rPr lang="en-US" altLang="zh-CN">
                <a:solidFill>
                  <a:srgbClr val="000000"/>
                </a:solidFill>
                <a:latin typeface="微软雅黑" panose="020B0503020204020204" pitchFamily="34" charset="-122"/>
                <a:ea typeface="微软雅黑" panose="020B0503020204020204" pitchFamily="34" charset="-122"/>
              </a:rPr>
              <a:t>           q=q.pre</a:t>
            </a:r>
            <a:endParaRPr lang="zh-CN" altLang="zh-CN">
              <a:solidFill>
                <a:srgbClr val="000000"/>
              </a:solidFill>
              <a:latin typeface="微软雅黑" panose="020B0503020204020204" pitchFamily="34" charset="-122"/>
              <a:ea typeface="微软雅黑" panose="020B0503020204020204" pitchFamily="34" charset="-122"/>
            </a:endParaRPr>
          </a:p>
          <a:p>
            <a:r>
              <a:rPr lang="en-US" altLang="zh-CN">
                <a:solidFill>
                  <a:srgbClr val="000000"/>
                </a:solidFill>
                <a:latin typeface="微软雅黑" panose="020B0503020204020204" pitchFamily="34" charset="-122"/>
                <a:ea typeface="微软雅黑" panose="020B0503020204020204" pitchFamily="34" charset="-122"/>
              </a:rPr>
              <a:t>        res.reverse()                    	#</a:t>
            </a:r>
            <a:r>
              <a:rPr lang="zh-CN" altLang="zh-CN">
                <a:solidFill>
                  <a:srgbClr val="000000"/>
                </a:solidFill>
                <a:latin typeface="微软雅黑" panose="020B0503020204020204" pitchFamily="34" charset="-122"/>
                <a:ea typeface="微软雅黑" panose="020B0503020204020204" pitchFamily="34" charset="-122"/>
              </a:rPr>
              <a:t>逆置</a:t>
            </a:r>
            <a:r>
              <a:rPr lang="en-US" altLang="zh-CN">
                <a:solidFill>
                  <a:srgbClr val="000000"/>
                </a:solidFill>
                <a:latin typeface="微软雅黑" panose="020B0503020204020204" pitchFamily="34" charset="-122"/>
                <a:ea typeface="微软雅黑" panose="020B0503020204020204" pitchFamily="34" charset="-122"/>
              </a:rPr>
              <a:t>res</a:t>
            </a:r>
            <a:r>
              <a:rPr lang="zh-CN" altLang="zh-CN">
                <a:solidFill>
                  <a:srgbClr val="000000"/>
                </a:solidFill>
                <a:latin typeface="微软雅黑" panose="020B0503020204020204" pitchFamily="34" charset="-122"/>
                <a:ea typeface="微软雅黑" panose="020B0503020204020204" pitchFamily="34" charset="-122"/>
              </a:rPr>
              <a:t>构成正向路径</a:t>
            </a:r>
          </a:p>
          <a:p>
            <a:r>
              <a:rPr lang="en-US" altLang="zh-CN">
                <a:solidFill>
                  <a:srgbClr val="000000"/>
                </a:solidFill>
                <a:latin typeface="微软雅黑" panose="020B0503020204020204" pitchFamily="34" charset="-122"/>
                <a:ea typeface="微软雅黑" panose="020B0503020204020204" pitchFamily="34" charset="-122"/>
              </a:rPr>
              <a:t>        return res</a:t>
            </a:r>
            <a:endParaRPr lang="zh-CN" altLang="zh-CN">
              <a:solidFill>
                <a:srgbClr val="000000"/>
              </a:solidFill>
              <a:latin typeface="微软雅黑" panose="020B0503020204020204" pitchFamily="34" charset="-122"/>
              <a:ea typeface="微软雅黑" panose="020B0503020204020204" pitchFamily="34" charset="-122"/>
            </a:endParaRPr>
          </a:p>
          <a:p>
            <a:r>
              <a:rPr lang="en-US" altLang="zh-CN">
                <a:solidFill>
                  <a:srgbClr val="000000"/>
                </a:solidFill>
                <a:latin typeface="微软雅黑" panose="020B0503020204020204" pitchFamily="34" charset="-122"/>
                <a:ea typeface="微软雅黑" panose="020B0503020204020204" pitchFamily="34" charset="-122"/>
              </a:rPr>
              <a:t>     for j in range(len(G.adjlist[p.vno])):	#</a:t>
            </a:r>
            <a:r>
              <a:rPr lang="zh-CN" altLang="zh-CN">
                <a:solidFill>
                  <a:srgbClr val="000000"/>
                </a:solidFill>
                <a:latin typeface="微软雅黑" panose="020B0503020204020204" pitchFamily="34" charset="-122"/>
                <a:ea typeface="微软雅黑" panose="020B0503020204020204" pitchFamily="34" charset="-122"/>
              </a:rPr>
              <a:t>处理顶点</a:t>
            </a:r>
            <a:r>
              <a:rPr lang="en-US" altLang="zh-CN">
                <a:solidFill>
                  <a:srgbClr val="000000"/>
                </a:solidFill>
                <a:latin typeface="微软雅黑" panose="020B0503020204020204" pitchFamily="34" charset="-122"/>
                <a:ea typeface="微软雅黑" panose="020B0503020204020204" pitchFamily="34" charset="-122"/>
              </a:rPr>
              <a:t>u</a:t>
            </a:r>
            <a:r>
              <a:rPr lang="zh-CN" altLang="zh-CN">
                <a:solidFill>
                  <a:srgbClr val="000000"/>
                </a:solidFill>
                <a:latin typeface="微软雅黑" panose="020B0503020204020204" pitchFamily="34" charset="-122"/>
                <a:ea typeface="微软雅黑" panose="020B0503020204020204" pitchFamily="34" charset="-122"/>
              </a:rPr>
              <a:t>的所有出边</a:t>
            </a:r>
          </a:p>
          <a:p>
            <a:r>
              <a:rPr lang="en-US" altLang="zh-CN">
                <a:solidFill>
                  <a:srgbClr val="000000"/>
                </a:solidFill>
                <a:latin typeface="微软雅黑" panose="020B0503020204020204" pitchFamily="34" charset="-122"/>
                <a:ea typeface="微软雅黑" panose="020B0503020204020204" pitchFamily="34" charset="-122"/>
              </a:rPr>
              <a:t>     	w=G.adjlist[p.vno][j].adjvex        #</a:t>
            </a:r>
            <a:r>
              <a:rPr lang="zh-CN" altLang="zh-CN">
                <a:solidFill>
                  <a:srgbClr val="000000"/>
                </a:solidFill>
                <a:latin typeface="微软雅黑" panose="020B0503020204020204" pitchFamily="34" charset="-122"/>
                <a:ea typeface="微软雅黑" panose="020B0503020204020204" pitchFamily="34" charset="-122"/>
              </a:rPr>
              <a:t>取顶点</a:t>
            </a:r>
            <a:r>
              <a:rPr lang="en-US" altLang="zh-CN">
                <a:solidFill>
                  <a:srgbClr val="000000"/>
                </a:solidFill>
                <a:latin typeface="微软雅黑" panose="020B0503020204020204" pitchFamily="34" charset="-122"/>
                <a:ea typeface="微软雅黑" panose="020B0503020204020204" pitchFamily="34" charset="-122"/>
              </a:rPr>
              <a:t>u</a:t>
            </a:r>
            <a:r>
              <a:rPr lang="zh-CN" altLang="zh-CN">
                <a:solidFill>
                  <a:srgbClr val="000000"/>
                </a:solidFill>
                <a:latin typeface="微软雅黑" panose="020B0503020204020204" pitchFamily="34" charset="-122"/>
                <a:ea typeface="微软雅黑" panose="020B0503020204020204" pitchFamily="34" charset="-122"/>
              </a:rPr>
              <a:t>的第</a:t>
            </a:r>
            <a:r>
              <a:rPr lang="en-US" altLang="zh-CN">
                <a:solidFill>
                  <a:srgbClr val="000000"/>
                </a:solidFill>
                <a:latin typeface="微软雅黑" panose="020B0503020204020204" pitchFamily="34" charset="-122"/>
                <a:ea typeface="微软雅黑" panose="020B0503020204020204" pitchFamily="34" charset="-122"/>
              </a:rPr>
              <a:t>j</a:t>
            </a:r>
            <a:r>
              <a:rPr lang="zh-CN" altLang="zh-CN">
                <a:solidFill>
                  <a:srgbClr val="000000"/>
                </a:solidFill>
                <a:latin typeface="微软雅黑" panose="020B0503020204020204" pitchFamily="34" charset="-122"/>
                <a:ea typeface="微软雅黑" panose="020B0503020204020204" pitchFamily="34" charset="-122"/>
              </a:rPr>
              <a:t>个邻接点</a:t>
            </a:r>
            <a:r>
              <a:rPr lang="en-US" altLang="zh-CN">
                <a:solidFill>
                  <a:srgbClr val="000000"/>
                </a:solidFill>
                <a:latin typeface="微软雅黑" panose="020B0503020204020204" pitchFamily="34" charset="-122"/>
                <a:ea typeface="微软雅黑" panose="020B0503020204020204" pitchFamily="34" charset="-122"/>
              </a:rPr>
              <a:t>w</a:t>
            </a:r>
            <a:endParaRPr lang="zh-CN" altLang="zh-CN">
              <a:solidFill>
                <a:srgbClr val="000000"/>
              </a:solidFill>
              <a:latin typeface="微软雅黑" panose="020B0503020204020204" pitchFamily="34" charset="-122"/>
              <a:ea typeface="微软雅黑" panose="020B0503020204020204" pitchFamily="34" charset="-122"/>
            </a:endParaRPr>
          </a:p>
          <a:p>
            <a:r>
              <a:rPr lang="en-US" altLang="zh-CN">
                <a:solidFill>
                  <a:srgbClr val="000000"/>
                </a:solidFill>
                <a:latin typeface="微软雅黑" panose="020B0503020204020204" pitchFamily="34" charset="-122"/>
                <a:ea typeface="微软雅黑" panose="020B0503020204020204" pitchFamily="34" charset="-122"/>
              </a:rPr>
              <a:t>        if visited[w]==0:			#w</a:t>
            </a:r>
            <a:r>
              <a:rPr lang="zh-CN" altLang="zh-CN">
                <a:solidFill>
                  <a:srgbClr val="000000"/>
                </a:solidFill>
                <a:latin typeface="微软雅黑" panose="020B0503020204020204" pitchFamily="34" charset="-122"/>
                <a:ea typeface="微软雅黑" panose="020B0503020204020204" pitchFamily="34" charset="-122"/>
              </a:rPr>
              <a:t>没有访问过</a:t>
            </a:r>
          </a:p>
          <a:p>
            <a:r>
              <a:rPr lang="en-US" altLang="zh-CN">
                <a:solidFill>
                  <a:srgbClr val="000000"/>
                </a:solidFill>
                <a:latin typeface="微软雅黑" panose="020B0503020204020204" pitchFamily="34" charset="-122"/>
                <a:ea typeface="微软雅黑" panose="020B0503020204020204" pitchFamily="34" charset="-122"/>
              </a:rPr>
              <a:t>           qu.append(QNode(w,p))	     	#</a:t>
            </a:r>
            <a:r>
              <a:rPr lang="zh-CN" altLang="zh-CN">
                <a:solidFill>
                  <a:srgbClr val="000000"/>
                </a:solidFill>
                <a:latin typeface="微软雅黑" panose="020B0503020204020204" pitchFamily="34" charset="-122"/>
                <a:ea typeface="微软雅黑" panose="020B0503020204020204" pitchFamily="34" charset="-122"/>
              </a:rPr>
              <a:t>置其前驱结点为</a:t>
            </a:r>
            <a:r>
              <a:rPr lang="en-US" altLang="zh-CN">
                <a:solidFill>
                  <a:srgbClr val="000000"/>
                </a:solidFill>
                <a:latin typeface="微软雅黑" panose="020B0503020204020204" pitchFamily="34" charset="-122"/>
                <a:ea typeface="微软雅黑" panose="020B0503020204020204" pitchFamily="34" charset="-122"/>
              </a:rPr>
              <a:t>p</a:t>
            </a:r>
            <a:endParaRPr lang="zh-CN" altLang="zh-CN">
              <a:solidFill>
                <a:srgbClr val="000000"/>
              </a:solidFill>
              <a:latin typeface="微软雅黑" panose="020B0503020204020204" pitchFamily="34" charset="-122"/>
              <a:ea typeface="微软雅黑" panose="020B0503020204020204" pitchFamily="34" charset="-122"/>
            </a:endParaRPr>
          </a:p>
          <a:p>
            <a:r>
              <a:rPr lang="en-US" altLang="zh-CN">
                <a:solidFill>
                  <a:srgbClr val="000000"/>
                </a:solidFill>
                <a:latin typeface="微软雅黑" panose="020B0503020204020204" pitchFamily="34" charset="-122"/>
                <a:ea typeface="微软雅黑" panose="020B0503020204020204" pitchFamily="34" charset="-122"/>
              </a:rPr>
              <a:t>           visited[w]=1			#</a:t>
            </a:r>
            <a:r>
              <a:rPr lang="zh-CN" altLang="zh-CN">
                <a:solidFill>
                  <a:srgbClr val="000000"/>
                </a:solidFill>
                <a:latin typeface="微软雅黑" panose="020B0503020204020204" pitchFamily="34" charset="-122"/>
                <a:ea typeface="微软雅黑" panose="020B0503020204020204" pitchFamily="34" charset="-122"/>
              </a:rPr>
              <a:t>置已访问标记</a:t>
            </a:r>
          </a:p>
        </p:txBody>
      </p:sp>
      <p:sp>
        <p:nvSpPr>
          <p:cNvPr id="4" name="文本框 3"/>
          <p:cNvSpPr txBox="1"/>
          <p:nvPr/>
        </p:nvSpPr>
        <p:spPr>
          <a:xfrm>
            <a:off x="1100703" y="166638"/>
            <a:ext cx="792480" cy="460375"/>
          </a:xfrm>
          <a:prstGeom prst="rect">
            <a:avLst/>
          </a:prstGeom>
          <a:noFill/>
        </p:spPr>
        <p:txBody>
          <a:bodyPr wrap="none" rtlCol="0" anchor="ctr">
            <a:spAutoFit/>
          </a:bodyPr>
          <a:lstStyle/>
          <a:p>
            <a:r>
              <a:rPr lang="zh-CN" altLang="en-US" sz="2400">
                <a:solidFill>
                  <a:schemeClr val="accent1"/>
                </a:solidFill>
                <a:latin typeface="微软雅黑" panose="020B0503020204020204" pitchFamily="34" charset="-122"/>
                <a:ea typeface="微软雅黑" panose="020B0503020204020204" pitchFamily="34" charset="-122"/>
                <a:cs typeface="Arial" panose="020B0604020202020204"/>
              </a:rPr>
              <a:t>示例</a:t>
            </a:r>
            <a:endParaRPr lang="zh-CN" altLang="en-US" sz="2400" dirty="0">
              <a:solidFill>
                <a:schemeClr val="accent1"/>
              </a:solidFill>
              <a:latin typeface="微软雅黑" panose="020B0503020204020204" pitchFamily="34" charset="-122"/>
              <a:ea typeface="微软雅黑" panose="020B0503020204020204" pitchFamily="34" charset="-122"/>
              <a:cs typeface="Arial" panose="020B0604020202020204"/>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par>
                          <p:cTn id="11" fill="hold">
                            <p:stCondLst>
                              <p:cond delay="500"/>
                            </p:stCondLst>
                            <p:childTnLst>
                              <p:par>
                                <p:cTn id="12" presetID="1" presetClass="entr" presetSubtype="0" fill="hold" nodeType="after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childTnLst>
                                </p:cTn>
                              </p:par>
                            </p:childTnLst>
                          </p:cTn>
                        </p:par>
                        <p:par>
                          <p:cTn id="14" fill="hold">
                            <p:stCondLst>
                              <p:cond delay="500"/>
                            </p:stCondLst>
                            <p:childTnLst>
                              <p:par>
                                <p:cTn id="15" presetID="1" presetClass="entr" presetSubtype="0" fill="hold" nodeType="after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par>
                          <p:cTn id="17" fill="hold">
                            <p:stCondLst>
                              <p:cond delay="500"/>
                            </p:stCondLst>
                            <p:childTnLst>
                              <p:par>
                                <p:cTn id="18" presetID="1" presetClass="entr" presetSubtype="0" fill="hold" nodeType="after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childTnLst>
                                </p:cTn>
                              </p:par>
                            </p:childTnLst>
                          </p:cTn>
                        </p:par>
                        <p:par>
                          <p:cTn id="20" fill="hold">
                            <p:stCondLst>
                              <p:cond delay="500"/>
                            </p:stCondLst>
                            <p:childTnLst>
                              <p:par>
                                <p:cTn id="21" presetID="1" presetClass="entr" presetSubtype="0" fill="hold"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
                                            <p:txEl>
                                              <p:pRg st="11" end="11"/>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
                                            <p:txEl>
                                              <p:pRg st="12" end="12"/>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
                                            <p:txEl>
                                              <p:pRg st="13" end="13"/>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5" end="15"/>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
                                            <p:txEl>
                                              <p:pRg st="16" end="16"/>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3">
                                            <p:txEl>
                                              <p:pRg st="17" end="17"/>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3">
                                            <p:txEl>
                                              <p:pRg st="18" end="18"/>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3">
                                            <p:txEl>
                                              <p:pRg st="19" end="1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 name="TextBox 11"/>
          <p:cNvSpPr txBox="1"/>
          <p:nvPr>
            <p:custDataLst>
              <p:tags r:id="rId1"/>
            </p:custDataLst>
          </p:nvPr>
        </p:nvSpPr>
        <p:spPr>
          <a:xfrm>
            <a:off x="1100703" y="2368509"/>
            <a:ext cx="6765103" cy="3364865"/>
          </a:xfrm>
          <a:prstGeom prst="rect">
            <a:avLst/>
          </a:prstGeom>
          <a:noFill/>
          <a:ln w="19050">
            <a:solidFill>
              <a:schemeClr val="lt1">
                <a:lumMod val="50000"/>
              </a:schemeClr>
            </a:solidFill>
            <a:prstDash val="sysDash"/>
          </a:ln>
          <a:effectLst/>
        </p:spPr>
        <p:style>
          <a:lnRef idx="2">
            <a:schemeClr val="accent6"/>
          </a:lnRef>
          <a:fillRef idx="1">
            <a:schemeClr val="lt1"/>
          </a:fillRef>
          <a:effectRef idx="0">
            <a:schemeClr val="accent6"/>
          </a:effectRef>
          <a:fontRef idx="minor">
            <a:schemeClr val="dk1"/>
          </a:fontRef>
        </p:style>
        <p:txBody>
          <a:bodyPr wrap="square" lIns="216000" tIns="144000" bIns="144000" rtlCol="0">
            <a:spAutoFit/>
          </a:bodyPr>
          <a:lstStyle>
            <a:defPPr>
              <a:defRPr lang="zh-CN"/>
            </a:defPPr>
            <a:lvl1pPr>
              <a:lnSpc>
                <a:spcPct val="200000"/>
              </a:lnSpc>
              <a:defRPr sz="2000" b="0">
                <a:solidFill>
                  <a:srgbClr val="525252"/>
                </a:solidFill>
                <a:latin typeface="楷体" panose="02010609060101010101" pitchFamily="49" charset="-122"/>
                <a:ea typeface="楷体" panose="02010609060101010101" pitchFamily="49" charset="-122"/>
                <a:cs typeface="Consolas" panose="020B0609020204030204" pitchFamily="49" charset="0"/>
              </a:defRPr>
            </a:lvl1pPr>
          </a:lstStyle>
          <a:p>
            <a:pPr>
              <a:lnSpc>
                <a:spcPct val="100000"/>
              </a:lnSpc>
            </a:pPr>
            <a:r>
              <a:rPr lang="en-US" altLang="zh-CN">
                <a:solidFill>
                  <a:srgbClr val="000000"/>
                </a:solidFill>
                <a:latin typeface="微软雅黑" panose="020B0503020204020204" pitchFamily="34" charset="-122"/>
                <a:ea typeface="微软雅黑" panose="020B0503020204020204" pitchFamily="34" charset="-122"/>
              </a:rPr>
              <a:t>#</a:t>
            </a:r>
            <a:r>
              <a:rPr lang="zh-CN" altLang="zh-CN">
                <a:solidFill>
                  <a:srgbClr val="000000"/>
                </a:solidFill>
                <a:latin typeface="微软雅黑" panose="020B0503020204020204" pitchFamily="34" charset="-122"/>
                <a:ea typeface="微软雅黑" panose="020B0503020204020204" pitchFamily="34" charset="-122"/>
              </a:rPr>
              <a:t>主程序</a:t>
            </a:r>
          </a:p>
          <a:p>
            <a:pPr>
              <a:lnSpc>
                <a:spcPct val="100000"/>
              </a:lnSpc>
            </a:pPr>
            <a:r>
              <a:rPr lang="en-US" altLang="zh-CN">
                <a:solidFill>
                  <a:srgbClr val="000000"/>
                </a:solidFill>
                <a:latin typeface="微软雅黑" panose="020B0503020204020204" pitchFamily="34" charset="-122"/>
                <a:ea typeface="微软雅黑" panose="020B0503020204020204" pitchFamily="34" charset="-122"/>
              </a:rPr>
              <a:t>G=AdjGraph()</a:t>
            </a:r>
            <a:endParaRPr lang="zh-CN" altLang="zh-CN">
              <a:solidFill>
                <a:srgbClr val="000000"/>
              </a:solidFill>
              <a:latin typeface="微软雅黑" panose="020B0503020204020204" pitchFamily="34" charset="-122"/>
              <a:ea typeface="微软雅黑" panose="020B0503020204020204" pitchFamily="34" charset="-122"/>
            </a:endParaRPr>
          </a:p>
          <a:p>
            <a:pPr>
              <a:lnSpc>
                <a:spcPct val="100000"/>
              </a:lnSpc>
            </a:pPr>
            <a:r>
              <a:rPr lang="en-US" altLang="zh-CN">
                <a:solidFill>
                  <a:srgbClr val="000000"/>
                </a:solidFill>
                <a:latin typeface="微软雅黑" panose="020B0503020204020204" pitchFamily="34" charset="-122"/>
                <a:ea typeface="微软雅黑" panose="020B0503020204020204" pitchFamily="34" charset="-122"/>
              </a:rPr>
              <a:t>n,e=6,9</a:t>
            </a:r>
            <a:endParaRPr lang="zh-CN" altLang="zh-CN">
              <a:solidFill>
                <a:srgbClr val="000000"/>
              </a:solidFill>
              <a:latin typeface="微软雅黑" panose="020B0503020204020204" pitchFamily="34" charset="-122"/>
              <a:ea typeface="微软雅黑" panose="020B0503020204020204" pitchFamily="34" charset="-122"/>
            </a:endParaRPr>
          </a:p>
          <a:p>
            <a:pPr>
              <a:lnSpc>
                <a:spcPct val="100000"/>
              </a:lnSpc>
            </a:pPr>
            <a:r>
              <a:rPr lang="en-US" altLang="zh-CN">
                <a:solidFill>
                  <a:srgbClr val="000000"/>
                </a:solidFill>
                <a:latin typeface="微软雅黑" panose="020B0503020204020204" pitchFamily="34" charset="-122"/>
                <a:ea typeface="微软雅黑" panose="020B0503020204020204" pitchFamily="34" charset="-122"/>
              </a:rPr>
              <a:t>a=[[0,1,0,1,0,0],[0,0,0,0,0,1],[0,1,0,0,0,1],</a:t>
            </a:r>
            <a:endParaRPr lang="zh-CN" altLang="zh-CN">
              <a:solidFill>
                <a:srgbClr val="000000"/>
              </a:solidFill>
              <a:latin typeface="微软雅黑" panose="020B0503020204020204" pitchFamily="34" charset="-122"/>
              <a:ea typeface="微软雅黑" panose="020B0503020204020204" pitchFamily="34" charset="-122"/>
            </a:endParaRPr>
          </a:p>
          <a:p>
            <a:pPr>
              <a:lnSpc>
                <a:spcPct val="100000"/>
              </a:lnSpc>
            </a:pPr>
            <a:r>
              <a:rPr lang="en-US" altLang="zh-CN">
                <a:solidFill>
                  <a:srgbClr val="000000"/>
                </a:solidFill>
                <a:latin typeface="微软雅黑" panose="020B0503020204020204" pitchFamily="34" charset="-122"/>
                <a:ea typeface="微软雅黑" panose="020B0503020204020204" pitchFamily="34" charset="-122"/>
              </a:rPr>
              <a:t>   [0,1,0,0,1,0],[0,1,0,0,0,1],[0,0,0,0,0,0]]</a:t>
            </a:r>
            <a:endParaRPr lang="zh-CN" altLang="zh-CN">
              <a:solidFill>
                <a:srgbClr val="000000"/>
              </a:solidFill>
              <a:latin typeface="微软雅黑" panose="020B0503020204020204" pitchFamily="34" charset="-122"/>
              <a:ea typeface="微软雅黑" panose="020B0503020204020204" pitchFamily="34" charset="-122"/>
            </a:endParaRPr>
          </a:p>
          <a:p>
            <a:pPr>
              <a:lnSpc>
                <a:spcPct val="100000"/>
              </a:lnSpc>
            </a:pPr>
            <a:r>
              <a:rPr lang="en-US" altLang="zh-CN">
                <a:solidFill>
                  <a:srgbClr val="000000"/>
                </a:solidFill>
                <a:latin typeface="微软雅黑" panose="020B0503020204020204" pitchFamily="34" charset="-122"/>
                <a:ea typeface="微软雅黑" panose="020B0503020204020204" pitchFamily="34" charset="-122"/>
              </a:rPr>
              <a:t>G.CreateAdjGraph(a,n,e)</a:t>
            </a:r>
            <a:endParaRPr lang="zh-CN" altLang="zh-CN">
              <a:solidFill>
                <a:srgbClr val="000000"/>
              </a:solidFill>
              <a:latin typeface="微软雅黑" panose="020B0503020204020204" pitchFamily="34" charset="-122"/>
              <a:ea typeface="微软雅黑" panose="020B0503020204020204" pitchFamily="34" charset="-122"/>
            </a:endParaRPr>
          </a:p>
          <a:p>
            <a:pPr>
              <a:lnSpc>
                <a:spcPct val="100000"/>
              </a:lnSpc>
            </a:pPr>
            <a:r>
              <a:rPr lang="en-US" altLang="zh-CN">
                <a:solidFill>
                  <a:srgbClr val="000000"/>
                </a:solidFill>
                <a:latin typeface="微软雅黑" panose="020B0503020204020204" pitchFamily="34" charset="-122"/>
                <a:ea typeface="微软雅黑" panose="020B0503020204020204" pitchFamily="34" charset="-122"/>
              </a:rPr>
              <a:t>print("</a:t>
            </a:r>
            <a:r>
              <a:rPr lang="zh-CN" altLang="zh-CN">
                <a:solidFill>
                  <a:srgbClr val="000000"/>
                </a:solidFill>
                <a:latin typeface="微软雅黑" panose="020B0503020204020204" pitchFamily="34" charset="-122"/>
                <a:ea typeface="微软雅黑" panose="020B0503020204020204" pitchFamily="34" charset="-122"/>
              </a:rPr>
              <a:t>图</a:t>
            </a:r>
            <a:r>
              <a:rPr lang="en-US" altLang="zh-CN">
                <a:solidFill>
                  <a:srgbClr val="000000"/>
                </a:solidFill>
                <a:latin typeface="微软雅黑" panose="020B0503020204020204" pitchFamily="34" charset="-122"/>
                <a:ea typeface="微软雅黑" panose="020B0503020204020204" pitchFamily="34" charset="-122"/>
              </a:rPr>
              <a:t>G");G.DispAdjGraph()</a:t>
            </a:r>
            <a:endParaRPr lang="zh-CN" altLang="zh-CN">
              <a:solidFill>
                <a:srgbClr val="000000"/>
              </a:solidFill>
              <a:latin typeface="微软雅黑" panose="020B0503020204020204" pitchFamily="34" charset="-122"/>
              <a:ea typeface="微软雅黑" panose="020B0503020204020204" pitchFamily="34" charset="-122"/>
            </a:endParaRPr>
          </a:p>
          <a:p>
            <a:pPr>
              <a:lnSpc>
                <a:spcPct val="100000"/>
              </a:lnSpc>
            </a:pPr>
            <a:r>
              <a:rPr lang="en-US" altLang="zh-CN">
                <a:solidFill>
                  <a:srgbClr val="000000"/>
                </a:solidFill>
                <a:latin typeface="微软雅黑" panose="020B0503020204020204" pitchFamily="34" charset="-122"/>
                <a:ea typeface="微软雅黑" panose="020B0503020204020204" pitchFamily="34" charset="-122"/>
              </a:rPr>
              <a:t>u,v=0,5</a:t>
            </a:r>
            <a:endParaRPr lang="zh-CN" altLang="zh-CN">
              <a:solidFill>
                <a:srgbClr val="000000"/>
              </a:solidFill>
              <a:latin typeface="微软雅黑" panose="020B0503020204020204" pitchFamily="34" charset="-122"/>
              <a:ea typeface="微软雅黑" panose="020B0503020204020204" pitchFamily="34" charset="-122"/>
            </a:endParaRPr>
          </a:p>
          <a:p>
            <a:pPr>
              <a:lnSpc>
                <a:spcPct val="100000"/>
              </a:lnSpc>
            </a:pPr>
            <a:r>
              <a:rPr lang="en-US" altLang="zh-CN">
                <a:solidFill>
                  <a:srgbClr val="000000"/>
                </a:solidFill>
                <a:latin typeface="微软雅黑" panose="020B0503020204020204" pitchFamily="34" charset="-122"/>
                <a:ea typeface="微软雅黑" panose="020B0503020204020204" pitchFamily="34" charset="-122"/>
              </a:rPr>
              <a:t>print("</a:t>
            </a:r>
            <a:r>
              <a:rPr lang="zh-CN" altLang="zh-CN">
                <a:solidFill>
                  <a:srgbClr val="000000"/>
                </a:solidFill>
                <a:latin typeface="微软雅黑" panose="020B0503020204020204" pitchFamily="34" charset="-122"/>
                <a:ea typeface="微软雅黑" panose="020B0503020204020204" pitchFamily="34" charset="-122"/>
              </a:rPr>
              <a:t>求解结果</a:t>
            </a:r>
            <a:r>
              <a:rPr lang="en-US" altLang="zh-CN">
                <a:solidFill>
                  <a:srgbClr val="000000"/>
                </a:solidFill>
                <a:latin typeface="微软雅黑" panose="020B0503020204020204" pitchFamily="34" charset="-122"/>
                <a:ea typeface="微软雅黑" panose="020B0503020204020204" pitchFamily="34" charset="-122"/>
              </a:rPr>
              <a:t>")</a:t>
            </a:r>
            <a:endParaRPr lang="zh-CN" altLang="zh-CN">
              <a:solidFill>
                <a:srgbClr val="000000"/>
              </a:solidFill>
              <a:latin typeface="微软雅黑" panose="020B0503020204020204" pitchFamily="34" charset="-122"/>
              <a:ea typeface="微软雅黑" panose="020B0503020204020204" pitchFamily="34" charset="-122"/>
            </a:endParaRPr>
          </a:p>
          <a:p>
            <a:pPr>
              <a:lnSpc>
                <a:spcPct val="100000"/>
              </a:lnSpc>
            </a:pPr>
            <a:r>
              <a:rPr lang="en-US" altLang="zh-CN">
                <a:solidFill>
                  <a:srgbClr val="000000"/>
                </a:solidFill>
                <a:latin typeface="微软雅黑" panose="020B0503020204020204" pitchFamily="34" charset="-122"/>
                <a:ea typeface="微软雅黑" panose="020B0503020204020204" pitchFamily="34" charset="-122"/>
              </a:rPr>
              <a:t>print("    %d-&gt;%d</a:t>
            </a:r>
            <a:r>
              <a:rPr lang="zh-CN" altLang="zh-CN">
                <a:solidFill>
                  <a:srgbClr val="000000"/>
                </a:solidFill>
                <a:latin typeface="微软雅黑" panose="020B0503020204020204" pitchFamily="34" charset="-122"/>
                <a:ea typeface="微软雅黑" panose="020B0503020204020204" pitchFamily="34" charset="-122"/>
              </a:rPr>
              <a:t>最短路径</a:t>
            </a:r>
            <a:r>
              <a:rPr lang="en-US" altLang="zh-CN">
                <a:solidFill>
                  <a:srgbClr val="000000"/>
                </a:solidFill>
                <a:latin typeface="微软雅黑" panose="020B0503020204020204" pitchFamily="34" charset="-122"/>
                <a:ea typeface="微软雅黑" panose="020B0503020204020204" pitchFamily="34" charset="-122"/>
              </a:rPr>
              <a:t>" %(u,v),ShortPath(G,u,v))</a:t>
            </a:r>
          </a:p>
        </p:txBody>
      </p:sp>
      <p:pic>
        <p:nvPicPr>
          <p:cNvPr id="27649" name="Picture 1"/>
          <p:cNvPicPr>
            <a:picLocks noChangeAspect="1" noChangeArrowheads="1"/>
          </p:cNvPicPr>
          <p:nvPr/>
        </p:nvPicPr>
        <p:blipFill>
          <a:blip r:embed="rId6" cstate="print"/>
          <a:srcRect/>
          <a:stretch>
            <a:fillRect/>
          </a:stretch>
        </p:blipFill>
        <p:spPr bwMode="auto">
          <a:xfrm>
            <a:off x="8107914" y="2609671"/>
            <a:ext cx="3371850" cy="2771775"/>
          </a:xfrm>
          <a:prstGeom prst="rect">
            <a:avLst/>
          </a:prstGeom>
          <a:noFill/>
          <a:ln w="9525">
            <a:noFill/>
            <a:miter lim="800000"/>
            <a:headEnd/>
            <a:tailEnd/>
          </a:ln>
        </p:spPr>
      </p:pic>
      <p:sp>
        <p:nvSpPr>
          <p:cNvPr id="8" name="文本框 7"/>
          <p:cNvSpPr txBox="1"/>
          <p:nvPr/>
        </p:nvSpPr>
        <p:spPr>
          <a:xfrm>
            <a:off x="1100703" y="166638"/>
            <a:ext cx="792480" cy="460375"/>
          </a:xfrm>
          <a:prstGeom prst="rect">
            <a:avLst/>
          </a:prstGeom>
          <a:noFill/>
        </p:spPr>
        <p:txBody>
          <a:bodyPr wrap="none" rtlCol="0" anchor="ctr">
            <a:spAutoFit/>
          </a:bodyPr>
          <a:lstStyle/>
          <a:p>
            <a:r>
              <a:rPr lang="zh-CN" altLang="en-US" sz="2400">
                <a:solidFill>
                  <a:schemeClr val="accent1"/>
                </a:solidFill>
                <a:latin typeface="微软雅黑" panose="020B0503020204020204" pitchFamily="34" charset="-122"/>
                <a:ea typeface="微软雅黑" panose="020B0503020204020204" pitchFamily="34" charset="-122"/>
                <a:cs typeface="Arial" panose="020B0604020202020204"/>
              </a:rPr>
              <a:t>示例</a:t>
            </a:r>
            <a:endParaRPr lang="zh-CN" altLang="en-US" sz="2400" dirty="0">
              <a:solidFill>
                <a:schemeClr val="accent1"/>
              </a:solidFill>
              <a:latin typeface="微软雅黑" panose="020B0503020204020204" pitchFamily="34" charset="-122"/>
              <a:ea typeface="微软雅黑" panose="020B0503020204020204" pitchFamily="34" charset="-122"/>
              <a:cs typeface="Arial" panose="020B0604020202020204"/>
            </a:endParaRPr>
          </a:p>
        </p:txBody>
      </p:sp>
      <p:grpSp>
        <p:nvGrpSpPr>
          <p:cNvPr id="10" name="组合 9"/>
          <p:cNvGrpSpPr/>
          <p:nvPr/>
        </p:nvGrpSpPr>
        <p:grpSpPr>
          <a:xfrm>
            <a:off x="1246249" y="1071596"/>
            <a:ext cx="1390442" cy="517274"/>
            <a:chOff x="1396240" y="2304668"/>
            <a:chExt cx="1890287" cy="480002"/>
          </a:xfrm>
        </p:grpSpPr>
        <p:sp>
          <p:nvSpPr>
            <p:cNvPr id="11" name="矩形: 圆角 10"/>
            <p:cNvSpPr/>
            <p:nvPr>
              <p:custDataLst>
                <p:tags r:id="rId3"/>
              </p:custDataLst>
            </p:nvPr>
          </p:nvSpPr>
          <p:spPr>
            <a:xfrm>
              <a:off x="1396240" y="2304668"/>
              <a:ext cx="1890287" cy="480002"/>
            </a:xfrm>
            <a:prstGeom prst="round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lt1"/>
                </a:solidFill>
              </a:endParaRPr>
            </a:p>
          </p:txBody>
        </p:sp>
        <p:sp>
          <p:nvSpPr>
            <p:cNvPr id="13" name="文本框 12"/>
            <p:cNvSpPr txBox="1"/>
            <p:nvPr>
              <p:custDataLst>
                <p:tags r:id="rId4"/>
              </p:custDataLst>
            </p:nvPr>
          </p:nvSpPr>
          <p:spPr>
            <a:xfrm>
              <a:off x="1433296" y="2360437"/>
              <a:ext cx="1853231" cy="370046"/>
            </a:xfrm>
            <a:prstGeom prst="rect">
              <a:avLst/>
            </a:prstGeom>
            <a:noFill/>
          </p:spPr>
          <p:txBody>
            <a:bodyPr wrap="square" rtlCol="0">
              <a:spAutoFit/>
            </a:bodyPr>
            <a:lstStyle/>
            <a:p>
              <a:pPr algn="ctr"/>
              <a:r>
                <a:rPr lang="zh-CN" altLang="en-US" sz="2000" b="1">
                  <a:solidFill>
                    <a:schemeClr val="lt1"/>
                  </a:solidFill>
                  <a:latin typeface="微软雅黑" panose="020B0503020204020204" pitchFamily="34" charset="-122"/>
                  <a:ea typeface="微软雅黑" panose="020B0503020204020204" pitchFamily="34" charset="-122"/>
                </a:rPr>
                <a:t>程序验证</a:t>
              </a:r>
            </a:p>
          </p:txBody>
        </p:sp>
      </p:grpSp>
      <p:sp>
        <p:nvSpPr>
          <p:cNvPr id="9" name="左弧形箭头 5"/>
          <p:cNvSpPr/>
          <p:nvPr>
            <p:custDataLst>
              <p:tags r:id="rId2"/>
            </p:custDataLst>
          </p:nvPr>
        </p:nvSpPr>
        <p:spPr bwMode="auto">
          <a:xfrm rot="5400000" flipV="1">
            <a:off x="7638279" y="1180551"/>
            <a:ext cx="604977" cy="1338896"/>
          </a:xfrm>
          <a:prstGeom prst="curvedRightArrow">
            <a:avLst/>
          </a:prstGeom>
          <a:gradFill>
            <a:gsLst>
              <a:gs pos="0">
                <a:srgbClr val="C0262E"/>
              </a:gs>
              <a:gs pos="100000">
                <a:srgbClr val="CD5158"/>
              </a:gs>
            </a:gsLst>
          </a:gradFill>
          <a:ln>
            <a:solidFill>
              <a:schemeClr val="accent2"/>
            </a:solidFill>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solidFill>
                <a:schemeClr val="dk1"/>
              </a:solidFill>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27649"/>
                                        </p:tgtEl>
                                        <p:attrNameLst>
                                          <p:attrName>style.visibility</p:attrName>
                                        </p:attrNameLst>
                                      </p:cBhvr>
                                      <p:to>
                                        <p:strVal val="visible"/>
                                      </p:to>
                                    </p:set>
                                    <p:animEffect transition="in" filter="fade">
                                      <p:cBhvr>
                                        <p:cTn id="23" dur="500"/>
                                        <p:tgtEl>
                                          <p:spTgt spid="276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ldLvl="0" animBg="1"/>
      <p:bldP spid="8" grpId="0"/>
      <p:bldP spid="9" grpId="0" bldLvl="0" animBg="1"/>
    </p:bldLst>
  </p:timing>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 name="TextBox 9"/>
          <p:cNvSpPr txBox="1"/>
          <p:nvPr/>
        </p:nvSpPr>
        <p:spPr>
          <a:xfrm>
            <a:off x="1202498" y="1117861"/>
            <a:ext cx="6215106" cy="398780"/>
          </a:xfrm>
          <a:prstGeom prst="rect">
            <a:avLst/>
          </a:prstGeom>
          <a:noFill/>
        </p:spPr>
        <p:txBody>
          <a:bodyPr wrap="square" rtlCol="0">
            <a:spAutoFit/>
          </a:bodyPr>
          <a:lstStyle/>
          <a:p>
            <a:r>
              <a:rPr lang="zh-CN" altLang="zh-CN" sz="2000">
                <a:solidFill>
                  <a:srgbClr val="000000"/>
                </a:solidFill>
                <a:latin typeface="微软雅黑" panose="020B0503020204020204" pitchFamily="34" charset="-122"/>
                <a:ea typeface="微软雅黑" panose="020B0503020204020204" pitchFamily="34" charset="-122"/>
                <a:cs typeface="Consolas" panose="020B0609020204030204" pitchFamily="49" charset="0"/>
              </a:rPr>
              <a:t>为什么广度优先遍历找到的路径一定是最短路径呢？</a:t>
            </a:r>
          </a:p>
        </p:txBody>
      </p:sp>
      <p:sp>
        <p:nvSpPr>
          <p:cNvPr id="27" name="TextBox 26"/>
          <p:cNvSpPr txBox="1"/>
          <p:nvPr>
            <p:custDataLst>
              <p:tags r:id="rId1"/>
            </p:custDataLst>
          </p:nvPr>
        </p:nvSpPr>
        <p:spPr>
          <a:xfrm>
            <a:off x="1202498" y="4570632"/>
            <a:ext cx="9963570" cy="2014855"/>
          </a:xfrm>
          <a:prstGeom prst="rect">
            <a:avLst/>
          </a:prstGeom>
          <a:noFill/>
          <a:ln w="25400">
            <a:solidFill>
              <a:schemeClr val="lt2">
                <a:lumMod val="50000"/>
              </a:schemeClr>
            </a:solidFill>
            <a:prstDash val="sysDash"/>
          </a:ln>
        </p:spPr>
        <p:txBody>
          <a:bodyPr wrap="square" rtlCol="0">
            <a:spAutoFit/>
          </a:bodyPr>
          <a:lstStyle>
            <a:defPPr>
              <a:defRPr lang="zh-CN"/>
            </a:defPPr>
            <a:lvl1pPr marL="342900" indent="-342900">
              <a:lnSpc>
                <a:spcPct val="200000"/>
              </a:lnSpc>
              <a:spcBef>
                <a:spcPts val="600"/>
              </a:spcBef>
              <a:buFont typeface="Wingdings" panose="05000000000000000000" pitchFamily="2" charset="2"/>
              <a:buChar char="n"/>
              <a:defRPr sz="2000">
                <a:solidFill>
                  <a:srgbClr val="525252"/>
                </a:solidFill>
                <a:latin typeface="Consolas" panose="020B0609020204030204" pitchFamily="49" charset="0"/>
                <a:ea typeface="楷体" panose="02010609060101010101" pitchFamily="49" charset="-122"/>
                <a:cs typeface="Consolas" panose="020B0609020204030204" pitchFamily="49"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zh-CN" altLang="en-US">
                <a:solidFill>
                  <a:srgbClr val="000000"/>
                </a:solidFill>
                <a:latin typeface="微软雅黑" panose="020B0503020204020204" pitchFamily="34" charset="-122"/>
                <a:ea typeface="微软雅黑" panose="020B0503020204020204" pitchFamily="34" charset="-122"/>
              </a:rPr>
              <a:t>广度优先遍历找到的</a:t>
            </a:r>
            <a:r>
              <a:rPr lang="zh-CN" altLang="zh-CN">
                <a:solidFill>
                  <a:srgbClr val="000000"/>
                </a:solidFill>
                <a:latin typeface="微软雅黑" panose="020B0503020204020204" pitchFamily="34" charset="-122"/>
                <a:ea typeface="微软雅黑" panose="020B0503020204020204" pitchFamily="34" charset="-122"/>
              </a:rPr>
              <a:t>路径上的每个顶点均为不同层次的顶点，所以该路径一定是最短路径。</a:t>
            </a:r>
            <a:endParaRPr lang="en-US" altLang="zh-CN">
              <a:solidFill>
                <a:srgbClr val="000000"/>
              </a:solidFill>
              <a:latin typeface="微软雅黑" panose="020B0503020204020204" pitchFamily="34" charset="-122"/>
              <a:ea typeface="微软雅黑" panose="020B0503020204020204" pitchFamily="34" charset="-122"/>
            </a:endParaRPr>
          </a:p>
          <a:p>
            <a:r>
              <a:rPr lang="zh-CN" altLang="zh-CN">
                <a:solidFill>
                  <a:srgbClr val="000000"/>
                </a:solidFill>
                <a:latin typeface="微软雅黑" panose="020B0503020204020204" pitchFamily="34" charset="-122"/>
                <a:ea typeface="微软雅黑" panose="020B0503020204020204" pitchFamily="34" charset="-122"/>
              </a:rPr>
              <a:t>深度优先遍历找到的路径</a:t>
            </a:r>
            <a:r>
              <a:rPr lang="zh-CN" altLang="en-US">
                <a:solidFill>
                  <a:srgbClr val="000000"/>
                </a:solidFill>
                <a:latin typeface="微软雅黑" panose="020B0503020204020204" pitchFamily="34" charset="-122"/>
                <a:ea typeface="微软雅黑" panose="020B0503020204020204" pitchFamily="34" charset="-122"/>
              </a:rPr>
              <a:t>上</a:t>
            </a:r>
            <a:r>
              <a:rPr lang="zh-CN" altLang="zh-CN">
                <a:solidFill>
                  <a:srgbClr val="000000"/>
                </a:solidFill>
                <a:latin typeface="微软雅黑" panose="020B0503020204020204" pitchFamily="34" charset="-122"/>
                <a:ea typeface="微软雅黑" panose="020B0503020204020204" pitchFamily="34" charset="-122"/>
              </a:rPr>
              <a:t>的顶点可能属于相同层次的顶点，所以不一定是最短路径。</a:t>
            </a:r>
          </a:p>
        </p:txBody>
      </p:sp>
      <p:grpSp>
        <p:nvGrpSpPr>
          <p:cNvPr id="26" name="组合 25"/>
          <p:cNvGrpSpPr/>
          <p:nvPr/>
        </p:nvGrpSpPr>
        <p:grpSpPr>
          <a:xfrm>
            <a:off x="3827130" y="2349433"/>
            <a:ext cx="2236087" cy="1340140"/>
            <a:chOff x="3008952" y="2151707"/>
            <a:chExt cx="2236087" cy="1340140"/>
          </a:xfrm>
        </p:grpSpPr>
        <p:sp>
          <p:nvSpPr>
            <p:cNvPr id="28" name="Oval 16"/>
            <p:cNvSpPr>
              <a:spLocks noChangeArrowheads="1"/>
            </p:cNvSpPr>
            <p:nvPr>
              <p:custDataLst>
                <p:tags r:id="rId16"/>
              </p:custDataLst>
            </p:nvPr>
          </p:nvSpPr>
          <p:spPr bwMode="auto">
            <a:xfrm>
              <a:off x="3975096" y="2151707"/>
              <a:ext cx="303799" cy="335035"/>
            </a:xfrm>
            <a:prstGeom prst="ellipse">
              <a:avLst/>
            </a:prstGeom>
            <a:gradFill>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5"/>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algn="ctr" fontAlgn="base">
                <a:spcBef>
                  <a:spcPct val="0"/>
                </a:spcBef>
                <a:spcAft>
                  <a:spcPct val="0"/>
                </a:spcAft>
              </a:pPr>
              <a:r>
                <a:rPr lang="en-US" altLang="zh-CN" sz="1600">
                  <a:solidFill>
                    <a:srgbClr val="FFFFFF"/>
                  </a:solidFill>
                  <a:latin typeface="微软雅黑" panose="020B0503020204020204" pitchFamily="34" charset="-122"/>
                  <a:ea typeface="微软雅黑" panose="020B0503020204020204" pitchFamily="34" charset="-122"/>
                  <a:cs typeface="Consolas" panose="020B0609020204030204" pitchFamily="49" charset="0"/>
                </a:rPr>
                <a:t>1</a:t>
              </a:r>
            </a:p>
          </p:txBody>
        </p:sp>
        <p:sp>
          <p:nvSpPr>
            <p:cNvPr id="29" name="Oval 15"/>
            <p:cNvSpPr>
              <a:spLocks noChangeArrowheads="1"/>
            </p:cNvSpPr>
            <p:nvPr>
              <p:custDataLst>
                <p:tags r:id="rId17"/>
              </p:custDataLst>
            </p:nvPr>
          </p:nvSpPr>
          <p:spPr bwMode="auto">
            <a:xfrm>
              <a:off x="4941240" y="2151707"/>
              <a:ext cx="303799" cy="335035"/>
            </a:xfrm>
            <a:prstGeom prst="ellipse">
              <a:avLst/>
            </a:prstGeom>
            <a:gradFill>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5"/>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algn="ctr" fontAlgn="base">
                <a:spcBef>
                  <a:spcPct val="0"/>
                </a:spcBef>
                <a:spcAft>
                  <a:spcPct val="0"/>
                </a:spcAft>
              </a:pPr>
              <a:r>
                <a:rPr lang="en-US" altLang="zh-CN" sz="1600">
                  <a:solidFill>
                    <a:srgbClr val="FFFFFF"/>
                  </a:solidFill>
                  <a:latin typeface="微软雅黑" panose="020B0503020204020204" pitchFamily="34" charset="-122"/>
                  <a:ea typeface="微软雅黑" panose="020B0503020204020204" pitchFamily="34" charset="-122"/>
                  <a:cs typeface="Consolas" panose="020B0609020204030204" pitchFamily="49" charset="0"/>
                </a:rPr>
                <a:t>2</a:t>
              </a:r>
            </a:p>
          </p:txBody>
        </p:sp>
        <p:sp>
          <p:nvSpPr>
            <p:cNvPr id="30" name="Oval 14"/>
            <p:cNvSpPr>
              <a:spLocks noChangeArrowheads="1"/>
            </p:cNvSpPr>
            <p:nvPr>
              <p:custDataLst>
                <p:tags r:id="rId18"/>
              </p:custDataLst>
            </p:nvPr>
          </p:nvSpPr>
          <p:spPr bwMode="auto">
            <a:xfrm>
              <a:off x="3008952" y="3156812"/>
              <a:ext cx="303799" cy="335035"/>
            </a:xfrm>
            <a:prstGeom prst="ellipse">
              <a:avLst/>
            </a:prstGeom>
            <a:gradFill>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5"/>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algn="ctr" fontAlgn="base">
                <a:spcBef>
                  <a:spcPct val="0"/>
                </a:spcBef>
                <a:spcAft>
                  <a:spcPct val="0"/>
                </a:spcAft>
              </a:pPr>
              <a:r>
                <a:rPr lang="en-US" altLang="zh-CN" sz="1600">
                  <a:solidFill>
                    <a:srgbClr val="FFFFFF"/>
                  </a:solidFill>
                  <a:latin typeface="微软雅黑" panose="020B0503020204020204" pitchFamily="34" charset="-122"/>
                  <a:ea typeface="微软雅黑" panose="020B0503020204020204" pitchFamily="34" charset="-122"/>
                  <a:cs typeface="Consolas" panose="020B0609020204030204" pitchFamily="49" charset="0"/>
                </a:rPr>
                <a:t>3</a:t>
              </a:r>
            </a:p>
          </p:txBody>
        </p:sp>
        <p:sp>
          <p:nvSpPr>
            <p:cNvPr id="31" name="Oval 13"/>
            <p:cNvSpPr>
              <a:spLocks noChangeArrowheads="1"/>
            </p:cNvSpPr>
            <p:nvPr>
              <p:custDataLst>
                <p:tags r:id="rId19"/>
              </p:custDataLst>
            </p:nvPr>
          </p:nvSpPr>
          <p:spPr bwMode="auto">
            <a:xfrm>
              <a:off x="3975096" y="3156812"/>
              <a:ext cx="303799" cy="335035"/>
            </a:xfrm>
            <a:prstGeom prst="ellipse">
              <a:avLst/>
            </a:prstGeom>
            <a:gradFill>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5"/>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algn="ctr" fontAlgn="base">
                <a:spcBef>
                  <a:spcPct val="0"/>
                </a:spcBef>
                <a:spcAft>
                  <a:spcPct val="0"/>
                </a:spcAft>
              </a:pPr>
              <a:r>
                <a:rPr lang="en-US" altLang="zh-CN" sz="1600">
                  <a:solidFill>
                    <a:srgbClr val="FFFFFF"/>
                  </a:solidFill>
                  <a:latin typeface="微软雅黑" panose="020B0503020204020204" pitchFamily="34" charset="-122"/>
                  <a:ea typeface="微软雅黑" panose="020B0503020204020204" pitchFamily="34" charset="-122"/>
                  <a:cs typeface="Consolas" panose="020B0609020204030204" pitchFamily="49" charset="0"/>
                </a:rPr>
                <a:t>4</a:t>
              </a:r>
            </a:p>
          </p:txBody>
        </p:sp>
        <p:sp>
          <p:nvSpPr>
            <p:cNvPr id="32" name="Oval 12"/>
            <p:cNvSpPr>
              <a:spLocks noChangeArrowheads="1"/>
            </p:cNvSpPr>
            <p:nvPr>
              <p:custDataLst>
                <p:tags r:id="rId20"/>
              </p:custDataLst>
            </p:nvPr>
          </p:nvSpPr>
          <p:spPr bwMode="auto">
            <a:xfrm>
              <a:off x="3008952" y="2151707"/>
              <a:ext cx="303799" cy="335035"/>
            </a:xfrm>
            <a:prstGeom prst="ellipse">
              <a:avLst/>
            </a:prstGeom>
            <a:gradFill>
              <a:gsLst>
                <a:gs pos="0">
                  <a:schemeClr val="accent6">
                    <a:lumMod val="110000"/>
                    <a:satMod val="105000"/>
                    <a:tint val="67000"/>
                  </a:schemeClr>
                </a:gs>
                <a:gs pos="50000">
                  <a:schemeClr val="accent6">
                    <a:lumMod val="105000"/>
                    <a:satMod val="103000"/>
                    <a:tint val="73000"/>
                  </a:schemeClr>
                </a:gs>
                <a:gs pos="100000">
                  <a:schemeClr val="accent6">
                    <a:lumMod val="105000"/>
                    <a:satMod val="109000"/>
                    <a:tint val="81000"/>
                  </a:schemeClr>
                </a:gs>
                <a:gs pos="0">
                  <a:srgbClr val="3B3E4D">
                    <a:lumMod val="90000"/>
                    <a:lumOff val="10000"/>
                  </a:srgbClr>
                </a:gs>
                <a:gs pos="50000">
                  <a:srgbClr val="3B3E4D">
                    <a:lumMod val="95000"/>
                    <a:lumOff val="5000"/>
                  </a:srgbClr>
                </a:gs>
                <a:gs pos="100000">
                  <a:srgbClr val="3B3E4D">
                    <a:lumMod val="95000"/>
                    <a:lumOff val="5000"/>
                  </a:srgbClr>
                </a:gs>
              </a:gsLst>
              <a:lin ang="5400000" scaled="0"/>
            </a:gradFill>
            <a:ln>
              <a:solidFill>
                <a:schemeClr val="accent6"/>
              </a:solidFill>
            </a:ln>
          </p:spPr>
          <p:style>
            <a:lnRef idx="1">
              <a:schemeClr val="accent6"/>
            </a:lnRef>
            <a:fillRef idx="2">
              <a:schemeClr val="accent6"/>
            </a:fillRef>
            <a:effectRef idx="1">
              <a:schemeClr val="accent6"/>
            </a:effectRef>
            <a:fontRef idx="minor">
              <a:schemeClr val="dk1"/>
            </a:fontRef>
          </p:style>
          <p:txBody>
            <a:bodyPr vert="horz" wrap="square" lIns="0" tIns="0" rIns="0" bIns="0" numCol="1" anchor="t" anchorCtr="0" compatLnSpc="1"/>
            <a:lstStyle/>
            <a:p>
              <a:pPr algn="ctr" fontAlgn="base">
                <a:spcBef>
                  <a:spcPct val="0"/>
                </a:spcBef>
                <a:spcAft>
                  <a:spcPct val="0"/>
                </a:spcAft>
              </a:pPr>
              <a:r>
                <a:rPr lang="en-US" altLang="zh-CN" sz="1600">
                  <a:solidFill>
                    <a:srgbClr val="FFFFFF"/>
                  </a:solidFill>
                  <a:latin typeface="微软雅黑" panose="020B0503020204020204" pitchFamily="34" charset="-122"/>
                  <a:ea typeface="微软雅黑" panose="020B0503020204020204" pitchFamily="34" charset="-122"/>
                  <a:cs typeface="Consolas" panose="020B0609020204030204" pitchFamily="49" charset="0"/>
                </a:rPr>
                <a:t>0</a:t>
              </a:r>
            </a:p>
          </p:txBody>
        </p:sp>
        <p:sp>
          <p:nvSpPr>
            <p:cNvPr id="33" name="Oval 11"/>
            <p:cNvSpPr>
              <a:spLocks noChangeArrowheads="1"/>
            </p:cNvSpPr>
            <p:nvPr>
              <p:custDataLst>
                <p:tags r:id="rId21"/>
              </p:custDataLst>
            </p:nvPr>
          </p:nvSpPr>
          <p:spPr bwMode="auto">
            <a:xfrm>
              <a:off x="4941240" y="3156812"/>
              <a:ext cx="303799" cy="335035"/>
            </a:xfrm>
            <a:prstGeom prst="ellipse">
              <a:avLst/>
            </a:prstGeom>
            <a:gradFill>
              <a:gsLst>
                <a:gs pos="0">
                  <a:schemeClr val="accent3">
                    <a:lumMod val="110000"/>
                    <a:satMod val="105000"/>
                    <a:tint val="67000"/>
                  </a:schemeClr>
                </a:gs>
                <a:gs pos="50000">
                  <a:schemeClr val="accent3">
                    <a:lumMod val="105000"/>
                    <a:satMod val="103000"/>
                    <a:tint val="73000"/>
                  </a:schemeClr>
                </a:gs>
                <a:gs pos="100000">
                  <a:schemeClr val="accent3">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3"/>
              </a:solidFill>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lstStyle/>
            <a:p>
              <a:pPr algn="ctr" fontAlgn="base">
                <a:spcBef>
                  <a:spcPct val="0"/>
                </a:spcBef>
                <a:spcAft>
                  <a:spcPct val="0"/>
                </a:spcAft>
              </a:pPr>
              <a:r>
                <a:rPr lang="en-US" altLang="zh-CN" sz="1600">
                  <a:solidFill>
                    <a:srgbClr val="FFFFFF"/>
                  </a:solidFill>
                  <a:latin typeface="微软雅黑" panose="020B0503020204020204" pitchFamily="34" charset="-122"/>
                  <a:ea typeface="微软雅黑" panose="020B0503020204020204" pitchFamily="34" charset="-122"/>
                  <a:cs typeface="Consolas" panose="020B0609020204030204" pitchFamily="49" charset="0"/>
                </a:rPr>
                <a:t>5</a:t>
              </a:r>
            </a:p>
          </p:txBody>
        </p:sp>
        <p:sp>
          <p:nvSpPr>
            <p:cNvPr id="34" name="Freeform 10"/>
            <p:cNvSpPr/>
            <p:nvPr>
              <p:custDataLst>
                <p:tags r:id="rId22"/>
              </p:custDataLst>
            </p:nvPr>
          </p:nvSpPr>
          <p:spPr bwMode="auto">
            <a:xfrm>
              <a:off x="3318118" y="2309560"/>
              <a:ext cx="639802" cy="1074"/>
            </a:xfrm>
            <a:custGeom>
              <a:avLst/>
              <a:gdLst/>
              <a:ahLst/>
              <a:cxnLst>
                <a:cxn ang="0">
                  <a:pos x="0" y="6"/>
                </a:cxn>
                <a:cxn ang="0">
                  <a:pos x="596" y="0"/>
                </a:cxn>
              </a:cxnLst>
              <a:rect l="0" t="0" r="r" b="b"/>
              <a:pathLst>
                <a:path w="596" h="6">
                  <a:moveTo>
                    <a:pt x="0" y="6"/>
                  </a:moveTo>
                  <a:lnTo>
                    <a:pt x="596" y="0"/>
                  </a:lnTo>
                </a:path>
              </a:pathLst>
            </a:custGeom>
            <a:ln w="19050">
              <a:solidFill>
                <a:schemeClr val="dk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35" name="Freeform 9"/>
            <p:cNvSpPr/>
            <p:nvPr>
              <p:custDataLst>
                <p:tags r:id="rId23"/>
              </p:custDataLst>
            </p:nvPr>
          </p:nvSpPr>
          <p:spPr bwMode="auto">
            <a:xfrm>
              <a:off x="4259571" y="2316003"/>
              <a:ext cx="681668" cy="1074"/>
            </a:xfrm>
            <a:custGeom>
              <a:avLst/>
              <a:gdLst/>
              <a:ahLst/>
              <a:cxnLst>
                <a:cxn ang="0">
                  <a:pos x="635" y="0"/>
                </a:cxn>
                <a:cxn ang="0">
                  <a:pos x="0" y="12"/>
                </a:cxn>
              </a:cxnLst>
              <a:rect l="0" t="0" r="r" b="b"/>
              <a:pathLst>
                <a:path w="635" h="12">
                  <a:moveTo>
                    <a:pt x="635" y="0"/>
                  </a:moveTo>
                  <a:lnTo>
                    <a:pt x="0" y="12"/>
                  </a:lnTo>
                </a:path>
              </a:pathLst>
            </a:custGeom>
            <a:ln w="19050">
              <a:solidFill>
                <a:schemeClr val="dk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36" name="Line 8"/>
            <p:cNvSpPr>
              <a:spLocks noChangeShapeType="1"/>
            </p:cNvSpPr>
            <p:nvPr>
              <p:custDataLst>
                <p:tags r:id="rId24"/>
              </p:custDataLst>
            </p:nvPr>
          </p:nvSpPr>
          <p:spPr bwMode="auto">
            <a:xfrm>
              <a:off x="3163535" y="2486742"/>
              <a:ext cx="1073" cy="670070"/>
            </a:xfrm>
            <a:prstGeom prst="line">
              <a:avLst/>
            </a:prstGeom>
            <a:ln w="19050">
              <a:solidFill>
                <a:schemeClr val="dk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37" name="Freeform 7"/>
            <p:cNvSpPr/>
            <p:nvPr>
              <p:custDataLst>
                <p:tags r:id="rId25"/>
              </p:custDataLst>
            </p:nvPr>
          </p:nvSpPr>
          <p:spPr bwMode="auto">
            <a:xfrm>
              <a:off x="3325632" y="3351176"/>
              <a:ext cx="649463" cy="1074"/>
            </a:xfrm>
            <a:custGeom>
              <a:avLst/>
              <a:gdLst/>
              <a:ahLst/>
              <a:cxnLst>
                <a:cxn ang="0">
                  <a:pos x="0" y="0"/>
                </a:cxn>
                <a:cxn ang="0">
                  <a:pos x="605" y="30"/>
                </a:cxn>
              </a:cxnLst>
              <a:rect l="0" t="0" r="r" b="b"/>
              <a:pathLst>
                <a:path w="605" h="30">
                  <a:moveTo>
                    <a:pt x="0" y="0"/>
                  </a:moveTo>
                  <a:lnTo>
                    <a:pt x="605" y="30"/>
                  </a:lnTo>
                </a:path>
              </a:pathLst>
            </a:custGeom>
            <a:ln w="19050">
              <a:solidFill>
                <a:schemeClr val="dk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38" name="Freeform 6"/>
            <p:cNvSpPr/>
            <p:nvPr>
              <p:custDataLst>
                <p:tags r:id="rId26"/>
              </p:custDataLst>
            </p:nvPr>
          </p:nvSpPr>
          <p:spPr bwMode="auto">
            <a:xfrm>
              <a:off x="4299291" y="3323256"/>
              <a:ext cx="641949" cy="2148"/>
            </a:xfrm>
            <a:custGeom>
              <a:avLst/>
              <a:gdLst/>
              <a:ahLst/>
              <a:cxnLst>
                <a:cxn ang="0">
                  <a:pos x="0" y="0"/>
                </a:cxn>
                <a:cxn ang="0">
                  <a:pos x="598" y="2"/>
                </a:cxn>
              </a:cxnLst>
              <a:rect l="0" t="0" r="r" b="b"/>
              <a:pathLst>
                <a:path w="598" h="2">
                  <a:moveTo>
                    <a:pt x="0" y="0"/>
                  </a:moveTo>
                  <a:lnTo>
                    <a:pt x="598" y="2"/>
                  </a:lnTo>
                </a:path>
              </a:pathLst>
            </a:custGeom>
            <a:ln w="19050">
              <a:solidFill>
                <a:schemeClr val="dk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39" name="Line 5"/>
            <p:cNvSpPr>
              <a:spLocks noChangeShapeType="1"/>
            </p:cNvSpPr>
            <p:nvPr>
              <p:custDataLst>
                <p:tags r:id="rId27"/>
              </p:custDataLst>
            </p:nvPr>
          </p:nvSpPr>
          <p:spPr bwMode="auto">
            <a:xfrm>
              <a:off x="5134468" y="2486742"/>
              <a:ext cx="0" cy="670070"/>
            </a:xfrm>
            <a:prstGeom prst="line">
              <a:avLst/>
            </a:prstGeom>
            <a:ln w="19050">
              <a:solidFill>
                <a:schemeClr val="dk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40" name="Line 4"/>
            <p:cNvSpPr>
              <a:spLocks noChangeShapeType="1"/>
            </p:cNvSpPr>
            <p:nvPr/>
          </p:nvSpPr>
          <p:spPr bwMode="auto">
            <a:xfrm flipV="1">
              <a:off x="4128132" y="2486742"/>
              <a:ext cx="0" cy="670070"/>
            </a:xfrm>
            <a:prstGeom prst="line">
              <a:avLst/>
            </a:prstGeom>
            <a:noFill/>
            <a:ln w="19050">
              <a:solidFill>
                <a:srgbClr val="000000"/>
              </a:solidFill>
              <a:round/>
              <a:headEnd type="none" w="med" len="med"/>
              <a:tailEnd type="arrow" w="med" len="med"/>
            </a:ln>
          </p:spPr>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41" name="Freeform 3"/>
            <p:cNvSpPr/>
            <p:nvPr>
              <p:custDataLst>
                <p:tags r:id="rId28"/>
              </p:custDataLst>
            </p:nvPr>
          </p:nvSpPr>
          <p:spPr bwMode="auto">
            <a:xfrm>
              <a:off x="3275178" y="2422312"/>
              <a:ext cx="732122" cy="790339"/>
            </a:xfrm>
            <a:custGeom>
              <a:avLst/>
              <a:gdLst/>
              <a:ahLst/>
              <a:cxnLst>
                <a:cxn ang="0">
                  <a:pos x="0" y="736"/>
                </a:cxn>
                <a:cxn ang="0">
                  <a:pos x="682" y="0"/>
                </a:cxn>
              </a:cxnLst>
              <a:rect l="0" t="0" r="r" b="b"/>
              <a:pathLst>
                <a:path w="682" h="736">
                  <a:moveTo>
                    <a:pt x="0" y="736"/>
                  </a:moveTo>
                  <a:lnTo>
                    <a:pt x="682" y="0"/>
                  </a:lnTo>
                </a:path>
              </a:pathLst>
            </a:custGeom>
            <a:ln w="19050">
              <a:solidFill>
                <a:schemeClr val="dk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42" name="Freeform 2"/>
            <p:cNvSpPr/>
            <p:nvPr>
              <p:custDataLst>
                <p:tags r:id="rId29"/>
              </p:custDataLst>
            </p:nvPr>
          </p:nvSpPr>
          <p:spPr bwMode="auto">
            <a:xfrm>
              <a:off x="4259571" y="2419090"/>
              <a:ext cx="717093" cy="772084"/>
            </a:xfrm>
            <a:custGeom>
              <a:avLst/>
              <a:gdLst/>
              <a:ahLst/>
              <a:cxnLst>
                <a:cxn ang="0">
                  <a:pos x="668" y="719"/>
                </a:cxn>
                <a:cxn ang="0">
                  <a:pos x="0" y="0"/>
                </a:cxn>
              </a:cxnLst>
              <a:rect l="0" t="0" r="r" b="b"/>
              <a:pathLst>
                <a:path w="668" h="719">
                  <a:moveTo>
                    <a:pt x="668" y="719"/>
                  </a:moveTo>
                  <a:lnTo>
                    <a:pt x="0" y="0"/>
                  </a:lnTo>
                </a:path>
              </a:pathLst>
            </a:custGeom>
            <a:ln w="19050">
              <a:solidFill>
                <a:schemeClr val="dk1"/>
              </a:solidFill>
              <a:headEnd type="arrow" w="med" len="med"/>
              <a:tailEnd type="none"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grpSp>
      <p:grpSp>
        <p:nvGrpSpPr>
          <p:cNvPr id="4" name="组合 3"/>
          <p:cNvGrpSpPr/>
          <p:nvPr/>
        </p:nvGrpSpPr>
        <p:grpSpPr>
          <a:xfrm>
            <a:off x="7232868" y="2126757"/>
            <a:ext cx="3857654" cy="1928826"/>
            <a:chOff x="7232868" y="2126757"/>
            <a:chExt cx="3857654" cy="1928826"/>
          </a:xfrm>
        </p:grpSpPr>
        <p:sp>
          <p:nvSpPr>
            <p:cNvPr id="12" name="Oval 55"/>
            <p:cNvSpPr>
              <a:spLocks noChangeArrowheads="1"/>
            </p:cNvSpPr>
            <p:nvPr>
              <p:custDataLst>
                <p:tags r:id="rId2"/>
              </p:custDataLst>
            </p:nvPr>
          </p:nvSpPr>
          <p:spPr bwMode="auto">
            <a:xfrm>
              <a:off x="8493035" y="2884201"/>
              <a:ext cx="331567" cy="336150"/>
            </a:xfrm>
            <a:prstGeom prst="ellipse">
              <a:avLst/>
            </a:prstGeom>
            <a:gradFill>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5"/>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algn="ctr" fontAlgn="base">
                <a:spcBef>
                  <a:spcPct val="0"/>
                </a:spcBef>
                <a:spcAft>
                  <a:spcPct val="0"/>
                </a:spcAft>
              </a:pPr>
              <a:r>
                <a:rPr lang="en-US" altLang="zh-CN" sz="1600">
                  <a:solidFill>
                    <a:srgbClr val="FFFFFF"/>
                  </a:solidFill>
                  <a:latin typeface="微软雅黑" panose="020B0503020204020204" pitchFamily="34" charset="-122"/>
                  <a:ea typeface="微软雅黑" panose="020B0503020204020204" pitchFamily="34" charset="-122"/>
                  <a:cs typeface="Consolas" panose="020B0609020204030204" pitchFamily="49" charset="0"/>
                </a:rPr>
                <a:t>1</a:t>
              </a:r>
            </a:p>
          </p:txBody>
        </p:sp>
        <p:sp>
          <p:nvSpPr>
            <p:cNvPr id="13" name="Oval 54"/>
            <p:cNvSpPr>
              <a:spLocks noChangeArrowheads="1"/>
            </p:cNvSpPr>
            <p:nvPr>
              <p:custDataLst>
                <p:tags r:id="rId3"/>
              </p:custDataLst>
            </p:nvPr>
          </p:nvSpPr>
          <p:spPr bwMode="auto">
            <a:xfrm>
              <a:off x="10758955" y="2893423"/>
              <a:ext cx="331567" cy="336150"/>
            </a:xfrm>
            <a:prstGeom prst="ellipse">
              <a:avLst/>
            </a:prstGeom>
            <a:gradFill>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5"/>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algn="ctr" fontAlgn="base">
                <a:spcBef>
                  <a:spcPct val="0"/>
                </a:spcBef>
                <a:spcAft>
                  <a:spcPct val="0"/>
                </a:spcAft>
              </a:pPr>
              <a:r>
                <a:rPr lang="en-US" altLang="zh-CN" sz="1600">
                  <a:solidFill>
                    <a:srgbClr val="FFFFFF"/>
                  </a:solidFill>
                  <a:latin typeface="微软雅黑" panose="020B0503020204020204" pitchFamily="34" charset="-122"/>
                  <a:ea typeface="微软雅黑" panose="020B0503020204020204" pitchFamily="34" charset="-122"/>
                  <a:cs typeface="Consolas" panose="020B0609020204030204" pitchFamily="49" charset="0"/>
                </a:rPr>
                <a:t>4</a:t>
              </a:r>
            </a:p>
          </p:txBody>
        </p:sp>
        <p:sp>
          <p:nvSpPr>
            <p:cNvPr id="14" name="Oval 53"/>
            <p:cNvSpPr>
              <a:spLocks noChangeArrowheads="1"/>
            </p:cNvSpPr>
            <p:nvPr>
              <p:custDataLst>
                <p:tags r:id="rId4"/>
              </p:custDataLst>
            </p:nvPr>
          </p:nvSpPr>
          <p:spPr bwMode="auto">
            <a:xfrm>
              <a:off x="9207415" y="2884201"/>
              <a:ext cx="331567" cy="336150"/>
            </a:xfrm>
            <a:prstGeom prst="ellipse">
              <a:avLst/>
            </a:prstGeom>
            <a:gradFill>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 pos="0">
                  <a:srgbClr val="3B3E4D">
                    <a:lumMod val="90000"/>
                    <a:lumOff val="10000"/>
                  </a:srgbClr>
                </a:gs>
                <a:gs pos="50000">
                  <a:srgbClr val="3B3E4D">
                    <a:lumMod val="95000"/>
                    <a:lumOff val="5000"/>
                  </a:srgbClr>
                </a:gs>
                <a:gs pos="100000">
                  <a:srgbClr val="3B3E4D">
                    <a:lumMod val="95000"/>
                    <a:lumOff val="5000"/>
                  </a:srgbClr>
                </a:gs>
              </a:gsLst>
              <a:lin ang="5400000" scaled="0"/>
            </a:gradFill>
            <a:ln>
              <a:solidFill>
                <a:schemeClr val="accent2"/>
              </a:solidFill>
            </a:ln>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lstStyle/>
            <a:p>
              <a:pPr algn="ctr" fontAlgn="base">
                <a:spcBef>
                  <a:spcPct val="0"/>
                </a:spcBef>
                <a:spcAft>
                  <a:spcPct val="0"/>
                </a:spcAft>
              </a:pPr>
              <a:r>
                <a:rPr lang="en-US" altLang="zh-CN" sz="1600">
                  <a:solidFill>
                    <a:srgbClr val="FFFFFF"/>
                  </a:solidFill>
                  <a:latin typeface="微软雅黑" panose="020B0503020204020204" pitchFamily="34" charset="-122"/>
                  <a:ea typeface="微软雅黑" panose="020B0503020204020204" pitchFamily="34" charset="-122"/>
                  <a:cs typeface="Consolas" panose="020B0609020204030204" pitchFamily="49" charset="0"/>
                </a:rPr>
                <a:t>0</a:t>
              </a:r>
            </a:p>
          </p:txBody>
        </p:sp>
        <p:sp>
          <p:nvSpPr>
            <p:cNvPr id="15" name="Oval 52"/>
            <p:cNvSpPr>
              <a:spLocks noChangeArrowheads="1"/>
            </p:cNvSpPr>
            <p:nvPr>
              <p:custDataLst>
                <p:tags r:id="rId5"/>
              </p:custDataLst>
            </p:nvPr>
          </p:nvSpPr>
          <p:spPr bwMode="auto">
            <a:xfrm>
              <a:off x="9916245" y="2884201"/>
              <a:ext cx="331567" cy="336150"/>
            </a:xfrm>
            <a:prstGeom prst="ellipse">
              <a:avLst/>
            </a:prstGeom>
            <a:gradFill>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5"/>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algn="ctr" fontAlgn="base">
                <a:spcBef>
                  <a:spcPct val="0"/>
                </a:spcBef>
                <a:spcAft>
                  <a:spcPct val="0"/>
                </a:spcAft>
              </a:pPr>
              <a:r>
                <a:rPr lang="en-US" altLang="zh-CN" sz="1600">
                  <a:solidFill>
                    <a:srgbClr val="FFFFFF"/>
                  </a:solidFill>
                  <a:latin typeface="微软雅黑" panose="020B0503020204020204" pitchFamily="34" charset="-122"/>
                  <a:ea typeface="微软雅黑" panose="020B0503020204020204" pitchFamily="34" charset="-122"/>
                  <a:cs typeface="Consolas" panose="020B0609020204030204" pitchFamily="49" charset="0"/>
                </a:rPr>
                <a:t>3</a:t>
              </a:r>
            </a:p>
          </p:txBody>
        </p:sp>
        <p:sp>
          <p:nvSpPr>
            <p:cNvPr id="16" name="AutoShape 49"/>
            <p:cNvSpPr>
              <a:spLocks noChangeShapeType="1"/>
            </p:cNvSpPr>
            <p:nvPr>
              <p:custDataLst>
                <p:tags r:id="rId6"/>
              </p:custDataLst>
            </p:nvPr>
          </p:nvSpPr>
          <p:spPr bwMode="auto">
            <a:xfrm>
              <a:off x="9538981" y="3053265"/>
              <a:ext cx="377263" cy="989"/>
            </a:xfrm>
            <a:prstGeom prst="straightConnector1">
              <a:avLst/>
            </a:prstGeom>
            <a:ln w="19050">
              <a:solidFill>
                <a:schemeClr val="dk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17" name="Oval 48"/>
            <p:cNvSpPr>
              <a:spLocks noChangeArrowheads="1"/>
            </p:cNvSpPr>
            <p:nvPr>
              <p:custDataLst>
                <p:tags r:id="rId7"/>
              </p:custDataLst>
            </p:nvPr>
          </p:nvSpPr>
          <p:spPr bwMode="auto">
            <a:xfrm>
              <a:off x="7707217" y="2884201"/>
              <a:ext cx="331567" cy="336150"/>
            </a:xfrm>
            <a:prstGeom prst="ellipse">
              <a:avLst/>
            </a:prstGeom>
            <a:gradFill>
              <a:gsLst>
                <a:gs pos="0">
                  <a:schemeClr val="accent3">
                    <a:lumMod val="110000"/>
                    <a:satMod val="105000"/>
                    <a:tint val="67000"/>
                  </a:schemeClr>
                </a:gs>
                <a:gs pos="50000">
                  <a:schemeClr val="accent3">
                    <a:lumMod val="105000"/>
                    <a:satMod val="103000"/>
                    <a:tint val="73000"/>
                  </a:schemeClr>
                </a:gs>
                <a:gs pos="100000">
                  <a:schemeClr val="accent3">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3"/>
              </a:solidFill>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lstStyle/>
            <a:p>
              <a:pPr algn="ctr" fontAlgn="base">
                <a:spcBef>
                  <a:spcPct val="0"/>
                </a:spcBef>
                <a:spcAft>
                  <a:spcPct val="0"/>
                </a:spcAft>
              </a:pPr>
              <a:r>
                <a:rPr lang="en-US" altLang="zh-CN" sz="1600">
                  <a:solidFill>
                    <a:srgbClr val="FFFFFF"/>
                  </a:solidFill>
                  <a:latin typeface="微软雅黑" panose="020B0503020204020204" pitchFamily="34" charset="-122"/>
                  <a:ea typeface="微软雅黑" panose="020B0503020204020204" pitchFamily="34" charset="-122"/>
                  <a:cs typeface="Consolas" panose="020B0609020204030204" pitchFamily="49" charset="0"/>
                </a:rPr>
                <a:t>5</a:t>
              </a:r>
            </a:p>
          </p:txBody>
        </p:sp>
        <p:cxnSp>
          <p:nvCxnSpPr>
            <p:cNvPr id="18" name="直接箭头连接符 17"/>
            <p:cNvCxnSpPr>
              <a:stCxn id="15" idx="6"/>
              <a:endCxn id="13" idx="2"/>
            </p:cNvCxnSpPr>
            <p:nvPr>
              <p:custDataLst>
                <p:tags r:id="rId8"/>
              </p:custDataLst>
            </p:nvPr>
          </p:nvCxnSpPr>
          <p:spPr>
            <a:xfrm>
              <a:off x="10247812" y="3052276"/>
              <a:ext cx="511143" cy="9222"/>
            </a:xfrm>
            <a:prstGeom prst="straightConnector1">
              <a:avLst/>
            </a:prstGeom>
            <a:ln w="19050">
              <a:solidFill>
                <a:schemeClr val="dk1"/>
              </a:solidFill>
              <a:tailEnd type="arrow"/>
            </a:ln>
          </p:spPr>
          <p:style>
            <a:lnRef idx="2">
              <a:schemeClr val="dk1"/>
            </a:lnRef>
            <a:fillRef idx="0">
              <a:schemeClr val="dk1"/>
            </a:fillRef>
            <a:effectRef idx="1">
              <a:schemeClr val="dk1"/>
            </a:effectRef>
            <a:fontRef idx="minor">
              <a:schemeClr val="tx1"/>
            </a:fontRef>
          </p:style>
        </p:cxnSp>
        <p:sp>
          <p:nvSpPr>
            <p:cNvPr id="19" name="椭圆 18"/>
            <p:cNvSpPr/>
            <p:nvPr>
              <p:custDataLst>
                <p:tags r:id="rId9"/>
              </p:custDataLst>
            </p:nvPr>
          </p:nvSpPr>
          <p:spPr>
            <a:xfrm>
              <a:off x="8558945" y="2606727"/>
              <a:ext cx="1643074" cy="1000132"/>
            </a:xfrm>
            <a:prstGeom prst="ellipse">
              <a:avLst/>
            </a:prstGeom>
            <a:ln w="19050">
              <a:solidFill>
                <a:schemeClr val="accent1"/>
              </a:solidFill>
              <a:prstDash val="dash"/>
              <a:tailEnd type="none"/>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srgbClr val="525252"/>
                </a:solidFill>
              </a:endParaRPr>
            </a:p>
          </p:txBody>
        </p:sp>
        <p:sp>
          <p:nvSpPr>
            <p:cNvPr id="20" name="椭圆 19"/>
            <p:cNvSpPr/>
            <p:nvPr>
              <p:custDataLst>
                <p:tags r:id="rId10"/>
              </p:custDataLst>
            </p:nvPr>
          </p:nvSpPr>
          <p:spPr>
            <a:xfrm>
              <a:off x="7764181" y="2126757"/>
              <a:ext cx="3254902" cy="1928826"/>
            </a:xfrm>
            <a:prstGeom prst="ellipse">
              <a:avLst/>
            </a:prstGeom>
            <a:ln w="19050">
              <a:solidFill>
                <a:schemeClr val="accent1"/>
              </a:solidFill>
              <a:prstDash val="dash"/>
              <a:tailEnd type="none"/>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srgbClr val="525252"/>
                </a:solidFill>
              </a:endParaRPr>
            </a:p>
          </p:txBody>
        </p:sp>
        <p:cxnSp>
          <p:nvCxnSpPr>
            <p:cNvPr id="21" name="直接箭头连接符 20"/>
            <p:cNvCxnSpPr>
              <a:stCxn id="12" idx="2"/>
              <a:endCxn id="17" idx="6"/>
            </p:cNvCxnSpPr>
            <p:nvPr>
              <p:custDataLst>
                <p:tags r:id="rId11"/>
              </p:custDataLst>
            </p:nvPr>
          </p:nvCxnSpPr>
          <p:spPr>
            <a:xfrm rot="10800000">
              <a:off x="8038785" y="3052276"/>
              <a:ext cx="454251" cy="1588"/>
            </a:xfrm>
            <a:prstGeom prst="straightConnector1">
              <a:avLst/>
            </a:prstGeom>
            <a:ln w="19050">
              <a:solidFill>
                <a:schemeClr val="dk1"/>
              </a:solidFill>
              <a:tailEnd type="arrow"/>
            </a:ln>
          </p:spPr>
          <p:style>
            <a:lnRef idx="2">
              <a:schemeClr val="dk1"/>
            </a:lnRef>
            <a:fillRef idx="0">
              <a:schemeClr val="dk1"/>
            </a:fillRef>
            <a:effectRef idx="1">
              <a:schemeClr val="dk1"/>
            </a:effectRef>
            <a:fontRef idx="minor">
              <a:schemeClr val="tx1"/>
            </a:fontRef>
          </p:style>
        </p:cxnSp>
        <p:cxnSp>
          <p:nvCxnSpPr>
            <p:cNvPr id="22" name="直接箭头连接符 21"/>
            <p:cNvCxnSpPr>
              <a:stCxn id="14" idx="2"/>
              <a:endCxn id="12" idx="6"/>
            </p:cNvCxnSpPr>
            <p:nvPr>
              <p:custDataLst>
                <p:tags r:id="rId12"/>
              </p:custDataLst>
            </p:nvPr>
          </p:nvCxnSpPr>
          <p:spPr>
            <a:xfrm rot="10800000">
              <a:off x="8824603" y="3052276"/>
              <a:ext cx="382813" cy="1588"/>
            </a:xfrm>
            <a:prstGeom prst="straightConnector1">
              <a:avLst/>
            </a:prstGeom>
            <a:ln w="19050">
              <a:solidFill>
                <a:schemeClr val="dk1"/>
              </a:solidFill>
              <a:tailEnd type="arrow"/>
            </a:ln>
          </p:spPr>
          <p:style>
            <a:lnRef idx="2">
              <a:schemeClr val="dk1"/>
            </a:lnRef>
            <a:fillRef idx="0">
              <a:schemeClr val="dk1"/>
            </a:fillRef>
            <a:effectRef idx="1">
              <a:schemeClr val="dk1"/>
            </a:effectRef>
            <a:fontRef idx="minor">
              <a:schemeClr val="tx1"/>
            </a:fontRef>
          </p:style>
        </p:cxnSp>
        <p:cxnSp>
          <p:nvCxnSpPr>
            <p:cNvPr id="23" name="直接箭头连接符 22"/>
            <p:cNvCxnSpPr/>
            <p:nvPr>
              <p:custDataLst>
                <p:tags r:id="rId13"/>
              </p:custDataLst>
            </p:nvPr>
          </p:nvCxnSpPr>
          <p:spPr>
            <a:xfrm>
              <a:off x="7232868" y="3044301"/>
              <a:ext cx="468000" cy="0"/>
            </a:xfrm>
            <a:prstGeom prst="straightConnector1">
              <a:avLst/>
            </a:prstGeom>
            <a:ln w="38100">
              <a:solidFill>
                <a:schemeClr val="dk1"/>
              </a:solidFill>
              <a:tailEnd type="arrow"/>
            </a:ln>
          </p:spPr>
          <p:style>
            <a:lnRef idx="2">
              <a:schemeClr val="dk1"/>
            </a:lnRef>
            <a:fillRef idx="0">
              <a:schemeClr val="dk1"/>
            </a:fillRef>
            <a:effectRef idx="1">
              <a:schemeClr val="dk1"/>
            </a:effectRef>
            <a:fontRef idx="minor">
              <a:schemeClr val="tx1"/>
            </a:fontRef>
          </p:style>
        </p:cxnSp>
        <p:sp>
          <p:nvSpPr>
            <p:cNvPr id="24" name="任意多边形 23"/>
            <p:cNvSpPr/>
            <p:nvPr/>
          </p:nvSpPr>
          <p:spPr>
            <a:xfrm>
              <a:off x="8017131" y="2728450"/>
              <a:ext cx="552659" cy="187569"/>
            </a:xfrm>
            <a:custGeom>
              <a:avLst/>
              <a:gdLst>
                <a:gd name="connsiteX0" fmla="*/ 0 w 552659"/>
                <a:gd name="connsiteY0" fmla="*/ 187569 h 187569"/>
                <a:gd name="connsiteX1" fmla="*/ 140677 w 552659"/>
                <a:gd name="connsiteY1" fmla="*/ 36844 h 187569"/>
                <a:gd name="connsiteX2" fmla="*/ 321547 w 552659"/>
                <a:gd name="connsiteY2" fmla="*/ 16747 h 187569"/>
                <a:gd name="connsiteX3" fmla="*/ 552659 w 552659"/>
                <a:gd name="connsiteY3" fmla="*/ 137327 h 187569"/>
              </a:gdLst>
              <a:ahLst/>
              <a:cxnLst>
                <a:cxn ang="0">
                  <a:pos x="connsiteX0" y="connsiteY0"/>
                </a:cxn>
                <a:cxn ang="0">
                  <a:pos x="connsiteX1" y="connsiteY1"/>
                </a:cxn>
                <a:cxn ang="0">
                  <a:pos x="connsiteX2" y="connsiteY2"/>
                </a:cxn>
                <a:cxn ang="0">
                  <a:pos x="connsiteX3" y="connsiteY3"/>
                </a:cxn>
              </a:cxnLst>
              <a:rect l="l" t="t" r="r" b="b"/>
              <a:pathLst>
                <a:path w="552659" h="187569">
                  <a:moveTo>
                    <a:pt x="0" y="187569"/>
                  </a:moveTo>
                  <a:cubicBezTo>
                    <a:pt x="43543" y="126441"/>
                    <a:pt x="87086" y="65314"/>
                    <a:pt x="140677" y="36844"/>
                  </a:cubicBezTo>
                  <a:cubicBezTo>
                    <a:pt x="194268" y="8374"/>
                    <a:pt x="252883" y="0"/>
                    <a:pt x="321547" y="16747"/>
                  </a:cubicBezTo>
                  <a:cubicBezTo>
                    <a:pt x="390211" y="33494"/>
                    <a:pt x="471435" y="85410"/>
                    <a:pt x="552659" y="137327"/>
                  </a:cubicBezTo>
                </a:path>
              </a:pathLst>
            </a:custGeom>
            <a:ln w="19050">
              <a:solidFill>
                <a:srgbClr val="7030A0"/>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srgbClr val="525252"/>
                </a:solidFill>
              </a:endParaRPr>
            </a:p>
          </p:txBody>
        </p:sp>
        <p:sp>
          <p:nvSpPr>
            <p:cNvPr id="25" name="任意多边形 24"/>
            <p:cNvSpPr/>
            <p:nvPr/>
          </p:nvSpPr>
          <p:spPr>
            <a:xfrm>
              <a:off x="8772009" y="2718358"/>
              <a:ext cx="552659" cy="187569"/>
            </a:xfrm>
            <a:custGeom>
              <a:avLst/>
              <a:gdLst>
                <a:gd name="connsiteX0" fmla="*/ 0 w 552659"/>
                <a:gd name="connsiteY0" fmla="*/ 187569 h 187569"/>
                <a:gd name="connsiteX1" fmla="*/ 140677 w 552659"/>
                <a:gd name="connsiteY1" fmla="*/ 36844 h 187569"/>
                <a:gd name="connsiteX2" fmla="*/ 321547 w 552659"/>
                <a:gd name="connsiteY2" fmla="*/ 16747 h 187569"/>
                <a:gd name="connsiteX3" fmla="*/ 552659 w 552659"/>
                <a:gd name="connsiteY3" fmla="*/ 137327 h 187569"/>
              </a:gdLst>
              <a:ahLst/>
              <a:cxnLst>
                <a:cxn ang="0">
                  <a:pos x="connsiteX0" y="connsiteY0"/>
                </a:cxn>
                <a:cxn ang="0">
                  <a:pos x="connsiteX1" y="connsiteY1"/>
                </a:cxn>
                <a:cxn ang="0">
                  <a:pos x="connsiteX2" y="connsiteY2"/>
                </a:cxn>
                <a:cxn ang="0">
                  <a:pos x="connsiteX3" y="connsiteY3"/>
                </a:cxn>
              </a:cxnLst>
              <a:rect l="l" t="t" r="r" b="b"/>
              <a:pathLst>
                <a:path w="552659" h="187569">
                  <a:moveTo>
                    <a:pt x="0" y="187569"/>
                  </a:moveTo>
                  <a:cubicBezTo>
                    <a:pt x="43543" y="126441"/>
                    <a:pt x="87086" y="65314"/>
                    <a:pt x="140677" y="36844"/>
                  </a:cubicBezTo>
                  <a:cubicBezTo>
                    <a:pt x="194268" y="8374"/>
                    <a:pt x="252883" y="0"/>
                    <a:pt x="321547" y="16747"/>
                  </a:cubicBezTo>
                  <a:cubicBezTo>
                    <a:pt x="390211" y="33494"/>
                    <a:pt x="471435" y="85410"/>
                    <a:pt x="552659" y="137327"/>
                  </a:cubicBezTo>
                </a:path>
              </a:pathLst>
            </a:custGeom>
            <a:ln w="19050">
              <a:solidFill>
                <a:srgbClr val="7030A0"/>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srgbClr val="525252"/>
                </a:solidFill>
              </a:endParaRPr>
            </a:p>
          </p:txBody>
        </p:sp>
        <p:sp>
          <p:nvSpPr>
            <p:cNvPr id="43" name="任意多边形 42"/>
            <p:cNvSpPr/>
            <p:nvPr>
              <p:custDataLst>
                <p:tags r:id="rId14"/>
              </p:custDataLst>
            </p:nvPr>
          </p:nvSpPr>
          <p:spPr>
            <a:xfrm>
              <a:off x="7913916" y="2312504"/>
              <a:ext cx="2981325" cy="590550"/>
            </a:xfrm>
            <a:custGeom>
              <a:avLst/>
              <a:gdLst>
                <a:gd name="connsiteX0" fmla="*/ 2981325 w 2981325"/>
                <a:gd name="connsiteY0" fmla="*/ 590550 h 590550"/>
                <a:gd name="connsiteX1" fmla="*/ 2524125 w 2981325"/>
                <a:gd name="connsiteY1" fmla="*/ 304800 h 590550"/>
                <a:gd name="connsiteX2" fmla="*/ 1733550 w 2981325"/>
                <a:gd name="connsiteY2" fmla="*/ 95250 h 590550"/>
                <a:gd name="connsiteX3" fmla="*/ 962025 w 2981325"/>
                <a:gd name="connsiteY3" fmla="*/ 76200 h 590550"/>
                <a:gd name="connsiteX4" fmla="*/ 0 w 2981325"/>
                <a:gd name="connsiteY4" fmla="*/ 552450 h 590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1325" h="590550">
                  <a:moveTo>
                    <a:pt x="2981325" y="590550"/>
                  </a:moveTo>
                  <a:cubicBezTo>
                    <a:pt x="2856706" y="488950"/>
                    <a:pt x="2732088" y="387350"/>
                    <a:pt x="2524125" y="304800"/>
                  </a:cubicBezTo>
                  <a:cubicBezTo>
                    <a:pt x="2316162" y="222250"/>
                    <a:pt x="1993900" y="133350"/>
                    <a:pt x="1733550" y="95250"/>
                  </a:cubicBezTo>
                  <a:cubicBezTo>
                    <a:pt x="1473200" y="57150"/>
                    <a:pt x="1250950" y="0"/>
                    <a:pt x="962025" y="76200"/>
                  </a:cubicBezTo>
                  <a:cubicBezTo>
                    <a:pt x="673100" y="152400"/>
                    <a:pt x="336550" y="352425"/>
                    <a:pt x="0" y="552450"/>
                  </a:cubicBezTo>
                </a:path>
              </a:pathLst>
            </a:custGeom>
            <a:ln w="19050">
              <a:solidFill>
                <a:schemeClr val="dk1"/>
              </a:solidFill>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srgbClr val="525252"/>
                </a:solidFill>
              </a:endParaRPr>
            </a:p>
          </p:txBody>
        </p:sp>
        <p:sp>
          <p:nvSpPr>
            <p:cNvPr id="44" name="任意多边形 43"/>
            <p:cNvSpPr/>
            <p:nvPr>
              <p:custDataLst>
                <p:tags r:id="rId15"/>
              </p:custDataLst>
            </p:nvPr>
          </p:nvSpPr>
          <p:spPr>
            <a:xfrm>
              <a:off x="8733065" y="3217379"/>
              <a:ext cx="1257300" cy="228600"/>
            </a:xfrm>
            <a:custGeom>
              <a:avLst/>
              <a:gdLst>
                <a:gd name="connsiteX0" fmla="*/ 1257300 w 1257300"/>
                <a:gd name="connsiteY0" fmla="*/ 0 h 228600"/>
                <a:gd name="connsiteX1" fmla="*/ 1038225 w 1257300"/>
                <a:gd name="connsiteY1" fmla="*/ 180975 h 228600"/>
                <a:gd name="connsiteX2" fmla="*/ 485775 w 1257300"/>
                <a:gd name="connsiteY2" fmla="*/ 200025 h 228600"/>
                <a:gd name="connsiteX3" fmla="*/ 0 w 1257300"/>
                <a:gd name="connsiteY3" fmla="*/ 9525 h 228600"/>
              </a:gdLst>
              <a:ahLst/>
              <a:cxnLst>
                <a:cxn ang="0">
                  <a:pos x="connsiteX0" y="connsiteY0"/>
                </a:cxn>
                <a:cxn ang="0">
                  <a:pos x="connsiteX1" y="connsiteY1"/>
                </a:cxn>
                <a:cxn ang="0">
                  <a:pos x="connsiteX2" y="connsiteY2"/>
                </a:cxn>
                <a:cxn ang="0">
                  <a:pos x="connsiteX3" y="connsiteY3"/>
                </a:cxn>
              </a:cxnLst>
              <a:rect l="l" t="t" r="r" b="b"/>
              <a:pathLst>
                <a:path w="1257300" h="228600">
                  <a:moveTo>
                    <a:pt x="1257300" y="0"/>
                  </a:moveTo>
                  <a:cubicBezTo>
                    <a:pt x="1212056" y="73819"/>
                    <a:pt x="1166812" y="147638"/>
                    <a:pt x="1038225" y="180975"/>
                  </a:cubicBezTo>
                  <a:cubicBezTo>
                    <a:pt x="909638" y="214312"/>
                    <a:pt x="658813" y="228600"/>
                    <a:pt x="485775" y="200025"/>
                  </a:cubicBezTo>
                  <a:cubicBezTo>
                    <a:pt x="312738" y="171450"/>
                    <a:pt x="156369" y="90487"/>
                    <a:pt x="0" y="9525"/>
                  </a:cubicBezTo>
                </a:path>
              </a:pathLst>
            </a:custGeom>
            <a:ln w="19050">
              <a:solidFill>
                <a:schemeClr val="dk1"/>
              </a:solidFill>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srgbClr val="525252"/>
                </a:solidFill>
              </a:endParaRPr>
            </a:p>
          </p:txBody>
        </p:sp>
      </p:grpSp>
      <p:sp>
        <p:nvSpPr>
          <p:cNvPr id="46" name="文本框 45"/>
          <p:cNvSpPr txBox="1"/>
          <p:nvPr/>
        </p:nvSpPr>
        <p:spPr>
          <a:xfrm>
            <a:off x="1073369" y="144242"/>
            <a:ext cx="3141980" cy="460375"/>
          </a:xfrm>
          <a:prstGeom prst="rect">
            <a:avLst/>
          </a:prstGeom>
          <a:noFill/>
        </p:spPr>
        <p:txBody>
          <a:bodyPr wrap="none" rtlCol="0" anchor="ctr">
            <a:spAutoFit/>
          </a:bodyPr>
          <a:lstStyle/>
          <a:p>
            <a:r>
              <a:rPr lang="en-US" altLang="zh-CN" sz="2400">
                <a:solidFill>
                  <a:schemeClr val="accent1"/>
                </a:solidFill>
                <a:latin typeface="微软雅黑" panose="020B0503020204020204" pitchFamily="34" charset="-122"/>
                <a:ea typeface="微软雅黑" panose="020B0503020204020204" pitchFamily="34" charset="-122"/>
                <a:cs typeface="Arial" panose="020B0604020202020204"/>
              </a:rPr>
              <a:t>7.4 </a:t>
            </a:r>
            <a:r>
              <a:rPr lang="zh-CN" altLang="en-US" sz="2400">
                <a:solidFill>
                  <a:schemeClr val="accent1"/>
                </a:solidFill>
                <a:latin typeface="微软雅黑" panose="020B0503020204020204" pitchFamily="34" charset="-122"/>
                <a:ea typeface="微软雅黑" panose="020B0503020204020204" pitchFamily="34" charset="-122"/>
                <a:cs typeface="Arial" panose="020B0604020202020204"/>
              </a:rPr>
              <a:t>图遍历算法的应用</a:t>
            </a:r>
          </a:p>
        </p:txBody>
      </p:sp>
      <p:pic>
        <p:nvPicPr>
          <p:cNvPr id="3" name="图片 2" descr="图片包含 图示&#10;&#10;描述已自动生成"/>
          <p:cNvPicPr>
            <a:picLocks noChangeAspect="1"/>
          </p:cNvPicPr>
          <p:nvPr/>
        </p:nvPicPr>
        <p:blipFill>
          <a:blip r:embed="rId31" cstate="print">
            <a:extLst>
              <a:ext uri="{28A0092B-C50C-407E-A947-70E740481C1C}">
                <a14:useLocalDpi xmlns:a14="http://schemas.microsoft.com/office/drawing/2010/main" val="0"/>
              </a:ext>
            </a:extLst>
          </a:blip>
          <a:stretch>
            <a:fillRect/>
          </a:stretch>
        </p:blipFill>
        <p:spPr>
          <a:xfrm>
            <a:off x="355904" y="1694015"/>
            <a:ext cx="2385356" cy="2380371"/>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wipe(left)">
                                      <p:cBhvr>
                                        <p:cTn id="7" dur="500"/>
                                        <p:tgtEl>
                                          <p:spTgt spid="4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fade">
                                      <p:cBhvr>
                                        <p:cTn id="19" dur="500"/>
                                        <p:tgtEl>
                                          <p:spTgt spid="26"/>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fade">
                                      <p:cBhvr>
                                        <p:cTn id="23" dur="500"/>
                                        <p:tgtEl>
                                          <p:spTgt spid="4"/>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27"/>
                                        </p:tgtEl>
                                        <p:attrNameLst>
                                          <p:attrName>style.visibility</p:attrName>
                                        </p:attrNameLst>
                                      </p:cBhvr>
                                      <p:to>
                                        <p:strVal val="visible"/>
                                      </p:to>
                                    </p:set>
                                    <p:animEffect transition="in" filter="fade">
                                      <p:cBhvr>
                                        <p:cTn id="2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27" grpId="0" bldLvl="0" animBg="1"/>
      <p:bldP spid="4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custDataLst>
              <p:tags r:id="rId1"/>
            </p:custDataLst>
          </p:nvPr>
        </p:nvSpPr>
        <p:spPr>
          <a:xfrm>
            <a:off x="2789757" y="1700381"/>
            <a:ext cx="8429684" cy="3241675"/>
          </a:xfrm>
          <a:prstGeom prst="rect">
            <a:avLst/>
          </a:prstGeom>
          <a:noFill/>
          <a:ln w="19050">
            <a:solidFill>
              <a:schemeClr val="lt1">
                <a:lumMod val="50000"/>
              </a:schemeClr>
            </a:solidFill>
            <a:prstDash val="sysDash"/>
          </a:ln>
          <a:effectLst/>
        </p:spPr>
        <p:style>
          <a:lnRef idx="2">
            <a:schemeClr val="accent6"/>
          </a:lnRef>
          <a:fillRef idx="1">
            <a:schemeClr val="lt1"/>
          </a:fillRef>
          <a:effectRef idx="0">
            <a:schemeClr val="accent6"/>
          </a:effectRef>
          <a:fontRef idx="minor">
            <a:schemeClr val="dk1"/>
          </a:fontRef>
        </p:style>
        <p:txBody>
          <a:bodyPr wrap="square" lIns="216000" tIns="144000" bIns="144000" rtlCol="0">
            <a:spAutoFit/>
          </a:bodyPr>
          <a:lstStyle>
            <a:defPPr>
              <a:defRPr lang="zh-CN"/>
            </a:defPPr>
            <a:lvl1pPr>
              <a:lnSpc>
                <a:spcPct val="120000"/>
              </a:lnSpc>
              <a:defRPr sz="2000" b="0">
                <a:solidFill>
                  <a:srgbClr val="525252"/>
                </a:solidFill>
                <a:latin typeface="楷体" panose="02010609060101010101" pitchFamily="49" charset="-122"/>
                <a:ea typeface="楷体" panose="02010609060101010101" pitchFamily="49" charset="-122"/>
                <a:cs typeface="Consolas" panose="020B0609020204030204" pitchFamily="49" charset="0"/>
              </a:defRPr>
            </a:lvl1pPr>
          </a:lstStyle>
          <a:p>
            <a:r>
              <a:rPr lang="en-US" altLang="zh-CN" dirty="0">
                <a:solidFill>
                  <a:srgbClr val="000000"/>
                </a:solidFill>
                <a:latin typeface="微软雅黑" panose="020B0503020204020204" pitchFamily="34" charset="-122"/>
                <a:ea typeface="微软雅黑" panose="020B0503020204020204" pitchFamily="34" charset="-122"/>
              </a:rPr>
              <a:t>def DFS1(</a:t>
            </a:r>
            <a:r>
              <a:rPr lang="en-US" altLang="zh-CN" dirty="0" err="1">
                <a:solidFill>
                  <a:srgbClr val="000000"/>
                </a:solidFill>
                <a:latin typeface="微软雅黑" panose="020B0503020204020204" pitchFamily="34" charset="-122"/>
                <a:ea typeface="微软雅黑" panose="020B0503020204020204" pitchFamily="34" charset="-122"/>
              </a:rPr>
              <a:t>G,v</a:t>
            </a:r>
            <a:r>
              <a:rPr lang="en-US" altLang="zh-CN" dirty="0">
                <a:solidFill>
                  <a:srgbClr val="000000"/>
                </a:solidFill>
                <a:latin typeface="微软雅黑" panose="020B0503020204020204" pitchFamily="34" charset="-122"/>
                <a:ea typeface="微软雅黑" panose="020B0503020204020204" pitchFamily="34" charset="-122"/>
              </a:rPr>
              <a:t>):	              	#</a:t>
            </a:r>
            <a:r>
              <a:rPr lang="zh-CN" altLang="zh-CN" dirty="0">
                <a:solidFill>
                  <a:srgbClr val="000000"/>
                </a:solidFill>
                <a:latin typeface="微软雅黑" panose="020B0503020204020204" pitchFamily="34" charset="-122"/>
                <a:ea typeface="微软雅黑" panose="020B0503020204020204" pitchFamily="34" charset="-122"/>
              </a:rPr>
              <a:t>邻接表</a:t>
            </a:r>
            <a:r>
              <a:rPr lang="en-US" altLang="zh-CN" dirty="0">
                <a:solidFill>
                  <a:srgbClr val="000000"/>
                </a:solidFill>
                <a:latin typeface="微软雅黑" panose="020B0503020204020204" pitchFamily="34" charset="-122"/>
                <a:ea typeface="微软雅黑" panose="020B0503020204020204" pitchFamily="34" charset="-122"/>
              </a:rPr>
              <a:t>G</a:t>
            </a:r>
            <a:r>
              <a:rPr lang="zh-CN" altLang="zh-CN" dirty="0">
                <a:solidFill>
                  <a:srgbClr val="000000"/>
                </a:solidFill>
                <a:latin typeface="微软雅黑" panose="020B0503020204020204" pitchFamily="34" charset="-122"/>
                <a:ea typeface="微软雅黑" panose="020B0503020204020204" pitchFamily="34" charset="-122"/>
              </a:rPr>
              <a:t>中从顶点</a:t>
            </a:r>
            <a:r>
              <a:rPr lang="en-US" altLang="zh-CN" dirty="0">
                <a:solidFill>
                  <a:srgbClr val="000000"/>
                </a:solidFill>
                <a:latin typeface="微软雅黑" panose="020B0503020204020204" pitchFamily="34" charset="-122"/>
                <a:ea typeface="微软雅黑" panose="020B0503020204020204" pitchFamily="34" charset="-122"/>
              </a:rPr>
              <a:t>v</a:t>
            </a:r>
            <a:r>
              <a:rPr lang="zh-CN" altLang="zh-CN" dirty="0">
                <a:solidFill>
                  <a:srgbClr val="000000"/>
                </a:solidFill>
                <a:latin typeface="微软雅黑" panose="020B0503020204020204" pitchFamily="34" charset="-122"/>
                <a:ea typeface="微软雅黑" panose="020B0503020204020204" pitchFamily="34" charset="-122"/>
              </a:rPr>
              <a:t>出发的深度优先遍历</a:t>
            </a:r>
          </a:p>
          <a:p>
            <a:r>
              <a:rPr lang="en-US" altLang="zh-CN" dirty="0">
                <a:solidFill>
                  <a:srgbClr val="000000"/>
                </a:solidFill>
                <a:latin typeface="微软雅黑" panose="020B0503020204020204" pitchFamily="34" charset="-122"/>
                <a:ea typeface="微软雅黑" panose="020B0503020204020204" pitchFamily="34" charset="-122"/>
              </a:rPr>
              <a:t>  print(</a:t>
            </a:r>
            <a:r>
              <a:rPr lang="en-US" altLang="zh-CN" dirty="0" err="1">
                <a:solidFill>
                  <a:srgbClr val="FF0000"/>
                </a:solidFill>
                <a:latin typeface="微软雅黑" panose="020B0503020204020204" pitchFamily="34" charset="-122"/>
                <a:ea typeface="微软雅黑" panose="020B0503020204020204" pitchFamily="34" charset="-122"/>
              </a:rPr>
              <a:t>v</a:t>
            </a:r>
            <a:r>
              <a:rPr lang="en-US" altLang="zh-CN" dirty="0" err="1">
                <a:solidFill>
                  <a:srgbClr val="000000"/>
                </a:solidFill>
                <a:latin typeface="微软雅黑" panose="020B0503020204020204" pitchFamily="34" charset="-122"/>
                <a:ea typeface="微软雅黑" panose="020B0503020204020204" pitchFamily="34" charset="-122"/>
              </a:rPr>
              <a:t>,end</a:t>
            </a:r>
            <a:r>
              <a:rPr lang="en-US" altLang="zh-CN" dirty="0">
                <a:solidFill>
                  <a:srgbClr val="000000"/>
                </a:solidFill>
                <a:latin typeface="微软雅黑" panose="020B0503020204020204" pitchFamily="34" charset="-122"/>
                <a:ea typeface="微软雅黑" panose="020B0503020204020204" pitchFamily="34" charset="-122"/>
              </a:rPr>
              <a:t>=' ')		#</a:t>
            </a:r>
            <a:r>
              <a:rPr lang="zh-CN" altLang="zh-CN" dirty="0">
                <a:solidFill>
                  <a:srgbClr val="000000"/>
                </a:solidFill>
                <a:latin typeface="微软雅黑" panose="020B0503020204020204" pitchFamily="34" charset="-122"/>
                <a:ea typeface="微软雅黑" panose="020B0503020204020204" pitchFamily="34" charset="-122"/>
              </a:rPr>
              <a:t>访问顶点</a:t>
            </a:r>
            <a:r>
              <a:rPr lang="en-US" altLang="zh-CN" dirty="0">
                <a:solidFill>
                  <a:srgbClr val="FF0000"/>
                </a:solidFill>
                <a:latin typeface="微软雅黑" panose="020B0503020204020204" pitchFamily="34" charset="-122"/>
                <a:ea typeface="微软雅黑" panose="020B0503020204020204" pitchFamily="34" charset="-122"/>
              </a:rPr>
              <a:t>v</a:t>
            </a:r>
            <a:endParaRPr lang="zh-CN" altLang="zh-CN" dirty="0">
              <a:solidFill>
                <a:srgbClr val="FF0000"/>
              </a:solidFill>
              <a:latin typeface="微软雅黑" panose="020B0503020204020204" pitchFamily="34" charset="-122"/>
              <a:ea typeface="微软雅黑" panose="020B0503020204020204" pitchFamily="34" charset="-122"/>
            </a:endParaRPr>
          </a:p>
          <a:p>
            <a:r>
              <a:rPr lang="en-US" altLang="zh-CN" dirty="0">
                <a:solidFill>
                  <a:srgbClr val="000000"/>
                </a:solidFill>
                <a:latin typeface="微软雅黑" panose="020B0503020204020204" pitchFamily="34" charset="-122"/>
                <a:ea typeface="微软雅黑" panose="020B0503020204020204" pitchFamily="34" charset="-122"/>
              </a:rPr>
              <a:t>  visited[</a:t>
            </a:r>
            <a:r>
              <a:rPr lang="en-US" altLang="zh-CN" dirty="0">
                <a:solidFill>
                  <a:srgbClr val="FF0000"/>
                </a:solidFill>
                <a:latin typeface="微软雅黑" panose="020B0503020204020204" pitchFamily="34" charset="-122"/>
                <a:ea typeface="微软雅黑" panose="020B0503020204020204" pitchFamily="34" charset="-122"/>
              </a:rPr>
              <a:t>v</a:t>
            </a:r>
            <a:r>
              <a:rPr lang="en-US" altLang="zh-CN" dirty="0">
                <a:solidFill>
                  <a:srgbClr val="000000"/>
                </a:solidFill>
                <a:latin typeface="微软雅黑" panose="020B0503020204020204" pitchFamily="34" charset="-122"/>
                <a:ea typeface="微软雅黑" panose="020B0503020204020204" pitchFamily="34" charset="-122"/>
              </a:rPr>
              <a:t>]=1			#</a:t>
            </a:r>
            <a:r>
              <a:rPr lang="zh-CN" altLang="zh-CN" dirty="0">
                <a:solidFill>
                  <a:srgbClr val="000000"/>
                </a:solidFill>
                <a:latin typeface="微软雅黑" panose="020B0503020204020204" pitchFamily="34" charset="-122"/>
                <a:ea typeface="微软雅黑" panose="020B0503020204020204" pitchFamily="34" charset="-122"/>
              </a:rPr>
              <a:t>置已访问标记</a:t>
            </a:r>
          </a:p>
          <a:p>
            <a:r>
              <a:rPr lang="en-US" altLang="zh-CN" dirty="0">
                <a:solidFill>
                  <a:srgbClr val="000000"/>
                </a:solidFill>
                <a:latin typeface="微软雅黑" panose="020B0503020204020204" pitchFamily="34" charset="-122"/>
                <a:ea typeface="微软雅黑" panose="020B0503020204020204" pitchFamily="34" charset="-122"/>
              </a:rPr>
              <a:t>  for p in </a:t>
            </a:r>
            <a:r>
              <a:rPr lang="en-US" altLang="zh-CN" dirty="0" err="1">
                <a:solidFill>
                  <a:srgbClr val="000000"/>
                </a:solidFill>
                <a:latin typeface="微软雅黑" panose="020B0503020204020204" pitchFamily="34" charset="-122"/>
                <a:ea typeface="微软雅黑" panose="020B0503020204020204" pitchFamily="34" charset="-122"/>
              </a:rPr>
              <a:t>G.adjlist</a:t>
            </a:r>
            <a:r>
              <a:rPr lang="en-US" altLang="zh-CN" dirty="0">
                <a:solidFill>
                  <a:srgbClr val="000000"/>
                </a:solidFill>
                <a:latin typeface="微软雅黑" panose="020B0503020204020204" pitchFamily="34" charset="-122"/>
                <a:ea typeface="微软雅黑" panose="020B0503020204020204" pitchFamily="34" charset="-122"/>
              </a:rPr>
              <a:t>[</a:t>
            </a:r>
            <a:r>
              <a:rPr lang="en-US" altLang="zh-CN" dirty="0">
                <a:solidFill>
                  <a:srgbClr val="FF0000"/>
                </a:solidFill>
                <a:latin typeface="微软雅黑" panose="020B0503020204020204" pitchFamily="34" charset="-122"/>
                <a:ea typeface="微软雅黑" panose="020B0503020204020204" pitchFamily="34" charset="-122"/>
              </a:rPr>
              <a:t>v</a:t>
            </a:r>
            <a:r>
              <a:rPr lang="en-US" altLang="zh-CN" dirty="0">
                <a:solidFill>
                  <a:srgbClr val="000000"/>
                </a:solidFill>
                <a:latin typeface="微软雅黑" panose="020B0503020204020204" pitchFamily="34" charset="-122"/>
                <a:ea typeface="微软雅黑" panose="020B0503020204020204" pitchFamily="34" charset="-122"/>
              </a:rPr>
              <a:t>]:     #</a:t>
            </a:r>
            <a:r>
              <a:rPr lang="zh-CN" altLang="zh-CN" dirty="0">
                <a:solidFill>
                  <a:srgbClr val="000000"/>
                </a:solidFill>
                <a:latin typeface="微软雅黑" panose="020B0503020204020204" pitchFamily="34" charset="-122"/>
                <a:ea typeface="微软雅黑" panose="020B0503020204020204" pitchFamily="34" charset="-122"/>
              </a:rPr>
              <a:t>处理顶点</a:t>
            </a:r>
            <a:r>
              <a:rPr lang="en-US" altLang="zh-CN" dirty="0">
                <a:solidFill>
                  <a:srgbClr val="000000"/>
                </a:solidFill>
                <a:latin typeface="微软雅黑" panose="020B0503020204020204" pitchFamily="34" charset="-122"/>
                <a:ea typeface="微软雅黑" panose="020B0503020204020204" pitchFamily="34" charset="-122"/>
              </a:rPr>
              <a:t>v</a:t>
            </a:r>
            <a:r>
              <a:rPr lang="zh-CN" altLang="zh-CN" dirty="0">
                <a:solidFill>
                  <a:srgbClr val="000000"/>
                </a:solidFill>
                <a:latin typeface="微软雅黑" panose="020B0503020204020204" pitchFamily="34" charset="-122"/>
                <a:ea typeface="微软雅黑" panose="020B0503020204020204" pitchFamily="34" charset="-122"/>
              </a:rPr>
              <a:t>的所有出边顶点</a:t>
            </a:r>
          </a:p>
          <a:p>
            <a:r>
              <a:rPr lang="en-US" altLang="zh-CN" dirty="0">
                <a:solidFill>
                  <a:srgbClr val="000000"/>
                </a:solidFill>
                <a:latin typeface="微软雅黑" panose="020B0503020204020204" pitchFamily="34" charset="-122"/>
                <a:ea typeface="微软雅黑" panose="020B0503020204020204" pitchFamily="34" charset="-122"/>
              </a:rPr>
              <a:t>    w=</a:t>
            </a:r>
            <a:r>
              <a:rPr lang="en-US" altLang="zh-CN" dirty="0" err="1">
                <a:solidFill>
                  <a:srgbClr val="000000"/>
                </a:solidFill>
                <a:latin typeface="微软雅黑" panose="020B0503020204020204" pitchFamily="34" charset="-122"/>
                <a:ea typeface="微软雅黑" panose="020B0503020204020204" pitchFamily="34" charset="-122"/>
              </a:rPr>
              <a:t>p.adjvex</a:t>
            </a:r>
            <a:r>
              <a:rPr lang="en-US" altLang="zh-CN" dirty="0">
                <a:solidFill>
                  <a:srgbClr val="000000"/>
                </a:solidFill>
                <a:latin typeface="微软雅黑" panose="020B0503020204020204" pitchFamily="34" charset="-122"/>
                <a:ea typeface="微软雅黑" panose="020B0503020204020204" pitchFamily="34" charset="-122"/>
              </a:rPr>
              <a:t>            	#</a:t>
            </a:r>
            <a:r>
              <a:rPr lang="zh-CN" altLang="zh-CN" dirty="0">
                <a:solidFill>
                  <a:srgbClr val="000000"/>
                </a:solidFill>
                <a:latin typeface="微软雅黑" panose="020B0503020204020204" pitchFamily="34" charset="-122"/>
                <a:ea typeface="微软雅黑" panose="020B0503020204020204" pitchFamily="34" charset="-122"/>
              </a:rPr>
              <a:t>取顶点</a:t>
            </a:r>
            <a:r>
              <a:rPr lang="en-US" altLang="zh-CN" dirty="0">
                <a:solidFill>
                  <a:srgbClr val="000000"/>
                </a:solidFill>
                <a:latin typeface="微软雅黑" panose="020B0503020204020204" pitchFamily="34" charset="-122"/>
                <a:ea typeface="微软雅黑" panose="020B0503020204020204" pitchFamily="34" charset="-122"/>
              </a:rPr>
              <a:t>v</a:t>
            </a:r>
            <a:r>
              <a:rPr lang="zh-CN" altLang="zh-CN" dirty="0">
                <a:solidFill>
                  <a:srgbClr val="000000"/>
                </a:solidFill>
                <a:latin typeface="微软雅黑" panose="020B0503020204020204" pitchFamily="34" charset="-122"/>
                <a:ea typeface="微软雅黑" panose="020B0503020204020204" pitchFamily="34" charset="-122"/>
              </a:rPr>
              <a:t>的一个邻接点</a:t>
            </a:r>
            <a:r>
              <a:rPr lang="en-US" altLang="zh-CN" dirty="0">
                <a:solidFill>
                  <a:srgbClr val="000000"/>
                </a:solidFill>
                <a:latin typeface="微软雅黑" panose="020B0503020204020204" pitchFamily="34" charset="-122"/>
                <a:ea typeface="微软雅黑" panose="020B0503020204020204" pitchFamily="34" charset="-122"/>
              </a:rPr>
              <a:t>w</a:t>
            </a:r>
            <a:endParaRPr lang="zh-CN" altLang="zh-CN" dirty="0">
              <a:solidFill>
                <a:srgbClr val="000000"/>
              </a:solidFill>
              <a:latin typeface="微软雅黑" panose="020B0503020204020204" pitchFamily="34" charset="-122"/>
              <a:ea typeface="微软雅黑" panose="020B0503020204020204" pitchFamily="34" charset="-122"/>
            </a:endParaRPr>
          </a:p>
          <a:p>
            <a:r>
              <a:rPr lang="en-US" altLang="zh-CN" dirty="0">
                <a:solidFill>
                  <a:srgbClr val="000000"/>
                </a:solidFill>
                <a:latin typeface="微软雅黑" panose="020B0503020204020204" pitchFamily="34" charset="-122"/>
                <a:ea typeface="微软雅黑" panose="020B0503020204020204" pitchFamily="34" charset="-122"/>
              </a:rPr>
              <a:t>    if visited[w]==0:</a:t>
            </a:r>
            <a:endParaRPr lang="zh-CN" altLang="zh-CN" dirty="0">
              <a:solidFill>
                <a:srgbClr val="000000"/>
              </a:solidFill>
              <a:latin typeface="微软雅黑" panose="020B0503020204020204" pitchFamily="34" charset="-122"/>
              <a:ea typeface="微软雅黑" panose="020B0503020204020204" pitchFamily="34" charset="-122"/>
            </a:endParaRPr>
          </a:p>
          <a:p>
            <a:r>
              <a:rPr lang="en-US" altLang="zh-CN" dirty="0">
                <a:solidFill>
                  <a:srgbClr val="000000"/>
                </a:solidFill>
                <a:latin typeface="微软雅黑" panose="020B0503020204020204" pitchFamily="34" charset="-122"/>
                <a:ea typeface="微软雅黑" panose="020B0503020204020204" pitchFamily="34" charset="-122"/>
              </a:rPr>
              <a:t>       DFS1(</a:t>
            </a:r>
            <a:r>
              <a:rPr lang="en-US" altLang="zh-CN" dirty="0" err="1">
                <a:solidFill>
                  <a:srgbClr val="000000"/>
                </a:solidFill>
                <a:latin typeface="微软雅黑" panose="020B0503020204020204" pitchFamily="34" charset="-122"/>
                <a:ea typeface="微软雅黑" panose="020B0503020204020204" pitchFamily="34" charset="-122"/>
              </a:rPr>
              <a:t>G,w</a:t>
            </a:r>
            <a:r>
              <a:rPr lang="en-US" altLang="zh-CN" dirty="0">
                <a:solidFill>
                  <a:srgbClr val="000000"/>
                </a:solidFill>
                <a:latin typeface="微软雅黑" panose="020B0503020204020204" pitchFamily="34" charset="-122"/>
                <a:ea typeface="微软雅黑" panose="020B0503020204020204" pitchFamily="34" charset="-122"/>
              </a:rPr>
              <a:t>)		#</a:t>
            </a:r>
            <a:r>
              <a:rPr lang="zh-CN" altLang="zh-CN" dirty="0">
                <a:solidFill>
                  <a:srgbClr val="000000"/>
                </a:solidFill>
                <a:latin typeface="微软雅黑" panose="020B0503020204020204" pitchFamily="34" charset="-122"/>
                <a:ea typeface="微软雅黑" panose="020B0503020204020204" pitchFamily="34" charset="-122"/>
              </a:rPr>
              <a:t>若</a:t>
            </a:r>
            <a:r>
              <a:rPr lang="en-US" altLang="zh-CN" dirty="0">
                <a:solidFill>
                  <a:srgbClr val="000000"/>
                </a:solidFill>
                <a:latin typeface="微软雅黑" panose="020B0503020204020204" pitchFamily="34" charset="-122"/>
                <a:ea typeface="微软雅黑" panose="020B0503020204020204" pitchFamily="34" charset="-122"/>
              </a:rPr>
              <a:t>w</a:t>
            </a:r>
            <a:r>
              <a:rPr lang="zh-CN" altLang="zh-CN" dirty="0">
                <a:solidFill>
                  <a:srgbClr val="000000"/>
                </a:solidFill>
                <a:latin typeface="微软雅黑" panose="020B0503020204020204" pitchFamily="34" charset="-122"/>
                <a:ea typeface="微软雅黑" panose="020B0503020204020204" pitchFamily="34" charset="-122"/>
              </a:rPr>
              <a:t>顶点未访问</a:t>
            </a:r>
            <a:r>
              <a:rPr lang="en-US" altLang="zh-CN" dirty="0">
                <a:solidFill>
                  <a:srgbClr val="000000"/>
                </a:solidFill>
                <a:latin typeface="微软雅黑" panose="020B0503020204020204" pitchFamily="34" charset="-122"/>
                <a:ea typeface="微软雅黑" panose="020B0503020204020204" pitchFamily="34" charset="-122"/>
              </a:rPr>
              <a:t>,</a:t>
            </a:r>
            <a:r>
              <a:rPr lang="zh-CN" altLang="zh-CN" dirty="0">
                <a:solidFill>
                  <a:srgbClr val="000000"/>
                </a:solidFill>
                <a:latin typeface="微软雅黑" panose="020B0503020204020204" pitchFamily="34" charset="-122"/>
                <a:ea typeface="微软雅黑" panose="020B0503020204020204" pitchFamily="34" charset="-122"/>
              </a:rPr>
              <a:t>递归访问它</a:t>
            </a:r>
          </a:p>
        </p:txBody>
      </p:sp>
      <p:sp>
        <p:nvSpPr>
          <p:cNvPr id="6" name="TextBox 5"/>
          <p:cNvSpPr txBox="1"/>
          <p:nvPr/>
        </p:nvSpPr>
        <p:spPr>
          <a:xfrm>
            <a:off x="1506583" y="1700381"/>
            <a:ext cx="896901" cy="398780"/>
          </a:xfrm>
          <a:prstGeom prst="rect">
            <a:avLst/>
          </a:prstGeom>
          <a:noFill/>
        </p:spPr>
        <p:txBody>
          <a:bodyPr wrap="square" rtlCol="0">
            <a:spAutoFit/>
          </a:bodyPr>
          <a:lstStyle/>
          <a:p>
            <a:r>
              <a:rPr lang="zh-CN" altLang="en-US" sz="2000">
                <a:solidFill>
                  <a:srgbClr val="000000"/>
                </a:solidFill>
                <a:latin typeface="微软雅黑" panose="020B0503020204020204" pitchFamily="34" charset="-122"/>
                <a:ea typeface="微软雅黑" panose="020B0503020204020204" pitchFamily="34" charset="-122"/>
                <a:cs typeface="Consolas" panose="020B0609020204030204" pitchFamily="49" charset="0"/>
              </a:rPr>
              <a:t>或者</a:t>
            </a:r>
          </a:p>
        </p:txBody>
      </p:sp>
      <p:sp>
        <p:nvSpPr>
          <p:cNvPr id="7" name="TextBox 6"/>
          <p:cNvSpPr txBox="1"/>
          <p:nvPr/>
        </p:nvSpPr>
        <p:spPr>
          <a:xfrm>
            <a:off x="2617487" y="5253733"/>
            <a:ext cx="8656074" cy="1087755"/>
          </a:xfrm>
          <a:prstGeom prst="rect">
            <a:avLst/>
          </a:prstGeom>
          <a:noFill/>
          <a:ln w="25400">
            <a:noFill/>
            <a:prstDash val="sysDash"/>
          </a:ln>
          <a:effectLst/>
          <a:scene3d>
            <a:camera prst="orthographicFront">
              <a:rot lat="0" lon="0" rev="0"/>
            </a:camera>
            <a:lightRig rig="chilly" dir="t">
              <a:rot lat="0" lon="0" rev="18480000"/>
            </a:lightRig>
          </a:scene3d>
          <a:sp3d prstMaterial="matte"/>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defPPr>
              <a:defRPr lang="zh-CN"/>
            </a:defPPr>
            <a:lvl1pPr marL="342900" indent="-342900">
              <a:lnSpc>
                <a:spcPts val="2800"/>
              </a:lnSpc>
              <a:spcBef>
                <a:spcPts val="1200"/>
              </a:spcBef>
              <a:buFont typeface="Wingdings" panose="05000000000000000000" pitchFamily="2" charset="2"/>
              <a:buChar char="n"/>
              <a:defRPr sz="2000">
                <a:solidFill>
                  <a:srgbClr val="525252"/>
                </a:solidFill>
                <a:latin typeface="Consolas" panose="020B0609020204030204" pitchFamily="49" charset="0"/>
                <a:ea typeface="楷体" panose="02010609060101010101" pitchFamily="49" charset="-122"/>
                <a:cs typeface="Consolas" panose="020B0609020204030204" pitchFamily="49" charset="0"/>
              </a:defRPr>
            </a:lvl1pPr>
          </a:lstStyle>
          <a:p>
            <a:r>
              <a:rPr lang="zh-CN" altLang="en-US">
                <a:solidFill>
                  <a:srgbClr val="000000"/>
                </a:solidFill>
                <a:latin typeface="微软雅黑" panose="020B0503020204020204" pitchFamily="34" charset="-122"/>
                <a:ea typeface="微软雅黑" panose="020B0503020204020204" pitchFamily="34" charset="-122"/>
              </a:rPr>
              <a:t>上述</a:t>
            </a:r>
            <a:r>
              <a:rPr lang="en-US" altLang="zh-CN">
                <a:solidFill>
                  <a:srgbClr val="000000"/>
                </a:solidFill>
                <a:latin typeface="微软雅黑" panose="020B0503020204020204" pitchFamily="34" charset="-122"/>
                <a:ea typeface="微软雅黑" panose="020B0503020204020204" pitchFamily="34" charset="-122"/>
              </a:rPr>
              <a:t>DFS</a:t>
            </a:r>
            <a:r>
              <a:rPr lang="zh-CN" altLang="en-US">
                <a:solidFill>
                  <a:srgbClr val="000000"/>
                </a:solidFill>
                <a:latin typeface="微软雅黑" panose="020B0503020204020204" pitchFamily="34" charset="-122"/>
                <a:ea typeface="微软雅黑" panose="020B0503020204020204" pitchFamily="34" charset="-122"/>
              </a:rPr>
              <a:t>和</a:t>
            </a:r>
            <a:r>
              <a:rPr lang="en-US" altLang="zh-CN">
                <a:solidFill>
                  <a:srgbClr val="000000"/>
                </a:solidFill>
                <a:latin typeface="微软雅黑" panose="020B0503020204020204" pitchFamily="34" charset="-122"/>
                <a:ea typeface="微软雅黑" panose="020B0503020204020204" pitchFamily="34" charset="-122"/>
              </a:rPr>
              <a:t>DFS1</a:t>
            </a:r>
            <a:r>
              <a:rPr lang="zh-CN" altLang="en-US">
                <a:solidFill>
                  <a:srgbClr val="000000"/>
                </a:solidFill>
                <a:latin typeface="微软雅黑" panose="020B0503020204020204" pitchFamily="34" charset="-122"/>
                <a:ea typeface="微软雅黑" panose="020B0503020204020204" pitchFamily="34" charset="-122"/>
              </a:rPr>
              <a:t>完全相同，仅仅遍历顶点</a:t>
            </a:r>
            <a:r>
              <a:rPr lang="en-US" altLang="zh-CN">
                <a:solidFill>
                  <a:srgbClr val="000000"/>
                </a:solidFill>
                <a:latin typeface="微软雅黑" panose="020B0503020204020204" pitchFamily="34" charset="-122"/>
                <a:ea typeface="微软雅黑" panose="020B0503020204020204" pitchFamily="34" charset="-122"/>
              </a:rPr>
              <a:t>v</a:t>
            </a:r>
            <a:r>
              <a:rPr lang="zh-CN" altLang="en-US">
                <a:solidFill>
                  <a:srgbClr val="000000"/>
                </a:solidFill>
                <a:latin typeface="微软雅黑" panose="020B0503020204020204" pitchFamily="34" charset="-122"/>
                <a:ea typeface="微软雅黑" panose="020B0503020204020204" pitchFamily="34" charset="-122"/>
              </a:rPr>
              <a:t>的邻接点的语法形式不同！</a:t>
            </a:r>
            <a:endParaRPr lang="en-US" altLang="zh-CN">
              <a:solidFill>
                <a:srgbClr val="000000"/>
              </a:solidFill>
              <a:latin typeface="微软雅黑" panose="020B0503020204020204" pitchFamily="34" charset="-122"/>
              <a:ea typeface="微软雅黑" panose="020B0503020204020204" pitchFamily="34" charset="-122"/>
            </a:endParaRPr>
          </a:p>
          <a:p>
            <a:r>
              <a:rPr lang="zh-CN" altLang="en-US">
                <a:solidFill>
                  <a:srgbClr val="000000"/>
                </a:solidFill>
                <a:latin typeface="微软雅黑" panose="020B0503020204020204" pitchFamily="34" charset="-122"/>
                <a:ea typeface="微软雅黑" panose="020B0503020204020204" pitchFamily="34" charset="-122"/>
              </a:rPr>
              <a:t>后面的图算法中主要采用</a:t>
            </a:r>
            <a:r>
              <a:rPr lang="en-US" altLang="zh-CN">
                <a:solidFill>
                  <a:srgbClr val="000000"/>
                </a:solidFill>
                <a:latin typeface="微软雅黑" panose="020B0503020204020204" pitchFamily="34" charset="-122"/>
                <a:ea typeface="微软雅黑" panose="020B0503020204020204" pitchFamily="34" charset="-122"/>
              </a:rPr>
              <a:t>DFS</a:t>
            </a:r>
            <a:r>
              <a:rPr lang="zh-CN" altLang="en-US">
                <a:solidFill>
                  <a:srgbClr val="000000"/>
                </a:solidFill>
                <a:latin typeface="微软雅黑" panose="020B0503020204020204" pitchFamily="34" charset="-122"/>
                <a:ea typeface="微软雅黑" panose="020B0503020204020204" pitchFamily="34" charset="-122"/>
              </a:rPr>
              <a:t>的形式。</a:t>
            </a:r>
          </a:p>
        </p:txBody>
      </p:sp>
      <p:sp>
        <p:nvSpPr>
          <p:cNvPr id="14" name="文本框 13"/>
          <p:cNvSpPr txBox="1"/>
          <p:nvPr/>
        </p:nvSpPr>
        <p:spPr>
          <a:xfrm>
            <a:off x="1073369" y="144242"/>
            <a:ext cx="2012950" cy="460375"/>
          </a:xfrm>
          <a:prstGeom prst="rect">
            <a:avLst/>
          </a:prstGeom>
          <a:noFill/>
        </p:spPr>
        <p:txBody>
          <a:bodyPr wrap="none" rtlCol="0" anchor="ctr">
            <a:spAutoFit/>
          </a:bodyPr>
          <a:lstStyle/>
          <a:p>
            <a:r>
              <a:rPr lang="en-US" altLang="zh-CN" sz="2400">
                <a:solidFill>
                  <a:schemeClr val="accent1"/>
                </a:solidFill>
                <a:latin typeface="微软雅黑" panose="020B0503020204020204" pitchFamily="34" charset="-122"/>
                <a:ea typeface="微软雅黑" panose="020B0503020204020204" pitchFamily="34" charset="-122"/>
                <a:cs typeface="Arial" panose="020B0604020202020204"/>
              </a:rPr>
              <a:t>7.3  </a:t>
            </a:r>
            <a:r>
              <a:rPr lang="zh-CN" altLang="en-US" sz="2400">
                <a:solidFill>
                  <a:schemeClr val="accent1"/>
                </a:solidFill>
                <a:latin typeface="微软雅黑" panose="020B0503020204020204" pitchFamily="34" charset="-122"/>
                <a:ea typeface="微软雅黑" panose="020B0503020204020204" pitchFamily="34" charset="-122"/>
                <a:cs typeface="Arial" panose="020B0604020202020204"/>
              </a:rPr>
              <a:t>图的遍历</a:t>
            </a:r>
          </a:p>
        </p:txBody>
      </p:sp>
      <p:sp>
        <p:nvSpPr>
          <p:cNvPr id="15" name="Text Box 5"/>
          <p:cNvSpPr txBox="1">
            <a:spLocks noChangeArrowheads="1"/>
          </p:cNvSpPr>
          <p:nvPr/>
        </p:nvSpPr>
        <p:spPr bwMode="auto">
          <a:xfrm>
            <a:off x="1038673" y="847545"/>
            <a:ext cx="4846561" cy="398780"/>
          </a:xfrm>
          <a:prstGeom prst="rect">
            <a:avLst/>
          </a:prstGeom>
          <a:noFill/>
        </p:spPr>
        <p:txBody>
          <a:bodyPr wrap="square">
            <a:spAutoFit/>
          </a:bodyPr>
          <a:lstStyle>
            <a:defPPr>
              <a:defRPr lang="zh-CN"/>
            </a:defPPr>
            <a:lvl1pPr marL="342900" marR="0" lvl="0" indent="-342900" fontAlgn="auto">
              <a:lnSpc>
                <a:spcPct val="100000"/>
              </a:lnSpc>
              <a:spcBef>
                <a:spcPts val="0"/>
              </a:spcBef>
              <a:spcAft>
                <a:spcPts val="0"/>
              </a:spcAft>
              <a:buClrTx/>
              <a:buSzTx/>
              <a:buFont typeface="Wingdings" panose="05000000000000000000" pitchFamily="2" charset="2"/>
              <a:buChar char="l"/>
              <a:defRPr kumimoji="0" sz="2000" b="0" i="0" u="none" strike="noStrike" cap="none" spc="0" normalizeH="0" baseline="0">
                <a:ln>
                  <a:noFill/>
                </a:ln>
                <a:solidFill>
                  <a:srgbClr val="A5A5A5">
                    <a:lumMod val="50000"/>
                  </a:srgbClr>
                </a:solidFill>
                <a:effectLst/>
                <a:uLnTx/>
                <a:uFillTx/>
                <a:latin typeface="思源黑体 CN Heavy" panose="020B0A00000000000000" pitchFamily="34" charset="-122"/>
                <a:ea typeface="思源黑体 CN Heavy" panose="020B0A00000000000000" pitchFamily="34" charset="-122"/>
              </a:defRPr>
            </a:lvl1pPr>
          </a:lstStyle>
          <a:p>
            <a:r>
              <a:rPr lang="en-US" altLang="zh-CN">
                <a:solidFill>
                  <a:srgbClr val="000000"/>
                </a:solidFill>
                <a:latin typeface="微软雅黑" panose="020B0503020204020204" pitchFamily="34" charset="-122"/>
                <a:ea typeface="微软雅黑" panose="020B0503020204020204" pitchFamily="34" charset="-122"/>
              </a:rPr>
              <a:t>7.3.2 </a:t>
            </a:r>
            <a:r>
              <a:rPr lang="zh-CN" altLang="en-US">
                <a:solidFill>
                  <a:srgbClr val="000000"/>
                </a:solidFill>
                <a:latin typeface="微软雅黑" panose="020B0503020204020204" pitchFamily="34" charset="-122"/>
                <a:ea typeface="微软雅黑" panose="020B0503020204020204" pitchFamily="34" charset="-122"/>
              </a:rPr>
              <a:t>深度优先遍历</a:t>
            </a:r>
          </a:p>
        </p:txBody>
      </p:sp>
      <p:grpSp>
        <p:nvGrpSpPr>
          <p:cNvPr id="2" name="组合 1"/>
          <p:cNvGrpSpPr/>
          <p:nvPr/>
        </p:nvGrpSpPr>
        <p:grpSpPr>
          <a:xfrm>
            <a:off x="1506583" y="5281285"/>
            <a:ext cx="825995" cy="637367"/>
            <a:chOff x="1363010" y="5490007"/>
            <a:chExt cx="825995" cy="637367"/>
          </a:xfrm>
        </p:grpSpPr>
        <p:sp>
          <p:nvSpPr>
            <p:cNvPr id="17" name="椭圆 80"/>
            <p:cNvSpPr/>
            <p:nvPr>
              <p:custDataLst>
                <p:tags r:id="rId2"/>
              </p:custDataLst>
            </p:nvPr>
          </p:nvSpPr>
          <p:spPr bwMode="auto">
            <a:xfrm>
              <a:off x="1363010" y="5490007"/>
              <a:ext cx="825995" cy="637367"/>
            </a:xfrm>
            <a:prstGeom prst="ellipse">
              <a:avLst/>
            </a:prstGeom>
            <a:solidFill>
              <a:schemeClr val="accent3"/>
            </a:solidFill>
            <a:ln w="25400" cap="flat" cmpd="sng" algn="ctr">
              <a:no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defRPr/>
              </a:pPr>
              <a:endParaRPr lang="en-US" sz="5400" b="1" kern="0" dirty="0">
                <a:solidFill>
                  <a:srgbClr val="FFFFFF"/>
                </a:solidFill>
              </a:endParaRPr>
            </a:p>
          </p:txBody>
        </p:sp>
        <p:sp>
          <p:nvSpPr>
            <p:cNvPr id="18" name="文本框 14"/>
            <p:cNvSpPr txBox="1"/>
            <p:nvPr>
              <p:custDataLst>
                <p:tags r:id="rId3"/>
              </p:custDataLst>
            </p:nvPr>
          </p:nvSpPr>
          <p:spPr>
            <a:xfrm>
              <a:off x="1452567" y="5624024"/>
              <a:ext cx="640080" cy="368300"/>
            </a:xfrm>
            <a:prstGeom prst="rect">
              <a:avLst/>
            </a:prstGeom>
            <a:noFill/>
          </p:spPr>
          <p:txBody>
            <a:bodyPr wrap="none" rtlCol="0">
              <a:spAutoFit/>
            </a:bodyPr>
            <a:lstStyle/>
            <a:p>
              <a:r>
                <a:rPr lang="zh-CN" altLang="en-US" b="1">
                  <a:solidFill>
                    <a:schemeClr val="lt1"/>
                  </a:solidFill>
                  <a:latin typeface="微软雅黑" panose="020B0503020204020204" pitchFamily="34" charset="-122"/>
                  <a:ea typeface="微软雅黑" panose="020B0503020204020204" pitchFamily="34" charset="-122"/>
                </a:rPr>
                <a:t>说明</a:t>
              </a:r>
              <a:endParaRPr lang="zh-CN" altLang="en-US" b="1" dirty="0">
                <a:solidFill>
                  <a:schemeClr val="lt1"/>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500" fill="hold"/>
                                        <p:tgtEl>
                                          <p:spTgt spid="15"/>
                                        </p:tgtEl>
                                        <p:attrNameLst>
                                          <p:attrName>ppt_x</p:attrName>
                                        </p:attrNameLst>
                                      </p:cBhvr>
                                      <p:tavLst>
                                        <p:tav tm="0">
                                          <p:val>
                                            <p:strVal val="0-#ppt_w/2"/>
                                          </p:val>
                                        </p:tav>
                                        <p:tav tm="100000">
                                          <p:val>
                                            <p:strVal val="#ppt_x"/>
                                          </p:val>
                                        </p:tav>
                                      </p:tavLst>
                                    </p:anim>
                                    <p:anim calcmode="lin" valueType="num">
                                      <p:cBhvr additive="base">
                                        <p:cTn id="12" dur="50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par>
                          <p:cTn id="17" fill="hold">
                            <p:stCondLst>
                              <p:cond delay="1500"/>
                            </p:stCondLst>
                            <p:childTnLst>
                              <p:par>
                                <p:cTn id="18" presetID="10" presetClass="entr" presetSubtype="0" fill="hold" grpId="0" nodeType="after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2"/>
                                        </p:tgtEl>
                                        <p:attrNameLst>
                                          <p:attrName>style.visibility</p:attrName>
                                        </p:attrNameLst>
                                      </p:cBhvr>
                                      <p:to>
                                        <p:strVal val="visible"/>
                                      </p:to>
                                    </p:set>
                                    <p:anim calcmode="lin" valueType="num">
                                      <p:cBhvr additive="base">
                                        <p:cTn id="29" dur="500" fill="hold"/>
                                        <p:tgtEl>
                                          <p:spTgt spid="2"/>
                                        </p:tgtEl>
                                        <p:attrNameLst>
                                          <p:attrName>ppt_x</p:attrName>
                                        </p:attrNameLst>
                                      </p:cBhvr>
                                      <p:tavLst>
                                        <p:tav tm="0">
                                          <p:val>
                                            <p:strVal val="#ppt_x"/>
                                          </p:val>
                                        </p:tav>
                                        <p:tav tm="100000">
                                          <p:val>
                                            <p:strVal val="#ppt_x"/>
                                          </p:val>
                                        </p:tav>
                                      </p:tavLst>
                                    </p:anim>
                                    <p:anim calcmode="lin" valueType="num">
                                      <p:cBhvr additive="base">
                                        <p:cTn id="3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6" grpId="0"/>
      <p:bldP spid="7" grpId="0" bldLvl="0" animBg="1"/>
      <p:bldP spid="14" grpId="0"/>
      <p:bldP spid="15"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图片包含 图示&#10;&#10;描述已自动生成"/>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0"/>
            <a:ext cx="12144546" cy="6858000"/>
          </a:xfrm>
          <a:prstGeom prst="rect">
            <a:avLst/>
          </a:prstGeom>
        </p:spPr>
      </p:pic>
      <p:sp>
        <p:nvSpPr>
          <p:cNvPr id="2" name="文本框 1"/>
          <p:cNvSpPr txBox="1"/>
          <p:nvPr>
            <p:custDataLst>
              <p:tags r:id="rId1"/>
            </p:custDataLst>
          </p:nvPr>
        </p:nvSpPr>
        <p:spPr>
          <a:xfrm>
            <a:off x="122" y="6489412"/>
            <a:ext cx="8424936" cy="368300"/>
          </a:xfrm>
          <a:prstGeom prst="rect">
            <a:avLst/>
          </a:prstGeom>
          <a:noFill/>
        </p:spPr>
        <p:txBody>
          <a:bodyPr wrap="square" rtlCol="0">
            <a:spAutoFit/>
          </a:bodyPr>
          <a:lstStyle/>
          <a:p>
            <a:r>
              <a:rPr lang="zh-CN" altLang="en-US" sz="1800" dirty="0">
                <a:solidFill>
                  <a:schemeClr val="dk1"/>
                </a:solidFill>
                <a:latin typeface="微软雅黑" panose="020B0503020204020204" pitchFamily="34" charset="-122"/>
                <a:ea typeface="微软雅黑" panose="020B0503020204020204" pitchFamily="34" charset="-122"/>
              </a:rPr>
              <a:t>本课件版权归清华大学出版社所有，仅提供教师教学使用，其他用途一律视为侵权</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6" presetClass="entr" presetSubtype="21"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animEffect transition="in" filter="barn(inVertical)">
                                      <p:cBhvr>
                                        <p:cTn id="9" dur="500"/>
                                        <p:tgtEl>
                                          <p:spTgt spid="2"/>
                                        </p:tgtEl>
                                      </p:cBhvr>
                                    </p:animEffect>
                                  </p:childTnLst>
                                  <p:subTnLst>
                                    <p:audio>
                                      <p:cMediaNode>
                                        <p:cTn display="0" masterRel="sameClick">
                                          <p:stCondLst>
                                            <p:cond evt="begin" delay="0">
                                              <p:tn val="7"/>
                                            </p:cond>
                                          </p:stCondLst>
                                          <p:endCondLst>
                                            <p:cond evt="onStopAudio" delay="0">
                                              <p:tgtEl>
                                                <p:sldTgt/>
                                              </p:tgtEl>
                                            </p:cond>
                                          </p:endCondLst>
                                        </p:cTn>
                                        <p:tgtEl>
                                          <p:sndTgt r:embed="rId3" name="lase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a:spLocks noChangeArrowheads="1"/>
          </p:cNvSpPr>
          <p:nvPr/>
        </p:nvSpPr>
        <p:spPr bwMode="auto">
          <a:xfrm>
            <a:off x="1163675" y="1237986"/>
            <a:ext cx="10266325" cy="1014730"/>
          </a:xfrm>
          <a:prstGeom prst="rect">
            <a:avLst/>
          </a:prstGeom>
          <a:noFill/>
          <a:ln w="9525">
            <a:noFill/>
            <a:miter lim="800000"/>
          </a:ln>
        </p:spPr>
        <p:txBody>
          <a:bodyPr wrap="square">
            <a:spAutoFit/>
          </a:bodyPr>
          <a:lstStyle>
            <a:defPPr>
              <a:defRPr lang="zh-CN"/>
            </a:defPPr>
            <a:lvl1pPr indent="-342900">
              <a:lnSpc>
                <a:spcPct val="150000"/>
              </a:lnSpc>
              <a:defRPr sz="2000">
                <a:solidFill>
                  <a:srgbClr val="525252"/>
                </a:solidFill>
                <a:latin typeface="Consolas" panose="020B0609020204030204" pitchFamily="49" charset="0"/>
                <a:ea typeface="楷体" panose="02010609060101010101" pitchFamily="49" charset="-122"/>
                <a:cs typeface="Consolas" panose="020B0609020204030204" pitchFamily="49" charset="0"/>
              </a:defRPr>
            </a:lvl1pPr>
          </a:lstStyle>
          <a:p>
            <a:r>
              <a:rPr lang="en-US" altLang="zh-CN">
                <a:solidFill>
                  <a:srgbClr val="000000"/>
                </a:solidFill>
                <a:latin typeface="微软雅黑" panose="020B0503020204020204" pitchFamily="34" charset="-122"/>
                <a:ea typeface="微软雅黑" panose="020B0503020204020204" pitchFamily="34" charset="-122"/>
              </a:rPr>
              <a:t>    </a:t>
            </a:r>
            <a:r>
              <a:rPr lang="zh-CN" altLang="zh-CN">
                <a:solidFill>
                  <a:srgbClr val="000000"/>
                </a:solidFill>
                <a:latin typeface="微软雅黑" panose="020B0503020204020204" pitchFamily="34" charset="-122"/>
                <a:ea typeface="微软雅黑" panose="020B0503020204020204" pitchFamily="34" charset="-122"/>
              </a:rPr>
              <a:t>图采用邻接</a:t>
            </a:r>
            <a:r>
              <a:rPr lang="zh-CN" altLang="en-US">
                <a:solidFill>
                  <a:srgbClr val="000000"/>
                </a:solidFill>
                <a:latin typeface="微软雅黑" panose="020B0503020204020204" pitchFamily="34" charset="-122"/>
                <a:ea typeface="微软雅黑" panose="020B0503020204020204" pitchFamily="34" charset="-122"/>
              </a:rPr>
              <a:t>矩阵</a:t>
            </a:r>
            <a:r>
              <a:rPr lang="zh-CN" altLang="zh-CN">
                <a:solidFill>
                  <a:srgbClr val="000000"/>
                </a:solidFill>
                <a:latin typeface="微软雅黑" panose="020B0503020204020204" pitchFamily="34" charset="-122"/>
                <a:ea typeface="微软雅黑" panose="020B0503020204020204" pitchFamily="34" charset="-122"/>
              </a:rPr>
              <a:t>为存储结构，其深度优先遍历算法如下（其中，</a:t>
            </a:r>
            <a:r>
              <a:rPr lang="en-US" altLang="zh-CN">
                <a:solidFill>
                  <a:srgbClr val="000000"/>
                </a:solidFill>
                <a:latin typeface="微软雅黑" panose="020B0503020204020204" pitchFamily="34" charset="-122"/>
                <a:ea typeface="微软雅黑" panose="020B0503020204020204" pitchFamily="34" charset="-122"/>
              </a:rPr>
              <a:t>v</a:t>
            </a:r>
            <a:r>
              <a:rPr lang="zh-CN" altLang="zh-CN">
                <a:solidFill>
                  <a:srgbClr val="000000"/>
                </a:solidFill>
                <a:latin typeface="微软雅黑" panose="020B0503020204020204" pitchFamily="34" charset="-122"/>
                <a:ea typeface="微软雅黑" panose="020B0503020204020204" pitchFamily="34" charset="-122"/>
              </a:rPr>
              <a:t>是起始点编号，</a:t>
            </a:r>
            <a:r>
              <a:rPr lang="en-US" altLang="zh-CN">
                <a:solidFill>
                  <a:srgbClr val="000000"/>
                </a:solidFill>
                <a:latin typeface="微软雅黑" panose="020B0503020204020204" pitchFamily="34" charset="-122"/>
                <a:ea typeface="微软雅黑" panose="020B0503020204020204" pitchFamily="34" charset="-122"/>
              </a:rPr>
              <a:t>visited</a:t>
            </a:r>
            <a:r>
              <a:rPr lang="zh-CN" altLang="zh-CN">
                <a:solidFill>
                  <a:srgbClr val="000000"/>
                </a:solidFill>
                <a:latin typeface="微软雅黑" panose="020B0503020204020204" pitchFamily="34" charset="-122"/>
                <a:ea typeface="微软雅黑" panose="020B0503020204020204" pitchFamily="34" charset="-122"/>
              </a:rPr>
              <a:t>是</a:t>
            </a:r>
            <a:r>
              <a:rPr lang="zh-CN" altLang="en-US">
                <a:solidFill>
                  <a:srgbClr val="000000"/>
                </a:solidFill>
                <a:latin typeface="微软雅黑" panose="020B0503020204020204" pitchFamily="34" charset="-122"/>
                <a:ea typeface="微软雅黑" panose="020B0503020204020204" pitchFamily="34" charset="-122"/>
              </a:rPr>
              <a:t>全局</a:t>
            </a:r>
            <a:r>
              <a:rPr lang="zh-CN" altLang="zh-CN">
                <a:solidFill>
                  <a:srgbClr val="000000"/>
                </a:solidFill>
                <a:latin typeface="微软雅黑" panose="020B0503020204020204" pitchFamily="34" charset="-122"/>
                <a:ea typeface="微软雅黑" panose="020B0503020204020204" pitchFamily="34" charset="-122"/>
              </a:rPr>
              <a:t>数组）：</a:t>
            </a:r>
            <a:endParaRPr lang="zh-CN" altLang="zh-CN" dirty="0">
              <a:solidFill>
                <a:srgbClr val="000000"/>
              </a:solidFill>
              <a:latin typeface="微软雅黑" panose="020B0503020204020204" pitchFamily="34" charset="-122"/>
              <a:ea typeface="微软雅黑" panose="020B0503020204020204" pitchFamily="34" charset="-122"/>
            </a:endParaRPr>
          </a:p>
        </p:txBody>
      </p:sp>
      <p:sp>
        <p:nvSpPr>
          <p:cNvPr id="5" name="TextBox 4"/>
          <p:cNvSpPr txBox="1"/>
          <p:nvPr>
            <p:custDataLst>
              <p:tags r:id="rId1"/>
            </p:custDataLst>
          </p:nvPr>
        </p:nvSpPr>
        <p:spPr>
          <a:xfrm>
            <a:off x="1656596" y="2335991"/>
            <a:ext cx="8429684" cy="3610610"/>
          </a:xfrm>
          <a:prstGeom prst="rect">
            <a:avLst/>
          </a:prstGeom>
          <a:noFill/>
          <a:ln w="19050">
            <a:solidFill>
              <a:schemeClr val="lt1">
                <a:lumMod val="50000"/>
              </a:schemeClr>
            </a:solidFill>
            <a:prstDash val="sysDash"/>
          </a:ln>
          <a:effectLst/>
        </p:spPr>
        <p:style>
          <a:lnRef idx="2">
            <a:schemeClr val="accent6"/>
          </a:lnRef>
          <a:fillRef idx="1">
            <a:schemeClr val="lt1"/>
          </a:fillRef>
          <a:effectRef idx="0">
            <a:schemeClr val="accent6"/>
          </a:effectRef>
          <a:fontRef idx="minor">
            <a:schemeClr val="dk1"/>
          </a:fontRef>
        </p:style>
        <p:txBody>
          <a:bodyPr wrap="square" lIns="216000" tIns="144000" bIns="144000" rtlCol="0">
            <a:spAutoFit/>
          </a:bodyPr>
          <a:lstStyle>
            <a:defPPr>
              <a:defRPr lang="zh-CN"/>
            </a:defPPr>
            <a:lvl1pPr>
              <a:lnSpc>
                <a:spcPct val="120000"/>
              </a:lnSpc>
              <a:defRPr sz="2000" b="0">
                <a:solidFill>
                  <a:srgbClr val="525252"/>
                </a:solidFill>
                <a:latin typeface="楷体" panose="02010609060101010101" pitchFamily="49" charset="-122"/>
                <a:ea typeface="楷体" panose="02010609060101010101" pitchFamily="49" charset="-122"/>
                <a:cs typeface="Consolas" panose="020B0609020204030204" pitchFamily="49" charset="0"/>
              </a:defRPr>
            </a:lvl1pPr>
          </a:lstStyle>
          <a:p>
            <a:r>
              <a:rPr lang="en-US" altLang="zh-CN" dirty="0">
                <a:solidFill>
                  <a:srgbClr val="000000"/>
                </a:solidFill>
                <a:latin typeface="微软雅黑" panose="020B0503020204020204" pitchFamily="34" charset="-122"/>
                <a:ea typeface="微软雅黑" panose="020B0503020204020204" pitchFamily="34" charset="-122"/>
              </a:rPr>
              <a:t>MAXV=100                    	#</a:t>
            </a:r>
            <a:r>
              <a:rPr lang="zh-CN" altLang="zh-CN" dirty="0">
                <a:solidFill>
                  <a:srgbClr val="000000"/>
                </a:solidFill>
                <a:latin typeface="微软雅黑" panose="020B0503020204020204" pitchFamily="34" charset="-122"/>
                <a:ea typeface="微软雅黑" panose="020B0503020204020204" pitchFamily="34" charset="-122"/>
              </a:rPr>
              <a:t>全局变量，表示最多顶点个数</a:t>
            </a:r>
          </a:p>
          <a:p>
            <a:r>
              <a:rPr lang="en-US" altLang="zh-CN" dirty="0">
                <a:solidFill>
                  <a:srgbClr val="000000"/>
                </a:solidFill>
                <a:latin typeface="微软雅黑" panose="020B0503020204020204" pitchFamily="34" charset="-122"/>
                <a:ea typeface="微软雅黑" panose="020B0503020204020204" pitchFamily="34" charset="-122"/>
              </a:rPr>
              <a:t>visited=[0]*MAXV</a:t>
            </a:r>
            <a:endParaRPr lang="zh-CN" altLang="zh-CN" dirty="0">
              <a:solidFill>
                <a:srgbClr val="000000"/>
              </a:solidFill>
              <a:latin typeface="微软雅黑" panose="020B0503020204020204" pitchFamily="34" charset="-122"/>
              <a:ea typeface="微软雅黑" panose="020B0503020204020204" pitchFamily="34" charset="-122"/>
            </a:endParaRPr>
          </a:p>
          <a:p>
            <a:r>
              <a:rPr lang="en-US" altLang="zh-CN" dirty="0">
                <a:solidFill>
                  <a:srgbClr val="000000"/>
                </a:solidFill>
                <a:latin typeface="微软雅黑" panose="020B0503020204020204" pitchFamily="34" charset="-122"/>
                <a:ea typeface="微软雅黑" panose="020B0503020204020204" pitchFamily="34" charset="-122"/>
              </a:rPr>
              <a:t>def DFS(</a:t>
            </a:r>
            <a:r>
              <a:rPr lang="en-US" altLang="zh-CN" dirty="0" err="1">
                <a:solidFill>
                  <a:srgbClr val="000000"/>
                </a:solidFill>
                <a:latin typeface="微软雅黑" panose="020B0503020204020204" pitchFamily="34" charset="-122"/>
                <a:ea typeface="微软雅黑" panose="020B0503020204020204" pitchFamily="34" charset="-122"/>
              </a:rPr>
              <a:t>g,</a:t>
            </a:r>
            <a:r>
              <a:rPr lang="en-US" altLang="zh-CN" dirty="0" err="1">
                <a:solidFill>
                  <a:srgbClr val="FF0000"/>
                </a:solidFill>
                <a:latin typeface="微软雅黑" panose="020B0503020204020204" pitchFamily="34" charset="-122"/>
                <a:ea typeface="微软雅黑" panose="020B0503020204020204" pitchFamily="34" charset="-122"/>
              </a:rPr>
              <a:t>v</a:t>
            </a:r>
            <a:r>
              <a:rPr lang="en-US" altLang="zh-CN" dirty="0">
                <a:solidFill>
                  <a:srgbClr val="000000"/>
                </a:solidFill>
                <a:latin typeface="微软雅黑" panose="020B0503020204020204" pitchFamily="34" charset="-122"/>
                <a:ea typeface="微软雅黑" panose="020B0503020204020204" pitchFamily="34" charset="-122"/>
              </a:rPr>
              <a:t>):       	       	#</a:t>
            </a:r>
            <a:r>
              <a:rPr lang="zh-CN" altLang="zh-CN" dirty="0">
                <a:solidFill>
                  <a:srgbClr val="000000"/>
                </a:solidFill>
                <a:latin typeface="微软雅黑" panose="020B0503020204020204" pitchFamily="34" charset="-122"/>
                <a:ea typeface="微软雅黑" panose="020B0503020204020204" pitchFamily="34" charset="-122"/>
              </a:rPr>
              <a:t>邻接矩阵</a:t>
            </a:r>
            <a:r>
              <a:rPr lang="en-US" altLang="zh-CN" dirty="0">
                <a:solidFill>
                  <a:srgbClr val="000000"/>
                </a:solidFill>
                <a:latin typeface="微软雅黑" panose="020B0503020204020204" pitchFamily="34" charset="-122"/>
                <a:ea typeface="微软雅黑" panose="020B0503020204020204" pitchFamily="34" charset="-122"/>
              </a:rPr>
              <a:t>g</a:t>
            </a:r>
            <a:r>
              <a:rPr lang="zh-CN" altLang="zh-CN" dirty="0">
                <a:solidFill>
                  <a:srgbClr val="000000"/>
                </a:solidFill>
                <a:latin typeface="微软雅黑" panose="020B0503020204020204" pitchFamily="34" charset="-122"/>
                <a:ea typeface="微软雅黑" panose="020B0503020204020204" pitchFamily="34" charset="-122"/>
              </a:rPr>
              <a:t>中顶点</a:t>
            </a:r>
            <a:r>
              <a:rPr lang="en-US" altLang="zh-CN" dirty="0">
                <a:solidFill>
                  <a:srgbClr val="000000"/>
                </a:solidFill>
                <a:latin typeface="微软雅黑" panose="020B0503020204020204" pitchFamily="34" charset="-122"/>
                <a:ea typeface="微软雅黑" panose="020B0503020204020204" pitchFamily="34" charset="-122"/>
              </a:rPr>
              <a:t>v</a:t>
            </a:r>
            <a:r>
              <a:rPr lang="zh-CN" altLang="zh-CN" dirty="0">
                <a:solidFill>
                  <a:srgbClr val="000000"/>
                </a:solidFill>
                <a:latin typeface="微软雅黑" panose="020B0503020204020204" pitchFamily="34" charset="-122"/>
                <a:ea typeface="微软雅黑" panose="020B0503020204020204" pitchFamily="34" charset="-122"/>
              </a:rPr>
              <a:t>出发深度优先遍历</a:t>
            </a:r>
          </a:p>
          <a:p>
            <a:r>
              <a:rPr lang="en-US" altLang="zh-CN" dirty="0">
                <a:solidFill>
                  <a:srgbClr val="000000"/>
                </a:solidFill>
                <a:latin typeface="微软雅黑" panose="020B0503020204020204" pitchFamily="34" charset="-122"/>
                <a:ea typeface="微软雅黑" panose="020B0503020204020204" pitchFamily="34" charset="-122"/>
              </a:rPr>
              <a:t>  print(</a:t>
            </a:r>
            <a:r>
              <a:rPr lang="en-US" altLang="zh-CN" dirty="0" err="1">
                <a:solidFill>
                  <a:srgbClr val="FF0000"/>
                </a:solidFill>
                <a:latin typeface="微软雅黑" panose="020B0503020204020204" pitchFamily="34" charset="-122"/>
                <a:ea typeface="微软雅黑" panose="020B0503020204020204" pitchFamily="34" charset="-122"/>
              </a:rPr>
              <a:t>v</a:t>
            </a:r>
            <a:r>
              <a:rPr lang="en-US" altLang="zh-CN" dirty="0" err="1">
                <a:solidFill>
                  <a:srgbClr val="000000"/>
                </a:solidFill>
                <a:latin typeface="微软雅黑" panose="020B0503020204020204" pitchFamily="34" charset="-122"/>
                <a:ea typeface="微软雅黑" panose="020B0503020204020204" pitchFamily="34" charset="-122"/>
              </a:rPr>
              <a:t>,end</a:t>
            </a:r>
            <a:r>
              <a:rPr lang="en-US" altLang="zh-CN" dirty="0">
                <a:solidFill>
                  <a:srgbClr val="000000"/>
                </a:solidFill>
                <a:latin typeface="微软雅黑" panose="020B0503020204020204" pitchFamily="34" charset="-122"/>
                <a:ea typeface="微软雅黑" panose="020B0503020204020204" pitchFamily="34" charset="-122"/>
              </a:rPr>
              <a:t>=" ")		#</a:t>
            </a:r>
            <a:r>
              <a:rPr lang="zh-CN" altLang="zh-CN" dirty="0">
                <a:solidFill>
                  <a:srgbClr val="000000"/>
                </a:solidFill>
                <a:latin typeface="微软雅黑" panose="020B0503020204020204" pitchFamily="34" charset="-122"/>
                <a:ea typeface="微软雅黑" panose="020B0503020204020204" pitchFamily="34" charset="-122"/>
              </a:rPr>
              <a:t>访问顶点</a:t>
            </a:r>
            <a:r>
              <a:rPr lang="en-US" altLang="zh-CN" dirty="0">
                <a:solidFill>
                  <a:srgbClr val="FF0000"/>
                </a:solidFill>
                <a:latin typeface="微软雅黑" panose="020B0503020204020204" pitchFamily="34" charset="-122"/>
                <a:ea typeface="微软雅黑" panose="020B0503020204020204" pitchFamily="34" charset="-122"/>
              </a:rPr>
              <a:t>v</a:t>
            </a:r>
            <a:endParaRPr lang="zh-CN" altLang="zh-CN" dirty="0">
              <a:solidFill>
                <a:srgbClr val="FF0000"/>
              </a:solidFill>
              <a:latin typeface="微软雅黑" panose="020B0503020204020204" pitchFamily="34" charset="-122"/>
              <a:ea typeface="微软雅黑" panose="020B0503020204020204" pitchFamily="34" charset="-122"/>
            </a:endParaRPr>
          </a:p>
          <a:p>
            <a:r>
              <a:rPr lang="en-US" altLang="zh-CN" dirty="0">
                <a:solidFill>
                  <a:srgbClr val="000000"/>
                </a:solidFill>
                <a:latin typeface="微软雅黑" panose="020B0503020204020204" pitchFamily="34" charset="-122"/>
                <a:ea typeface="微软雅黑" panose="020B0503020204020204" pitchFamily="34" charset="-122"/>
              </a:rPr>
              <a:t>  visited[</a:t>
            </a:r>
            <a:r>
              <a:rPr lang="en-US" altLang="zh-CN" dirty="0">
                <a:solidFill>
                  <a:srgbClr val="FF0000"/>
                </a:solidFill>
                <a:latin typeface="微软雅黑" panose="020B0503020204020204" pitchFamily="34" charset="-122"/>
                <a:ea typeface="微软雅黑" panose="020B0503020204020204" pitchFamily="34" charset="-122"/>
              </a:rPr>
              <a:t>v</a:t>
            </a:r>
            <a:r>
              <a:rPr lang="en-US" altLang="zh-CN" dirty="0">
                <a:solidFill>
                  <a:srgbClr val="000000"/>
                </a:solidFill>
                <a:latin typeface="微软雅黑" panose="020B0503020204020204" pitchFamily="34" charset="-122"/>
                <a:ea typeface="微软雅黑" panose="020B0503020204020204" pitchFamily="34" charset="-122"/>
              </a:rPr>
              <a:t>]=1			#</a:t>
            </a:r>
            <a:r>
              <a:rPr lang="zh-CN" altLang="zh-CN" dirty="0">
                <a:solidFill>
                  <a:srgbClr val="000000"/>
                </a:solidFill>
                <a:latin typeface="微软雅黑" panose="020B0503020204020204" pitchFamily="34" charset="-122"/>
                <a:ea typeface="微软雅黑" panose="020B0503020204020204" pitchFamily="34" charset="-122"/>
              </a:rPr>
              <a:t>置已访问标记</a:t>
            </a:r>
          </a:p>
          <a:p>
            <a:r>
              <a:rPr lang="en-US" altLang="zh-CN" dirty="0">
                <a:solidFill>
                  <a:srgbClr val="000000"/>
                </a:solidFill>
                <a:latin typeface="微软雅黑" panose="020B0503020204020204" pitchFamily="34" charset="-122"/>
                <a:ea typeface="微软雅黑" panose="020B0503020204020204" pitchFamily="34" charset="-122"/>
              </a:rPr>
              <a:t>  for w in range(</a:t>
            </a:r>
            <a:r>
              <a:rPr lang="en-US" altLang="zh-CN" dirty="0" err="1">
                <a:solidFill>
                  <a:srgbClr val="000000"/>
                </a:solidFill>
                <a:latin typeface="微软雅黑" panose="020B0503020204020204" pitchFamily="34" charset="-122"/>
                <a:ea typeface="微软雅黑" panose="020B0503020204020204" pitchFamily="34" charset="-122"/>
              </a:rPr>
              <a:t>g.n</a:t>
            </a:r>
            <a:r>
              <a:rPr lang="en-US" altLang="zh-CN" dirty="0">
                <a:solidFill>
                  <a:srgbClr val="000000"/>
                </a:solidFill>
                <a:latin typeface="微软雅黑" panose="020B0503020204020204" pitchFamily="34" charset="-122"/>
                <a:ea typeface="微软雅黑" panose="020B0503020204020204" pitchFamily="34" charset="-122"/>
              </a:rPr>
              <a:t>):</a:t>
            </a:r>
            <a:endParaRPr lang="zh-CN" altLang="zh-CN" dirty="0">
              <a:solidFill>
                <a:srgbClr val="000000"/>
              </a:solidFill>
              <a:latin typeface="微软雅黑" panose="020B0503020204020204" pitchFamily="34" charset="-122"/>
              <a:ea typeface="微软雅黑" panose="020B0503020204020204" pitchFamily="34" charset="-122"/>
            </a:endParaRPr>
          </a:p>
          <a:p>
            <a:r>
              <a:rPr lang="en-US" altLang="zh-CN" dirty="0">
                <a:solidFill>
                  <a:srgbClr val="000000"/>
                </a:solidFill>
                <a:latin typeface="微软雅黑" panose="020B0503020204020204" pitchFamily="34" charset="-122"/>
                <a:ea typeface="微软雅黑" panose="020B0503020204020204" pitchFamily="34" charset="-122"/>
              </a:rPr>
              <a:t>     if </a:t>
            </a:r>
            <a:r>
              <a:rPr lang="en-US" altLang="zh-CN" dirty="0" err="1">
                <a:solidFill>
                  <a:srgbClr val="000000"/>
                </a:solidFill>
                <a:latin typeface="微软雅黑" panose="020B0503020204020204" pitchFamily="34" charset="-122"/>
                <a:ea typeface="微软雅黑" panose="020B0503020204020204" pitchFamily="34" charset="-122"/>
              </a:rPr>
              <a:t>g.edges</a:t>
            </a:r>
            <a:r>
              <a:rPr lang="en-US" altLang="zh-CN" dirty="0">
                <a:solidFill>
                  <a:srgbClr val="000000"/>
                </a:solidFill>
                <a:latin typeface="微软雅黑" panose="020B0503020204020204" pitchFamily="34" charset="-122"/>
                <a:ea typeface="微软雅黑" panose="020B0503020204020204" pitchFamily="34" charset="-122"/>
              </a:rPr>
              <a:t>[v][w]!=0 and </a:t>
            </a:r>
            <a:r>
              <a:rPr lang="en-US" altLang="zh-CN" dirty="0" err="1">
                <a:solidFill>
                  <a:srgbClr val="000000"/>
                </a:solidFill>
                <a:latin typeface="微软雅黑" panose="020B0503020204020204" pitchFamily="34" charset="-122"/>
                <a:ea typeface="微软雅黑" panose="020B0503020204020204" pitchFamily="34" charset="-122"/>
              </a:rPr>
              <a:t>g.edges</a:t>
            </a:r>
            <a:r>
              <a:rPr lang="en-US" altLang="zh-CN" dirty="0">
                <a:solidFill>
                  <a:srgbClr val="000000"/>
                </a:solidFill>
                <a:latin typeface="微软雅黑" panose="020B0503020204020204" pitchFamily="34" charset="-122"/>
                <a:ea typeface="微软雅黑" panose="020B0503020204020204" pitchFamily="34" charset="-122"/>
              </a:rPr>
              <a:t>[v][w]!=INF: </a:t>
            </a:r>
            <a:endParaRPr lang="zh-CN" altLang="zh-CN" dirty="0">
              <a:solidFill>
                <a:srgbClr val="000000"/>
              </a:solidFill>
              <a:latin typeface="微软雅黑" panose="020B0503020204020204" pitchFamily="34" charset="-122"/>
              <a:ea typeface="微软雅黑" panose="020B0503020204020204" pitchFamily="34" charset="-122"/>
            </a:endParaRPr>
          </a:p>
          <a:p>
            <a:r>
              <a:rPr lang="en-US" altLang="zh-CN" dirty="0">
                <a:solidFill>
                  <a:srgbClr val="000000"/>
                </a:solidFill>
                <a:latin typeface="微软雅黑" panose="020B0503020204020204" pitchFamily="34" charset="-122"/>
                <a:ea typeface="微软雅黑" panose="020B0503020204020204" pitchFamily="34" charset="-122"/>
              </a:rPr>
              <a:t>        if visited[w]==0:	#</a:t>
            </a:r>
            <a:r>
              <a:rPr lang="zh-CN" altLang="zh-CN" dirty="0">
                <a:solidFill>
                  <a:srgbClr val="000000"/>
                </a:solidFill>
                <a:latin typeface="微软雅黑" panose="020B0503020204020204" pitchFamily="34" charset="-122"/>
                <a:ea typeface="微软雅黑" panose="020B0503020204020204" pitchFamily="34" charset="-122"/>
              </a:rPr>
              <a:t>存在边</a:t>
            </a:r>
            <a:r>
              <a:rPr lang="en-US" altLang="zh-CN" dirty="0">
                <a:solidFill>
                  <a:srgbClr val="000000"/>
                </a:solidFill>
                <a:latin typeface="微软雅黑" panose="020B0503020204020204" pitchFamily="34" charset="-122"/>
                <a:ea typeface="微软雅黑" panose="020B0503020204020204" pitchFamily="34" charset="-122"/>
              </a:rPr>
              <a:t>&lt;</a:t>
            </a:r>
            <a:r>
              <a:rPr lang="en-US" altLang="zh-CN" dirty="0" err="1">
                <a:solidFill>
                  <a:srgbClr val="000000"/>
                </a:solidFill>
                <a:latin typeface="微软雅黑" panose="020B0503020204020204" pitchFamily="34" charset="-122"/>
                <a:ea typeface="微软雅黑" panose="020B0503020204020204" pitchFamily="34" charset="-122"/>
              </a:rPr>
              <a:t>v,w</a:t>
            </a:r>
            <a:r>
              <a:rPr lang="en-US" altLang="zh-CN" dirty="0">
                <a:solidFill>
                  <a:srgbClr val="000000"/>
                </a:solidFill>
                <a:latin typeface="微软雅黑" panose="020B0503020204020204" pitchFamily="34" charset="-122"/>
                <a:ea typeface="微软雅黑" panose="020B0503020204020204" pitchFamily="34" charset="-122"/>
              </a:rPr>
              <a:t>&gt;</a:t>
            </a:r>
            <a:r>
              <a:rPr lang="zh-CN" altLang="zh-CN" dirty="0">
                <a:solidFill>
                  <a:srgbClr val="000000"/>
                </a:solidFill>
                <a:latin typeface="微软雅黑" panose="020B0503020204020204" pitchFamily="34" charset="-122"/>
                <a:ea typeface="微软雅黑" panose="020B0503020204020204" pitchFamily="34" charset="-122"/>
              </a:rPr>
              <a:t>并且</a:t>
            </a:r>
            <a:r>
              <a:rPr lang="en-US" altLang="zh-CN" dirty="0">
                <a:solidFill>
                  <a:srgbClr val="000000"/>
                </a:solidFill>
                <a:latin typeface="微软雅黑" panose="020B0503020204020204" pitchFamily="34" charset="-122"/>
                <a:ea typeface="微软雅黑" panose="020B0503020204020204" pitchFamily="34" charset="-122"/>
              </a:rPr>
              <a:t>w</a:t>
            </a:r>
            <a:r>
              <a:rPr lang="zh-CN" altLang="zh-CN" dirty="0">
                <a:solidFill>
                  <a:srgbClr val="000000"/>
                </a:solidFill>
                <a:latin typeface="微软雅黑" panose="020B0503020204020204" pitchFamily="34" charset="-122"/>
                <a:ea typeface="微软雅黑" panose="020B0503020204020204" pitchFamily="34" charset="-122"/>
              </a:rPr>
              <a:t>没有访问过</a:t>
            </a:r>
          </a:p>
          <a:p>
            <a:r>
              <a:rPr lang="en-US" altLang="zh-CN" dirty="0">
                <a:solidFill>
                  <a:srgbClr val="000000"/>
                </a:solidFill>
                <a:latin typeface="微软雅黑" panose="020B0503020204020204" pitchFamily="34" charset="-122"/>
                <a:ea typeface="微软雅黑" panose="020B0503020204020204" pitchFamily="34" charset="-122"/>
              </a:rPr>
              <a:t>           DFS(</a:t>
            </a:r>
            <a:r>
              <a:rPr lang="en-US" altLang="zh-CN" dirty="0" err="1">
                <a:solidFill>
                  <a:srgbClr val="000000"/>
                </a:solidFill>
                <a:latin typeface="微软雅黑" panose="020B0503020204020204" pitchFamily="34" charset="-122"/>
                <a:ea typeface="微软雅黑" panose="020B0503020204020204" pitchFamily="34" charset="-122"/>
              </a:rPr>
              <a:t>g,w</a:t>
            </a:r>
            <a:r>
              <a:rPr lang="en-US" altLang="zh-CN" dirty="0">
                <a:solidFill>
                  <a:srgbClr val="000000"/>
                </a:solidFill>
                <a:latin typeface="微软雅黑" panose="020B0503020204020204" pitchFamily="34" charset="-122"/>
                <a:ea typeface="微软雅黑" panose="020B0503020204020204" pitchFamily="34" charset="-122"/>
              </a:rPr>
              <a:t>)		#</a:t>
            </a:r>
            <a:r>
              <a:rPr lang="zh-CN" altLang="zh-CN" dirty="0">
                <a:solidFill>
                  <a:srgbClr val="000000"/>
                </a:solidFill>
                <a:latin typeface="微软雅黑" panose="020B0503020204020204" pitchFamily="34" charset="-122"/>
                <a:ea typeface="微软雅黑" panose="020B0503020204020204" pitchFamily="34" charset="-122"/>
              </a:rPr>
              <a:t>从</a:t>
            </a:r>
            <a:r>
              <a:rPr lang="en-US" altLang="zh-CN" dirty="0">
                <a:solidFill>
                  <a:srgbClr val="000000"/>
                </a:solidFill>
                <a:latin typeface="微软雅黑" panose="020B0503020204020204" pitchFamily="34" charset="-122"/>
                <a:ea typeface="微软雅黑" panose="020B0503020204020204" pitchFamily="34" charset="-122"/>
              </a:rPr>
              <a:t>w</a:t>
            </a:r>
            <a:r>
              <a:rPr lang="zh-CN" altLang="zh-CN" dirty="0">
                <a:solidFill>
                  <a:srgbClr val="000000"/>
                </a:solidFill>
                <a:latin typeface="微软雅黑" panose="020B0503020204020204" pitchFamily="34" charset="-122"/>
                <a:ea typeface="微软雅黑" panose="020B0503020204020204" pitchFamily="34" charset="-122"/>
              </a:rPr>
              <a:t>开始递归遍历</a:t>
            </a:r>
          </a:p>
        </p:txBody>
      </p:sp>
      <p:sp>
        <p:nvSpPr>
          <p:cNvPr id="6" name="TextBox 5"/>
          <p:cNvSpPr txBox="1"/>
          <p:nvPr/>
        </p:nvSpPr>
        <p:spPr>
          <a:xfrm>
            <a:off x="1535780" y="6029285"/>
            <a:ext cx="2857520" cy="499624"/>
          </a:xfrm>
          <a:prstGeom prst="rect">
            <a:avLst/>
          </a:prstGeom>
          <a:noFill/>
          <a:ln w="9525">
            <a:noFill/>
            <a:miter lim="800000"/>
          </a:ln>
        </p:spPr>
        <p:txBody>
          <a:bodyPr wrap="square">
            <a:spAutoFit/>
          </a:bodyPr>
          <a:lstStyle>
            <a:defPPr>
              <a:defRPr lang="zh-CN"/>
            </a:defPPr>
            <a:lvl1pPr indent="-342900">
              <a:lnSpc>
                <a:spcPct val="150000"/>
              </a:lnSpc>
              <a:defRPr sz="2000">
                <a:solidFill>
                  <a:srgbClr val="525252"/>
                </a:solidFill>
                <a:latin typeface="Consolas" panose="020B0609020204030204" pitchFamily="49" charset="0"/>
                <a:ea typeface="楷体" panose="02010609060101010101" pitchFamily="49" charset="-122"/>
                <a:cs typeface="Consolas" panose="020B0609020204030204" pitchFamily="49" charset="0"/>
              </a:defRPr>
            </a:lvl1pPr>
          </a:lstStyle>
          <a:p>
            <a:r>
              <a:rPr lang="zh-CN" altLang="zh-CN" dirty="0">
                <a:solidFill>
                  <a:srgbClr val="000000"/>
                </a:solidFill>
                <a:latin typeface="微软雅黑" panose="020B0503020204020204" pitchFamily="34" charset="-122"/>
                <a:ea typeface="微软雅黑" panose="020B0503020204020204" pitchFamily="34" charset="-122"/>
              </a:rPr>
              <a:t>时间复杂度为</a:t>
            </a:r>
            <a:r>
              <a:rPr lang="en-US" altLang="zh-CN" dirty="0">
                <a:solidFill>
                  <a:srgbClr val="000000"/>
                </a:solidFill>
                <a:latin typeface="微软雅黑" panose="020B0503020204020204" pitchFamily="34" charset="-122"/>
                <a:ea typeface="微软雅黑" panose="020B0503020204020204" pitchFamily="34" charset="-122"/>
              </a:rPr>
              <a:t>O(n</a:t>
            </a:r>
            <a:r>
              <a:rPr lang="en-US" altLang="zh-CN" baseline="30000" dirty="0">
                <a:solidFill>
                  <a:srgbClr val="000000"/>
                </a:solidFill>
                <a:latin typeface="微软雅黑" panose="020B0503020204020204" pitchFamily="34" charset="-122"/>
                <a:ea typeface="微软雅黑" panose="020B0503020204020204" pitchFamily="34" charset="-122"/>
              </a:rPr>
              <a:t>2</a:t>
            </a:r>
            <a:r>
              <a:rPr lang="en-US" altLang="zh-CN" dirty="0">
                <a:solidFill>
                  <a:srgbClr val="000000"/>
                </a:solidFill>
                <a:latin typeface="微软雅黑" panose="020B0503020204020204" pitchFamily="34" charset="-122"/>
                <a:ea typeface="微软雅黑" panose="020B0503020204020204" pitchFamily="34" charset="-122"/>
              </a:rPr>
              <a:t>)</a:t>
            </a:r>
            <a:r>
              <a:rPr lang="zh-CN" altLang="en-US" dirty="0">
                <a:solidFill>
                  <a:srgbClr val="000000"/>
                </a:solidFill>
                <a:latin typeface="微软雅黑" panose="020B0503020204020204" pitchFamily="34" charset="-122"/>
                <a:ea typeface="微软雅黑" panose="020B0503020204020204" pitchFamily="34" charset="-122"/>
              </a:rPr>
              <a:t>。</a:t>
            </a:r>
          </a:p>
        </p:txBody>
      </p:sp>
      <p:sp>
        <p:nvSpPr>
          <p:cNvPr id="8" name="文本框 7"/>
          <p:cNvSpPr txBox="1"/>
          <p:nvPr/>
        </p:nvSpPr>
        <p:spPr>
          <a:xfrm>
            <a:off x="1073369" y="144242"/>
            <a:ext cx="2012950" cy="460375"/>
          </a:xfrm>
          <a:prstGeom prst="rect">
            <a:avLst/>
          </a:prstGeom>
          <a:noFill/>
        </p:spPr>
        <p:txBody>
          <a:bodyPr wrap="none" rtlCol="0" anchor="ctr">
            <a:spAutoFit/>
          </a:bodyPr>
          <a:lstStyle/>
          <a:p>
            <a:r>
              <a:rPr lang="en-US" altLang="zh-CN" sz="2400">
                <a:solidFill>
                  <a:schemeClr val="accent1"/>
                </a:solidFill>
                <a:latin typeface="微软雅黑" panose="020B0503020204020204" pitchFamily="34" charset="-122"/>
                <a:ea typeface="微软雅黑" panose="020B0503020204020204" pitchFamily="34" charset="-122"/>
                <a:cs typeface="Arial" panose="020B0604020202020204"/>
              </a:rPr>
              <a:t>7.3  </a:t>
            </a:r>
            <a:r>
              <a:rPr lang="zh-CN" altLang="en-US" sz="2400">
                <a:solidFill>
                  <a:schemeClr val="accent1"/>
                </a:solidFill>
                <a:latin typeface="微软雅黑" panose="020B0503020204020204" pitchFamily="34" charset="-122"/>
                <a:ea typeface="微软雅黑" panose="020B0503020204020204" pitchFamily="34" charset="-122"/>
                <a:cs typeface="Arial" panose="020B0604020202020204"/>
              </a:rPr>
              <a:t>图的遍历</a:t>
            </a:r>
          </a:p>
        </p:txBody>
      </p:sp>
      <p:sp>
        <p:nvSpPr>
          <p:cNvPr id="9" name="Text Box 5"/>
          <p:cNvSpPr txBox="1">
            <a:spLocks noChangeArrowheads="1"/>
          </p:cNvSpPr>
          <p:nvPr/>
        </p:nvSpPr>
        <p:spPr bwMode="auto">
          <a:xfrm>
            <a:off x="1038673" y="847545"/>
            <a:ext cx="4846561" cy="398780"/>
          </a:xfrm>
          <a:prstGeom prst="rect">
            <a:avLst/>
          </a:prstGeom>
          <a:noFill/>
        </p:spPr>
        <p:txBody>
          <a:bodyPr wrap="square">
            <a:spAutoFit/>
          </a:bodyPr>
          <a:lstStyle>
            <a:defPPr>
              <a:defRPr lang="zh-CN"/>
            </a:defPPr>
            <a:lvl1pPr marL="342900" marR="0" lvl="0" indent="-342900" fontAlgn="auto">
              <a:lnSpc>
                <a:spcPct val="100000"/>
              </a:lnSpc>
              <a:spcBef>
                <a:spcPts val="0"/>
              </a:spcBef>
              <a:spcAft>
                <a:spcPts val="0"/>
              </a:spcAft>
              <a:buClrTx/>
              <a:buSzTx/>
              <a:buFont typeface="Wingdings" panose="05000000000000000000" pitchFamily="2" charset="2"/>
              <a:buChar char="l"/>
              <a:defRPr kumimoji="0" sz="2000" b="0" i="0" u="none" strike="noStrike" cap="none" spc="0" normalizeH="0" baseline="0">
                <a:ln>
                  <a:noFill/>
                </a:ln>
                <a:solidFill>
                  <a:srgbClr val="A5A5A5">
                    <a:lumMod val="50000"/>
                  </a:srgbClr>
                </a:solidFill>
                <a:effectLst/>
                <a:uLnTx/>
                <a:uFillTx/>
                <a:latin typeface="思源黑体 CN Heavy" panose="020B0A00000000000000" pitchFamily="34" charset="-122"/>
                <a:ea typeface="思源黑体 CN Heavy" panose="020B0A00000000000000" pitchFamily="34" charset="-122"/>
              </a:defRPr>
            </a:lvl1pPr>
          </a:lstStyle>
          <a:p>
            <a:r>
              <a:rPr lang="en-US" altLang="zh-CN">
                <a:solidFill>
                  <a:srgbClr val="000000"/>
                </a:solidFill>
                <a:latin typeface="微软雅黑" panose="020B0503020204020204" pitchFamily="34" charset="-122"/>
                <a:ea typeface="微软雅黑" panose="020B0503020204020204" pitchFamily="34" charset="-122"/>
              </a:rPr>
              <a:t>7.3.2 </a:t>
            </a:r>
            <a:r>
              <a:rPr lang="zh-CN" altLang="en-US">
                <a:solidFill>
                  <a:srgbClr val="000000"/>
                </a:solidFill>
                <a:latin typeface="微软雅黑" panose="020B0503020204020204" pitchFamily="34" charset="-122"/>
                <a:ea typeface="微软雅黑" panose="020B0503020204020204" pitchFamily="34" charset="-122"/>
              </a:rPr>
              <a:t>深度优先遍历</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0-#ppt_w/2"/>
                                          </p:val>
                                        </p:tav>
                                        <p:tav tm="100000">
                                          <p:val>
                                            <p:strVal val="#ppt_x"/>
                                          </p:val>
                                        </p:tav>
                                      </p:tavLst>
                                    </p:anim>
                                    <p:anim calcmode="lin" valueType="num">
                                      <p:cBhvr additive="base">
                                        <p:cTn id="12" dur="500" fill="hold"/>
                                        <p:tgtEl>
                                          <p:spTgt spid="9"/>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fade">
                                      <p:cBhvr>
                                        <p:cTn id="16" dur="500"/>
                                        <p:tgtEl>
                                          <p:spTgt spid="3"/>
                                        </p:tgtEl>
                                      </p:cBhvr>
                                    </p:animEffect>
                                  </p:childTnLst>
                                </p:cTn>
                              </p:par>
                            </p:childTnLst>
                          </p:cTn>
                        </p:par>
                        <p:par>
                          <p:cTn id="17" fill="hold">
                            <p:stCondLst>
                              <p:cond delay="1500"/>
                            </p:stCondLst>
                            <p:childTnLst>
                              <p:par>
                                <p:cTn id="18" presetID="10" presetClass="entr" presetSubtype="0" fill="hold" grpId="0" nodeType="after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childTnLst>
                          </p:cTn>
                        </p:par>
                        <p:par>
                          <p:cTn id="21" fill="hold">
                            <p:stCondLst>
                              <p:cond delay="2000"/>
                            </p:stCondLst>
                            <p:childTnLst>
                              <p:par>
                                <p:cTn id="22" presetID="10" presetClass="entr" presetSubtype="0" fill="hold" grpId="0" nodeType="after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bldLvl="0" animBg="1"/>
      <p:bldP spid="6" grpId="0"/>
      <p:bldP spid="8" grpId="0"/>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69" name="Rectangle 57"/>
          <p:cNvSpPr>
            <a:spLocks noChangeArrowheads="1"/>
          </p:cNvSpPr>
          <p:nvPr>
            <p:custDataLst>
              <p:tags r:id="rId1"/>
            </p:custDataLst>
          </p:nvPr>
        </p:nvSpPr>
        <p:spPr bwMode="auto">
          <a:xfrm>
            <a:off x="1524001" y="-184666"/>
            <a:ext cx="184731" cy="369332"/>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solidFill>
                <a:schemeClr val="dk1"/>
              </a:solidFill>
            </a:endParaRPr>
          </a:p>
        </p:txBody>
      </p:sp>
      <p:sp>
        <p:nvSpPr>
          <p:cNvPr id="13438" name="Rectangle 126"/>
          <p:cNvSpPr>
            <a:spLocks noChangeArrowheads="1"/>
          </p:cNvSpPr>
          <p:nvPr>
            <p:custDataLst>
              <p:tags r:id="rId2"/>
            </p:custDataLst>
          </p:nvPr>
        </p:nvSpPr>
        <p:spPr bwMode="auto">
          <a:xfrm>
            <a:off x="1524001" y="-184666"/>
            <a:ext cx="184731" cy="369332"/>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solidFill>
                <a:schemeClr val="dk1"/>
              </a:solidFill>
            </a:endParaRPr>
          </a:p>
        </p:txBody>
      </p:sp>
      <p:sp>
        <p:nvSpPr>
          <p:cNvPr id="13437" name="AutoShape 125"/>
          <p:cNvSpPr>
            <a:spLocks noChangeAspect="1" noChangeArrowheads="1" noTextEdit="1"/>
          </p:cNvSpPr>
          <p:nvPr/>
        </p:nvSpPr>
        <p:spPr bwMode="auto">
          <a:xfrm>
            <a:off x="1801067" y="3854577"/>
            <a:ext cx="2682558" cy="2747328"/>
          </a:xfrm>
          <a:prstGeom prst="rect">
            <a:avLst/>
          </a:prstGeom>
          <a:noFill/>
        </p:spPr>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13436" name="Oval 124"/>
          <p:cNvSpPr>
            <a:spLocks noChangeArrowheads="1"/>
          </p:cNvSpPr>
          <p:nvPr>
            <p:custDataLst>
              <p:tags r:id="rId3"/>
            </p:custDataLst>
          </p:nvPr>
        </p:nvSpPr>
        <p:spPr bwMode="auto">
          <a:xfrm>
            <a:off x="3001867" y="4003067"/>
            <a:ext cx="336940" cy="367174"/>
          </a:xfrm>
          <a:prstGeom prst="ellipse">
            <a:avLst/>
          </a:prstGeom>
          <a:gradFill>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5"/>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algn="ctr" fontAlgn="base">
              <a:spcBef>
                <a:spcPct val="0"/>
              </a:spcBef>
              <a:spcAft>
                <a:spcPct val="0"/>
              </a:spcAft>
            </a:pPr>
            <a:r>
              <a:rPr lang="en-US" altLang="zh-CN" sz="1600">
                <a:solidFill>
                  <a:srgbClr val="FFFFFF"/>
                </a:solidFill>
                <a:latin typeface="微软雅黑" panose="020B0503020204020204" pitchFamily="34" charset="-122"/>
                <a:ea typeface="微软雅黑" panose="020B0503020204020204" pitchFamily="34" charset="-122"/>
                <a:cs typeface="Consolas" panose="020B0609020204030204" pitchFamily="49" charset="0"/>
              </a:rPr>
              <a:t>1</a:t>
            </a:r>
          </a:p>
        </p:txBody>
      </p:sp>
      <p:sp>
        <p:nvSpPr>
          <p:cNvPr id="13435" name="Oval 123"/>
          <p:cNvSpPr>
            <a:spLocks noChangeArrowheads="1"/>
          </p:cNvSpPr>
          <p:nvPr>
            <p:custDataLst>
              <p:tags r:id="rId4"/>
            </p:custDataLst>
          </p:nvPr>
        </p:nvSpPr>
        <p:spPr bwMode="auto">
          <a:xfrm>
            <a:off x="3001867" y="6043045"/>
            <a:ext cx="336940" cy="367174"/>
          </a:xfrm>
          <a:prstGeom prst="ellipse">
            <a:avLst/>
          </a:prstGeom>
          <a:gradFill>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5"/>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algn="ctr" fontAlgn="base">
              <a:spcBef>
                <a:spcPct val="0"/>
              </a:spcBef>
              <a:spcAft>
                <a:spcPct val="0"/>
              </a:spcAft>
            </a:pPr>
            <a:r>
              <a:rPr lang="en-US" altLang="zh-CN" sz="1600">
                <a:solidFill>
                  <a:srgbClr val="FFFFFF"/>
                </a:solidFill>
                <a:latin typeface="Consolas" panose="020B0609020204030204" pitchFamily="49" charset="0"/>
                <a:ea typeface="楷体" panose="02010609060101010101" pitchFamily="49" charset="-122"/>
                <a:cs typeface="Consolas" panose="020B0609020204030204" pitchFamily="49" charset="0"/>
              </a:rPr>
              <a:t>4</a:t>
            </a:r>
          </a:p>
        </p:txBody>
      </p:sp>
      <p:sp>
        <p:nvSpPr>
          <p:cNvPr id="13434" name="Oval 122"/>
          <p:cNvSpPr>
            <a:spLocks noChangeArrowheads="1"/>
          </p:cNvSpPr>
          <p:nvPr>
            <p:custDataLst>
              <p:tags r:id="rId5"/>
            </p:custDataLst>
          </p:nvPr>
        </p:nvSpPr>
        <p:spPr bwMode="auto">
          <a:xfrm>
            <a:off x="2067723" y="5061394"/>
            <a:ext cx="336940" cy="367174"/>
          </a:xfrm>
          <a:prstGeom prst="ellipse">
            <a:avLst/>
          </a:prstGeom>
          <a:gradFill>
            <a:gsLst>
              <a:gs pos="0">
                <a:schemeClr val="accent6">
                  <a:lumMod val="110000"/>
                  <a:satMod val="105000"/>
                  <a:tint val="67000"/>
                </a:schemeClr>
              </a:gs>
              <a:gs pos="50000">
                <a:schemeClr val="accent6">
                  <a:lumMod val="105000"/>
                  <a:satMod val="103000"/>
                  <a:tint val="73000"/>
                </a:schemeClr>
              </a:gs>
              <a:gs pos="100000">
                <a:schemeClr val="accent6">
                  <a:lumMod val="105000"/>
                  <a:satMod val="109000"/>
                  <a:tint val="81000"/>
                </a:schemeClr>
              </a:gs>
              <a:gs pos="0">
                <a:srgbClr val="3B3E4D">
                  <a:lumMod val="90000"/>
                  <a:lumOff val="10000"/>
                </a:srgbClr>
              </a:gs>
              <a:gs pos="50000">
                <a:srgbClr val="3B3E4D">
                  <a:lumMod val="95000"/>
                  <a:lumOff val="5000"/>
                </a:srgbClr>
              </a:gs>
              <a:gs pos="100000">
                <a:srgbClr val="3B3E4D">
                  <a:lumMod val="95000"/>
                  <a:lumOff val="5000"/>
                </a:srgbClr>
              </a:gs>
            </a:gsLst>
            <a:lin ang="5400000" scaled="0"/>
          </a:gradFill>
          <a:ln>
            <a:solidFill>
              <a:schemeClr val="accent6"/>
            </a:solidFill>
          </a:ln>
        </p:spPr>
        <p:style>
          <a:lnRef idx="1">
            <a:schemeClr val="accent6"/>
          </a:lnRef>
          <a:fillRef idx="2">
            <a:schemeClr val="accent6"/>
          </a:fillRef>
          <a:effectRef idx="1">
            <a:schemeClr val="accent6"/>
          </a:effectRef>
          <a:fontRef idx="minor">
            <a:schemeClr val="dk1"/>
          </a:fontRef>
        </p:style>
        <p:txBody>
          <a:bodyPr vert="horz" wrap="square" lIns="0" tIns="0" rIns="0" bIns="0" numCol="1" anchor="t" anchorCtr="0" compatLnSpc="1"/>
          <a:lstStyle/>
          <a:p>
            <a:pPr algn="ctr" fontAlgn="base">
              <a:spcBef>
                <a:spcPct val="0"/>
              </a:spcBef>
              <a:spcAft>
                <a:spcPct val="0"/>
              </a:spcAft>
            </a:pPr>
            <a:r>
              <a:rPr lang="en-US" altLang="zh-CN" sz="1600">
                <a:solidFill>
                  <a:srgbClr val="FFFFFF"/>
                </a:solidFill>
                <a:latin typeface="微软雅黑" panose="020B0503020204020204" pitchFamily="34" charset="-122"/>
                <a:ea typeface="微软雅黑" panose="020B0503020204020204" pitchFamily="34" charset="-122"/>
                <a:cs typeface="Consolas" panose="020B0609020204030204" pitchFamily="49" charset="0"/>
              </a:rPr>
              <a:t>0</a:t>
            </a:r>
          </a:p>
        </p:txBody>
      </p:sp>
      <p:sp>
        <p:nvSpPr>
          <p:cNvPr id="13433" name="Oval 121"/>
          <p:cNvSpPr>
            <a:spLocks noChangeArrowheads="1"/>
          </p:cNvSpPr>
          <p:nvPr>
            <p:custDataLst>
              <p:tags r:id="rId6"/>
            </p:custDataLst>
          </p:nvPr>
        </p:nvSpPr>
        <p:spPr bwMode="auto">
          <a:xfrm>
            <a:off x="3001867" y="5061394"/>
            <a:ext cx="336940" cy="367174"/>
          </a:xfrm>
          <a:prstGeom prst="ellipse">
            <a:avLst/>
          </a:prstGeom>
          <a:gradFill>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5"/>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algn="ctr" fontAlgn="base">
              <a:spcBef>
                <a:spcPct val="0"/>
              </a:spcBef>
              <a:spcAft>
                <a:spcPct val="0"/>
              </a:spcAft>
            </a:pPr>
            <a:r>
              <a:rPr lang="en-US" altLang="zh-CN" sz="1600">
                <a:solidFill>
                  <a:srgbClr val="FFFFFF"/>
                </a:solidFill>
                <a:latin typeface="微软雅黑" panose="020B0503020204020204" pitchFamily="34" charset="-122"/>
                <a:ea typeface="微软雅黑" panose="020B0503020204020204" pitchFamily="34" charset="-122"/>
                <a:cs typeface="Consolas" panose="020B0609020204030204" pitchFamily="49" charset="0"/>
              </a:rPr>
              <a:t>2</a:t>
            </a:r>
          </a:p>
        </p:txBody>
      </p:sp>
      <p:sp>
        <p:nvSpPr>
          <p:cNvPr id="13432" name="Oval 120"/>
          <p:cNvSpPr>
            <a:spLocks noChangeArrowheads="1"/>
          </p:cNvSpPr>
          <p:nvPr>
            <p:custDataLst>
              <p:tags r:id="rId7"/>
            </p:custDataLst>
          </p:nvPr>
        </p:nvSpPr>
        <p:spPr bwMode="auto">
          <a:xfrm>
            <a:off x="3992167" y="5061394"/>
            <a:ext cx="336940" cy="367174"/>
          </a:xfrm>
          <a:prstGeom prst="ellipse">
            <a:avLst/>
          </a:prstGeom>
          <a:gradFill>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5"/>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algn="ctr" fontAlgn="base">
              <a:spcBef>
                <a:spcPct val="0"/>
              </a:spcBef>
              <a:spcAft>
                <a:spcPct val="0"/>
              </a:spcAft>
            </a:pPr>
            <a:r>
              <a:rPr lang="en-US" altLang="zh-CN" sz="1600">
                <a:solidFill>
                  <a:srgbClr val="FFFFFF"/>
                </a:solidFill>
                <a:latin typeface="微软雅黑" panose="020B0503020204020204" pitchFamily="34" charset="-122"/>
                <a:ea typeface="微软雅黑" panose="020B0503020204020204" pitchFamily="34" charset="-122"/>
                <a:cs typeface="Consolas" panose="020B0609020204030204" pitchFamily="49" charset="0"/>
              </a:rPr>
              <a:t>3</a:t>
            </a:r>
          </a:p>
        </p:txBody>
      </p:sp>
      <p:sp>
        <p:nvSpPr>
          <p:cNvPr id="13431" name="AutoShape 119"/>
          <p:cNvSpPr>
            <a:spLocks noChangeShapeType="1"/>
          </p:cNvSpPr>
          <p:nvPr>
            <p:custDataLst>
              <p:tags r:id="rId8"/>
            </p:custDataLst>
          </p:nvPr>
        </p:nvSpPr>
        <p:spPr bwMode="auto">
          <a:xfrm flipV="1">
            <a:off x="2310016" y="4270060"/>
            <a:ext cx="715997" cy="820743"/>
          </a:xfrm>
          <a:prstGeom prst="straightConnector1">
            <a:avLst/>
          </a:prstGeom>
          <a:ln w="19050">
            <a:solidFill>
              <a:schemeClr val="dk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13430" name="AutoShape 118"/>
          <p:cNvSpPr>
            <a:spLocks noChangeShapeType="1"/>
          </p:cNvSpPr>
          <p:nvPr>
            <p:custDataLst>
              <p:tags r:id="rId9"/>
            </p:custDataLst>
          </p:nvPr>
        </p:nvSpPr>
        <p:spPr bwMode="auto">
          <a:xfrm>
            <a:off x="2394251" y="5244981"/>
            <a:ext cx="612323" cy="1080"/>
          </a:xfrm>
          <a:prstGeom prst="straightConnector1">
            <a:avLst/>
          </a:prstGeom>
          <a:ln w="19050">
            <a:solidFill>
              <a:schemeClr val="dk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13429" name="Oval 117"/>
          <p:cNvSpPr>
            <a:spLocks noChangeArrowheads="1"/>
          </p:cNvSpPr>
          <p:nvPr>
            <p:custDataLst>
              <p:tags r:id="rId10"/>
            </p:custDataLst>
          </p:nvPr>
        </p:nvSpPr>
        <p:spPr bwMode="auto">
          <a:xfrm>
            <a:off x="3992167" y="4003067"/>
            <a:ext cx="336940" cy="367174"/>
          </a:xfrm>
          <a:prstGeom prst="ellipse">
            <a:avLst/>
          </a:prstGeom>
          <a:gradFill>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5"/>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algn="ctr" fontAlgn="base">
              <a:spcBef>
                <a:spcPct val="0"/>
              </a:spcBef>
              <a:spcAft>
                <a:spcPct val="0"/>
              </a:spcAft>
            </a:pPr>
            <a:r>
              <a:rPr lang="en-US" altLang="zh-CN" sz="1600">
                <a:solidFill>
                  <a:srgbClr val="FFFFFF"/>
                </a:solidFill>
                <a:latin typeface="微软雅黑" panose="020B0503020204020204" pitchFamily="34" charset="-122"/>
                <a:ea typeface="微软雅黑" panose="020B0503020204020204" pitchFamily="34" charset="-122"/>
                <a:cs typeface="Consolas" panose="020B0609020204030204" pitchFamily="49" charset="0"/>
              </a:rPr>
              <a:t>5</a:t>
            </a:r>
          </a:p>
        </p:txBody>
      </p:sp>
      <p:sp>
        <p:nvSpPr>
          <p:cNvPr id="13428" name="AutoShape 116"/>
          <p:cNvSpPr>
            <a:spLocks noChangeShapeType="1"/>
          </p:cNvSpPr>
          <p:nvPr>
            <p:custDataLst>
              <p:tags r:id="rId11"/>
            </p:custDataLst>
          </p:nvPr>
        </p:nvSpPr>
        <p:spPr bwMode="auto">
          <a:xfrm>
            <a:off x="3328395" y="4190531"/>
            <a:ext cx="673879" cy="1080"/>
          </a:xfrm>
          <a:prstGeom prst="straightConnector1">
            <a:avLst/>
          </a:prstGeom>
          <a:ln w="19050">
            <a:solidFill>
              <a:schemeClr val="dk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13427" name="AutoShape 115"/>
          <p:cNvSpPr>
            <a:spLocks noChangeShapeType="1"/>
          </p:cNvSpPr>
          <p:nvPr>
            <p:custDataLst>
              <p:tags r:id="rId12"/>
            </p:custDataLst>
          </p:nvPr>
        </p:nvSpPr>
        <p:spPr bwMode="auto">
          <a:xfrm flipV="1">
            <a:off x="3274103" y="4341200"/>
            <a:ext cx="784033" cy="826142"/>
          </a:xfrm>
          <a:prstGeom prst="straightConnector1">
            <a:avLst/>
          </a:prstGeom>
          <a:ln w="19050">
            <a:solidFill>
              <a:schemeClr val="dk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13426" name="AutoShape 114"/>
          <p:cNvSpPr>
            <a:spLocks noChangeShapeType="1"/>
          </p:cNvSpPr>
          <p:nvPr>
            <p:custDataLst>
              <p:tags r:id="rId13"/>
            </p:custDataLst>
          </p:nvPr>
        </p:nvSpPr>
        <p:spPr bwMode="auto">
          <a:xfrm>
            <a:off x="3185454" y="5459346"/>
            <a:ext cx="1080" cy="614477"/>
          </a:xfrm>
          <a:prstGeom prst="straightConnector1">
            <a:avLst/>
          </a:prstGeom>
          <a:ln w="19050">
            <a:solidFill>
              <a:schemeClr val="dk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13425" name="AutoShape 113"/>
          <p:cNvSpPr>
            <a:spLocks noChangeShapeType="1"/>
          </p:cNvSpPr>
          <p:nvPr>
            <p:custDataLst>
              <p:tags r:id="rId14"/>
            </p:custDataLst>
          </p:nvPr>
        </p:nvSpPr>
        <p:spPr bwMode="auto">
          <a:xfrm>
            <a:off x="3327508" y="5244981"/>
            <a:ext cx="673879" cy="1080"/>
          </a:xfrm>
          <a:prstGeom prst="straightConnector1">
            <a:avLst/>
          </a:prstGeom>
          <a:ln w="19050">
            <a:solidFill>
              <a:schemeClr val="dk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13424" name="AutoShape 112"/>
          <p:cNvSpPr>
            <a:spLocks noChangeShapeType="1"/>
          </p:cNvSpPr>
          <p:nvPr>
            <p:custDataLst>
              <p:tags r:id="rId15"/>
            </p:custDataLst>
          </p:nvPr>
        </p:nvSpPr>
        <p:spPr bwMode="auto">
          <a:xfrm flipV="1">
            <a:off x="3274840" y="5353861"/>
            <a:ext cx="755954" cy="752707"/>
          </a:xfrm>
          <a:prstGeom prst="straightConnector1">
            <a:avLst/>
          </a:prstGeom>
          <a:ln w="19050">
            <a:solidFill>
              <a:schemeClr val="dk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13423" name="Freeform 111"/>
          <p:cNvSpPr/>
          <p:nvPr/>
        </p:nvSpPr>
        <p:spPr bwMode="auto">
          <a:xfrm>
            <a:off x="1763179" y="3863217"/>
            <a:ext cx="2657720" cy="1442779"/>
          </a:xfrm>
          <a:custGeom>
            <a:avLst/>
            <a:gdLst/>
            <a:ahLst/>
            <a:cxnLst>
              <a:cxn ang="0">
                <a:pos x="0" y="1308"/>
              </a:cxn>
              <a:cxn ang="0">
                <a:pos x="187" y="1308"/>
              </a:cxn>
              <a:cxn ang="0">
                <a:pos x="234" y="1138"/>
              </a:cxn>
              <a:cxn ang="0">
                <a:pos x="383" y="1042"/>
              </a:cxn>
              <a:cxn ang="0">
                <a:pos x="562" y="986"/>
              </a:cxn>
              <a:cxn ang="0">
                <a:pos x="954" y="556"/>
              </a:cxn>
              <a:cxn ang="0">
                <a:pos x="1056" y="328"/>
              </a:cxn>
              <a:cxn ang="0">
                <a:pos x="1234" y="41"/>
              </a:cxn>
              <a:cxn ang="0">
                <a:pos x="1468" y="79"/>
              </a:cxn>
              <a:cxn ang="0">
                <a:pos x="1692" y="228"/>
              </a:cxn>
              <a:cxn ang="0">
                <a:pos x="2001" y="210"/>
              </a:cxn>
              <a:cxn ang="0">
                <a:pos x="2197" y="41"/>
              </a:cxn>
              <a:cxn ang="0">
                <a:pos x="2390" y="107"/>
              </a:cxn>
              <a:cxn ang="0">
                <a:pos x="2450" y="406"/>
              </a:cxn>
              <a:cxn ang="0">
                <a:pos x="2321" y="580"/>
              </a:cxn>
            </a:cxnLst>
            <a:rect l="0" t="0" r="r" b="b"/>
            <a:pathLst>
              <a:path w="2461" h="1336">
                <a:moveTo>
                  <a:pt x="0" y="1308"/>
                </a:moveTo>
                <a:cubicBezTo>
                  <a:pt x="74" y="1322"/>
                  <a:pt x="148" y="1336"/>
                  <a:pt x="187" y="1308"/>
                </a:cubicBezTo>
                <a:cubicBezTo>
                  <a:pt x="226" y="1280"/>
                  <a:pt x="201" y="1182"/>
                  <a:pt x="234" y="1138"/>
                </a:cubicBezTo>
                <a:cubicBezTo>
                  <a:pt x="267" y="1094"/>
                  <a:pt x="328" y="1067"/>
                  <a:pt x="383" y="1042"/>
                </a:cubicBezTo>
                <a:cubicBezTo>
                  <a:pt x="438" y="1017"/>
                  <a:pt x="467" y="1067"/>
                  <a:pt x="562" y="986"/>
                </a:cubicBezTo>
                <a:cubicBezTo>
                  <a:pt x="657" y="905"/>
                  <a:pt x="872" y="666"/>
                  <a:pt x="954" y="556"/>
                </a:cubicBezTo>
                <a:cubicBezTo>
                  <a:pt x="1036" y="446"/>
                  <a:pt x="1009" y="414"/>
                  <a:pt x="1056" y="328"/>
                </a:cubicBezTo>
                <a:cubicBezTo>
                  <a:pt x="1103" y="242"/>
                  <a:pt x="1165" y="82"/>
                  <a:pt x="1234" y="41"/>
                </a:cubicBezTo>
                <a:cubicBezTo>
                  <a:pt x="1303" y="0"/>
                  <a:pt x="1392" y="48"/>
                  <a:pt x="1468" y="79"/>
                </a:cubicBezTo>
                <a:cubicBezTo>
                  <a:pt x="1544" y="110"/>
                  <a:pt x="1603" y="206"/>
                  <a:pt x="1692" y="228"/>
                </a:cubicBezTo>
                <a:cubicBezTo>
                  <a:pt x="1781" y="250"/>
                  <a:pt x="1917" y="241"/>
                  <a:pt x="2001" y="210"/>
                </a:cubicBezTo>
                <a:cubicBezTo>
                  <a:pt x="2085" y="179"/>
                  <a:pt x="2132" y="58"/>
                  <a:pt x="2197" y="41"/>
                </a:cubicBezTo>
                <a:cubicBezTo>
                  <a:pt x="2262" y="24"/>
                  <a:pt x="2348" y="46"/>
                  <a:pt x="2390" y="107"/>
                </a:cubicBezTo>
                <a:cubicBezTo>
                  <a:pt x="2432" y="168"/>
                  <a:pt x="2461" y="327"/>
                  <a:pt x="2450" y="406"/>
                </a:cubicBezTo>
                <a:cubicBezTo>
                  <a:pt x="2439" y="485"/>
                  <a:pt x="2348" y="544"/>
                  <a:pt x="2321" y="580"/>
                </a:cubicBezTo>
              </a:path>
            </a:pathLst>
          </a:custGeom>
          <a:noFill/>
          <a:ln w="28575">
            <a:solidFill>
              <a:srgbClr val="FF0000"/>
            </a:solidFill>
            <a:round/>
            <a:tailEnd type="none" w="sm" len="sm"/>
          </a:ln>
        </p:spPr>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13422" name="Freeform 110"/>
          <p:cNvSpPr/>
          <p:nvPr/>
        </p:nvSpPr>
        <p:spPr bwMode="auto">
          <a:xfrm>
            <a:off x="2515894" y="4334064"/>
            <a:ext cx="1751654" cy="811023"/>
          </a:xfrm>
          <a:custGeom>
            <a:avLst/>
            <a:gdLst/>
            <a:ahLst/>
            <a:cxnLst>
              <a:cxn ang="0">
                <a:pos x="1622" y="148"/>
              </a:cxn>
              <a:cxn ang="0">
                <a:pos x="1409" y="157"/>
              </a:cxn>
              <a:cxn ang="0">
                <a:pos x="1211" y="17"/>
              </a:cxn>
              <a:cxn ang="0">
                <a:pos x="840" y="57"/>
              </a:cxn>
              <a:cxn ang="0">
                <a:pos x="622" y="157"/>
              </a:cxn>
              <a:cxn ang="0">
                <a:pos x="446" y="185"/>
              </a:cxn>
              <a:cxn ang="0">
                <a:pos x="0" y="751"/>
              </a:cxn>
            </a:cxnLst>
            <a:rect l="0" t="0" r="r" b="b"/>
            <a:pathLst>
              <a:path w="1622" h="751">
                <a:moveTo>
                  <a:pt x="1622" y="148"/>
                </a:moveTo>
                <a:cubicBezTo>
                  <a:pt x="1587" y="148"/>
                  <a:pt x="1477" y="179"/>
                  <a:pt x="1409" y="157"/>
                </a:cubicBezTo>
                <a:cubicBezTo>
                  <a:pt x="1341" y="135"/>
                  <a:pt x="1306" y="34"/>
                  <a:pt x="1211" y="17"/>
                </a:cubicBezTo>
                <a:cubicBezTo>
                  <a:pt x="1116" y="0"/>
                  <a:pt x="938" y="34"/>
                  <a:pt x="840" y="57"/>
                </a:cubicBezTo>
                <a:cubicBezTo>
                  <a:pt x="742" y="80"/>
                  <a:pt x="688" y="136"/>
                  <a:pt x="622" y="157"/>
                </a:cubicBezTo>
                <a:cubicBezTo>
                  <a:pt x="556" y="178"/>
                  <a:pt x="550" y="86"/>
                  <a:pt x="446" y="185"/>
                </a:cubicBezTo>
                <a:cubicBezTo>
                  <a:pt x="342" y="284"/>
                  <a:pt x="93" y="633"/>
                  <a:pt x="0" y="751"/>
                </a:cubicBezTo>
              </a:path>
            </a:pathLst>
          </a:custGeom>
          <a:noFill/>
          <a:ln w="28575">
            <a:solidFill>
              <a:srgbClr val="FF0000"/>
            </a:solidFill>
            <a:prstDash val="dash"/>
            <a:round/>
            <a:tailEnd type="none" w="sm" len="sm"/>
          </a:ln>
        </p:spPr>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13421" name="AutoShape 109"/>
          <p:cNvSpPr>
            <a:spLocks noChangeShapeType="1"/>
          </p:cNvSpPr>
          <p:nvPr/>
        </p:nvSpPr>
        <p:spPr bwMode="auto">
          <a:xfrm flipH="1" flipV="1">
            <a:off x="1897091" y="5152647"/>
            <a:ext cx="192228" cy="49677"/>
          </a:xfrm>
          <a:prstGeom prst="straightConnector1">
            <a:avLst/>
          </a:prstGeom>
          <a:noFill/>
          <a:ln w="38100">
            <a:solidFill>
              <a:srgbClr val="009900"/>
            </a:solidFill>
            <a:round/>
            <a:tailEnd type="none" w="sm" len="sm"/>
          </a:ln>
        </p:spPr>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13420" name="AutoShape 108"/>
          <p:cNvSpPr>
            <a:spLocks noChangeShapeType="1"/>
          </p:cNvSpPr>
          <p:nvPr/>
        </p:nvSpPr>
        <p:spPr bwMode="auto">
          <a:xfrm flipH="1" flipV="1">
            <a:off x="2846354" y="4099721"/>
            <a:ext cx="192228" cy="49677"/>
          </a:xfrm>
          <a:prstGeom prst="straightConnector1">
            <a:avLst/>
          </a:prstGeom>
          <a:noFill/>
          <a:ln w="38100">
            <a:solidFill>
              <a:srgbClr val="009900"/>
            </a:solidFill>
            <a:round/>
            <a:tailEnd type="none" w="sm" len="sm"/>
          </a:ln>
        </p:spPr>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13419" name="AutoShape 107"/>
          <p:cNvSpPr>
            <a:spLocks noChangeShapeType="1"/>
          </p:cNvSpPr>
          <p:nvPr/>
        </p:nvSpPr>
        <p:spPr bwMode="auto">
          <a:xfrm flipH="1" flipV="1">
            <a:off x="3938168" y="3902094"/>
            <a:ext cx="128512" cy="170628"/>
          </a:xfrm>
          <a:prstGeom prst="straightConnector1">
            <a:avLst/>
          </a:prstGeom>
          <a:noFill/>
          <a:ln w="38100">
            <a:solidFill>
              <a:srgbClr val="009900"/>
            </a:solidFill>
            <a:round/>
            <a:tailEnd type="none" w="sm" len="sm"/>
          </a:ln>
        </p:spPr>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13418" name="AutoShape 106"/>
          <p:cNvSpPr>
            <a:spLocks noChangeShapeType="1"/>
          </p:cNvSpPr>
          <p:nvPr/>
        </p:nvSpPr>
        <p:spPr bwMode="auto">
          <a:xfrm flipH="1" flipV="1">
            <a:off x="4283747" y="5420468"/>
            <a:ext cx="128512" cy="231104"/>
          </a:xfrm>
          <a:prstGeom prst="straightConnector1">
            <a:avLst/>
          </a:prstGeom>
          <a:noFill/>
          <a:ln w="38100">
            <a:solidFill>
              <a:srgbClr val="009900"/>
            </a:solidFill>
            <a:round/>
            <a:tailEnd type="none" w="sm" len="sm"/>
          </a:ln>
        </p:spPr>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13417" name="AutoShape 105"/>
          <p:cNvSpPr>
            <a:spLocks noChangeShapeType="1"/>
          </p:cNvSpPr>
          <p:nvPr/>
        </p:nvSpPr>
        <p:spPr bwMode="auto">
          <a:xfrm>
            <a:off x="3184374" y="4837308"/>
            <a:ext cx="1080" cy="251622"/>
          </a:xfrm>
          <a:prstGeom prst="straightConnector1">
            <a:avLst/>
          </a:prstGeom>
          <a:noFill/>
          <a:ln w="38100">
            <a:solidFill>
              <a:srgbClr val="009900"/>
            </a:solidFill>
            <a:round/>
            <a:tailEnd type="none" w="sm" len="sm"/>
          </a:ln>
        </p:spPr>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13416" name="AutoShape 104"/>
          <p:cNvSpPr>
            <a:spLocks noChangeShapeType="1"/>
          </p:cNvSpPr>
          <p:nvPr/>
        </p:nvSpPr>
        <p:spPr bwMode="auto">
          <a:xfrm flipH="1" flipV="1">
            <a:off x="3311806" y="6399959"/>
            <a:ext cx="129592" cy="177108"/>
          </a:xfrm>
          <a:prstGeom prst="straightConnector1">
            <a:avLst/>
          </a:prstGeom>
          <a:noFill/>
          <a:ln w="38100">
            <a:solidFill>
              <a:srgbClr val="009900"/>
            </a:solidFill>
            <a:round/>
            <a:tailEnd type="none" w="sm" len="sm"/>
          </a:ln>
        </p:spPr>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13415" name="Freeform 103"/>
          <p:cNvSpPr/>
          <p:nvPr/>
        </p:nvSpPr>
        <p:spPr bwMode="auto">
          <a:xfrm>
            <a:off x="1763180" y="5343794"/>
            <a:ext cx="1149051" cy="181427"/>
          </a:xfrm>
          <a:custGeom>
            <a:avLst/>
            <a:gdLst/>
            <a:ahLst/>
            <a:cxnLst>
              <a:cxn ang="0">
                <a:pos x="1064" y="29"/>
              </a:cxn>
              <a:cxn ang="0">
                <a:pos x="767" y="15"/>
              </a:cxn>
              <a:cxn ang="0">
                <a:pos x="627" y="121"/>
              </a:cxn>
              <a:cxn ang="0">
                <a:pos x="405" y="158"/>
              </a:cxn>
              <a:cxn ang="0">
                <a:pos x="210" y="60"/>
              </a:cxn>
              <a:cxn ang="0">
                <a:pos x="0" y="67"/>
              </a:cxn>
            </a:cxnLst>
            <a:rect l="0" t="0" r="r" b="b"/>
            <a:pathLst>
              <a:path w="1064" h="168">
                <a:moveTo>
                  <a:pt x="1064" y="29"/>
                </a:moveTo>
                <a:cubicBezTo>
                  <a:pt x="952" y="14"/>
                  <a:pt x="840" y="0"/>
                  <a:pt x="767" y="15"/>
                </a:cubicBezTo>
                <a:cubicBezTo>
                  <a:pt x="694" y="30"/>
                  <a:pt x="687" y="97"/>
                  <a:pt x="627" y="121"/>
                </a:cubicBezTo>
                <a:cubicBezTo>
                  <a:pt x="567" y="145"/>
                  <a:pt x="474" y="168"/>
                  <a:pt x="405" y="158"/>
                </a:cubicBezTo>
                <a:cubicBezTo>
                  <a:pt x="336" y="148"/>
                  <a:pt x="277" y="75"/>
                  <a:pt x="210" y="60"/>
                </a:cubicBezTo>
                <a:cubicBezTo>
                  <a:pt x="143" y="45"/>
                  <a:pt x="44" y="66"/>
                  <a:pt x="0" y="67"/>
                </a:cubicBezTo>
              </a:path>
            </a:pathLst>
          </a:custGeom>
          <a:noFill/>
          <a:ln w="28575">
            <a:solidFill>
              <a:srgbClr val="FF0000"/>
            </a:solidFill>
            <a:prstDash val="dash"/>
            <a:round/>
            <a:tailEnd type="none" w="sm" len="sm"/>
          </a:ln>
        </p:spPr>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13414" name="Freeform 102"/>
          <p:cNvSpPr/>
          <p:nvPr/>
        </p:nvSpPr>
        <p:spPr bwMode="auto">
          <a:xfrm>
            <a:off x="2515895" y="4978779"/>
            <a:ext cx="1905005" cy="609077"/>
          </a:xfrm>
          <a:custGeom>
            <a:avLst/>
            <a:gdLst/>
            <a:ahLst/>
            <a:cxnLst>
              <a:cxn ang="0">
                <a:pos x="0" y="161"/>
              </a:cxn>
              <a:cxn ang="0">
                <a:pos x="342" y="167"/>
              </a:cxn>
              <a:cxn ang="0">
                <a:pos x="484" y="102"/>
              </a:cxn>
              <a:cxn ang="0">
                <a:pos x="627" y="9"/>
              </a:cxn>
              <a:cxn ang="0">
                <a:pos x="762" y="69"/>
              </a:cxn>
              <a:cxn ang="0">
                <a:pos x="873" y="161"/>
              </a:cxn>
              <a:cxn ang="0">
                <a:pos x="1317" y="161"/>
              </a:cxn>
              <a:cxn ang="0">
                <a:pos x="1519" y="4"/>
              </a:cxn>
              <a:cxn ang="0">
                <a:pos x="1730" y="137"/>
              </a:cxn>
              <a:cxn ang="0">
                <a:pos x="1722" y="444"/>
              </a:cxn>
              <a:cxn ang="0">
                <a:pos x="1520" y="564"/>
              </a:cxn>
              <a:cxn ang="0">
                <a:pos x="1317" y="445"/>
              </a:cxn>
              <a:cxn ang="0">
                <a:pos x="1253" y="405"/>
              </a:cxn>
            </a:cxnLst>
            <a:rect l="0" t="0" r="r" b="b"/>
            <a:pathLst>
              <a:path w="1764" h="564">
                <a:moveTo>
                  <a:pt x="0" y="161"/>
                </a:moveTo>
                <a:cubicBezTo>
                  <a:pt x="57" y="162"/>
                  <a:pt x="261" y="177"/>
                  <a:pt x="342" y="167"/>
                </a:cubicBezTo>
                <a:cubicBezTo>
                  <a:pt x="423" y="157"/>
                  <a:pt x="436" y="128"/>
                  <a:pt x="484" y="102"/>
                </a:cubicBezTo>
                <a:cubicBezTo>
                  <a:pt x="532" y="76"/>
                  <a:pt x="581" y="14"/>
                  <a:pt x="627" y="9"/>
                </a:cubicBezTo>
                <a:cubicBezTo>
                  <a:pt x="673" y="4"/>
                  <a:pt x="721" y="44"/>
                  <a:pt x="762" y="69"/>
                </a:cubicBezTo>
                <a:cubicBezTo>
                  <a:pt x="803" y="94"/>
                  <a:pt x="781" y="146"/>
                  <a:pt x="873" y="161"/>
                </a:cubicBezTo>
                <a:cubicBezTo>
                  <a:pt x="965" y="176"/>
                  <a:pt x="1209" y="187"/>
                  <a:pt x="1317" y="161"/>
                </a:cubicBezTo>
                <a:cubicBezTo>
                  <a:pt x="1425" y="135"/>
                  <a:pt x="1450" y="8"/>
                  <a:pt x="1519" y="4"/>
                </a:cubicBezTo>
                <a:cubicBezTo>
                  <a:pt x="1588" y="0"/>
                  <a:pt x="1696" y="64"/>
                  <a:pt x="1730" y="137"/>
                </a:cubicBezTo>
                <a:cubicBezTo>
                  <a:pt x="1764" y="210"/>
                  <a:pt x="1757" y="373"/>
                  <a:pt x="1722" y="444"/>
                </a:cubicBezTo>
                <a:cubicBezTo>
                  <a:pt x="1687" y="515"/>
                  <a:pt x="1587" y="564"/>
                  <a:pt x="1520" y="564"/>
                </a:cubicBezTo>
                <a:cubicBezTo>
                  <a:pt x="1453" y="564"/>
                  <a:pt x="1361" y="471"/>
                  <a:pt x="1317" y="445"/>
                </a:cubicBezTo>
                <a:cubicBezTo>
                  <a:pt x="1273" y="419"/>
                  <a:pt x="1266" y="413"/>
                  <a:pt x="1253" y="405"/>
                </a:cubicBezTo>
              </a:path>
            </a:pathLst>
          </a:custGeom>
          <a:noFill/>
          <a:ln w="28575">
            <a:solidFill>
              <a:srgbClr val="FF0000"/>
            </a:solidFill>
            <a:round/>
            <a:tailEnd type="none" w="sm" len="sm"/>
          </a:ln>
        </p:spPr>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13413" name="AutoShape 101"/>
          <p:cNvSpPr>
            <a:spLocks noChangeShapeType="1"/>
          </p:cNvSpPr>
          <p:nvPr/>
        </p:nvSpPr>
        <p:spPr bwMode="auto">
          <a:xfrm>
            <a:off x="3438158" y="5393469"/>
            <a:ext cx="403896" cy="1080"/>
          </a:xfrm>
          <a:prstGeom prst="straightConnector1">
            <a:avLst/>
          </a:prstGeom>
          <a:noFill/>
          <a:ln w="28575">
            <a:solidFill>
              <a:srgbClr val="FF0000"/>
            </a:solidFill>
            <a:prstDash val="dash"/>
            <a:round/>
            <a:tailEnd type="none" w="sm" len="sm"/>
          </a:ln>
        </p:spPr>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13412" name="Freeform 100"/>
          <p:cNvSpPr/>
          <p:nvPr/>
        </p:nvSpPr>
        <p:spPr bwMode="auto">
          <a:xfrm>
            <a:off x="2942468" y="5395630"/>
            <a:ext cx="494610" cy="1163079"/>
          </a:xfrm>
          <a:custGeom>
            <a:avLst/>
            <a:gdLst/>
            <a:ahLst/>
            <a:cxnLst>
              <a:cxn ang="0">
                <a:pos x="443" y="0"/>
              </a:cxn>
              <a:cxn ang="0">
                <a:pos x="327" y="166"/>
              </a:cxn>
              <a:cxn ang="0">
                <a:pos x="331" y="463"/>
              </a:cxn>
              <a:cxn ang="0">
                <a:pos x="368" y="576"/>
              </a:cxn>
              <a:cxn ang="0">
                <a:pos x="443" y="876"/>
              </a:cxn>
              <a:cxn ang="0">
                <a:pos x="278" y="1048"/>
              </a:cxn>
              <a:cxn ang="0">
                <a:pos x="158" y="1048"/>
              </a:cxn>
              <a:cxn ang="0">
                <a:pos x="38" y="966"/>
              </a:cxn>
              <a:cxn ang="0">
                <a:pos x="0" y="823"/>
              </a:cxn>
            </a:cxnLst>
            <a:rect l="0" t="0" r="r" b="b"/>
            <a:pathLst>
              <a:path w="458" h="1077">
                <a:moveTo>
                  <a:pt x="443" y="0"/>
                </a:moveTo>
                <a:cubicBezTo>
                  <a:pt x="394" y="38"/>
                  <a:pt x="346" y="89"/>
                  <a:pt x="327" y="166"/>
                </a:cubicBezTo>
                <a:cubicBezTo>
                  <a:pt x="308" y="243"/>
                  <a:pt x="324" y="395"/>
                  <a:pt x="331" y="463"/>
                </a:cubicBezTo>
                <a:cubicBezTo>
                  <a:pt x="338" y="531"/>
                  <a:pt x="349" y="507"/>
                  <a:pt x="368" y="576"/>
                </a:cubicBezTo>
                <a:cubicBezTo>
                  <a:pt x="387" y="645"/>
                  <a:pt x="458" y="797"/>
                  <a:pt x="443" y="876"/>
                </a:cubicBezTo>
                <a:cubicBezTo>
                  <a:pt x="428" y="955"/>
                  <a:pt x="326" y="1019"/>
                  <a:pt x="278" y="1048"/>
                </a:cubicBezTo>
                <a:cubicBezTo>
                  <a:pt x="230" y="1077"/>
                  <a:pt x="198" y="1062"/>
                  <a:pt x="158" y="1048"/>
                </a:cubicBezTo>
                <a:cubicBezTo>
                  <a:pt x="118" y="1034"/>
                  <a:pt x="64" y="1003"/>
                  <a:pt x="38" y="966"/>
                </a:cubicBezTo>
                <a:cubicBezTo>
                  <a:pt x="12" y="929"/>
                  <a:pt x="8" y="853"/>
                  <a:pt x="0" y="823"/>
                </a:cubicBezTo>
              </a:path>
            </a:pathLst>
          </a:custGeom>
          <a:noFill/>
          <a:ln w="28575">
            <a:solidFill>
              <a:srgbClr val="FF0000"/>
            </a:solidFill>
            <a:round/>
            <a:tailEnd type="none" w="sm" len="sm"/>
          </a:ln>
        </p:spPr>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13411" name="Freeform 99"/>
          <p:cNvSpPr/>
          <p:nvPr/>
        </p:nvSpPr>
        <p:spPr bwMode="auto">
          <a:xfrm>
            <a:off x="2938150" y="5377271"/>
            <a:ext cx="117713" cy="888778"/>
          </a:xfrm>
          <a:custGeom>
            <a:avLst/>
            <a:gdLst/>
            <a:ahLst/>
            <a:cxnLst>
              <a:cxn ang="0">
                <a:pos x="0" y="823"/>
              </a:cxn>
              <a:cxn ang="0">
                <a:pos x="67" y="524"/>
              </a:cxn>
              <a:cxn ang="0">
                <a:pos x="89" y="419"/>
              </a:cxn>
              <a:cxn ang="0">
                <a:pos x="109" y="166"/>
              </a:cxn>
              <a:cxn ang="0">
                <a:pos x="89" y="76"/>
              </a:cxn>
              <a:cxn ang="0">
                <a:pos x="16" y="0"/>
              </a:cxn>
            </a:cxnLst>
            <a:rect l="0" t="0" r="r" b="b"/>
            <a:pathLst>
              <a:path w="109" h="823">
                <a:moveTo>
                  <a:pt x="0" y="823"/>
                </a:moveTo>
                <a:cubicBezTo>
                  <a:pt x="11" y="773"/>
                  <a:pt x="52" y="591"/>
                  <a:pt x="67" y="524"/>
                </a:cubicBezTo>
                <a:cubicBezTo>
                  <a:pt x="82" y="457"/>
                  <a:pt x="82" y="479"/>
                  <a:pt x="89" y="419"/>
                </a:cubicBezTo>
                <a:cubicBezTo>
                  <a:pt x="96" y="359"/>
                  <a:pt x="109" y="223"/>
                  <a:pt x="109" y="166"/>
                </a:cubicBezTo>
                <a:cubicBezTo>
                  <a:pt x="109" y="109"/>
                  <a:pt x="105" y="104"/>
                  <a:pt x="89" y="76"/>
                </a:cubicBezTo>
                <a:cubicBezTo>
                  <a:pt x="73" y="48"/>
                  <a:pt x="44" y="24"/>
                  <a:pt x="16" y="0"/>
                </a:cubicBezTo>
              </a:path>
            </a:pathLst>
          </a:custGeom>
          <a:noFill/>
          <a:ln w="28575">
            <a:solidFill>
              <a:srgbClr val="FF0000"/>
            </a:solidFill>
            <a:prstDash val="dash"/>
            <a:round/>
            <a:tailEnd type="none" w="sm" len="sm"/>
          </a:ln>
        </p:spPr>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grpSp>
        <p:nvGrpSpPr>
          <p:cNvPr id="87" name="组合 86"/>
          <p:cNvGrpSpPr/>
          <p:nvPr/>
        </p:nvGrpSpPr>
        <p:grpSpPr>
          <a:xfrm>
            <a:off x="1903684" y="1463757"/>
            <a:ext cx="1762089" cy="1796906"/>
            <a:chOff x="1000100" y="686831"/>
            <a:chExt cx="1762089" cy="1796906"/>
          </a:xfrm>
        </p:grpSpPr>
        <p:sp>
          <p:nvSpPr>
            <p:cNvPr id="13367" name="Oval 55"/>
            <p:cNvSpPr>
              <a:spLocks noChangeArrowheads="1"/>
            </p:cNvSpPr>
            <p:nvPr>
              <p:custDataLst>
                <p:tags r:id="rId17"/>
              </p:custDataLst>
            </p:nvPr>
          </p:nvSpPr>
          <p:spPr bwMode="auto">
            <a:xfrm>
              <a:off x="1647655" y="686831"/>
              <a:ext cx="302905" cy="330064"/>
            </a:xfrm>
            <a:prstGeom prst="ellipse">
              <a:avLst/>
            </a:prstGeom>
            <a:gradFill>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5"/>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algn="ctr" fontAlgn="base">
                <a:spcBef>
                  <a:spcPct val="0"/>
                </a:spcBef>
                <a:spcAft>
                  <a:spcPct val="0"/>
                </a:spcAft>
              </a:pPr>
              <a:r>
                <a:rPr lang="en-US" altLang="zh-CN" sz="1600">
                  <a:solidFill>
                    <a:srgbClr val="FFFFFF"/>
                  </a:solidFill>
                  <a:latin typeface="微软雅黑" panose="020B0503020204020204" pitchFamily="34" charset="-122"/>
                  <a:ea typeface="微软雅黑" panose="020B0503020204020204" pitchFamily="34" charset="-122"/>
                  <a:cs typeface="Consolas" panose="020B0609020204030204" pitchFamily="49" charset="0"/>
                </a:rPr>
                <a:t>1</a:t>
              </a:r>
            </a:p>
          </p:txBody>
        </p:sp>
        <p:sp>
          <p:nvSpPr>
            <p:cNvPr id="13366" name="Oval 54"/>
            <p:cNvSpPr>
              <a:spLocks noChangeArrowheads="1"/>
            </p:cNvSpPr>
            <p:nvPr>
              <p:custDataLst>
                <p:tags r:id="rId18"/>
              </p:custDataLst>
            </p:nvPr>
          </p:nvSpPr>
          <p:spPr bwMode="auto">
            <a:xfrm>
              <a:off x="1647655" y="2153673"/>
              <a:ext cx="302905" cy="330064"/>
            </a:xfrm>
            <a:prstGeom prst="ellipse">
              <a:avLst/>
            </a:prstGeom>
            <a:gradFill>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5"/>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algn="ctr" fontAlgn="base">
                <a:spcBef>
                  <a:spcPct val="0"/>
                </a:spcBef>
                <a:spcAft>
                  <a:spcPct val="0"/>
                </a:spcAft>
              </a:pPr>
              <a:r>
                <a:rPr lang="en-US" altLang="zh-CN" sz="1600">
                  <a:solidFill>
                    <a:srgbClr val="FFFFFF"/>
                  </a:solidFill>
                  <a:latin typeface="微软雅黑" panose="020B0503020204020204" pitchFamily="34" charset="-122"/>
                  <a:ea typeface="微软雅黑" panose="020B0503020204020204" pitchFamily="34" charset="-122"/>
                  <a:cs typeface="Consolas" panose="020B0609020204030204" pitchFamily="49" charset="0"/>
                </a:rPr>
                <a:t>4</a:t>
              </a:r>
            </a:p>
          </p:txBody>
        </p:sp>
        <p:sp>
          <p:nvSpPr>
            <p:cNvPr id="13365" name="Oval 53"/>
            <p:cNvSpPr>
              <a:spLocks noChangeArrowheads="1"/>
            </p:cNvSpPr>
            <p:nvPr>
              <p:custDataLst>
                <p:tags r:id="rId19"/>
              </p:custDataLst>
            </p:nvPr>
          </p:nvSpPr>
          <p:spPr bwMode="auto">
            <a:xfrm>
              <a:off x="1000100" y="1419767"/>
              <a:ext cx="302905" cy="330064"/>
            </a:xfrm>
            <a:prstGeom prst="ellipse">
              <a:avLst/>
            </a:prstGeom>
            <a:gradFill>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 pos="0">
                  <a:srgbClr val="3B3E4D">
                    <a:lumMod val="90000"/>
                    <a:lumOff val="10000"/>
                  </a:srgbClr>
                </a:gs>
                <a:gs pos="50000">
                  <a:srgbClr val="3B3E4D">
                    <a:lumMod val="95000"/>
                    <a:lumOff val="5000"/>
                  </a:srgbClr>
                </a:gs>
                <a:gs pos="100000">
                  <a:srgbClr val="3B3E4D">
                    <a:lumMod val="95000"/>
                    <a:lumOff val="5000"/>
                  </a:srgbClr>
                </a:gs>
              </a:gsLst>
              <a:lin ang="5400000" scaled="0"/>
            </a:gradFill>
            <a:ln>
              <a:solidFill>
                <a:schemeClr val="accent2"/>
              </a:solidFill>
            </a:ln>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lstStyle/>
            <a:p>
              <a:pPr algn="ctr" fontAlgn="base">
                <a:spcBef>
                  <a:spcPct val="0"/>
                </a:spcBef>
                <a:spcAft>
                  <a:spcPct val="0"/>
                </a:spcAft>
              </a:pPr>
              <a:r>
                <a:rPr lang="en-US" altLang="zh-CN" sz="1600">
                  <a:solidFill>
                    <a:srgbClr val="FFFFFF"/>
                  </a:solidFill>
                  <a:latin typeface="微软雅黑" panose="020B0503020204020204" pitchFamily="34" charset="-122"/>
                  <a:ea typeface="微软雅黑" panose="020B0503020204020204" pitchFamily="34" charset="-122"/>
                  <a:cs typeface="Consolas" panose="020B0609020204030204" pitchFamily="49" charset="0"/>
                </a:rPr>
                <a:t>0</a:t>
              </a:r>
            </a:p>
          </p:txBody>
        </p:sp>
        <p:sp>
          <p:nvSpPr>
            <p:cNvPr id="13364" name="Oval 52"/>
            <p:cNvSpPr>
              <a:spLocks noChangeArrowheads="1"/>
            </p:cNvSpPr>
            <p:nvPr>
              <p:custDataLst>
                <p:tags r:id="rId20"/>
              </p:custDataLst>
            </p:nvPr>
          </p:nvSpPr>
          <p:spPr bwMode="auto">
            <a:xfrm>
              <a:off x="1647655" y="1419767"/>
              <a:ext cx="302905" cy="330064"/>
            </a:xfrm>
            <a:prstGeom prst="ellipse">
              <a:avLst/>
            </a:prstGeom>
            <a:gradFill>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5"/>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algn="ctr" fontAlgn="base">
                <a:spcBef>
                  <a:spcPct val="0"/>
                </a:spcBef>
                <a:spcAft>
                  <a:spcPct val="0"/>
                </a:spcAft>
              </a:pPr>
              <a:r>
                <a:rPr lang="en-US" altLang="zh-CN" sz="1600">
                  <a:solidFill>
                    <a:srgbClr val="FFFFFF"/>
                  </a:solidFill>
                  <a:latin typeface="微软雅黑" panose="020B0503020204020204" pitchFamily="34" charset="-122"/>
                  <a:ea typeface="微软雅黑" panose="020B0503020204020204" pitchFamily="34" charset="-122"/>
                  <a:cs typeface="Consolas" panose="020B0609020204030204" pitchFamily="49" charset="0"/>
                </a:rPr>
                <a:t>2</a:t>
              </a:r>
            </a:p>
          </p:txBody>
        </p:sp>
        <p:sp>
          <p:nvSpPr>
            <p:cNvPr id="13363" name="Oval 51"/>
            <p:cNvSpPr>
              <a:spLocks noChangeArrowheads="1"/>
            </p:cNvSpPr>
            <p:nvPr>
              <p:custDataLst>
                <p:tags r:id="rId21"/>
              </p:custDataLst>
            </p:nvPr>
          </p:nvSpPr>
          <p:spPr bwMode="auto">
            <a:xfrm>
              <a:off x="2459284" y="1419767"/>
              <a:ext cx="302905" cy="330064"/>
            </a:xfrm>
            <a:prstGeom prst="ellipse">
              <a:avLst/>
            </a:prstGeom>
            <a:gradFill>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5"/>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algn="ctr" fontAlgn="base">
                <a:spcBef>
                  <a:spcPct val="0"/>
                </a:spcBef>
                <a:spcAft>
                  <a:spcPct val="0"/>
                </a:spcAft>
              </a:pPr>
              <a:r>
                <a:rPr lang="en-US" altLang="zh-CN" sz="1600">
                  <a:solidFill>
                    <a:srgbClr val="FFFFFF"/>
                  </a:solidFill>
                  <a:latin typeface="微软雅黑" panose="020B0503020204020204" pitchFamily="34" charset="-122"/>
                  <a:ea typeface="微软雅黑" panose="020B0503020204020204" pitchFamily="34" charset="-122"/>
                  <a:cs typeface="Consolas" panose="020B0609020204030204" pitchFamily="49" charset="0"/>
                </a:rPr>
                <a:t>3</a:t>
              </a:r>
            </a:p>
          </p:txBody>
        </p:sp>
        <p:sp>
          <p:nvSpPr>
            <p:cNvPr id="13362" name="AutoShape 50"/>
            <p:cNvSpPr>
              <a:spLocks noChangeShapeType="1"/>
            </p:cNvSpPr>
            <p:nvPr>
              <p:custDataLst>
                <p:tags r:id="rId22"/>
              </p:custDataLst>
            </p:nvPr>
          </p:nvSpPr>
          <p:spPr bwMode="auto">
            <a:xfrm flipV="1">
              <a:off x="1258345" y="968356"/>
              <a:ext cx="433969" cy="499950"/>
            </a:xfrm>
            <a:prstGeom prst="straightConnector1">
              <a:avLst/>
            </a:prstGeom>
            <a:ln w="19050">
              <a:solidFill>
                <a:schemeClr val="dk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13361" name="AutoShape 49"/>
            <p:cNvSpPr>
              <a:spLocks noChangeShapeType="1"/>
            </p:cNvSpPr>
            <p:nvPr>
              <p:custDataLst>
                <p:tags r:id="rId23"/>
              </p:custDataLst>
            </p:nvPr>
          </p:nvSpPr>
          <p:spPr bwMode="auto">
            <a:xfrm>
              <a:off x="1303004" y="1585769"/>
              <a:ext cx="344651" cy="971"/>
            </a:xfrm>
            <a:prstGeom prst="straightConnector1">
              <a:avLst/>
            </a:prstGeom>
            <a:ln w="19050">
              <a:solidFill>
                <a:schemeClr val="dk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13360" name="Oval 48"/>
            <p:cNvSpPr>
              <a:spLocks noChangeArrowheads="1"/>
            </p:cNvSpPr>
            <p:nvPr>
              <p:custDataLst>
                <p:tags r:id="rId24"/>
              </p:custDataLst>
            </p:nvPr>
          </p:nvSpPr>
          <p:spPr bwMode="auto">
            <a:xfrm>
              <a:off x="2459284" y="686831"/>
              <a:ext cx="302905" cy="330064"/>
            </a:xfrm>
            <a:prstGeom prst="ellipse">
              <a:avLst/>
            </a:prstGeom>
            <a:gradFill>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5"/>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algn="ctr" fontAlgn="base">
                <a:spcBef>
                  <a:spcPct val="0"/>
                </a:spcBef>
                <a:spcAft>
                  <a:spcPct val="0"/>
                </a:spcAft>
              </a:pPr>
              <a:r>
                <a:rPr lang="en-US" altLang="zh-CN" sz="1600">
                  <a:solidFill>
                    <a:srgbClr val="FFFFFF"/>
                  </a:solidFill>
                  <a:latin typeface="微软雅黑" panose="020B0503020204020204" pitchFamily="34" charset="-122"/>
                  <a:ea typeface="微软雅黑" panose="020B0503020204020204" pitchFamily="34" charset="-122"/>
                  <a:cs typeface="Consolas" panose="020B0609020204030204" pitchFamily="49" charset="0"/>
                </a:rPr>
                <a:t>5</a:t>
              </a:r>
            </a:p>
          </p:txBody>
        </p:sp>
        <p:sp>
          <p:nvSpPr>
            <p:cNvPr id="13359" name="AutoShape 47"/>
            <p:cNvSpPr>
              <a:spLocks noChangeShapeType="1"/>
            </p:cNvSpPr>
            <p:nvPr>
              <p:custDataLst>
                <p:tags r:id="rId25"/>
              </p:custDataLst>
            </p:nvPr>
          </p:nvSpPr>
          <p:spPr bwMode="auto">
            <a:xfrm>
              <a:off x="1950560" y="852833"/>
              <a:ext cx="508724" cy="971"/>
            </a:xfrm>
            <a:prstGeom prst="straightConnector1">
              <a:avLst/>
            </a:prstGeom>
            <a:ln w="19050">
              <a:solidFill>
                <a:schemeClr val="dk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13358" name="AutoShape 46"/>
            <p:cNvSpPr>
              <a:spLocks noChangeShapeType="1"/>
            </p:cNvSpPr>
            <p:nvPr>
              <p:custDataLst>
                <p:tags r:id="rId26"/>
              </p:custDataLst>
            </p:nvPr>
          </p:nvSpPr>
          <p:spPr bwMode="auto">
            <a:xfrm flipV="1">
              <a:off x="1905901" y="968356"/>
              <a:ext cx="598042" cy="499950"/>
            </a:xfrm>
            <a:prstGeom prst="straightConnector1">
              <a:avLst/>
            </a:prstGeom>
            <a:ln w="19050">
              <a:solidFill>
                <a:schemeClr val="dk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13357" name="AutoShape 45"/>
            <p:cNvSpPr>
              <a:spLocks noChangeShapeType="1"/>
            </p:cNvSpPr>
            <p:nvPr>
              <p:custDataLst>
                <p:tags r:id="rId27"/>
              </p:custDataLst>
            </p:nvPr>
          </p:nvSpPr>
          <p:spPr bwMode="auto">
            <a:xfrm>
              <a:off x="1799108" y="1749831"/>
              <a:ext cx="971" cy="403843"/>
            </a:xfrm>
            <a:prstGeom prst="straightConnector1">
              <a:avLst/>
            </a:prstGeom>
            <a:ln w="19050">
              <a:solidFill>
                <a:schemeClr val="dk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13356" name="AutoShape 44"/>
            <p:cNvSpPr>
              <a:spLocks noChangeShapeType="1"/>
            </p:cNvSpPr>
            <p:nvPr>
              <p:custDataLst>
                <p:tags r:id="rId28"/>
              </p:custDataLst>
            </p:nvPr>
          </p:nvSpPr>
          <p:spPr bwMode="auto">
            <a:xfrm>
              <a:off x="1950560" y="1585769"/>
              <a:ext cx="508724" cy="971"/>
            </a:xfrm>
            <a:prstGeom prst="straightConnector1">
              <a:avLst/>
            </a:prstGeom>
            <a:ln w="19050">
              <a:solidFill>
                <a:schemeClr val="dk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13355" name="AutoShape 43"/>
            <p:cNvSpPr>
              <a:spLocks noChangeShapeType="1"/>
            </p:cNvSpPr>
            <p:nvPr>
              <p:custDataLst>
                <p:tags r:id="rId29"/>
              </p:custDataLst>
            </p:nvPr>
          </p:nvSpPr>
          <p:spPr bwMode="auto">
            <a:xfrm flipV="1">
              <a:off x="1905901" y="1701292"/>
              <a:ext cx="598042" cy="500921"/>
            </a:xfrm>
            <a:prstGeom prst="straightConnector1">
              <a:avLst/>
            </a:prstGeom>
            <a:ln w="19050">
              <a:solidFill>
                <a:schemeClr val="dk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grpSp>
      <p:sp>
        <p:nvSpPr>
          <p:cNvPr id="91" name="右箭头 90"/>
          <p:cNvSpPr/>
          <p:nvPr>
            <p:custDataLst>
              <p:tags r:id="rId16"/>
            </p:custDataLst>
          </p:nvPr>
        </p:nvSpPr>
        <p:spPr>
          <a:xfrm>
            <a:off x="5103640" y="2057011"/>
            <a:ext cx="580604" cy="450784"/>
          </a:xfrm>
          <a:prstGeom prst="rightArrow">
            <a:avLst/>
          </a:prstGeom>
          <a:gradFill>
            <a:gsLst>
              <a:gs pos="0">
                <a:srgbClr val="C0262E"/>
              </a:gs>
              <a:gs pos="100000">
                <a:srgbClr val="CD5158"/>
              </a:gs>
            </a:gsLst>
          </a:gradFill>
          <a:ln>
            <a:solidFill>
              <a:schemeClr val="accent2"/>
            </a:solidFill>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solidFill>
                <a:schemeClr val="lt1"/>
              </a:solidFill>
            </a:endParaRPr>
          </a:p>
        </p:txBody>
      </p:sp>
      <p:sp>
        <p:nvSpPr>
          <p:cNvPr id="93" name="TextBox 92"/>
          <p:cNvSpPr txBox="1"/>
          <p:nvPr/>
        </p:nvSpPr>
        <p:spPr>
          <a:xfrm>
            <a:off x="7008340" y="4937767"/>
            <a:ext cx="2786082" cy="398780"/>
          </a:xfrm>
          <a:prstGeom prst="rect">
            <a:avLst/>
          </a:prstGeom>
          <a:noFill/>
        </p:spPr>
        <p:txBody>
          <a:bodyPr wrap="square" rtlCol="0">
            <a:spAutoFit/>
          </a:bodyPr>
          <a:lstStyle/>
          <a:p>
            <a:r>
              <a:rPr lang="en-US" altLang="zh-CN" sz="2000">
                <a:solidFill>
                  <a:srgbClr val="000000"/>
                </a:solidFill>
                <a:latin typeface="微软雅黑" panose="020B0503020204020204" pitchFamily="34" charset="-122"/>
                <a:ea typeface="微软雅黑" panose="020B0503020204020204" pitchFamily="34" charset="-122"/>
                <a:cs typeface="Consolas" panose="020B0609020204030204" pitchFamily="49" charset="0"/>
              </a:rPr>
              <a:t>DFS: 0 1 5 2 3 4</a:t>
            </a:r>
          </a:p>
        </p:txBody>
      </p:sp>
      <p:sp>
        <p:nvSpPr>
          <p:cNvPr id="1026" name="Rectangle 2"/>
          <p:cNvSpPr>
            <a:spLocks noChangeArrowheads="1"/>
          </p:cNvSpPr>
          <p:nvPr/>
        </p:nvSpPr>
        <p:spPr bwMode="auto">
          <a:xfrm>
            <a:off x="6733026" y="999596"/>
            <a:ext cx="4643470" cy="2571768"/>
          </a:xfrm>
          <a:prstGeom prst="rect">
            <a:avLst/>
          </a:prstGeom>
          <a:solidFill>
            <a:srgbClr val="FFFFFF"/>
          </a:solidFill>
          <a:ln w="9525">
            <a:solidFill>
              <a:srgbClr val="000000"/>
            </a:solidFill>
            <a:miter lim="800000"/>
            <a:tailEnd type="none" w="sm" len="sm"/>
          </a:ln>
        </p:spPr>
        <p:txBody>
          <a:bodyPr vert="horz" wrap="square" lIns="108000" tIns="72000" rIns="0" bIns="72000" numCol="1" anchor="t" anchorCtr="0" compatLnSpc="1"/>
          <a:lstStyle/>
          <a:p>
            <a:pPr algn="just" fontAlgn="base">
              <a:lnSpc>
                <a:spcPts val="2400"/>
              </a:lnSpc>
              <a:spcBef>
                <a:spcPct val="0"/>
              </a:spcBef>
              <a:spcAft>
                <a:spcPct val="0"/>
              </a:spcAft>
            </a:pPr>
            <a:r>
              <a:rPr lang="en-US" altLang="zh-CN" sz="16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a:t>
            </a:r>
          </a:p>
          <a:p>
            <a:pPr algn="just" fontAlgn="base">
              <a:lnSpc>
                <a:spcPts val="2400"/>
              </a:lnSpc>
              <a:spcBef>
                <a:spcPct val="0"/>
              </a:spcBef>
              <a:spcAft>
                <a:spcPct val="0"/>
              </a:spcAft>
            </a:pPr>
            <a:r>
              <a:rPr lang="en-US" altLang="zh-CN" sz="16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   [[1</a:t>
            </a:r>
            <a:r>
              <a:rPr lang="zh-CN" altLang="en-US" sz="16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a:t>
            </a:r>
            <a:r>
              <a:rPr lang="en-US" altLang="zh-CN" sz="16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1]</a:t>
            </a:r>
            <a:r>
              <a:rPr lang="zh-CN" altLang="en-US" sz="16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a:t>
            </a:r>
            <a:r>
              <a:rPr lang="en-US" altLang="zh-CN" sz="16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[2</a:t>
            </a:r>
            <a:r>
              <a:rPr lang="zh-CN" altLang="en-US" sz="16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a:t>
            </a:r>
            <a:r>
              <a:rPr lang="en-US" altLang="zh-CN" sz="16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1]]  		#</a:t>
            </a:r>
            <a:r>
              <a:rPr lang="zh-CN" altLang="en-US" sz="16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顶点</a:t>
            </a:r>
            <a:r>
              <a:rPr lang="en-US" altLang="zh-CN" sz="16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0</a:t>
            </a:r>
          </a:p>
          <a:p>
            <a:pPr algn="just" fontAlgn="base">
              <a:lnSpc>
                <a:spcPts val="2400"/>
              </a:lnSpc>
              <a:spcBef>
                <a:spcPct val="0"/>
              </a:spcBef>
              <a:spcAft>
                <a:spcPct val="0"/>
              </a:spcAft>
            </a:pPr>
            <a:r>
              <a:rPr lang="en-US" altLang="zh-CN" sz="16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   [[5</a:t>
            </a:r>
            <a:r>
              <a:rPr lang="zh-CN" altLang="en-US" sz="16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a:t>
            </a:r>
            <a:r>
              <a:rPr lang="en-US" altLang="zh-CN" sz="16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1]]  		#</a:t>
            </a:r>
            <a:r>
              <a:rPr lang="zh-CN" altLang="en-US" sz="16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顶点</a:t>
            </a:r>
            <a:r>
              <a:rPr lang="en-US" altLang="zh-CN" sz="16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1</a:t>
            </a:r>
          </a:p>
          <a:p>
            <a:pPr algn="just" fontAlgn="base">
              <a:lnSpc>
                <a:spcPts val="2400"/>
              </a:lnSpc>
              <a:spcBef>
                <a:spcPct val="0"/>
              </a:spcBef>
              <a:spcAft>
                <a:spcPct val="0"/>
              </a:spcAft>
            </a:pPr>
            <a:r>
              <a:rPr lang="en-US" altLang="zh-CN" sz="16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   [[3</a:t>
            </a:r>
            <a:r>
              <a:rPr lang="zh-CN" altLang="en-US" sz="16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a:t>
            </a:r>
            <a:r>
              <a:rPr lang="en-US" altLang="zh-CN" sz="16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1]</a:t>
            </a:r>
            <a:r>
              <a:rPr lang="zh-CN" altLang="en-US" sz="16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a:t>
            </a:r>
            <a:r>
              <a:rPr lang="en-US" altLang="zh-CN" sz="16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[4</a:t>
            </a:r>
            <a:r>
              <a:rPr lang="zh-CN" altLang="en-US" sz="16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a:t>
            </a:r>
            <a:r>
              <a:rPr lang="en-US" altLang="zh-CN" sz="16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1]</a:t>
            </a:r>
            <a:r>
              <a:rPr lang="zh-CN" altLang="en-US" sz="16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a:t>
            </a:r>
            <a:r>
              <a:rPr lang="en-US" altLang="zh-CN" sz="16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[5</a:t>
            </a:r>
            <a:r>
              <a:rPr lang="zh-CN" altLang="en-US" sz="16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a:t>
            </a:r>
            <a:r>
              <a:rPr lang="en-US" altLang="zh-CN" sz="16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1]] 	#</a:t>
            </a:r>
            <a:r>
              <a:rPr lang="zh-CN" altLang="en-US" sz="16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顶点</a:t>
            </a:r>
            <a:r>
              <a:rPr lang="en-US" altLang="zh-CN" sz="16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2</a:t>
            </a:r>
          </a:p>
          <a:p>
            <a:pPr algn="just" fontAlgn="base">
              <a:lnSpc>
                <a:spcPts val="2400"/>
              </a:lnSpc>
              <a:spcBef>
                <a:spcPct val="0"/>
              </a:spcBef>
              <a:spcAft>
                <a:spcPct val="0"/>
              </a:spcAft>
            </a:pPr>
            <a:r>
              <a:rPr lang="en-US" altLang="zh-CN" sz="16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   []			#</a:t>
            </a:r>
            <a:r>
              <a:rPr lang="zh-CN" altLang="en-US" sz="16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顶点</a:t>
            </a:r>
            <a:r>
              <a:rPr lang="en-US" altLang="zh-CN" sz="16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3</a:t>
            </a:r>
          </a:p>
          <a:p>
            <a:pPr algn="just" fontAlgn="base">
              <a:lnSpc>
                <a:spcPts val="2400"/>
              </a:lnSpc>
              <a:spcBef>
                <a:spcPct val="0"/>
              </a:spcBef>
              <a:spcAft>
                <a:spcPct val="0"/>
              </a:spcAft>
            </a:pPr>
            <a:r>
              <a:rPr lang="en-US" altLang="zh-CN" sz="16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   [[3</a:t>
            </a:r>
            <a:r>
              <a:rPr lang="zh-CN" altLang="en-US" sz="16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a:t>
            </a:r>
            <a:r>
              <a:rPr lang="en-US" altLang="zh-CN" sz="16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1]]  		#</a:t>
            </a:r>
            <a:r>
              <a:rPr lang="zh-CN" altLang="en-US" sz="16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顶点</a:t>
            </a:r>
            <a:r>
              <a:rPr lang="en-US" altLang="zh-CN" sz="16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4</a:t>
            </a:r>
          </a:p>
          <a:p>
            <a:pPr algn="just" fontAlgn="base">
              <a:lnSpc>
                <a:spcPts val="2400"/>
              </a:lnSpc>
              <a:spcBef>
                <a:spcPct val="0"/>
              </a:spcBef>
              <a:spcAft>
                <a:spcPct val="0"/>
              </a:spcAft>
            </a:pPr>
            <a:r>
              <a:rPr lang="en-US" altLang="zh-CN" sz="16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   []  			#</a:t>
            </a:r>
            <a:r>
              <a:rPr lang="zh-CN" altLang="en-US" sz="16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顶点</a:t>
            </a:r>
            <a:r>
              <a:rPr lang="en-US" altLang="zh-CN" sz="16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5</a:t>
            </a:r>
          </a:p>
          <a:p>
            <a:pPr algn="just" fontAlgn="base">
              <a:lnSpc>
                <a:spcPts val="2400"/>
              </a:lnSpc>
              <a:spcBef>
                <a:spcPct val="0"/>
              </a:spcBef>
              <a:spcAft>
                <a:spcPct val="0"/>
              </a:spcAft>
            </a:pPr>
            <a:r>
              <a:rPr lang="en-US" altLang="zh-CN" sz="16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a:t>
            </a:r>
          </a:p>
        </p:txBody>
      </p:sp>
      <p:sp>
        <p:nvSpPr>
          <p:cNvPr id="50" name="文本框 49"/>
          <p:cNvSpPr txBox="1"/>
          <p:nvPr/>
        </p:nvSpPr>
        <p:spPr>
          <a:xfrm>
            <a:off x="1073369" y="144242"/>
            <a:ext cx="2012950" cy="460375"/>
          </a:xfrm>
          <a:prstGeom prst="rect">
            <a:avLst/>
          </a:prstGeom>
          <a:noFill/>
        </p:spPr>
        <p:txBody>
          <a:bodyPr wrap="none" rtlCol="0" anchor="ctr">
            <a:spAutoFit/>
          </a:bodyPr>
          <a:lstStyle/>
          <a:p>
            <a:r>
              <a:rPr lang="en-US" altLang="zh-CN" sz="2400">
                <a:solidFill>
                  <a:schemeClr val="accent1"/>
                </a:solidFill>
                <a:latin typeface="微软雅黑" panose="020B0503020204020204" pitchFamily="34" charset="-122"/>
                <a:ea typeface="微软雅黑" panose="020B0503020204020204" pitchFamily="34" charset="-122"/>
                <a:cs typeface="Arial" panose="020B0604020202020204"/>
              </a:rPr>
              <a:t>7.3  </a:t>
            </a:r>
            <a:r>
              <a:rPr lang="zh-CN" altLang="en-US" sz="2400">
                <a:solidFill>
                  <a:schemeClr val="accent1"/>
                </a:solidFill>
                <a:latin typeface="微软雅黑" panose="020B0503020204020204" pitchFamily="34" charset="-122"/>
                <a:ea typeface="微软雅黑" panose="020B0503020204020204" pitchFamily="34" charset="-122"/>
                <a:cs typeface="Arial" panose="020B0604020202020204"/>
              </a:rPr>
              <a:t>图的遍历</a:t>
            </a:r>
          </a:p>
        </p:txBody>
      </p:sp>
      <p:sp>
        <p:nvSpPr>
          <p:cNvPr id="51" name="Text Box 5"/>
          <p:cNvSpPr txBox="1">
            <a:spLocks noChangeArrowheads="1"/>
          </p:cNvSpPr>
          <p:nvPr/>
        </p:nvSpPr>
        <p:spPr bwMode="auto">
          <a:xfrm>
            <a:off x="1038673" y="847545"/>
            <a:ext cx="4846561" cy="398780"/>
          </a:xfrm>
          <a:prstGeom prst="rect">
            <a:avLst/>
          </a:prstGeom>
          <a:noFill/>
        </p:spPr>
        <p:txBody>
          <a:bodyPr wrap="square">
            <a:spAutoFit/>
          </a:bodyPr>
          <a:lstStyle>
            <a:defPPr>
              <a:defRPr lang="zh-CN"/>
            </a:defPPr>
            <a:lvl1pPr marL="342900" marR="0" lvl="0" indent="-342900" fontAlgn="auto">
              <a:lnSpc>
                <a:spcPct val="100000"/>
              </a:lnSpc>
              <a:spcBef>
                <a:spcPts val="0"/>
              </a:spcBef>
              <a:spcAft>
                <a:spcPts val="0"/>
              </a:spcAft>
              <a:buClrTx/>
              <a:buSzTx/>
              <a:buFont typeface="Wingdings" panose="05000000000000000000" pitchFamily="2" charset="2"/>
              <a:buChar char="l"/>
              <a:defRPr kumimoji="0" sz="2000" b="0" i="0" u="none" strike="noStrike" cap="none" spc="0" normalizeH="0" baseline="0">
                <a:ln>
                  <a:noFill/>
                </a:ln>
                <a:solidFill>
                  <a:srgbClr val="A5A5A5">
                    <a:lumMod val="50000"/>
                  </a:srgbClr>
                </a:solidFill>
                <a:effectLst/>
                <a:uLnTx/>
                <a:uFillTx/>
                <a:latin typeface="思源黑体 CN Heavy" panose="020B0A00000000000000" pitchFamily="34" charset="-122"/>
                <a:ea typeface="思源黑体 CN Heavy" panose="020B0A00000000000000" pitchFamily="34" charset="-122"/>
              </a:defRPr>
            </a:lvl1pPr>
          </a:lstStyle>
          <a:p>
            <a:r>
              <a:rPr lang="en-US" altLang="zh-CN">
                <a:solidFill>
                  <a:srgbClr val="000000"/>
                </a:solidFill>
                <a:latin typeface="微软雅黑" panose="020B0503020204020204" pitchFamily="34" charset="-122"/>
                <a:ea typeface="微软雅黑" panose="020B0503020204020204" pitchFamily="34" charset="-122"/>
              </a:rPr>
              <a:t>7.3.2 </a:t>
            </a:r>
            <a:r>
              <a:rPr lang="zh-CN" altLang="en-US">
                <a:solidFill>
                  <a:srgbClr val="000000"/>
                </a:solidFill>
                <a:latin typeface="微软雅黑" panose="020B0503020204020204" pitchFamily="34" charset="-122"/>
                <a:ea typeface="微软雅黑" panose="020B0503020204020204" pitchFamily="34" charset="-122"/>
              </a:rPr>
              <a:t>深度优先遍历</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wipe(left)">
                                      <p:cBhvr>
                                        <p:cTn id="7" dur="500"/>
                                        <p:tgtEl>
                                          <p:spTgt spid="50"/>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51"/>
                                        </p:tgtEl>
                                        <p:attrNameLst>
                                          <p:attrName>style.visibility</p:attrName>
                                        </p:attrNameLst>
                                      </p:cBhvr>
                                      <p:to>
                                        <p:strVal val="visible"/>
                                      </p:to>
                                    </p:set>
                                    <p:anim calcmode="lin" valueType="num">
                                      <p:cBhvr additive="base">
                                        <p:cTn id="11" dur="500" fill="hold"/>
                                        <p:tgtEl>
                                          <p:spTgt spid="51"/>
                                        </p:tgtEl>
                                        <p:attrNameLst>
                                          <p:attrName>ppt_x</p:attrName>
                                        </p:attrNameLst>
                                      </p:cBhvr>
                                      <p:tavLst>
                                        <p:tav tm="0">
                                          <p:val>
                                            <p:strVal val="0-#ppt_w/2"/>
                                          </p:val>
                                        </p:tav>
                                        <p:tav tm="100000">
                                          <p:val>
                                            <p:strVal val="#ppt_x"/>
                                          </p:val>
                                        </p:tav>
                                      </p:tavLst>
                                    </p:anim>
                                    <p:anim calcmode="lin" valueType="num">
                                      <p:cBhvr additive="base">
                                        <p:cTn id="12" dur="500" fill="hold"/>
                                        <p:tgtEl>
                                          <p:spTgt spid="51"/>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1" presetClass="entr" presetSubtype="0" fill="hold" nodeType="afterEffect">
                                  <p:stCondLst>
                                    <p:cond delay="0"/>
                                  </p:stCondLst>
                                  <p:childTnLst>
                                    <p:set>
                                      <p:cBhvr>
                                        <p:cTn id="15" dur="1" fill="hold">
                                          <p:stCondLst>
                                            <p:cond delay="0"/>
                                          </p:stCondLst>
                                        </p:cTn>
                                        <p:tgtEl>
                                          <p:spTgt spid="87"/>
                                        </p:tgtEl>
                                        <p:attrNameLst>
                                          <p:attrName>style.visibility</p:attrName>
                                        </p:attrNameLst>
                                      </p:cBhvr>
                                      <p:to>
                                        <p:strVal val="visible"/>
                                      </p:to>
                                    </p:set>
                                  </p:childTnLst>
                                </p:cTn>
                              </p:par>
                            </p:childTnLst>
                          </p:cTn>
                        </p:par>
                        <p:par>
                          <p:cTn id="16" fill="hold">
                            <p:stCondLst>
                              <p:cond delay="1000"/>
                            </p:stCondLst>
                            <p:childTnLst>
                              <p:par>
                                <p:cTn id="17" presetID="1" presetClass="entr" presetSubtype="0" fill="hold" grpId="0" nodeType="afterEffect">
                                  <p:stCondLst>
                                    <p:cond delay="0"/>
                                  </p:stCondLst>
                                  <p:childTnLst>
                                    <p:set>
                                      <p:cBhvr>
                                        <p:cTn id="18" dur="1" fill="hold">
                                          <p:stCondLst>
                                            <p:cond delay="0"/>
                                          </p:stCondLst>
                                        </p:cTn>
                                        <p:tgtEl>
                                          <p:spTgt spid="91"/>
                                        </p:tgtEl>
                                        <p:attrNameLst>
                                          <p:attrName>style.visibility</p:attrName>
                                        </p:attrNameLst>
                                      </p:cBhvr>
                                      <p:to>
                                        <p:strVal val="visible"/>
                                      </p:to>
                                    </p:set>
                                  </p:childTnLst>
                                </p:cTn>
                              </p:par>
                            </p:childTnLst>
                          </p:cTn>
                        </p:par>
                        <p:par>
                          <p:cTn id="19" fill="hold">
                            <p:stCondLst>
                              <p:cond delay="1000"/>
                            </p:stCondLst>
                            <p:childTnLst>
                              <p:par>
                                <p:cTn id="20" presetID="1" presetClass="entr" presetSubtype="0" fill="hold" grpId="0" nodeType="afterEffect">
                                  <p:stCondLst>
                                    <p:cond delay="0"/>
                                  </p:stCondLst>
                                  <p:childTnLst>
                                    <p:set>
                                      <p:cBhvr>
                                        <p:cTn id="21" dur="1" fill="hold">
                                          <p:stCondLst>
                                            <p:cond delay="0"/>
                                          </p:stCondLst>
                                        </p:cTn>
                                        <p:tgtEl>
                                          <p:spTgt spid="1026"/>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13421"/>
                                        </p:tgtEl>
                                        <p:attrNameLst>
                                          <p:attrName>style.visibility</p:attrName>
                                        </p:attrNameLst>
                                      </p:cBhvr>
                                      <p:to>
                                        <p:strVal val="visible"/>
                                      </p:to>
                                    </p:set>
                                  </p:childTnLst>
                                </p:cTn>
                              </p:par>
                            </p:childTnLst>
                          </p:cTn>
                        </p:par>
                        <p:par>
                          <p:cTn id="26" fill="hold">
                            <p:stCondLst>
                              <p:cond delay="0"/>
                            </p:stCondLst>
                            <p:childTnLst>
                              <p:par>
                                <p:cTn id="27" presetID="1" presetClass="entr" presetSubtype="0" fill="hold" grpId="0" nodeType="afterEffect">
                                  <p:stCondLst>
                                    <p:cond delay="0"/>
                                  </p:stCondLst>
                                  <p:childTnLst>
                                    <p:set>
                                      <p:cBhvr>
                                        <p:cTn id="28" dur="1" fill="hold">
                                          <p:stCondLst>
                                            <p:cond delay="0"/>
                                          </p:stCondLst>
                                        </p:cTn>
                                        <p:tgtEl>
                                          <p:spTgt spid="13434"/>
                                        </p:tgtEl>
                                        <p:attrNameLst>
                                          <p:attrName>style.visibility</p:attrName>
                                        </p:attrNameLst>
                                      </p:cBhvr>
                                      <p:to>
                                        <p:strVal val="visible"/>
                                      </p:to>
                                    </p:set>
                                  </p:childTnLst>
                                </p:cTn>
                              </p:par>
                            </p:childTnLst>
                          </p:cTn>
                        </p:par>
                        <p:par>
                          <p:cTn id="29" fill="hold">
                            <p:stCondLst>
                              <p:cond delay="0"/>
                            </p:stCondLst>
                            <p:childTnLst>
                              <p:par>
                                <p:cTn id="30" presetID="1" presetClass="entr" presetSubtype="0" fill="hold" grpId="0" nodeType="afterEffect">
                                  <p:stCondLst>
                                    <p:cond delay="0"/>
                                  </p:stCondLst>
                                  <p:childTnLst>
                                    <p:set>
                                      <p:cBhvr>
                                        <p:cTn id="31" dur="1" fill="hold">
                                          <p:stCondLst>
                                            <p:cond delay="0"/>
                                          </p:stCondLst>
                                        </p:cTn>
                                        <p:tgtEl>
                                          <p:spTgt spid="13436"/>
                                        </p:tgtEl>
                                        <p:attrNameLst>
                                          <p:attrName>style.visibility</p:attrName>
                                        </p:attrNameLst>
                                      </p:cBhvr>
                                      <p:to>
                                        <p:strVal val="visible"/>
                                      </p:to>
                                    </p:set>
                                  </p:childTnLst>
                                </p:cTn>
                              </p:par>
                            </p:childTnLst>
                          </p:cTn>
                        </p:par>
                        <p:par>
                          <p:cTn id="32" fill="hold">
                            <p:stCondLst>
                              <p:cond delay="0"/>
                            </p:stCondLst>
                            <p:childTnLst>
                              <p:par>
                                <p:cTn id="33" presetID="1" presetClass="entr" presetSubtype="0" fill="hold" grpId="0" nodeType="afterEffect">
                                  <p:stCondLst>
                                    <p:cond delay="0"/>
                                  </p:stCondLst>
                                  <p:childTnLst>
                                    <p:set>
                                      <p:cBhvr>
                                        <p:cTn id="34" dur="1" fill="hold">
                                          <p:stCondLst>
                                            <p:cond delay="0"/>
                                          </p:stCondLst>
                                        </p:cTn>
                                        <p:tgtEl>
                                          <p:spTgt spid="13429"/>
                                        </p:tgtEl>
                                        <p:attrNameLst>
                                          <p:attrName>style.visibility</p:attrName>
                                        </p:attrNameLst>
                                      </p:cBhvr>
                                      <p:to>
                                        <p:strVal val="visible"/>
                                      </p:to>
                                    </p:set>
                                  </p:childTnLst>
                                </p:cTn>
                              </p:par>
                            </p:childTnLst>
                          </p:cTn>
                        </p:par>
                        <p:par>
                          <p:cTn id="35" fill="hold">
                            <p:stCondLst>
                              <p:cond delay="0"/>
                            </p:stCondLst>
                            <p:childTnLst>
                              <p:par>
                                <p:cTn id="36" presetID="1" presetClass="entr" presetSubtype="0" fill="hold" grpId="0" nodeType="afterEffect">
                                  <p:stCondLst>
                                    <p:cond delay="0"/>
                                  </p:stCondLst>
                                  <p:childTnLst>
                                    <p:set>
                                      <p:cBhvr>
                                        <p:cTn id="37" dur="1" fill="hold">
                                          <p:stCondLst>
                                            <p:cond delay="0"/>
                                          </p:stCondLst>
                                        </p:cTn>
                                        <p:tgtEl>
                                          <p:spTgt spid="13433"/>
                                        </p:tgtEl>
                                        <p:attrNameLst>
                                          <p:attrName>style.visibility</p:attrName>
                                        </p:attrNameLst>
                                      </p:cBhvr>
                                      <p:to>
                                        <p:strVal val="visible"/>
                                      </p:to>
                                    </p:set>
                                  </p:childTnLst>
                                </p:cTn>
                              </p:par>
                            </p:childTnLst>
                          </p:cTn>
                        </p:par>
                        <p:par>
                          <p:cTn id="38" fill="hold">
                            <p:stCondLst>
                              <p:cond delay="0"/>
                            </p:stCondLst>
                            <p:childTnLst>
                              <p:par>
                                <p:cTn id="39" presetID="1" presetClass="entr" presetSubtype="0" fill="hold" grpId="0" nodeType="afterEffect">
                                  <p:stCondLst>
                                    <p:cond delay="0"/>
                                  </p:stCondLst>
                                  <p:childTnLst>
                                    <p:set>
                                      <p:cBhvr>
                                        <p:cTn id="40" dur="1" fill="hold">
                                          <p:stCondLst>
                                            <p:cond delay="0"/>
                                          </p:stCondLst>
                                        </p:cTn>
                                        <p:tgtEl>
                                          <p:spTgt spid="13432"/>
                                        </p:tgtEl>
                                        <p:attrNameLst>
                                          <p:attrName>style.visibility</p:attrName>
                                        </p:attrNameLst>
                                      </p:cBhvr>
                                      <p:to>
                                        <p:strVal val="visible"/>
                                      </p:to>
                                    </p:set>
                                  </p:childTnLst>
                                </p:cTn>
                              </p:par>
                            </p:childTnLst>
                          </p:cTn>
                        </p:par>
                        <p:par>
                          <p:cTn id="41" fill="hold">
                            <p:stCondLst>
                              <p:cond delay="0"/>
                            </p:stCondLst>
                            <p:childTnLst>
                              <p:par>
                                <p:cTn id="42" presetID="1" presetClass="entr" presetSubtype="0" fill="hold" grpId="0" nodeType="afterEffect">
                                  <p:stCondLst>
                                    <p:cond delay="0"/>
                                  </p:stCondLst>
                                  <p:childTnLst>
                                    <p:set>
                                      <p:cBhvr>
                                        <p:cTn id="43" dur="1" fill="hold">
                                          <p:stCondLst>
                                            <p:cond delay="0"/>
                                          </p:stCondLst>
                                        </p:cTn>
                                        <p:tgtEl>
                                          <p:spTgt spid="13428"/>
                                        </p:tgtEl>
                                        <p:attrNameLst>
                                          <p:attrName>style.visibility</p:attrName>
                                        </p:attrNameLst>
                                      </p:cBhvr>
                                      <p:to>
                                        <p:strVal val="visible"/>
                                      </p:to>
                                    </p:set>
                                  </p:childTnLst>
                                </p:cTn>
                              </p:par>
                            </p:childTnLst>
                          </p:cTn>
                        </p:par>
                        <p:par>
                          <p:cTn id="44" fill="hold">
                            <p:stCondLst>
                              <p:cond delay="0"/>
                            </p:stCondLst>
                            <p:childTnLst>
                              <p:par>
                                <p:cTn id="45" presetID="1" presetClass="entr" presetSubtype="0" fill="hold" grpId="0" nodeType="afterEffect">
                                  <p:stCondLst>
                                    <p:cond delay="0"/>
                                  </p:stCondLst>
                                  <p:childTnLst>
                                    <p:set>
                                      <p:cBhvr>
                                        <p:cTn id="46" dur="1" fill="hold">
                                          <p:stCondLst>
                                            <p:cond delay="0"/>
                                          </p:stCondLst>
                                        </p:cTn>
                                        <p:tgtEl>
                                          <p:spTgt spid="13431"/>
                                        </p:tgtEl>
                                        <p:attrNameLst>
                                          <p:attrName>style.visibility</p:attrName>
                                        </p:attrNameLst>
                                      </p:cBhvr>
                                      <p:to>
                                        <p:strVal val="visible"/>
                                      </p:to>
                                    </p:set>
                                  </p:childTnLst>
                                </p:cTn>
                              </p:par>
                            </p:childTnLst>
                          </p:cTn>
                        </p:par>
                        <p:par>
                          <p:cTn id="47" fill="hold">
                            <p:stCondLst>
                              <p:cond delay="0"/>
                            </p:stCondLst>
                            <p:childTnLst>
                              <p:par>
                                <p:cTn id="48" presetID="1" presetClass="entr" presetSubtype="0" fill="hold" grpId="0" nodeType="afterEffect">
                                  <p:stCondLst>
                                    <p:cond delay="0"/>
                                  </p:stCondLst>
                                  <p:childTnLst>
                                    <p:set>
                                      <p:cBhvr>
                                        <p:cTn id="49" dur="1" fill="hold">
                                          <p:stCondLst>
                                            <p:cond delay="0"/>
                                          </p:stCondLst>
                                        </p:cTn>
                                        <p:tgtEl>
                                          <p:spTgt spid="13430"/>
                                        </p:tgtEl>
                                        <p:attrNameLst>
                                          <p:attrName>style.visibility</p:attrName>
                                        </p:attrNameLst>
                                      </p:cBhvr>
                                      <p:to>
                                        <p:strVal val="visible"/>
                                      </p:to>
                                    </p:set>
                                  </p:childTnLst>
                                </p:cTn>
                              </p:par>
                            </p:childTnLst>
                          </p:cTn>
                        </p:par>
                        <p:par>
                          <p:cTn id="50" fill="hold">
                            <p:stCondLst>
                              <p:cond delay="0"/>
                            </p:stCondLst>
                            <p:childTnLst>
                              <p:par>
                                <p:cTn id="51" presetID="1" presetClass="entr" presetSubtype="0" fill="hold" grpId="0" nodeType="afterEffect">
                                  <p:stCondLst>
                                    <p:cond delay="0"/>
                                  </p:stCondLst>
                                  <p:childTnLst>
                                    <p:set>
                                      <p:cBhvr>
                                        <p:cTn id="52" dur="1" fill="hold">
                                          <p:stCondLst>
                                            <p:cond delay="0"/>
                                          </p:stCondLst>
                                        </p:cTn>
                                        <p:tgtEl>
                                          <p:spTgt spid="13425"/>
                                        </p:tgtEl>
                                        <p:attrNameLst>
                                          <p:attrName>style.visibility</p:attrName>
                                        </p:attrNameLst>
                                      </p:cBhvr>
                                      <p:to>
                                        <p:strVal val="visible"/>
                                      </p:to>
                                    </p:set>
                                  </p:childTnLst>
                                </p:cTn>
                              </p:par>
                            </p:childTnLst>
                          </p:cTn>
                        </p:par>
                        <p:par>
                          <p:cTn id="53" fill="hold">
                            <p:stCondLst>
                              <p:cond delay="0"/>
                            </p:stCondLst>
                            <p:childTnLst>
                              <p:par>
                                <p:cTn id="54" presetID="1" presetClass="entr" presetSubtype="0" fill="hold" grpId="0" nodeType="afterEffect">
                                  <p:stCondLst>
                                    <p:cond delay="0"/>
                                  </p:stCondLst>
                                  <p:childTnLst>
                                    <p:set>
                                      <p:cBhvr>
                                        <p:cTn id="55" dur="1" fill="hold">
                                          <p:stCondLst>
                                            <p:cond delay="0"/>
                                          </p:stCondLst>
                                        </p:cTn>
                                        <p:tgtEl>
                                          <p:spTgt spid="13424"/>
                                        </p:tgtEl>
                                        <p:attrNameLst>
                                          <p:attrName>style.visibility</p:attrName>
                                        </p:attrNameLst>
                                      </p:cBhvr>
                                      <p:to>
                                        <p:strVal val="visible"/>
                                      </p:to>
                                    </p:set>
                                  </p:childTnLst>
                                </p:cTn>
                              </p:par>
                            </p:childTnLst>
                          </p:cTn>
                        </p:par>
                        <p:par>
                          <p:cTn id="56" fill="hold">
                            <p:stCondLst>
                              <p:cond delay="0"/>
                            </p:stCondLst>
                            <p:childTnLst>
                              <p:par>
                                <p:cTn id="57" presetID="1" presetClass="entr" presetSubtype="0" fill="hold" grpId="0" nodeType="afterEffect">
                                  <p:stCondLst>
                                    <p:cond delay="0"/>
                                  </p:stCondLst>
                                  <p:childTnLst>
                                    <p:set>
                                      <p:cBhvr>
                                        <p:cTn id="58" dur="1" fill="hold">
                                          <p:stCondLst>
                                            <p:cond delay="0"/>
                                          </p:stCondLst>
                                        </p:cTn>
                                        <p:tgtEl>
                                          <p:spTgt spid="13427"/>
                                        </p:tgtEl>
                                        <p:attrNameLst>
                                          <p:attrName>style.visibility</p:attrName>
                                        </p:attrNameLst>
                                      </p:cBhvr>
                                      <p:to>
                                        <p:strVal val="visible"/>
                                      </p:to>
                                    </p:set>
                                  </p:childTnLst>
                                </p:cTn>
                              </p:par>
                            </p:childTnLst>
                          </p:cTn>
                        </p:par>
                        <p:par>
                          <p:cTn id="59" fill="hold">
                            <p:stCondLst>
                              <p:cond delay="0"/>
                            </p:stCondLst>
                            <p:childTnLst>
                              <p:par>
                                <p:cTn id="60" presetID="1" presetClass="entr" presetSubtype="0" fill="hold" grpId="0" nodeType="afterEffect">
                                  <p:stCondLst>
                                    <p:cond delay="0"/>
                                  </p:stCondLst>
                                  <p:childTnLst>
                                    <p:set>
                                      <p:cBhvr>
                                        <p:cTn id="61" dur="1" fill="hold">
                                          <p:stCondLst>
                                            <p:cond delay="0"/>
                                          </p:stCondLst>
                                        </p:cTn>
                                        <p:tgtEl>
                                          <p:spTgt spid="13426"/>
                                        </p:tgtEl>
                                        <p:attrNameLst>
                                          <p:attrName>style.visibility</p:attrName>
                                        </p:attrNameLst>
                                      </p:cBhvr>
                                      <p:to>
                                        <p:strVal val="visible"/>
                                      </p:to>
                                    </p:set>
                                  </p:childTnLst>
                                </p:cTn>
                              </p:par>
                            </p:childTnLst>
                          </p:cTn>
                        </p:par>
                        <p:par>
                          <p:cTn id="62" fill="hold">
                            <p:stCondLst>
                              <p:cond delay="0"/>
                            </p:stCondLst>
                            <p:childTnLst>
                              <p:par>
                                <p:cTn id="63" presetID="1" presetClass="entr" presetSubtype="0" fill="hold" grpId="0" nodeType="afterEffect">
                                  <p:stCondLst>
                                    <p:cond delay="0"/>
                                  </p:stCondLst>
                                  <p:childTnLst>
                                    <p:set>
                                      <p:cBhvr>
                                        <p:cTn id="64" dur="1" fill="hold">
                                          <p:stCondLst>
                                            <p:cond delay="0"/>
                                          </p:stCondLst>
                                        </p:cTn>
                                        <p:tgtEl>
                                          <p:spTgt spid="13435"/>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8" presetClass="entr" presetSubtype="3" fill="hold" grpId="0" nodeType="clickEffect">
                                  <p:stCondLst>
                                    <p:cond delay="0"/>
                                  </p:stCondLst>
                                  <p:childTnLst>
                                    <p:set>
                                      <p:cBhvr>
                                        <p:cTn id="68" dur="1" fill="hold">
                                          <p:stCondLst>
                                            <p:cond delay="0"/>
                                          </p:stCondLst>
                                        </p:cTn>
                                        <p:tgtEl>
                                          <p:spTgt spid="13423"/>
                                        </p:tgtEl>
                                        <p:attrNameLst>
                                          <p:attrName>style.visibility</p:attrName>
                                        </p:attrNameLst>
                                      </p:cBhvr>
                                      <p:to>
                                        <p:strVal val="visible"/>
                                      </p:to>
                                    </p:set>
                                    <p:animEffect transition="in" filter="strips(upRight)">
                                      <p:cBhvr>
                                        <p:cTn id="69" dur="1000"/>
                                        <p:tgtEl>
                                          <p:spTgt spid="13423"/>
                                        </p:tgtEl>
                                      </p:cBhvr>
                                    </p:animEffect>
                                  </p:childTnLst>
                                </p:cTn>
                              </p:par>
                            </p:childTnLst>
                          </p:cTn>
                        </p:par>
                        <p:par>
                          <p:cTn id="70" fill="hold">
                            <p:stCondLst>
                              <p:cond delay="1000"/>
                            </p:stCondLst>
                            <p:childTnLst>
                              <p:par>
                                <p:cTn id="71" presetID="1" presetClass="entr" presetSubtype="0" fill="hold" grpId="0" nodeType="afterEffect">
                                  <p:stCondLst>
                                    <p:cond delay="0"/>
                                  </p:stCondLst>
                                  <p:childTnLst>
                                    <p:set>
                                      <p:cBhvr>
                                        <p:cTn id="72" dur="1" fill="hold">
                                          <p:stCondLst>
                                            <p:cond delay="0"/>
                                          </p:stCondLst>
                                        </p:cTn>
                                        <p:tgtEl>
                                          <p:spTgt spid="13420"/>
                                        </p:tgtEl>
                                        <p:attrNameLst>
                                          <p:attrName>style.visibility</p:attrName>
                                        </p:attrNameLst>
                                      </p:cBhvr>
                                      <p:to>
                                        <p:strVal val="visible"/>
                                      </p:to>
                                    </p:set>
                                  </p:childTnLst>
                                </p:cTn>
                              </p:par>
                            </p:childTnLst>
                          </p:cTn>
                        </p:par>
                        <p:par>
                          <p:cTn id="73" fill="hold">
                            <p:stCondLst>
                              <p:cond delay="1000"/>
                            </p:stCondLst>
                            <p:childTnLst>
                              <p:par>
                                <p:cTn id="74" presetID="1" presetClass="entr" presetSubtype="0" fill="hold" grpId="0" nodeType="afterEffect">
                                  <p:stCondLst>
                                    <p:cond delay="0"/>
                                  </p:stCondLst>
                                  <p:childTnLst>
                                    <p:set>
                                      <p:cBhvr>
                                        <p:cTn id="75" dur="1" fill="hold">
                                          <p:stCondLst>
                                            <p:cond delay="0"/>
                                          </p:stCondLst>
                                        </p:cTn>
                                        <p:tgtEl>
                                          <p:spTgt spid="13419"/>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18" presetClass="entr" presetSubtype="12" fill="hold" grpId="0" nodeType="clickEffect">
                                  <p:stCondLst>
                                    <p:cond delay="0"/>
                                  </p:stCondLst>
                                  <p:childTnLst>
                                    <p:set>
                                      <p:cBhvr>
                                        <p:cTn id="79" dur="1" fill="hold">
                                          <p:stCondLst>
                                            <p:cond delay="0"/>
                                          </p:stCondLst>
                                        </p:cTn>
                                        <p:tgtEl>
                                          <p:spTgt spid="13422"/>
                                        </p:tgtEl>
                                        <p:attrNameLst>
                                          <p:attrName>style.visibility</p:attrName>
                                        </p:attrNameLst>
                                      </p:cBhvr>
                                      <p:to>
                                        <p:strVal val="visible"/>
                                      </p:to>
                                    </p:set>
                                    <p:animEffect transition="in" filter="strips(downLeft)">
                                      <p:cBhvr>
                                        <p:cTn id="80" dur="500"/>
                                        <p:tgtEl>
                                          <p:spTgt spid="13422"/>
                                        </p:tgtEl>
                                      </p:cBhvr>
                                    </p:animEffect>
                                  </p:childTnLst>
                                </p:cTn>
                              </p:par>
                            </p:childTnLst>
                          </p:cTn>
                        </p:par>
                      </p:childTnLst>
                    </p:cTn>
                  </p:par>
                  <p:par>
                    <p:cTn id="81" fill="hold">
                      <p:stCondLst>
                        <p:cond delay="indefinite"/>
                      </p:stCondLst>
                      <p:childTnLst>
                        <p:par>
                          <p:cTn id="82" fill="hold">
                            <p:stCondLst>
                              <p:cond delay="0"/>
                            </p:stCondLst>
                            <p:childTnLst>
                              <p:par>
                                <p:cTn id="83" presetID="18" presetClass="entr" presetSubtype="3" fill="hold" grpId="0" nodeType="clickEffect">
                                  <p:stCondLst>
                                    <p:cond delay="0"/>
                                  </p:stCondLst>
                                  <p:childTnLst>
                                    <p:set>
                                      <p:cBhvr>
                                        <p:cTn id="84" dur="1" fill="hold">
                                          <p:stCondLst>
                                            <p:cond delay="0"/>
                                          </p:stCondLst>
                                        </p:cTn>
                                        <p:tgtEl>
                                          <p:spTgt spid="13414"/>
                                        </p:tgtEl>
                                        <p:attrNameLst>
                                          <p:attrName>style.visibility</p:attrName>
                                        </p:attrNameLst>
                                      </p:cBhvr>
                                      <p:to>
                                        <p:strVal val="visible"/>
                                      </p:to>
                                    </p:set>
                                    <p:animEffect transition="in" filter="strips(upRight)">
                                      <p:cBhvr>
                                        <p:cTn id="85" dur="1000"/>
                                        <p:tgtEl>
                                          <p:spTgt spid="13414"/>
                                        </p:tgtEl>
                                      </p:cBhvr>
                                    </p:animEffect>
                                  </p:childTnLst>
                                </p:cTn>
                              </p:par>
                            </p:childTnLst>
                          </p:cTn>
                        </p:par>
                        <p:par>
                          <p:cTn id="86" fill="hold">
                            <p:stCondLst>
                              <p:cond delay="1000"/>
                            </p:stCondLst>
                            <p:childTnLst>
                              <p:par>
                                <p:cTn id="87" presetID="1" presetClass="entr" presetSubtype="0" fill="hold" grpId="0" nodeType="afterEffect">
                                  <p:stCondLst>
                                    <p:cond delay="0"/>
                                  </p:stCondLst>
                                  <p:childTnLst>
                                    <p:set>
                                      <p:cBhvr>
                                        <p:cTn id="88" dur="1" fill="hold">
                                          <p:stCondLst>
                                            <p:cond delay="0"/>
                                          </p:stCondLst>
                                        </p:cTn>
                                        <p:tgtEl>
                                          <p:spTgt spid="13417"/>
                                        </p:tgtEl>
                                        <p:attrNameLst>
                                          <p:attrName>style.visibility</p:attrName>
                                        </p:attrNameLst>
                                      </p:cBhvr>
                                      <p:to>
                                        <p:strVal val="visible"/>
                                      </p:to>
                                    </p:set>
                                  </p:childTnLst>
                                </p:cTn>
                              </p:par>
                            </p:childTnLst>
                          </p:cTn>
                        </p:par>
                        <p:par>
                          <p:cTn id="89" fill="hold">
                            <p:stCondLst>
                              <p:cond delay="1000"/>
                            </p:stCondLst>
                            <p:childTnLst>
                              <p:par>
                                <p:cTn id="90" presetID="1" presetClass="entr" presetSubtype="0" fill="hold" grpId="0" nodeType="afterEffect">
                                  <p:stCondLst>
                                    <p:cond delay="0"/>
                                  </p:stCondLst>
                                  <p:childTnLst>
                                    <p:set>
                                      <p:cBhvr>
                                        <p:cTn id="91" dur="1" fill="hold">
                                          <p:stCondLst>
                                            <p:cond delay="0"/>
                                          </p:stCondLst>
                                        </p:cTn>
                                        <p:tgtEl>
                                          <p:spTgt spid="13418"/>
                                        </p:tgtEl>
                                        <p:attrNameLst>
                                          <p:attrName>style.visibility</p:attrName>
                                        </p:attrNameLst>
                                      </p:cBhvr>
                                      <p:to>
                                        <p:strVal val="visible"/>
                                      </p:to>
                                    </p:set>
                                  </p:childTnLst>
                                </p:cTn>
                              </p:par>
                            </p:childTnLst>
                          </p:cTn>
                        </p:par>
                      </p:childTnLst>
                    </p:cTn>
                  </p:par>
                  <p:par>
                    <p:cTn id="92" fill="hold">
                      <p:stCondLst>
                        <p:cond delay="indefinite"/>
                      </p:stCondLst>
                      <p:childTnLst>
                        <p:par>
                          <p:cTn id="93" fill="hold">
                            <p:stCondLst>
                              <p:cond delay="0"/>
                            </p:stCondLst>
                            <p:childTnLst>
                              <p:par>
                                <p:cTn id="94" presetID="18" presetClass="entr" presetSubtype="12" fill="hold" grpId="0" nodeType="clickEffect">
                                  <p:stCondLst>
                                    <p:cond delay="0"/>
                                  </p:stCondLst>
                                  <p:childTnLst>
                                    <p:set>
                                      <p:cBhvr>
                                        <p:cTn id="95" dur="1" fill="hold">
                                          <p:stCondLst>
                                            <p:cond delay="0"/>
                                          </p:stCondLst>
                                        </p:cTn>
                                        <p:tgtEl>
                                          <p:spTgt spid="13413"/>
                                        </p:tgtEl>
                                        <p:attrNameLst>
                                          <p:attrName>style.visibility</p:attrName>
                                        </p:attrNameLst>
                                      </p:cBhvr>
                                      <p:to>
                                        <p:strVal val="visible"/>
                                      </p:to>
                                    </p:set>
                                    <p:animEffect transition="in" filter="strips(downLeft)">
                                      <p:cBhvr>
                                        <p:cTn id="96" dur="1000"/>
                                        <p:tgtEl>
                                          <p:spTgt spid="13413"/>
                                        </p:tgtEl>
                                      </p:cBhvr>
                                    </p:animEffect>
                                  </p:childTnLst>
                                </p:cTn>
                              </p:par>
                            </p:childTnLst>
                          </p:cTn>
                        </p:par>
                      </p:childTnLst>
                    </p:cTn>
                  </p:par>
                  <p:par>
                    <p:cTn id="97" fill="hold">
                      <p:stCondLst>
                        <p:cond delay="indefinite"/>
                      </p:stCondLst>
                      <p:childTnLst>
                        <p:par>
                          <p:cTn id="98" fill="hold">
                            <p:stCondLst>
                              <p:cond delay="0"/>
                            </p:stCondLst>
                            <p:childTnLst>
                              <p:par>
                                <p:cTn id="99" presetID="18" presetClass="entr" presetSubtype="12" fill="hold" grpId="0" nodeType="clickEffect">
                                  <p:stCondLst>
                                    <p:cond delay="0"/>
                                  </p:stCondLst>
                                  <p:childTnLst>
                                    <p:set>
                                      <p:cBhvr>
                                        <p:cTn id="100" dur="1" fill="hold">
                                          <p:stCondLst>
                                            <p:cond delay="0"/>
                                          </p:stCondLst>
                                        </p:cTn>
                                        <p:tgtEl>
                                          <p:spTgt spid="13412"/>
                                        </p:tgtEl>
                                        <p:attrNameLst>
                                          <p:attrName>style.visibility</p:attrName>
                                        </p:attrNameLst>
                                      </p:cBhvr>
                                      <p:to>
                                        <p:strVal val="visible"/>
                                      </p:to>
                                    </p:set>
                                    <p:animEffect transition="in" filter="strips(downLeft)">
                                      <p:cBhvr>
                                        <p:cTn id="101" dur="1000"/>
                                        <p:tgtEl>
                                          <p:spTgt spid="13412"/>
                                        </p:tgtEl>
                                      </p:cBhvr>
                                    </p:animEffect>
                                  </p:childTnLst>
                                </p:cTn>
                              </p:par>
                            </p:childTnLst>
                          </p:cTn>
                        </p:par>
                        <p:par>
                          <p:cTn id="102" fill="hold">
                            <p:stCondLst>
                              <p:cond delay="1000"/>
                            </p:stCondLst>
                            <p:childTnLst>
                              <p:par>
                                <p:cTn id="103" presetID="1" presetClass="entr" presetSubtype="0" fill="hold" grpId="0" nodeType="afterEffect">
                                  <p:stCondLst>
                                    <p:cond delay="0"/>
                                  </p:stCondLst>
                                  <p:childTnLst>
                                    <p:set>
                                      <p:cBhvr>
                                        <p:cTn id="104" dur="1" fill="hold">
                                          <p:stCondLst>
                                            <p:cond delay="0"/>
                                          </p:stCondLst>
                                        </p:cTn>
                                        <p:tgtEl>
                                          <p:spTgt spid="13416"/>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8" presetClass="entr" presetSubtype="3" fill="hold" grpId="0" nodeType="clickEffect">
                                  <p:stCondLst>
                                    <p:cond delay="0"/>
                                  </p:stCondLst>
                                  <p:childTnLst>
                                    <p:set>
                                      <p:cBhvr>
                                        <p:cTn id="108" dur="1" fill="hold">
                                          <p:stCondLst>
                                            <p:cond delay="0"/>
                                          </p:stCondLst>
                                        </p:cTn>
                                        <p:tgtEl>
                                          <p:spTgt spid="13411"/>
                                        </p:tgtEl>
                                        <p:attrNameLst>
                                          <p:attrName>style.visibility</p:attrName>
                                        </p:attrNameLst>
                                      </p:cBhvr>
                                      <p:to>
                                        <p:strVal val="visible"/>
                                      </p:to>
                                    </p:set>
                                    <p:animEffect transition="in" filter="strips(upRight)">
                                      <p:cBhvr>
                                        <p:cTn id="109" dur="1000"/>
                                        <p:tgtEl>
                                          <p:spTgt spid="13411"/>
                                        </p:tgtEl>
                                      </p:cBhvr>
                                    </p:animEffect>
                                  </p:childTnLst>
                                </p:cTn>
                              </p:par>
                            </p:childTnLst>
                          </p:cTn>
                        </p:par>
                      </p:childTnLst>
                    </p:cTn>
                  </p:par>
                  <p:par>
                    <p:cTn id="110" fill="hold">
                      <p:stCondLst>
                        <p:cond delay="indefinite"/>
                      </p:stCondLst>
                      <p:childTnLst>
                        <p:par>
                          <p:cTn id="111" fill="hold">
                            <p:stCondLst>
                              <p:cond delay="0"/>
                            </p:stCondLst>
                            <p:childTnLst>
                              <p:par>
                                <p:cTn id="112" presetID="18" presetClass="entr" presetSubtype="12" fill="hold" grpId="0" nodeType="clickEffect">
                                  <p:stCondLst>
                                    <p:cond delay="0"/>
                                  </p:stCondLst>
                                  <p:childTnLst>
                                    <p:set>
                                      <p:cBhvr>
                                        <p:cTn id="113" dur="1" fill="hold">
                                          <p:stCondLst>
                                            <p:cond delay="0"/>
                                          </p:stCondLst>
                                        </p:cTn>
                                        <p:tgtEl>
                                          <p:spTgt spid="13415"/>
                                        </p:tgtEl>
                                        <p:attrNameLst>
                                          <p:attrName>style.visibility</p:attrName>
                                        </p:attrNameLst>
                                      </p:cBhvr>
                                      <p:to>
                                        <p:strVal val="visible"/>
                                      </p:to>
                                    </p:set>
                                    <p:animEffect transition="in" filter="strips(downLeft)">
                                      <p:cBhvr>
                                        <p:cTn id="114" dur="1000"/>
                                        <p:tgtEl>
                                          <p:spTgt spid="13415"/>
                                        </p:tgtEl>
                                      </p:cBhvr>
                                    </p:animEffec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0"/>
                                          </p:stCondLst>
                                        </p:cTn>
                                        <p:tgtEl>
                                          <p:spTgt spid="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36" grpId="0" bldLvl="0" animBg="1"/>
      <p:bldP spid="13435" grpId="0" bldLvl="0" animBg="1"/>
      <p:bldP spid="13434" grpId="0" bldLvl="0" animBg="1"/>
      <p:bldP spid="13433" grpId="0" bldLvl="0" animBg="1"/>
      <p:bldP spid="13432" grpId="0" bldLvl="0" animBg="1"/>
      <p:bldP spid="13431" grpId="0" bldLvl="0" animBg="1"/>
      <p:bldP spid="13430" grpId="0" bldLvl="0" animBg="1"/>
      <p:bldP spid="13429" grpId="0" bldLvl="0" animBg="1"/>
      <p:bldP spid="13428" grpId="0" bldLvl="0" animBg="1"/>
      <p:bldP spid="13427" grpId="0" bldLvl="0" animBg="1"/>
      <p:bldP spid="13426" grpId="0" bldLvl="0" animBg="1"/>
      <p:bldP spid="13425" grpId="0" bldLvl="0" animBg="1"/>
      <p:bldP spid="13424" grpId="0" bldLvl="0" animBg="1"/>
      <p:bldP spid="13423" grpId="0" bldLvl="0" animBg="1"/>
      <p:bldP spid="13422" grpId="0" bldLvl="0" animBg="1"/>
      <p:bldP spid="13421" grpId="0" bldLvl="0" animBg="1"/>
      <p:bldP spid="13420" grpId="0" bldLvl="0" animBg="1"/>
      <p:bldP spid="13419" grpId="0" bldLvl="0" animBg="1"/>
      <p:bldP spid="13418" grpId="0" bldLvl="0" animBg="1"/>
      <p:bldP spid="13417" grpId="0" bldLvl="0" animBg="1"/>
      <p:bldP spid="13416" grpId="0" bldLvl="0" animBg="1"/>
      <p:bldP spid="13415" grpId="0" bldLvl="0" animBg="1"/>
      <p:bldP spid="13414" grpId="0" bldLvl="0" animBg="1"/>
      <p:bldP spid="13413" grpId="0" bldLvl="0" animBg="1"/>
      <p:bldP spid="13412" grpId="0" bldLvl="0" animBg="1"/>
      <p:bldP spid="13411" grpId="0" bldLvl="0" animBg="1"/>
      <p:bldP spid="91" grpId="0" bldLvl="0" animBg="1"/>
      <p:bldP spid="93" grpId="0"/>
      <p:bldP spid="1026" grpId="0" bldLvl="0" animBg="1"/>
      <p:bldP spid="50" grpId="0"/>
      <p:bldP spid="5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4727143" y="1522078"/>
            <a:ext cx="6170952" cy="2143141"/>
            <a:chOff x="864991" y="214292"/>
            <a:chExt cx="6385259" cy="2290063"/>
          </a:xfrm>
        </p:grpSpPr>
        <p:sp>
          <p:nvSpPr>
            <p:cNvPr id="6" name="Oval 55"/>
            <p:cNvSpPr>
              <a:spLocks noChangeArrowheads="1"/>
            </p:cNvSpPr>
            <p:nvPr>
              <p:custDataLst>
                <p:tags r:id="rId17"/>
              </p:custDataLst>
            </p:nvPr>
          </p:nvSpPr>
          <p:spPr bwMode="auto">
            <a:xfrm>
              <a:off x="1512546" y="472519"/>
              <a:ext cx="302904" cy="330064"/>
            </a:xfrm>
            <a:prstGeom prst="ellipse">
              <a:avLst/>
            </a:prstGeom>
            <a:gradFill>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5"/>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algn="ctr" fontAlgn="base">
                <a:spcBef>
                  <a:spcPct val="0"/>
                </a:spcBef>
                <a:spcAft>
                  <a:spcPct val="0"/>
                </a:spcAft>
              </a:pPr>
              <a:r>
                <a:rPr lang="en-US" altLang="zh-CN" sz="1600">
                  <a:solidFill>
                    <a:srgbClr val="FFFFFF"/>
                  </a:solidFill>
                  <a:latin typeface="微软雅黑" panose="020B0503020204020204" pitchFamily="34" charset="-122"/>
                  <a:ea typeface="微软雅黑" panose="020B0503020204020204" pitchFamily="34" charset="-122"/>
                  <a:cs typeface="Consolas" panose="020B0609020204030204" pitchFamily="49" charset="0"/>
                </a:rPr>
                <a:t>1</a:t>
              </a:r>
            </a:p>
          </p:txBody>
        </p:sp>
        <p:sp>
          <p:nvSpPr>
            <p:cNvPr id="7" name="Oval 54"/>
            <p:cNvSpPr>
              <a:spLocks noChangeArrowheads="1"/>
            </p:cNvSpPr>
            <p:nvPr>
              <p:custDataLst>
                <p:tags r:id="rId18"/>
              </p:custDataLst>
            </p:nvPr>
          </p:nvSpPr>
          <p:spPr bwMode="auto">
            <a:xfrm>
              <a:off x="1512546" y="1939362"/>
              <a:ext cx="302904" cy="330064"/>
            </a:xfrm>
            <a:prstGeom prst="ellipse">
              <a:avLst/>
            </a:prstGeom>
            <a:gradFill>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5"/>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algn="ctr" fontAlgn="base">
                <a:spcBef>
                  <a:spcPct val="0"/>
                </a:spcBef>
                <a:spcAft>
                  <a:spcPct val="0"/>
                </a:spcAft>
              </a:pPr>
              <a:r>
                <a:rPr lang="en-US" altLang="zh-CN" sz="1600">
                  <a:solidFill>
                    <a:srgbClr val="FFFFFF"/>
                  </a:solidFill>
                  <a:latin typeface="微软雅黑" panose="020B0503020204020204" pitchFamily="34" charset="-122"/>
                  <a:ea typeface="微软雅黑" panose="020B0503020204020204" pitchFamily="34" charset="-122"/>
                  <a:cs typeface="Consolas" panose="020B0609020204030204" pitchFamily="49" charset="0"/>
                </a:rPr>
                <a:t>4</a:t>
              </a:r>
            </a:p>
          </p:txBody>
        </p:sp>
        <p:sp>
          <p:nvSpPr>
            <p:cNvPr id="8" name="Oval 53"/>
            <p:cNvSpPr>
              <a:spLocks noChangeArrowheads="1"/>
            </p:cNvSpPr>
            <p:nvPr>
              <p:custDataLst>
                <p:tags r:id="rId19"/>
              </p:custDataLst>
            </p:nvPr>
          </p:nvSpPr>
          <p:spPr bwMode="auto">
            <a:xfrm>
              <a:off x="864991" y="1205455"/>
              <a:ext cx="302904" cy="330064"/>
            </a:xfrm>
            <a:prstGeom prst="ellipse">
              <a:avLst/>
            </a:prstGeom>
            <a:gradFill>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 pos="0">
                  <a:srgbClr val="3B3E4D">
                    <a:lumMod val="90000"/>
                    <a:lumOff val="10000"/>
                  </a:srgbClr>
                </a:gs>
                <a:gs pos="50000">
                  <a:srgbClr val="3B3E4D">
                    <a:lumMod val="95000"/>
                    <a:lumOff val="5000"/>
                  </a:srgbClr>
                </a:gs>
                <a:gs pos="100000">
                  <a:srgbClr val="3B3E4D">
                    <a:lumMod val="95000"/>
                    <a:lumOff val="5000"/>
                  </a:srgbClr>
                </a:gs>
              </a:gsLst>
              <a:lin ang="5400000" scaled="0"/>
            </a:gradFill>
            <a:ln>
              <a:solidFill>
                <a:schemeClr val="accent2"/>
              </a:solidFill>
            </a:ln>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lstStyle/>
            <a:p>
              <a:pPr algn="ctr" fontAlgn="base">
                <a:spcBef>
                  <a:spcPct val="0"/>
                </a:spcBef>
                <a:spcAft>
                  <a:spcPct val="0"/>
                </a:spcAft>
              </a:pPr>
              <a:r>
                <a:rPr lang="en-US" altLang="zh-CN" sz="1600">
                  <a:solidFill>
                    <a:srgbClr val="FFFFFF"/>
                  </a:solidFill>
                  <a:latin typeface="微软雅黑" panose="020B0503020204020204" pitchFamily="34" charset="-122"/>
                  <a:ea typeface="微软雅黑" panose="020B0503020204020204" pitchFamily="34" charset="-122"/>
                  <a:cs typeface="Consolas" panose="020B0609020204030204" pitchFamily="49" charset="0"/>
                </a:rPr>
                <a:t>0</a:t>
              </a:r>
            </a:p>
          </p:txBody>
        </p:sp>
        <p:sp>
          <p:nvSpPr>
            <p:cNvPr id="9" name="Oval 52"/>
            <p:cNvSpPr>
              <a:spLocks noChangeArrowheads="1"/>
            </p:cNvSpPr>
            <p:nvPr>
              <p:custDataLst>
                <p:tags r:id="rId20"/>
              </p:custDataLst>
            </p:nvPr>
          </p:nvSpPr>
          <p:spPr bwMode="auto">
            <a:xfrm>
              <a:off x="1512545" y="1205455"/>
              <a:ext cx="302904" cy="330064"/>
            </a:xfrm>
            <a:prstGeom prst="ellipse">
              <a:avLst/>
            </a:prstGeom>
            <a:gradFill>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5"/>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algn="ctr" fontAlgn="base">
                <a:spcBef>
                  <a:spcPct val="0"/>
                </a:spcBef>
                <a:spcAft>
                  <a:spcPct val="0"/>
                </a:spcAft>
              </a:pPr>
              <a:r>
                <a:rPr lang="en-US" altLang="zh-CN" sz="1600">
                  <a:solidFill>
                    <a:srgbClr val="FFFFFF"/>
                  </a:solidFill>
                  <a:latin typeface="微软雅黑" panose="020B0503020204020204" pitchFamily="34" charset="-122"/>
                  <a:ea typeface="微软雅黑" panose="020B0503020204020204" pitchFamily="34" charset="-122"/>
                  <a:cs typeface="Consolas" panose="020B0609020204030204" pitchFamily="49" charset="0"/>
                </a:rPr>
                <a:t>2</a:t>
              </a:r>
            </a:p>
          </p:txBody>
        </p:sp>
        <p:sp>
          <p:nvSpPr>
            <p:cNvPr id="10" name="Oval 51"/>
            <p:cNvSpPr>
              <a:spLocks noChangeArrowheads="1"/>
            </p:cNvSpPr>
            <p:nvPr>
              <p:custDataLst>
                <p:tags r:id="rId21"/>
              </p:custDataLst>
            </p:nvPr>
          </p:nvSpPr>
          <p:spPr bwMode="auto">
            <a:xfrm>
              <a:off x="2324173" y="1205455"/>
              <a:ext cx="302904" cy="330064"/>
            </a:xfrm>
            <a:prstGeom prst="ellipse">
              <a:avLst/>
            </a:prstGeom>
            <a:gradFill>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5"/>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algn="ctr" fontAlgn="base">
                <a:spcBef>
                  <a:spcPct val="0"/>
                </a:spcBef>
                <a:spcAft>
                  <a:spcPct val="0"/>
                </a:spcAft>
              </a:pPr>
              <a:r>
                <a:rPr lang="en-US" altLang="zh-CN" sz="1600">
                  <a:solidFill>
                    <a:srgbClr val="FFFFFF"/>
                  </a:solidFill>
                  <a:latin typeface="微软雅黑" panose="020B0503020204020204" pitchFamily="34" charset="-122"/>
                  <a:ea typeface="微软雅黑" panose="020B0503020204020204" pitchFamily="34" charset="-122"/>
                  <a:cs typeface="Consolas" panose="020B0609020204030204" pitchFamily="49" charset="0"/>
                </a:rPr>
                <a:t>3</a:t>
              </a:r>
            </a:p>
          </p:txBody>
        </p:sp>
        <p:sp>
          <p:nvSpPr>
            <p:cNvPr id="11" name="AutoShape 50"/>
            <p:cNvSpPr>
              <a:spLocks noChangeShapeType="1"/>
            </p:cNvSpPr>
            <p:nvPr>
              <p:custDataLst>
                <p:tags r:id="rId22"/>
              </p:custDataLst>
            </p:nvPr>
          </p:nvSpPr>
          <p:spPr bwMode="auto">
            <a:xfrm flipV="1">
              <a:off x="1123235" y="754045"/>
              <a:ext cx="433968" cy="499950"/>
            </a:xfrm>
            <a:prstGeom prst="straightConnector1">
              <a:avLst/>
            </a:prstGeom>
            <a:ln w="19050">
              <a:solidFill>
                <a:schemeClr val="dk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12" name="AutoShape 49"/>
            <p:cNvSpPr>
              <a:spLocks noChangeShapeType="1"/>
            </p:cNvSpPr>
            <p:nvPr>
              <p:custDataLst>
                <p:tags r:id="rId23"/>
              </p:custDataLst>
            </p:nvPr>
          </p:nvSpPr>
          <p:spPr bwMode="auto">
            <a:xfrm>
              <a:off x="1167894" y="1371457"/>
              <a:ext cx="344650" cy="971"/>
            </a:xfrm>
            <a:prstGeom prst="straightConnector1">
              <a:avLst/>
            </a:prstGeom>
            <a:ln w="19050">
              <a:solidFill>
                <a:schemeClr val="dk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13" name="Oval 48"/>
            <p:cNvSpPr>
              <a:spLocks noChangeArrowheads="1"/>
            </p:cNvSpPr>
            <p:nvPr>
              <p:custDataLst>
                <p:tags r:id="rId24"/>
              </p:custDataLst>
            </p:nvPr>
          </p:nvSpPr>
          <p:spPr bwMode="auto">
            <a:xfrm>
              <a:off x="2324173" y="472519"/>
              <a:ext cx="302904" cy="330064"/>
            </a:xfrm>
            <a:prstGeom prst="ellipse">
              <a:avLst/>
            </a:prstGeom>
            <a:gradFill>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5"/>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algn="ctr" fontAlgn="base">
                <a:spcBef>
                  <a:spcPct val="0"/>
                </a:spcBef>
                <a:spcAft>
                  <a:spcPct val="0"/>
                </a:spcAft>
              </a:pPr>
              <a:r>
                <a:rPr lang="en-US" altLang="zh-CN" sz="1600">
                  <a:solidFill>
                    <a:srgbClr val="FFFFFF"/>
                  </a:solidFill>
                  <a:latin typeface="微软雅黑" panose="020B0503020204020204" pitchFamily="34" charset="-122"/>
                  <a:ea typeface="微软雅黑" panose="020B0503020204020204" pitchFamily="34" charset="-122"/>
                  <a:cs typeface="Consolas" panose="020B0609020204030204" pitchFamily="49" charset="0"/>
                </a:rPr>
                <a:t>5</a:t>
              </a:r>
            </a:p>
          </p:txBody>
        </p:sp>
        <p:sp>
          <p:nvSpPr>
            <p:cNvPr id="14" name="AutoShape 47"/>
            <p:cNvSpPr>
              <a:spLocks noChangeShapeType="1"/>
            </p:cNvSpPr>
            <p:nvPr>
              <p:custDataLst>
                <p:tags r:id="rId25"/>
              </p:custDataLst>
            </p:nvPr>
          </p:nvSpPr>
          <p:spPr bwMode="auto">
            <a:xfrm>
              <a:off x="1815450" y="638521"/>
              <a:ext cx="508723" cy="971"/>
            </a:xfrm>
            <a:prstGeom prst="straightConnector1">
              <a:avLst/>
            </a:prstGeom>
            <a:ln w="19050">
              <a:solidFill>
                <a:schemeClr val="dk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15" name="AutoShape 46"/>
            <p:cNvSpPr>
              <a:spLocks noChangeShapeType="1"/>
            </p:cNvSpPr>
            <p:nvPr>
              <p:custDataLst>
                <p:tags r:id="rId26"/>
              </p:custDataLst>
            </p:nvPr>
          </p:nvSpPr>
          <p:spPr bwMode="auto">
            <a:xfrm flipV="1">
              <a:off x="1770791" y="754045"/>
              <a:ext cx="598041" cy="499950"/>
            </a:xfrm>
            <a:prstGeom prst="straightConnector1">
              <a:avLst/>
            </a:prstGeom>
            <a:ln w="19050">
              <a:solidFill>
                <a:schemeClr val="dk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16" name="AutoShape 45"/>
            <p:cNvSpPr>
              <a:spLocks noChangeShapeType="1"/>
            </p:cNvSpPr>
            <p:nvPr>
              <p:custDataLst>
                <p:tags r:id="rId27"/>
              </p:custDataLst>
            </p:nvPr>
          </p:nvSpPr>
          <p:spPr bwMode="auto">
            <a:xfrm>
              <a:off x="1663998" y="1535519"/>
              <a:ext cx="971" cy="403843"/>
            </a:xfrm>
            <a:prstGeom prst="straightConnector1">
              <a:avLst/>
            </a:prstGeom>
            <a:ln w="19050">
              <a:solidFill>
                <a:schemeClr val="dk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17" name="AutoShape 44"/>
            <p:cNvSpPr>
              <a:spLocks noChangeShapeType="1"/>
            </p:cNvSpPr>
            <p:nvPr>
              <p:custDataLst>
                <p:tags r:id="rId28"/>
              </p:custDataLst>
            </p:nvPr>
          </p:nvSpPr>
          <p:spPr bwMode="auto">
            <a:xfrm>
              <a:off x="1815450" y="1371457"/>
              <a:ext cx="508723" cy="971"/>
            </a:xfrm>
            <a:prstGeom prst="straightConnector1">
              <a:avLst/>
            </a:prstGeom>
            <a:ln w="19050">
              <a:solidFill>
                <a:schemeClr val="dk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18" name="AutoShape 43"/>
            <p:cNvSpPr>
              <a:spLocks noChangeShapeType="1"/>
            </p:cNvSpPr>
            <p:nvPr>
              <p:custDataLst>
                <p:tags r:id="rId29"/>
              </p:custDataLst>
            </p:nvPr>
          </p:nvSpPr>
          <p:spPr bwMode="auto">
            <a:xfrm flipV="1">
              <a:off x="1770791" y="1486981"/>
              <a:ext cx="598041" cy="500921"/>
            </a:xfrm>
            <a:prstGeom prst="straightConnector1">
              <a:avLst/>
            </a:prstGeom>
            <a:ln w="19050">
              <a:solidFill>
                <a:schemeClr val="dk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20" name="Text Box 41"/>
            <p:cNvSpPr txBox="1">
              <a:spLocks noChangeArrowheads="1"/>
            </p:cNvSpPr>
            <p:nvPr/>
          </p:nvSpPr>
          <p:spPr bwMode="auto">
            <a:xfrm>
              <a:off x="3627050" y="269626"/>
              <a:ext cx="187374" cy="247548"/>
            </a:xfrm>
            <a:prstGeom prst="rect">
              <a:avLst/>
            </a:prstGeom>
            <a:solidFill>
              <a:srgbClr val="FFFFFF"/>
            </a:solidFill>
            <a:ln w="9525">
              <a:noFill/>
              <a:miter lim="800000"/>
            </a:ln>
          </p:spPr>
          <p:txBody>
            <a:bodyPr vert="horz" wrap="square" lIns="0" tIns="0" rIns="0" bIns="0" numCol="1" anchor="t" anchorCtr="0" compatLnSpc="1"/>
            <a:lstStyle/>
            <a:p>
              <a:pPr algn="ctr" fontAlgn="base">
                <a:spcBef>
                  <a:spcPct val="0"/>
                </a:spcBef>
                <a:spcAft>
                  <a:spcPct val="0"/>
                </a:spcAft>
              </a:pPr>
              <a:r>
                <a:rPr lang="en-US" altLang="zh-CN" sz="1400">
                  <a:solidFill>
                    <a:srgbClr val="000000"/>
                  </a:solidFill>
                  <a:latin typeface="微软雅黑" panose="020B0503020204020204" pitchFamily="34" charset="-122"/>
                  <a:ea typeface="微软雅黑" panose="020B0503020204020204" pitchFamily="34" charset="-122"/>
                  <a:cs typeface="Consolas" panose="020B0609020204030204" pitchFamily="49" charset="0"/>
                </a:rPr>
                <a:t>0</a:t>
              </a:r>
            </a:p>
          </p:txBody>
        </p:sp>
        <p:sp>
          <p:nvSpPr>
            <p:cNvPr id="21" name="Text Box 40"/>
            <p:cNvSpPr txBox="1">
              <a:spLocks noChangeArrowheads="1"/>
            </p:cNvSpPr>
            <p:nvPr>
              <p:custDataLst>
                <p:tags r:id="rId30"/>
              </p:custDataLst>
            </p:nvPr>
          </p:nvSpPr>
          <p:spPr bwMode="auto">
            <a:xfrm>
              <a:off x="3845491" y="214292"/>
              <a:ext cx="350476" cy="386369"/>
            </a:xfrm>
            <a:prstGeom prst="rect">
              <a:avLst/>
            </a:prstGeom>
            <a:gradFill>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 pos="0">
                  <a:srgbClr val="3B3E4D">
                    <a:lumMod val="90000"/>
                    <a:lumOff val="10000"/>
                  </a:srgbClr>
                </a:gs>
                <a:gs pos="50000">
                  <a:srgbClr val="3B3E4D">
                    <a:lumMod val="95000"/>
                    <a:lumOff val="5000"/>
                  </a:srgbClr>
                </a:gs>
                <a:gs pos="100000">
                  <a:srgbClr val="3B3E4D">
                    <a:lumMod val="95000"/>
                    <a:lumOff val="5000"/>
                  </a:srgbClr>
                </a:gs>
              </a:gsLst>
              <a:lin ang="5400000" scaled="0"/>
            </a:gradFill>
            <a:ln>
              <a:solidFill>
                <a:schemeClr val="accent2"/>
              </a:solidFill>
            </a:ln>
          </p:spPr>
          <p:style>
            <a:lnRef idx="1">
              <a:schemeClr val="accent2"/>
            </a:lnRef>
            <a:fillRef idx="2">
              <a:schemeClr val="accent2"/>
            </a:fillRef>
            <a:effectRef idx="1">
              <a:schemeClr val="accent2"/>
            </a:effectRef>
            <a:fontRef idx="minor">
              <a:schemeClr val="dk1"/>
            </a:fontRef>
          </p:style>
          <p:txBody>
            <a:bodyPr vert="horz" wrap="square" lIns="0" tIns="34560" rIns="0" bIns="0" numCol="1" anchor="t" anchorCtr="0" compatLnSpc="1"/>
            <a:lstStyle/>
            <a:p>
              <a:pPr algn="ctr" fontAlgn="base">
                <a:spcBef>
                  <a:spcPct val="0"/>
                </a:spcBef>
                <a:spcAft>
                  <a:spcPct val="0"/>
                </a:spcAft>
              </a:pPr>
              <a:r>
                <a:rPr lang="en-US" altLang="zh-CN" sz="1600" i="1">
                  <a:solidFill>
                    <a:srgbClr val="FFFFFF"/>
                  </a:solidFill>
                  <a:latin typeface="微软雅黑" panose="020B0503020204020204" pitchFamily="34" charset="-122"/>
                  <a:ea typeface="微软雅黑" panose="020B0503020204020204" pitchFamily="34" charset="-122"/>
                  <a:cs typeface="Consolas" panose="020B0609020204030204" pitchFamily="49" charset="0"/>
                </a:rPr>
                <a:t>v</a:t>
              </a:r>
              <a:r>
                <a:rPr lang="en-US" altLang="zh-CN" sz="1600" baseline="-30000">
                  <a:solidFill>
                    <a:srgbClr val="FFFFFF"/>
                  </a:solidFill>
                  <a:latin typeface="微软雅黑" panose="020B0503020204020204" pitchFamily="34" charset="-122"/>
                  <a:ea typeface="微软雅黑" panose="020B0503020204020204" pitchFamily="34" charset="-122"/>
                  <a:cs typeface="Consolas" panose="020B0609020204030204" pitchFamily="49" charset="0"/>
                </a:rPr>
                <a:t>0</a:t>
              </a:r>
            </a:p>
          </p:txBody>
        </p:sp>
        <p:sp>
          <p:nvSpPr>
            <p:cNvPr id="22" name="Text Box 39"/>
            <p:cNvSpPr txBox="1">
              <a:spLocks noChangeArrowheads="1"/>
            </p:cNvSpPr>
            <p:nvPr>
              <p:custDataLst>
                <p:tags r:id="rId31"/>
              </p:custDataLst>
            </p:nvPr>
          </p:nvSpPr>
          <p:spPr bwMode="auto">
            <a:xfrm>
              <a:off x="4195967" y="214292"/>
              <a:ext cx="349504" cy="386369"/>
            </a:xfrm>
            <a:prstGeom prst="rect">
              <a:avLst/>
            </a:prstGeom>
            <a:gradFill>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 pos="0">
                  <a:srgbClr val="3B3E4D">
                    <a:lumMod val="90000"/>
                    <a:lumOff val="10000"/>
                  </a:srgbClr>
                </a:gs>
                <a:gs pos="50000">
                  <a:srgbClr val="3B3E4D">
                    <a:lumMod val="95000"/>
                    <a:lumOff val="5000"/>
                  </a:srgbClr>
                </a:gs>
                <a:gs pos="100000">
                  <a:srgbClr val="3B3E4D">
                    <a:lumMod val="95000"/>
                    <a:lumOff val="5000"/>
                  </a:srgbClr>
                </a:gs>
              </a:gsLst>
              <a:lin ang="5400000" scaled="0"/>
            </a:gradFill>
            <a:ln>
              <a:solidFill>
                <a:schemeClr val="accent2"/>
              </a:solidFill>
            </a:ln>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lstStyle/>
            <a:p>
              <a:pPr fontAlgn="base">
                <a:spcBef>
                  <a:spcPct val="0"/>
                </a:spcBef>
                <a:spcAft>
                  <a:spcPct val="0"/>
                </a:spcAft>
              </a:pPr>
              <a:endParaRPr lang="zh-CN" altLang="zh-CN"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23" name="Line 38"/>
            <p:cNvSpPr>
              <a:spLocks noChangeShapeType="1"/>
            </p:cNvSpPr>
            <p:nvPr>
              <p:custDataLst>
                <p:tags r:id="rId32"/>
              </p:custDataLst>
            </p:nvPr>
          </p:nvSpPr>
          <p:spPr bwMode="auto">
            <a:xfrm>
              <a:off x="4373631" y="404564"/>
              <a:ext cx="348534" cy="971"/>
            </a:xfrm>
            <a:prstGeom prst="line">
              <a:avLst/>
            </a:prstGeom>
            <a:ln w="19050">
              <a:solidFill>
                <a:schemeClr val="accent2"/>
              </a:solidFill>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24" name="Text Box 37"/>
            <p:cNvSpPr txBox="1">
              <a:spLocks noChangeArrowheads="1"/>
            </p:cNvSpPr>
            <p:nvPr>
              <p:custDataLst>
                <p:tags r:id="rId33"/>
              </p:custDataLst>
            </p:nvPr>
          </p:nvSpPr>
          <p:spPr bwMode="auto">
            <a:xfrm>
              <a:off x="4742553" y="257006"/>
              <a:ext cx="348534" cy="298999"/>
            </a:xfrm>
            <a:prstGeom prst="rect">
              <a:avLst/>
            </a:prstGeom>
            <a:gradFill>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5"/>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algn="ctr" fontAlgn="base">
                <a:lnSpc>
                  <a:spcPts val="2100"/>
                </a:lnSpc>
                <a:spcBef>
                  <a:spcPct val="0"/>
                </a:spcBef>
                <a:spcAft>
                  <a:spcPct val="0"/>
                </a:spcAft>
              </a:pPr>
              <a:r>
                <a:rPr lang="en-US" altLang="zh-CN" sz="1600">
                  <a:solidFill>
                    <a:srgbClr val="FFFFFF"/>
                  </a:solidFill>
                  <a:latin typeface="微软雅黑" panose="020B0503020204020204" pitchFamily="34" charset="-122"/>
                  <a:ea typeface="微软雅黑" panose="020B0503020204020204" pitchFamily="34" charset="-122"/>
                  <a:cs typeface="Consolas" panose="020B0609020204030204" pitchFamily="49" charset="0"/>
                </a:rPr>
                <a:t>1</a:t>
              </a:r>
            </a:p>
          </p:txBody>
        </p:sp>
        <p:sp>
          <p:nvSpPr>
            <p:cNvPr id="25" name="Text Box 36"/>
            <p:cNvSpPr txBox="1">
              <a:spLocks noChangeArrowheads="1"/>
            </p:cNvSpPr>
            <p:nvPr>
              <p:custDataLst>
                <p:tags r:id="rId34"/>
              </p:custDataLst>
            </p:nvPr>
          </p:nvSpPr>
          <p:spPr bwMode="auto">
            <a:xfrm>
              <a:off x="5091087" y="257006"/>
              <a:ext cx="349504" cy="298999"/>
            </a:xfrm>
            <a:prstGeom prst="rect">
              <a:avLst/>
            </a:prstGeom>
            <a:gradFill>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5"/>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fontAlgn="base">
                <a:lnSpc>
                  <a:spcPts val="2100"/>
                </a:lnSpc>
                <a:spcBef>
                  <a:spcPct val="0"/>
                </a:spcBef>
                <a:spcAft>
                  <a:spcPct val="0"/>
                </a:spcAft>
              </a:pPr>
              <a:endParaRPr lang="zh-CN" altLang="zh-CN"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26" name="Text Box 35"/>
            <p:cNvSpPr txBox="1">
              <a:spLocks noChangeArrowheads="1"/>
            </p:cNvSpPr>
            <p:nvPr/>
          </p:nvSpPr>
          <p:spPr bwMode="auto">
            <a:xfrm>
              <a:off x="3627050" y="655025"/>
              <a:ext cx="187374" cy="246578"/>
            </a:xfrm>
            <a:prstGeom prst="rect">
              <a:avLst/>
            </a:prstGeom>
            <a:solidFill>
              <a:srgbClr val="FFFFFF"/>
            </a:solidFill>
            <a:ln w="9525">
              <a:noFill/>
              <a:miter lim="800000"/>
            </a:ln>
          </p:spPr>
          <p:txBody>
            <a:bodyPr vert="horz" wrap="square" lIns="0" tIns="0" rIns="0" bIns="0" numCol="1" anchor="t" anchorCtr="0" compatLnSpc="1"/>
            <a:lstStyle/>
            <a:p>
              <a:pPr algn="ctr" fontAlgn="base">
                <a:spcBef>
                  <a:spcPct val="0"/>
                </a:spcBef>
                <a:spcAft>
                  <a:spcPct val="0"/>
                </a:spcAft>
              </a:pPr>
              <a:r>
                <a:rPr lang="en-US" altLang="zh-CN" sz="1400">
                  <a:solidFill>
                    <a:srgbClr val="000000"/>
                  </a:solidFill>
                  <a:latin typeface="微软雅黑" panose="020B0503020204020204" pitchFamily="34" charset="-122"/>
                  <a:ea typeface="微软雅黑" panose="020B0503020204020204" pitchFamily="34" charset="-122"/>
                  <a:cs typeface="Consolas" panose="020B0609020204030204" pitchFamily="49" charset="0"/>
                </a:rPr>
                <a:t>1</a:t>
              </a:r>
            </a:p>
          </p:txBody>
        </p:sp>
        <p:sp>
          <p:nvSpPr>
            <p:cNvPr id="27" name="Text Box 34"/>
            <p:cNvSpPr txBox="1">
              <a:spLocks noChangeArrowheads="1"/>
            </p:cNvSpPr>
            <p:nvPr>
              <p:custDataLst>
                <p:tags r:id="rId35"/>
              </p:custDataLst>
            </p:nvPr>
          </p:nvSpPr>
          <p:spPr bwMode="auto">
            <a:xfrm>
              <a:off x="3845491" y="599690"/>
              <a:ext cx="350476" cy="384427"/>
            </a:xfrm>
            <a:prstGeom prst="rect">
              <a:avLst/>
            </a:prstGeom>
            <a:gradFill>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 pos="0">
                  <a:srgbClr val="3B3E4D">
                    <a:lumMod val="90000"/>
                    <a:lumOff val="10000"/>
                  </a:srgbClr>
                </a:gs>
                <a:gs pos="50000">
                  <a:srgbClr val="3B3E4D">
                    <a:lumMod val="95000"/>
                    <a:lumOff val="5000"/>
                  </a:srgbClr>
                </a:gs>
                <a:gs pos="100000">
                  <a:srgbClr val="3B3E4D">
                    <a:lumMod val="95000"/>
                    <a:lumOff val="5000"/>
                  </a:srgbClr>
                </a:gs>
              </a:gsLst>
              <a:lin ang="5400000" scaled="0"/>
            </a:gradFill>
            <a:ln>
              <a:solidFill>
                <a:schemeClr val="accent2"/>
              </a:solidFill>
            </a:ln>
          </p:spPr>
          <p:style>
            <a:lnRef idx="1">
              <a:schemeClr val="accent2"/>
            </a:lnRef>
            <a:fillRef idx="2">
              <a:schemeClr val="accent2"/>
            </a:fillRef>
            <a:effectRef idx="1">
              <a:schemeClr val="accent2"/>
            </a:effectRef>
            <a:fontRef idx="minor">
              <a:schemeClr val="dk1"/>
            </a:fontRef>
          </p:style>
          <p:txBody>
            <a:bodyPr vert="horz" wrap="square" lIns="0" tIns="34560" rIns="0" bIns="0" numCol="1" anchor="t" anchorCtr="0" compatLnSpc="1"/>
            <a:lstStyle/>
            <a:p>
              <a:pPr algn="ctr" fontAlgn="base">
                <a:spcBef>
                  <a:spcPct val="0"/>
                </a:spcBef>
                <a:spcAft>
                  <a:spcPct val="0"/>
                </a:spcAft>
              </a:pPr>
              <a:r>
                <a:rPr lang="en-US" altLang="zh-CN" sz="1600" i="1">
                  <a:solidFill>
                    <a:srgbClr val="FFFFFF"/>
                  </a:solidFill>
                  <a:latin typeface="微软雅黑" panose="020B0503020204020204" pitchFamily="34" charset="-122"/>
                  <a:ea typeface="微软雅黑" panose="020B0503020204020204" pitchFamily="34" charset="-122"/>
                  <a:cs typeface="Consolas" panose="020B0609020204030204" pitchFamily="49" charset="0"/>
                </a:rPr>
                <a:t>v</a:t>
              </a:r>
              <a:r>
                <a:rPr lang="en-US" altLang="zh-CN" sz="1600" baseline="-30000">
                  <a:solidFill>
                    <a:srgbClr val="FFFFFF"/>
                  </a:solidFill>
                  <a:latin typeface="微软雅黑" panose="020B0503020204020204" pitchFamily="34" charset="-122"/>
                  <a:ea typeface="微软雅黑" panose="020B0503020204020204" pitchFamily="34" charset="-122"/>
                  <a:cs typeface="Consolas" panose="020B0609020204030204" pitchFamily="49" charset="0"/>
                </a:rPr>
                <a:t>1</a:t>
              </a:r>
            </a:p>
          </p:txBody>
        </p:sp>
        <p:sp>
          <p:nvSpPr>
            <p:cNvPr id="28" name="Text Box 33"/>
            <p:cNvSpPr txBox="1">
              <a:spLocks noChangeArrowheads="1"/>
            </p:cNvSpPr>
            <p:nvPr>
              <p:custDataLst>
                <p:tags r:id="rId36"/>
              </p:custDataLst>
            </p:nvPr>
          </p:nvSpPr>
          <p:spPr bwMode="auto">
            <a:xfrm>
              <a:off x="4195967" y="599690"/>
              <a:ext cx="349504" cy="384427"/>
            </a:xfrm>
            <a:prstGeom prst="rect">
              <a:avLst/>
            </a:prstGeom>
            <a:gradFill>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 pos="0">
                  <a:srgbClr val="3B3E4D">
                    <a:lumMod val="90000"/>
                    <a:lumOff val="10000"/>
                  </a:srgbClr>
                </a:gs>
                <a:gs pos="50000">
                  <a:srgbClr val="3B3E4D">
                    <a:lumMod val="95000"/>
                    <a:lumOff val="5000"/>
                  </a:srgbClr>
                </a:gs>
                <a:gs pos="100000">
                  <a:srgbClr val="3B3E4D">
                    <a:lumMod val="95000"/>
                    <a:lumOff val="5000"/>
                  </a:srgbClr>
                </a:gs>
              </a:gsLst>
              <a:lin ang="5400000" scaled="0"/>
            </a:gradFill>
            <a:ln>
              <a:solidFill>
                <a:schemeClr val="accent2"/>
              </a:solidFill>
            </a:ln>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lstStyle/>
            <a:p>
              <a:pPr fontAlgn="base">
                <a:spcBef>
                  <a:spcPct val="0"/>
                </a:spcBef>
                <a:spcAft>
                  <a:spcPct val="0"/>
                </a:spcAft>
              </a:pPr>
              <a:endParaRPr lang="zh-CN" altLang="zh-CN"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29" name="Line 32"/>
            <p:cNvSpPr>
              <a:spLocks noChangeShapeType="1"/>
            </p:cNvSpPr>
            <p:nvPr>
              <p:custDataLst>
                <p:tags r:id="rId37"/>
              </p:custDataLst>
            </p:nvPr>
          </p:nvSpPr>
          <p:spPr bwMode="auto">
            <a:xfrm>
              <a:off x="4373631" y="788993"/>
              <a:ext cx="348534" cy="971"/>
            </a:xfrm>
            <a:prstGeom prst="line">
              <a:avLst/>
            </a:prstGeom>
            <a:ln w="19050">
              <a:solidFill>
                <a:schemeClr val="accent2"/>
              </a:solidFill>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30" name="Text Box 31"/>
            <p:cNvSpPr txBox="1">
              <a:spLocks noChangeArrowheads="1"/>
            </p:cNvSpPr>
            <p:nvPr>
              <p:custDataLst>
                <p:tags r:id="rId38"/>
              </p:custDataLst>
            </p:nvPr>
          </p:nvSpPr>
          <p:spPr bwMode="auto">
            <a:xfrm>
              <a:off x="4742553" y="640464"/>
              <a:ext cx="348534" cy="299970"/>
            </a:xfrm>
            <a:prstGeom prst="rect">
              <a:avLst/>
            </a:prstGeom>
            <a:gradFill>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5"/>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algn="ctr" fontAlgn="base">
                <a:lnSpc>
                  <a:spcPts val="2100"/>
                </a:lnSpc>
                <a:spcBef>
                  <a:spcPct val="0"/>
                </a:spcBef>
                <a:spcAft>
                  <a:spcPct val="0"/>
                </a:spcAft>
              </a:pPr>
              <a:r>
                <a:rPr lang="en-US" altLang="zh-CN" sz="1600">
                  <a:solidFill>
                    <a:srgbClr val="FFFFFF"/>
                  </a:solidFill>
                  <a:latin typeface="微软雅黑" panose="020B0503020204020204" pitchFamily="34" charset="-122"/>
                  <a:ea typeface="微软雅黑" panose="020B0503020204020204" pitchFamily="34" charset="-122"/>
                  <a:cs typeface="Consolas" panose="020B0609020204030204" pitchFamily="49" charset="0"/>
                </a:rPr>
                <a:t>5</a:t>
              </a:r>
            </a:p>
          </p:txBody>
        </p:sp>
        <p:sp>
          <p:nvSpPr>
            <p:cNvPr id="31" name="Text Box 30"/>
            <p:cNvSpPr txBox="1">
              <a:spLocks noChangeArrowheads="1"/>
            </p:cNvSpPr>
            <p:nvPr>
              <p:custDataLst>
                <p:tags r:id="rId39"/>
              </p:custDataLst>
            </p:nvPr>
          </p:nvSpPr>
          <p:spPr bwMode="auto">
            <a:xfrm>
              <a:off x="5091087" y="640464"/>
              <a:ext cx="349504" cy="299970"/>
            </a:xfrm>
            <a:prstGeom prst="rect">
              <a:avLst/>
            </a:prstGeom>
            <a:gradFill>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5"/>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algn="ctr" fontAlgn="base">
                <a:lnSpc>
                  <a:spcPts val="2100"/>
                </a:lnSpc>
                <a:spcBef>
                  <a:spcPct val="0"/>
                </a:spcBef>
                <a:spcAft>
                  <a:spcPct val="0"/>
                </a:spcAft>
              </a:pPr>
              <a:r>
                <a:rPr lang="zh-CN" altLang="zh-CN" sz="1600">
                  <a:solidFill>
                    <a:srgbClr val="FFFFFF"/>
                  </a:solidFill>
                  <a:latin typeface="微软雅黑" panose="020B0503020204020204" pitchFamily="34" charset="-122"/>
                  <a:ea typeface="微软雅黑" panose="020B0503020204020204" pitchFamily="34" charset="-122"/>
                  <a:cs typeface="Consolas" panose="020B0609020204030204" pitchFamily="49" charset="0"/>
                </a:rPr>
                <a:t>∧</a:t>
              </a:r>
            </a:p>
          </p:txBody>
        </p:sp>
        <p:sp>
          <p:nvSpPr>
            <p:cNvPr id="32" name="Text Box 29"/>
            <p:cNvSpPr txBox="1">
              <a:spLocks noChangeArrowheads="1"/>
            </p:cNvSpPr>
            <p:nvPr/>
          </p:nvSpPr>
          <p:spPr bwMode="auto">
            <a:xfrm>
              <a:off x="3627050" y="1034599"/>
              <a:ext cx="187374" cy="247548"/>
            </a:xfrm>
            <a:prstGeom prst="rect">
              <a:avLst/>
            </a:prstGeom>
            <a:solidFill>
              <a:srgbClr val="FFFFFF"/>
            </a:solidFill>
            <a:ln w="9525">
              <a:noFill/>
              <a:miter lim="800000"/>
            </a:ln>
          </p:spPr>
          <p:txBody>
            <a:bodyPr vert="horz" wrap="square" lIns="0" tIns="0" rIns="0" bIns="0" numCol="1" anchor="t" anchorCtr="0" compatLnSpc="1"/>
            <a:lstStyle/>
            <a:p>
              <a:pPr algn="ctr" fontAlgn="base">
                <a:spcBef>
                  <a:spcPct val="0"/>
                </a:spcBef>
                <a:spcAft>
                  <a:spcPct val="0"/>
                </a:spcAft>
              </a:pPr>
              <a:r>
                <a:rPr lang="en-US" altLang="zh-CN" sz="1400">
                  <a:solidFill>
                    <a:srgbClr val="000000"/>
                  </a:solidFill>
                  <a:latin typeface="微软雅黑" panose="020B0503020204020204" pitchFamily="34" charset="-122"/>
                  <a:ea typeface="微软雅黑" panose="020B0503020204020204" pitchFamily="34" charset="-122"/>
                  <a:cs typeface="Consolas" panose="020B0609020204030204" pitchFamily="49" charset="0"/>
                </a:rPr>
                <a:t>2</a:t>
              </a:r>
            </a:p>
          </p:txBody>
        </p:sp>
        <p:sp>
          <p:nvSpPr>
            <p:cNvPr id="33" name="Text Box 28"/>
            <p:cNvSpPr txBox="1">
              <a:spLocks noChangeArrowheads="1"/>
            </p:cNvSpPr>
            <p:nvPr>
              <p:custDataLst>
                <p:tags r:id="rId40"/>
              </p:custDataLst>
            </p:nvPr>
          </p:nvSpPr>
          <p:spPr bwMode="auto">
            <a:xfrm>
              <a:off x="3845491" y="979265"/>
              <a:ext cx="350476" cy="386369"/>
            </a:xfrm>
            <a:prstGeom prst="rect">
              <a:avLst/>
            </a:prstGeom>
            <a:gradFill>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 pos="0">
                  <a:srgbClr val="3B3E4D">
                    <a:lumMod val="90000"/>
                    <a:lumOff val="10000"/>
                  </a:srgbClr>
                </a:gs>
                <a:gs pos="50000">
                  <a:srgbClr val="3B3E4D">
                    <a:lumMod val="95000"/>
                    <a:lumOff val="5000"/>
                  </a:srgbClr>
                </a:gs>
                <a:gs pos="100000">
                  <a:srgbClr val="3B3E4D">
                    <a:lumMod val="95000"/>
                    <a:lumOff val="5000"/>
                  </a:srgbClr>
                </a:gs>
              </a:gsLst>
              <a:lin ang="5400000" scaled="0"/>
            </a:gradFill>
            <a:ln>
              <a:solidFill>
                <a:schemeClr val="accent2"/>
              </a:solidFill>
            </a:ln>
          </p:spPr>
          <p:style>
            <a:lnRef idx="1">
              <a:schemeClr val="accent2"/>
            </a:lnRef>
            <a:fillRef idx="2">
              <a:schemeClr val="accent2"/>
            </a:fillRef>
            <a:effectRef idx="1">
              <a:schemeClr val="accent2"/>
            </a:effectRef>
            <a:fontRef idx="minor">
              <a:schemeClr val="dk1"/>
            </a:fontRef>
          </p:style>
          <p:txBody>
            <a:bodyPr vert="horz" wrap="square" lIns="0" tIns="34560" rIns="0" bIns="0" numCol="1" anchor="t" anchorCtr="0" compatLnSpc="1"/>
            <a:lstStyle/>
            <a:p>
              <a:pPr algn="ctr" fontAlgn="base">
                <a:spcBef>
                  <a:spcPct val="0"/>
                </a:spcBef>
                <a:spcAft>
                  <a:spcPct val="0"/>
                </a:spcAft>
              </a:pPr>
              <a:r>
                <a:rPr lang="en-US" altLang="zh-CN" sz="1600" i="1">
                  <a:solidFill>
                    <a:srgbClr val="FFFFFF"/>
                  </a:solidFill>
                  <a:latin typeface="微软雅黑" panose="020B0503020204020204" pitchFamily="34" charset="-122"/>
                  <a:ea typeface="微软雅黑" panose="020B0503020204020204" pitchFamily="34" charset="-122"/>
                  <a:cs typeface="Consolas" panose="020B0609020204030204" pitchFamily="49" charset="0"/>
                </a:rPr>
                <a:t>v</a:t>
              </a:r>
              <a:r>
                <a:rPr lang="en-US" altLang="zh-CN" sz="1600" baseline="-30000">
                  <a:solidFill>
                    <a:srgbClr val="FFFFFF"/>
                  </a:solidFill>
                  <a:latin typeface="微软雅黑" panose="020B0503020204020204" pitchFamily="34" charset="-122"/>
                  <a:ea typeface="微软雅黑" panose="020B0503020204020204" pitchFamily="34" charset="-122"/>
                  <a:cs typeface="Consolas" panose="020B0609020204030204" pitchFamily="49" charset="0"/>
                </a:rPr>
                <a:t>2</a:t>
              </a:r>
            </a:p>
          </p:txBody>
        </p:sp>
        <p:sp>
          <p:nvSpPr>
            <p:cNvPr id="34" name="Text Box 27"/>
            <p:cNvSpPr txBox="1">
              <a:spLocks noChangeArrowheads="1"/>
            </p:cNvSpPr>
            <p:nvPr>
              <p:custDataLst>
                <p:tags r:id="rId41"/>
              </p:custDataLst>
            </p:nvPr>
          </p:nvSpPr>
          <p:spPr bwMode="auto">
            <a:xfrm>
              <a:off x="4195967" y="979265"/>
              <a:ext cx="349504" cy="386369"/>
            </a:xfrm>
            <a:prstGeom prst="rect">
              <a:avLst/>
            </a:prstGeom>
            <a:gradFill>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 pos="0">
                  <a:srgbClr val="3B3E4D">
                    <a:lumMod val="90000"/>
                    <a:lumOff val="10000"/>
                  </a:srgbClr>
                </a:gs>
                <a:gs pos="50000">
                  <a:srgbClr val="3B3E4D">
                    <a:lumMod val="95000"/>
                    <a:lumOff val="5000"/>
                  </a:srgbClr>
                </a:gs>
                <a:gs pos="100000">
                  <a:srgbClr val="3B3E4D">
                    <a:lumMod val="95000"/>
                    <a:lumOff val="5000"/>
                  </a:srgbClr>
                </a:gs>
              </a:gsLst>
              <a:lin ang="5400000" scaled="0"/>
            </a:gradFill>
            <a:ln>
              <a:solidFill>
                <a:schemeClr val="accent2"/>
              </a:solidFill>
            </a:ln>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lstStyle/>
            <a:p>
              <a:pPr fontAlgn="base">
                <a:spcBef>
                  <a:spcPct val="0"/>
                </a:spcBef>
                <a:spcAft>
                  <a:spcPct val="0"/>
                </a:spcAft>
              </a:pPr>
              <a:endParaRPr lang="zh-CN" altLang="zh-CN"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35" name="Line 26"/>
            <p:cNvSpPr>
              <a:spLocks noChangeShapeType="1"/>
            </p:cNvSpPr>
            <p:nvPr>
              <p:custDataLst>
                <p:tags r:id="rId42"/>
              </p:custDataLst>
            </p:nvPr>
          </p:nvSpPr>
          <p:spPr bwMode="auto">
            <a:xfrm>
              <a:off x="4373631" y="1170507"/>
              <a:ext cx="348534" cy="971"/>
            </a:xfrm>
            <a:prstGeom prst="line">
              <a:avLst/>
            </a:prstGeom>
            <a:ln w="19050">
              <a:solidFill>
                <a:schemeClr val="accent2"/>
              </a:solidFill>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36" name="Text Box 25"/>
            <p:cNvSpPr txBox="1">
              <a:spLocks noChangeArrowheads="1"/>
            </p:cNvSpPr>
            <p:nvPr>
              <p:custDataLst>
                <p:tags r:id="rId43"/>
              </p:custDataLst>
            </p:nvPr>
          </p:nvSpPr>
          <p:spPr bwMode="auto">
            <a:xfrm>
              <a:off x="4742553" y="1021978"/>
              <a:ext cx="348534" cy="298999"/>
            </a:xfrm>
            <a:prstGeom prst="rect">
              <a:avLst/>
            </a:prstGeom>
            <a:gradFill>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5"/>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algn="ctr" fontAlgn="base">
                <a:lnSpc>
                  <a:spcPts val="2100"/>
                </a:lnSpc>
                <a:spcBef>
                  <a:spcPct val="0"/>
                </a:spcBef>
                <a:spcAft>
                  <a:spcPct val="0"/>
                </a:spcAft>
              </a:pPr>
              <a:r>
                <a:rPr lang="en-US" altLang="zh-CN" sz="1600">
                  <a:solidFill>
                    <a:srgbClr val="FFFFFF"/>
                  </a:solidFill>
                  <a:latin typeface="微软雅黑" panose="020B0503020204020204" pitchFamily="34" charset="-122"/>
                  <a:ea typeface="微软雅黑" panose="020B0503020204020204" pitchFamily="34" charset="-122"/>
                  <a:cs typeface="Consolas" panose="020B0609020204030204" pitchFamily="49" charset="0"/>
                </a:rPr>
                <a:t>3</a:t>
              </a:r>
            </a:p>
          </p:txBody>
        </p:sp>
        <p:sp>
          <p:nvSpPr>
            <p:cNvPr id="37" name="Text Box 24"/>
            <p:cNvSpPr txBox="1">
              <a:spLocks noChangeArrowheads="1"/>
            </p:cNvSpPr>
            <p:nvPr>
              <p:custDataLst>
                <p:tags r:id="rId44"/>
              </p:custDataLst>
            </p:nvPr>
          </p:nvSpPr>
          <p:spPr bwMode="auto">
            <a:xfrm>
              <a:off x="5091087" y="1021978"/>
              <a:ext cx="349504" cy="298999"/>
            </a:xfrm>
            <a:prstGeom prst="rect">
              <a:avLst/>
            </a:prstGeom>
            <a:gradFill>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5"/>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fontAlgn="base">
                <a:lnSpc>
                  <a:spcPts val="2100"/>
                </a:lnSpc>
                <a:spcBef>
                  <a:spcPct val="0"/>
                </a:spcBef>
                <a:spcAft>
                  <a:spcPct val="0"/>
                </a:spcAft>
              </a:pPr>
              <a:endParaRPr lang="zh-CN" altLang="zh-CN"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38" name="Text Box 23"/>
            <p:cNvSpPr txBox="1">
              <a:spLocks noChangeArrowheads="1"/>
            </p:cNvSpPr>
            <p:nvPr/>
          </p:nvSpPr>
          <p:spPr bwMode="auto">
            <a:xfrm>
              <a:off x="3627050" y="1416113"/>
              <a:ext cx="187374" cy="247548"/>
            </a:xfrm>
            <a:prstGeom prst="rect">
              <a:avLst/>
            </a:prstGeom>
            <a:solidFill>
              <a:srgbClr val="FFFFFF"/>
            </a:solidFill>
            <a:ln w="9525">
              <a:noFill/>
              <a:miter lim="800000"/>
            </a:ln>
          </p:spPr>
          <p:txBody>
            <a:bodyPr vert="horz" wrap="square" lIns="0" tIns="0" rIns="0" bIns="0" numCol="1" anchor="t" anchorCtr="0" compatLnSpc="1"/>
            <a:lstStyle/>
            <a:p>
              <a:pPr algn="ctr" fontAlgn="base">
                <a:spcBef>
                  <a:spcPct val="0"/>
                </a:spcBef>
                <a:spcAft>
                  <a:spcPct val="0"/>
                </a:spcAft>
              </a:pPr>
              <a:r>
                <a:rPr lang="en-US" altLang="zh-CN" sz="1400">
                  <a:solidFill>
                    <a:srgbClr val="000000"/>
                  </a:solidFill>
                  <a:latin typeface="微软雅黑" panose="020B0503020204020204" pitchFamily="34" charset="-122"/>
                  <a:ea typeface="微软雅黑" panose="020B0503020204020204" pitchFamily="34" charset="-122"/>
                  <a:cs typeface="Consolas" panose="020B0609020204030204" pitchFamily="49" charset="0"/>
                </a:rPr>
                <a:t>3</a:t>
              </a:r>
            </a:p>
          </p:txBody>
        </p:sp>
        <p:sp>
          <p:nvSpPr>
            <p:cNvPr id="39" name="Text Box 22"/>
            <p:cNvSpPr txBox="1">
              <a:spLocks noChangeArrowheads="1"/>
            </p:cNvSpPr>
            <p:nvPr>
              <p:custDataLst>
                <p:tags r:id="rId45"/>
              </p:custDataLst>
            </p:nvPr>
          </p:nvSpPr>
          <p:spPr bwMode="auto">
            <a:xfrm>
              <a:off x="3845491" y="1360779"/>
              <a:ext cx="350476" cy="386369"/>
            </a:xfrm>
            <a:prstGeom prst="rect">
              <a:avLst/>
            </a:prstGeom>
            <a:gradFill>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 pos="0">
                  <a:srgbClr val="3B3E4D">
                    <a:lumMod val="90000"/>
                    <a:lumOff val="10000"/>
                  </a:srgbClr>
                </a:gs>
                <a:gs pos="50000">
                  <a:srgbClr val="3B3E4D">
                    <a:lumMod val="95000"/>
                    <a:lumOff val="5000"/>
                  </a:srgbClr>
                </a:gs>
                <a:gs pos="100000">
                  <a:srgbClr val="3B3E4D">
                    <a:lumMod val="95000"/>
                    <a:lumOff val="5000"/>
                  </a:srgbClr>
                </a:gs>
              </a:gsLst>
              <a:lin ang="5400000" scaled="0"/>
            </a:gradFill>
            <a:ln>
              <a:solidFill>
                <a:schemeClr val="accent2"/>
              </a:solidFill>
            </a:ln>
          </p:spPr>
          <p:style>
            <a:lnRef idx="1">
              <a:schemeClr val="accent2"/>
            </a:lnRef>
            <a:fillRef idx="2">
              <a:schemeClr val="accent2"/>
            </a:fillRef>
            <a:effectRef idx="1">
              <a:schemeClr val="accent2"/>
            </a:effectRef>
            <a:fontRef idx="minor">
              <a:schemeClr val="dk1"/>
            </a:fontRef>
          </p:style>
          <p:txBody>
            <a:bodyPr vert="horz" wrap="square" lIns="0" tIns="34560" rIns="0" bIns="0" numCol="1" anchor="t" anchorCtr="0" compatLnSpc="1"/>
            <a:lstStyle/>
            <a:p>
              <a:pPr algn="ctr" fontAlgn="base">
                <a:spcBef>
                  <a:spcPct val="0"/>
                </a:spcBef>
                <a:spcAft>
                  <a:spcPct val="0"/>
                </a:spcAft>
              </a:pPr>
              <a:r>
                <a:rPr lang="en-US" altLang="zh-CN" sz="1600" i="1">
                  <a:solidFill>
                    <a:srgbClr val="FFFFFF"/>
                  </a:solidFill>
                  <a:latin typeface="微软雅黑" panose="020B0503020204020204" pitchFamily="34" charset="-122"/>
                  <a:ea typeface="微软雅黑" panose="020B0503020204020204" pitchFamily="34" charset="-122"/>
                  <a:cs typeface="Consolas" panose="020B0609020204030204" pitchFamily="49" charset="0"/>
                </a:rPr>
                <a:t>v</a:t>
              </a:r>
              <a:r>
                <a:rPr lang="en-US" altLang="zh-CN" sz="1600" baseline="-30000">
                  <a:solidFill>
                    <a:srgbClr val="FFFFFF"/>
                  </a:solidFill>
                  <a:latin typeface="微软雅黑" panose="020B0503020204020204" pitchFamily="34" charset="-122"/>
                  <a:ea typeface="微软雅黑" panose="020B0503020204020204" pitchFamily="34" charset="-122"/>
                  <a:cs typeface="Consolas" panose="020B0609020204030204" pitchFamily="49" charset="0"/>
                </a:rPr>
                <a:t>4</a:t>
              </a:r>
            </a:p>
          </p:txBody>
        </p:sp>
        <p:sp>
          <p:nvSpPr>
            <p:cNvPr id="40" name="Text Box 21"/>
            <p:cNvSpPr txBox="1">
              <a:spLocks noChangeArrowheads="1"/>
            </p:cNvSpPr>
            <p:nvPr>
              <p:custDataLst>
                <p:tags r:id="rId46"/>
              </p:custDataLst>
            </p:nvPr>
          </p:nvSpPr>
          <p:spPr bwMode="auto">
            <a:xfrm>
              <a:off x="4195967" y="1360779"/>
              <a:ext cx="349504" cy="386369"/>
            </a:xfrm>
            <a:prstGeom prst="rect">
              <a:avLst/>
            </a:prstGeom>
            <a:gradFill>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 pos="0">
                  <a:srgbClr val="3B3E4D">
                    <a:lumMod val="90000"/>
                    <a:lumOff val="10000"/>
                  </a:srgbClr>
                </a:gs>
                <a:gs pos="50000">
                  <a:srgbClr val="3B3E4D">
                    <a:lumMod val="95000"/>
                    <a:lumOff val="5000"/>
                  </a:srgbClr>
                </a:gs>
                <a:gs pos="100000">
                  <a:srgbClr val="3B3E4D">
                    <a:lumMod val="95000"/>
                    <a:lumOff val="5000"/>
                  </a:srgbClr>
                </a:gs>
              </a:gsLst>
              <a:lin ang="5400000" scaled="0"/>
            </a:gradFill>
            <a:ln>
              <a:solidFill>
                <a:schemeClr val="accent2"/>
              </a:solidFill>
            </a:ln>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lstStyle/>
            <a:p>
              <a:pPr algn="ctr" fontAlgn="base">
                <a:lnSpc>
                  <a:spcPts val="2500"/>
                </a:lnSpc>
                <a:spcBef>
                  <a:spcPct val="0"/>
                </a:spcBef>
                <a:spcAft>
                  <a:spcPct val="0"/>
                </a:spcAft>
              </a:pPr>
              <a:r>
                <a:rPr lang="zh-CN" altLang="zh-CN" sz="1600">
                  <a:solidFill>
                    <a:srgbClr val="FFFFFF"/>
                  </a:solidFill>
                  <a:latin typeface="微软雅黑" panose="020B0503020204020204" pitchFamily="34" charset="-122"/>
                  <a:ea typeface="微软雅黑" panose="020B0503020204020204" pitchFamily="34" charset="-122"/>
                  <a:cs typeface="Consolas" panose="020B0609020204030204" pitchFamily="49" charset="0"/>
                </a:rPr>
                <a:t>∧</a:t>
              </a:r>
            </a:p>
          </p:txBody>
        </p:sp>
        <p:sp>
          <p:nvSpPr>
            <p:cNvPr id="42" name="Line 19"/>
            <p:cNvSpPr>
              <a:spLocks noChangeShapeType="1"/>
            </p:cNvSpPr>
            <p:nvPr>
              <p:custDataLst>
                <p:tags r:id="rId47"/>
              </p:custDataLst>
            </p:nvPr>
          </p:nvSpPr>
          <p:spPr bwMode="auto">
            <a:xfrm>
              <a:off x="5288169" y="410389"/>
              <a:ext cx="348534" cy="971"/>
            </a:xfrm>
            <a:prstGeom prst="line">
              <a:avLst/>
            </a:prstGeom>
            <a:ln w="19050">
              <a:solidFill>
                <a:schemeClr val="dk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nSpc>
                  <a:spcPts val="2100"/>
                </a:lnSpc>
              </a:pPr>
              <a:endParaRPr lang="zh-CN" altLang="en-US"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43" name="Text Box 18"/>
            <p:cNvSpPr txBox="1">
              <a:spLocks noChangeArrowheads="1"/>
            </p:cNvSpPr>
            <p:nvPr>
              <p:custDataLst>
                <p:tags r:id="rId48"/>
              </p:custDataLst>
            </p:nvPr>
          </p:nvSpPr>
          <p:spPr bwMode="auto">
            <a:xfrm>
              <a:off x="5657091" y="262831"/>
              <a:ext cx="348534" cy="298999"/>
            </a:xfrm>
            <a:prstGeom prst="rect">
              <a:avLst/>
            </a:prstGeom>
            <a:gradFill>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5"/>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algn="ctr" fontAlgn="base">
                <a:lnSpc>
                  <a:spcPts val="2100"/>
                </a:lnSpc>
                <a:spcBef>
                  <a:spcPct val="0"/>
                </a:spcBef>
                <a:spcAft>
                  <a:spcPct val="0"/>
                </a:spcAft>
              </a:pPr>
              <a:r>
                <a:rPr lang="en-US" altLang="zh-CN" sz="1600">
                  <a:solidFill>
                    <a:srgbClr val="FFFFFF"/>
                  </a:solidFill>
                  <a:latin typeface="微软雅黑" panose="020B0503020204020204" pitchFamily="34" charset="-122"/>
                  <a:ea typeface="微软雅黑" panose="020B0503020204020204" pitchFamily="34" charset="-122"/>
                  <a:cs typeface="Consolas" panose="020B0609020204030204" pitchFamily="49" charset="0"/>
                </a:rPr>
                <a:t>2</a:t>
              </a:r>
            </a:p>
          </p:txBody>
        </p:sp>
        <p:sp>
          <p:nvSpPr>
            <p:cNvPr id="44" name="Text Box 17"/>
            <p:cNvSpPr txBox="1">
              <a:spLocks noChangeArrowheads="1"/>
            </p:cNvSpPr>
            <p:nvPr>
              <p:custDataLst>
                <p:tags r:id="rId49"/>
              </p:custDataLst>
            </p:nvPr>
          </p:nvSpPr>
          <p:spPr bwMode="auto">
            <a:xfrm>
              <a:off x="6005624" y="262831"/>
              <a:ext cx="349504" cy="298999"/>
            </a:xfrm>
            <a:prstGeom prst="rect">
              <a:avLst/>
            </a:prstGeom>
            <a:gradFill>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5"/>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algn="ctr" fontAlgn="base">
                <a:lnSpc>
                  <a:spcPts val="2100"/>
                </a:lnSpc>
                <a:spcBef>
                  <a:spcPct val="0"/>
                </a:spcBef>
                <a:spcAft>
                  <a:spcPct val="0"/>
                </a:spcAft>
              </a:pPr>
              <a:r>
                <a:rPr lang="zh-CN" altLang="zh-CN" sz="1600">
                  <a:solidFill>
                    <a:srgbClr val="FFFFFF"/>
                  </a:solidFill>
                  <a:latin typeface="微软雅黑" panose="020B0503020204020204" pitchFamily="34" charset="-122"/>
                  <a:ea typeface="微软雅黑" panose="020B0503020204020204" pitchFamily="34" charset="-122"/>
                  <a:cs typeface="Consolas" panose="020B0609020204030204" pitchFamily="49" charset="0"/>
                </a:rPr>
                <a:t>∧</a:t>
              </a:r>
            </a:p>
          </p:txBody>
        </p:sp>
        <p:sp>
          <p:nvSpPr>
            <p:cNvPr id="45" name="Line 16"/>
            <p:cNvSpPr>
              <a:spLocks noChangeShapeType="1"/>
            </p:cNvSpPr>
            <p:nvPr>
              <p:custDataLst>
                <p:tags r:id="rId50"/>
              </p:custDataLst>
            </p:nvPr>
          </p:nvSpPr>
          <p:spPr bwMode="auto">
            <a:xfrm>
              <a:off x="5307586" y="1169536"/>
              <a:ext cx="349504" cy="971"/>
            </a:xfrm>
            <a:prstGeom prst="line">
              <a:avLst/>
            </a:prstGeom>
            <a:ln w="19050">
              <a:solidFill>
                <a:schemeClr val="dk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nSpc>
                  <a:spcPts val="2100"/>
                </a:lnSpc>
              </a:pPr>
              <a:endParaRPr lang="zh-CN" altLang="en-US"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46" name="Text Box 15"/>
            <p:cNvSpPr txBox="1">
              <a:spLocks noChangeArrowheads="1"/>
            </p:cNvSpPr>
            <p:nvPr>
              <p:custDataLst>
                <p:tags r:id="rId51"/>
              </p:custDataLst>
            </p:nvPr>
          </p:nvSpPr>
          <p:spPr bwMode="auto">
            <a:xfrm>
              <a:off x="5669712" y="1019066"/>
              <a:ext cx="348534" cy="299970"/>
            </a:xfrm>
            <a:prstGeom prst="rect">
              <a:avLst/>
            </a:prstGeom>
            <a:gradFill>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5"/>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algn="ctr" fontAlgn="base">
                <a:lnSpc>
                  <a:spcPts val="2100"/>
                </a:lnSpc>
                <a:spcBef>
                  <a:spcPct val="0"/>
                </a:spcBef>
                <a:spcAft>
                  <a:spcPct val="0"/>
                </a:spcAft>
              </a:pPr>
              <a:r>
                <a:rPr lang="en-US" altLang="zh-CN" sz="1600">
                  <a:solidFill>
                    <a:srgbClr val="FFFFFF"/>
                  </a:solidFill>
                  <a:latin typeface="微软雅黑" panose="020B0503020204020204" pitchFamily="34" charset="-122"/>
                  <a:ea typeface="微软雅黑" panose="020B0503020204020204" pitchFamily="34" charset="-122"/>
                  <a:cs typeface="Consolas" panose="020B0609020204030204" pitchFamily="49" charset="0"/>
                </a:rPr>
                <a:t>4</a:t>
              </a:r>
            </a:p>
          </p:txBody>
        </p:sp>
        <p:sp>
          <p:nvSpPr>
            <p:cNvPr id="47" name="Text Box 14"/>
            <p:cNvSpPr txBox="1">
              <a:spLocks noChangeArrowheads="1"/>
            </p:cNvSpPr>
            <p:nvPr>
              <p:custDataLst>
                <p:tags r:id="rId52"/>
              </p:custDataLst>
            </p:nvPr>
          </p:nvSpPr>
          <p:spPr bwMode="auto">
            <a:xfrm>
              <a:off x="6018246" y="1019067"/>
              <a:ext cx="349504" cy="299970"/>
            </a:xfrm>
            <a:prstGeom prst="rect">
              <a:avLst/>
            </a:prstGeom>
            <a:gradFill>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5"/>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fontAlgn="base">
                <a:lnSpc>
                  <a:spcPts val="2100"/>
                </a:lnSpc>
                <a:spcBef>
                  <a:spcPct val="0"/>
                </a:spcBef>
                <a:spcAft>
                  <a:spcPct val="0"/>
                </a:spcAft>
              </a:pPr>
              <a:endParaRPr lang="zh-CN" altLang="zh-CN"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48" name="Line 13"/>
            <p:cNvSpPr>
              <a:spLocks noChangeShapeType="1"/>
            </p:cNvSpPr>
            <p:nvPr>
              <p:custDataLst>
                <p:tags r:id="rId53"/>
              </p:custDataLst>
            </p:nvPr>
          </p:nvSpPr>
          <p:spPr bwMode="auto">
            <a:xfrm>
              <a:off x="6204648" y="1173419"/>
              <a:ext cx="350476" cy="971"/>
            </a:xfrm>
            <a:prstGeom prst="line">
              <a:avLst/>
            </a:prstGeom>
            <a:ln w="19050">
              <a:solidFill>
                <a:schemeClr val="dk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nSpc>
                  <a:spcPts val="2100"/>
                </a:lnSpc>
              </a:pPr>
              <a:endParaRPr lang="zh-CN" altLang="en-US"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49" name="Text Box 12"/>
            <p:cNvSpPr txBox="1">
              <a:spLocks noChangeArrowheads="1"/>
            </p:cNvSpPr>
            <p:nvPr>
              <p:custDataLst>
                <p:tags r:id="rId54"/>
              </p:custDataLst>
            </p:nvPr>
          </p:nvSpPr>
          <p:spPr bwMode="auto">
            <a:xfrm>
              <a:off x="6565803" y="1023921"/>
              <a:ext cx="349504" cy="299970"/>
            </a:xfrm>
            <a:prstGeom prst="rect">
              <a:avLst/>
            </a:prstGeom>
            <a:gradFill>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5"/>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algn="ctr" fontAlgn="base">
                <a:lnSpc>
                  <a:spcPts val="2100"/>
                </a:lnSpc>
                <a:spcBef>
                  <a:spcPct val="0"/>
                </a:spcBef>
                <a:spcAft>
                  <a:spcPct val="0"/>
                </a:spcAft>
              </a:pPr>
              <a:r>
                <a:rPr lang="en-US" altLang="zh-CN" sz="1600">
                  <a:solidFill>
                    <a:srgbClr val="FFFFFF"/>
                  </a:solidFill>
                  <a:latin typeface="微软雅黑" panose="020B0503020204020204" pitchFamily="34" charset="-122"/>
                  <a:ea typeface="微软雅黑" panose="020B0503020204020204" pitchFamily="34" charset="-122"/>
                  <a:cs typeface="Consolas" panose="020B0609020204030204" pitchFamily="49" charset="0"/>
                </a:rPr>
                <a:t>5</a:t>
              </a:r>
            </a:p>
          </p:txBody>
        </p:sp>
        <p:sp>
          <p:nvSpPr>
            <p:cNvPr id="50" name="Text Box 11"/>
            <p:cNvSpPr txBox="1">
              <a:spLocks noChangeArrowheads="1"/>
            </p:cNvSpPr>
            <p:nvPr>
              <p:custDataLst>
                <p:tags r:id="rId55"/>
              </p:custDataLst>
            </p:nvPr>
          </p:nvSpPr>
          <p:spPr bwMode="auto">
            <a:xfrm>
              <a:off x="6899774" y="1023921"/>
              <a:ext cx="350476" cy="299970"/>
            </a:xfrm>
            <a:prstGeom prst="rect">
              <a:avLst/>
            </a:prstGeom>
            <a:gradFill>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5"/>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algn="ctr" fontAlgn="base">
                <a:lnSpc>
                  <a:spcPts val="2100"/>
                </a:lnSpc>
                <a:spcBef>
                  <a:spcPct val="0"/>
                </a:spcBef>
                <a:spcAft>
                  <a:spcPct val="0"/>
                </a:spcAft>
              </a:pPr>
              <a:r>
                <a:rPr lang="zh-CN" altLang="zh-CN" sz="1600">
                  <a:solidFill>
                    <a:srgbClr val="FFFFFF"/>
                  </a:solidFill>
                  <a:latin typeface="微软雅黑" panose="020B0503020204020204" pitchFamily="34" charset="-122"/>
                  <a:ea typeface="微软雅黑" panose="020B0503020204020204" pitchFamily="34" charset="-122"/>
                  <a:cs typeface="Consolas" panose="020B0609020204030204" pitchFamily="49" charset="0"/>
                </a:rPr>
                <a:t>∧</a:t>
              </a:r>
            </a:p>
          </p:txBody>
        </p:sp>
        <p:sp>
          <p:nvSpPr>
            <p:cNvPr id="51" name="Text Box 10"/>
            <p:cNvSpPr txBox="1">
              <a:spLocks noChangeArrowheads="1"/>
            </p:cNvSpPr>
            <p:nvPr/>
          </p:nvSpPr>
          <p:spPr bwMode="auto">
            <a:xfrm>
              <a:off x="3627050" y="2173321"/>
              <a:ext cx="187374" cy="247548"/>
            </a:xfrm>
            <a:prstGeom prst="rect">
              <a:avLst/>
            </a:prstGeom>
            <a:solidFill>
              <a:srgbClr val="FFFFFF"/>
            </a:solidFill>
            <a:ln w="9525">
              <a:noFill/>
              <a:miter lim="800000"/>
            </a:ln>
          </p:spPr>
          <p:txBody>
            <a:bodyPr vert="horz" wrap="square" lIns="0" tIns="0" rIns="0" bIns="0" numCol="1" anchor="t" anchorCtr="0" compatLnSpc="1"/>
            <a:lstStyle/>
            <a:p>
              <a:pPr algn="ctr" fontAlgn="base">
                <a:spcBef>
                  <a:spcPct val="0"/>
                </a:spcBef>
                <a:spcAft>
                  <a:spcPct val="0"/>
                </a:spcAft>
              </a:pPr>
              <a:r>
                <a:rPr lang="en-US" altLang="zh-CN" sz="1400">
                  <a:solidFill>
                    <a:srgbClr val="000000"/>
                  </a:solidFill>
                  <a:latin typeface="微软雅黑" panose="020B0503020204020204" pitchFamily="34" charset="-122"/>
                  <a:ea typeface="微软雅黑" panose="020B0503020204020204" pitchFamily="34" charset="-122"/>
                  <a:cs typeface="Consolas" panose="020B0609020204030204" pitchFamily="49" charset="0"/>
                </a:rPr>
                <a:t>5</a:t>
              </a:r>
            </a:p>
          </p:txBody>
        </p:sp>
        <p:sp>
          <p:nvSpPr>
            <p:cNvPr id="52" name="Text Box 9"/>
            <p:cNvSpPr txBox="1">
              <a:spLocks noChangeArrowheads="1"/>
            </p:cNvSpPr>
            <p:nvPr>
              <p:custDataLst>
                <p:tags r:id="rId56"/>
              </p:custDataLst>
            </p:nvPr>
          </p:nvSpPr>
          <p:spPr bwMode="auto">
            <a:xfrm>
              <a:off x="3845491" y="2117986"/>
              <a:ext cx="350476" cy="386369"/>
            </a:xfrm>
            <a:prstGeom prst="rect">
              <a:avLst/>
            </a:prstGeom>
            <a:gradFill>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 pos="0">
                  <a:srgbClr val="3B3E4D">
                    <a:lumMod val="90000"/>
                    <a:lumOff val="10000"/>
                  </a:srgbClr>
                </a:gs>
                <a:gs pos="50000">
                  <a:srgbClr val="3B3E4D">
                    <a:lumMod val="95000"/>
                    <a:lumOff val="5000"/>
                  </a:srgbClr>
                </a:gs>
                <a:gs pos="100000">
                  <a:srgbClr val="3B3E4D">
                    <a:lumMod val="95000"/>
                    <a:lumOff val="5000"/>
                  </a:srgbClr>
                </a:gs>
              </a:gsLst>
              <a:lin ang="5400000" scaled="0"/>
            </a:gradFill>
            <a:ln>
              <a:solidFill>
                <a:schemeClr val="accent2"/>
              </a:solidFill>
            </a:ln>
          </p:spPr>
          <p:style>
            <a:lnRef idx="1">
              <a:schemeClr val="accent2"/>
            </a:lnRef>
            <a:fillRef idx="2">
              <a:schemeClr val="accent2"/>
            </a:fillRef>
            <a:effectRef idx="1">
              <a:schemeClr val="accent2"/>
            </a:effectRef>
            <a:fontRef idx="minor">
              <a:schemeClr val="dk1"/>
            </a:fontRef>
          </p:style>
          <p:txBody>
            <a:bodyPr vert="horz" wrap="square" lIns="0" tIns="34560" rIns="0" bIns="0" numCol="1" anchor="t" anchorCtr="0" compatLnSpc="1"/>
            <a:lstStyle/>
            <a:p>
              <a:pPr algn="ctr" fontAlgn="base">
                <a:spcBef>
                  <a:spcPct val="0"/>
                </a:spcBef>
                <a:spcAft>
                  <a:spcPct val="0"/>
                </a:spcAft>
              </a:pPr>
              <a:r>
                <a:rPr lang="en-US" altLang="zh-CN" sz="1600" i="1">
                  <a:solidFill>
                    <a:srgbClr val="FFFFFF"/>
                  </a:solidFill>
                  <a:latin typeface="微软雅黑" panose="020B0503020204020204" pitchFamily="34" charset="-122"/>
                  <a:ea typeface="微软雅黑" panose="020B0503020204020204" pitchFamily="34" charset="-122"/>
                  <a:cs typeface="Consolas" panose="020B0609020204030204" pitchFamily="49" charset="0"/>
                </a:rPr>
                <a:t>v</a:t>
              </a:r>
              <a:r>
                <a:rPr lang="en-US" altLang="zh-CN" sz="1600" baseline="-30000">
                  <a:solidFill>
                    <a:srgbClr val="FFFFFF"/>
                  </a:solidFill>
                  <a:latin typeface="微软雅黑" panose="020B0503020204020204" pitchFamily="34" charset="-122"/>
                  <a:ea typeface="微软雅黑" panose="020B0503020204020204" pitchFamily="34" charset="-122"/>
                  <a:cs typeface="Consolas" panose="020B0609020204030204" pitchFamily="49" charset="0"/>
                </a:rPr>
                <a:t>5</a:t>
              </a:r>
            </a:p>
          </p:txBody>
        </p:sp>
        <p:sp>
          <p:nvSpPr>
            <p:cNvPr id="53" name="Text Box 8"/>
            <p:cNvSpPr txBox="1">
              <a:spLocks noChangeArrowheads="1"/>
            </p:cNvSpPr>
            <p:nvPr>
              <p:custDataLst>
                <p:tags r:id="rId57"/>
              </p:custDataLst>
            </p:nvPr>
          </p:nvSpPr>
          <p:spPr bwMode="auto">
            <a:xfrm>
              <a:off x="4195967" y="2117986"/>
              <a:ext cx="349504" cy="386369"/>
            </a:xfrm>
            <a:prstGeom prst="rect">
              <a:avLst/>
            </a:prstGeom>
            <a:gradFill>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 pos="0">
                  <a:srgbClr val="3B3E4D">
                    <a:lumMod val="90000"/>
                    <a:lumOff val="10000"/>
                  </a:srgbClr>
                </a:gs>
                <a:gs pos="50000">
                  <a:srgbClr val="3B3E4D">
                    <a:lumMod val="95000"/>
                    <a:lumOff val="5000"/>
                  </a:srgbClr>
                </a:gs>
                <a:gs pos="100000">
                  <a:srgbClr val="3B3E4D">
                    <a:lumMod val="95000"/>
                    <a:lumOff val="5000"/>
                  </a:srgbClr>
                </a:gs>
              </a:gsLst>
              <a:lin ang="5400000" scaled="0"/>
            </a:gradFill>
            <a:ln>
              <a:solidFill>
                <a:schemeClr val="accent2"/>
              </a:solidFill>
            </a:ln>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lstStyle/>
            <a:p>
              <a:pPr algn="ctr" fontAlgn="base">
                <a:lnSpc>
                  <a:spcPts val="2500"/>
                </a:lnSpc>
                <a:spcBef>
                  <a:spcPct val="0"/>
                </a:spcBef>
                <a:spcAft>
                  <a:spcPct val="0"/>
                </a:spcAft>
              </a:pPr>
              <a:r>
                <a:rPr lang="zh-CN" altLang="zh-CN" sz="1600">
                  <a:solidFill>
                    <a:srgbClr val="FFFFFF"/>
                  </a:solidFill>
                  <a:latin typeface="微软雅黑" panose="020B0503020204020204" pitchFamily="34" charset="-122"/>
                  <a:ea typeface="微软雅黑" panose="020B0503020204020204" pitchFamily="34" charset="-122"/>
                  <a:cs typeface="Consolas" panose="020B0609020204030204" pitchFamily="49" charset="0"/>
                </a:rPr>
                <a:t>∧</a:t>
              </a:r>
            </a:p>
          </p:txBody>
        </p:sp>
        <p:sp>
          <p:nvSpPr>
            <p:cNvPr id="54" name="Text Box 7"/>
            <p:cNvSpPr txBox="1">
              <a:spLocks noChangeArrowheads="1"/>
            </p:cNvSpPr>
            <p:nvPr/>
          </p:nvSpPr>
          <p:spPr bwMode="auto">
            <a:xfrm>
              <a:off x="3627050" y="1798600"/>
              <a:ext cx="187374" cy="247548"/>
            </a:xfrm>
            <a:prstGeom prst="rect">
              <a:avLst/>
            </a:prstGeom>
            <a:solidFill>
              <a:srgbClr val="FFFFFF"/>
            </a:solidFill>
            <a:ln w="9525">
              <a:noFill/>
              <a:miter lim="800000"/>
            </a:ln>
          </p:spPr>
          <p:txBody>
            <a:bodyPr vert="horz" wrap="square" lIns="0" tIns="0" rIns="0" bIns="0" numCol="1" anchor="t" anchorCtr="0" compatLnSpc="1"/>
            <a:lstStyle/>
            <a:p>
              <a:pPr algn="ctr" fontAlgn="base">
                <a:spcBef>
                  <a:spcPct val="0"/>
                </a:spcBef>
                <a:spcAft>
                  <a:spcPct val="0"/>
                </a:spcAft>
              </a:pPr>
              <a:r>
                <a:rPr lang="en-US" altLang="zh-CN" sz="1400">
                  <a:solidFill>
                    <a:srgbClr val="000000"/>
                  </a:solidFill>
                  <a:latin typeface="微软雅黑" panose="020B0503020204020204" pitchFamily="34" charset="-122"/>
                  <a:ea typeface="微软雅黑" panose="020B0503020204020204" pitchFamily="34" charset="-122"/>
                  <a:cs typeface="Consolas" panose="020B0609020204030204" pitchFamily="49" charset="0"/>
                </a:rPr>
                <a:t>4</a:t>
              </a:r>
            </a:p>
          </p:txBody>
        </p:sp>
        <p:sp>
          <p:nvSpPr>
            <p:cNvPr id="55" name="Text Box 6"/>
            <p:cNvSpPr txBox="1">
              <a:spLocks noChangeArrowheads="1"/>
            </p:cNvSpPr>
            <p:nvPr>
              <p:custDataLst>
                <p:tags r:id="rId58"/>
              </p:custDataLst>
            </p:nvPr>
          </p:nvSpPr>
          <p:spPr bwMode="auto">
            <a:xfrm>
              <a:off x="3845491" y="1743266"/>
              <a:ext cx="350476" cy="385398"/>
            </a:xfrm>
            <a:prstGeom prst="rect">
              <a:avLst/>
            </a:prstGeom>
            <a:gradFill>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 pos="0">
                  <a:srgbClr val="3B3E4D">
                    <a:lumMod val="90000"/>
                    <a:lumOff val="10000"/>
                  </a:srgbClr>
                </a:gs>
                <a:gs pos="50000">
                  <a:srgbClr val="3B3E4D">
                    <a:lumMod val="95000"/>
                    <a:lumOff val="5000"/>
                  </a:srgbClr>
                </a:gs>
                <a:gs pos="100000">
                  <a:srgbClr val="3B3E4D">
                    <a:lumMod val="95000"/>
                    <a:lumOff val="5000"/>
                  </a:srgbClr>
                </a:gs>
              </a:gsLst>
              <a:lin ang="5400000" scaled="0"/>
            </a:gradFill>
            <a:ln>
              <a:solidFill>
                <a:schemeClr val="accent2"/>
              </a:solidFill>
            </a:ln>
          </p:spPr>
          <p:style>
            <a:lnRef idx="1">
              <a:schemeClr val="accent2"/>
            </a:lnRef>
            <a:fillRef idx="2">
              <a:schemeClr val="accent2"/>
            </a:fillRef>
            <a:effectRef idx="1">
              <a:schemeClr val="accent2"/>
            </a:effectRef>
            <a:fontRef idx="minor">
              <a:schemeClr val="dk1"/>
            </a:fontRef>
          </p:style>
          <p:txBody>
            <a:bodyPr vert="horz" wrap="square" lIns="0" tIns="34560" rIns="0" bIns="0" numCol="1" anchor="t" anchorCtr="0" compatLnSpc="1"/>
            <a:lstStyle/>
            <a:p>
              <a:pPr algn="ctr" fontAlgn="base">
                <a:spcBef>
                  <a:spcPct val="0"/>
                </a:spcBef>
                <a:spcAft>
                  <a:spcPct val="0"/>
                </a:spcAft>
              </a:pPr>
              <a:r>
                <a:rPr lang="en-US" altLang="zh-CN" sz="1600" i="1">
                  <a:solidFill>
                    <a:srgbClr val="FFFFFF"/>
                  </a:solidFill>
                  <a:latin typeface="微软雅黑" panose="020B0503020204020204" pitchFamily="34" charset="-122"/>
                  <a:ea typeface="微软雅黑" panose="020B0503020204020204" pitchFamily="34" charset="-122"/>
                  <a:cs typeface="Consolas" panose="020B0609020204030204" pitchFamily="49" charset="0"/>
                </a:rPr>
                <a:t>v</a:t>
              </a:r>
              <a:r>
                <a:rPr lang="en-US" altLang="zh-CN" sz="1600" baseline="-30000">
                  <a:solidFill>
                    <a:srgbClr val="FFFFFF"/>
                  </a:solidFill>
                  <a:latin typeface="微软雅黑" panose="020B0503020204020204" pitchFamily="34" charset="-122"/>
                  <a:ea typeface="微软雅黑" panose="020B0503020204020204" pitchFamily="34" charset="-122"/>
                  <a:cs typeface="Consolas" panose="020B0609020204030204" pitchFamily="49" charset="0"/>
                </a:rPr>
                <a:t>3</a:t>
              </a:r>
            </a:p>
          </p:txBody>
        </p:sp>
        <p:sp>
          <p:nvSpPr>
            <p:cNvPr id="56" name="Text Box 5"/>
            <p:cNvSpPr txBox="1">
              <a:spLocks noChangeArrowheads="1"/>
            </p:cNvSpPr>
            <p:nvPr>
              <p:custDataLst>
                <p:tags r:id="rId59"/>
              </p:custDataLst>
            </p:nvPr>
          </p:nvSpPr>
          <p:spPr bwMode="auto">
            <a:xfrm>
              <a:off x="5091089" y="1785009"/>
              <a:ext cx="349504" cy="300941"/>
            </a:xfrm>
            <a:prstGeom prst="rect">
              <a:avLst/>
            </a:prstGeom>
            <a:gradFill>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5"/>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algn="ctr" fontAlgn="base">
                <a:lnSpc>
                  <a:spcPts val="2100"/>
                </a:lnSpc>
                <a:spcBef>
                  <a:spcPct val="0"/>
                </a:spcBef>
                <a:spcAft>
                  <a:spcPct val="0"/>
                </a:spcAft>
              </a:pPr>
              <a:r>
                <a:rPr lang="zh-CN" altLang="zh-CN" sz="1600">
                  <a:solidFill>
                    <a:srgbClr val="FFFFFF"/>
                  </a:solidFill>
                  <a:latin typeface="微软雅黑" panose="020B0503020204020204" pitchFamily="34" charset="-122"/>
                  <a:ea typeface="微软雅黑" panose="020B0503020204020204" pitchFamily="34" charset="-122"/>
                  <a:cs typeface="Consolas" panose="020B0609020204030204" pitchFamily="49" charset="0"/>
                </a:rPr>
                <a:t>∧</a:t>
              </a:r>
            </a:p>
          </p:txBody>
        </p:sp>
        <p:sp>
          <p:nvSpPr>
            <p:cNvPr id="57" name="Text Box 4"/>
            <p:cNvSpPr txBox="1">
              <a:spLocks noChangeArrowheads="1"/>
            </p:cNvSpPr>
            <p:nvPr>
              <p:custDataLst>
                <p:tags r:id="rId60"/>
              </p:custDataLst>
            </p:nvPr>
          </p:nvSpPr>
          <p:spPr bwMode="auto">
            <a:xfrm>
              <a:off x="4195968" y="1743266"/>
              <a:ext cx="349504" cy="385398"/>
            </a:xfrm>
            <a:prstGeom prst="rect">
              <a:avLst/>
            </a:prstGeom>
            <a:gradFill>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 pos="0">
                  <a:srgbClr val="3B3E4D">
                    <a:lumMod val="90000"/>
                    <a:lumOff val="10000"/>
                  </a:srgbClr>
                </a:gs>
                <a:gs pos="50000">
                  <a:srgbClr val="3B3E4D">
                    <a:lumMod val="95000"/>
                    <a:lumOff val="5000"/>
                  </a:srgbClr>
                </a:gs>
                <a:gs pos="100000">
                  <a:srgbClr val="3B3E4D">
                    <a:lumMod val="95000"/>
                    <a:lumOff val="5000"/>
                  </a:srgbClr>
                </a:gs>
              </a:gsLst>
              <a:lin ang="5400000" scaled="0"/>
            </a:gradFill>
            <a:ln>
              <a:solidFill>
                <a:schemeClr val="accent2"/>
              </a:solidFill>
            </a:ln>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lstStyle/>
            <a:p>
              <a:pPr fontAlgn="base">
                <a:spcBef>
                  <a:spcPct val="0"/>
                </a:spcBef>
                <a:spcAft>
                  <a:spcPct val="0"/>
                </a:spcAft>
              </a:pPr>
              <a:endParaRPr lang="zh-CN" altLang="zh-CN"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58" name="Text Box 3"/>
            <p:cNvSpPr txBox="1">
              <a:spLocks noChangeArrowheads="1"/>
            </p:cNvSpPr>
            <p:nvPr>
              <p:custDataLst>
                <p:tags r:id="rId61"/>
              </p:custDataLst>
            </p:nvPr>
          </p:nvSpPr>
          <p:spPr bwMode="auto">
            <a:xfrm>
              <a:off x="4742554" y="1785010"/>
              <a:ext cx="348534" cy="300942"/>
            </a:xfrm>
            <a:prstGeom prst="rect">
              <a:avLst/>
            </a:prstGeom>
            <a:gradFill>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5"/>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algn="ctr" fontAlgn="base">
                <a:lnSpc>
                  <a:spcPts val="2100"/>
                </a:lnSpc>
                <a:spcBef>
                  <a:spcPct val="0"/>
                </a:spcBef>
                <a:spcAft>
                  <a:spcPct val="0"/>
                </a:spcAft>
              </a:pPr>
              <a:r>
                <a:rPr lang="en-US" altLang="zh-CN" sz="1600">
                  <a:solidFill>
                    <a:srgbClr val="FFFFFF"/>
                  </a:solidFill>
                  <a:latin typeface="微软雅黑" panose="020B0503020204020204" pitchFamily="34" charset="-122"/>
                  <a:ea typeface="微软雅黑" panose="020B0503020204020204" pitchFamily="34" charset="-122"/>
                  <a:cs typeface="Consolas" panose="020B0609020204030204" pitchFamily="49" charset="0"/>
                </a:rPr>
                <a:t>3</a:t>
              </a:r>
            </a:p>
          </p:txBody>
        </p:sp>
        <p:sp>
          <p:nvSpPr>
            <p:cNvPr id="59" name="Line 2"/>
            <p:cNvSpPr>
              <a:spLocks noChangeShapeType="1"/>
            </p:cNvSpPr>
            <p:nvPr>
              <p:custDataLst>
                <p:tags r:id="rId62"/>
              </p:custDataLst>
            </p:nvPr>
          </p:nvSpPr>
          <p:spPr bwMode="auto">
            <a:xfrm>
              <a:off x="4373631" y="1933537"/>
              <a:ext cx="348534" cy="971"/>
            </a:xfrm>
            <a:prstGeom prst="line">
              <a:avLst/>
            </a:prstGeom>
            <a:ln w="19050">
              <a:solidFill>
                <a:schemeClr val="accent2"/>
              </a:solidFill>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60" name="右箭头 59"/>
            <p:cNvSpPr/>
            <p:nvPr>
              <p:custDataLst>
                <p:tags r:id="rId63"/>
              </p:custDataLst>
            </p:nvPr>
          </p:nvSpPr>
          <p:spPr>
            <a:xfrm>
              <a:off x="3000364" y="1214422"/>
              <a:ext cx="428628" cy="285752"/>
            </a:xfrm>
            <a:prstGeom prst="rightArrow">
              <a:avLst/>
            </a:prstGeom>
            <a:gradFill>
              <a:gsLst>
                <a:gs pos="0">
                  <a:srgbClr val="C0262E"/>
                </a:gs>
                <a:gs pos="100000">
                  <a:srgbClr val="CD5158"/>
                </a:gs>
              </a:gsLst>
            </a:gradFill>
            <a:ln>
              <a:solidFill>
                <a:schemeClr val="accent2"/>
              </a:solidFill>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solidFill>
                  <a:srgbClr val="525252"/>
                </a:solidFill>
              </a:endParaRPr>
            </a:p>
          </p:txBody>
        </p:sp>
      </p:grpSp>
      <p:sp>
        <p:nvSpPr>
          <p:cNvPr id="144" name="下箭头 143"/>
          <p:cNvSpPr/>
          <p:nvPr>
            <p:custDataLst>
              <p:tags r:id="rId1"/>
            </p:custDataLst>
          </p:nvPr>
        </p:nvSpPr>
        <p:spPr>
          <a:xfrm>
            <a:off x="7877603" y="3929771"/>
            <a:ext cx="214314" cy="357190"/>
          </a:xfrm>
          <a:prstGeom prst="downArrow">
            <a:avLst/>
          </a:prstGeom>
          <a:gradFill>
            <a:gsLst>
              <a:gs pos="0">
                <a:srgbClr val="C0262E"/>
              </a:gs>
              <a:gs pos="100000">
                <a:srgbClr val="CD5158"/>
              </a:gs>
            </a:gsLst>
          </a:gradFill>
          <a:ln>
            <a:solidFill>
              <a:schemeClr val="accent2"/>
            </a:solidFill>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solidFill>
                <a:schemeClr val="lt1"/>
              </a:solidFill>
            </a:endParaRPr>
          </a:p>
        </p:txBody>
      </p:sp>
      <p:grpSp>
        <p:nvGrpSpPr>
          <p:cNvPr id="147" name="组合 146"/>
          <p:cNvGrpSpPr/>
          <p:nvPr/>
        </p:nvGrpSpPr>
        <p:grpSpPr>
          <a:xfrm>
            <a:off x="7326195" y="4593911"/>
            <a:ext cx="1578622" cy="1762814"/>
            <a:chOff x="4071934" y="3643314"/>
            <a:chExt cx="1578622" cy="1762814"/>
          </a:xfrm>
        </p:grpSpPr>
        <p:sp>
          <p:nvSpPr>
            <p:cNvPr id="75" name="Oval 55"/>
            <p:cNvSpPr>
              <a:spLocks noChangeArrowheads="1"/>
            </p:cNvSpPr>
            <p:nvPr>
              <p:custDataLst>
                <p:tags r:id="rId4"/>
              </p:custDataLst>
            </p:nvPr>
          </p:nvSpPr>
          <p:spPr bwMode="auto">
            <a:xfrm>
              <a:off x="4078920" y="4334558"/>
              <a:ext cx="292738" cy="308888"/>
            </a:xfrm>
            <a:prstGeom prst="ellipse">
              <a:avLst/>
            </a:prstGeom>
            <a:gradFill>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5"/>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algn="ctr" fontAlgn="base">
                <a:spcBef>
                  <a:spcPct val="0"/>
                </a:spcBef>
                <a:spcAft>
                  <a:spcPct val="0"/>
                </a:spcAft>
              </a:pPr>
              <a:r>
                <a:rPr lang="en-US" altLang="zh-CN" sz="1600">
                  <a:solidFill>
                    <a:srgbClr val="FFFFFF"/>
                  </a:solidFill>
                  <a:latin typeface="微软雅黑" panose="020B0503020204020204" pitchFamily="34" charset="-122"/>
                  <a:ea typeface="微软雅黑" panose="020B0503020204020204" pitchFamily="34" charset="-122"/>
                  <a:cs typeface="Consolas" panose="020B0609020204030204" pitchFamily="49" charset="0"/>
                </a:rPr>
                <a:t>1</a:t>
              </a:r>
            </a:p>
          </p:txBody>
        </p:sp>
        <p:sp>
          <p:nvSpPr>
            <p:cNvPr id="76" name="Oval 54"/>
            <p:cNvSpPr>
              <a:spLocks noChangeArrowheads="1"/>
            </p:cNvSpPr>
            <p:nvPr>
              <p:custDataLst>
                <p:tags r:id="rId5"/>
              </p:custDataLst>
            </p:nvPr>
          </p:nvSpPr>
          <p:spPr bwMode="auto">
            <a:xfrm>
              <a:off x="4786314" y="5097240"/>
              <a:ext cx="292738" cy="308888"/>
            </a:xfrm>
            <a:prstGeom prst="ellipse">
              <a:avLst/>
            </a:prstGeom>
            <a:gradFill>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5"/>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algn="ctr" fontAlgn="base">
                <a:spcBef>
                  <a:spcPct val="0"/>
                </a:spcBef>
                <a:spcAft>
                  <a:spcPct val="0"/>
                </a:spcAft>
              </a:pPr>
              <a:r>
                <a:rPr lang="en-US" altLang="zh-CN" sz="1600">
                  <a:solidFill>
                    <a:srgbClr val="FFFFFF"/>
                  </a:solidFill>
                  <a:latin typeface="Consolas" panose="020B0609020204030204" pitchFamily="49" charset="0"/>
                  <a:ea typeface="楷体" panose="02010609060101010101" pitchFamily="49" charset="-122"/>
                  <a:cs typeface="Consolas" panose="020B0609020204030204" pitchFamily="49" charset="0"/>
                </a:rPr>
                <a:t>3</a:t>
              </a:r>
            </a:p>
          </p:txBody>
        </p:sp>
        <p:sp>
          <p:nvSpPr>
            <p:cNvPr id="77" name="Oval 53"/>
            <p:cNvSpPr>
              <a:spLocks noChangeArrowheads="1"/>
            </p:cNvSpPr>
            <p:nvPr>
              <p:custDataLst>
                <p:tags r:id="rId6"/>
              </p:custDataLst>
            </p:nvPr>
          </p:nvSpPr>
          <p:spPr bwMode="auto">
            <a:xfrm>
              <a:off x="4578986" y="3643314"/>
              <a:ext cx="292738" cy="308888"/>
            </a:xfrm>
            <a:prstGeom prst="ellipse">
              <a:avLst/>
            </a:prstGeom>
            <a:gradFill>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 pos="0">
                  <a:srgbClr val="3B3E4D">
                    <a:lumMod val="90000"/>
                    <a:lumOff val="10000"/>
                  </a:srgbClr>
                </a:gs>
                <a:gs pos="50000">
                  <a:srgbClr val="3B3E4D">
                    <a:lumMod val="95000"/>
                    <a:lumOff val="5000"/>
                  </a:srgbClr>
                </a:gs>
                <a:gs pos="100000">
                  <a:srgbClr val="3B3E4D">
                    <a:lumMod val="95000"/>
                    <a:lumOff val="5000"/>
                  </a:srgbClr>
                </a:gs>
              </a:gsLst>
              <a:lin ang="5400000" scaled="0"/>
            </a:gradFill>
            <a:ln>
              <a:solidFill>
                <a:schemeClr val="accent2"/>
              </a:solidFill>
            </a:ln>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lstStyle/>
            <a:p>
              <a:pPr algn="ctr" fontAlgn="base">
                <a:spcBef>
                  <a:spcPct val="0"/>
                </a:spcBef>
                <a:spcAft>
                  <a:spcPct val="0"/>
                </a:spcAft>
              </a:pPr>
              <a:r>
                <a:rPr lang="en-US" altLang="zh-CN" sz="1600">
                  <a:solidFill>
                    <a:srgbClr val="FFFFFF"/>
                  </a:solidFill>
                  <a:latin typeface="微软雅黑" panose="020B0503020204020204" pitchFamily="34" charset="-122"/>
                  <a:ea typeface="微软雅黑" panose="020B0503020204020204" pitchFamily="34" charset="-122"/>
                  <a:cs typeface="Consolas" panose="020B0609020204030204" pitchFamily="49" charset="0"/>
                </a:rPr>
                <a:t>0</a:t>
              </a:r>
            </a:p>
          </p:txBody>
        </p:sp>
        <p:sp>
          <p:nvSpPr>
            <p:cNvPr id="78" name="Oval 52"/>
            <p:cNvSpPr>
              <a:spLocks noChangeArrowheads="1"/>
            </p:cNvSpPr>
            <p:nvPr>
              <p:custDataLst>
                <p:tags r:id="rId7"/>
              </p:custDataLst>
            </p:nvPr>
          </p:nvSpPr>
          <p:spPr bwMode="auto">
            <a:xfrm>
              <a:off x="5079052" y="4334558"/>
              <a:ext cx="292738" cy="308888"/>
            </a:xfrm>
            <a:prstGeom prst="ellipse">
              <a:avLst/>
            </a:prstGeom>
            <a:gradFill>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5"/>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algn="ctr" fontAlgn="base">
                <a:spcBef>
                  <a:spcPct val="0"/>
                </a:spcBef>
                <a:spcAft>
                  <a:spcPct val="0"/>
                </a:spcAft>
              </a:pPr>
              <a:r>
                <a:rPr lang="en-US" altLang="zh-CN" sz="1600">
                  <a:solidFill>
                    <a:srgbClr val="FFFFFF"/>
                  </a:solidFill>
                  <a:latin typeface="微软雅黑" panose="020B0503020204020204" pitchFamily="34" charset="-122"/>
                  <a:ea typeface="微软雅黑" panose="020B0503020204020204" pitchFamily="34" charset="-122"/>
                  <a:cs typeface="Consolas" panose="020B0609020204030204" pitchFamily="49" charset="0"/>
                </a:rPr>
                <a:t>2</a:t>
              </a:r>
            </a:p>
          </p:txBody>
        </p:sp>
        <p:sp>
          <p:nvSpPr>
            <p:cNvPr id="79" name="Oval 51"/>
            <p:cNvSpPr>
              <a:spLocks noChangeArrowheads="1"/>
            </p:cNvSpPr>
            <p:nvPr>
              <p:custDataLst>
                <p:tags r:id="rId8"/>
              </p:custDataLst>
            </p:nvPr>
          </p:nvSpPr>
          <p:spPr bwMode="auto">
            <a:xfrm>
              <a:off x="5357818" y="5097240"/>
              <a:ext cx="292738" cy="308888"/>
            </a:xfrm>
            <a:prstGeom prst="ellipse">
              <a:avLst/>
            </a:prstGeom>
            <a:gradFill>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5"/>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algn="ctr" fontAlgn="base">
                <a:spcBef>
                  <a:spcPct val="0"/>
                </a:spcBef>
                <a:spcAft>
                  <a:spcPct val="0"/>
                </a:spcAft>
              </a:pPr>
              <a:r>
                <a:rPr lang="en-US" altLang="zh-CN" sz="1600">
                  <a:solidFill>
                    <a:srgbClr val="FFFFFF"/>
                  </a:solidFill>
                  <a:latin typeface="Consolas" panose="020B0609020204030204" pitchFamily="49" charset="0"/>
                  <a:ea typeface="楷体" panose="02010609060101010101" pitchFamily="49" charset="-122"/>
                  <a:cs typeface="Consolas" panose="020B0609020204030204" pitchFamily="49" charset="0"/>
                </a:rPr>
                <a:t>4</a:t>
              </a:r>
            </a:p>
          </p:txBody>
        </p:sp>
        <p:sp>
          <p:nvSpPr>
            <p:cNvPr id="82" name="Oval 48"/>
            <p:cNvSpPr>
              <a:spLocks noChangeArrowheads="1"/>
            </p:cNvSpPr>
            <p:nvPr>
              <p:custDataLst>
                <p:tags r:id="rId9"/>
              </p:custDataLst>
            </p:nvPr>
          </p:nvSpPr>
          <p:spPr bwMode="auto">
            <a:xfrm>
              <a:off x="4071934" y="5097240"/>
              <a:ext cx="292738" cy="308888"/>
            </a:xfrm>
            <a:prstGeom prst="ellipse">
              <a:avLst/>
            </a:prstGeom>
            <a:gradFill>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5"/>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algn="ctr" fontAlgn="base">
                <a:spcBef>
                  <a:spcPct val="0"/>
                </a:spcBef>
                <a:spcAft>
                  <a:spcPct val="0"/>
                </a:spcAft>
              </a:pPr>
              <a:r>
                <a:rPr lang="en-US" altLang="zh-CN" sz="1600">
                  <a:solidFill>
                    <a:srgbClr val="FFFFFF"/>
                  </a:solidFill>
                  <a:latin typeface="Consolas" panose="020B0609020204030204" pitchFamily="49" charset="0"/>
                  <a:ea typeface="楷体" panose="02010609060101010101" pitchFamily="49" charset="-122"/>
                  <a:cs typeface="Consolas" panose="020B0609020204030204" pitchFamily="49" charset="0"/>
                </a:rPr>
                <a:t>5</a:t>
              </a:r>
            </a:p>
          </p:txBody>
        </p:sp>
        <p:cxnSp>
          <p:nvCxnSpPr>
            <p:cNvPr id="129" name="直接箭头连接符 128"/>
            <p:cNvCxnSpPr>
              <a:stCxn id="77" idx="3"/>
              <a:endCxn id="75" idx="7"/>
            </p:cNvCxnSpPr>
            <p:nvPr>
              <p:custDataLst>
                <p:tags r:id="rId10"/>
              </p:custDataLst>
            </p:nvPr>
          </p:nvCxnSpPr>
          <p:spPr>
            <a:xfrm rot="5400000">
              <a:off x="4238908" y="3996845"/>
              <a:ext cx="472828" cy="293070"/>
            </a:xfrm>
            <a:prstGeom prst="straightConnector1">
              <a:avLst/>
            </a:prstGeom>
            <a:ln w="19050">
              <a:solidFill>
                <a:schemeClr val="dk1"/>
              </a:solidFill>
              <a:tailEnd type="arrow"/>
            </a:ln>
          </p:spPr>
          <p:style>
            <a:lnRef idx="2">
              <a:schemeClr val="dk1"/>
            </a:lnRef>
            <a:fillRef idx="0">
              <a:schemeClr val="dk1"/>
            </a:fillRef>
            <a:effectRef idx="1">
              <a:schemeClr val="dk1"/>
            </a:effectRef>
            <a:fontRef idx="minor">
              <a:schemeClr val="tx1"/>
            </a:fontRef>
          </p:style>
        </p:cxnSp>
        <p:cxnSp>
          <p:nvCxnSpPr>
            <p:cNvPr id="131" name="直接箭头连接符 130"/>
            <p:cNvCxnSpPr>
              <a:stCxn id="77" idx="5"/>
              <a:endCxn id="78" idx="1"/>
            </p:cNvCxnSpPr>
            <p:nvPr>
              <p:custDataLst>
                <p:tags r:id="rId11"/>
              </p:custDataLst>
            </p:nvPr>
          </p:nvCxnSpPr>
          <p:spPr>
            <a:xfrm rot="16200000" flipH="1">
              <a:off x="4738974" y="3996845"/>
              <a:ext cx="472828" cy="293070"/>
            </a:xfrm>
            <a:prstGeom prst="straightConnector1">
              <a:avLst/>
            </a:prstGeom>
            <a:ln w="19050">
              <a:solidFill>
                <a:schemeClr val="dk1"/>
              </a:solidFill>
              <a:tailEnd type="arrow"/>
            </a:ln>
          </p:spPr>
          <p:style>
            <a:lnRef idx="2">
              <a:schemeClr val="dk1"/>
            </a:lnRef>
            <a:fillRef idx="0">
              <a:schemeClr val="dk1"/>
            </a:fillRef>
            <a:effectRef idx="1">
              <a:schemeClr val="dk1"/>
            </a:effectRef>
            <a:fontRef idx="minor">
              <a:schemeClr val="tx1"/>
            </a:fontRef>
          </p:style>
        </p:cxnSp>
        <p:cxnSp>
          <p:nvCxnSpPr>
            <p:cNvPr id="133" name="直接箭头连接符 132"/>
            <p:cNvCxnSpPr>
              <a:stCxn id="75" idx="4"/>
              <a:endCxn id="82" idx="0"/>
            </p:cNvCxnSpPr>
            <p:nvPr>
              <p:custDataLst>
                <p:tags r:id="rId12"/>
              </p:custDataLst>
            </p:nvPr>
          </p:nvCxnSpPr>
          <p:spPr>
            <a:xfrm rot="5400000">
              <a:off x="3994899" y="4866850"/>
              <a:ext cx="453794" cy="6986"/>
            </a:xfrm>
            <a:prstGeom prst="straightConnector1">
              <a:avLst/>
            </a:prstGeom>
            <a:ln w="19050">
              <a:solidFill>
                <a:schemeClr val="dk1"/>
              </a:solidFill>
              <a:tailEnd type="arrow"/>
            </a:ln>
          </p:spPr>
          <p:style>
            <a:lnRef idx="2">
              <a:schemeClr val="dk1"/>
            </a:lnRef>
            <a:fillRef idx="0">
              <a:schemeClr val="dk1"/>
            </a:fillRef>
            <a:effectRef idx="1">
              <a:schemeClr val="dk1"/>
            </a:effectRef>
            <a:fontRef idx="minor">
              <a:schemeClr val="tx1"/>
            </a:fontRef>
          </p:style>
        </p:cxnSp>
        <p:cxnSp>
          <p:nvCxnSpPr>
            <p:cNvPr id="135" name="直接箭头连接符 134"/>
            <p:cNvCxnSpPr>
              <a:stCxn id="78" idx="3"/>
              <a:endCxn id="76" idx="0"/>
            </p:cNvCxnSpPr>
            <p:nvPr>
              <p:custDataLst>
                <p:tags r:id="rId13"/>
              </p:custDataLst>
            </p:nvPr>
          </p:nvCxnSpPr>
          <p:spPr>
            <a:xfrm rot="5400000">
              <a:off x="4777788" y="4753105"/>
              <a:ext cx="499030" cy="189240"/>
            </a:xfrm>
            <a:prstGeom prst="straightConnector1">
              <a:avLst/>
            </a:prstGeom>
            <a:ln w="19050">
              <a:solidFill>
                <a:schemeClr val="dk1"/>
              </a:solidFill>
              <a:tailEnd type="arrow"/>
            </a:ln>
          </p:spPr>
          <p:style>
            <a:lnRef idx="2">
              <a:schemeClr val="dk1"/>
            </a:lnRef>
            <a:fillRef idx="0">
              <a:schemeClr val="dk1"/>
            </a:fillRef>
            <a:effectRef idx="1">
              <a:schemeClr val="dk1"/>
            </a:effectRef>
            <a:fontRef idx="minor">
              <a:schemeClr val="tx1"/>
            </a:fontRef>
          </p:style>
        </p:cxnSp>
        <p:cxnSp>
          <p:nvCxnSpPr>
            <p:cNvPr id="137" name="直接箭头连接符 136"/>
            <p:cNvCxnSpPr>
              <a:stCxn id="78" idx="5"/>
              <a:endCxn id="79" idx="0"/>
            </p:cNvCxnSpPr>
            <p:nvPr>
              <p:custDataLst>
                <p:tags r:id="rId14"/>
              </p:custDataLst>
            </p:nvPr>
          </p:nvCxnSpPr>
          <p:spPr>
            <a:xfrm rot="16200000" flipH="1">
              <a:off x="5167038" y="4760091"/>
              <a:ext cx="499030" cy="175268"/>
            </a:xfrm>
            <a:prstGeom prst="straightConnector1">
              <a:avLst/>
            </a:prstGeom>
            <a:ln w="19050">
              <a:solidFill>
                <a:schemeClr val="dk1"/>
              </a:solidFill>
              <a:tailEnd type="arrow"/>
            </a:ln>
          </p:spPr>
          <p:style>
            <a:lnRef idx="2">
              <a:schemeClr val="dk1"/>
            </a:lnRef>
            <a:fillRef idx="0">
              <a:schemeClr val="dk1"/>
            </a:fillRef>
            <a:effectRef idx="1">
              <a:schemeClr val="dk1"/>
            </a:effectRef>
            <a:fontRef idx="minor">
              <a:schemeClr val="tx1"/>
            </a:fontRef>
          </p:style>
        </p:cxnSp>
        <p:cxnSp>
          <p:nvCxnSpPr>
            <p:cNvPr id="142" name="直接箭头连接符 141"/>
            <p:cNvCxnSpPr>
              <a:cxnSpLocks/>
            </p:cNvCxnSpPr>
            <p:nvPr>
              <p:custDataLst>
                <p:tags r:id="rId15"/>
              </p:custDataLst>
            </p:nvPr>
          </p:nvCxnSpPr>
          <p:spPr>
            <a:xfrm flipV="1">
              <a:off x="5027303" y="4589747"/>
              <a:ext cx="189239" cy="499030"/>
            </a:xfrm>
            <a:prstGeom prst="straightConnector1">
              <a:avLst/>
            </a:prstGeom>
            <a:ln w="19050">
              <a:solidFill>
                <a:schemeClr val="dk1"/>
              </a:solidFill>
              <a:prstDash val="dash"/>
              <a:tailEnd type="arrow"/>
            </a:ln>
          </p:spPr>
          <p:style>
            <a:lnRef idx="2">
              <a:schemeClr val="dk1"/>
            </a:lnRef>
            <a:fillRef idx="0">
              <a:schemeClr val="dk1"/>
            </a:fillRef>
            <a:effectRef idx="1">
              <a:schemeClr val="dk1"/>
            </a:effectRef>
            <a:fontRef idx="minor">
              <a:schemeClr val="tx1"/>
            </a:fontRef>
          </p:style>
        </p:cxnSp>
        <p:cxnSp>
          <p:nvCxnSpPr>
            <p:cNvPr id="146" name="直接箭头连接符 145"/>
            <p:cNvCxnSpPr>
              <a:cxnSpLocks/>
              <a:stCxn id="82" idx="7"/>
              <a:endCxn id="77" idx="4"/>
            </p:cNvCxnSpPr>
            <p:nvPr>
              <p:custDataLst>
                <p:tags r:id="rId16"/>
              </p:custDataLst>
            </p:nvPr>
          </p:nvCxnSpPr>
          <p:spPr>
            <a:xfrm flipV="1">
              <a:off x="4321802" y="3952202"/>
              <a:ext cx="403553" cy="1190274"/>
            </a:xfrm>
            <a:prstGeom prst="straightConnector1">
              <a:avLst/>
            </a:prstGeom>
            <a:ln w="19050">
              <a:solidFill>
                <a:schemeClr val="dk1"/>
              </a:solidFill>
              <a:prstDash val="dash"/>
              <a:tailEnd type="arrow"/>
            </a:ln>
          </p:spPr>
          <p:style>
            <a:lnRef idx="2">
              <a:schemeClr val="dk1"/>
            </a:lnRef>
            <a:fillRef idx="0">
              <a:schemeClr val="dk1"/>
            </a:fillRef>
            <a:effectRef idx="1">
              <a:schemeClr val="dk1"/>
            </a:effectRef>
            <a:fontRef idx="minor">
              <a:schemeClr val="tx1"/>
            </a:fontRef>
          </p:style>
        </p:cxnSp>
      </p:grpSp>
      <p:sp>
        <p:nvSpPr>
          <p:cNvPr id="73" name="TextBox 72"/>
          <p:cNvSpPr txBox="1"/>
          <p:nvPr/>
        </p:nvSpPr>
        <p:spPr>
          <a:xfrm>
            <a:off x="1300897" y="2257988"/>
            <a:ext cx="2643206" cy="398780"/>
          </a:xfrm>
          <a:prstGeom prst="rect">
            <a:avLst/>
          </a:prstGeom>
          <a:noFill/>
        </p:spPr>
        <p:txBody>
          <a:bodyPr wrap="square" rtlCol="0">
            <a:spAutoFit/>
          </a:bodyPr>
          <a:lstStyle/>
          <a:p>
            <a:r>
              <a:rPr lang="zh-CN" altLang="en-US" sz="2000">
                <a:solidFill>
                  <a:srgbClr val="000000"/>
                </a:solidFill>
                <a:latin typeface="微软雅黑" panose="020B0503020204020204" pitchFamily="34" charset="-122"/>
                <a:ea typeface="微软雅黑" panose="020B0503020204020204" pitchFamily="34" charset="-122"/>
                <a:cs typeface="Consolas" panose="020B0609020204030204" pitchFamily="49" charset="0"/>
              </a:rPr>
              <a:t>更直观的邻接表形式：</a:t>
            </a:r>
          </a:p>
        </p:txBody>
      </p:sp>
      <p:grpSp>
        <p:nvGrpSpPr>
          <p:cNvPr id="80" name="组合 79"/>
          <p:cNvGrpSpPr/>
          <p:nvPr/>
        </p:nvGrpSpPr>
        <p:grpSpPr>
          <a:xfrm>
            <a:off x="1264267" y="1421535"/>
            <a:ext cx="2896715" cy="517274"/>
            <a:chOff x="1396240" y="2304668"/>
            <a:chExt cx="1890287" cy="480002"/>
          </a:xfrm>
        </p:grpSpPr>
        <p:sp>
          <p:nvSpPr>
            <p:cNvPr id="81" name="矩形: 圆角 80"/>
            <p:cNvSpPr/>
            <p:nvPr>
              <p:custDataLst>
                <p:tags r:id="rId2"/>
              </p:custDataLst>
            </p:nvPr>
          </p:nvSpPr>
          <p:spPr>
            <a:xfrm>
              <a:off x="1396240" y="2304668"/>
              <a:ext cx="1890287" cy="480002"/>
            </a:xfrm>
            <a:prstGeom prst="round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lt1"/>
                </a:solidFill>
              </a:endParaRPr>
            </a:p>
          </p:txBody>
        </p:sp>
        <p:sp>
          <p:nvSpPr>
            <p:cNvPr id="83" name="文本框 82"/>
            <p:cNvSpPr txBox="1"/>
            <p:nvPr>
              <p:custDataLst>
                <p:tags r:id="rId3"/>
              </p:custDataLst>
            </p:nvPr>
          </p:nvSpPr>
          <p:spPr>
            <a:xfrm>
              <a:off x="1433295" y="2360437"/>
              <a:ext cx="1853232" cy="370046"/>
            </a:xfrm>
            <a:prstGeom prst="rect">
              <a:avLst/>
            </a:prstGeom>
            <a:noFill/>
          </p:spPr>
          <p:txBody>
            <a:bodyPr wrap="square" rtlCol="0">
              <a:spAutoFit/>
            </a:bodyPr>
            <a:lstStyle/>
            <a:p>
              <a:pPr algn="ctr"/>
              <a:r>
                <a:rPr lang="zh-CN" altLang="en-US" sz="2000" b="1">
                  <a:solidFill>
                    <a:schemeClr val="lt1"/>
                  </a:solidFill>
                  <a:latin typeface="微软雅黑" panose="020B0503020204020204" pitchFamily="34" charset="-122"/>
                  <a:ea typeface="微软雅黑" panose="020B0503020204020204" pitchFamily="34" charset="-122"/>
                </a:rPr>
                <a:t>理解深度优先遍历过程</a:t>
              </a:r>
            </a:p>
          </p:txBody>
        </p:sp>
      </p:grpSp>
      <p:sp>
        <p:nvSpPr>
          <p:cNvPr id="84" name="文本框 83"/>
          <p:cNvSpPr txBox="1"/>
          <p:nvPr/>
        </p:nvSpPr>
        <p:spPr>
          <a:xfrm>
            <a:off x="1073369" y="144242"/>
            <a:ext cx="2012950" cy="460375"/>
          </a:xfrm>
          <a:prstGeom prst="rect">
            <a:avLst/>
          </a:prstGeom>
          <a:noFill/>
        </p:spPr>
        <p:txBody>
          <a:bodyPr wrap="none" rtlCol="0" anchor="ctr">
            <a:spAutoFit/>
          </a:bodyPr>
          <a:lstStyle/>
          <a:p>
            <a:r>
              <a:rPr lang="en-US" altLang="zh-CN" sz="2400">
                <a:solidFill>
                  <a:schemeClr val="accent1"/>
                </a:solidFill>
                <a:latin typeface="微软雅黑" panose="020B0503020204020204" pitchFamily="34" charset="-122"/>
                <a:ea typeface="微软雅黑" panose="020B0503020204020204" pitchFamily="34" charset="-122"/>
                <a:cs typeface="Arial" panose="020B0604020202020204"/>
              </a:rPr>
              <a:t>7.3  </a:t>
            </a:r>
            <a:r>
              <a:rPr lang="zh-CN" altLang="en-US" sz="2400">
                <a:solidFill>
                  <a:schemeClr val="accent1"/>
                </a:solidFill>
                <a:latin typeface="微软雅黑" panose="020B0503020204020204" pitchFamily="34" charset="-122"/>
                <a:ea typeface="微软雅黑" panose="020B0503020204020204" pitchFamily="34" charset="-122"/>
                <a:cs typeface="Arial" panose="020B0604020202020204"/>
              </a:rPr>
              <a:t>图的遍历</a:t>
            </a:r>
          </a:p>
        </p:txBody>
      </p:sp>
      <p:sp>
        <p:nvSpPr>
          <p:cNvPr id="85" name="Text Box 5"/>
          <p:cNvSpPr txBox="1">
            <a:spLocks noChangeArrowheads="1"/>
          </p:cNvSpPr>
          <p:nvPr/>
        </p:nvSpPr>
        <p:spPr bwMode="auto">
          <a:xfrm>
            <a:off x="1038673" y="847545"/>
            <a:ext cx="4846561" cy="398780"/>
          </a:xfrm>
          <a:prstGeom prst="rect">
            <a:avLst/>
          </a:prstGeom>
          <a:noFill/>
        </p:spPr>
        <p:txBody>
          <a:bodyPr wrap="square">
            <a:spAutoFit/>
          </a:bodyPr>
          <a:lstStyle>
            <a:defPPr>
              <a:defRPr lang="zh-CN"/>
            </a:defPPr>
            <a:lvl1pPr marL="342900" marR="0" lvl="0" indent="-342900" fontAlgn="auto">
              <a:lnSpc>
                <a:spcPct val="100000"/>
              </a:lnSpc>
              <a:spcBef>
                <a:spcPts val="0"/>
              </a:spcBef>
              <a:spcAft>
                <a:spcPts val="0"/>
              </a:spcAft>
              <a:buClrTx/>
              <a:buSzTx/>
              <a:buFont typeface="Wingdings" panose="05000000000000000000" pitchFamily="2" charset="2"/>
              <a:buChar char="l"/>
              <a:defRPr kumimoji="0" sz="2000" b="0" i="0" u="none" strike="noStrike" cap="none" spc="0" normalizeH="0" baseline="0">
                <a:ln>
                  <a:noFill/>
                </a:ln>
                <a:solidFill>
                  <a:srgbClr val="A5A5A5">
                    <a:lumMod val="50000"/>
                  </a:srgbClr>
                </a:solidFill>
                <a:effectLst/>
                <a:uLnTx/>
                <a:uFillTx/>
                <a:latin typeface="思源黑体 CN Heavy" panose="020B0A00000000000000" pitchFamily="34" charset="-122"/>
                <a:ea typeface="思源黑体 CN Heavy" panose="020B0A00000000000000" pitchFamily="34" charset="-122"/>
              </a:defRPr>
            </a:lvl1pPr>
          </a:lstStyle>
          <a:p>
            <a:r>
              <a:rPr lang="en-US" altLang="zh-CN">
                <a:solidFill>
                  <a:srgbClr val="000000"/>
                </a:solidFill>
                <a:latin typeface="微软雅黑" panose="020B0503020204020204" pitchFamily="34" charset="-122"/>
                <a:ea typeface="微软雅黑" panose="020B0503020204020204" pitchFamily="34" charset="-122"/>
              </a:rPr>
              <a:t>7.3.2 </a:t>
            </a:r>
            <a:r>
              <a:rPr lang="zh-CN" altLang="en-US">
                <a:solidFill>
                  <a:srgbClr val="000000"/>
                </a:solidFill>
                <a:latin typeface="微软雅黑" panose="020B0503020204020204" pitchFamily="34" charset="-122"/>
                <a:ea typeface="微软雅黑" panose="020B0503020204020204" pitchFamily="34" charset="-122"/>
              </a:rPr>
              <a:t>深度优先遍历</a:t>
            </a:r>
          </a:p>
        </p:txBody>
      </p:sp>
      <p:pic>
        <p:nvPicPr>
          <p:cNvPr id="3" name="图片 2" descr="卡通人物&#10;&#10;描述已自动生成"/>
          <p:cNvPicPr>
            <a:picLocks noChangeAspect="1"/>
          </p:cNvPicPr>
          <p:nvPr/>
        </p:nvPicPr>
        <p:blipFill>
          <a:blip r:embed="rId66">
            <a:extLst>
              <a:ext uri="{28A0092B-C50C-407E-A947-70E740481C1C}">
                <a14:useLocalDpi xmlns:a14="http://schemas.microsoft.com/office/drawing/2010/main" val="0"/>
              </a:ext>
            </a:extLst>
          </a:blip>
          <a:stretch>
            <a:fillRect/>
          </a:stretch>
        </p:blipFill>
        <p:spPr>
          <a:xfrm flipH="1">
            <a:off x="1025088" y="2940209"/>
            <a:ext cx="3500438" cy="3490913"/>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4"/>
                                        </p:tgtEl>
                                        <p:attrNameLst>
                                          <p:attrName>style.visibility</p:attrName>
                                        </p:attrNameLst>
                                      </p:cBhvr>
                                      <p:to>
                                        <p:strVal val="visible"/>
                                      </p:to>
                                    </p:set>
                                    <p:animEffect transition="in" filter="wipe(left)">
                                      <p:cBhvr>
                                        <p:cTn id="7" dur="500"/>
                                        <p:tgtEl>
                                          <p:spTgt spid="84"/>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85"/>
                                        </p:tgtEl>
                                        <p:attrNameLst>
                                          <p:attrName>style.visibility</p:attrName>
                                        </p:attrNameLst>
                                      </p:cBhvr>
                                      <p:to>
                                        <p:strVal val="visible"/>
                                      </p:to>
                                    </p:set>
                                    <p:anim calcmode="lin" valueType="num">
                                      <p:cBhvr additive="base">
                                        <p:cTn id="11" dur="500" fill="hold"/>
                                        <p:tgtEl>
                                          <p:spTgt spid="85"/>
                                        </p:tgtEl>
                                        <p:attrNameLst>
                                          <p:attrName>ppt_x</p:attrName>
                                        </p:attrNameLst>
                                      </p:cBhvr>
                                      <p:tavLst>
                                        <p:tav tm="0">
                                          <p:val>
                                            <p:strVal val="0-#ppt_w/2"/>
                                          </p:val>
                                        </p:tav>
                                        <p:tav tm="100000">
                                          <p:val>
                                            <p:strVal val="#ppt_x"/>
                                          </p:val>
                                        </p:tav>
                                      </p:tavLst>
                                    </p:anim>
                                    <p:anim calcmode="lin" valueType="num">
                                      <p:cBhvr additive="base">
                                        <p:cTn id="12" dur="500" fill="hold"/>
                                        <p:tgtEl>
                                          <p:spTgt spid="85"/>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10" presetClass="entr" presetSubtype="0" fill="hold" nodeType="afterEffect">
                                  <p:stCondLst>
                                    <p:cond delay="0"/>
                                  </p:stCondLst>
                                  <p:childTnLst>
                                    <p:set>
                                      <p:cBhvr>
                                        <p:cTn id="15" dur="1" fill="hold">
                                          <p:stCondLst>
                                            <p:cond delay="0"/>
                                          </p:stCondLst>
                                        </p:cTn>
                                        <p:tgtEl>
                                          <p:spTgt spid="80"/>
                                        </p:tgtEl>
                                        <p:attrNameLst>
                                          <p:attrName>style.visibility</p:attrName>
                                        </p:attrNameLst>
                                      </p:cBhvr>
                                      <p:to>
                                        <p:strVal val="visible"/>
                                      </p:to>
                                    </p:set>
                                    <p:animEffect transition="in" filter="fade">
                                      <p:cBhvr>
                                        <p:cTn id="16" dur="500"/>
                                        <p:tgtEl>
                                          <p:spTgt spid="80"/>
                                        </p:tgtEl>
                                      </p:cBhvr>
                                    </p:animEffect>
                                  </p:childTnLst>
                                </p:cTn>
                              </p:par>
                            </p:childTnLst>
                          </p:cTn>
                        </p:par>
                        <p:par>
                          <p:cTn id="17" fill="hold">
                            <p:stCondLst>
                              <p:cond delay="1500"/>
                            </p:stCondLst>
                            <p:childTnLst>
                              <p:par>
                                <p:cTn id="18" presetID="10" presetClass="entr" presetSubtype="0" fill="hold" grpId="0" nodeType="afterEffect">
                                  <p:stCondLst>
                                    <p:cond delay="0"/>
                                  </p:stCondLst>
                                  <p:childTnLst>
                                    <p:set>
                                      <p:cBhvr>
                                        <p:cTn id="19" dur="1" fill="hold">
                                          <p:stCondLst>
                                            <p:cond delay="0"/>
                                          </p:stCondLst>
                                        </p:cTn>
                                        <p:tgtEl>
                                          <p:spTgt spid="73"/>
                                        </p:tgtEl>
                                        <p:attrNameLst>
                                          <p:attrName>style.visibility</p:attrName>
                                        </p:attrNameLst>
                                      </p:cBhvr>
                                      <p:to>
                                        <p:strVal val="visible"/>
                                      </p:to>
                                    </p:set>
                                    <p:animEffect transition="in" filter="fade">
                                      <p:cBhvr>
                                        <p:cTn id="20" dur="500"/>
                                        <p:tgtEl>
                                          <p:spTgt spid="73"/>
                                        </p:tgtEl>
                                      </p:cBhvr>
                                    </p:animEffect>
                                  </p:childTnLst>
                                </p:cTn>
                              </p:par>
                            </p:childTnLst>
                          </p:cTn>
                        </p:par>
                        <p:par>
                          <p:cTn id="21" fill="hold">
                            <p:stCondLst>
                              <p:cond delay="2000"/>
                            </p:stCondLst>
                            <p:childTnLst>
                              <p:par>
                                <p:cTn id="22" presetID="10" presetClass="entr" presetSubtype="0" fill="hold" nodeType="after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500"/>
                                        <p:tgtEl>
                                          <p:spTgt spid="5"/>
                                        </p:tgtEl>
                                      </p:cBhvr>
                                    </p:animEffect>
                                  </p:childTnLst>
                                </p:cTn>
                              </p:par>
                            </p:childTnLst>
                          </p:cTn>
                        </p:par>
                        <p:par>
                          <p:cTn id="25" fill="hold">
                            <p:stCondLst>
                              <p:cond delay="2500"/>
                            </p:stCondLst>
                            <p:childTnLst>
                              <p:par>
                                <p:cTn id="26" presetID="10" presetClass="entr" presetSubtype="0" fill="hold" grpId="0" nodeType="afterEffect">
                                  <p:stCondLst>
                                    <p:cond delay="0"/>
                                  </p:stCondLst>
                                  <p:childTnLst>
                                    <p:set>
                                      <p:cBhvr>
                                        <p:cTn id="27" dur="1" fill="hold">
                                          <p:stCondLst>
                                            <p:cond delay="0"/>
                                          </p:stCondLst>
                                        </p:cTn>
                                        <p:tgtEl>
                                          <p:spTgt spid="144"/>
                                        </p:tgtEl>
                                        <p:attrNameLst>
                                          <p:attrName>style.visibility</p:attrName>
                                        </p:attrNameLst>
                                      </p:cBhvr>
                                      <p:to>
                                        <p:strVal val="visible"/>
                                      </p:to>
                                    </p:set>
                                    <p:animEffect transition="in" filter="fade">
                                      <p:cBhvr>
                                        <p:cTn id="28" dur="500"/>
                                        <p:tgtEl>
                                          <p:spTgt spid="144"/>
                                        </p:tgtEl>
                                      </p:cBhvr>
                                    </p:animEffect>
                                  </p:childTnLst>
                                </p:cTn>
                              </p:par>
                            </p:childTnLst>
                          </p:cTn>
                        </p:par>
                        <p:par>
                          <p:cTn id="29" fill="hold">
                            <p:stCondLst>
                              <p:cond delay="3000"/>
                            </p:stCondLst>
                            <p:childTnLst>
                              <p:par>
                                <p:cTn id="30" presetID="10" presetClass="entr" presetSubtype="0" fill="hold" nodeType="afterEffect">
                                  <p:stCondLst>
                                    <p:cond delay="0"/>
                                  </p:stCondLst>
                                  <p:childTnLst>
                                    <p:set>
                                      <p:cBhvr>
                                        <p:cTn id="31" dur="1" fill="hold">
                                          <p:stCondLst>
                                            <p:cond delay="0"/>
                                          </p:stCondLst>
                                        </p:cTn>
                                        <p:tgtEl>
                                          <p:spTgt spid="147"/>
                                        </p:tgtEl>
                                        <p:attrNameLst>
                                          <p:attrName>style.visibility</p:attrName>
                                        </p:attrNameLst>
                                      </p:cBhvr>
                                      <p:to>
                                        <p:strVal val="visible"/>
                                      </p:to>
                                    </p:set>
                                    <p:animEffect transition="in" filter="fade">
                                      <p:cBhvr>
                                        <p:cTn id="32" dur="500"/>
                                        <p:tgtEl>
                                          <p:spTgt spid="1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 grpId="0" bldLvl="0" animBg="1"/>
      <p:bldP spid="73" grpId="0"/>
      <p:bldP spid="84" grpId="0"/>
      <p:bldP spid="85" grpId="0"/>
    </p:bldLst>
  </p:timing>
</p:sld>
</file>

<file path=ppt/tags/tag1.xml><?xml version="1.0" encoding="utf-8"?>
<p:tagLst xmlns:a="http://schemas.openxmlformats.org/drawingml/2006/main" xmlns:r="http://schemas.openxmlformats.org/officeDocument/2006/relationships" xmlns:p="http://schemas.openxmlformats.org/presentationml/2006/main">
  <p:tag name="FULLTEXTBEAUTIFYED" val="1"/>
  <p:tag name="COMMONDATA" val="eyJoZGlkIjoiMDY2MjQwNzI0OTM0YTU2NzllMzQyZjJkMjRkOWNhZjQifQ=="/>
</p:tagLst>
</file>

<file path=ppt/tags/tag10.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9"/>
  <p:tag name="KSO_WM_UNIT_FILL_FORE_SCHEMECOLOR_INDEX_1_POS" val="0"/>
  <p:tag name="KSO_WM_UNIT_FILL_FORE_SCHEMECOLOR_INDEX_1_TRANS" val="0"/>
  <p:tag name="KSO_WM_UNIT_FILL_FORE_SCHEMECOLOR_INDEX_2_BRIGHTNESS" val="0.05"/>
  <p:tag name="KSO_WM_UNIT_FILL_FORE_SCHEMECOLOR_INDEX_2" val="9"/>
  <p:tag name="KSO_WM_UNIT_FILL_FORE_SCHEMECOLOR_INDEX_2_POS" val="0.5"/>
  <p:tag name="KSO_WM_UNIT_FILL_FORE_SCHEMECOLOR_INDEX_2_TRANS" val="0"/>
  <p:tag name="KSO_WM_UNIT_FILL_FORE_SCHEMECOLOR_INDEX_3_BRIGHTNESS" val="0.05"/>
  <p:tag name="KSO_WM_UNIT_FILL_FORE_SCHEMECOLOR_INDEX_3" val="9"/>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9"/>
  <p:tag name="KSO_WM_UNIT_LINE_FILL_TYPE" val="2"/>
</p:tagLst>
</file>

<file path=ppt/tags/tag100.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9"/>
  <p:tag name="KSO_WM_UNIT_FILL_FORE_SCHEMECOLOR_INDEX_1_POS" val="0"/>
  <p:tag name="KSO_WM_UNIT_FILL_FORE_SCHEMECOLOR_INDEX_1_TRANS" val="0"/>
  <p:tag name="KSO_WM_UNIT_FILL_FORE_SCHEMECOLOR_INDEX_2_BRIGHTNESS" val="0.05"/>
  <p:tag name="KSO_WM_UNIT_FILL_FORE_SCHEMECOLOR_INDEX_2" val="9"/>
  <p:tag name="KSO_WM_UNIT_FILL_FORE_SCHEMECOLOR_INDEX_2_POS" val="0.5"/>
  <p:tag name="KSO_WM_UNIT_FILL_FORE_SCHEMECOLOR_INDEX_2_TRANS" val="0"/>
  <p:tag name="KSO_WM_UNIT_FILL_FORE_SCHEMECOLOR_INDEX_3_BRIGHTNESS" val="0.05"/>
  <p:tag name="KSO_WM_UNIT_FILL_FORE_SCHEMECOLOR_INDEX_3" val="9"/>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9"/>
  <p:tag name="KSO_WM_UNIT_LINE_FILL_TYPE" val="2"/>
</p:tagLst>
</file>

<file path=ppt/tags/tag101.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6"/>
  <p:tag name="KSO_WM_UNIT_FILL_FORE_SCHEMECOLOR_INDEX_1_POS" val="0"/>
  <p:tag name="KSO_WM_UNIT_FILL_FORE_SCHEMECOLOR_INDEX_1_TRANS" val="0"/>
  <p:tag name="KSO_WM_UNIT_FILL_FORE_SCHEMECOLOR_INDEX_2_BRIGHTNESS" val="0.05"/>
  <p:tag name="KSO_WM_UNIT_FILL_FORE_SCHEMECOLOR_INDEX_2" val="6"/>
  <p:tag name="KSO_WM_UNIT_FILL_FORE_SCHEMECOLOR_INDEX_2_POS" val="0.5"/>
  <p:tag name="KSO_WM_UNIT_FILL_FORE_SCHEMECOLOR_INDEX_2_TRANS" val="0"/>
  <p:tag name="KSO_WM_UNIT_FILL_FORE_SCHEMECOLOR_INDEX_3_BRIGHTNESS" val="0.05"/>
  <p:tag name="KSO_WM_UNIT_FILL_FORE_SCHEMECOLOR_INDEX_3" val="6"/>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6"/>
  <p:tag name="KSO_WM_UNIT_LINE_FILL_TYPE" val="2"/>
</p:tagLst>
</file>

<file path=ppt/tags/tag102.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6"/>
  <p:tag name="KSO_WM_UNIT_FILL_FORE_SCHEMECOLOR_INDEX_1_POS" val="0"/>
  <p:tag name="KSO_WM_UNIT_FILL_FORE_SCHEMECOLOR_INDEX_1_TRANS" val="0"/>
  <p:tag name="KSO_WM_UNIT_FILL_FORE_SCHEMECOLOR_INDEX_2_BRIGHTNESS" val="0.05"/>
  <p:tag name="KSO_WM_UNIT_FILL_FORE_SCHEMECOLOR_INDEX_2" val="6"/>
  <p:tag name="KSO_WM_UNIT_FILL_FORE_SCHEMECOLOR_INDEX_2_POS" val="0.5"/>
  <p:tag name="KSO_WM_UNIT_FILL_FORE_SCHEMECOLOR_INDEX_2_TRANS" val="0"/>
  <p:tag name="KSO_WM_UNIT_FILL_FORE_SCHEMECOLOR_INDEX_3_BRIGHTNESS" val="0.05"/>
  <p:tag name="KSO_WM_UNIT_FILL_FORE_SCHEMECOLOR_INDEX_3" val="6"/>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6"/>
  <p:tag name="KSO_WM_UNIT_LINE_FILL_TYPE" val="2"/>
</p:tagLst>
</file>

<file path=ppt/tags/tag103.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104.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9"/>
  <p:tag name="KSO_WM_UNIT_FILL_FORE_SCHEMECOLOR_INDEX_1_POS" val="0"/>
  <p:tag name="KSO_WM_UNIT_FILL_FORE_SCHEMECOLOR_INDEX_1_TRANS" val="0"/>
  <p:tag name="KSO_WM_UNIT_FILL_FORE_SCHEMECOLOR_INDEX_2_BRIGHTNESS" val="0.05"/>
  <p:tag name="KSO_WM_UNIT_FILL_FORE_SCHEMECOLOR_INDEX_2" val="9"/>
  <p:tag name="KSO_WM_UNIT_FILL_FORE_SCHEMECOLOR_INDEX_2_POS" val="0.5"/>
  <p:tag name="KSO_WM_UNIT_FILL_FORE_SCHEMECOLOR_INDEX_2_TRANS" val="0"/>
  <p:tag name="KSO_WM_UNIT_FILL_FORE_SCHEMECOLOR_INDEX_3_BRIGHTNESS" val="0.05"/>
  <p:tag name="KSO_WM_UNIT_FILL_FORE_SCHEMECOLOR_INDEX_3" val="9"/>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9"/>
  <p:tag name="KSO_WM_UNIT_LINE_FILL_TYPE" val="2"/>
</p:tagLst>
</file>

<file path=ppt/tags/tag105.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9"/>
  <p:tag name="KSO_WM_UNIT_FILL_FORE_SCHEMECOLOR_INDEX_1_POS" val="0"/>
  <p:tag name="KSO_WM_UNIT_FILL_FORE_SCHEMECOLOR_INDEX_1_TRANS" val="0"/>
  <p:tag name="KSO_WM_UNIT_FILL_FORE_SCHEMECOLOR_INDEX_2_BRIGHTNESS" val="0.05"/>
  <p:tag name="KSO_WM_UNIT_FILL_FORE_SCHEMECOLOR_INDEX_2" val="9"/>
  <p:tag name="KSO_WM_UNIT_FILL_FORE_SCHEMECOLOR_INDEX_2_POS" val="0.5"/>
  <p:tag name="KSO_WM_UNIT_FILL_FORE_SCHEMECOLOR_INDEX_2_TRANS" val="0"/>
  <p:tag name="KSO_WM_UNIT_FILL_FORE_SCHEMECOLOR_INDEX_3_BRIGHTNESS" val="0.05"/>
  <p:tag name="KSO_WM_UNIT_FILL_FORE_SCHEMECOLOR_INDEX_3" val="9"/>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9"/>
  <p:tag name="KSO_WM_UNIT_LINE_FILL_TYPE" val="2"/>
</p:tagLst>
</file>

<file path=ppt/tags/tag106.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107.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9"/>
  <p:tag name="KSO_WM_UNIT_FILL_FORE_SCHEMECOLOR_INDEX_1_POS" val="0"/>
  <p:tag name="KSO_WM_UNIT_FILL_FORE_SCHEMECOLOR_INDEX_1_TRANS" val="0"/>
  <p:tag name="KSO_WM_UNIT_FILL_FORE_SCHEMECOLOR_INDEX_2_BRIGHTNESS" val="0.05"/>
  <p:tag name="KSO_WM_UNIT_FILL_FORE_SCHEMECOLOR_INDEX_2" val="9"/>
  <p:tag name="KSO_WM_UNIT_FILL_FORE_SCHEMECOLOR_INDEX_2_POS" val="0.5"/>
  <p:tag name="KSO_WM_UNIT_FILL_FORE_SCHEMECOLOR_INDEX_2_TRANS" val="0"/>
  <p:tag name="KSO_WM_UNIT_FILL_FORE_SCHEMECOLOR_INDEX_3_BRIGHTNESS" val="0.05"/>
  <p:tag name="KSO_WM_UNIT_FILL_FORE_SCHEMECOLOR_INDEX_3" val="9"/>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9"/>
  <p:tag name="KSO_WM_UNIT_LINE_FILL_TYPE" val="2"/>
</p:tagLst>
</file>

<file path=ppt/tags/tag108.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9"/>
  <p:tag name="KSO_WM_UNIT_FILL_FORE_SCHEMECOLOR_INDEX_1_POS" val="0"/>
  <p:tag name="KSO_WM_UNIT_FILL_FORE_SCHEMECOLOR_INDEX_1_TRANS" val="0"/>
  <p:tag name="KSO_WM_UNIT_FILL_FORE_SCHEMECOLOR_INDEX_2_BRIGHTNESS" val="0.05"/>
  <p:tag name="KSO_WM_UNIT_FILL_FORE_SCHEMECOLOR_INDEX_2" val="9"/>
  <p:tag name="KSO_WM_UNIT_FILL_FORE_SCHEMECOLOR_INDEX_2_POS" val="0.5"/>
  <p:tag name="KSO_WM_UNIT_FILL_FORE_SCHEMECOLOR_INDEX_2_TRANS" val="0"/>
  <p:tag name="KSO_WM_UNIT_FILL_FORE_SCHEMECOLOR_INDEX_3_BRIGHTNESS" val="0.05"/>
  <p:tag name="KSO_WM_UNIT_FILL_FORE_SCHEMECOLOR_INDEX_3" val="9"/>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9"/>
  <p:tag name="KSO_WM_UNIT_LINE_FILL_TYPE" val="2"/>
</p:tagLst>
</file>

<file path=ppt/tags/tag109.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11.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9"/>
  <p:tag name="KSO_WM_UNIT_FILL_FORE_SCHEMECOLOR_INDEX_1_POS" val="0"/>
  <p:tag name="KSO_WM_UNIT_FILL_FORE_SCHEMECOLOR_INDEX_1_TRANS" val="0"/>
  <p:tag name="KSO_WM_UNIT_FILL_FORE_SCHEMECOLOR_INDEX_2_BRIGHTNESS" val="0.05"/>
  <p:tag name="KSO_WM_UNIT_FILL_FORE_SCHEMECOLOR_INDEX_2" val="9"/>
  <p:tag name="KSO_WM_UNIT_FILL_FORE_SCHEMECOLOR_INDEX_2_POS" val="0.5"/>
  <p:tag name="KSO_WM_UNIT_FILL_FORE_SCHEMECOLOR_INDEX_2_TRANS" val="0"/>
  <p:tag name="KSO_WM_UNIT_FILL_FORE_SCHEMECOLOR_INDEX_3_BRIGHTNESS" val="0.05"/>
  <p:tag name="KSO_WM_UNIT_FILL_FORE_SCHEMECOLOR_INDEX_3" val="9"/>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9"/>
  <p:tag name="KSO_WM_UNIT_LINE_FILL_TYPE" val="2"/>
</p:tagLst>
</file>

<file path=ppt/tags/tag110.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9"/>
  <p:tag name="KSO_WM_UNIT_FILL_FORE_SCHEMECOLOR_INDEX_1_POS" val="0"/>
  <p:tag name="KSO_WM_UNIT_FILL_FORE_SCHEMECOLOR_INDEX_1_TRANS" val="0"/>
  <p:tag name="KSO_WM_UNIT_FILL_FORE_SCHEMECOLOR_INDEX_2_BRIGHTNESS" val="0.05"/>
  <p:tag name="KSO_WM_UNIT_FILL_FORE_SCHEMECOLOR_INDEX_2" val="9"/>
  <p:tag name="KSO_WM_UNIT_FILL_FORE_SCHEMECOLOR_INDEX_2_POS" val="0.5"/>
  <p:tag name="KSO_WM_UNIT_FILL_FORE_SCHEMECOLOR_INDEX_2_TRANS" val="0"/>
  <p:tag name="KSO_WM_UNIT_FILL_FORE_SCHEMECOLOR_INDEX_3_BRIGHTNESS" val="0.05"/>
  <p:tag name="KSO_WM_UNIT_FILL_FORE_SCHEMECOLOR_INDEX_3" val="9"/>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9"/>
  <p:tag name="KSO_WM_UNIT_LINE_FILL_TYPE" val="2"/>
</p:tagLst>
</file>

<file path=ppt/tags/tag111.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9"/>
  <p:tag name="KSO_WM_UNIT_FILL_FORE_SCHEMECOLOR_INDEX_1_POS" val="0"/>
  <p:tag name="KSO_WM_UNIT_FILL_FORE_SCHEMECOLOR_INDEX_1_TRANS" val="0"/>
  <p:tag name="KSO_WM_UNIT_FILL_FORE_SCHEMECOLOR_INDEX_2_BRIGHTNESS" val="0.05"/>
  <p:tag name="KSO_WM_UNIT_FILL_FORE_SCHEMECOLOR_INDEX_2" val="9"/>
  <p:tag name="KSO_WM_UNIT_FILL_FORE_SCHEMECOLOR_INDEX_2_POS" val="0.5"/>
  <p:tag name="KSO_WM_UNIT_FILL_FORE_SCHEMECOLOR_INDEX_2_TRANS" val="0"/>
  <p:tag name="KSO_WM_UNIT_FILL_FORE_SCHEMECOLOR_INDEX_3_BRIGHTNESS" val="0.05"/>
  <p:tag name="KSO_WM_UNIT_FILL_FORE_SCHEMECOLOR_INDEX_3" val="9"/>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9"/>
  <p:tag name="KSO_WM_UNIT_LINE_FILL_TYPE" val="2"/>
</p:tagLst>
</file>

<file path=ppt/tags/tag112.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6"/>
  <p:tag name="KSO_WM_UNIT_FILL_FORE_SCHEMECOLOR_INDEX_1_POS" val="0"/>
  <p:tag name="KSO_WM_UNIT_FILL_FORE_SCHEMECOLOR_INDEX_1_TRANS" val="0"/>
  <p:tag name="KSO_WM_UNIT_FILL_FORE_SCHEMECOLOR_INDEX_2_BRIGHTNESS" val="0.05"/>
  <p:tag name="KSO_WM_UNIT_FILL_FORE_SCHEMECOLOR_INDEX_2" val="6"/>
  <p:tag name="KSO_WM_UNIT_FILL_FORE_SCHEMECOLOR_INDEX_2_POS" val="0.5"/>
  <p:tag name="KSO_WM_UNIT_FILL_FORE_SCHEMECOLOR_INDEX_2_TRANS" val="0"/>
  <p:tag name="KSO_WM_UNIT_FILL_FORE_SCHEMECOLOR_INDEX_3_BRIGHTNESS" val="0.05"/>
  <p:tag name="KSO_WM_UNIT_FILL_FORE_SCHEMECOLOR_INDEX_3" val="6"/>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6"/>
  <p:tag name="KSO_WM_UNIT_LINE_FILL_TYPE" val="2"/>
</p:tagLst>
</file>

<file path=ppt/tags/tag113.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6"/>
  <p:tag name="KSO_WM_UNIT_FILL_FORE_SCHEMECOLOR_INDEX_1_POS" val="0"/>
  <p:tag name="KSO_WM_UNIT_FILL_FORE_SCHEMECOLOR_INDEX_1_TRANS" val="0"/>
  <p:tag name="KSO_WM_UNIT_FILL_FORE_SCHEMECOLOR_INDEX_2_BRIGHTNESS" val="0.05"/>
  <p:tag name="KSO_WM_UNIT_FILL_FORE_SCHEMECOLOR_INDEX_2" val="6"/>
  <p:tag name="KSO_WM_UNIT_FILL_FORE_SCHEMECOLOR_INDEX_2_POS" val="0.5"/>
  <p:tag name="KSO_WM_UNIT_FILL_FORE_SCHEMECOLOR_INDEX_2_TRANS" val="0"/>
  <p:tag name="KSO_WM_UNIT_FILL_FORE_SCHEMECOLOR_INDEX_3_BRIGHTNESS" val="0.05"/>
  <p:tag name="KSO_WM_UNIT_FILL_FORE_SCHEMECOLOR_INDEX_3" val="6"/>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6"/>
  <p:tag name="KSO_WM_UNIT_LINE_FILL_TYPE" val="2"/>
</p:tagLst>
</file>

<file path=ppt/tags/tag114.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6"/>
  <p:tag name="KSO_WM_UNIT_FILL_FORE_SCHEMECOLOR_INDEX_1_POS" val="0"/>
  <p:tag name="KSO_WM_UNIT_FILL_FORE_SCHEMECOLOR_INDEX_1_TRANS" val="0"/>
  <p:tag name="KSO_WM_UNIT_FILL_FORE_SCHEMECOLOR_INDEX_2_BRIGHTNESS" val="0.05"/>
  <p:tag name="KSO_WM_UNIT_FILL_FORE_SCHEMECOLOR_INDEX_2" val="6"/>
  <p:tag name="KSO_WM_UNIT_FILL_FORE_SCHEMECOLOR_INDEX_2_POS" val="0.5"/>
  <p:tag name="KSO_WM_UNIT_FILL_FORE_SCHEMECOLOR_INDEX_2_TRANS" val="0"/>
  <p:tag name="KSO_WM_UNIT_FILL_FORE_SCHEMECOLOR_INDEX_3_BRIGHTNESS" val="0.05"/>
  <p:tag name="KSO_WM_UNIT_FILL_FORE_SCHEMECOLOR_INDEX_3" val="6"/>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6"/>
  <p:tag name="KSO_WM_UNIT_LINE_FILL_TYPE" val="2"/>
</p:tagLst>
</file>

<file path=ppt/tags/tag115.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9"/>
  <p:tag name="KSO_WM_UNIT_FILL_FORE_SCHEMECOLOR_INDEX_1_POS" val="0"/>
  <p:tag name="KSO_WM_UNIT_FILL_FORE_SCHEMECOLOR_INDEX_1_TRANS" val="0"/>
  <p:tag name="KSO_WM_UNIT_FILL_FORE_SCHEMECOLOR_INDEX_2_BRIGHTNESS" val="0.05"/>
  <p:tag name="KSO_WM_UNIT_FILL_FORE_SCHEMECOLOR_INDEX_2" val="9"/>
  <p:tag name="KSO_WM_UNIT_FILL_FORE_SCHEMECOLOR_INDEX_2_POS" val="0.5"/>
  <p:tag name="KSO_WM_UNIT_FILL_FORE_SCHEMECOLOR_INDEX_2_TRANS" val="0"/>
  <p:tag name="KSO_WM_UNIT_FILL_FORE_SCHEMECOLOR_INDEX_3_BRIGHTNESS" val="0.05"/>
  <p:tag name="KSO_WM_UNIT_FILL_FORE_SCHEMECOLOR_INDEX_3" val="9"/>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9"/>
  <p:tag name="KSO_WM_UNIT_LINE_FILL_TYPE" val="2"/>
</p:tagLst>
</file>

<file path=ppt/tags/tag116.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6"/>
  <p:tag name="KSO_WM_UNIT_FILL_FORE_SCHEMECOLOR_INDEX_1_POS" val="0"/>
  <p:tag name="KSO_WM_UNIT_FILL_FORE_SCHEMECOLOR_INDEX_1_TRANS" val="0"/>
  <p:tag name="KSO_WM_UNIT_FILL_FORE_SCHEMECOLOR_INDEX_2_BRIGHTNESS" val="0.05"/>
  <p:tag name="KSO_WM_UNIT_FILL_FORE_SCHEMECOLOR_INDEX_2" val="6"/>
  <p:tag name="KSO_WM_UNIT_FILL_FORE_SCHEMECOLOR_INDEX_2_POS" val="0.5"/>
  <p:tag name="KSO_WM_UNIT_FILL_FORE_SCHEMECOLOR_INDEX_2_TRANS" val="0"/>
  <p:tag name="KSO_WM_UNIT_FILL_FORE_SCHEMECOLOR_INDEX_3_BRIGHTNESS" val="0.05"/>
  <p:tag name="KSO_WM_UNIT_FILL_FORE_SCHEMECOLOR_INDEX_3" val="6"/>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6"/>
  <p:tag name="KSO_WM_UNIT_LINE_FILL_TYPE" val="2"/>
</p:tagLst>
</file>

<file path=ppt/tags/tag117.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9"/>
  <p:tag name="KSO_WM_UNIT_FILL_FORE_SCHEMECOLOR_INDEX_1_POS" val="0"/>
  <p:tag name="KSO_WM_UNIT_FILL_FORE_SCHEMECOLOR_INDEX_1_TRANS" val="0"/>
  <p:tag name="KSO_WM_UNIT_FILL_FORE_SCHEMECOLOR_INDEX_2_BRIGHTNESS" val="0.05"/>
  <p:tag name="KSO_WM_UNIT_FILL_FORE_SCHEMECOLOR_INDEX_2" val="9"/>
  <p:tag name="KSO_WM_UNIT_FILL_FORE_SCHEMECOLOR_INDEX_2_POS" val="0.5"/>
  <p:tag name="KSO_WM_UNIT_FILL_FORE_SCHEMECOLOR_INDEX_2_TRANS" val="0"/>
  <p:tag name="KSO_WM_UNIT_FILL_FORE_SCHEMECOLOR_INDEX_3_BRIGHTNESS" val="0.05"/>
  <p:tag name="KSO_WM_UNIT_FILL_FORE_SCHEMECOLOR_INDEX_3" val="9"/>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9"/>
  <p:tag name="KSO_WM_UNIT_LINE_FILL_TYPE" val="2"/>
</p:tagLst>
</file>

<file path=ppt/tags/tag118.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6"/>
  <p:tag name="KSO_WM_UNIT_LINE_FILL_TYPE" val="2"/>
</p:tagLst>
</file>

<file path=ppt/tags/tag119.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6"/>
  <p:tag name="KSO_WM_UNIT_LINE_FILL_TYPE" val="2"/>
</p:tagLst>
</file>

<file path=ppt/tags/tag12.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9"/>
  <p:tag name="KSO_WM_UNIT_FILL_FORE_SCHEMECOLOR_INDEX_1_POS" val="0"/>
  <p:tag name="KSO_WM_UNIT_FILL_FORE_SCHEMECOLOR_INDEX_1_TRANS" val="0"/>
  <p:tag name="KSO_WM_UNIT_FILL_FORE_SCHEMECOLOR_INDEX_2_BRIGHTNESS" val="0.05"/>
  <p:tag name="KSO_WM_UNIT_FILL_FORE_SCHEMECOLOR_INDEX_2" val="9"/>
  <p:tag name="KSO_WM_UNIT_FILL_FORE_SCHEMECOLOR_INDEX_2_POS" val="0.5"/>
  <p:tag name="KSO_WM_UNIT_FILL_FORE_SCHEMECOLOR_INDEX_2_TRANS" val="0"/>
  <p:tag name="KSO_WM_UNIT_FILL_FORE_SCHEMECOLOR_INDEX_3_BRIGHTNESS" val="0.05"/>
  <p:tag name="KSO_WM_UNIT_FILL_FORE_SCHEMECOLOR_INDEX_3" val="9"/>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9"/>
  <p:tag name="KSO_WM_UNIT_LINE_FILL_TYPE" val="2"/>
</p:tagLst>
</file>

<file path=ppt/tags/tag120.xml><?xml version="1.0" encoding="utf-8"?>
<p:tagLst xmlns:a="http://schemas.openxmlformats.org/drawingml/2006/main" xmlns:r="http://schemas.openxmlformats.org/officeDocument/2006/relationships" xmlns:p="http://schemas.openxmlformats.org/presentationml/2006/main">
  <p:tag name="KSO_WM_UNIT_FILL_FORE_SCHEMECOLOR_INDEX_BRIGHTNESS" val="-0.25"/>
  <p:tag name="KSO_WM_UNIT_FILL_FORE_SCHEMECOLOR_INDEX" val="6"/>
  <p:tag name="KSO_WM_UNIT_FILL_TYPE" val="1"/>
  <p:tag name="KSO_WM_UNIT_LINE_FORE_SCHEMECOLOR_INDEX_BRIGHTNESS" val="-0.25"/>
  <p:tag name="KSO_WM_UNIT_LINE_FORE_SCHEMECOLOR_INDEX" val="6"/>
  <p:tag name="KSO_WM_UNIT_LINE_FILL_TYPE" val="2"/>
</p:tagLst>
</file>

<file path=ppt/tags/tag121.xml><?xml version="1.0" encoding="utf-8"?>
<p:tagLst xmlns:a="http://schemas.openxmlformats.org/drawingml/2006/main" xmlns:r="http://schemas.openxmlformats.org/officeDocument/2006/relationships" xmlns:p="http://schemas.openxmlformats.org/presentationml/2006/main">
  <p:tag name="KSO_WM_UNIT_FILL_FORE_SCHEMECOLOR_INDEX_BRIGHTNESS" val="-0.25"/>
  <p:tag name="KSO_WM_UNIT_FILL_FORE_SCHEMECOLOR_INDEX" val="6"/>
  <p:tag name="KSO_WM_UNIT_FILL_TYPE" val="1"/>
  <p:tag name="KSO_WM_UNIT_LINE_FORE_SCHEMECOLOR_INDEX_BRIGHTNESS" val="-0.25"/>
  <p:tag name="KSO_WM_UNIT_LINE_FORE_SCHEMECOLOR_INDEX" val="6"/>
  <p:tag name="KSO_WM_UNIT_LINE_FILL_TYPE" val="2"/>
</p:tagLst>
</file>

<file path=ppt/tags/tag122.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7"/>
  <p:tag name="KSO_WM_UNIT_FILL_TYPE" val="1"/>
</p:tagLst>
</file>

<file path=ppt/tags/tag123.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4"/>
  <p:tag name="KSO_WM_UNIT_TEXT_FILL_TYPE" val="1"/>
</p:tagLst>
</file>

<file path=ppt/tags/tag124.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9"/>
  <p:tag name="KSO_WM_UNIT_FILL_FORE_SCHEMECOLOR_INDEX_1_POS" val="0"/>
  <p:tag name="KSO_WM_UNIT_FILL_FORE_SCHEMECOLOR_INDEX_1_TRANS" val="0"/>
  <p:tag name="KSO_WM_UNIT_FILL_FORE_SCHEMECOLOR_INDEX_2_BRIGHTNESS" val="0.05"/>
  <p:tag name="KSO_WM_UNIT_FILL_FORE_SCHEMECOLOR_INDEX_2" val="9"/>
  <p:tag name="KSO_WM_UNIT_FILL_FORE_SCHEMECOLOR_INDEX_2_POS" val="0.5"/>
  <p:tag name="KSO_WM_UNIT_FILL_FORE_SCHEMECOLOR_INDEX_2_TRANS" val="0"/>
  <p:tag name="KSO_WM_UNIT_FILL_FORE_SCHEMECOLOR_INDEX_3_BRIGHTNESS" val="0.05"/>
  <p:tag name="KSO_WM_UNIT_FILL_FORE_SCHEMECOLOR_INDEX_3" val="9"/>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9"/>
  <p:tag name="KSO_WM_UNIT_LINE_FILL_TYPE" val="2"/>
</p:tagLst>
</file>

<file path=ppt/tags/tag125.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9"/>
  <p:tag name="KSO_WM_UNIT_FILL_FORE_SCHEMECOLOR_INDEX_1_POS" val="0"/>
  <p:tag name="KSO_WM_UNIT_FILL_FORE_SCHEMECOLOR_INDEX_1_TRANS" val="0"/>
  <p:tag name="KSO_WM_UNIT_FILL_FORE_SCHEMECOLOR_INDEX_2_BRIGHTNESS" val="0.05"/>
  <p:tag name="KSO_WM_UNIT_FILL_FORE_SCHEMECOLOR_INDEX_2" val="9"/>
  <p:tag name="KSO_WM_UNIT_FILL_FORE_SCHEMECOLOR_INDEX_2_POS" val="0.5"/>
  <p:tag name="KSO_WM_UNIT_FILL_FORE_SCHEMECOLOR_INDEX_2_TRANS" val="0"/>
  <p:tag name="KSO_WM_UNIT_FILL_FORE_SCHEMECOLOR_INDEX_3_BRIGHTNESS" val="0.05"/>
  <p:tag name="KSO_WM_UNIT_FILL_FORE_SCHEMECOLOR_INDEX_3" val="9"/>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9"/>
  <p:tag name="KSO_WM_UNIT_LINE_FILL_TYPE" val="2"/>
</p:tagLst>
</file>

<file path=ppt/tags/tag126.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6"/>
  <p:tag name="KSO_WM_UNIT_FILL_FORE_SCHEMECOLOR_INDEX_1_POS" val="0"/>
  <p:tag name="KSO_WM_UNIT_FILL_FORE_SCHEMECOLOR_INDEX_1_TRANS" val="0"/>
  <p:tag name="KSO_WM_UNIT_FILL_FORE_SCHEMECOLOR_INDEX_2_BRIGHTNESS" val="0.05"/>
  <p:tag name="KSO_WM_UNIT_FILL_FORE_SCHEMECOLOR_INDEX_2" val="6"/>
  <p:tag name="KSO_WM_UNIT_FILL_FORE_SCHEMECOLOR_INDEX_2_POS" val="0.5"/>
  <p:tag name="KSO_WM_UNIT_FILL_FORE_SCHEMECOLOR_INDEX_2_TRANS" val="0"/>
  <p:tag name="KSO_WM_UNIT_FILL_FORE_SCHEMECOLOR_INDEX_3_BRIGHTNESS" val="0.05"/>
  <p:tag name="KSO_WM_UNIT_FILL_FORE_SCHEMECOLOR_INDEX_3" val="6"/>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6"/>
  <p:tag name="KSO_WM_UNIT_LINE_FILL_TYPE" val="2"/>
</p:tagLst>
</file>

<file path=ppt/tags/tag127.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9"/>
  <p:tag name="KSO_WM_UNIT_FILL_FORE_SCHEMECOLOR_INDEX_1_POS" val="0"/>
  <p:tag name="KSO_WM_UNIT_FILL_FORE_SCHEMECOLOR_INDEX_1_TRANS" val="0"/>
  <p:tag name="KSO_WM_UNIT_FILL_FORE_SCHEMECOLOR_INDEX_2_BRIGHTNESS" val="0.05"/>
  <p:tag name="KSO_WM_UNIT_FILL_FORE_SCHEMECOLOR_INDEX_2" val="9"/>
  <p:tag name="KSO_WM_UNIT_FILL_FORE_SCHEMECOLOR_INDEX_2_POS" val="0.5"/>
  <p:tag name="KSO_WM_UNIT_FILL_FORE_SCHEMECOLOR_INDEX_2_TRANS" val="0"/>
  <p:tag name="KSO_WM_UNIT_FILL_FORE_SCHEMECOLOR_INDEX_3_BRIGHTNESS" val="0.05"/>
  <p:tag name="KSO_WM_UNIT_FILL_FORE_SCHEMECOLOR_INDEX_3" val="9"/>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9"/>
  <p:tag name="KSO_WM_UNIT_LINE_FILL_TYPE" val="2"/>
</p:tagLst>
</file>

<file path=ppt/tags/tag128.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9"/>
  <p:tag name="KSO_WM_UNIT_FILL_FORE_SCHEMECOLOR_INDEX_1_POS" val="0"/>
  <p:tag name="KSO_WM_UNIT_FILL_FORE_SCHEMECOLOR_INDEX_1_TRANS" val="0"/>
  <p:tag name="KSO_WM_UNIT_FILL_FORE_SCHEMECOLOR_INDEX_2_BRIGHTNESS" val="0.05"/>
  <p:tag name="KSO_WM_UNIT_FILL_FORE_SCHEMECOLOR_INDEX_2" val="9"/>
  <p:tag name="KSO_WM_UNIT_FILL_FORE_SCHEMECOLOR_INDEX_2_POS" val="0.5"/>
  <p:tag name="KSO_WM_UNIT_FILL_FORE_SCHEMECOLOR_INDEX_2_TRANS" val="0"/>
  <p:tag name="KSO_WM_UNIT_FILL_FORE_SCHEMECOLOR_INDEX_3_BRIGHTNESS" val="0.05"/>
  <p:tag name="KSO_WM_UNIT_FILL_FORE_SCHEMECOLOR_INDEX_3" val="9"/>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9"/>
  <p:tag name="KSO_WM_UNIT_LINE_FILL_TYPE" val="2"/>
</p:tagLst>
</file>

<file path=ppt/tags/tag129.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9"/>
  <p:tag name="KSO_WM_UNIT_FILL_FORE_SCHEMECOLOR_INDEX_1_POS" val="0"/>
  <p:tag name="KSO_WM_UNIT_FILL_FORE_SCHEMECOLOR_INDEX_1_TRANS" val="0"/>
  <p:tag name="KSO_WM_UNIT_FILL_FORE_SCHEMECOLOR_INDEX_2_BRIGHTNESS" val="0.05"/>
  <p:tag name="KSO_WM_UNIT_FILL_FORE_SCHEMECOLOR_INDEX_2" val="9"/>
  <p:tag name="KSO_WM_UNIT_FILL_FORE_SCHEMECOLOR_INDEX_2_POS" val="0.5"/>
  <p:tag name="KSO_WM_UNIT_FILL_FORE_SCHEMECOLOR_INDEX_2_TRANS" val="0"/>
  <p:tag name="KSO_WM_UNIT_FILL_FORE_SCHEMECOLOR_INDEX_3_BRIGHTNESS" val="0.05"/>
  <p:tag name="KSO_WM_UNIT_FILL_FORE_SCHEMECOLOR_INDEX_3" val="9"/>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9"/>
  <p:tag name="KSO_WM_UNIT_LINE_FILL_TYPE" val="2"/>
</p:tagLst>
</file>

<file path=ppt/tags/tag13.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9"/>
  <p:tag name="KSO_WM_UNIT_FILL_FORE_SCHEMECOLOR_INDEX_1_POS" val="0"/>
  <p:tag name="KSO_WM_UNIT_FILL_FORE_SCHEMECOLOR_INDEX_1_TRANS" val="0"/>
  <p:tag name="KSO_WM_UNIT_FILL_FORE_SCHEMECOLOR_INDEX_2_BRIGHTNESS" val="0.05"/>
  <p:tag name="KSO_WM_UNIT_FILL_FORE_SCHEMECOLOR_INDEX_2" val="9"/>
  <p:tag name="KSO_WM_UNIT_FILL_FORE_SCHEMECOLOR_INDEX_2_POS" val="0.5"/>
  <p:tag name="KSO_WM_UNIT_FILL_FORE_SCHEMECOLOR_INDEX_2_TRANS" val="0"/>
  <p:tag name="KSO_WM_UNIT_FILL_FORE_SCHEMECOLOR_INDEX_3_BRIGHTNESS" val="0.05"/>
  <p:tag name="KSO_WM_UNIT_FILL_FORE_SCHEMECOLOR_INDEX_3" val="9"/>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9"/>
  <p:tag name="KSO_WM_UNIT_LINE_FILL_TYPE" val="2"/>
</p:tagLst>
</file>

<file path=ppt/tags/tag130.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131.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132.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133.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134.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135.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136.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137.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6"/>
  <p:tag name="KSO_WM_UNIT_LINE_FILL_TYPE" val="2"/>
  <p:tag name="KSO_WM_UNIT_TEXT_FILL_FORE_SCHEMECOLOR_INDEX_BRIGHTNESS" val="0"/>
  <p:tag name="KSO_WM_UNIT_TEXT_FILL_FORE_SCHEMECOLOR_INDEX" val="2"/>
  <p:tag name="KSO_WM_UNIT_TEXT_FILL_TYPE" val="1"/>
</p:tagLst>
</file>

<file path=ppt/tags/tag138.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5"/>
  <p:tag name="KSO_WM_UNIT_FILL_TYPE" val="1"/>
</p:tagLst>
</file>

<file path=ppt/tags/tag139.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6"/>
  <p:tag name="KSO_WM_UNIT_LINE_FILL_TYPE" val="2"/>
  <p:tag name="KSO_WM_UNIT_TEXT_FILL_FORE_SCHEMECOLOR_INDEX_BRIGHTNESS" val="0"/>
  <p:tag name="KSO_WM_UNIT_TEXT_FILL_FORE_SCHEMECOLOR_INDEX" val="2"/>
  <p:tag name="KSO_WM_UNIT_TEXT_FILL_TYPE" val="1"/>
</p:tagLst>
</file>

<file path=ppt/tags/tag14.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9"/>
  <p:tag name="KSO_WM_UNIT_FILL_FORE_SCHEMECOLOR_INDEX_1_POS" val="0"/>
  <p:tag name="KSO_WM_UNIT_FILL_FORE_SCHEMECOLOR_INDEX_1_TRANS" val="0"/>
  <p:tag name="KSO_WM_UNIT_FILL_FORE_SCHEMECOLOR_INDEX_2_BRIGHTNESS" val="0.05"/>
  <p:tag name="KSO_WM_UNIT_FILL_FORE_SCHEMECOLOR_INDEX_2" val="9"/>
  <p:tag name="KSO_WM_UNIT_FILL_FORE_SCHEMECOLOR_INDEX_2_POS" val="0.5"/>
  <p:tag name="KSO_WM_UNIT_FILL_FORE_SCHEMECOLOR_INDEX_2_TRANS" val="0"/>
  <p:tag name="KSO_WM_UNIT_FILL_FORE_SCHEMECOLOR_INDEX_3_BRIGHTNESS" val="0.05"/>
  <p:tag name="KSO_WM_UNIT_FILL_FORE_SCHEMECOLOR_INDEX_3" val="9"/>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9"/>
  <p:tag name="KSO_WM_UNIT_LINE_FILL_TYPE" val="2"/>
</p:tagLst>
</file>

<file path=ppt/tags/tag140.xml><?xml version="1.0" encoding="utf-8"?>
<p:tagLst xmlns:a="http://schemas.openxmlformats.org/drawingml/2006/main" xmlns:r="http://schemas.openxmlformats.org/officeDocument/2006/relationships" xmlns:p="http://schemas.openxmlformats.org/presentationml/2006/main">
  <p:tag name="KSO_WM_UNIT_LINE_FORE_SCHEMECOLOR_INDEX_BRIGHTNESS" val="-0.5"/>
  <p:tag name="KSO_WM_UNIT_LINE_FORE_SCHEMECOLOR_INDEX" val="14"/>
  <p:tag name="KSO_WM_UNIT_LINE_FILL_TYPE" val="2"/>
</p:tagLst>
</file>

<file path=ppt/tags/tag141.xml><?xml version="1.0" encoding="utf-8"?>
<p:tagLst xmlns:a="http://schemas.openxmlformats.org/drawingml/2006/main" xmlns:r="http://schemas.openxmlformats.org/officeDocument/2006/relationships" xmlns:p="http://schemas.openxmlformats.org/presentationml/2006/main">
  <p:tag name="KSO_WM_UNIT_LINE_FORE_SCHEMECOLOR_INDEX_BRIGHTNESS" val="-0.5"/>
  <p:tag name="KSO_WM_UNIT_LINE_FORE_SCHEMECOLOR_INDEX" val="14"/>
  <p:tag name="KSO_WM_UNIT_LINE_FILL_TYPE" val="2"/>
</p:tagLst>
</file>

<file path=ppt/tags/tag142.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143.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144.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6"/>
  <p:tag name="KSO_WM_UNIT_LINE_FILL_TYPE" val="2"/>
</p:tagLst>
</file>

<file path=ppt/tags/tag145.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146.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9"/>
  <p:tag name="KSO_WM_UNIT_FILL_FORE_SCHEMECOLOR_INDEX_1_POS" val="0"/>
  <p:tag name="KSO_WM_UNIT_FILL_FORE_SCHEMECOLOR_INDEX_1_TRANS" val="0"/>
  <p:tag name="KSO_WM_UNIT_FILL_FORE_SCHEMECOLOR_INDEX_2_BRIGHTNESS" val="0.05"/>
  <p:tag name="KSO_WM_UNIT_FILL_FORE_SCHEMECOLOR_INDEX_2" val="9"/>
  <p:tag name="KSO_WM_UNIT_FILL_FORE_SCHEMECOLOR_INDEX_2_POS" val="0.5"/>
  <p:tag name="KSO_WM_UNIT_FILL_FORE_SCHEMECOLOR_INDEX_2_TRANS" val="0"/>
  <p:tag name="KSO_WM_UNIT_FILL_FORE_SCHEMECOLOR_INDEX_3_BRIGHTNESS" val="0.05"/>
  <p:tag name="KSO_WM_UNIT_FILL_FORE_SCHEMECOLOR_INDEX_3" val="9"/>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9"/>
  <p:tag name="KSO_WM_UNIT_LINE_FILL_TYPE" val="2"/>
</p:tagLst>
</file>

<file path=ppt/tags/tag147.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9"/>
  <p:tag name="KSO_WM_UNIT_FILL_FORE_SCHEMECOLOR_INDEX_1_POS" val="0"/>
  <p:tag name="KSO_WM_UNIT_FILL_FORE_SCHEMECOLOR_INDEX_1_TRANS" val="0"/>
  <p:tag name="KSO_WM_UNIT_FILL_FORE_SCHEMECOLOR_INDEX_2_BRIGHTNESS" val="0.05"/>
  <p:tag name="KSO_WM_UNIT_FILL_FORE_SCHEMECOLOR_INDEX_2" val="9"/>
  <p:tag name="KSO_WM_UNIT_FILL_FORE_SCHEMECOLOR_INDEX_2_POS" val="0.5"/>
  <p:tag name="KSO_WM_UNIT_FILL_FORE_SCHEMECOLOR_INDEX_2_TRANS" val="0"/>
  <p:tag name="KSO_WM_UNIT_FILL_FORE_SCHEMECOLOR_INDEX_3_BRIGHTNESS" val="0.05"/>
  <p:tag name="KSO_WM_UNIT_FILL_FORE_SCHEMECOLOR_INDEX_3" val="9"/>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9"/>
  <p:tag name="KSO_WM_UNIT_LINE_FILL_TYPE" val="2"/>
</p:tagLst>
</file>

<file path=ppt/tags/tag148.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6"/>
  <p:tag name="KSO_WM_UNIT_FILL_FORE_SCHEMECOLOR_INDEX_1_POS" val="0"/>
  <p:tag name="KSO_WM_UNIT_FILL_FORE_SCHEMECOLOR_INDEX_1_TRANS" val="0"/>
  <p:tag name="KSO_WM_UNIT_FILL_FORE_SCHEMECOLOR_INDEX_2_BRIGHTNESS" val="0.05"/>
  <p:tag name="KSO_WM_UNIT_FILL_FORE_SCHEMECOLOR_INDEX_2" val="6"/>
  <p:tag name="KSO_WM_UNIT_FILL_FORE_SCHEMECOLOR_INDEX_2_POS" val="0.5"/>
  <p:tag name="KSO_WM_UNIT_FILL_FORE_SCHEMECOLOR_INDEX_2_TRANS" val="0"/>
  <p:tag name="KSO_WM_UNIT_FILL_FORE_SCHEMECOLOR_INDEX_3_BRIGHTNESS" val="0.05"/>
  <p:tag name="KSO_WM_UNIT_FILL_FORE_SCHEMECOLOR_INDEX_3" val="6"/>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6"/>
  <p:tag name="KSO_WM_UNIT_LINE_FILL_TYPE" val="2"/>
</p:tagLst>
</file>

<file path=ppt/tags/tag149.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9"/>
  <p:tag name="KSO_WM_UNIT_FILL_FORE_SCHEMECOLOR_INDEX_1_POS" val="0"/>
  <p:tag name="KSO_WM_UNIT_FILL_FORE_SCHEMECOLOR_INDEX_1_TRANS" val="0"/>
  <p:tag name="KSO_WM_UNIT_FILL_FORE_SCHEMECOLOR_INDEX_2_BRIGHTNESS" val="0.05"/>
  <p:tag name="KSO_WM_UNIT_FILL_FORE_SCHEMECOLOR_INDEX_2" val="9"/>
  <p:tag name="KSO_WM_UNIT_FILL_FORE_SCHEMECOLOR_INDEX_2_POS" val="0.5"/>
  <p:tag name="KSO_WM_UNIT_FILL_FORE_SCHEMECOLOR_INDEX_2_TRANS" val="0"/>
  <p:tag name="KSO_WM_UNIT_FILL_FORE_SCHEMECOLOR_INDEX_3_BRIGHTNESS" val="0.05"/>
  <p:tag name="KSO_WM_UNIT_FILL_FORE_SCHEMECOLOR_INDEX_3" val="9"/>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9"/>
  <p:tag name="KSO_WM_UNIT_LINE_FILL_TYPE" val="2"/>
</p:tagLst>
</file>

<file path=ppt/tags/tag15.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150.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9"/>
  <p:tag name="KSO_WM_UNIT_FILL_FORE_SCHEMECOLOR_INDEX_1_POS" val="0"/>
  <p:tag name="KSO_WM_UNIT_FILL_FORE_SCHEMECOLOR_INDEX_1_TRANS" val="0"/>
  <p:tag name="KSO_WM_UNIT_FILL_FORE_SCHEMECOLOR_INDEX_2_BRIGHTNESS" val="0.05"/>
  <p:tag name="KSO_WM_UNIT_FILL_FORE_SCHEMECOLOR_INDEX_2" val="9"/>
  <p:tag name="KSO_WM_UNIT_FILL_FORE_SCHEMECOLOR_INDEX_2_POS" val="0.5"/>
  <p:tag name="KSO_WM_UNIT_FILL_FORE_SCHEMECOLOR_INDEX_2_TRANS" val="0"/>
  <p:tag name="KSO_WM_UNIT_FILL_FORE_SCHEMECOLOR_INDEX_3_BRIGHTNESS" val="0.05"/>
  <p:tag name="KSO_WM_UNIT_FILL_FORE_SCHEMECOLOR_INDEX_3" val="9"/>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9"/>
  <p:tag name="KSO_WM_UNIT_LINE_FILL_TYPE" val="2"/>
</p:tagLst>
</file>

<file path=ppt/tags/tag151.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152.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153.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9"/>
  <p:tag name="KSO_WM_UNIT_FILL_FORE_SCHEMECOLOR_INDEX_1_POS" val="0"/>
  <p:tag name="KSO_WM_UNIT_FILL_FORE_SCHEMECOLOR_INDEX_1_TRANS" val="0"/>
  <p:tag name="KSO_WM_UNIT_FILL_FORE_SCHEMECOLOR_INDEX_2_BRIGHTNESS" val="0.05"/>
  <p:tag name="KSO_WM_UNIT_FILL_FORE_SCHEMECOLOR_INDEX_2" val="9"/>
  <p:tag name="KSO_WM_UNIT_FILL_FORE_SCHEMECOLOR_INDEX_2_POS" val="0.5"/>
  <p:tag name="KSO_WM_UNIT_FILL_FORE_SCHEMECOLOR_INDEX_2_TRANS" val="0"/>
  <p:tag name="KSO_WM_UNIT_FILL_FORE_SCHEMECOLOR_INDEX_3_BRIGHTNESS" val="0.05"/>
  <p:tag name="KSO_WM_UNIT_FILL_FORE_SCHEMECOLOR_INDEX_3" val="9"/>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9"/>
  <p:tag name="KSO_WM_UNIT_LINE_FILL_TYPE" val="2"/>
</p:tagLst>
</file>

<file path=ppt/tags/tag154.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155.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156.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157.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158.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6"/>
  <p:tag name="KSO_WM_UNIT_FILL_FORE_SCHEMECOLOR_INDEX_1_POS" val="0"/>
  <p:tag name="KSO_WM_UNIT_FILL_FORE_SCHEMECOLOR_INDEX_1_TRANS" val="0"/>
  <p:tag name="KSO_WM_UNIT_FILL_FORE_SCHEMECOLOR_INDEX_2_BRIGHTNESS" val="0.05"/>
  <p:tag name="KSO_WM_UNIT_FILL_FORE_SCHEMECOLOR_INDEX_2" val="6"/>
  <p:tag name="KSO_WM_UNIT_FILL_FORE_SCHEMECOLOR_INDEX_2_POS" val="0.5"/>
  <p:tag name="KSO_WM_UNIT_FILL_FORE_SCHEMECOLOR_INDEX_2_TRANS" val="0"/>
  <p:tag name="KSO_WM_UNIT_FILL_FORE_SCHEMECOLOR_INDEX_3_BRIGHTNESS" val="0.05"/>
  <p:tag name="KSO_WM_UNIT_FILL_FORE_SCHEMECOLOR_INDEX_3" val="6"/>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6"/>
  <p:tag name="KSO_WM_UNIT_LINE_FILL_TYPE" val="2"/>
</p:tagLst>
</file>

<file path=ppt/tags/tag159.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6"/>
  <p:tag name="KSO_WM_UNIT_FILL_FORE_SCHEMECOLOR_INDEX_1_POS" val="0"/>
  <p:tag name="KSO_WM_UNIT_FILL_FORE_SCHEMECOLOR_INDEX_1_TRANS" val="0"/>
  <p:tag name="KSO_WM_UNIT_FILL_FORE_SCHEMECOLOR_INDEX_2_BRIGHTNESS" val="0.05"/>
  <p:tag name="KSO_WM_UNIT_FILL_FORE_SCHEMECOLOR_INDEX_2" val="6"/>
  <p:tag name="KSO_WM_UNIT_FILL_FORE_SCHEMECOLOR_INDEX_2_POS" val="0.5"/>
  <p:tag name="KSO_WM_UNIT_FILL_FORE_SCHEMECOLOR_INDEX_2_TRANS" val="0"/>
  <p:tag name="KSO_WM_UNIT_FILL_FORE_SCHEMECOLOR_INDEX_3_BRIGHTNESS" val="0.05"/>
  <p:tag name="KSO_WM_UNIT_FILL_FORE_SCHEMECOLOR_INDEX_3" val="6"/>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6"/>
  <p:tag name="KSO_WM_UNIT_LINE_FILL_TYPE" val="2"/>
</p:tagLst>
</file>

<file path=ppt/tags/tag16.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160.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6"/>
  <p:tag name="KSO_WM_UNIT_LINE_FILL_TYPE" val="2"/>
</p:tagLst>
</file>

<file path=ppt/tags/tag161.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9"/>
  <p:tag name="KSO_WM_UNIT_FILL_FORE_SCHEMECOLOR_INDEX_1_POS" val="0"/>
  <p:tag name="KSO_WM_UNIT_FILL_FORE_SCHEMECOLOR_INDEX_1_TRANS" val="0"/>
  <p:tag name="KSO_WM_UNIT_FILL_FORE_SCHEMECOLOR_INDEX_2_BRIGHTNESS" val="0.05"/>
  <p:tag name="KSO_WM_UNIT_FILL_FORE_SCHEMECOLOR_INDEX_2" val="9"/>
  <p:tag name="KSO_WM_UNIT_FILL_FORE_SCHEMECOLOR_INDEX_2_POS" val="0.5"/>
  <p:tag name="KSO_WM_UNIT_FILL_FORE_SCHEMECOLOR_INDEX_2_TRANS" val="0"/>
  <p:tag name="KSO_WM_UNIT_FILL_FORE_SCHEMECOLOR_INDEX_3_BRIGHTNESS" val="0.05"/>
  <p:tag name="KSO_WM_UNIT_FILL_FORE_SCHEMECOLOR_INDEX_3" val="9"/>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9"/>
  <p:tag name="KSO_WM_UNIT_LINE_FILL_TYPE" val="2"/>
</p:tagLst>
</file>

<file path=ppt/tags/tag162.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9"/>
  <p:tag name="KSO_WM_UNIT_FILL_FORE_SCHEMECOLOR_INDEX_1_POS" val="0"/>
  <p:tag name="KSO_WM_UNIT_FILL_FORE_SCHEMECOLOR_INDEX_1_TRANS" val="0"/>
  <p:tag name="KSO_WM_UNIT_FILL_FORE_SCHEMECOLOR_INDEX_2_BRIGHTNESS" val="0.05"/>
  <p:tag name="KSO_WM_UNIT_FILL_FORE_SCHEMECOLOR_INDEX_2" val="9"/>
  <p:tag name="KSO_WM_UNIT_FILL_FORE_SCHEMECOLOR_INDEX_2_POS" val="0.5"/>
  <p:tag name="KSO_WM_UNIT_FILL_FORE_SCHEMECOLOR_INDEX_2_TRANS" val="0"/>
  <p:tag name="KSO_WM_UNIT_FILL_FORE_SCHEMECOLOR_INDEX_3_BRIGHTNESS" val="0.05"/>
  <p:tag name="KSO_WM_UNIT_FILL_FORE_SCHEMECOLOR_INDEX_3" val="9"/>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9"/>
  <p:tag name="KSO_WM_UNIT_LINE_FILL_TYPE" val="2"/>
</p:tagLst>
</file>

<file path=ppt/tags/tag163.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6"/>
  <p:tag name="KSO_WM_UNIT_FILL_FORE_SCHEMECOLOR_INDEX_1_POS" val="0"/>
  <p:tag name="KSO_WM_UNIT_FILL_FORE_SCHEMECOLOR_INDEX_1_TRANS" val="0"/>
  <p:tag name="KSO_WM_UNIT_FILL_FORE_SCHEMECOLOR_INDEX_2_BRIGHTNESS" val="0.05"/>
  <p:tag name="KSO_WM_UNIT_FILL_FORE_SCHEMECOLOR_INDEX_2" val="6"/>
  <p:tag name="KSO_WM_UNIT_FILL_FORE_SCHEMECOLOR_INDEX_2_POS" val="0.5"/>
  <p:tag name="KSO_WM_UNIT_FILL_FORE_SCHEMECOLOR_INDEX_2_TRANS" val="0"/>
  <p:tag name="KSO_WM_UNIT_FILL_FORE_SCHEMECOLOR_INDEX_3_BRIGHTNESS" val="0.05"/>
  <p:tag name="KSO_WM_UNIT_FILL_FORE_SCHEMECOLOR_INDEX_3" val="6"/>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6"/>
  <p:tag name="KSO_WM_UNIT_LINE_FILL_TYPE" val="2"/>
</p:tagLst>
</file>

<file path=ppt/tags/tag164.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6"/>
  <p:tag name="KSO_WM_UNIT_FILL_FORE_SCHEMECOLOR_INDEX_1_POS" val="0"/>
  <p:tag name="KSO_WM_UNIT_FILL_FORE_SCHEMECOLOR_INDEX_1_TRANS" val="0"/>
  <p:tag name="KSO_WM_UNIT_FILL_FORE_SCHEMECOLOR_INDEX_2_BRIGHTNESS" val="0.05"/>
  <p:tag name="KSO_WM_UNIT_FILL_FORE_SCHEMECOLOR_INDEX_2" val="6"/>
  <p:tag name="KSO_WM_UNIT_FILL_FORE_SCHEMECOLOR_INDEX_2_POS" val="0.5"/>
  <p:tag name="KSO_WM_UNIT_FILL_FORE_SCHEMECOLOR_INDEX_2_TRANS" val="0"/>
  <p:tag name="KSO_WM_UNIT_FILL_FORE_SCHEMECOLOR_INDEX_3_BRIGHTNESS" val="0.05"/>
  <p:tag name="KSO_WM_UNIT_FILL_FORE_SCHEMECOLOR_INDEX_3" val="6"/>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6"/>
  <p:tag name="KSO_WM_UNIT_LINE_FILL_TYPE" val="2"/>
</p:tagLst>
</file>

<file path=ppt/tags/tag165.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6"/>
  <p:tag name="KSO_WM_UNIT_LINE_FILL_TYPE" val="2"/>
</p:tagLst>
</file>

<file path=ppt/tags/tag166.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9"/>
  <p:tag name="KSO_WM_UNIT_FILL_FORE_SCHEMECOLOR_INDEX_1_POS" val="0"/>
  <p:tag name="KSO_WM_UNIT_FILL_FORE_SCHEMECOLOR_INDEX_1_TRANS" val="0"/>
  <p:tag name="KSO_WM_UNIT_FILL_FORE_SCHEMECOLOR_INDEX_2_BRIGHTNESS" val="0.05"/>
  <p:tag name="KSO_WM_UNIT_FILL_FORE_SCHEMECOLOR_INDEX_2" val="9"/>
  <p:tag name="KSO_WM_UNIT_FILL_FORE_SCHEMECOLOR_INDEX_2_POS" val="0.5"/>
  <p:tag name="KSO_WM_UNIT_FILL_FORE_SCHEMECOLOR_INDEX_2_TRANS" val="0"/>
  <p:tag name="KSO_WM_UNIT_FILL_FORE_SCHEMECOLOR_INDEX_3_BRIGHTNESS" val="0.05"/>
  <p:tag name="KSO_WM_UNIT_FILL_FORE_SCHEMECOLOR_INDEX_3" val="9"/>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9"/>
  <p:tag name="KSO_WM_UNIT_LINE_FILL_TYPE" val="2"/>
</p:tagLst>
</file>

<file path=ppt/tags/tag167.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9"/>
  <p:tag name="KSO_WM_UNIT_FILL_FORE_SCHEMECOLOR_INDEX_1_POS" val="0"/>
  <p:tag name="KSO_WM_UNIT_FILL_FORE_SCHEMECOLOR_INDEX_1_TRANS" val="0"/>
  <p:tag name="KSO_WM_UNIT_FILL_FORE_SCHEMECOLOR_INDEX_2_BRIGHTNESS" val="0.05"/>
  <p:tag name="KSO_WM_UNIT_FILL_FORE_SCHEMECOLOR_INDEX_2" val="9"/>
  <p:tag name="KSO_WM_UNIT_FILL_FORE_SCHEMECOLOR_INDEX_2_POS" val="0.5"/>
  <p:tag name="KSO_WM_UNIT_FILL_FORE_SCHEMECOLOR_INDEX_2_TRANS" val="0"/>
  <p:tag name="KSO_WM_UNIT_FILL_FORE_SCHEMECOLOR_INDEX_3_BRIGHTNESS" val="0.05"/>
  <p:tag name="KSO_WM_UNIT_FILL_FORE_SCHEMECOLOR_INDEX_3" val="9"/>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9"/>
  <p:tag name="KSO_WM_UNIT_LINE_FILL_TYPE" val="2"/>
</p:tagLst>
</file>

<file path=ppt/tags/tag168.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6"/>
  <p:tag name="KSO_WM_UNIT_FILL_FORE_SCHEMECOLOR_INDEX_1_POS" val="0"/>
  <p:tag name="KSO_WM_UNIT_FILL_FORE_SCHEMECOLOR_INDEX_1_TRANS" val="0"/>
  <p:tag name="KSO_WM_UNIT_FILL_FORE_SCHEMECOLOR_INDEX_2_BRIGHTNESS" val="0.05"/>
  <p:tag name="KSO_WM_UNIT_FILL_FORE_SCHEMECOLOR_INDEX_2" val="6"/>
  <p:tag name="KSO_WM_UNIT_FILL_FORE_SCHEMECOLOR_INDEX_2_POS" val="0.5"/>
  <p:tag name="KSO_WM_UNIT_FILL_FORE_SCHEMECOLOR_INDEX_2_TRANS" val="0"/>
  <p:tag name="KSO_WM_UNIT_FILL_FORE_SCHEMECOLOR_INDEX_3_BRIGHTNESS" val="0.05"/>
  <p:tag name="KSO_WM_UNIT_FILL_FORE_SCHEMECOLOR_INDEX_3" val="6"/>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6"/>
  <p:tag name="KSO_WM_UNIT_LINE_FILL_TYPE" val="2"/>
</p:tagLst>
</file>

<file path=ppt/tags/tag169.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6"/>
  <p:tag name="KSO_WM_UNIT_FILL_FORE_SCHEMECOLOR_INDEX_1_POS" val="0"/>
  <p:tag name="KSO_WM_UNIT_FILL_FORE_SCHEMECOLOR_INDEX_1_TRANS" val="0"/>
  <p:tag name="KSO_WM_UNIT_FILL_FORE_SCHEMECOLOR_INDEX_2_BRIGHTNESS" val="0.05"/>
  <p:tag name="KSO_WM_UNIT_FILL_FORE_SCHEMECOLOR_INDEX_2" val="6"/>
  <p:tag name="KSO_WM_UNIT_FILL_FORE_SCHEMECOLOR_INDEX_2_POS" val="0.5"/>
  <p:tag name="KSO_WM_UNIT_FILL_FORE_SCHEMECOLOR_INDEX_2_TRANS" val="0"/>
  <p:tag name="KSO_WM_UNIT_FILL_FORE_SCHEMECOLOR_INDEX_3_BRIGHTNESS" val="0.05"/>
  <p:tag name="KSO_WM_UNIT_FILL_FORE_SCHEMECOLOR_INDEX_3" val="6"/>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6"/>
  <p:tag name="KSO_WM_UNIT_LINE_FILL_TYPE" val="2"/>
</p:tagLst>
</file>

<file path=ppt/tags/tag17.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170.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6"/>
  <p:tag name="KSO_WM_UNIT_LINE_FILL_TYPE" val="2"/>
</p:tagLst>
</file>

<file path=ppt/tags/tag171.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9"/>
  <p:tag name="KSO_WM_UNIT_FILL_FORE_SCHEMECOLOR_INDEX_1_POS" val="0"/>
  <p:tag name="KSO_WM_UNIT_FILL_FORE_SCHEMECOLOR_INDEX_1_TRANS" val="0"/>
  <p:tag name="KSO_WM_UNIT_FILL_FORE_SCHEMECOLOR_INDEX_2_BRIGHTNESS" val="0.05"/>
  <p:tag name="KSO_WM_UNIT_FILL_FORE_SCHEMECOLOR_INDEX_2" val="9"/>
  <p:tag name="KSO_WM_UNIT_FILL_FORE_SCHEMECOLOR_INDEX_2_POS" val="0.5"/>
  <p:tag name="KSO_WM_UNIT_FILL_FORE_SCHEMECOLOR_INDEX_2_TRANS" val="0"/>
  <p:tag name="KSO_WM_UNIT_FILL_FORE_SCHEMECOLOR_INDEX_3_BRIGHTNESS" val="0.05"/>
  <p:tag name="KSO_WM_UNIT_FILL_FORE_SCHEMECOLOR_INDEX_3" val="9"/>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9"/>
  <p:tag name="KSO_WM_UNIT_LINE_FILL_TYPE" val="2"/>
</p:tagLst>
</file>

<file path=ppt/tags/tag172.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9"/>
  <p:tag name="KSO_WM_UNIT_FILL_FORE_SCHEMECOLOR_INDEX_1_POS" val="0"/>
  <p:tag name="KSO_WM_UNIT_FILL_FORE_SCHEMECOLOR_INDEX_1_TRANS" val="0"/>
  <p:tag name="KSO_WM_UNIT_FILL_FORE_SCHEMECOLOR_INDEX_2_BRIGHTNESS" val="0.05"/>
  <p:tag name="KSO_WM_UNIT_FILL_FORE_SCHEMECOLOR_INDEX_2" val="9"/>
  <p:tag name="KSO_WM_UNIT_FILL_FORE_SCHEMECOLOR_INDEX_2_POS" val="0.5"/>
  <p:tag name="KSO_WM_UNIT_FILL_FORE_SCHEMECOLOR_INDEX_2_TRANS" val="0"/>
  <p:tag name="KSO_WM_UNIT_FILL_FORE_SCHEMECOLOR_INDEX_3_BRIGHTNESS" val="0.05"/>
  <p:tag name="KSO_WM_UNIT_FILL_FORE_SCHEMECOLOR_INDEX_3" val="9"/>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9"/>
  <p:tag name="KSO_WM_UNIT_LINE_FILL_TYPE" val="2"/>
</p:tagLst>
</file>

<file path=ppt/tags/tag173.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6"/>
  <p:tag name="KSO_WM_UNIT_FILL_FORE_SCHEMECOLOR_INDEX_1_POS" val="0"/>
  <p:tag name="KSO_WM_UNIT_FILL_FORE_SCHEMECOLOR_INDEX_1_TRANS" val="0"/>
  <p:tag name="KSO_WM_UNIT_FILL_FORE_SCHEMECOLOR_INDEX_2_BRIGHTNESS" val="0.05"/>
  <p:tag name="KSO_WM_UNIT_FILL_FORE_SCHEMECOLOR_INDEX_2" val="6"/>
  <p:tag name="KSO_WM_UNIT_FILL_FORE_SCHEMECOLOR_INDEX_2_POS" val="0.5"/>
  <p:tag name="KSO_WM_UNIT_FILL_FORE_SCHEMECOLOR_INDEX_2_TRANS" val="0"/>
  <p:tag name="KSO_WM_UNIT_FILL_FORE_SCHEMECOLOR_INDEX_3_BRIGHTNESS" val="0.05"/>
  <p:tag name="KSO_WM_UNIT_FILL_FORE_SCHEMECOLOR_INDEX_3" val="6"/>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6"/>
  <p:tag name="KSO_WM_UNIT_LINE_FILL_TYPE" val="2"/>
</p:tagLst>
</file>

<file path=ppt/tags/tag174.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6"/>
  <p:tag name="KSO_WM_UNIT_FILL_FORE_SCHEMECOLOR_INDEX_1_POS" val="0"/>
  <p:tag name="KSO_WM_UNIT_FILL_FORE_SCHEMECOLOR_INDEX_1_TRANS" val="0"/>
  <p:tag name="KSO_WM_UNIT_FILL_FORE_SCHEMECOLOR_INDEX_2_BRIGHTNESS" val="0.05"/>
  <p:tag name="KSO_WM_UNIT_FILL_FORE_SCHEMECOLOR_INDEX_2" val="6"/>
  <p:tag name="KSO_WM_UNIT_FILL_FORE_SCHEMECOLOR_INDEX_2_POS" val="0.5"/>
  <p:tag name="KSO_WM_UNIT_FILL_FORE_SCHEMECOLOR_INDEX_2_TRANS" val="0"/>
  <p:tag name="KSO_WM_UNIT_FILL_FORE_SCHEMECOLOR_INDEX_3_BRIGHTNESS" val="0.05"/>
  <p:tag name="KSO_WM_UNIT_FILL_FORE_SCHEMECOLOR_INDEX_3" val="6"/>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6"/>
  <p:tag name="KSO_WM_UNIT_LINE_FILL_TYPE" val="2"/>
</p:tagLst>
</file>

<file path=ppt/tags/tag175.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176.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9"/>
  <p:tag name="KSO_WM_UNIT_FILL_FORE_SCHEMECOLOR_INDEX_1_POS" val="0"/>
  <p:tag name="KSO_WM_UNIT_FILL_FORE_SCHEMECOLOR_INDEX_1_TRANS" val="0"/>
  <p:tag name="KSO_WM_UNIT_FILL_FORE_SCHEMECOLOR_INDEX_2_BRIGHTNESS" val="0.05"/>
  <p:tag name="KSO_WM_UNIT_FILL_FORE_SCHEMECOLOR_INDEX_2" val="9"/>
  <p:tag name="KSO_WM_UNIT_FILL_FORE_SCHEMECOLOR_INDEX_2_POS" val="0.5"/>
  <p:tag name="KSO_WM_UNIT_FILL_FORE_SCHEMECOLOR_INDEX_2_TRANS" val="0"/>
  <p:tag name="KSO_WM_UNIT_FILL_FORE_SCHEMECOLOR_INDEX_3_BRIGHTNESS" val="0.05"/>
  <p:tag name="KSO_WM_UNIT_FILL_FORE_SCHEMECOLOR_INDEX_3" val="9"/>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9"/>
  <p:tag name="KSO_WM_UNIT_LINE_FILL_TYPE" val="2"/>
</p:tagLst>
</file>

<file path=ppt/tags/tag177.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9"/>
  <p:tag name="KSO_WM_UNIT_FILL_FORE_SCHEMECOLOR_INDEX_1_POS" val="0"/>
  <p:tag name="KSO_WM_UNIT_FILL_FORE_SCHEMECOLOR_INDEX_1_TRANS" val="0"/>
  <p:tag name="KSO_WM_UNIT_FILL_FORE_SCHEMECOLOR_INDEX_2_BRIGHTNESS" val="0.05"/>
  <p:tag name="KSO_WM_UNIT_FILL_FORE_SCHEMECOLOR_INDEX_2" val="9"/>
  <p:tag name="KSO_WM_UNIT_FILL_FORE_SCHEMECOLOR_INDEX_2_POS" val="0.5"/>
  <p:tag name="KSO_WM_UNIT_FILL_FORE_SCHEMECOLOR_INDEX_2_TRANS" val="0"/>
  <p:tag name="KSO_WM_UNIT_FILL_FORE_SCHEMECOLOR_INDEX_3_BRIGHTNESS" val="0.05"/>
  <p:tag name="KSO_WM_UNIT_FILL_FORE_SCHEMECOLOR_INDEX_3" val="9"/>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9"/>
  <p:tag name="KSO_WM_UNIT_LINE_FILL_TYPE" val="2"/>
</p:tagLst>
</file>

<file path=ppt/tags/tag178.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179.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9"/>
  <p:tag name="KSO_WM_UNIT_FILL_FORE_SCHEMECOLOR_INDEX_1_POS" val="0"/>
  <p:tag name="KSO_WM_UNIT_FILL_FORE_SCHEMECOLOR_INDEX_1_TRANS" val="0"/>
  <p:tag name="KSO_WM_UNIT_FILL_FORE_SCHEMECOLOR_INDEX_2_BRIGHTNESS" val="0.05"/>
  <p:tag name="KSO_WM_UNIT_FILL_FORE_SCHEMECOLOR_INDEX_2" val="9"/>
  <p:tag name="KSO_WM_UNIT_FILL_FORE_SCHEMECOLOR_INDEX_2_POS" val="0.5"/>
  <p:tag name="KSO_WM_UNIT_FILL_FORE_SCHEMECOLOR_INDEX_2_TRANS" val="0"/>
  <p:tag name="KSO_WM_UNIT_FILL_FORE_SCHEMECOLOR_INDEX_3_BRIGHTNESS" val="0.05"/>
  <p:tag name="KSO_WM_UNIT_FILL_FORE_SCHEMECOLOR_INDEX_3" val="9"/>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9"/>
  <p:tag name="KSO_WM_UNIT_LINE_FILL_TYPE" val="2"/>
</p:tagLst>
</file>

<file path=ppt/tags/tag18.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180.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9"/>
  <p:tag name="KSO_WM_UNIT_FILL_FORE_SCHEMECOLOR_INDEX_1_POS" val="0"/>
  <p:tag name="KSO_WM_UNIT_FILL_FORE_SCHEMECOLOR_INDEX_1_TRANS" val="0"/>
  <p:tag name="KSO_WM_UNIT_FILL_FORE_SCHEMECOLOR_INDEX_2_BRIGHTNESS" val="0.05"/>
  <p:tag name="KSO_WM_UNIT_FILL_FORE_SCHEMECOLOR_INDEX_2" val="9"/>
  <p:tag name="KSO_WM_UNIT_FILL_FORE_SCHEMECOLOR_INDEX_2_POS" val="0.5"/>
  <p:tag name="KSO_WM_UNIT_FILL_FORE_SCHEMECOLOR_INDEX_2_TRANS" val="0"/>
  <p:tag name="KSO_WM_UNIT_FILL_FORE_SCHEMECOLOR_INDEX_3_BRIGHTNESS" val="0.05"/>
  <p:tag name="KSO_WM_UNIT_FILL_FORE_SCHEMECOLOR_INDEX_3" val="9"/>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9"/>
  <p:tag name="KSO_WM_UNIT_LINE_FILL_TYPE" val="2"/>
</p:tagLst>
</file>

<file path=ppt/tags/tag181.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182.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9"/>
  <p:tag name="KSO_WM_UNIT_FILL_FORE_SCHEMECOLOR_INDEX_1_POS" val="0"/>
  <p:tag name="KSO_WM_UNIT_FILL_FORE_SCHEMECOLOR_INDEX_1_TRANS" val="0"/>
  <p:tag name="KSO_WM_UNIT_FILL_FORE_SCHEMECOLOR_INDEX_2_BRIGHTNESS" val="0.05"/>
  <p:tag name="KSO_WM_UNIT_FILL_FORE_SCHEMECOLOR_INDEX_2" val="9"/>
  <p:tag name="KSO_WM_UNIT_FILL_FORE_SCHEMECOLOR_INDEX_2_POS" val="0.5"/>
  <p:tag name="KSO_WM_UNIT_FILL_FORE_SCHEMECOLOR_INDEX_2_TRANS" val="0"/>
  <p:tag name="KSO_WM_UNIT_FILL_FORE_SCHEMECOLOR_INDEX_3_BRIGHTNESS" val="0.05"/>
  <p:tag name="KSO_WM_UNIT_FILL_FORE_SCHEMECOLOR_INDEX_3" val="9"/>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9"/>
  <p:tag name="KSO_WM_UNIT_LINE_FILL_TYPE" val="2"/>
</p:tagLst>
</file>

<file path=ppt/tags/tag183.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9"/>
  <p:tag name="KSO_WM_UNIT_FILL_FORE_SCHEMECOLOR_INDEX_1_POS" val="0"/>
  <p:tag name="KSO_WM_UNIT_FILL_FORE_SCHEMECOLOR_INDEX_1_TRANS" val="0"/>
  <p:tag name="KSO_WM_UNIT_FILL_FORE_SCHEMECOLOR_INDEX_2_BRIGHTNESS" val="0.05"/>
  <p:tag name="KSO_WM_UNIT_FILL_FORE_SCHEMECOLOR_INDEX_2" val="9"/>
  <p:tag name="KSO_WM_UNIT_FILL_FORE_SCHEMECOLOR_INDEX_2_POS" val="0.5"/>
  <p:tag name="KSO_WM_UNIT_FILL_FORE_SCHEMECOLOR_INDEX_2_TRANS" val="0"/>
  <p:tag name="KSO_WM_UNIT_FILL_FORE_SCHEMECOLOR_INDEX_3_BRIGHTNESS" val="0.05"/>
  <p:tag name="KSO_WM_UNIT_FILL_FORE_SCHEMECOLOR_INDEX_3" val="9"/>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9"/>
  <p:tag name="KSO_WM_UNIT_LINE_FILL_TYPE" val="2"/>
</p:tagLst>
</file>

<file path=ppt/tags/tag184.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6"/>
  <p:tag name="KSO_WM_UNIT_FILL_FORE_SCHEMECOLOR_INDEX_1_POS" val="0"/>
  <p:tag name="KSO_WM_UNIT_FILL_FORE_SCHEMECOLOR_INDEX_1_TRANS" val="0"/>
  <p:tag name="KSO_WM_UNIT_FILL_FORE_SCHEMECOLOR_INDEX_2_BRIGHTNESS" val="0.05"/>
  <p:tag name="KSO_WM_UNIT_FILL_FORE_SCHEMECOLOR_INDEX_2" val="6"/>
  <p:tag name="KSO_WM_UNIT_FILL_FORE_SCHEMECOLOR_INDEX_2_POS" val="0.5"/>
  <p:tag name="KSO_WM_UNIT_FILL_FORE_SCHEMECOLOR_INDEX_2_TRANS" val="0"/>
  <p:tag name="KSO_WM_UNIT_FILL_FORE_SCHEMECOLOR_INDEX_3_BRIGHTNESS" val="0.05"/>
  <p:tag name="KSO_WM_UNIT_FILL_FORE_SCHEMECOLOR_INDEX_3" val="6"/>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6"/>
  <p:tag name="KSO_WM_UNIT_LINE_FILL_TYPE" val="2"/>
</p:tagLst>
</file>

<file path=ppt/tags/tag185.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6"/>
  <p:tag name="KSO_WM_UNIT_FILL_FORE_SCHEMECOLOR_INDEX_1_POS" val="0"/>
  <p:tag name="KSO_WM_UNIT_FILL_FORE_SCHEMECOLOR_INDEX_1_TRANS" val="0"/>
  <p:tag name="KSO_WM_UNIT_FILL_FORE_SCHEMECOLOR_INDEX_2_BRIGHTNESS" val="0.05"/>
  <p:tag name="KSO_WM_UNIT_FILL_FORE_SCHEMECOLOR_INDEX_2" val="6"/>
  <p:tag name="KSO_WM_UNIT_FILL_FORE_SCHEMECOLOR_INDEX_2_POS" val="0.5"/>
  <p:tag name="KSO_WM_UNIT_FILL_FORE_SCHEMECOLOR_INDEX_2_TRANS" val="0"/>
  <p:tag name="KSO_WM_UNIT_FILL_FORE_SCHEMECOLOR_INDEX_3_BRIGHTNESS" val="0.05"/>
  <p:tag name="KSO_WM_UNIT_FILL_FORE_SCHEMECOLOR_INDEX_3" val="6"/>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6"/>
  <p:tag name="KSO_WM_UNIT_LINE_FILL_TYPE" val="2"/>
</p:tagLst>
</file>

<file path=ppt/tags/tag186.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6"/>
  <p:tag name="KSO_WM_UNIT_FILL_FORE_SCHEMECOLOR_INDEX_1_POS" val="0"/>
  <p:tag name="KSO_WM_UNIT_FILL_FORE_SCHEMECOLOR_INDEX_1_TRANS" val="0"/>
  <p:tag name="KSO_WM_UNIT_FILL_FORE_SCHEMECOLOR_INDEX_2_BRIGHTNESS" val="0.05"/>
  <p:tag name="KSO_WM_UNIT_FILL_FORE_SCHEMECOLOR_INDEX_2" val="6"/>
  <p:tag name="KSO_WM_UNIT_FILL_FORE_SCHEMECOLOR_INDEX_2_POS" val="0.5"/>
  <p:tag name="KSO_WM_UNIT_FILL_FORE_SCHEMECOLOR_INDEX_2_TRANS" val="0"/>
  <p:tag name="KSO_WM_UNIT_FILL_FORE_SCHEMECOLOR_INDEX_3_BRIGHTNESS" val="0.05"/>
  <p:tag name="KSO_WM_UNIT_FILL_FORE_SCHEMECOLOR_INDEX_3" val="6"/>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6"/>
  <p:tag name="KSO_WM_UNIT_LINE_FILL_TYPE" val="2"/>
</p:tagLst>
</file>

<file path=ppt/tags/tag187.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9"/>
  <p:tag name="KSO_WM_UNIT_FILL_FORE_SCHEMECOLOR_INDEX_1_POS" val="0"/>
  <p:tag name="KSO_WM_UNIT_FILL_FORE_SCHEMECOLOR_INDEX_1_TRANS" val="0"/>
  <p:tag name="KSO_WM_UNIT_FILL_FORE_SCHEMECOLOR_INDEX_2_BRIGHTNESS" val="0.05"/>
  <p:tag name="KSO_WM_UNIT_FILL_FORE_SCHEMECOLOR_INDEX_2" val="9"/>
  <p:tag name="KSO_WM_UNIT_FILL_FORE_SCHEMECOLOR_INDEX_2_POS" val="0.5"/>
  <p:tag name="KSO_WM_UNIT_FILL_FORE_SCHEMECOLOR_INDEX_2_TRANS" val="0"/>
  <p:tag name="KSO_WM_UNIT_FILL_FORE_SCHEMECOLOR_INDEX_3_BRIGHTNESS" val="0.05"/>
  <p:tag name="KSO_WM_UNIT_FILL_FORE_SCHEMECOLOR_INDEX_3" val="9"/>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9"/>
  <p:tag name="KSO_WM_UNIT_LINE_FILL_TYPE" val="2"/>
</p:tagLst>
</file>

<file path=ppt/tags/tag188.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6"/>
  <p:tag name="KSO_WM_UNIT_FILL_FORE_SCHEMECOLOR_INDEX_1_POS" val="0"/>
  <p:tag name="KSO_WM_UNIT_FILL_FORE_SCHEMECOLOR_INDEX_1_TRANS" val="0"/>
  <p:tag name="KSO_WM_UNIT_FILL_FORE_SCHEMECOLOR_INDEX_2_BRIGHTNESS" val="0.05"/>
  <p:tag name="KSO_WM_UNIT_FILL_FORE_SCHEMECOLOR_INDEX_2" val="6"/>
  <p:tag name="KSO_WM_UNIT_FILL_FORE_SCHEMECOLOR_INDEX_2_POS" val="0.5"/>
  <p:tag name="KSO_WM_UNIT_FILL_FORE_SCHEMECOLOR_INDEX_2_TRANS" val="0"/>
  <p:tag name="KSO_WM_UNIT_FILL_FORE_SCHEMECOLOR_INDEX_3_BRIGHTNESS" val="0.05"/>
  <p:tag name="KSO_WM_UNIT_FILL_FORE_SCHEMECOLOR_INDEX_3" val="6"/>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6"/>
  <p:tag name="KSO_WM_UNIT_LINE_FILL_TYPE" val="2"/>
</p:tagLst>
</file>

<file path=ppt/tags/tag189.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9"/>
  <p:tag name="KSO_WM_UNIT_FILL_FORE_SCHEMECOLOR_INDEX_1_POS" val="0"/>
  <p:tag name="KSO_WM_UNIT_FILL_FORE_SCHEMECOLOR_INDEX_1_TRANS" val="0"/>
  <p:tag name="KSO_WM_UNIT_FILL_FORE_SCHEMECOLOR_INDEX_2_BRIGHTNESS" val="0.05"/>
  <p:tag name="KSO_WM_UNIT_FILL_FORE_SCHEMECOLOR_INDEX_2" val="9"/>
  <p:tag name="KSO_WM_UNIT_FILL_FORE_SCHEMECOLOR_INDEX_2_POS" val="0.5"/>
  <p:tag name="KSO_WM_UNIT_FILL_FORE_SCHEMECOLOR_INDEX_2_TRANS" val="0"/>
  <p:tag name="KSO_WM_UNIT_FILL_FORE_SCHEMECOLOR_INDEX_3_BRIGHTNESS" val="0.05"/>
  <p:tag name="KSO_WM_UNIT_FILL_FORE_SCHEMECOLOR_INDEX_3" val="9"/>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9"/>
  <p:tag name="KSO_WM_UNIT_LINE_FILL_TYPE" val="2"/>
</p:tagLst>
</file>

<file path=ppt/tags/tag19.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190.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6"/>
  <p:tag name="KSO_WM_UNIT_LINE_FILL_TYPE" val="2"/>
</p:tagLst>
</file>

<file path=ppt/tags/tag191.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9"/>
  <p:tag name="KSO_WM_UNIT_FILL_FORE_SCHEMECOLOR_INDEX_1_POS" val="0"/>
  <p:tag name="KSO_WM_UNIT_FILL_FORE_SCHEMECOLOR_INDEX_1_TRANS" val="0"/>
  <p:tag name="KSO_WM_UNIT_FILL_FORE_SCHEMECOLOR_INDEX_2_BRIGHTNESS" val="0.05"/>
  <p:tag name="KSO_WM_UNIT_FILL_FORE_SCHEMECOLOR_INDEX_2" val="9"/>
  <p:tag name="KSO_WM_UNIT_FILL_FORE_SCHEMECOLOR_INDEX_2_POS" val="0.5"/>
  <p:tag name="KSO_WM_UNIT_FILL_FORE_SCHEMECOLOR_INDEX_2_TRANS" val="0"/>
  <p:tag name="KSO_WM_UNIT_FILL_FORE_SCHEMECOLOR_INDEX_3_BRIGHTNESS" val="0.05"/>
  <p:tag name="KSO_WM_UNIT_FILL_FORE_SCHEMECOLOR_INDEX_3" val="9"/>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9"/>
  <p:tag name="KSO_WM_UNIT_LINE_FILL_TYPE" val="2"/>
</p:tagLst>
</file>

<file path=ppt/tags/tag192.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9"/>
  <p:tag name="KSO_WM_UNIT_FILL_FORE_SCHEMECOLOR_INDEX_1_POS" val="0"/>
  <p:tag name="KSO_WM_UNIT_FILL_FORE_SCHEMECOLOR_INDEX_1_TRANS" val="0"/>
  <p:tag name="KSO_WM_UNIT_FILL_FORE_SCHEMECOLOR_INDEX_2_BRIGHTNESS" val="0.05"/>
  <p:tag name="KSO_WM_UNIT_FILL_FORE_SCHEMECOLOR_INDEX_2" val="9"/>
  <p:tag name="KSO_WM_UNIT_FILL_FORE_SCHEMECOLOR_INDEX_2_POS" val="0.5"/>
  <p:tag name="KSO_WM_UNIT_FILL_FORE_SCHEMECOLOR_INDEX_2_TRANS" val="0"/>
  <p:tag name="KSO_WM_UNIT_FILL_FORE_SCHEMECOLOR_INDEX_3_BRIGHTNESS" val="0.05"/>
  <p:tag name="KSO_WM_UNIT_FILL_FORE_SCHEMECOLOR_INDEX_3" val="9"/>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9"/>
  <p:tag name="KSO_WM_UNIT_LINE_FILL_TYPE" val="2"/>
</p:tagLst>
</file>

<file path=ppt/tags/tag193.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6"/>
  <p:tag name="KSO_WM_UNIT_FILL_FORE_SCHEMECOLOR_INDEX_1_POS" val="0"/>
  <p:tag name="KSO_WM_UNIT_FILL_FORE_SCHEMECOLOR_INDEX_1_TRANS" val="0"/>
  <p:tag name="KSO_WM_UNIT_FILL_FORE_SCHEMECOLOR_INDEX_2_BRIGHTNESS" val="0.05"/>
  <p:tag name="KSO_WM_UNIT_FILL_FORE_SCHEMECOLOR_INDEX_2" val="6"/>
  <p:tag name="KSO_WM_UNIT_FILL_FORE_SCHEMECOLOR_INDEX_2_POS" val="0.5"/>
  <p:tag name="KSO_WM_UNIT_FILL_FORE_SCHEMECOLOR_INDEX_2_TRANS" val="0"/>
  <p:tag name="KSO_WM_UNIT_FILL_FORE_SCHEMECOLOR_INDEX_3_BRIGHTNESS" val="0.05"/>
  <p:tag name="KSO_WM_UNIT_FILL_FORE_SCHEMECOLOR_INDEX_3" val="6"/>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6"/>
  <p:tag name="KSO_WM_UNIT_LINE_FILL_TYPE" val="2"/>
</p:tagLst>
</file>

<file path=ppt/tags/tag194.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9"/>
  <p:tag name="KSO_WM_UNIT_FILL_FORE_SCHEMECOLOR_INDEX_1_POS" val="0"/>
  <p:tag name="KSO_WM_UNIT_FILL_FORE_SCHEMECOLOR_INDEX_1_TRANS" val="0"/>
  <p:tag name="KSO_WM_UNIT_FILL_FORE_SCHEMECOLOR_INDEX_2_BRIGHTNESS" val="0.05"/>
  <p:tag name="KSO_WM_UNIT_FILL_FORE_SCHEMECOLOR_INDEX_2" val="9"/>
  <p:tag name="KSO_WM_UNIT_FILL_FORE_SCHEMECOLOR_INDEX_2_POS" val="0.5"/>
  <p:tag name="KSO_WM_UNIT_FILL_FORE_SCHEMECOLOR_INDEX_2_TRANS" val="0"/>
  <p:tag name="KSO_WM_UNIT_FILL_FORE_SCHEMECOLOR_INDEX_3_BRIGHTNESS" val="0.05"/>
  <p:tag name="KSO_WM_UNIT_FILL_FORE_SCHEMECOLOR_INDEX_3" val="9"/>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9"/>
  <p:tag name="KSO_WM_UNIT_LINE_FILL_TYPE" val="2"/>
</p:tagLst>
</file>

<file path=ppt/tags/tag195.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9"/>
  <p:tag name="KSO_WM_UNIT_FILL_FORE_SCHEMECOLOR_INDEX_1_POS" val="0"/>
  <p:tag name="KSO_WM_UNIT_FILL_FORE_SCHEMECOLOR_INDEX_1_TRANS" val="0"/>
  <p:tag name="KSO_WM_UNIT_FILL_FORE_SCHEMECOLOR_INDEX_2_BRIGHTNESS" val="0.05"/>
  <p:tag name="KSO_WM_UNIT_FILL_FORE_SCHEMECOLOR_INDEX_2" val="9"/>
  <p:tag name="KSO_WM_UNIT_FILL_FORE_SCHEMECOLOR_INDEX_2_POS" val="0.5"/>
  <p:tag name="KSO_WM_UNIT_FILL_FORE_SCHEMECOLOR_INDEX_2_TRANS" val="0"/>
  <p:tag name="KSO_WM_UNIT_FILL_FORE_SCHEMECOLOR_INDEX_3_BRIGHTNESS" val="0.05"/>
  <p:tag name="KSO_WM_UNIT_FILL_FORE_SCHEMECOLOR_INDEX_3" val="9"/>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9"/>
  <p:tag name="KSO_WM_UNIT_LINE_FILL_TYPE" val="2"/>
</p:tagLst>
</file>

<file path=ppt/tags/tag196.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197.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198.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9"/>
  <p:tag name="KSO_WM_UNIT_FILL_FORE_SCHEMECOLOR_INDEX_1_POS" val="0"/>
  <p:tag name="KSO_WM_UNIT_FILL_FORE_SCHEMECOLOR_INDEX_1_TRANS" val="0"/>
  <p:tag name="KSO_WM_UNIT_FILL_FORE_SCHEMECOLOR_INDEX_2_BRIGHTNESS" val="0.05"/>
  <p:tag name="KSO_WM_UNIT_FILL_FORE_SCHEMECOLOR_INDEX_2" val="9"/>
  <p:tag name="KSO_WM_UNIT_FILL_FORE_SCHEMECOLOR_INDEX_2_POS" val="0.5"/>
  <p:tag name="KSO_WM_UNIT_FILL_FORE_SCHEMECOLOR_INDEX_2_TRANS" val="0"/>
  <p:tag name="KSO_WM_UNIT_FILL_FORE_SCHEMECOLOR_INDEX_3_BRIGHTNESS" val="0.05"/>
  <p:tag name="KSO_WM_UNIT_FILL_FORE_SCHEMECOLOR_INDEX_3" val="9"/>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9"/>
  <p:tag name="KSO_WM_UNIT_LINE_FILL_TYPE" val="2"/>
</p:tagLst>
</file>

<file path=ppt/tags/tag199.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2.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5"/>
  <p:tag name="KSO_WM_UNIT_LINE_FILL_TYPE" val="2"/>
</p:tagLst>
</file>

<file path=ppt/tags/tag20.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200.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201.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202.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203.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204.xml><?xml version="1.0" encoding="utf-8"?>
<p:tagLst xmlns:a="http://schemas.openxmlformats.org/drawingml/2006/main" xmlns:r="http://schemas.openxmlformats.org/officeDocument/2006/relationships" xmlns:p="http://schemas.openxmlformats.org/presentationml/2006/main">
  <p:tag name="KSO_WM_UNIT_FILL_FORE_SCHEMECOLOR_INDEX_BRIGHTNESS" val="-0.25"/>
  <p:tag name="KSO_WM_UNIT_FILL_FORE_SCHEMECOLOR_INDEX" val="6"/>
  <p:tag name="KSO_WM_UNIT_FILL_TYPE" val="1"/>
  <p:tag name="KSO_WM_UNIT_LINE_FORE_SCHEMECOLOR_INDEX_BRIGHTNESS" val="-0.25"/>
  <p:tag name="KSO_WM_UNIT_LINE_FORE_SCHEMECOLOR_INDEX" val="6"/>
  <p:tag name="KSO_WM_UNIT_LINE_FILL_TYPE" val="2"/>
</p:tagLst>
</file>

<file path=ppt/tags/tag205.xml><?xml version="1.0" encoding="utf-8"?>
<p:tagLst xmlns:a="http://schemas.openxmlformats.org/drawingml/2006/main" xmlns:r="http://schemas.openxmlformats.org/officeDocument/2006/relationships" xmlns:p="http://schemas.openxmlformats.org/presentationml/2006/main">
  <p:tag name="KSO_WM_UNIT_FILL_FORE_SCHEMECOLOR_INDEX_BRIGHTNESS" val="-0.25"/>
  <p:tag name="KSO_WM_UNIT_FILL_FORE_SCHEMECOLOR_INDEX" val="6"/>
  <p:tag name="KSO_WM_UNIT_FILL_TYPE" val="1"/>
  <p:tag name="KSO_WM_UNIT_LINE_FORE_SCHEMECOLOR_INDEX_BRIGHTNESS" val="-0.25"/>
  <p:tag name="KSO_WM_UNIT_LINE_FORE_SCHEMECOLOR_INDEX" val="6"/>
  <p:tag name="KSO_WM_UNIT_LINE_FILL_TYPE" val="2"/>
</p:tagLst>
</file>

<file path=ppt/tags/tag206.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7"/>
  <p:tag name="KSO_WM_UNIT_FILL_TYPE" val="1"/>
</p:tagLst>
</file>

<file path=ppt/tags/tag207.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4"/>
  <p:tag name="KSO_WM_UNIT_TEXT_FILL_TYPE" val="1"/>
</p:tagLst>
</file>

<file path=ppt/tags/tag208.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9"/>
  <p:tag name="KSO_WM_UNIT_FILL_FORE_SCHEMECOLOR_INDEX_1_POS" val="0"/>
  <p:tag name="KSO_WM_UNIT_FILL_FORE_SCHEMECOLOR_INDEX_1_TRANS" val="0"/>
  <p:tag name="KSO_WM_UNIT_FILL_FORE_SCHEMECOLOR_INDEX_2_BRIGHTNESS" val="0.05"/>
  <p:tag name="KSO_WM_UNIT_FILL_FORE_SCHEMECOLOR_INDEX_2" val="9"/>
  <p:tag name="KSO_WM_UNIT_FILL_FORE_SCHEMECOLOR_INDEX_2_POS" val="0.5"/>
  <p:tag name="KSO_WM_UNIT_FILL_FORE_SCHEMECOLOR_INDEX_2_TRANS" val="0"/>
  <p:tag name="KSO_WM_UNIT_FILL_FORE_SCHEMECOLOR_INDEX_3_BRIGHTNESS" val="0.05"/>
  <p:tag name="KSO_WM_UNIT_FILL_FORE_SCHEMECOLOR_INDEX_3" val="9"/>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9"/>
  <p:tag name="KSO_WM_UNIT_LINE_FILL_TYPE" val="2"/>
</p:tagLst>
</file>

<file path=ppt/tags/tag209.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9"/>
  <p:tag name="KSO_WM_UNIT_FILL_FORE_SCHEMECOLOR_INDEX_1_POS" val="0"/>
  <p:tag name="KSO_WM_UNIT_FILL_FORE_SCHEMECOLOR_INDEX_1_TRANS" val="0"/>
  <p:tag name="KSO_WM_UNIT_FILL_FORE_SCHEMECOLOR_INDEX_2_BRIGHTNESS" val="0.05"/>
  <p:tag name="KSO_WM_UNIT_FILL_FORE_SCHEMECOLOR_INDEX_2" val="9"/>
  <p:tag name="KSO_WM_UNIT_FILL_FORE_SCHEMECOLOR_INDEX_2_POS" val="0.5"/>
  <p:tag name="KSO_WM_UNIT_FILL_FORE_SCHEMECOLOR_INDEX_2_TRANS" val="0"/>
  <p:tag name="KSO_WM_UNIT_FILL_FORE_SCHEMECOLOR_INDEX_3_BRIGHTNESS" val="0.05"/>
  <p:tag name="KSO_WM_UNIT_FILL_FORE_SCHEMECOLOR_INDEX_3" val="9"/>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9"/>
  <p:tag name="KSO_WM_UNIT_LINE_FILL_TYPE" val="2"/>
</p:tagLst>
</file>

<file path=ppt/tags/tag21.xml><?xml version="1.0" encoding="utf-8"?>
<p:tagLst xmlns:a="http://schemas.openxmlformats.org/drawingml/2006/main" xmlns:r="http://schemas.openxmlformats.org/officeDocument/2006/relationships" xmlns:p="http://schemas.openxmlformats.org/presentationml/2006/main">
  <p:tag name="KSO_WM_UNIT_LINE_FORE_SCHEMECOLOR_INDEX_BRIGHTNESS" val="-0.9"/>
  <p:tag name="KSO_WM_UNIT_LINE_FORE_SCHEMECOLOR_INDEX" val="16"/>
  <p:tag name="KSO_WM_UNIT_LINE_FILL_TYPE" val="2"/>
</p:tagLst>
</file>

<file path=ppt/tags/tag210.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6"/>
  <p:tag name="KSO_WM_UNIT_FILL_FORE_SCHEMECOLOR_INDEX_1_POS" val="0"/>
  <p:tag name="KSO_WM_UNIT_FILL_FORE_SCHEMECOLOR_INDEX_1_TRANS" val="0"/>
  <p:tag name="KSO_WM_UNIT_FILL_FORE_SCHEMECOLOR_INDEX_2_BRIGHTNESS" val="0.05"/>
  <p:tag name="KSO_WM_UNIT_FILL_FORE_SCHEMECOLOR_INDEX_2" val="6"/>
  <p:tag name="KSO_WM_UNIT_FILL_FORE_SCHEMECOLOR_INDEX_2_POS" val="0.5"/>
  <p:tag name="KSO_WM_UNIT_FILL_FORE_SCHEMECOLOR_INDEX_2_TRANS" val="0"/>
  <p:tag name="KSO_WM_UNIT_FILL_FORE_SCHEMECOLOR_INDEX_3_BRIGHTNESS" val="0.05"/>
  <p:tag name="KSO_WM_UNIT_FILL_FORE_SCHEMECOLOR_INDEX_3" val="6"/>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6"/>
  <p:tag name="KSO_WM_UNIT_LINE_FILL_TYPE" val="2"/>
</p:tagLst>
</file>

<file path=ppt/tags/tag211.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9"/>
  <p:tag name="KSO_WM_UNIT_FILL_FORE_SCHEMECOLOR_INDEX_1_POS" val="0"/>
  <p:tag name="KSO_WM_UNIT_FILL_FORE_SCHEMECOLOR_INDEX_1_TRANS" val="0"/>
  <p:tag name="KSO_WM_UNIT_FILL_FORE_SCHEMECOLOR_INDEX_2_BRIGHTNESS" val="0.05"/>
  <p:tag name="KSO_WM_UNIT_FILL_FORE_SCHEMECOLOR_INDEX_2" val="9"/>
  <p:tag name="KSO_WM_UNIT_FILL_FORE_SCHEMECOLOR_INDEX_2_POS" val="0.5"/>
  <p:tag name="KSO_WM_UNIT_FILL_FORE_SCHEMECOLOR_INDEX_2_TRANS" val="0"/>
  <p:tag name="KSO_WM_UNIT_FILL_FORE_SCHEMECOLOR_INDEX_3_BRIGHTNESS" val="0.05"/>
  <p:tag name="KSO_WM_UNIT_FILL_FORE_SCHEMECOLOR_INDEX_3" val="9"/>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9"/>
  <p:tag name="KSO_WM_UNIT_LINE_FILL_TYPE" val="2"/>
</p:tagLst>
</file>

<file path=ppt/tags/tag212.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9"/>
  <p:tag name="KSO_WM_UNIT_FILL_FORE_SCHEMECOLOR_INDEX_1_POS" val="0"/>
  <p:tag name="KSO_WM_UNIT_FILL_FORE_SCHEMECOLOR_INDEX_1_TRANS" val="0"/>
  <p:tag name="KSO_WM_UNIT_FILL_FORE_SCHEMECOLOR_INDEX_2_BRIGHTNESS" val="0.05"/>
  <p:tag name="KSO_WM_UNIT_FILL_FORE_SCHEMECOLOR_INDEX_2" val="9"/>
  <p:tag name="KSO_WM_UNIT_FILL_FORE_SCHEMECOLOR_INDEX_2_POS" val="0.5"/>
  <p:tag name="KSO_WM_UNIT_FILL_FORE_SCHEMECOLOR_INDEX_2_TRANS" val="0"/>
  <p:tag name="KSO_WM_UNIT_FILL_FORE_SCHEMECOLOR_INDEX_3_BRIGHTNESS" val="0.05"/>
  <p:tag name="KSO_WM_UNIT_FILL_FORE_SCHEMECOLOR_INDEX_3" val="9"/>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9"/>
  <p:tag name="KSO_WM_UNIT_LINE_FILL_TYPE" val="2"/>
</p:tagLst>
</file>

<file path=ppt/tags/tag213.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9"/>
  <p:tag name="KSO_WM_UNIT_FILL_FORE_SCHEMECOLOR_INDEX_1_POS" val="0"/>
  <p:tag name="KSO_WM_UNIT_FILL_FORE_SCHEMECOLOR_INDEX_1_TRANS" val="0"/>
  <p:tag name="KSO_WM_UNIT_FILL_FORE_SCHEMECOLOR_INDEX_2_BRIGHTNESS" val="0.05"/>
  <p:tag name="KSO_WM_UNIT_FILL_FORE_SCHEMECOLOR_INDEX_2" val="9"/>
  <p:tag name="KSO_WM_UNIT_FILL_FORE_SCHEMECOLOR_INDEX_2_POS" val="0.5"/>
  <p:tag name="KSO_WM_UNIT_FILL_FORE_SCHEMECOLOR_INDEX_2_TRANS" val="0"/>
  <p:tag name="KSO_WM_UNIT_FILL_FORE_SCHEMECOLOR_INDEX_3_BRIGHTNESS" val="0.05"/>
  <p:tag name="KSO_WM_UNIT_FILL_FORE_SCHEMECOLOR_INDEX_3" val="9"/>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9"/>
  <p:tag name="KSO_WM_UNIT_LINE_FILL_TYPE" val="2"/>
</p:tagLst>
</file>

<file path=ppt/tags/tag214.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215.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216.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217.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218.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219.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22.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6"/>
  <p:tag name="KSO_WM_UNIT_LINE_FILL_TYPE" val="2"/>
  <p:tag name="KSO_WM_UNIT_TEXT_FILL_FORE_SCHEMECOLOR_INDEX_BRIGHTNESS" val="0"/>
  <p:tag name="KSO_WM_UNIT_TEXT_FILL_FORE_SCHEMECOLOR_INDEX" val="2"/>
  <p:tag name="KSO_WM_UNIT_TEXT_FILL_TYPE" val="1"/>
</p:tagLst>
</file>

<file path=ppt/tags/tag220.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221.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222.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223.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9"/>
  <p:tag name="KSO_WM_UNIT_FILL_FORE_SCHEMECOLOR_INDEX_1_POS" val="0"/>
  <p:tag name="KSO_WM_UNIT_FILL_FORE_SCHEMECOLOR_INDEX_1_TRANS" val="0"/>
  <p:tag name="KSO_WM_UNIT_FILL_FORE_SCHEMECOLOR_INDEX_2_BRIGHTNESS" val="0.05"/>
  <p:tag name="KSO_WM_UNIT_FILL_FORE_SCHEMECOLOR_INDEX_2" val="9"/>
  <p:tag name="KSO_WM_UNIT_FILL_FORE_SCHEMECOLOR_INDEX_2_POS" val="0.5"/>
  <p:tag name="KSO_WM_UNIT_FILL_FORE_SCHEMECOLOR_INDEX_2_TRANS" val="0"/>
  <p:tag name="KSO_WM_UNIT_FILL_FORE_SCHEMECOLOR_INDEX_3_BRIGHTNESS" val="0.05"/>
  <p:tag name="KSO_WM_UNIT_FILL_FORE_SCHEMECOLOR_INDEX_3" val="9"/>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9"/>
  <p:tag name="KSO_WM_UNIT_LINE_FILL_TYPE" val="2"/>
</p:tagLst>
</file>

<file path=ppt/tags/tag224.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9"/>
  <p:tag name="KSO_WM_UNIT_FILL_FORE_SCHEMECOLOR_INDEX_1_POS" val="0"/>
  <p:tag name="KSO_WM_UNIT_FILL_FORE_SCHEMECOLOR_INDEX_1_TRANS" val="0"/>
  <p:tag name="KSO_WM_UNIT_FILL_FORE_SCHEMECOLOR_INDEX_2_BRIGHTNESS" val="0.05"/>
  <p:tag name="KSO_WM_UNIT_FILL_FORE_SCHEMECOLOR_INDEX_2" val="9"/>
  <p:tag name="KSO_WM_UNIT_FILL_FORE_SCHEMECOLOR_INDEX_2_POS" val="0.5"/>
  <p:tag name="KSO_WM_UNIT_FILL_FORE_SCHEMECOLOR_INDEX_2_TRANS" val="0"/>
  <p:tag name="KSO_WM_UNIT_FILL_FORE_SCHEMECOLOR_INDEX_3_BRIGHTNESS" val="0.05"/>
  <p:tag name="KSO_WM_UNIT_FILL_FORE_SCHEMECOLOR_INDEX_3" val="9"/>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9"/>
  <p:tag name="KSO_WM_UNIT_LINE_FILL_TYPE" val="2"/>
</p:tagLst>
</file>

<file path=ppt/tags/tag225.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9"/>
  <p:tag name="KSO_WM_UNIT_FILL_FORE_SCHEMECOLOR_INDEX_1_POS" val="0"/>
  <p:tag name="KSO_WM_UNIT_FILL_FORE_SCHEMECOLOR_INDEX_1_TRANS" val="0"/>
  <p:tag name="KSO_WM_UNIT_FILL_FORE_SCHEMECOLOR_INDEX_2_BRIGHTNESS" val="0.05"/>
  <p:tag name="KSO_WM_UNIT_FILL_FORE_SCHEMECOLOR_INDEX_2" val="9"/>
  <p:tag name="KSO_WM_UNIT_FILL_FORE_SCHEMECOLOR_INDEX_2_POS" val="0.5"/>
  <p:tag name="KSO_WM_UNIT_FILL_FORE_SCHEMECOLOR_INDEX_2_TRANS" val="0"/>
  <p:tag name="KSO_WM_UNIT_FILL_FORE_SCHEMECOLOR_INDEX_3_BRIGHTNESS" val="0.05"/>
  <p:tag name="KSO_WM_UNIT_FILL_FORE_SCHEMECOLOR_INDEX_3" val="9"/>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9"/>
  <p:tag name="KSO_WM_UNIT_LINE_FILL_TYPE" val="2"/>
</p:tagLst>
</file>

<file path=ppt/tags/tag226.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9"/>
  <p:tag name="KSO_WM_UNIT_FILL_FORE_SCHEMECOLOR_INDEX_1_POS" val="0"/>
  <p:tag name="KSO_WM_UNIT_FILL_FORE_SCHEMECOLOR_INDEX_1_TRANS" val="0"/>
  <p:tag name="KSO_WM_UNIT_FILL_FORE_SCHEMECOLOR_INDEX_2_BRIGHTNESS" val="0.05"/>
  <p:tag name="KSO_WM_UNIT_FILL_FORE_SCHEMECOLOR_INDEX_2" val="9"/>
  <p:tag name="KSO_WM_UNIT_FILL_FORE_SCHEMECOLOR_INDEX_2_POS" val="0.5"/>
  <p:tag name="KSO_WM_UNIT_FILL_FORE_SCHEMECOLOR_INDEX_2_TRANS" val="0"/>
  <p:tag name="KSO_WM_UNIT_FILL_FORE_SCHEMECOLOR_INDEX_3_BRIGHTNESS" val="0.05"/>
  <p:tag name="KSO_WM_UNIT_FILL_FORE_SCHEMECOLOR_INDEX_3" val="9"/>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9"/>
  <p:tag name="KSO_WM_UNIT_LINE_FILL_TYPE" val="2"/>
</p:tagLst>
</file>

<file path=ppt/tags/tag227.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9"/>
  <p:tag name="KSO_WM_UNIT_FILL_FORE_SCHEMECOLOR_INDEX_1_POS" val="0"/>
  <p:tag name="KSO_WM_UNIT_FILL_FORE_SCHEMECOLOR_INDEX_1_TRANS" val="0"/>
  <p:tag name="KSO_WM_UNIT_FILL_FORE_SCHEMECOLOR_INDEX_2_BRIGHTNESS" val="0.05"/>
  <p:tag name="KSO_WM_UNIT_FILL_FORE_SCHEMECOLOR_INDEX_2" val="9"/>
  <p:tag name="KSO_WM_UNIT_FILL_FORE_SCHEMECOLOR_INDEX_2_POS" val="0.5"/>
  <p:tag name="KSO_WM_UNIT_FILL_FORE_SCHEMECOLOR_INDEX_2_TRANS" val="0"/>
  <p:tag name="KSO_WM_UNIT_FILL_FORE_SCHEMECOLOR_INDEX_3_BRIGHTNESS" val="0.05"/>
  <p:tag name="KSO_WM_UNIT_FILL_FORE_SCHEMECOLOR_INDEX_3" val="9"/>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9"/>
  <p:tag name="KSO_WM_UNIT_LINE_FILL_TYPE" val="2"/>
</p:tagLst>
</file>

<file path=ppt/tags/tag228.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229.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23.xml><?xml version="1.0" encoding="utf-8"?>
<p:tagLst xmlns:a="http://schemas.openxmlformats.org/drawingml/2006/main" xmlns:r="http://schemas.openxmlformats.org/officeDocument/2006/relationships" xmlns:p="http://schemas.openxmlformats.org/presentationml/2006/main">
  <p:tag name="KSO_WM_UNIT_LINE_FORE_SCHEMECOLOR_INDEX_BRIGHTNESS" val="-0.5"/>
  <p:tag name="KSO_WM_UNIT_LINE_FORE_SCHEMECOLOR_INDEX" val="14"/>
  <p:tag name="KSO_WM_UNIT_LINE_FILL_TYPE" val="2"/>
</p:tagLst>
</file>

<file path=ppt/tags/tag230.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9"/>
  <p:tag name="KSO_WM_UNIT_FILL_FORE_SCHEMECOLOR_INDEX_1_POS" val="0"/>
  <p:tag name="KSO_WM_UNIT_FILL_FORE_SCHEMECOLOR_INDEX_1_TRANS" val="0"/>
  <p:tag name="KSO_WM_UNIT_FILL_FORE_SCHEMECOLOR_INDEX_2_BRIGHTNESS" val="0.05"/>
  <p:tag name="KSO_WM_UNIT_FILL_FORE_SCHEMECOLOR_INDEX_2" val="9"/>
  <p:tag name="KSO_WM_UNIT_FILL_FORE_SCHEMECOLOR_INDEX_2_POS" val="0.5"/>
  <p:tag name="KSO_WM_UNIT_FILL_FORE_SCHEMECOLOR_INDEX_2_TRANS" val="0"/>
  <p:tag name="KSO_WM_UNIT_FILL_FORE_SCHEMECOLOR_INDEX_3_BRIGHTNESS" val="0.05"/>
  <p:tag name="KSO_WM_UNIT_FILL_FORE_SCHEMECOLOR_INDEX_3" val="9"/>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9"/>
  <p:tag name="KSO_WM_UNIT_LINE_FILL_TYPE" val="2"/>
</p:tagLst>
</file>

<file path=ppt/tags/tag231.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9"/>
  <p:tag name="KSO_WM_UNIT_FILL_FORE_SCHEMECOLOR_INDEX_1_POS" val="0"/>
  <p:tag name="KSO_WM_UNIT_FILL_FORE_SCHEMECOLOR_INDEX_1_TRANS" val="0"/>
  <p:tag name="KSO_WM_UNIT_FILL_FORE_SCHEMECOLOR_INDEX_2_BRIGHTNESS" val="0.05"/>
  <p:tag name="KSO_WM_UNIT_FILL_FORE_SCHEMECOLOR_INDEX_2" val="9"/>
  <p:tag name="KSO_WM_UNIT_FILL_FORE_SCHEMECOLOR_INDEX_2_POS" val="0.5"/>
  <p:tag name="KSO_WM_UNIT_FILL_FORE_SCHEMECOLOR_INDEX_2_TRANS" val="0"/>
  <p:tag name="KSO_WM_UNIT_FILL_FORE_SCHEMECOLOR_INDEX_3_BRIGHTNESS" val="0.05"/>
  <p:tag name="KSO_WM_UNIT_FILL_FORE_SCHEMECOLOR_INDEX_3" val="9"/>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9"/>
  <p:tag name="KSO_WM_UNIT_LINE_FILL_TYPE" val="2"/>
</p:tagLst>
</file>

<file path=ppt/tags/tag232.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233.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234.xml><?xml version="1.0" encoding="utf-8"?>
<p:tagLst xmlns:a="http://schemas.openxmlformats.org/drawingml/2006/main" xmlns:r="http://schemas.openxmlformats.org/officeDocument/2006/relationships" xmlns:p="http://schemas.openxmlformats.org/presentationml/2006/main">
  <p:tag name="KSO_WM_UNIT_LINE_FORE_SCHEMECOLOR_INDEX_BRIGHTNESS" val="-0.5"/>
  <p:tag name="KSO_WM_UNIT_LINE_FORE_SCHEMECOLOR_INDEX" val="14"/>
  <p:tag name="KSO_WM_UNIT_LINE_FILL_TYPE" val="2"/>
</p:tagLst>
</file>

<file path=ppt/tags/tag235.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236.xml><?xml version="1.0" encoding="utf-8"?>
<p:tagLst xmlns:a="http://schemas.openxmlformats.org/drawingml/2006/main" xmlns:r="http://schemas.openxmlformats.org/officeDocument/2006/relationships" xmlns:p="http://schemas.openxmlformats.org/presentationml/2006/main">
  <p:tag name="KSO_WM_UNIT_LINE_FORE_SCHEMECOLOR_INDEX_BRIGHTNESS" val="-0.5"/>
  <p:tag name="KSO_WM_UNIT_LINE_FORE_SCHEMECOLOR_INDEX" val="14"/>
  <p:tag name="KSO_WM_UNIT_LINE_FILL_TYPE" val="2"/>
</p:tagLst>
</file>

<file path=ppt/tags/tag237.xml><?xml version="1.0" encoding="utf-8"?>
<p:tagLst xmlns:a="http://schemas.openxmlformats.org/drawingml/2006/main" xmlns:r="http://schemas.openxmlformats.org/officeDocument/2006/relationships" xmlns:p="http://schemas.openxmlformats.org/presentationml/2006/main">
  <p:tag name="KSO_WM_UNIT_LINE_FORE_SCHEMECOLOR_INDEX_BRIGHTNESS" val="-0.5"/>
  <p:tag name="KSO_WM_UNIT_LINE_FORE_SCHEMECOLOR_INDEX" val="14"/>
  <p:tag name="KSO_WM_UNIT_LINE_FILL_TYPE" val="2"/>
</p:tagLst>
</file>

<file path=ppt/tags/tag238.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239.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24.xml><?xml version="1.0" encoding="utf-8"?>
<p:tagLst xmlns:a="http://schemas.openxmlformats.org/drawingml/2006/main" xmlns:r="http://schemas.openxmlformats.org/officeDocument/2006/relationships" xmlns:p="http://schemas.openxmlformats.org/presentationml/2006/main">
  <p:tag name="KSO_WM_UNIT_LINE_FORE_SCHEMECOLOR_INDEX_BRIGHTNESS" val="-0.5"/>
  <p:tag name="KSO_WM_UNIT_LINE_FORE_SCHEMECOLOR_INDEX" val="14"/>
  <p:tag name="KSO_WM_UNIT_LINE_FILL_TYPE" val="2"/>
</p:tagLst>
</file>

<file path=ppt/tags/tag240.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241.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242.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243.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9"/>
  <p:tag name="KSO_WM_UNIT_FILL_FORE_SCHEMECOLOR_INDEX_1_POS" val="0"/>
  <p:tag name="KSO_WM_UNIT_FILL_FORE_SCHEMECOLOR_INDEX_1_TRANS" val="0"/>
  <p:tag name="KSO_WM_UNIT_FILL_FORE_SCHEMECOLOR_INDEX_2_BRIGHTNESS" val="0.05"/>
  <p:tag name="KSO_WM_UNIT_FILL_FORE_SCHEMECOLOR_INDEX_2" val="9"/>
  <p:tag name="KSO_WM_UNIT_FILL_FORE_SCHEMECOLOR_INDEX_2_POS" val="0.5"/>
  <p:tag name="KSO_WM_UNIT_FILL_FORE_SCHEMECOLOR_INDEX_2_TRANS" val="0"/>
  <p:tag name="KSO_WM_UNIT_FILL_FORE_SCHEMECOLOR_INDEX_3_BRIGHTNESS" val="0.05"/>
  <p:tag name="KSO_WM_UNIT_FILL_FORE_SCHEMECOLOR_INDEX_3" val="9"/>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9"/>
  <p:tag name="KSO_WM_UNIT_LINE_FILL_TYPE" val="2"/>
</p:tagLst>
</file>

<file path=ppt/tags/tag244.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9"/>
  <p:tag name="KSO_WM_UNIT_FILL_FORE_SCHEMECOLOR_INDEX_1_POS" val="0"/>
  <p:tag name="KSO_WM_UNIT_FILL_FORE_SCHEMECOLOR_INDEX_1_TRANS" val="0"/>
  <p:tag name="KSO_WM_UNIT_FILL_FORE_SCHEMECOLOR_INDEX_2_BRIGHTNESS" val="0.05"/>
  <p:tag name="KSO_WM_UNIT_FILL_FORE_SCHEMECOLOR_INDEX_2" val="9"/>
  <p:tag name="KSO_WM_UNIT_FILL_FORE_SCHEMECOLOR_INDEX_2_POS" val="0.5"/>
  <p:tag name="KSO_WM_UNIT_FILL_FORE_SCHEMECOLOR_INDEX_2_TRANS" val="0"/>
  <p:tag name="KSO_WM_UNIT_FILL_FORE_SCHEMECOLOR_INDEX_3_BRIGHTNESS" val="0.05"/>
  <p:tag name="KSO_WM_UNIT_FILL_FORE_SCHEMECOLOR_INDEX_3" val="9"/>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9"/>
  <p:tag name="KSO_WM_UNIT_LINE_FILL_TYPE" val="2"/>
</p:tagLst>
</file>

<file path=ppt/tags/tag245.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6"/>
  <p:tag name="KSO_WM_UNIT_FILL_FORE_SCHEMECOLOR_INDEX_1_POS" val="0"/>
  <p:tag name="KSO_WM_UNIT_FILL_FORE_SCHEMECOLOR_INDEX_1_TRANS" val="0"/>
  <p:tag name="KSO_WM_UNIT_FILL_FORE_SCHEMECOLOR_INDEX_2_BRIGHTNESS" val="0.05"/>
  <p:tag name="KSO_WM_UNIT_FILL_FORE_SCHEMECOLOR_INDEX_2" val="6"/>
  <p:tag name="KSO_WM_UNIT_FILL_FORE_SCHEMECOLOR_INDEX_2_POS" val="0.5"/>
  <p:tag name="KSO_WM_UNIT_FILL_FORE_SCHEMECOLOR_INDEX_2_TRANS" val="0"/>
  <p:tag name="KSO_WM_UNIT_FILL_FORE_SCHEMECOLOR_INDEX_3_BRIGHTNESS" val="0.05"/>
  <p:tag name="KSO_WM_UNIT_FILL_FORE_SCHEMECOLOR_INDEX_3" val="6"/>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6"/>
  <p:tag name="KSO_WM_UNIT_LINE_FILL_TYPE" val="2"/>
</p:tagLst>
</file>

<file path=ppt/tags/tag246.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9"/>
  <p:tag name="KSO_WM_UNIT_FILL_FORE_SCHEMECOLOR_INDEX_1_POS" val="0"/>
  <p:tag name="KSO_WM_UNIT_FILL_FORE_SCHEMECOLOR_INDEX_1_TRANS" val="0"/>
  <p:tag name="KSO_WM_UNIT_FILL_FORE_SCHEMECOLOR_INDEX_2_BRIGHTNESS" val="0.05"/>
  <p:tag name="KSO_WM_UNIT_FILL_FORE_SCHEMECOLOR_INDEX_2" val="9"/>
  <p:tag name="KSO_WM_UNIT_FILL_FORE_SCHEMECOLOR_INDEX_2_POS" val="0.5"/>
  <p:tag name="KSO_WM_UNIT_FILL_FORE_SCHEMECOLOR_INDEX_2_TRANS" val="0"/>
  <p:tag name="KSO_WM_UNIT_FILL_FORE_SCHEMECOLOR_INDEX_3_BRIGHTNESS" val="0.05"/>
  <p:tag name="KSO_WM_UNIT_FILL_FORE_SCHEMECOLOR_INDEX_3" val="9"/>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9"/>
  <p:tag name="KSO_WM_UNIT_LINE_FILL_TYPE" val="2"/>
</p:tagLst>
</file>

<file path=ppt/tags/tag247.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9"/>
  <p:tag name="KSO_WM_UNIT_FILL_FORE_SCHEMECOLOR_INDEX_1_POS" val="0"/>
  <p:tag name="KSO_WM_UNIT_FILL_FORE_SCHEMECOLOR_INDEX_1_TRANS" val="0"/>
  <p:tag name="KSO_WM_UNIT_FILL_FORE_SCHEMECOLOR_INDEX_2_BRIGHTNESS" val="0.05"/>
  <p:tag name="KSO_WM_UNIT_FILL_FORE_SCHEMECOLOR_INDEX_2" val="9"/>
  <p:tag name="KSO_WM_UNIT_FILL_FORE_SCHEMECOLOR_INDEX_2_POS" val="0.5"/>
  <p:tag name="KSO_WM_UNIT_FILL_FORE_SCHEMECOLOR_INDEX_2_TRANS" val="0"/>
  <p:tag name="KSO_WM_UNIT_FILL_FORE_SCHEMECOLOR_INDEX_3_BRIGHTNESS" val="0.05"/>
  <p:tag name="KSO_WM_UNIT_FILL_FORE_SCHEMECOLOR_INDEX_3" val="9"/>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9"/>
  <p:tag name="KSO_WM_UNIT_LINE_FILL_TYPE" val="2"/>
</p:tagLst>
</file>

<file path=ppt/tags/tag248.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5"/>
  <p:tag name="KSO_WM_UNIT_LINE_FILL_TYPE" val="2"/>
</p:tagLst>
</file>

<file path=ppt/tags/tag249.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5"/>
  <p:tag name="KSO_WM_UNIT_LINE_FILL_TYPE" val="2"/>
</p:tagLst>
</file>

<file path=ppt/tags/tag25.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7"/>
  <p:tag name="KSO_WM_UNIT_FILL_TYPE" val="1"/>
</p:tagLst>
</file>

<file path=ppt/tags/tag250.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9"/>
  <p:tag name="KSO_WM_UNIT_FILL_FORE_SCHEMECOLOR_INDEX_1_POS" val="0"/>
  <p:tag name="KSO_WM_UNIT_FILL_FORE_SCHEMECOLOR_INDEX_1_TRANS" val="0"/>
  <p:tag name="KSO_WM_UNIT_FILL_FORE_SCHEMECOLOR_INDEX_2_BRIGHTNESS" val="0.05"/>
  <p:tag name="KSO_WM_UNIT_FILL_FORE_SCHEMECOLOR_INDEX_2" val="9"/>
  <p:tag name="KSO_WM_UNIT_FILL_FORE_SCHEMECOLOR_INDEX_2_POS" val="0.5"/>
  <p:tag name="KSO_WM_UNIT_FILL_FORE_SCHEMECOLOR_INDEX_2_TRANS" val="0"/>
  <p:tag name="KSO_WM_UNIT_FILL_FORE_SCHEMECOLOR_INDEX_3_BRIGHTNESS" val="0.05"/>
  <p:tag name="KSO_WM_UNIT_FILL_FORE_SCHEMECOLOR_INDEX_3" val="9"/>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9"/>
  <p:tag name="KSO_WM_UNIT_LINE_FILL_TYPE" val="2"/>
</p:tagLst>
</file>

<file path=ppt/tags/tag251.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5"/>
  <p:tag name="KSO_WM_UNIT_LINE_FILL_TYPE" val="2"/>
</p:tagLst>
</file>

<file path=ppt/tags/tag252.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253.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5"/>
  <p:tag name="KSO_WM_UNIT_LINE_FILL_TYPE" val="2"/>
</p:tagLst>
</file>

<file path=ppt/tags/tag254.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5"/>
  <p:tag name="KSO_WM_UNIT_LINE_FILL_TYPE" val="2"/>
</p:tagLst>
</file>

<file path=ppt/tags/tag255.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256.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257.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9"/>
  <p:tag name="KSO_WM_UNIT_FILL_FORE_SCHEMECOLOR_INDEX_1_POS" val="0"/>
  <p:tag name="KSO_WM_UNIT_FILL_FORE_SCHEMECOLOR_INDEX_1_TRANS" val="0"/>
  <p:tag name="KSO_WM_UNIT_FILL_FORE_SCHEMECOLOR_INDEX_2_BRIGHTNESS" val="0.05"/>
  <p:tag name="KSO_WM_UNIT_FILL_FORE_SCHEMECOLOR_INDEX_2" val="9"/>
  <p:tag name="KSO_WM_UNIT_FILL_FORE_SCHEMECOLOR_INDEX_2_POS" val="0.5"/>
  <p:tag name="KSO_WM_UNIT_FILL_FORE_SCHEMECOLOR_INDEX_2_TRANS" val="0"/>
  <p:tag name="KSO_WM_UNIT_FILL_FORE_SCHEMECOLOR_INDEX_3_BRIGHTNESS" val="0.05"/>
  <p:tag name="KSO_WM_UNIT_FILL_FORE_SCHEMECOLOR_INDEX_3" val="9"/>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9"/>
  <p:tag name="KSO_WM_UNIT_LINE_FILL_TYPE" val="2"/>
</p:tagLst>
</file>

<file path=ppt/tags/tag258.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9"/>
  <p:tag name="KSO_WM_UNIT_FILL_FORE_SCHEMECOLOR_INDEX_1_POS" val="0"/>
  <p:tag name="KSO_WM_UNIT_FILL_FORE_SCHEMECOLOR_INDEX_1_TRANS" val="0"/>
  <p:tag name="KSO_WM_UNIT_FILL_FORE_SCHEMECOLOR_INDEX_2_BRIGHTNESS" val="0.05"/>
  <p:tag name="KSO_WM_UNIT_FILL_FORE_SCHEMECOLOR_INDEX_2" val="9"/>
  <p:tag name="KSO_WM_UNIT_FILL_FORE_SCHEMECOLOR_INDEX_2_POS" val="0.5"/>
  <p:tag name="KSO_WM_UNIT_FILL_FORE_SCHEMECOLOR_INDEX_2_TRANS" val="0"/>
  <p:tag name="KSO_WM_UNIT_FILL_FORE_SCHEMECOLOR_INDEX_3_BRIGHTNESS" val="0.05"/>
  <p:tag name="KSO_WM_UNIT_FILL_FORE_SCHEMECOLOR_INDEX_3" val="9"/>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9"/>
  <p:tag name="KSO_WM_UNIT_LINE_FILL_TYPE" val="2"/>
</p:tagLst>
</file>

<file path=ppt/tags/tag259.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9"/>
  <p:tag name="KSO_WM_UNIT_FILL_FORE_SCHEMECOLOR_INDEX_1_POS" val="0"/>
  <p:tag name="KSO_WM_UNIT_FILL_FORE_SCHEMECOLOR_INDEX_1_TRANS" val="0"/>
  <p:tag name="KSO_WM_UNIT_FILL_FORE_SCHEMECOLOR_INDEX_2_BRIGHTNESS" val="0.05"/>
  <p:tag name="KSO_WM_UNIT_FILL_FORE_SCHEMECOLOR_INDEX_2" val="9"/>
  <p:tag name="KSO_WM_UNIT_FILL_FORE_SCHEMECOLOR_INDEX_2_POS" val="0.5"/>
  <p:tag name="KSO_WM_UNIT_FILL_FORE_SCHEMECOLOR_INDEX_2_TRANS" val="0"/>
  <p:tag name="KSO_WM_UNIT_FILL_FORE_SCHEMECOLOR_INDEX_3_BRIGHTNESS" val="0.05"/>
  <p:tag name="KSO_WM_UNIT_FILL_FORE_SCHEMECOLOR_INDEX_3" val="9"/>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9"/>
  <p:tag name="KSO_WM_UNIT_LINE_FILL_TYPE" val="2"/>
</p:tagLst>
</file>

<file path=ppt/tags/tag26.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4"/>
  <p:tag name="KSO_WM_UNIT_TEXT_FILL_TYPE" val="1"/>
</p:tagLst>
</file>

<file path=ppt/tags/tag260.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9"/>
  <p:tag name="KSO_WM_UNIT_FILL_FORE_SCHEMECOLOR_INDEX_1_POS" val="0"/>
  <p:tag name="KSO_WM_UNIT_FILL_FORE_SCHEMECOLOR_INDEX_1_TRANS" val="0"/>
  <p:tag name="KSO_WM_UNIT_FILL_FORE_SCHEMECOLOR_INDEX_2_BRIGHTNESS" val="0.05"/>
  <p:tag name="KSO_WM_UNIT_FILL_FORE_SCHEMECOLOR_INDEX_2" val="9"/>
  <p:tag name="KSO_WM_UNIT_FILL_FORE_SCHEMECOLOR_INDEX_2_POS" val="0.5"/>
  <p:tag name="KSO_WM_UNIT_FILL_FORE_SCHEMECOLOR_INDEX_2_TRANS" val="0"/>
  <p:tag name="KSO_WM_UNIT_FILL_FORE_SCHEMECOLOR_INDEX_3_BRIGHTNESS" val="0.05"/>
  <p:tag name="KSO_WM_UNIT_FILL_FORE_SCHEMECOLOR_INDEX_3" val="9"/>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9"/>
  <p:tag name="KSO_WM_UNIT_LINE_FILL_TYPE" val="2"/>
</p:tagLst>
</file>

<file path=ppt/tags/tag261.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10"/>
  <p:tag name="KSO_WM_UNIT_FILL_FORE_SCHEMECOLOR_INDEX_1_POS" val="0"/>
  <p:tag name="KSO_WM_UNIT_FILL_FORE_SCHEMECOLOR_INDEX_1_TRANS" val="0"/>
  <p:tag name="KSO_WM_UNIT_FILL_FORE_SCHEMECOLOR_INDEX_2_BRIGHTNESS" val="0.05"/>
  <p:tag name="KSO_WM_UNIT_FILL_FORE_SCHEMECOLOR_INDEX_2" val="10"/>
  <p:tag name="KSO_WM_UNIT_FILL_FORE_SCHEMECOLOR_INDEX_2_POS" val="0.5"/>
  <p:tag name="KSO_WM_UNIT_FILL_FORE_SCHEMECOLOR_INDEX_2_TRANS" val="0"/>
  <p:tag name="KSO_WM_UNIT_FILL_FORE_SCHEMECOLOR_INDEX_3_BRIGHTNESS" val="0.05"/>
  <p:tag name="KSO_WM_UNIT_FILL_FORE_SCHEMECOLOR_INDEX_3" val="10"/>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10"/>
  <p:tag name="KSO_WM_UNIT_LINE_FILL_TYPE" val="2"/>
</p:tagLst>
</file>

<file path=ppt/tags/tag262.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9"/>
  <p:tag name="KSO_WM_UNIT_FILL_FORE_SCHEMECOLOR_INDEX_1_POS" val="0"/>
  <p:tag name="KSO_WM_UNIT_FILL_FORE_SCHEMECOLOR_INDEX_1_TRANS" val="0"/>
  <p:tag name="KSO_WM_UNIT_FILL_FORE_SCHEMECOLOR_INDEX_2_BRIGHTNESS" val="0.05"/>
  <p:tag name="KSO_WM_UNIT_FILL_FORE_SCHEMECOLOR_INDEX_2" val="9"/>
  <p:tag name="KSO_WM_UNIT_FILL_FORE_SCHEMECOLOR_INDEX_2_POS" val="0.5"/>
  <p:tag name="KSO_WM_UNIT_FILL_FORE_SCHEMECOLOR_INDEX_2_TRANS" val="0"/>
  <p:tag name="KSO_WM_UNIT_FILL_FORE_SCHEMECOLOR_INDEX_3_BRIGHTNESS" val="0.05"/>
  <p:tag name="KSO_WM_UNIT_FILL_FORE_SCHEMECOLOR_INDEX_3" val="9"/>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9"/>
  <p:tag name="KSO_WM_UNIT_LINE_FILL_TYPE" val="2"/>
</p:tagLst>
</file>

<file path=ppt/tags/tag263.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264.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265.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266.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267.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268.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269.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27.xml><?xml version="1.0" encoding="utf-8"?>
<p:tagLst xmlns:a="http://schemas.openxmlformats.org/drawingml/2006/main" xmlns:r="http://schemas.openxmlformats.org/officeDocument/2006/relationships" xmlns:p="http://schemas.openxmlformats.org/presentationml/2006/main">
  <p:tag name="KSO_WM_UNIT_LINE_FORE_SCHEMECOLOR_INDEX_BRIGHTNESS" val="-0.5"/>
  <p:tag name="KSO_WM_UNIT_LINE_FORE_SCHEMECOLOR_INDEX" val="14"/>
  <p:tag name="KSO_WM_UNIT_LINE_FILL_TYPE" val="2"/>
</p:tagLst>
</file>

<file path=ppt/tags/tag270.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271.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272.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273.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4"/>
  <p:tag name="KSO_WM_UNIT_TEXT_FILL_TYPE" val="1"/>
</p:tagLst>
</file>

<file path=ppt/tags/tag274.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7"/>
  <p:tag name="KSO_WM_UNIT_FILL_FORE_SCHEMECOLOR_INDEX_1_POS" val="0"/>
  <p:tag name="KSO_WM_UNIT_FILL_FORE_SCHEMECOLOR_INDEX_1_TRANS" val="0"/>
  <p:tag name="KSO_WM_UNIT_FILL_FORE_SCHEMECOLOR_INDEX_2_BRIGHTNESS" val="0.05"/>
  <p:tag name="KSO_WM_UNIT_FILL_FORE_SCHEMECOLOR_INDEX_2" val="7"/>
  <p:tag name="KSO_WM_UNIT_FILL_FORE_SCHEMECOLOR_INDEX_2_POS" val="0.5"/>
  <p:tag name="KSO_WM_UNIT_FILL_FORE_SCHEMECOLOR_INDEX_2_TRANS" val="0"/>
  <p:tag name="KSO_WM_UNIT_FILL_FORE_SCHEMECOLOR_INDEX_3_BRIGHTNESS" val="0.05"/>
  <p:tag name="KSO_WM_UNIT_FILL_FORE_SCHEMECOLOR_INDEX_3" val="7"/>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7"/>
  <p:tag name="KSO_WM_UNIT_LINE_FILL_TYPE" val="2"/>
</p:tagLst>
</file>

<file path=ppt/tags/tag275.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7"/>
  <p:tag name="KSO_WM_UNIT_FILL_FORE_SCHEMECOLOR_INDEX_1_POS" val="0"/>
  <p:tag name="KSO_WM_UNIT_FILL_FORE_SCHEMECOLOR_INDEX_1_TRANS" val="0"/>
  <p:tag name="KSO_WM_UNIT_FILL_FORE_SCHEMECOLOR_INDEX_2_BRIGHTNESS" val="0.05"/>
  <p:tag name="KSO_WM_UNIT_FILL_FORE_SCHEMECOLOR_INDEX_2" val="7"/>
  <p:tag name="KSO_WM_UNIT_FILL_FORE_SCHEMECOLOR_INDEX_2_POS" val="0.5"/>
  <p:tag name="KSO_WM_UNIT_FILL_FORE_SCHEMECOLOR_INDEX_2_TRANS" val="0"/>
  <p:tag name="KSO_WM_UNIT_FILL_FORE_SCHEMECOLOR_INDEX_3_BRIGHTNESS" val="0.05"/>
  <p:tag name="KSO_WM_UNIT_FILL_FORE_SCHEMECOLOR_INDEX_3" val="7"/>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7"/>
  <p:tag name="KSO_WM_UNIT_LINE_FILL_TYPE" val="2"/>
</p:tagLst>
</file>

<file path=ppt/tags/tag276.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277.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278.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279.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7"/>
  <p:tag name="KSO_WM_UNIT_FILL_FORE_SCHEMECOLOR_INDEX_1_POS" val="0"/>
  <p:tag name="KSO_WM_UNIT_FILL_FORE_SCHEMECOLOR_INDEX_1_TRANS" val="0"/>
  <p:tag name="KSO_WM_UNIT_FILL_FORE_SCHEMECOLOR_INDEX_2_BRIGHTNESS" val="0.05"/>
  <p:tag name="KSO_WM_UNIT_FILL_FORE_SCHEMECOLOR_INDEX_2" val="7"/>
  <p:tag name="KSO_WM_UNIT_FILL_FORE_SCHEMECOLOR_INDEX_2_POS" val="0.5"/>
  <p:tag name="KSO_WM_UNIT_FILL_FORE_SCHEMECOLOR_INDEX_2_TRANS" val="0"/>
  <p:tag name="KSO_WM_UNIT_FILL_FORE_SCHEMECOLOR_INDEX_3_BRIGHTNESS" val="0.05"/>
  <p:tag name="KSO_WM_UNIT_FILL_FORE_SCHEMECOLOR_INDEX_3" val="7"/>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7"/>
  <p:tag name="KSO_WM_UNIT_LINE_FILL_TYPE" val="2"/>
</p:tagLst>
</file>

<file path=ppt/tags/tag28.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280.xml><?xml version="1.0" encoding="utf-8"?>
<p:tagLst xmlns:a="http://schemas.openxmlformats.org/drawingml/2006/main" xmlns:r="http://schemas.openxmlformats.org/officeDocument/2006/relationships" xmlns:p="http://schemas.openxmlformats.org/presentationml/2006/main">
  <p:tag name="KSO_WM_UNIT_LINE_FORE_SCHEMECOLOR_INDEX_BRIGHTNESS" val="-0.5"/>
  <p:tag name="KSO_WM_UNIT_LINE_FORE_SCHEMECOLOR_INDEX" val="14"/>
  <p:tag name="KSO_WM_UNIT_LINE_FILL_TYPE" val="2"/>
</p:tagLst>
</file>

<file path=ppt/tags/tag281.xml><?xml version="1.0" encoding="utf-8"?>
<p:tagLst xmlns:a="http://schemas.openxmlformats.org/drawingml/2006/main" xmlns:r="http://schemas.openxmlformats.org/officeDocument/2006/relationships" xmlns:p="http://schemas.openxmlformats.org/presentationml/2006/main">
  <p:tag name="KSO_WM_UNIT_LINE_FORE_SCHEMECOLOR_INDEX_BRIGHTNESS" val="-0.5"/>
  <p:tag name="KSO_WM_UNIT_LINE_FORE_SCHEMECOLOR_INDEX" val="14"/>
  <p:tag name="KSO_WM_UNIT_LINE_FILL_TYPE" val="2"/>
</p:tagLst>
</file>

<file path=ppt/tags/tag282.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9"/>
  <p:tag name="KSO_WM_UNIT_FILL_FORE_SCHEMECOLOR_INDEX_1_POS" val="0"/>
  <p:tag name="KSO_WM_UNIT_FILL_FORE_SCHEMECOLOR_INDEX_1_TRANS" val="0"/>
  <p:tag name="KSO_WM_UNIT_FILL_FORE_SCHEMECOLOR_INDEX_2_BRIGHTNESS" val="0.05"/>
  <p:tag name="KSO_WM_UNIT_FILL_FORE_SCHEMECOLOR_INDEX_2" val="9"/>
  <p:tag name="KSO_WM_UNIT_FILL_FORE_SCHEMECOLOR_INDEX_2_POS" val="0.5"/>
  <p:tag name="KSO_WM_UNIT_FILL_FORE_SCHEMECOLOR_INDEX_2_TRANS" val="0"/>
  <p:tag name="KSO_WM_UNIT_FILL_FORE_SCHEMECOLOR_INDEX_3_BRIGHTNESS" val="0.05"/>
  <p:tag name="KSO_WM_UNIT_FILL_FORE_SCHEMECOLOR_INDEX_3" val="9"/>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9"/>
  <p:tag name="KSO_WM_UNIT_LINE_FILL_TYPE" val="2"/>
</p:tagLst>
</file>

<file path=ppt/tags/tag283.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9"/>
  <p:tag name="KSO_WM_UNIT_FILL_FORE_SCHEMECOLOR_INDEX_1_POS" val="0"/>
  <p:tag name="KSO_WM_UNIT_FILL_FORE_SCHEMECOLOR_INDEX_1_TRANS" val="0"/>
  <p:tag name="KSO_WM_UNIT_FILL_FORE_SCHEMECOLOR_INDEX_2_BRIGHTNESS" val="0.05"/>
  <p:tag name="KSO_WM_UNIT_FILL_FORE_SCHEMECOLOR_INDEX_2" val="9"/>
  <p:tag name="KSO_WM_UNIT_FILL_FORE_SCHEMECOLOR_INDEX_2_POS" val="0.5"/>
  <p:tag name="KSO_WM_UNIT_FILL_FORE_SCHEMECOLOR_INDEX_2_TRANS" val="0"/>
  <p:tag name="KSO_WM_UNIT_FILL_FORE_SCHEMECOLOR_INDEX_3_BRIGHTNESS" val="0.05"/>
  <p:tag name="KSO_WM_UNIT_FILL_FORE_SCHEMECOLOR_INDEX_3" val="9"/>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9"/>
  <p:tag name="KSO_WM_UNIT_LINE_FILL_TYPE" val="2"/>
</p:tagLst>
</file>

<file path=ppt/tags/tag284.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9"/>
  <p:tag name="KSO_WM_UNIT_FILL_FORE_SCHEMECOLOR_INDEX_1_POS" val="0"/>
  <p:tag name="KSO_WM_UNIT_FILL_FORE_SCHEMECOLOR_INDEX_1_TRANS" val="0"/>
  <p:tag name="KSO_WM_UNIT_FILL_FORE_SCHEMECOLOR_INDEX_2_BRIGHTNESS" val="0.05"/>
  <p:tag name="KSO_WM_UNIT_FILL_FORE_SCHEMECOLOR_INDEX_2" val="9"/>
  <p:tag name="KSO_WM_UNIT_FILL_FORE_SCHEMECOLOR_INDEX_2_POS" val="0.5"/>
  <p:tag name="KSO_WM_UNIT_FILL_FORE_SCHEMECOLOR_INDEX_2_TRANS" val="0"/>
  <p:tag name="KSO_WM_UNIT_FILL_FORE_SCHEMECOLOR_INDEX_3_BRIGHTNESS" val="0.05"/>
  <p:tag name="KSO_WM_UNIT_FILL_FORE_SCHEMECOLOR_INDEX_3" val="9"/>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9"/>
  <p:tag name="KSO_WM_UNIT_LINE_FILL_TYPE" val="2"/>
</p:tagLst>
</file>

<file path=ppt/tags/tag285.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286.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287.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6"/>
  <p:tag name="KSO_WM_UNIT_LINE_FILL_TYPE" val="2"/>
</p:tagLst>
</file>

<file path=ppt/tags/tag288.xml><?xml version="1.0" encoding="utf-8"?>
<p:tagLst xmlns:a="http://schemas.openxmlformats.org/drawingml/2006/main" xmlns:r="http://schemas.openxmlformats.org/officeDocument/2006/relationships" xmlns:p="http://schemas.openxmlformats.org/presentationml/2006/main">
  <p:tag name="KSO_WM_UNIT_LINE_FORE_SCHEMECOLOR_INDEX_BRIGHTNESS" val="-0.5"/>
  <p:tag name="KSO_WM_UNIT_LINE_FORE_SCHEMECOLOR_INDEX" val="14"/>
  <p:tag name="KSO_WM_UNIT_LINE_FILL_TYPE" val="2"/>
</p:tagLst>
</file>

<file path=ppt/tags/tag289.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6"/>
  <p:tag name="KSO_WM_UNIT_LINE_FILL_TYPE" val="2"/>
  <p:tag name="KSO_WM_UNIT_TEXT_FILL_FORE_SCHEMECOLOR_INDEX_BRIGHTNESS" val="0"/>
  <p:tag name="KSO_WM_UNIT_TEXT_FILL_FORE_SCHEMECOLOR_INDEX" val="13"/>
  <p:tag name="KSO_WM_UNIT_TEXT_FILL_TYPE" val="1"/>
</p:tagLst>
</file>

<file path=ppt/tags/tag29.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290.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291.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4"/>
  <p:tag name="KSO_WM_UNIT_TEXT_FILL_TYPE" val="1"/>
</p:tagLst>
</file>

<file path=ppt/tags/tag292.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9"/>
  <p:tag name="KSO_WM_UNIT_FILL_FORE_SCHEMECOLOR_INDEX_1_POS" val="0"/>
  <p:tag name="KSO_WM_UNIT_FILL_FORE_SCHEMECOLOR_INDEX_1_TRANS" val="0"/>
  <p:tag name="KSO_WM_UNIT_FILL_FORE_SCHEMECOLOR_INDEX_2_BRIGHTNESS" val="0.05"/>
  <p:tag name="KSO_WM_UNIT_FILL_FORE_SCHEMECOLOR_INDEX_2" val="9"/>
  <p:tag name="KSO_WM_UNIT_FILL_FORE_SCHEMECOLOR_INDEX_2_POS" val="0.5"/>
  <p:tag name="KSO_WM_UNIT_FILL_FORE_SCHEMECOLOR_INDEX_2_TRANS" val="0"/>
  <p:tag name="KSO_WM_UNIT_FILL_FORE_SCHEMECOLOR_INDEX_3_BRIGHTNESS" val="0.05"/>
  <p:tag name="KSO_WM_UNIT_FILL_FORE_SCHEMECOLOR_INDEX_3" val="9"/>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9"/>
  <p:tag name="KSO_WM_UNIT_LINE_FILL_TYPE" val="2"/>
</p:tagLst>
</file>

<file path=ppt/tags/tag293.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9"/>
  <p:tag name="KSO_WM_UNIT_FILL_FORE_SCHEMECOLOR_INDEX_1_POS" val="0"/>
  <p:tag name="KSO_WM_UNIT_FILL_FORE_SCHEMECOLOR_INDEX_1_TRANS" val="0"/>
  <p:tag name="KSO_WM_UNIT_FILL_FORE_SCHEMECOLOR_INDEX_2_BRIGHTNESS" val="0.05"/>
  <p:tag name="KSO_WM_UNIT_FILL_FORE_SCHEMECOLOR_INDEX_2" val="9"/>
  <p:tag name="KSO_WM_UNIT_FILL_FORE_SCHEMECOLOR_INDEX_2_POS" val="0.5"/>
  <p:tag name="KSO_WM_UNIT_FILL_FORE_SCHEMECOLOR_INDEX_2_TRANS" val="0"/>
  <p:tag name="KSO_WM_UNIT_FILL_FORE_SCHEMECOLOR_INDEX_3_BRIGHTNESS" val="0.05"/>
  <p:tag name="KSO_WM_UNIT_FILL_FORE_SCHEMECOLOR_INDEX_3" val="9"/>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9"/>
  <p:tag name="KSO_WM_UNIT_LINE_FILL_TYPE" val="2"/>
</p:tagLst>
</file>

<file path=ppt/tags/tag294.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9"/>
  <p:tag name="KSO_WM_UNIT_FILL_FORE_SCHEMECOLOR_INDEX_1_POS" val="0"/>
  <p:tag name="KSO_WM_UNIT_FILL_FORE_SCHEMECOLOR_INDEX_1_TRANS" val="0"/>
  <p:tag name="KSO_WM_UNIT_FILL_FORE_SCHEMECOLOR_INDEX_2_BRIGHTNESS" val="0.05"/>
  <p:tag name="KSO_WM_UNIT_FILL_FORE_SCHEMECOLOR_INDEX_2" val="9"/>
  <p:tag name="KSO_WM_UNIT_FILL_FORE_SCHEMECOLOR_INDEX_2_POS" val="0.5"/>
  <p:tag name="KSO_WM_UNIT_FILL_FORE_SCHEMECOLOR_INDEX_2_TRANS" val="0"/>
  <p:tag name="KSO_WM_UNIT_FILL_FORE_SCHEMECOLOR_INDEX_3_BRIGHTNESS" val="0.05"/>
  <p:tag name="KSO_WM_UNIT_FILL_FORE_SCHEMECOLOR_INDEX_3" val="9"/>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9"/>
  <p:tag name="KSO_WM_UNIT_LINE_FILL_TYPE" val="2"/>
</p:tagLst>
</file>

<file path=ppt/tags/tag295.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9"/>
  <p:tag name="KSO_WM_UNIT_FILL_FORE_SCHEMECOLOR_INDEX_1_POS" val="0"/>
  <p:tag name="KSO_WM_UNIT_FILL_FORE_SCHEMECOLOR_INDEX_1_TRANS" val="0"/>
  <p:tag name="KSO_WM_UNIT_FILL_FORE_SCHEMECOLOR_INDEX_2_BRIGHTNESS" val="0.05"/>
  <p:tag name="KSO_WM_UNIT_FILL_FORE_SCHEMECOLOR_INDEX_2" val="9"/>
  <p:tag name="KSO_WM_UNIT_FILL_FORE_SCHEMECOLOR_INDEX_2_POS" val="0.5"/>
  <p:tag name="KSO_WM_UNIT_FILL_FORE_SCHEMECOLOR_INDEX_2_TRANS" val="0"/>
  <p:tag name="KSO_WM_UNIT_FILL_FORE_SCHEMECOLOR_INDEX_3_BRIGHTNESS" val="0.05"/>
  <p:tag name="KSO_WM_UNIT_FILL_FORE_SCHEMECOLOR_INDEX_3" val="9"/>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9"/>
  <p:tag name="KSO_WM_UNIT_LINE_FILL_TYPE" val="2"/>
</p:tagLst>
</file>

<file path=ppt/tags/tag296.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10"/>
  <p:tag name="KSO_WM_UNIT_FILL_FORE_SCHEMECOLOR_INDEX_1_POS" val="0"/>
  <p:tag name="KSO_WM_UNIT_FILL_FORE_SCHEMECOLOR_INDEX_1_TRANS" val="0"/>
  <p:tag name="KSO_WM_UNIT_FILL_FORE_SCHEMECOLOR_INDEX_2_BRIGHTNESS" val="0.05"/>
  <p:tag name="KSO_WM_UNIT_FILL_FORE_SCHEMECOLOR_INDEX_2" val="10"/>
  <p:tag name="KSO_WM_UNIT_FILL_FORE_SCHEMECOLOR_INDEX_2_POS" val="0.5"/>
  <p:tag name="KSO_WM_UNIT_FILL_FORE_SCHEMECOLOR_INDEX_2_TRANS" val="0"/>
  <p:tag name="KSO_WM_UNIT_FILL_FORE_SCHEMECOLOR_INDEX_3_BRIGHTNESS" val="0.05"/>
  <p:tag name="KSO_WM_UNIT_FILL_FORE_SCHEMECOLOR_INDEX_3" val="10"/>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10"/>
  <p:tag name="KSO_WM_UNIT_LINE_FILL_TYPE" val="2"/>
</p:tagLst>
</file>

<file path=ppt/tags/tag297.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9"/>
  <p:tag name="KSO_WM_UNIT_FILL_FORE_SCHEMECOLOR_INDEX_1_POS" val="0"/>
  <p:tag name="KSO_WM_UNIT_FILL_FORE_SCHEMECOLOR_INDEX_1_TRANS" val="0"/>
  <p:tag name="KSO_WM_UNIT_FILL_FORE_SCHEMECOLOR_INDEX_2_BRIGHTNESS" val="0.05"/>
  <p:tag name="KSO_WM_UNIT_FILL_FORE_SCHEMECOLOR_INDEX_2" val="9"/>
  <p:tag name="KSO_WM_UNIT_FILL_FORE_SCHEMECOLOR_INDEX_2_POS" val="0.5"/>
  <p:tag name="KSO_WM_UNIT_FILL_FORE_SCHEMECOLOR_INDEX_2_TRANS" val="0"/>
  <p:tag name="KSO_WM_UNIT_FILL_FORE_SCHEMECOLOR_INDEX_3_BRIGHTNESS" val="0.05"/>
  <p:tag name="KSO_WM_UNIT_FILL_FORE_SCHEMECOLOR_INDEX_3" val="9"/>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9"/>
  <p:tag name="KSO_WM_UNIT_LINE_FILL_TYPE" val="2"/>
</p:tagLst>
</file>

<file path=ppt/tags/tag298.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299.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3.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5"/>
  <p:tag name="KSO_WM_UNIT_LINE_FILL_TYPE" val="2"/>
</p:tagLst>
</file>

<file path=ppt/tags/tag30.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9"/>
  <p:tag name="KSO_WM_UNIT_FILL_FORE_SCHEMECOLOR_INDEX_1_POS" val="0"/>
  <p:tag name="KSO_WM_UNIT_FILL_FORE_SCHEMECOLOR_INDEX_1_TRANS" val="0"/>
  <p:tag name="KSO_WM_UNIT_FILL_FORE_SCHEMECOLOR_INDEX_2_BRIGHTNESS" val="0.05"/>
  <p:tag name="KSO_WM_UNIT_FILL_FORE_SCHEMECOLOR_INDEX_2" val="9"/>
  <p:tag name="KSO_WM_UNIT_FILL_FORE_SCHEMECOLOR_INDEX_2_POS" val="0.5"/>
  <p:tag name="KSO_WM_UNIT_FILL_FORE_SCHEMECOLOR_INDEX_2_TRANS" val="0"/>
  <p:tag name="KSO_WM_UNIT_FILL_FORE_SCHEMECOLOR_INDEX_3_BRIGHTNESS" val="0.05"/>
  <p:tag name="KSO_WM_UNIT_FILL_FORE_SCHEMECOLOR_INDEX_3" val="9"/>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9"/>
  <p:tag name="KSO_WM_UNIT_LINE_FILL_TYPE" val="2"/>
</p:tagLst>
</file>

<file path=ppt/tags/tag300.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301.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302.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303.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304.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305.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306.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9"/>
  <p:tag name="KSO_WM_UNIT_FILL_FORE_SCHEMECOLOR_INDEX_1_POS" val="0"/>
  <p:tag name="KSO_WM_UNIT_FILL_FORE_SCHEMECOLOR_INDEX_1_TRANS" val="0"/>
  <p:tag name="KSO_WM_UNIT_FILL_FORE_SCHEMECOLOR_INDEX_2_BRIGHTNESS" val="0.05"/>
  <p:tag name="KSO_WM_UNIT_FILL_FORE_SCHEMECOLOR_INDEX_2" val="9"/>
  <p:tag name="KSO_WM_UNIT_FILL_FORE_SCHEMECOLOR_INDEX_2_POS" val="0.5"/>
  <p:tag name="KSO_WM_UNIT_FILL_FORE_SCHEMECOLOR_INDEX_2_TRANS" val="0"/>
  <p:tag name="KSO_WM_UNIT_FILL_FORE_SCHEMECOLOR_INDEX_3_BRIGHTNESS" val="0.05"/>
  <p:tag name="KSO_WM_UNIT_FILL_FORE_SCHEMECOLOR_INDEX_3" val="9"/>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9"/>
  <p:tag name="KSO_WM_UNIT_LINE_FILL_TYPE" val="2"/>
</p:tagLst>
</file>

<file path=ppt/tags/tag307.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9"/>
  <p:tag name="KSO_WM_UNIT_FILL_FORE_SCHEMECOLOR_INDEX_1_POS" val="0"/>
  <p:tag name="KSO_WM_UNIT_FILL_FORE_SCHEMECOLOR_INDEX_1_TRANS" val="0"/>
  <p:tag name="KSO_WM_UNIT_FILL_FORE_SCHEMECOLOR_INDEX_2_BRIGHTNESS" val="0.05"/>
  <p:tag name="KSO_WM_UNIT_FILL_FORE_SCHEMECOLOR_INDEX_2" val="9"/>
  <p:tag name="KSO_WM_UNIT_FILL_FORE_SCHEMECOLOR_INDEX_2_POS" val="0.5"/>
  <p:tag name="KSO_WM_UNIT_FILL_FORE_SCHEMECOLOR_INDEX_2_TRANS" val="0"/>
  <p:tag name="KSO_WM_UNIT_FILL_FORE_SCHEMECOLOR_INDEX_3_BRIGHTNESS" val="0.05"/>
  <p:tag name="KSO_WM_UNIT_FILL_FORE_SCHEMECOLOR_INDEX_3" val="9"/>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9"/>
  <p:tag name="KSO_WM_UNIT_LINE_FILL_TYPE" val="2"/>
</p:tagLst>
</file>

<file path=ppt/tags/tag308.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9"/>
  <p:tag name="KSO_WM_UNIT_FILL_FORE_SCHEMECOLOR_INDEX_1_POS" val="0"/>
  <p:tag name="KSO_WM_UNIT_FILL_FORE_SCHEMECOLOR_INDEX_1_TRANS" val="0"/>
  <p:tag name="KSO_WM_UNIT_FILL_FORE_SCHEMECOLOR_INDEX_2_BRIGHTNESS" val="0.05"/>
  <p:tag name="KSO_WM_UNIT_FILL_FORE_SCHEMECOLOR_INDEX_2" val="9"/>
  <p:tag name="KSO_WM_UNIT_FILL_FORE_SCHEMECOLOR_INDEX_2_POS" val="0.5"/>
  <p:tag name="KSO_WM_UNIT_FILL_FORE_SCHEMECOLOR_INDEX_2_TRANS" val="0"/>
  <p:tag name="KSO_WM_UNIT_FILL_FORE_SCHEMECOLOR_INDEX_3_BRIGHTNESS" val="0.05"/>
  <p:tag name="KSO_WM_UNIT_FILL_FORE_SCHEMECOLOR_INDEX_3" val="9"/>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9"/>
  <p:tag name="KSO_WM_UNIT_LINE_FILL_TYPE" val="2"/>
</p:tagLst>
</file>

<file path=ppt/tags/tag309.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9"/>
  <p:tag name="KSO_WM_UNIT_FILL_FORE_SCHEMECOLOR_INDEX_1_POS" val="0"/>
  <p:tag name="KSO_WM_UNIT_FILL_FORE_SCHEMECOLOR_INDEX_1_TRANS" val="0"/>
  <p:tag name="KSO_WM_UNIT_FILL_FORE_SCHEMECOLOR_INDEX_2_BRIGHTNESS" val="0.05"/>
  <p:tag name="KSO_WM_UNIT_FILL_FORE_SCHEMECOLOR_INDEX_2" val="9"/>
  <p:tag name="KSO_WM_UNIT_FILL_FORE_SCHEMECOLOR_INDEX_2_POS" val="0.5"/>
  <p:tag name="KSO_WM_UNIT_FILL_FORE_SCHEMECOLOR_INDEX_2_TRANS" val="0"/>
  <p:tag name="KSO_WM_UNIT_FILL_FORE_SCHEMECOLOR_INDEX_3_BRIGHTNESS" val="0.05"/>
  <p:tag name="KSO_WM_UNIT_FILL_FORE_SCHEMECOLOR_INDEX_3" val="9"/>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9"/>
  <p:tag name="KSO_WM_UNIT_LINE_FILL_TYPE" val="2"/>
</p:tagLst>
</file>

<file path=ppt/tags/tag31.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9"/>
  <p:tag name="KSO_WM_UNIT_FILL_FORE_SCHEMECOLOR_INDEX_1_POS" val="0"/>
  <p:tag name="KSO_WM_UNIT_FILL_FORE_SCHEMECOLOR_INDEX_1_TRANS" val="0"/>
  <p:tag name="KSO_WM_UNIT_FILL_FORE_SCHEMECOLOR_INDEX_2_BRIGHTNESS" val="0.05"/>
  <p:tag name="KSO_WM_UNIT_FILL_FORE_SCHEMECOLOR_INDEX_2" val="9"/>
  <p:tag name="KSO_WM_UNIT_FILL_FORE_SCHEMECOLOR_INDEX_2_POS" val="0.5"/>
  <p:tag name="KSO_WM_UNIT_FILL_FORE_SCHEMECOLOR_INDEX_2_TRANS" val="0"/>
  <p:tag name="KSO_WM_UNIT_FILL_FORE_SCHEMECOLOR_INDEX_3_BRIGHTNESS" val="0.05"/>
  <p:tag name="KSO_WM_UNIT_FILL_FORE_SCHEMECOLOR_INDEX_3" val="9"/>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9"/>
  <p:tag name="KSO_WM_UNIT_LINE_FILL_TYPE" val="2"/>
</p:tagLst>
</file>

<file path=ppt/tags/tag310.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10"/>
  <p:tag name="KSO_WM_UNIT_FILL_FORE_SCHEMECOLOR_INDEX_1_POS" val="0"/>
  <p:tag name="KSO_WM_UNIT_FILL_FORE_SCHEMECOLOR_INDEX_1_TRANS" val="0"/>
  <p:tag name="KSO_WM_UNIT_FILL_FORE_SCHEMECOLOR_INDEX_2_BRIGHTNESS" val="0.05"/>
  <p:tag name="KSO_WM_UNIT_FILL_FORE_SCHEMECOLOR_INDEX_2" val="10"/>
  <p:tag name="KSO_WM_UNIT_FILL_FORE_SCHEMECOLOR_INDEX_2_POS" val="0.5"/>
  <p:tag name="KSO_WM_UNIT_FILL_FORE_SCHEMECOLOR_INDEX_2_TRANS" val="0"/>
  <p:tag name="KSO_WM_UNIT_FILL_FORE_SCHEMECOLOR_INDEX_3_BRIGHTNESS" val="0.05"/>
  <p:tag name="KSO_WM_UNIT_FILL_FORE_SCHEMECOLOR_INDEX_3" val="10"/>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10"/>
  <p:tag name="KSO_WM_UNIT_LINE_FILL_TYPE" val="2"/>
</p:tagLst>
</file>

<file path=ppt/tags/tag311.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9"/>
  <p:tag name="KSO_WM_UNIT_FILL_FORE_SCHEMECOLOR_INDEX_1_POS" val="0"/>
  <p:tag name="KSO_WM_UNIT_FILL_FORE_SCHEMECOLOR_INDEX_1_TRANS" val="0"/>
  <p:tag name="KSO_WM_UNIT_FILL_FORE_SCHEMECOLOR_INDEX_2_BRIGHTNESS" val="0.05"/>
  <p:tag name="KSO_WM_UNIT_FILL_FORE_SCHEMECOLOR_INDEX_2" val="9"/>
  <p:tag name="KSO_WM_UNIT_FILL_FORE_SCHEMECOLOR_INDEX_2_POS" val="0.5"/>
  <p:tag name="KSO_WM_UNIT_FILL_FORE_SCHEMECOLOR_INDEX_2_TRANS" val="0"/>
  <p:tag name="KSO_WM_UNIT_FILL_FORE_SCHEMECOLOR_INDEX_3_BRIGHTNESS" val="0.05"/>
  <p:tag name="KSO_WM_UNIT_FILL_FORE_SCHEMECOLOR_INDEX_3" val="9"/>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9"/>
  <p:tag name="KSO_WM_UNIT_LINE_FILL_TYPE" val="2"/>
</p:tagLst>
</file>

<file path=ppt/tags/tag312.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313.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314.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315.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316.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317.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318.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319.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32.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10"/>
  <p:tag name="KSO_WM_UNIT_FILL_FORE_SCHEMECOLOR_INDEX_1_POS" val="0"/>
  <p:tag name="KSO_WM_UNIT_FILL_FORE_SCHEMECOLOR_INDEX_1_TRANS" val="0"/>
  <p:tag name="KSO_WM_UNIT_FILL_FORE_SCHEMECOLOR_INDEX_2_BRIGHTNESS" val="0.05"/>
  <p:tag name="KSO_WM_UNIT_FILL_FORE_SCHEMECOLOR_INDEX_2" val="10"/>
  <p:tag name="KSO_WM_UNIT_FILL_FORE_SCHEMECOLOR_INDEX_2_POS" val="0.5"/>
  <p:tag name="KSO_WM_UNIT_FILL_FORE_SCHEMECOLOR_INDEX_2_TRANS" val="0"/>
  <p:tag name="KSO_WM_UNIT_FILL_FORE_SCHEMECOLOR_INDEX_3_BRIGHTNESS" val="0.05"/>
  <p:tag name="KSO_WM_UNIT_FILL_FORE_SCHEMECOLOR_INDEX_3" val="10"/>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10"/>
  <p:tag name="KSO_WM_UNIT_LINE_FILL_TYPE" val="2"/>
</p:tagLst>
</file>

<file path=ppt/tags/tag320.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321.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322.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323.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4"/>
  <p:tag name="KSO_WM_UNIT_TEXT_FILL_TYPE" val="1"/>
</p:tagLst>
</file>

<file path=ppt/tags/tag324.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7"/>
  <p:tag name="KSO_WM_UNIT_FILL_FORE_SCHEMECOLOR_INDEX_1_POS" val="0"/>
  <p:tag name="KSO_WM_UNIT_FILL_FORE_SCHEMECOLOR_INDEX_1_TRANS" val="0"/>
  <p:tag name="KSO_WM_UNIT_FILL_FORE_SCHEMECOLOR_INDEX_2_BRIGHTNESS" val="0.05"/>
  <p:tag name="KSO_WM_UNIT_FILL_FORE_SCHEMECOLOR_INDEX_2" val="7"/>
  <p:tag name="KSO_WM_UNIT_FILL_FORE_SCHEMECOLOR_INDEX_2_POS" val="0.5"/>
  <p:tag name="KSO_WM_UNIT_FILL_FORE_SCHEMECOLOR_INDEX_2_TRANS" val="0"/>
  <p:tag name="KSO_WM_UNIT_FILL_FORE_SCHEMECOLOR_INDEX_3_BRIGHTNESS" val="0.05"/>
  <p:tag name="KSO_WM_UNIT_FILL_FORE_SCHEMECOLOR_INDEX_3" val="7"/>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7"/>
  <p:tag name="KSO_WM_UNIT_LINE_FILL_TYPE" val="2"/>
</p:tagLst>
</file>

<file path=ppt/tags/tag325.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7"/>
  <p:tag name="KSO_WM_UNIT_FILL_FORE_SCHEMECOLOR_INDEX_1_POS" val="0"/>
  <p:tag name="KSO_WM_UNIT_FILL_FORE_SCHEMECOLOR_INDEX_1_TRANS" val="0"/>
  <p:tag name="KSO_WM_UNIT_FILL_FORE_SCHEMECOLOR_INDEX_2_BRIGHTNESS" val="0.05"/>
  <p:tag name="KSO_WM_UNIT_FILL_FORE_SCHEMECOLOR_INDEX_2" val="7"/>
  <p:tag name="KSO_WM_UNIT_FILL_FORE_SCHEMECOLOR_INDEX_2_POS" val="0.5"/>
  <p:tag name="KSO_WM_UNIT_FILL_FORE_SCHEMECOLOR_INDEX_2_TRANS" val="0"/>
  <p:tag name="KSO_WM_UNIT_FILL_FORE_SCHEMECOLOR_INDEX_3_BRIGHTNESS" val="0.05"/>
  <p:tag name="KSO_WM_UNIT_FILL_FORE_SCHEMECOLOR_INDEX_3" val="7"/>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7"/>
  <p:tag name="KSO_WM_UNIT_LINE_FILL_TYPE" val="2"/>
</p:tagLst>
</file>

<file path=ppt/tags/tag326.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327.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328.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329.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7"/>
  <p:tag name="KSO_WM_UNIT_FILL_FORE_SCHEMECOLOR_INDEX_1_POS" val="0"/>
  <p:tag name="KSO_WM_UNIT_FILL_FORE_SCHEMECOLOR_INDEX_1_TRANS" val="0"/>
  <p:tag name="KSO_WM_UNIT_FILL_FORE_SCHEMECOLOR_INDEX_2_BRIGHTNESS" val="0.05"/>
  <p:tag name="KSO_WM_UNIT_FILL_FORE_SCHEMECOLOR_INDEX_2" val="7"/>
  <p:tag name="KSO_WM_UNIT_FILL_FORE_SCHEMECOLOR_INDEX_2_POS" val="0.5"/>
  <p:tag name="KSO_WM_UNIT_FILL_FORE_SCHEMECOLOR_INDEX_2_TRANS" val="0"/>
  <p:tag name="KSO_WM_UNIT_FILL_FORE_SCHEMECOLOR_INDEX_3_BRIGHTNESS" val="0.05"/>
  <p:tag name="KSO_WM_UNIT_FILL_FORE_SCHEMECOLOR_INDEX_3" val="7"/>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7"/>
  <p:tag name="KSO_WM_UNIT_LINE_FILL_TYPE" val="2"/>
</p:tagLst>
</file>

<file path=ppt/tags/tag33.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9"/>
  <p:tag name="KSO_WM_UNIT_FILL_FORE_SCHEMECOLOR_INDEX_1_POS" val="0"/>
  <p:tag name="KSO_WM_UNIT_FILL_FORE_SCHEMECOLOR_INDEX_1_TRANS" val="0"/>
  <p:tag name="KSO_WM_UNIT_FILL_FORE_SCHEMECOLOR_INDEX_2_BRIGHTNESS" val="0.05"/>
  <p:tag name="KSO_WM_UNIT_FILL_FORE_SCHEMECOLOR_INDEX_2" val="9"/>
  <p:tag name="KSO_WM_UNIT_FILL_FORE_SCHEMECOLOR_INDEX_2_POS" val="0.5"/>
  <p:tag name="KSO_WM_UNIT_FILL_FORE_SCHEMECOLOR_INDEX_2_TRANS" val="0"/>
  <p:tag name="KSO_WM_UNIT_FILL_FORE_SCHEMECOLOR_INDEX_3_BRIGHTNESS" val="0.05"/>
  <p:tag name="KSO_WM_UNIT_FILL_FORE_SCHEMECOLOR_INDEX_3" val="9"/>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9"/>
  <p:tag name="KSO_WM_UNIT_LINE_FILL_TYPE" val="2"/>
</p:tagLst>
</file>

<file path=ppt/tags/tag330.xml><?xml version="1.0" encoding="utf-8"?>
<p:tagLst xmlns:a="http://schemas.openxmlformats.org/drawingml/2006/main" xmlns:r="http://schemas.openxmlformats.org/officeDocument/2006/relationships" xmlns:p="http://schemas.openxmlformats.org/presentationml/2006/main">
  <p:tag name="KSO_WM_UNIT_LINE_FORE_SCHEMECOLOR_INDEX_BRIGHTNESS" val="-0.5"/>
  <p:tag name="KSO_WM_UNIT_LINE_FORE_SCHEMECOLOR_INDEX" val="14"/>
  <p:tag name="KSO_WM_UNIT_LINE_FILL_TYPE" val="2"/>
</p:tagLst>
</file>

<file path=ppt/tags/tag331.xml><?xml version="1.0" encoding="utf-8"?>
<p:tagLst xmlns:a="http://schemas.openxmlformats.org/drawingml/2006/main" xmlns:r="http://schemas.openxmlformats.org/officeDocument/2006/relationships" xmlns:p="http://schemas.openxmlformats.org/presentationml/2006/main">
  <p:tag name="KSO_WM_UNIT_LINE_FORE_SCHEMECOLOR_INDEX_BRIGHTNESS" val="-0.5"/>
  <p:tag name="KSO_WM_UNIT_LINE_FORE_SCHEMECOLOR_INDEX" val="14"/>
  <p:tag name="KSO_WM_UNIT_LINE_FILL_TYPE" val="2"/>
</p:tagLst>
</file>

<file path=ppt/tags/tag332.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2"/>
  <p:tag name="KSO_WM_UNIT_FILL_TYPE" val="1"/>
</p:tagLst>
</file>

<file path=ppt/tags/tag333.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6"/>
  <p:tag name="KSO_WM_UNIT_LINE_FILL_TYPE" val="2"/>
  <p:tag name="KSO_WM_UNIT_TEXT_FILL_FORE_SCHEMECOLOR_INDEX_BRIGHTNESS" val="0"/>
  <p:tag name="KSO_WM_UNIT_TEXT_FILL_FORE_SCHEMECOLOR_INDEX" val="2"/>
  <p:tag name="KSO_WM_UNIT_TEXT_FILL_TYPE" val="1"/>
</p:tagLst>
</file>

<file path=ppt/tags/tag334.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9"/>
  <p:tag name="KSO_WM_UNIT_FILL_FORE_SCHEMECOLOR_INDEX_1_POS" val="0"/>
  <p:tag name="KSO_WM_UNIT_FILL_FORE_SCHEMECOLOR_INDEX_1_TRANS" val="0"/>
  <p:tag name="KSO_WM_UNIT_FILL_FORE_SCHEMECOLOR_INDEX_2_BRIGHTNESS" val="0.05"/>
  <p:tag name="KSO_WM_UNIT_FILL_FORE_SCHEMECOLOR_INDEX_2" val="9"/>
  <p:tag name="KSO_WM_UNIT_FILL_FORE_SCHEMECOLOR_INDEX_2_POS" val="0.5"/>
  <p:tag name="KSO_WM_UNIT_FILL_FORE_SCHEMECOLOR_INDEX_2_TRANS" val="0"/>
  <p:tag name="KSO_WM_UNIT_FILL_FORE_SCHEMECOLOR_INDEX_3_BRIGHTNESS" val="0.05"/>
  <p:tag name="KSO_WM_UNIT_FILL_FORE_SCHEMECOLOR_INDEX_3" val="9"/>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9"/>
  <p:tag name="KSO_WM_UNIT_LINE_FILL_TYPE" val="2"/>
</p:tagLst>
</file>

<file path=ppt/tags/tag335.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9"/>
  <p:tag name="KSO_WM_UNIT_FILL_FORE_SCHEMECOLOR_INDEX_1_POS" val="0"/>
  <p:tag name="KSO_WM_UNIT_FILL_FORE_SCHEMECOLOR_INDEX_1_TRANS" val="0"/>
  <p:tag name="KSO_WM_UNIT_FILL_FORE_SCHEMECOLOR_INDEX_2_BRIGHTNESS" val="0.05"/>
  <p:tag name="KSO_WM_UNIT_FILL_FORE_SCHEMECOLOR_INDEX_2" val="9"/>
  <p:tag name="KSO_WM_UNIT_FILL_FORE_SCHEMECOLOR_INDEX_2_POS" val="0.5"/>
  <p:tag name="KSO_WM_UNIT_FILL_FORE_SCHEMECOLOR_INDEX_2_TRANS" val="0"/>
  <p:tag name="KSO_WM_UNIT_FILL_FORE_SCHEMECOLOR_INDEX_3_BRIGHTNESS" val="0.05"/>
  <p:tag name="KSO_WM_UNIT_FILL_FORE_SCHEMECOLOR_INDEX_3" val="9"/>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9"/>
  <p:tag name="KSO_WM_UNIT_LINE_FILL_TYPE" val="2"/>
</p:tagLst>
</file>

<file path=ppt/tags/tag336.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9"/>
  <p:tag name="KSO_WM_UNIT_FILL_FORE_SCHEMECOLOR_INDEX_1_POS" val="0"/>
  <p:tag name="KSO_WM_UNIT_FILL_FORE_SCHEMECOLOR_INDEX_1_TRANS" val="0"/>
  <p:tag name="KSO_WM_UNIT_FILL_FORE_SCHEMECOLOR_INDEX_2_BRIGHTNESS" val="0.05"/>
  <p:tag name="KSO_WM_UNIT_FILL_FORE_SCHEMECOLOR_INDEX_2" val="9"/>
  <p:tag name="KSO_WM_UNIT_FILL_FORE_SCHEMECOLOR_INDEX_2_POS" val="0.5"/>
  <p:tag name="KSO_WM_UNIT_FILL_FORE_SCHEMECOLOR_INDEX_2_TRANS" val="0"/>
  <p:tag name="KSO_WM_UNIT_FILL_FORE_SCHEMECOLOR_INDEX_3_BRIGHTNESS" val="0.05"/>
  <p:tag name="KSO_WM_UNIT_FILL_FORE_SCHEMECOLOR_INDEX_3" val="9"/>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9"/>
  <p:tag name="KSO_WM_UNIT_LINE_FILL_TYPE" val="2"/>
</p:tagLst>
</file>

<file path=ppt/tags/tag337.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9"/>
  <p:tag name="KSO_WM_UNIT_FILL_FORE_SCHEMECOLOR_INDEX_1_POS" val="0"/>
  <p:tag name="KSO_WM_UNIT_FILL_FORE_SCHEMECOLOR_INDEX_1_TRANS" val="0"/>
  <p:tag name="KSO_WM_UNIT_FILL_FORE_SCHEMECOLOR_INDEX_2_BRIGHTNESS" val="0.05"/>
  <p:tag name="KSO_WM_UNIT_FILL_FORE_SCHEMECOLOR_INDEX_2" val="9"/>
  <p:tag name="KSO_WM_UNIT_FILL_FORE_SCHEMECOLOR_INDEX_2_POS" val="0.5"/>
  <p:tag name="KSO_WM_UNIT_FILL_FORE_SCHEMECOLOR_INDEX_2_TRANS" val="0"/>
  <p:tag name="KSO_WM_UNIT_FILL_FORE_SCHEMECOLOR_INDEX_3_BRIGHTNESS" val="0.05"/>
  <p:tag name="KSO_WM_UNIT_FILL_FORE_SCHEMECOLOR_INDEX_3" val="9"/>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9"/>
  <p:tag name="KSO_WM_UNIT_LINE_FILL_TYPE" val="2"/>
</p:tagLst>
</file>

<file path=ppt/tags/tag338.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10"/>
  <p:tag name="KSO_WM_UNIT_FILL_FORE_SCHEMECOLOR_INDEX_1_POS" val="0"/>
  <p:tag name="KSO_WM_UNIT_FILL_FORE_SCHEMECOLOR_INDEX_1_TRANS" val="0"/>
  <p:tag name="KSO_WM_UNIT_FILL_FORE_SCHEMECOLOR_INDEX_2_BRIGHTNESS" val="0.05"/>
  <p:tag name="KSO_WM_UNIT_FILL_FORE_SCHEMECOLOR_INDEX_2" val="10"/>
  <p:tag name="KSO_WM_UNIT_FILL_FORE_SCHEMECOLOR_INDEX_2_POS" val="0.5"/>
  <p:tag name="KSO_WM_UNIT_FILL_FORE_SCHEMECOLOR_INDEX_2_TRANS" val="0"/>
  <p:tag name="KSO_WM_UNIT_FILL_FORE_SCHEMECOLOR_INDEX_3_BRIGHTNESS" val="0.05"/>
  <p:tag name="KSO_WM_UNIT_FILL_FORE_SCHEMECOLOR_INDEX_3" val="10"/>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10"/>
  <p:tag name="KSO_WM_UNIT_LINE_FILL_TYPE" val="2"/>
</p:tagLst>
</file>

<file path=ppt/tags/tag339.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9"/>
  <p:tag name="KSO_WM_UNIT_FILL_FORE_SCHEMECOLOR_INDEX_1_POS" val="0"/>
  <p:tag name="KSO_WM_UNIT_FILL_FORE_SCHEMECOLOR_INDEX_1_TRANS" val="0"/>
  <p:tag name="KSO_WM_UNIT_FILL_FORE_SCHEMECOLOR_INDEX_2_BRIGHTNESS" val="0.05"/>
  <p:tag name="KSO_WM_UNIT_FILL_FORE_SCHEMECOLOR_INDEX_2" val="9"/>
  <p:tag name="KSO_WM_UNIT_FILL_FORE_SCHEMECOLOR_INDEX_2_POS" val="0.5"/>
  <p:tag name="KSO_WM_UNIT_FILL_FORE_SCHEMECOLOR_INDEX_2_TRANS" val="0"/>
  <p:tag name="KSO_WM_UNIT_FILL_FORE_SCHEMECOLOR_INDEX_3_BRIGHTNESS" val="0.05"/>
  <p:tag name="KSO_WM_UNIT_FILL_FORE_SCHEMECOLOR_INDEX_3" val="9"/>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9"/>
  <p:tag name="KSO_WM_UNIT_LINE_FILL_TYPE" val="2"/>
</p:tagLst>
</file>

<file path=ppt/tags/tag34.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9"/>
  <p:tag name="KSO_WM_UNIT_FILL_FORE_SCHEMECOLOR_INDEX_1_POS" val="0"/>
  <p:tag name="KSO_WM_UNIT_FILL_FORE_SCHEMECOLOR_INDEX_1_TRANS" val="0"/>
  <p:tag name="KSO_WM_UNIT_FILL_FORE_SCHEMECOLOR_INDEX_2_BRIGHTNESS" val="0.05"/>
  <p:tag name="KSO_WM_UNIT_FILL_FORE_SCHEMECOLOR_INDEX_2" val="9"/>
  <p:tag name="KSO_WM_UNIT_FILL_FORE_SCHEMECOLOR_INDEX_2_POS" val="0.5"/>
  <p:tag name="KSO_WM_UNIT_FILL_FORE_SCHEMECOLOR_INDEX_2_TRANS" val="0"/>
  <p:tag name="KSO_WM_UNIT_FILL_FORE_SCHEMECOLOR_INDEX_3_BRIGHTNESS" val="0.05"/>
  <p:tag name="KSO_WM_UNIT_FILL_FORE_SCHEMECOLOR_INDEX_3" val="9"/>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9"/>
  <p:tag name="KSO_WM_UNIT_LINE_FILL_TYPE" val="2"/>
</p:tagLst>
</file>

<file path=ppt/tags/tag340.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3"/>
  <p:tag name="KSO_WM_UNIT_LINE_FILL_TYPE" val="2"/>
</p:tagLst>
</file>

<file path=ppt/tags/tag341.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342.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5"/>
  <p:tag name="KSO_WM_UNIT_LINE_FILL_TYPE" val="2"/>
</p:tagLst>
</file>

<file path=ppt/tags/tag343.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5"/>
  <p:tag name="KSO_WM_UNIT_LINE_FILL_TYPE" val="2"/>
</p:tagLst>
</file>

<file path=ppt/tags/tag344.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345.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346.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347.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3"/>
  <p:tag name="KSO_WM_UNIT_LINE_FILL_TYPE" val="2"/>
</p:tagLst>
</file>

<file path=ppt/tags/tag348.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3"/>
  <p:tag name="KSO_WM_UNIT_LINE_FILL_TYPE" val="2"/>
</p:tagLst>
</file>

<file path=ppt/tags/tag349.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35.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350.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4"/>
  <p:tag name="KSO_WM_UNIT_TEXT_FILL_TYPE" val="1"/>
</p:tagLst>
</file>

<file path=ppt/tags/tag351.xml><?xml version="1.0" encoding="utf-8"?>
<p:tagLst xmlns:a="http://schemas.openxmlformats.org/drawingml/2006/main" xmlns:r="http://schemas.openxmlformats.org/officeDocument/2006/relationships" xmlns:p="http://schemas.openxmlformats.org/presentationml/2006/main">
  <p:tag name="KSO_WM_UNIT_LINE_FORE_SCHEMECOLOR_INDEX_BRIGHTNESS" val="-0.5"/>
  <p:tag name="KSO_WM_UNIT_LINE_FORE_SCHEMECOLOR_INDEX" val="14"/>
  <p:tag name="KSO_WM_UNIT_LINE_FILL_TYPE" val="2"/>
</p:tagLst>
</file>

<file path=ppt/tags/tag352.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6"/>
  <p:tag name="KSO_WM_UNIT_LINE_FILL_TYPE" val="2"/>
  <p:tag name="KSO_WM_UNIT_TEXT_FILL_FORE_SCHEMECOLOR_INDEX_BRIGHTNESS" val="0"/>
  <p:tag name="KSO_WM_UNIT_TEXT_FILL_FORE_SCHEMECOLOR_INDEX" val="2"/>
  <p:tag name="KSO_WM_UNIT_TEXT_FILL_TYPE" val="1"/>
</p:tagLst>
</file>

<file path=ppt/tags/tag353.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2"/>
  <p:tag name="KSO_WM_UNIT_FILL_TYPE" val="1"/>
</p:tagLst>
</file>

<file path=ppt/tags/tag354.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6"/>
  <p:tag name="KSO_WM_UNIT_LINE_FILL_TYPE" val="2"/>
  <p:tag name="KSO_WM_UNIT_TEXT_FILL_FORE_SCHEMECOLOR_INDEX_BRIGHTNESS" val="0"/>
  <p:tag name="KSO_WM_UNIT_TEXT_FILL_FORE_SCHEMECOLOR_INDEX" val="2"/>
  <p:tag name="KSO_WM_UNIT_TEXT_FILL_TYPE" val="1"/>
</p:tagLst>
</file>

<file path=ppt/tags/tag355.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9"/>
  <p:tag name="KSO_WM_UNIT_FILL_FORE_SCHEMECOLOR_INDEX_1_POS" val="0"/>
  <p:tag name="KSO_WM_UNIT_FILL_FORE_SCHEMECOLOR_INDEX_1_TRANS" val="0"/>
  <p:tag name="KSO_WM_UNIT_FILL_FORE_SCHEMECOLOR_INDEX_2_BRIGHTNESS" val="0.05"/>
  <p:tag name="KSO_WM_UNIT_FILL_FORE_SCHEMECOLOR_INDEX_2" val="9"/>
  <p:tag name="KSO_WM_UNIT_FILL_FORE_SCHEMECOLOR_INDEX_2_POS" val="0.5"/>
  <p:tag name="KSO_WM_UNIT_FILL_FORE_SCHEMECOLOR_INDEX_2_TRANS" val="0"/>
  <p:tag name="KSO_WM_UNIT_FILL_FORE_SCHEMECOLOR_INDEX_3_BRIGHTNESS" val="0.05"/>
  <p:tag name="KSO_WM_UNIT_FILL_FORE_SCHEMECOLOR_INDEX_3" val="9"/>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9"/>
  <p:tag name="KSO_WM_UNIT_LINE_FILL_TYPE" val="2"/>
</p:tagLst>
</file>

<file path=ppt/tags/tag356.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9"/>
  <p:tag name="KSO_WM_UNIT_FILL_FORE_SCHEMECOLOR_INDEX_1_POS" val="0"/>
  <p:tag name="KSO_WM_UNIT_FILL_FORE_SCHEMECOLOR_INDEX_1_TRANS" val="0"/>
  <p:tag name="KSO_WM_UNIT_FILL_FORE_SCHEMECOLOR_INDEX_2_BRIGHTNESS" val="0.05"/>
  <p:tag name="KSO_WM_UNIT_FILL_FORE_SCHEMECOLOR_INDEX_2" val="9"/>
  <p:tag name="KSO_WM_UNIT_FILL_FORE_SCHEMECOLOR_INDEX_2_POS" val="0.5"/>
  <p:tag name="KSO_WM_UNIT_FILL_FORE_SCHEMECOLOR_INDEX_2_TRANS" val="0"/>
  <p:tag name="KSO_WM_UNIT_FILL_FORE_SCHEMECOLOR_INDEX_3_BRIGHTNESS" val="0.05"/>
  <p:tag name="KSO_WM_UNIT_FILL_FORE_SCHEMECOLOR_INDEX_3" val="9"/>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9"/>
  <p:tag name="KSO_WM_UNIT_LINE_FILL_TYPE" val="2"/>
</p:tagLst>
</file>

<file path=ppt/tags/tag357.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9"/>
  <p:tag name="KSO_WM_UNIT_FILL_FORE_SCHEMECOLOR_INDEX_1_POS" val="0"/>
  <p:tag name="KSO_WM_UNIT_FILL_FORE_SCHEMECOLOR_INDEX_1_TRANS" val="0"/>
  <p:tag name="KSO_WM_UNIT_FILL_FORE_SCHEMECOLOR_INDEX_2_BRIGHTNESS" val="0.05"/>
  <p:tag name="KSO_WM_UNIT_FILL_FORE_SCHEMECOLOR_INDEX_2" val="9"/>
  <p:tag name="KSO_WM_UNIT_FILL_FORE_SCHEMECOLOR_INDEX_2_POS" val="0.5"/>
  <p:tag name="KSO_WM_UNIT_FILL_FORE_SCHEMECOLOR_INDEX_2_TRANS" val="0"/>
  <p:tag name="KSO_WM_UNIT_FILL_FORE_SCHEMECOLOR_INDEX_3_BRIGHTNESS" val="0.05"/>
  <p:tag name="KSO_WM_UNIT_FILL_FORE_SCHEMECOLOR_INDEX_3" val="9"/>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9"/>
  <p:tag name="KSO_WM_UNIT_LINE_FILL_TYPE" val="2"/>
</p:tagLst>
</file>

<file path=ppt/tags/tag358.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9"/>
  <p:tag name="KSO_WM_UNIT_FILL_FORE_SCHEMECOLOR_INDEX_1_POS" val="0"/>
  <p:tag name="KSO_WM_UNIT_FILL_FORE_SCHEMECOLOR_INDEX_1_TRANS" val="0"/>
  <p:tag name="KSO_WM_UNIT_FILL_FORE_SCHEMECOLOR_INDEX_2_BRIGHTNESS" val="0.05"/>
  <p:tag name="KSO_WM_UNIT_FILL_FORE_SCHEMECOLOR_INDEX_2" val="9"/>
  <p:tag name="KSO_WM_UNIT_FILL_FORE_SCHEMECOLOR_INDEX_2_POS" val="0.5"/>
  <p:tag name="KSO_WM_UNIT_FILL_FORE_SCHEMECOLOR_INDEX_2_TRANS" val="0"/>
  <p:tag name="KSO_WM_UNIT_FILL_FORE_SCHEMECOLOR_INDEX_3_BRIGHTNESS" val="0.05"/>
  <p:tag name="KSO_WM_UNIT_FILL_FORE_SCHEMECOLOR_INDEX_3" val="9"/>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9"/>
  <p:tag name="KSO_WM_UNIT_LINE_FILL_TYPE" val="2"/>
</p:tagLst>
</file>

<file path=ppt/tags/tag359.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10"/>
  <p:tag name="KSO_WM_UNIT_FILL_FORE_SCHEMECOLOR_INDEX_1_POS" val="0"/>
  <p:tag name="KSO_WM_UNIT_FILL_FORE_SCHEMECOLOR_INDEX_1_TRANS" val="0"/>
  <p:tag name="KSO_WM_UNIT_FILL_FORE_SCHEMECOLOR_INDEX_2_BRIGHTNESS" val="0.05"/>
  <p:tag name="KSO_WM_UNIT_FILL_FORE_SCHEMECOLOR_INDEX_2" val="10"/>
  <p:tag name="KSO_WM_UNIT_FILL_FORE_SCHEMECOLOR_INDEX_2_POS" val="0.5"/>
  <p:tag name="KSO_WM_UNIT_FILL_FORE_SCHEMECOLOR_INDEX_2_TRANS" val="0"/>
  <p:tag name="KSO_WM_UNIT_FILL_FORE_SCHEMECOLOR_INDEX_3_BRIGHTNESS" val="0.05"/>
  <p:tag name="KSO_WM_UNIT_FILL_FORE_SCHEMECOLOR_INDEX_3" val="10"/>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10"/>
  <p:tag name="KSO_WM_UNIT_LINE_FILL_TYPE" val="2"/>
</p:tagLst>
</file>

<file path=ppt/tags/tag36.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360.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9"/>
  <p:tag name="KSO_WM_UNIT_FILL_FORE_SCHEMECOLOR_INDEX_1_POS" val="0"/>
  <p:tag name="KSO_WM_UNIT_FILL_FORE_SCHEMECOLOR_INDEX_1_TRANS" val="0"/>
  <p:tag name="KSO_WM_UNIT_FILL_FORE_SCHEMECOLOR_INDEX_2_BRIGHTNESS" val="0.05"/>
  <p:tag name="KSO_WM_UNIT_FILL_FORE_SCHEMECOLOR_INDEX_2" val="9"/>
  <p:tag name="KSO_WM_UNIT_FILL_FORE_SCHEMECOLOR_INDEX_2_POS" val="0.5"/>
  <p:tag name="KSO_WM_UNIT_FILL_FORE_SCHEMECOLOR_INDEX_2_TRANS" val="0"/>
  <p:tag name="KSO_WM_UNIT_FILL_FORE_SCHEMECOLOR_INDEX_3_BRIGHTNESS" val="0.05"/>
  <p:tag name="KSO_WM_UNIT_FILL_FORE_SCHEMECOLOR_INDEX_3" val="9"/>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9"/>
  <p:tag name="KSO_WM_UNIT_LINE_FILL_TYPE" val="2"/>
</p:tagLst>
</file>

<file path=ppt/tags/tag361.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5"/>
  <p:tag name="KSO_WM_UNIT_LINE_FILL_TYPE" val="2"/>
</p:tagLst>
</file>

<file path=ppt/tags/tag362.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363.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3"/>
  <p:tag name="KSO_WM_UNIT_LINE_FILL_TYPE" val="2"/>
</p:tagLst>
</file>

<file path=ppt/tags/tag364.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5"/>
  <p:tag name="KSO_WM_UNIT_LINE_FILL_TYPE" val="2"/>
</p:tagLst>
</file>

<file path=ppt/tags/tag365.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366.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367.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368.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5"/>
  <p:tag name="KSO_WM_UNIT_LINE_FILL_TYPE" val="2"/>
</p:tagLst>
</file>

<file path=ppt/tags/tag369.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3"/>
  <p:tag name="KSO_WM_UNIT_LINE_FILL_TYPE" val="2"/>
</p:tagLst>
</file>

<file path=ppt/tags/tag37.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9"/>
  <p:tag name="KSO_WM_UNIT_FILL_FORE_SCHEMECOLOR_INDEX_1_POS" val="0"/>
  <p:tag name="KSO_WM_UNIT_FILL_FORE_SCHEMECOLOR_INDEX_1_TRANS" val="0"/>
  <p:tag name="KSO_WM_UNIT_FILL_FORE_SCHEMECOLOR_INDEX_2_BRIGHTNESS" val="0.05"/>
  <p:tag name="KSO_WM_UNIT_FILL_FORE_SCHEMECOLOR_INDEX_2" val="9"/>
  <p:tag name="KSO_WM_UNIT_FILL_FORE_SCHEMECOLOR_INDEX_2_POS" val="0.5"/>
  <p:tag name="KSO_WM_UNIT_FILL_FORE_SCHEMECOLOR_INDEX_2_TRANS" val="0"/>
  <p:tag name="KSO_WM_UNIT_FILL_FORE_SCHEMECOLOR_INDEX_3_BRIGHTNESS" val="0.05"/>
  <p:tag name="KSO_WM_UNIT_FILL_FORE_SCHEMECOLOR_INDEX_3" val="9"/>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9"/>
  <p:tag name="KSO_WM_UNIT_LINE_FILL_TYPE" val="2"/>
</p:tagLst>
</file>

<file path=ppt/tags/tag370.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2"/>
  <p:tag name="KSO_WM_UNIT_FILL_TYPE" val="1"/>
</p:tagLst>
</file>

<file path=ppt/tags/tag371.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6"/>
  <p:tag name="KSO_WM_UNIT_LINE_FILL_TYPE" val="2"/>
  <p:tag name="KSO_WM_UNIT_TEXT_FILL_FORE_SCHEMECOLOR_INDEX_BRIGHTNESS" val="0"/>
  <p:tag name="KSO_WM_UNIT_TEXT_FILL_FORE_SCHEMECOLOR_INDEX" val="2"/>
  <p:tag name="KSO_WM_UNIT_TEXT_FILL_TYPE" val="1"/>
</p:tagLst>
</file>

<file path=ppt/tags/tag372.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9"/>
  <p:tag name="KSO_WM_UNIT_FILL_FORE_SCHEMECOLOR_INDEX_1_POS" val="0"/>
  <p:tag name="KSO_WM_UNIT_FILL_FORE_SCHEMECOLOR_INDEX_1_TRANS" val="0"/>
  <p:tag name="KSO_WM_UNIT_FILL_FORE_SCHEMECOLOR_INDEX_2_BRIGHTNESS" val="0.05"/>
  <p:tag name="KSO_WM_UNIT_FILL_FORE_SCHEMECOLOR_INDEX_2" val="9"/>
  <p:tag name="KSO_WM_UNIT_FILL_FORE_SCHEMECOLOR_INDEX_2_POS" val="0.5"/>
  <p:tag name="KSO_WM_UNIT_FILL_FORE_SCHEMECOLOR_INDEX_2_TRANS" val="0"/>
  <p:tag name="KSO_WM_UNIT_FILL_FORE_SCHEMECOLOR_INDEX_3_BRIGHTNESS" val="0.05"/>
  <p:tag name="KSO_WM_UNIT_FILL_FORE_SCHEMECOLOR_INDEX_3" val="9"/>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9"/>
  <p:tag name="KSO_WM_UNIT_LINE_FILL_TYPE" val="2"/>
</p:tagLst>
</file>

<file path=ppt/tags/tag373.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9"/>
  <p:tag name="KSO_WM_UNIT_FILL_FORE_SCHEMECOLOR_INDEX_1_POS" val="0"/>
  <p:tag name="KSO_WM_UNIT_FILL_FORE_SCHEMECOLOR_INDEX_1_TRANS" val="0"/>
  <p:tag name="KSO_WM_UNIT_FILL_FORE_SCHEMECOLOR_INDEX_2_BRIGHTNESS" val="0.05"/>
  <p:tag name="KSO_WM_UNIT_FILL_FORE_SCHEMECOLOR_INDEX_2" val="9"/>
  <p:tag name="KSO_WM_UNIT_FILL_FORE_SCHEMECOLOR_INDEX_2_POS" val="0.5"/>
  <p:tag name="KSO_WM_UNIT_FILL_FORE_SCHEMECOLOR_INDEX_2_TRANS" val="0"/>
  <p:tag name="KSO_WM_UNIT_FILL_FORE_SCHEMECOLOR_INDEX_3_BRIGHTNESS" val="0.05"/>
  <p:tag name="KSO_WM_UNIT_FILL_FORE_SCHEMECOLOR_INDEX_3" val="9"/>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9"/>
  <p:tag name="KSO_WM_UNIT_LINE_FILL_TYPE" val="2"/>
</p:tagLst>
</file>

<file path=ppt/tags/tag374.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9"/>
  <p:tag name="KSO_WM_UNIT_FILL_FORE_SCHEMECOLOR_INDEX_1_POS" val="0"/>
  <p:tag name="KSO_WM_UNIT_FILL_FORE_SCHEMECOLOR_INDEX_1_TRANS" val="0"/>
  <p:tag name="KSO_WM_UNIT_FILL_FORE_SCHEMECOLOR_INDEX_2_BRIGHTNESS" val="0.05"/>
  <p:tag name="KSO_WM_UNIT_FILL_FORE_SCHEMECOLOR_INDEX_2" val="9"/>
  <p:tag name="KSO_WM_UNIT_FILL_FORE_SCHEMECOLOR_INDEX_2_POS" val="0.5"/>
  <p:tag name="KSO_WM_UNIT_FILL_FORE_SCHEMECOLOR_INDEX_2_TRANS" val="0"/>
  <p:tag name="KSO_WM_UNIT_FILL_FORE_SCHEMECOLOR_INDEX_3_BRIGHTNESS" val="0.05"/>
  <p:tag name="KSO_WM_UNIT_FILL_FORE_SCHEMECOLOR_INDEX_3" val="9"/>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9"/>
  <p:tag name="KSO_WM_UNIT_LINE_FILL_TYPE" val="2"/>
</p:tagLst>
</file>

<file path=ppt/tags/tag375.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9"/>
  <p:tag name="KSO_WM_UNIT_FILL_FORE_SCHEMECOLOR_INDEX_1_POS" val="0"/>
  <p:tag name="KSO_WM_UNIT_FILL_FORE_SCHEMECOLOR_INDEX_1_TRANS" val="0"/>
  <p:tag name="KSO_WM_UNIT_FILL_FORE_SCHEMECOLOR_INDEX_2_BRIGHTNESS" val="0.05"/>
  <p:tag name="KSO_WM_UNIT_FILL_FORE_SCHEMECOLOR_INDEX_2" val="9"/>
  <p:tag name="KSO_WM_UNIT_FILL_FORE_SCHEMECOLOR_INDEX_2_POS" val="0.5"/>
  <p:tag name="KSO_WM_UNIT_FILL_FORE_SCHEMECOLOR_INDEX_2_TRANS" val="0"/>
  <p:tag name="KSO_WM_UNIT_FILL_FORE_SCHEMECOLOR_INDEX_3_BRIGHTNESS" val="0.05"/>
  <p:tag name="KSO_WM_UNIT_FILL_FORE_SCHEMECOLOR_INDEX_3" val="9"/>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9"/>
  <p:tag name="KSO_WM_UNIT_LINE_FILL_TYPE" val="2"/>
</p:tagLst>
</file>

<file path=ppt/tags/tag376.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10"/>
  <p:tag name="KSO_WM_UNIT_FILL_FORE_SCHEMECOLOR_INDEX_1_POS" val="0"/>
  <p:tag name="KSO_WM_UNIT_FILL_FORE_SCHEMECOLOR_INDEX_1_TRANS" val="0"/>
  <p:tag name="KSO_WM_UNIT_FILL_FORE_SCHEMECOLOR_INDEX_2_BRIGHTNESS" val="0.05"/>
  <p:tag name="KSO_WM_UNIT_FILL_FORE_SCHEMECOLOR_INDEX_2" val="10"/>
  <p:tag name="KSO_WM_UNIT_FILL_FORE_SCHEMECOLOR_INDEX_2_POS" val="0.5"/>
  <p:tag name="KSO_WM_UNIT_FILL_FORE_SCHEMECOLOR_INDEX_2_TRANS" val="0"/>
  <p:tag name="KSO_WM_UNIT_FILL_FORE_SCHEMECOLOR_INDEX_3_BRIGHTNESS" val="0.05"/>
  <p:tag name="KSO_WM_UNIT_FILL_FORE_SCHEMECOLOR_INDEX_3" val="10"/>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10"/>
  <p:tag name="KSO_WM_UNIT_LINE_FILL_TYPE" val="2"/>
</p:tagLst>
</file>

<file path=ppt/tags/tag377.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9"/>
  <p:tag name="KSO_WM_UNIT_FILL_FORE_SCHEMECOLOR_INDEX_1_POS" val="0"/>
  <p:tag name="KSO_WM_UNIT_FILL_FORE_SCHEMECOLOR_INDEX_1_TRANS" val="0"/>
  <p:tag name="KSO_WM_UNIT_FILL_FORE_SCHEMECOLOR_INDEX_2_BRIGHTNESS" val="0.05"/>
  <p:tag name="KSO_WM_UNIT_FILL_FORE_SCHEMECOLOR_INDEX_2" val="9"/>
  <p:tag name="KSO_WM_UNIT_FILL_FORE_SCHEMECOLOR_INDEX_2_POS" val="0.5"/>
  <p:tag name="KSO_WM_UNIT_FILL_FORE_SCHEMECOLOR_INDEX_2_TRANS" val="0"/>
  <p:tag name="KSO_WM_UNIT_FILL_FORE_SCHEMECOLOR_INDEX_3_BRIGHTNESS" val="0.05"/>
  <p:tag name="KSO_WM_UNIT_FILL_FORE_SCHEMECOLOR_INDEX_3" val="9"/>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9"/>
  <p:tag name="KSO_WM_UNIT_LINE_FILL_TYPE" val="2"/>
</p:tagLst>
</file>

<file path=ppt/tags/tag378.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5"/>
  <p:tag name="KSO_WM_UNIT_LINE_FILL_TYPE" val="2"/>
</p:tagLst>
</file>

<file path=ppt/tags/tag379.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38.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380.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3"/>
  <p:tag name="KSO_WM_UNIT_LINE_FILL_TYPE" val="2"/>
</p:tagLst>
</file>

<file path=ppt/tags/tag381.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5"/>
  <p:tag name="KSO_WM_UNIT_LINE_FILL_TYPE" val="2"/>
</p:tagLst>
</file>

<file path=ppt/tags/tag382.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383.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384.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385.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5"/>
  <p:tag name="KSO_WM_UNIT_LINE_FILL_TYPE" val="2"/>
</p:tagLst>
</file>

<file path=ppt/tags/tag386.xml><?xml version="1.0" encoding="utf-8"?>
<p:tagLst xmlns:a="http://schemas.openxmlformats.org/drawingml/2006/main" xmlns:r="http://schemas.openxmlformats.org/officeDocument/2006/relationships" xmlns:p="http://schemas.openxmlformats.org/presentationml/2006/main">
  <p:tag name="KSO_WM_UNIT_LINE_FORE_SCHEMECOLOR_INDEX_BRIGHTNESS" val="-0.5"/>
  <p:tag name="KSO_WM_UNIT_LINE_FORE_SCHEMECOLOR_INDEX" val="14"/>
  <p:tag name="KSO_WM_UNIT_LINE_FILL_TYPE" val="2"/>
</p:tagLst>
</file>

<file path=ppt/tags/tag387.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6"/>
  <p:tag name="KSO_WM_UNIT_LINE_FILL_TYPE" val="2"/>
  <p:tag name="KSO_WM_UNIT_TEXT_FILL_FORE_SCHEMECOLOR_INDEX_BRIGHTNESS" val="0"/>
  <p:tag name="KSO_WM_UNIT_TEXT_FILL_FORE_SCHEMECOLOR_INDEX" val="2"/>
  <p:tag name="KSO_WM_UNIT_TEXT_FILL_TYPE" val="1"/>
</p:tagLst>
</file>

<file path=ppt/tags/tag388.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389.xml><?xml version="1.0" encoding="utf-8"?>
<p:tagLst xmlns:a="http://schemas.openxmlformats.org/drawingml/2006/main" xmlns:r="http://schemas.openxmlformats.org/officeDocument/2006/relationships" xmlns:p="http://schemas.openxmlformats.org/presentationml/2006/main">
  <p:tag name="KSO_WM_UNIT_LINE_FORE_SCHEMECOLOR_INDEX_BRIGHTNESS" val="-0.5"/>
  <p:tag name="KSO_WM_UNIT_LINE_FORE_SCHEMECOLOR_INDEX" val="14"/>
  <p:tag name="KSO_WM_UNIT_LINE_FILL_TYPE" val="2"/>
</p:tagLst>
</file>

<file path=ppt/tags/tag39.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390.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6"/>
  <p:tag name="KSO_WM_UNIT_LINE_FILL_TYPE" val="2"/>
  <p:tag name="KSO_WM_UNIT_TEXT_FILL_FORE_SCHEMECOLOR_INDEX_BRIGHTNESS" val="0"/>
  <p:tag name="KSO_WM_UNIT_TEXT_FILL_FORE_SCHEMECOLOR_INDEX" val="13"/>
  <p:tag name="KSO_WM_UNIT_TEXT_FILL_TYPE" val="1"/>
</p:tagLst>
</file>

<file path=ppt/tags/tag391.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392.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4"/>
  <p:tag name="KSO_WM_UNIT_TEXT_FILL_TYPE" val="1"/>
</p:tagLst>
</file>

<file path=ppt/tags/tag393.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9"/>
  <p:tag name="KSO_WM_UNIT_FILL_FORE_SCHEMECOLOR_INDEX_1_POS" val="0"/>
  <p:tag name="KSO_WM_UNIT_FILL_FORE_SCHEMECOLOR_INDEX_1_TRANS" val="0"/>
  <p:tag name="KSO_WM_UNIT_FILL_FORE_SCHEMECOLOR_INDEX_2_BRIGHTNESS" val="0.05"/>
  <p:tag name="KSO_WM_UNIT_FILL_FORE_SCHEMECOLOR_INDEX_2" val="9"/>
  <p:tag name="KSO_WM_UNIT_FILL_FORE_SCHEMECOLOR_INDEX_2_POS" val="0.5"/>
  <p:tag name="KSO_WM_UNIT_FILL_FORE_SCHEMECOLOR_INDEX_2_TRANS" val="0"/>
  <p:tag name="KSO_WM_UNIT_FILL_FORE_SCHEMECOLOR_INDEX_3_BRIGHTNESS" val="0.05"/>
  <p:tag name="KSO_WM_UNIT_FILL_FORE_SCHEMECOLOR_INDEX_3" val="9"/>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9"/>
  <p:tag name="KSO_WM_UNIT_LINE_FILL_TYPE" val="2"/>
</p:tagLst>
</file>

<file path=ppt/tags/tag394.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9"/>
  <p:tag name="KSO_WM_UNIT_FILL_FORE_SCHEMECOLOR_INDEX_1_POS" val="0"/>
  <p:tag name="KSO_WM_UNIT_FILL_FORE_SCHEMECOLOR_INDEX_1_TRANS" val="0"/>
  <p:tag name="KSO_WM_UNIT_FILL_FORE_SCHEMECOLOR_INDEX_2_BRIGHTNESS" val="0.05"/>
  <p:tag name="KSO_WM_UNIT_FILL_FORE_SCHEMECOLOR_INDEX_2" val="9"/>
  <p:tag name="KSO_WM_UNIT_FILL_FORE_SCHEMECOLOR_INDEX_2_POS" val="0.5"/>
  <p:tag name="KSO_WM_UNIT_FILL_FORE_SCHEMECOLOR_INDEX_2_TRANS" val="0"/>
  <p:tag name="KSO_WM_UNIT_FILL_FORE_SCHEMECOLOR_INDEX_3_BRIGHTNESS" val="0.05"/>
  <p:tag name="KSO_WM_UNIT_FILL_FORE_SCHEMECOLOR_INDEX_3" val="9"/>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9"/>
  <p:tag name="KSO_WM_UNIT_LINE_FILL_TYPE" val="2"/>
</p:tagLst>
</file>

<file path=ppt/tags/tag395.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9"/>
  <p:tag name="KSO_WM_UNIT_FILL_FORE_SCHEMECOLOR_INDEX_1_POS" val="0"/>
  <p:tag name="KSO_WM_UNIT_FILL_FORE_SCHEMECOLOR_INDEX_1_TRANS" val="0"/>
  <p:tag name="KSO_WM_UNIT_FILL_FORE_SCHEMECOLOR_INDEX_2_BRIGHTNESS" val="0.05"/>
  <p:tag name="KSO_WM_UNIT_FILL_FORE_SCHEMECOLOR_INDEX_2" val="9"/>
  <p:tag name="KSO_WM_UNIT_FILL_FORE_SCHEMECOLOR_INDEX_2_POS" val="0.5"/>
  <p:tag name="KSO_WM_UNIT_FILL_FORE_SCHEMECOLOR_INDEX_2_TRANS" val="0"/>
  <p:tag name="KSO_WM_UNIT_FILL_FORE_SCHEMECOLOR_INDEX_3_BRIGHTNESS" val="0.05"/>
  <p:tag name="KSO_WM_UNIT_FILL_FORE_SCHEMECOLOR_INDEX_3" val="9"/>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9"/>
  <p:tag name="KSO_WM_UNIT_LINE_FILL_TYPE" val="2"/>
</p:tagLst>
</file>

<file path=ppt/tags/tag396.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9"/>
  <p:tag name="KSO_WM_UNIT_FILL_FORE_SCHEMECOLOR_INDEX_1_POS" val="0"/>
  <p:tag name="KSO_WM_UNIT_FILL_FORE_SCHEMECOLOR_INDEX_1_TRANS" val="0"/>
  <p:tag name="KSO_WM_UNIT_FILL_FORE_SCHEMECOLOR_INDEX_2_BRIGHTNESS" val="0.05"/>
  <p:tag name="KSO_WM_UNIT_FILL_FORE_SCHEMECOLOR_INDEX_2" val="9"/>
  <p:tag name="KSO_WM_UNIT_FILL_FORE_SCHEMECOLOR_INDEX_2_POS" val="0.5"/>
  <p:tag name="KSO_WM_UNIT_FILL_FORE_SCHEMECOLOR_INDEX_2_TRANS" val="0"/>
  <p:tag name="KSO_WM_UNIT_FILL_FORE_SCHEMECOLOR_INDEX_3_BRIGHTNESS" val="0.05"/>
  <p:tag name="KSO_WM_UNIT_FILL_FORE_SCHEMECOLOR_INDEX_3" val="9"/>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9"/>
  <p:tag name="KSO_WM_UNIT_LINE_FILL_TYPE" val="2"/>
</p:tagLst>
</file>

<file path=ppt/tags/tag397.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10"/>
  <p:tag name="KSO_WM_UNIT_FILL_FORE_SCHEMECOLOR_INDEX_1_POS" val="0"/>
  <p:tag name="KSO_WM_UNIT_FILL_FORE_SCHEMECOLOR_INDEX_1_TRANS" val="0"/>
  <p:tag name="KSO_WM_UNIT_FILL_FORE_SCHEMECOLOR_INDEX_2_BRIGHTNESS" val="0.05"/>
  <p:tag name="KSO_WM_UNIT_FILL_FORE_SCHEMECOLOR_INDEX_2" val="10"/>
  <p:tag name="KSO_WM_UNIT_FILL_FORE_SCHEMECOLOR_INDEX_2_POS" val="0.5"/>
  <p:tag name="KSO_WM_UNIT_FILL_FORE_SCHEMECOLOR_INDEX_2_TRANS" val="0"/>
  <p:tag name="KSO_WM_UNIT_FILL_FORE_SCHEMECOLOR_INDEX_3_BRIGHTNESS" val="0.05"/>
  <p:tag name="KSO_WM_UNIT_FILL_FORE_SCHEMECOLOR_INDEX_3" val="10"/>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10"/>
  <p:tag name="KSO_WM_UNIT_LINE_FILL_TYPE" val="2"/>
</p:tagLst>
</file>

<file path=ppt/tags/tag398.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9"/>
  <p:tag name="KSO_WM_UNIT_FILL_FORE_SCHEMECOLOR_INDEX_1_POS" val="0"/>
  <p:tag name="KSO_WM_UNIT_FILL_FORE_SCHEMECOLOR_INDEX_1_TRANS" val="0"/>
  <p:tag name="KSO_WM_UNIT_FILL_FORE_SCHEMECOLOR_INDEX_2_BRIGHTNESS" val="0.05"/>
  <p:tag name="KSO_WM_UNIT_FILL_FORE_SCHEMECOLOR_INDEX_2" val="9"/>
  <p:tag name="KSO_WM_UNIT_FILL_FORE_SCHEMECOLOR_INDEX_2_POS" val="0.5"/>
  <p:tag name="KSO_WM_UNIT_FILL_FORE_SCHEMECOLOR_INDEX_2_TRANS" val="0"/>
  <p:tag name="KSO_WM_UNIT_FILL_FORE_SCHEMECOLOR_INDEX_3_BRIGHTNESS" val="0.05"/>
  <p:tag name="KSO_WM_UNIT_FILL_FORE_SCHEMECOLOR_INDEX_3" val="9"/>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9"/>
  <p:tag name="KSO_WM_UNIT_LINE_FILL_TYPE" val="2"/>
</p:tagLst>
</file>

<file path=ppt/tags/tag399.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5"/>
  <p:tag name="KSO_WM_UNIT_LINE_FILL_TYPE" val="2"/>
</p:tagLst>
</file>

<file path=ppt/tags/tag4.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5"/>
  <p:tag name="KSO_WM_UNIT_LINE_FILL_TYPE" val="2"/>
</p:tagLst>
</file>

<file path=ppt/tags/tag40.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400.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401.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3"/>
  <p:tag name="KSO_WM_UNIT_LINE_FILL_TYPE" val="2"/>
</p:tagLst>
</file>

<file path=ppt/tags/tag402.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5"/>
  <p:tag name="KSO_WM_UNIT_LINE_FILL_TYPE" val="2"/>
</p:tagLst>
</file>

<file path=ppt/tags/tag403.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404.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405.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406.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5"/>
  <p:tag name="KSO_WM_UNIT_LINE_FILL_TYPE" val="2"/>
</p:tagLst>
</file>

<file path=ppt/tags/tag407.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9"/>
  <p:tag name="KSO_WM_UNIT_FILL_FORE_SCHEMECOLOR_INDEX_1_POS" val="0"/>
  <p:tag name="KSO_WM_UNIT_FILL_FORE_SCHEMECOLOR_INDEX_1_TRANS" val="0"/>
  <p:tag name="KSO_WM_UNIT_FILL_FORE_SCHEMECOLOR_INDEX_2_BRIGHTNESS" val="0.05"/>
  <p:tag name="KSO_WM_UNIT_FILL_FORE_SCHEMECOLOR_INDEX_2" val="9"/>
  <p:tag name="KSO_WM_UNIT_FILL_FORE_SCHEMECOLOR_INDEX_2_POS" val="0.5"/>
  <p:tag name="KSO_WM_UNIT_FILL_FORE_SCHEMECOLOR_INDEX_2_TRANS" val="0"/>
  <p:tag name="KSO_WM_UNIT_FILL_FORE_SCHEMECOLOR_INDEX_3_BRIGHTNESS" val="0.05"/>
  <p:tag name="KSO_WM_UNIT_FILL_FORE_SCHEMECOLOR_INDEX_3" val="9"/>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9"/>
  <p:tag name="KSO_WM_UNIT_LINE_FILL_TYPE" val="2"/>
</p:tagLst>
</file>

<file path=ppt/tags/tag408.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9"/>
  <p:tag name="KSO_WM_UNIT_FILL_FORE_SCHEMECOLOR_INDEX_1_POS" val="0"/>
  <p:tag name="KSO_WM_UNIT_FILL_FORE_SCHEMECOLOR_INDEX_1_TRANS" val="0"/>
  <p:tag name="KSO_WM_UNIT_FILL_FORE_SCHEMECOLOR_INDEX_2_BRIGHTNESS" val="0.05"/>
  <p:tag name="KSO_WM_UNIT_FILL_FORE_SCHEMECOLOR_INDEX_2" val="9"/>
  <p:tag name="KSO_WM_UNIT_FILL_FORE_SCHEMECOLOR_INDEX_2_POS" val="0.5"/>
  <p:tag name="KSO_WM_UNIT_FILL_FORE_SCHEMECOLOR_INDEX_2_TRANS" val="0"/>
  <p:tag name="KSO_WM_UNIT_FILL_FORE_SCHEMECOLOR_INDEX_3_BRIGHTNESS" val="0.05"/>
  <p:tag name="KSO_WM_UNIT_FILL_FORE_SCHEMECOLOR_INDEX_3" val="9"/>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9"/>
  <p:tag name="KSO_WM_UNIT_LINE_FILL_TYPE" val="2"/>
</p:tagLst>
</file>

<file path=ppt/tags/tag409.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9"/>
  <p:tag name="KSO_WM_UNIT_FILL_FORE_SCHEMECOLOR_INDEX_1_POS" val="0"/>
  <p:tag name="KSO_WM_UNIT_FILL_FORE_SCHEMECOLOR_INDEX_1_TRANS" val="0"/>
  <p:tag name="KSO_WM_UNIT_FILL_FORE_SCHEMECOLOR_INDEX_2_BRIGHTNESS" val="0.05"/>
  <p:tag name="KSO_WM_UNIT_FILL_FORE_SCHEMECOLOR_INDEX_2" val="9"/>
  <p:tag name="KSO_WM_UNIT_FILL_FORE_SCHEMECOLOR_INDEX_2_POS" val="0.5"/>
  <p:tag name="KSO_WM_UNIT_FILL_FORE_SCHEMECOLOR_INDEX_2_TRANS" val="0"/>
  <p:tag name="KSO_WM_UNIT_FILL_FORE_SCHEMECOLOR_INDEX_3_BRIGHTNESS" val="0.05"/>
  <p:tag name="KSO_WM_UNIT_FILL_FORE_SCHEMECOLOR_INDEX_3" val="9"/>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9"/>
  <p:tag name="KSO_WM_UNIT_LINE_FILL_TYPE" val="2"/>
</p:tagLst>
</file>

<file path=ppt/tags/tag41.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410.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9"/>
  <p:tag name="KSO_WM_UNIT_FILL_FORE_SCHEMECOLOR_INDEX_1_POS" val="0"/>
  <p:tag name="KSO_WM_UNIT_FILL_FORE_SCHEMECOLOR_INDEX_1_TRANS" val="0"/>
  <p:tag name="KSO_WM_UNIT_FILL_FORE_SCHEMECOLOR_INDEX_2_BRIGHTNESS" val="0.05"/>
  <p:tag name="KSO_WM_UNIT_FILL_FORE_SCHEMECOLOR_INDEX_2" val="9"/>
  <p:tag name="KSO_WM_UNIT_FILL_FORE_SCHEMECOLOR_INDEX_2_POS" val="0.5"/>
  <p:tag name="KSO_WM_UNIT_FILL_FORE_SCHEMECOLOR_INDEX_2_TRANS" val="0"/>
  <p:tag name="KSO_WM_UNIT_FILL_FORE_SCHEMECOLOR_INDEX_3_BRIGHTNESS" val="0.05"/>
  <p:tag name="KSO_WM_UNIT_FILL_FORE_SCHEMECOLOR_INDEX_3" val="9"/>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9"/>
  <p:tag name="KSO_WM_UNIT_LINE_FILL_TYPE" val="2"/>
</p:tagLst>
</file>

<file path=ppt/tags/tag411.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10"/>
  <p:tag name="KSO_WM_UNIT_FILL_FORE_SCHEMECOLOR_INDEX_1_POS" val="0"/>
  <p:tag name="KSO_WM_UNIT_FILL_FORE_SCHEMECOLOR_INDEX_1_TRANS" val="0"/>
  <p:tag name="KSO_WM_UNIT_FILL_FORE_SCHEMECOLOR_INDEX_2_BRIGHTNESS" val="0.05"/>
  <p:tag name="KSO_WM_UNIT_FILL_FORE_SCHEMECOLOR_INDEX_2" val="10"/>
  <p:tag name="KSO_WM_UNIT_FILL_FORE_SCHEMECOLOR_INDEX_2_POS" val="0.5"/>
  <p:tag name="KSO_WM_UNIT_FILL_FORE_SCHEMECOLOR_INDEX_2_TRANS" val="0"/>
  <p:tag name="KSO_WM_UNIT_FILL_FORE_SCHEMECOLOR_INDEX_3_BRIGHTNESS" val="0.05"/>
  <p:tag name="KSO_WM_UNIT_FILL_FORE_SCHEMECOLOR_INDEX_3" val="10"/>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10"/>
  <p:tag name="KSO_WM_UNIT_LINE_FILL_TYPE" val="2"/>
</p:tagLst>
</file>

<file path=ppt/tags/tag412.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9"/>
  <p:tag name="KSO_WM_UNIT_FILL_FORE_SCHEMECOLOR_INDEX_1_POS" val="0"/>
  <p:tag name="KSO_WM_UNIT_FILL_FORE_SCHEMECOLOR_INDEX_1_TRANS" val="0"/>
  <p:tag name="KSO_WM_UNIT_FILL_FORE_SCHEMECOLOR_INDEX_2_BRIGHTNESS" val="0.05"/>
  <p:tag name="KSO_WM_UNIT_FILL_FORE_SCHEMECOLOR_INDEX_2" val="9"/>
  <p:tag name="KSO_WM_UNIT_FILL_FORE_SCHEMECOLOR_INDEX_2_POS" val="0.5"/>
  <p:tag name="KSO_WM_UNIT_FILL_FORE_SCHEMECOLOR_INDEX_2_TRANS" val="0"/>
  <p:tag name="KSO_WM_UNIT_FILL_FORE_SCHEMECOLOR_INDEX_3_BRIGHTNESS" val="0.05"/>
  <p:tag name="KSO_WM_UNIT_FILL_FORE_SCHEMECOLOR_INDEX_3" val="9"/>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9"/>
  <p:tag name="KSO_WM_UNIT_LINE_FILL_TYPE" val="2"/>
</p:tagLst>
</file>

<file path=ppt/tags/tag413.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414.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415.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416.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417.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418.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419.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42.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420.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421.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3"/>
  <p:tag name="KSO_WM_UNIT_LINE_FILL_TYPE" val="2"/>
</p:tagLst>
</file>

<file path=ppt/tags/tag422.xml><?xml version="1.0" encoding="utf-8"?>
<p:tagLst xmlns:a="http://schemas.openxmlformats.org/drawingml/2006/main" xmlns:r="http://schemas.openxmlformats.org/officeDocument/2006/relationships" xmlns:p="http://schemas.openxmlformats.org/presentationml/2006/main">
  <p:tag name="KSO_WM_UNIT_FILL_FORE_SCHEMECOLOR_INDEX_BRIGHTNESS" val="-0.05"/>
  <p:tag name="KSO_WM_UNIT_FILL_FORE_SCHEMECOLOR_INDEX" val="14"/>
  <p:tag name="KSO_WM_UNIT_FILL_TYPE" val="1"/>
  <p:tag name="KSO_WM_UNIT_LINE_FORE_SCHEMECOLOR_INDEX_BRIGHTNESS" val="0"/>
  <p:tag name="KSO_WM_UNIT_LINE_FORE_SCHEMECOLOR_INDEX" val="7"/>
  <p:tag name="KSO_WM_UNIT_LINE_FILL_TYPE" val="2"/>
</p:tagLst>
</file>

<file path=ppt/tags/tag423.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7"/>
  <p:tag name="KSO_WM_UNIT_LINE_FILL_TYPE" val="2"/>
</p:tagLst>
</file>

<file path=ppt/tags/tag424.xml><?xml version="1.0" encoding="utf-8"?>
<p:tagLst xmlns:a="http://schemas.openxmlformats.org/drawingml/2006/main" xmlns:r="http://schemas.openxmlformats.org/officeDocument/2006/relationships" xmlns:p="http://schemas.openxmlformats.org/presentationml/2006/main">
  <p:tag name="KSO_WM_UNIT_FILL_FORE_SCHEMECOLOR_INDEX_BRIGHTNESS" val="-0.05"/>
  <p:tag name="KSO_WM_UNIT_FILL_FORE_SCHEMECOLOR_INDEX" val="14"/>
  <p:tag name="KSO_WM_UNIT_FILL_TYPE" val="1"/>
  <p:tag name="KSO_WM_UNIT_LINE_FORE_SCHEMECOLOR_INDEX_BRIGHTNESS" val="0"/>
  <p:tag name="KSO_WM_UNIT_LINE_FORE_SCHEMECOLOR_INDEX" val="7"/>
  <p:tag name="KSO_WM_UNIT_LINE_FILL_TYPE" val="2"/>
</p:tagLst>
</file>

<file path=ppt/tags/tag425.xml><?xml version="1.0" encoding="utf-8"?>
<p:tagLst xmlns:a="http://schemas.openxmlformats.org/drawingml/2006/main" xmlns:r="http://schemas.openxmlformats.org/officeDocument/2006/relationships" xmlns:p="http://schemas.openxmlformats.org/presentationml/2006/main">
  <p:tag name="KSO_WM_UNIT_FILL_FORE_SCHEMECOLOR_INDEX_BRIGHTNESS" val="-0.05"/>
  <p:tag name="KSO_WM_UNIT_FILL_FORE_SCHEMECOLOR_INDEX" val="14"/>
  <p:tag name="KSO_WM_UNIT_FILL_TYPE" val="1"/>
  <p:tag name="KSO_WM_UNIT_LINE_FORE_SCHEMECOLOR_INDEX_BRIGHTNESS" val="0"/>
  <p:tag name="KSO_WM_UNIT_LINE_FORE_SCHEMECOLOR_INDEX" val="7"/>
  <p:tag name="KSO_WM_UNIT_LINE_FILL_TYPE" val="2"/>
</p:tagLst>
</file>

<file path=ppt/tags/tag426.xml><?xml version="1.0" encoding="utf-8"?>
<p:tagLst xmlns:a="http://schemas.openxmlformats.org/drawingml/2006/main" xmlns:r="http://schemas.openxmlformats.org/officeDocument/2006/relationships" xmlns:p="http://schemas.openxmlformats.org/presentationml/2006/main">
  <p:tag name="KSO_WM_UNIT_LINE_FORE_SCHEMECOLOR_INDEX_BRIGHTNESS" val="-0.9"/>
  <p:tag name="KSO_WM_UNIT_LINE_FORE_SCHEMECOLOR_INDEX" val="16"/>
  <p:tag name="KSO_WM_UNIT_LINE_FILL_TYPE" val="2"/>
</p:tagLst>
</file>

<file path=ppt/tags/tag427.xml><?xml version="1.0" encoding="utf-8"?>
<p:tagLst xmlns:a="http://schemas.openxmlformats.org/drawingml/2006/main" xmlns:r="http://schemas.openxmlformats.org/officeDocument/2006/relationships" xmlns:p="http://schemas.openxmlformats.org/presentationml/2006/main">
  <p:tag name="KSO_WM_UNIT_FILL_FORE_SCHEMECOLOR_INDEX_BRIGHTNESS" val="-0.05"/>
  <p:tag name="KSO_WM_UNIT_FILL_FORE_SCHEMECOLOR_INDEX" val="14"/>
  <p:tag name="KSO_WM_UNIT_FILL_TYPE" val="1"/>
  <p:tag name="KSO_WM_UNIT_LINE_FORE_SCHEMECOLOR_INDEX_BRIGHTNESS" val="0"/>
  <p:tag name="KSO_WM_UNIT_LINE_FORE_SCHEMECOLOR_INDEX" val="7"/>
  <p:tag name="KSO_WM_UNIT_LINE_FILL_TYPE" val="2"/>
</p:tagLst>
</file>

<file path=ppt/tags/tag428.xml><?xml version="1.0" encoding="utf-8"?>
<p:tagLst xmlns:a="http://schemas.openxmlformats.org/drawingml/2006/main" xmlns:r="http://schemas.openxmlformats.org/officeDocument/2006/relationships" xmlns:p="http://schemas.openxmlformats.org/presentationml/2006/main">
  <p:tag name="KSO_WM_UNIT_FILL_FORE_SCHEMECOLOR_INDEX_BRIGHTNESS" val="-0.05"/>
  <p:tag name="KSO_WM_UNIT_FILL_FORE_SCHEMECOLOR_INDEX" val="14"/>
  <p:tag name="KSO_WM_UNIT_FILL_TYPE" val="1"/>
  <p:tag name="KSO_WM_UNIT_LINE_FORE_SCHEMECOLOR_INDEX_BRIGHTNESS" val="0"/>
  <p:tag name="KSO_WM_UNIT_LINE_FORE_SCHEMECOLOR_INDEX" val="7"/>
  <p:tag name="KSO_WM_UNIT_LINE_FILL_TYPE" val="2"/>
</p:tagLst>
</file>

<file path=ppt/tags/tag429.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7"/>
  <p:tag name="KSO_WM_UNIT_LINE_FILL_TYPE" val="2"/>
</p:tagLst>
</file>

<file path=ppt/tags/tag43.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6"/>
  <p:tag name="KSO_WM_UNIT_LINE_FILL_TYPE" val="2"/>
  <p:tag name="KSO_WM_UNIT_TEXT_FILL_FORE_SCHEMECOLOR_INDEX_BRIGHTNESS" val="0"/>
  <p:tag name="KSO_WM_UNIT_TEXT_FILL_FORE_SCHEMECOLOR_INDEX" val="2"/>
  <p:tag name="KSO_WM_UNIT_TEXT_FILL_TYPE" val="1"/>
</p:tagLst>
</file>

<file path=ppt/tags/tag430.xml><?xml version="1.0" encoding="utf-8"?>
<p:tagLst xmlns:a="http://schemas.openxmlformats.org/drawingml/2006/main" xmlns:r="http://schemas.openxmlformats.org/officeDocument/2006/relationships" xmlns:p="http://schemas.openxmlformats.org/presentationml/2006/main">
  <p:tag name="KSO_WM_UNIT_FILL_FORE_SCHEMECOLOR_INDEX_BRIGHTNESS" val="-0.05"/>
  <p:tag name="KSO_WM_UNIT_FILL_FORE_SCHEMECOLOR_INDEX" val="14"/>
  <p:tag name="KSO_WM_UNIT_FILL_TYPE" val="1"/>
  <p:tag name="KSO_WM_UNIT_LINE_FORE_SCHEMECOLOR_INDEX_BRIGHTNESS" val="0"/>
  <p:tag name="KSO_WM_UNIT_LINE_FORE_SCHEMECOLOR_INDEX" val="7"/>
  <p:tag name="KSO_WM_UNIT_LINE_FILL_TYPE" val="2"/>
</p:tagLst>
</file>

<file path=ppt/tags/tag431.xml><?xml version="1.0" encoding="utf-8"?>
<p:tagLst xmlns:a="http://schemas.openxmlformats.org/drawingml/2006/main" xmlns:r="http://schemas.openxmlformats.org/officeDocument/2006/relationships" xmlns:p="http://schemas.openxmlformats.org/presentationml/2006/main">
  <p:tag name="KSO_WM_UNIT_FILL_FORE_SCHEMECOLOR_INDEX_BRIGHTNESS" val="-0.05"/>
  <p:tag name="KSO_WM_UNIT_FILL_FORE_SCHEMECOLOR_INDEX" val="14"/>
  <p:tag name="KSO_WM_UNIT_FILL_TYPE" val="1"/>
  <p:tag name="KSO_WM_UNIT_LINE_FORE_SCHEMECOLOR_INDEX_BRIGHTNESS" val="0"/>
  <p:tag name="KSO_WM_UNIT_LINE_FORE_SCHEMECOLOR_INDEX" val="7"/>
  <p:tag name="KSO_WM_UNIT_LINE_FILL_TYPE" val="2"/>
</p:tagLst>
</file>

<file path=ppt/tags/tag432.xml><?xml version="1.0" encoding="utf-8"?>
<p:tagLst xmlns:a="http://schemas.openxmlformats.org/drawingml/2006/main" xmlns:r="http://schemas.openxmlformats.org/officeDocument/2006/relationships" xmlns:p="http://schemas.openxmlformats.org/presentationml/2006/main">
  <p:tag name="KSO_WM_UNIT_LINE_FORE_SCHEMECOLOR_INDEX_BRIGHTNESS" val="-0.9"/>
  <p:tag name="KSO_WM_UNIT_LINE_FORE_SCHEMECOLOR_INDEX" val="16"/>
  <p:tag name="KSO_WM_UNIT_LINE_FILL_TYPE" val="2"/>
</p:tagLst>
</file>

<file path=ppt/tags/tag433.xml><?xml version="1.0" encoding="utf-8"?>
<p:tagLst xmlns:a="http://schemas.openxmlformats.org/drawingml/2006/main" xmlns:r="http://schemas.openxmlformats.org/officeDocument/2006/relationships" xmlns:p="http://schemas.openxmlformats.org/presentationml/2006/main">
  <p:tag name="KSO_WM_UNIT_LINE_FORE_SCHEMECOLOR_INDEX_BRIGHTNESS" val="-0.5"/>
  <p:tag name="KSO_WM_UNIT_LINE_FORE_SCHEMECOLOR_INDEX" val="14"/>
  <p:tag name="KSO_WM_UNIT_LINE_FILL_TYPE" val="2"/>
</p:tagLst>
</file>

<file path=ppt/tags/tag434.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13"/>
  <p:tag name="KSO_WM_UNIT_TEXT_FILL_TYPE" val="1"/>
</p:tagLst>
</file>

<file path=ppt/tags/tag435.xml><?xml version="1.0" encoding="utf-8"?>
<p:tagLst xmlns:a="http://schemas.openxmlformats.org/drawingml/2006/main" xmlns:r="http://schemas.openxmlformats.org/officeDocument/2006/relationships" xmlns:p="http://schemas.openxmlformats.org/presentationml/2006/main">
  <p:tag name="KSO_WM_UNIT_LINE_FORE_SCHEMECOLOR_INDEX_BRIGHTNESS" val="-0.5"/>
  <p:tag name="KSO_WM_UNIT_LINE_FORE_SCHEMECOLOR_INDEX" val="14"/>
  <p:tag name="KSO_WM_UNIT_LINE_FILL_TYPE" val="2"/>
</p:tagLst>
</file>

<file path=ppt/tags/tag436.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10"/>
  <p:tag name="KSO_WM_UNIT_FILL_FORE_SCHEMECOLOR_INDEX_1_POS" val="0"/>
  <p:tag name="KSO_WM_UNIT_FILL_FORE_SCHEMECOLOR_INDEX_1_TRANS" val="0"/>
  <p:tag name="KSO_WM_UNIT_FILL_FORE_SCHEMECOLOR_INDEX_2_BRIGHTNESS" val="0.05"/>
  <p:tag name="KSO_WM_UNIT_FILL_FORE_SCHEMECOLOR_INDEX_2" val="10"/>
  <p:tag name="KSO_WM_UNIT_FILL_FORE_SCHEMECOLOR_INDEX_2_POS" val="0.5"/>
  <p:tag name="KSO_WM_UNIT_FILL_FORE_SCHEMECOLOR_INDEX_2_TRANS" val="0"/>
  <p:tag name="KSO_WM_UNIT_FILL_FORE_SCHEMECOLOR_INDEX_3_BRIGHTNESS" val="0.05"/>
  <p:tag name="KSO_WM_UNIT_FILL_FORE_SCHEMECOLOR_INDEX_3" val="10"/>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10"/>
  <p:tag name="KSO_WM_UNIT_LINE_FILL_TYPE" val="2"/>
</p:tagLst>
</file>

<file path=ppt/tags/tag437.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9"/>
  <p:tag name="KSO_WM_UNIT_FILL_FORE_SCHEMECOLOR_INDEX_1_POS" val="0"/>
  <p:tag name="KSO_WM_UNIT_FILL_FORE_SCHEMECOLOR_INDEX_1_TRANS" val="0"/>
  <p:tag name="KSO_WM_UNIT_FILL_FORE_SCHEMECOLOR_INDEX_2_BRIGHTNESS" val="0.05"/>
  <p:tag name="KSO_WM_UNIT_FILL_FORE_SCHEMECOLOR_INDEX_2" val="9"/>
  <p:tag name="KSO_WM_UNIT_FILL_FORE_SCHEMECOLOR_INDEX_2_POS" val="0.5"/>
  <p:tag name="KSO_WM_UNIT_FILL_FORE_SCHEMECOLOR_INDEX_2_TRANS" val="0"/>
  <p:tag name="KSO_WM_UNIT_FILL_FORE_SCHEMECOLOR_INDEX_3_BRIGHTNESS" val="0.05"/>
  <p:tag name="KSO_WM_UNIT_FILL_FORE_SCHEMECOLOR_INDEX_3" val="9"/>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9"/>
  <p:tag name="KSO_WM_UNIT_LINE_FILL_TYPE" val="2"/>
</p:tagLst>
</file>

<file path=ppt/tags/tag438.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6"/>
  <p:tag name="KSO_WM_UNIT_FILL_FORE_SCHEMECOLOR_INDEX_1_POS" val="0"/>
  <p:tag name="KSO_WM_UNIT_FILL_FORE_SCHEMECOLOR_INDEX_1_TRANS" val="0"/>
  <p:tag name="KSO_WM_UNIT_FILL_FORE_SCHEMECOLOR_INDEX_2_BRIGHTNESS" val="0.05"/>
  <p:tag name="KSO_WM_UNIT_FILL_FORE_SCHEMECOLOR_INDEX_2" val="6"/>
  <p:tag name="KSO_WM_UNIT_FILL_FORE_SCHEMECOLOR_INDEX_2_POS" val="0.5"/>
  <p:tag name="KSO_WM_UNIT_FILL_FORE_SCHEMECOLOR_INDEX_2_TRANS" val="0"/>
  <p:tag name="KSO_WM_UNIT_FILL_FORE_SCHEMECOLOR_INDEX_3_BRIGHTNESS" val="0.05"/>
  <p:tag name="KSO_WM_UNIT_FILL_FORE_SCHEMECOLOR_INDEX_3" val="6"/>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6"/>
  <p:tag name="KSO_WM_UNIT_LINE_FILL_TYPE" val="2"/>
</p:tagLst>
</file>

<file path=ppt/tags/tag439.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9"/>
  <p:tag name="KSO_WM_UNIT_FILL_FORE_SCHEMECOLOR_INDEX_1_POS" val="0"/>
  <p:tag name="KSO_WM_UNIT_FILL_FORE_SCHEMECOLOR_INDEX_1_TRANS" val="0"/>
  <p:tag name="KSO_WM_UNIT_FILL_FORE_SCHEMECOLOR_INDEX_2_BRIGHTNESS" val="0.05"/>
  <p:tag name="KSO_WM_UNIT_FILL_FORE_SCHEMECOLOR_INDEX_2" val="9"/>
  <p:tag name="KSO_WM_UNIT_FILL_FORE_SCHEMECOLOR_INDEX_2_POS" val="0.5"/>
  <p:tag name="KSO_WM_UNIT_FILL_FORE_SCHEMECOLOR_INDEX_2_TRANS" val="0"/>
  <p:tag name="KSO_WM_UNIT_FILL_FORE_SCHEMECOLOR_INDEX_3_BRIGHTNESS" val="0.05"/>
  <p:tag name="KSO_WM_UNIT_FILL_FORE_SCHEMECOLOR_INDEX_3" val="9"/>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9"/>
  <p:tag name="KSO_WM_UNIT_LINE_FILL_TYPE" val="2"/>
</p:tagLst>
</file>

<file path=ppt/tags/tag44.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9"/>
  <p:tag name="KSO_WM_UNIT_FILL_FORE_SCHEMECOLOR_INDEX_1_POS" val="0"/>
  <p:tag name="KSO_WM_UNIT_FILL_FORE_SCHEMECOLOR_INDEX_1_TRANS" val="0"/>
  <p:tag name="KSO_WM_UNIT_FILL_FORE_SCHEMECOLOR_INDEX_2_BRIGHTNESS" val="0.05"/>
  <p:tag name="KSO_WM_UNIT_FILL_FORE_SCHEMECOLOR_INDEX_2" val="9"/>
  <p:tag name="KSO_WM_UNIT_FILL_FORE_SCHEMECOLOR_INDEX_2_POS" val="0.5"/>
  <p:tag name="KSO_WM_UNIT_FILL_FORE_SCHEMECOLOR_INDEX_2_TRANS" val="0"/>
  <p:tag name="KSO_WM_UNIT_FILL_FORE_SCHEMECOLOR_INDEX_3_BRIGHTNESS" val="0.05"/>
  <p:tag name="KSO_WM_UNIT_FILL_FORE_SCHEMECOLOR_INDEX_3" val="9"/>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9"/>
  <p:tag name="KSO_WM_UNIT_LINE_FILL_TYPE" val="2"/>
</p:tagLst>
</file>

<file path=ppt/tags/tag440.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9"/>
  <p:tag name="KSO_WM_UNIT_FILL_FORE_SCHEMECOLOR_INDEX_1_POS" val="0"/>
  <p:tag name="KSO_WM_UNIT_FILL_FORE_SCHEMECOLOR_INDEX_1_TRANS" val="0"/>
  <p:tag name="KSO_WM_UNIT_FILL_FORE_SCHEMECOLOR_INDEX_2_BRIGHTNESS" val="0.05"/>
  <p:tag name="KSO_WM_UNIT_FILL_FORE_SCHEMECOLOR_INDEX_2" val="9"/>
  <p:tag name="KSO_WM_UNIT_FILL_FORE_SCHEMECOLOR_INDEX_2_POS" val="0.5"/>
  <p:tag name="KSO_WM_UNIT_FILL_FORE_SCHEMECOLOR_INDEX_2_TRANS" val="0"/>
  <p:tag name="KSO_WM_UNIT_FILL_FORE_SCHEMECOLOR_INDEX_3_BRIGHTNESS" val="0.05"/>
  <p:tag name="KSO_WM_UNIT_FILL_FORE_SCHEMECOLOR_INDEX_3" val="9"/>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9"/>
  <p:tag name="KSO_WM_UNIT_LINE_FILL_TYPE" val="2"/>
</p:tagLst>
</file>

<file path=ppt/tags/tag441.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9"/>
  <p:tag name="KSO_WM_UNIT_FILL_FORE_SCHEMECOLOR_INDEX_1_POS" val="0"/>
  <p:tag name="KSO_WM_UNIT_FILL_FORE_SCHEMECOLOR_INDEX_1_TRANS" val="0"/>
  <p:tag name="KSO_WM_UNIT_FILL_FORE_SCHEMECOLOR_INDEX_2_BRIGHTNESS" val="0.05"/>
  <p:tag name="KSO_WM_UNIT_FILL_FORE_SCHEMECOLOR_INDEX_2" val="9"/>
  <p:tag name="KSO_WM_UNIT_FILL_FORE_SCHEMECOLOR_INDEX_2_POS" val="0.5"/>
  <p:tag name="KSO_WM_UNIT_FILL_FORE_SCHEMECOLOR_INDEX_2_TRANS" val="0"/>
  <p:tag name="KSO_WM_UNIT_FILL_FORE_SCHEMECOLOR_INDEX_3_BRIGHTNESS" val="0.05"/>
  <p:tag name="KSO_WM_UNIT_FILL_FORE_SCHEMECOLOR_INDEX_3" val="9"/>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9"/>
  <p:tag name="KSO_WM_UNIT_LINE_FILL_TYPE" val="2"/>
</p:tagLst>
</file>

<file path=ppt/tags/tag442.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6"/>
  <p:tag name="KSO_WM_UNIT_FILL_FORE_SCHEMECOLOR_INDEX_1_POS" val="0"/>
  <p:tag name="KSO_WM_UNIT_FILL_FORE_SCHEMECOLOR_INDEX_1_TRANS" val="0"/>
  <p:tag name="KSO_WM_UNIT_FILL_FORE_SCHEMECOLOR_INDEX_2_BRIGHTNESS" val="0.05"/>
  <p:tag name="KSO_WM_UNIT_FILL_FORE_SCHEMECOLOR_INDEX_2" val="6"/>
  <p:tag name="KSO_WM_UNIT_FILL_FORE_SCHEMECOLOR_INDEX_2_POS" val="0.5"/>
  <p:tag name="KSO_WM_UNIT_FILL_FORE_SCHEMECOLOR_INDEX_2_TRANS" val="0"/>
  <p:tag name="KSO_WM_UNIT_FILL_FORE_SCHEMECOLOR_INDEX_3_BRIGHTNESS" val="0.05"/>
  <p:tag name="KSO_WM_UNIT_FILL_FORE_SCHEMECOLOR_INDEX_3" val="6"/>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6"/>
  <p:tag name="KSO_WM_UNIT_LINE_FILL_TYPE" val="2"/>
</p:tagLst>
</file>

<file path=ppt/tags/tag443.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9"/>
  <p:tag name="KSO_WM_UNIT_FILL_FORE_SCHEMECOLOR_INDEX_1_POS" val="0"/>
  <p:tag name="KSO_WM_UNIT_FILL_FORE_SCHEMECOLOR_INDEX_1_TRANS" val="0"/>
  <p:tag name="KSO_WM_UNIT_FILL_FORE_SCHEMECOLOR_INDEX_2_BRIGHTNESS" val="0.05"/>
  <p:tag name="KSO_WM_UNIT_FILL_FORE_SCHEMECOLOR_INDEX_2" val="9"/>
  <p:tag name="KSO_WM_UNIT_FILL_FORE_SCHEMECOLOR_INDEX_2_POS" val="0.5"/>
  <p:tag name="KSO_WM_UNIT_FILL_FORE_SCHEMECOLOR_INDEX_2_TRANS" val="0"/>
  <p:tag name="KSO_WM_UNIT_FILL_FORE_SCHEMECOLOR_INDEX_3_BRIGHTNESS" val="0.05"/>
  <p:tag name="KSO_WM_UNIT_FILL_FORE_SCHEMECOLOR_INDEX_3" val="9"/>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9"/>
  <p:tag name="KSO_WM_UNIT_LINE_FILL_TYPE" val="2"/>
</p:tagLst>
</file>

<file path=ppt/tags/tag444.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6"/>
  <p:tag name="KSO_WM_UNIT_FILL_FORE_SCHEMECOLOR_INDEX_1_POS" val="0"/>
  <p:tag name="KSO_WM_UNIT_FILL_FORE_SCHEMECOLOR_INDEX_1_TRANS" val="0"/>
  <p:tag name="KSO_WM_UNIT_FILL_FORE_SCHEMECOLOR_INDEX_2_BRIGHTNESS" val="0.05"/>
  <p:tag name="KSO_WM_UNIT_FILL_FORE_SCHEMECOLOR_INDEX_2" val="6"/>
  <p:tag name="KSO_WM_UNIT_FILL_FORE_SCHEMECOLOR_INDEX_2_POS" val="0.5"/>
  <p:tag name="KSO_WM_UNIT_FILL_FORE_SCHEMECOLOR_INDEX_2_TRANS" val="0"/>
  <p:tag name="KSO_WM_UNIT_FILL_FORE_SCHEMECOLOR_INDEX_3_BRIGHTNESS" val="0.05"/>
  <p:tag name="KSO_WM_UNIT_FILL_FORE_SCHEMECOLOR_INDEX_3" val="6"/>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6"/>
  <p:tag name="KSO_WM_UNIT_LINE_FILL_TYPE" val="2"/>
</p:tagLst>
</file>

<file path=ppt/tags/tag445.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6"/>
  <p:tag name="KSO_WM_UNIT_FILL_FORE_SCHEMECOLOR_INDEX_1_POS" val="0"/>
  <p:tag name="KSO_WM_UNIT_FILL_FORE_SCHEMECOLOR_INDEX_1_TRANS" val="0"/>
  <p:tag name="KSO_WM_UNIT_FILL_FORE_SCHEMECOLOR_INDEX_2_BRIGHTNESS" val="0.05"/>
  <p:tag name="KSO_WM_UNIT_FILL_FORE_SCHEMECOLOR_INDEX_2" val="6"/>
  <p:tag name="KSO_WM_UNIT_FILL_FORE_SCHEMECOLOR_INDEX_2_POS" val="0.5"/>
  <p:tag name="KSO_WM_UNIT_FILL_FORE_SCHEMECOLOR_INDEX_2_TRANS" val="0"/>
  <p:tag name="KSO_WM_UNIT_FILL_FORE_SCHEMECOLOR_INDEX_3_BRIGHTNESS" val="0.05"/>
  <p:tag name="KSO_WM_UNIT_FILL_FORE_SCHEMECOLOR_INDEX_3" val="6"/>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6"/>
  <p:tag name="KSO_WM_UNIT_LINE_FILL_TYPE" val="2"/>
</p:tagLst>
</file>

<file path=ppt/tags/tag446.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6"/>
  <p:tag name="KSO_WM_UNIT_LINE_FILL_TYPE" val="2"/>
</p:tagLst>
</file>

<file path=ppt/tags/tag447.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5"/>
  <p:tag name="KSO_WM_UNIT_LINE_FILL_TYPE" val="2"/>
</p:tagLst>
</file>

<file path=ppt/tags/tag448.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5"/>
  <p:tag name="KSO_WM_UNIT_LINE_FILL_TYPE" val="2"/>
</p:tagLst>
</file>

<file path=ppt/tags/tag449.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5"/>
  <p:tag name="KSO_WM_UNIT_LINE_FILL_TYPE" val="2"/>
</p:tagLst>
</file>

<file path=ppt/tags/tag45.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9"/>
  <p:tag name="KSO_WM_UNIT_FILL_FORE_SCHEMECOLOR_INDEX_1_POS" val="0"/>
  <p:tag name="KSO_WM_UNIT_FILL_FORE_SCHEMECOLOR_INDEX_1_TRANS" val="0"/>
  <p:tag name="KSO_WM_UNIT_FILL_FORE_SCHEMECOLOR_INDEX_2_BRIGHTNESS" val="0.05"/>
  <p:tag name="KSO_WM_UNIT_FILL_FORE_SCHEMECOLOR_INDEX_2" val="9"/>
  <p:tag name="KSO_WM_UNIT_FILL_FORE_SCHEMECOLOR_INDEX_2_POS" val="0.5"/>
  <p:tag name="KSO_WM_UNIT_FILL_FORE_SCHEMECOLOR_INDEX_2_TRANS" val="0"/>
  <p:tag name="KSO_WM_UNIT_FILL_FORE_SCHEMECOLOR_INDEX_3_BRIGHTNESS" val="0.05"/>
  <p:tag name="KSO_WM_UNIT_FILL_FORE_SCHEMECOLOR_INDEX_3" val="9"/>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9"/>
  <p:tag name="KSO_WM_UNIT_LINE_FILL_TYPE" val="2"/>
</p:tagLst>
</file>

<file path=ppt/tags/tag450.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5"/>
  <p:tag name="KSO_WM_UNIT_LINE_FILL_TYPE" val="2"/>
</p:tagLst>
</file>

<file path=ppt/tags/tag451.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5"/>
  <p:tag name="KSO_WM_UNIT_LINE_FILL_TYPE" val="2"/>
</p:tagLst>
</file>

<file path=ppt/tags/tag452.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5"/>
  <p:tag name="KSO_WM_UNIT_LINE_FILL_TYPE" val="2"/>
</p:tagLst>
</file>

<file path=ppt/tags/tag453.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5"/>
  <p:tag name="KSO_WM_UNIT_LINE_FILL_TYPE" val="2"/>
</p:tagLst>
</file>

<file path=ppt/tags/tag454.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5"/>
  <p:tag name="KSO_WM_UNIT_LINE_FILL_TYPE" val="2"/>
</p:tagLst>
</file>

<file path=ppt/tags/tag455.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5"/>
  <p:tag name="KSO_WM_UNIT_LINE_FILL_TYPE" val="2"/>
</p:tagLst>
</file>

<file path=ppt/tags/tag456.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9"/>
  <p:tag name="KSO_WM_UNIT_FILL_FORE_SCHEMECOLOR_INDEX_1_POS" val="0"/>
  <p:tag name="KSO_WM_UNIT_FILL_FORE_SCHEMECOLOR_INDEX_1_TRANS" val="0"/>
  <p:tag name="KSO_WM_UNIT_FILL_FORE_SCHEMECOLOR_INDEX_2_BRIGHTNESS" val="0.05"/>
  <p:tag name="KSO_WM_UNIT_FILL_FORE_SCHEMECOLOR_INDEX_2" val="9"/>
  <p:tag name="KSO_WM_UNIT_FILL_FORE_SCHEMECOLOR_INDEX_2_POS" val="0.5"/>
  <p:tag name="KSO_WM_UNIT_FILL_FORE_SCHEMECOLOR_INDEX_2_TRANS" val="0"/>
  <p:tag name="KSO_WM_UNIT_FILL_FORE_SCHEMECOLOR_INDEX_3_BRIGHTNESS" val="0.05"/>
  <p:tag name="KSO_WM_UNIT_FILL_FORE_SCHEMECOLOR_INDEX_3" val="9"/>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9"/>
  <p:tag name="KSO_WM_UNIT_LINE_FILL_TYPE" val="2"/>
</p:tagLst>
</file>

<file path=ppt/tags/tag457.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9"/>
  <p:tag name="KSO_WM_UNIT_FILL_FORE_SCHEMECOLOR_INDEX_1_POS" val="0"/>
  <p:tag name="KSO_WM_UNIT_FILL_FORE_SCHEMECOLOR_INDEX_1_TRANS" val="0"/>
  <p:tag name="KSO_WM_UNIT_FILL_FORE_SCHEMECOLOR_INDEX_2_BRIGHTNESS" val="0.05"/>
  <p:tag name="KSO_WM_UNIT_FILL_FORE_SCHEMECOLOR_INDEX_2" val="9"/>
  <p:tag name="KSO_WM_UNIT_FILL_FORE_SCHEMECOLOR_INDEX_2_POS" val="0.5"/>
  <p:tag name="KSO_WM_UNIT_FILL_FORE_SCHEMECOLOR_INDEX_2_TRANS" val="0"/>
  <p:tag name="KSO_WM_UNIT_FILL_FORE_SCHEMECOLOR_INDEX_3_BRIGHTNESS" val="0.05"/>
  <p:tag name="KSO_WM_UNIT_FILL_FORE_SCHEMECOLOR_INDEX_3" val="9"/>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9"/>
  <p:tag name="KSO_WM_UNIT_LINE_FILL_TYPE" val="2"/>
</p:tagLst>
</file>

<file path=ppt/tags/tag458.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9"/>
  <p:tag name="KSO_WM_UNIT_FILL_FORE_SCHEMECOLOR_INDEX_1_POS" val="0"/>
  <p:tag name="KSO_WM_UNIT_FILL_FORE_SCHEMECOLOR_INDEX_1_TRANS" val="0"/>
  <p:tag name="KSO_WM_UNIT_FILL_FORE_SCHEMECOLOR_INDEX_2_BRIGHTNESS" val="0.05"/>
  <p:tag name="KSO_WM_UNIT_FILL_FORE_SCHEMECOLOR_INDEX_2" val="9"/>
  <p:tag name="KSO_WM_UNIT_FILL_FORE_SCHEMECOLOR_INDEX_2_POS" val="0.5"/>
  <p:tag name="KSO_WM_UNIT_FILL_FORE_SCHEMECOLOR_INDEX_2_TRANS" val="0"/>
  <p:tag name="KSO_WM_UNIT_FILL_FORE_SCHEMECOLOR_INDEX_3_BRIGHTNESS" val="0.05"/>
  <p:tag name="KSO_WM_UNIT_FILL_FORE_SCHEMECOLOR_INDEX_3" val="9"/>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9"/>
  <p:tag name="KSO_WM_UNIT_LINE_FILL_TYPE" val="2"/>
</p:tagLst>
</file>

<file path=ppt/tags/tag459.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9"/>
  <p:tag name="KSO_WM_UNIT_FILL_FORE_SCHEMECOLOR_INDEX_1_POS" val="0"/>
  <p:tag name="KSO_WM_UNIT_FILL_FORE_SCHEMECOLOR_INDEX_1_TRANS" val="0"/>
  <p:tag name="KSO_WM_UNIT_FILL_FORE_SCHEMECOLOR_INDEX_2_BRIGHTNESS" val="0.05"/>
  <p:tag name="KSO_WM_UNIT_FILL_FORE_SCHEMECOLOR_INDEX_2" val="9"/>
  <p:tag name="KSO_WM_UNIT_FILL_FORE_SCHEMECOLOR_INDEX_2_POS" val="0.5"/>
  <p:tag name="KSO_WM_UNIT_FILL_FORE_SCHEMECOLOR_INDEX_2_TRANS" val="0"/>
  <p:tag name="KSO_WM_UNIT_FILL_FORE_SCHEMECOLOR_INDEX_3_BRIGHTNESS" val="0.05"/>
  <p:tag name="KSO_WM_UNIT_FILL_FORE_SCHEMECOLOR_INDEX_3" val="9"/>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9"/>
  <p:tag name="KSO_WM_UNIT_LINE_FILL_TYPE" val="2"/>
</p:tagLst>
</file>

<file path=ppt/tags/tag46.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6"/>
  <p:tag name="KSO_WM_UNIT_FILL_FORE_SCHEMECOLOR_INDEX_1_POS" val="0"/>
  <p:tag name="KSO_WM_UNIT_FILL_FORE_SCHEMECOLOR_INDEX_1_TRANS" val="0"/>
  <p:tag name="KSO_WM_UNIT_FILL_FORE_SCHEMECOLOR_INDEX_2_BRIGHTNESS" val="0.05"/>
  <p:tag name="KSO_WM_UNIT_FILL_FORE_SCHEMECOLOR_INDEX_2" val="6"/>
  <p:tag name="KSO_WM_UNIT_FILL_FORE_SCHEMECOLOR_INDEX_2_POS" val="0.5"/>
  <p:tag name="KSO_WM_UNIT_FILL_FORE_SCHEMECOLOR_INDEX_2_TRANS" val="0"/>
  <p:tag name="KSO_WM_UNIT_FILL_FORE_SCHEMECOLOR_INDEX_3_BRIGHTNESS" val="0.05"/>
  <p:tag name="KSO_WM_UNIT_FILL_FORE_SCHEMECOLOR_INDEX_3" val="6"/>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6"/>
  <p:tag name="KSO_WM_UNIT_LINE_FILL_TYPE" val="2"/>
</p:tagLst>
</file>

<file path=ppt/tags/tag460.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10"/>
  <p:tag name="KSO_WM_UNIT_FILL_FORE_SCHEMECOLOR_INDEX_1_POS" val="0"/>
  <p:tag name="KSO_WM_UNIT_FILL_FORE_SCHEMECOLOR_INDEX_1_TRANS" val="0"/>
  <p:tag name="KSO_WM_UNIT_FILL_FORE_SCHEMECOLOR_INDEX_2_BRIGHTNESS" val="0.05"/>
  <p:tag name="KSO_WM_UNIT_FILL_FORE_SCHEMECOLOR_INDEX_2" val="10"/>
  <p:tag name="KSO_WM_UNIT_FILL_FORE_SCHEMECOLOR_INDEX_2_POS" val="0.5"/>
  <p:tag name="KSO_WM_UNIT_FILL_FORE_SCHEMECOLOR_INDEX_2_TRANS" val="0"/>
  <p:tag name="KSO_WM_UNIT_FILL_FORE_SCHEMECOLOR_INDEX_3_BRIGHTNESS" val="0.05"/>
  <p:tag name="KSO_WM_UNIT_FILL_FORE_SCHEMECOLOR_INDEX_3" val="10"/>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10"/>
  <p:tag name="KSO_WM_UNIT_LINE_FILL_TYPE" val="2"/>
</p:tagLst>
</file>

<file path=ppt/tags/tag461.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9"/>
  <p:tag name="KSO_WM_UNIT_FILL_FORE_SCHEMECOLOR_INDEX_1_POS" val="0"/>
  <p:tag name="KSO_WM_UNIT_FILL_FORE_SCHEMECOLOR_INDEX_1_TRANS" val="0"/>
  <p:tag name="KSO_WM_UNIT_FILL_FORE_SCHEMECOLOR_INDEX_2_BRIGHTNESS" val="0.05"/>
  <p:tag name="KSO_WM_UNIT_FILL_FORE_SCHEMECOLOR_INDEX_2" val="9"/>
  <p:tag name="KSO_WM_UNIT_FILL_FORE_SCHEMECOLOR_INDEX_2_POS" val="0.5"/>
  <p:tag name="KSO_WM_UNIT_FILL_FORE_SCHEMECOLOR_INDEX_2_TRANS" val="0"/>
  <p:tag name="KSO_WM_UNIT_FILL_FORE_SCHEMECOLOR_INDEX_3_BRIGHTNESS" val="0.05"/>
  <p:tag name="KSO_WM_UNIT_FILL_FORE_SCHEMECOLOR_INDEX_3" val="9"/>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9"/>
  <p:tag name="KSO_WM_UNIT_LINE_FILL_TYPE" val="2"/>
</p:tagLst>
</file>

<file path=ppt/tags/tag462.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463.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464.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465.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466.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467.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468.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469.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47.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9"/>
  <p:tag name="KSO_WM_UNIT_FILL_FORE_SCHEMECOLOR_INDEX_1_POS" val="0"/>
  <p:tag name="KSO_WM_UNIT_FILL_FORE_SCHEMECOLOR_INDEX_1_TRANS" val="0"/>
  <p:tag name="KSO_WM_UNIT_FILL_FORE_SCHEMECOLOR_INDEX_2_BRIGHTNESS" val="0.05"/>
  <p:tag name="KSO_WM_UNIT_FILL_FORE_SCHEMECOLOR_INDEX_2" val="9"/>
  <p:tag name="KSO_WM_UNIT_FILL_FORE_SCHEMECOLOR_INDEX_2_POS" val="0.5"/>
  <p:tag name="KSO_WM_UNIT_FILL_FORE_SCHEMECOLOR_INDEX_2_TRANS" val="0"/>
  <p:tag name="KSO_WM_UNIT_FILL_FORE_SCHEMECOLOR_INDEX_3_BRIGHTNESS" val="0.05"/>
  <p:tag name="KSO_WM_UNIT_FILL_FORE_SCHEMECOLOR_INDEX_3" val="9"/>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9"/>
  <p:tag name="KSO_WM_UNIT_LINE_FILL_TYPE" val="2"/>
</p:tagLst>
</file>

<file path=ppt/tags/tag470.xml><?xml version="1.0" encoding="utf-8"?>
<p:tagLst xmlns:a="http://schemas.openxmlformats.org/drawingml/2006/main" xmlns:r="http://schemas.openxmlformats.org/officeDocument/2006/relationships" xmlns:p="http://schemas.openxmlformats.org/presentationml/2006/main">
  <p:tag name="KSO_WM_UNIT_LINE_FORE_SCHEMECOLOR_INDEX_BRIGHTNESS" val="-0.9"/>
  <p:tag name="KSO_WM_UNIT_LINE_FORE_SCHEMECOLOR_INDEX" val="16"/>
  <p:tag name="KSO_WM_UNIT_LINE_FILL_TYPE" val="2"/>
</p:tagLst>
</file>

<file path=ppt/tags/tag471.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472.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9"/>
  <p:tag name="KSO_WM_UNIT_FILL_FORE_SCHEMECOLOR_INDEX_1_POS" val="0"/>
  <p:tag name="KSO_WM_UNIT_FILL_FORE_SCHEMECOLOR_INDEX_1_TRANS" val="0"/>
  <p:tag name="KSO_WM_UNIT_FILL_FORE_SCHEMECOLOR_INDEX_2_BRIGHTNESS" val="0.05"/>
  <p:tag name="KSO_WM_UNIT_FILL_FORE_SCHEMECOLOR_INDEX_2" val="9"/>
  <p:tag name="KSO_WM_UNIT_FILL_FORE_SCHEMECOLOR_INDEX_2_POS" val="0.5"/>
  <p:tag name="KSO_WM_UNIT_FILL_FORE_SCHEMECOLOR_INDEX_2_TRANS" val="0"/>
  <p:tag name="KSO_WM_UNIT_FILL_FORE_SCHEMECOLOR_INDEX_3_BRIGHTNESS" val="0.05"/>
  <p:tag name="KSO_WM_UNIT_FILL_FORE_SCHEMECOLOR_INDEX_3" val="9"/>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9"/>
  <p:tag name="KSO_WM_UNIT_LINE_FILL_TYPE" val="2"/>
</p:tagLst>
</file>

<file path=ppt/tags/tag473.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9"/>
  <p:tag name="KSO_WM_UNIT_FILL_FORE_SCHEMECOLOR_INDEX_1_POS" val="0"/>
  <p:tag name="KSO_WM_UNIT_FILL_FORE_SCHEMECOLOR_INDEX_1_TRANS" val="0"/>
  <p:tag name="KSO_WM_UNIT_FILL_FORE_SCHEMECOLOR_INDEX_2_BRIGHTNESS" val="0.05"/>
  <p:tag name="KSO_WM_UNIT_FILL_FORE_SCHEMECOLOR_INDEX_2" val="9"/>
  <p:tag name="KSO_WM_UNIT_FILL_FORE_SCHEMECOLOR_INDEX_2_POS" val="0.5"/>
  <p:tag name="KSO_WM_UNIT_FILL_FORE_SCHEMECOLOR_INDEX_2_TRANS" val="0"/>
  <p:tag name="KSO_WM_UNIT_FILL_FORE_SCHEMECOLOR_INDEX_3_BRIGHTNESS" val="0.05"/>
  <p:tag name="KSO_WM_UNIT_FILL_FORE_SCHEMECOLOR_INDEX_3" val="9"/>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9"/>
  <p:tag name="KSO_WM_UNIT_LINE_FILL_TYPE" val="2"/>
</p:tagLst>
</file>

<file path=ppt/tags/tag474.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9"/>
  <p:tag name="KSO_WM_UNIT_FILL_FORE_SCHEMECOLOR_INDEX_1_POS" val="0"/>
  <p:tag name="KSO_WM_UNIT_FILL_FORE_SCHEMECOLOR_INDEX_1_TRANS" val="0"/>
  <p:tag name="KSO_WM_UNIT_FILL_FORE_SCHEMECOLOR_INDEX_2_BRIGHTNESS" val="0.05"/>
  <p:tag name="KSO_WM_UNIT_FILL_FORE_SCHEMECOLOR_INDEX_2" val="9"/>
  <p:tag name="KSO_WM_UNIT_FILL_FORE_SCHEMECOLOR_INDEX_2_POS" val="0.5"/>
  <p:tag name="KSO_WM_UNIT_FILL_FORE_SCHEMECOLOR_INDEX_2_TRANS" val="0"/>
  <p:tag name="KSO_WM_UNIT_FILL_FORE_SCHEMECOLOR_INDEX_3_BRIGHTNESS" val="0.05"/>
  <p:tag name="KSO_WM_UNIT_FILL_FORE_SCHEMECOLOR_INDEX_3" val="9"/>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9"/>
  <p:tag name="KSO_WM_UNIT_LINE_FILL_TYPE" val="2"/>
</p:tagLst>
</file>

<file path=ppt/tags/tag475.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476.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477.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478.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1"/>
  <p:tag name="KSO_WM_UNIT_FILL_TYPE" val="1"/>
  <p:tag name="KSO_WM_UNIT_LINE_FORE_SCHEMECOLOR_INDEX_BRIGHTNESS" val="0"/>
  <p:tag name="KSO_WM_UNIT_LINE_FORE_SCHEMECOLOR_INDEX" val="1"/>
  <p:tag name="KSO_WM_UNIT_LINE_FILL_TYPE" val="2"/>
</p:tagLst>
</file>

<file path=ppt/tags/tag479.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1"/>
  <p:tag name="KSO_WM_UNIT_FILL_TYPE" val="1"/>
  <p:tag name="KSO_WM_UNIT_LINE_FORE_SCHEMECOLOR_INDEX_BRIGHTNESS" val="0"/>
  <p:tag name="KSO_WM_UNIT_LINE_FORE_SCHEMECOLOR_INDEX" val="1"/>
  <p:tag name="KSO_WM_UNIT_LINE_FILL_TYPE" val="2"/>
</p:tagLst>
</file>

<file path=ppt/tags/tag48.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9"/>
  <p:tag name="KSO_WM_UNIT_FILL_FORE_SCHEMECOLOR_INDEX_1_POS" val="0"/>
  <p:tag name="KSO_WM_UNIT_FILL_FORE_SCHEMECOLOR_INDEX_1_TRANS" val="0"/>
  <p:tag name="KSO_WM_UNIT_FILL_FORE_SCHEMECOLOR_INDEX_2_BRIGHTNESS" val="0.05"/>
  <p:tag name="KSO_WM_UNIT_FILL_FORE_SCHEMECOLOR_INDEX_2" val="9"/>
  <p:tag name="KSO_WM_UNIT_FILL_FORE_SCHEMECOLOR_INDEX_2_POS" val="0.5"/>
  <p:tag name="KSO_WM_UNIT_FILL_FORE_SCHEMECOLOR_INDEX_2_TRANS" val="0"/>
  <p:tag name="KSO_WM_UNIT_FILL_FORE_SCHEMECOLOR_INDEX_3_BRIGHTNESS" val="0.05"/>
  <p:tag name="KSO_WM_UNIT_FILL_FORE_SCHEMECOLOR_INDEX_3" val="9"/>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9"/>
  <p:tag name="KSO_WM_UNIT_LINE_FILL_TYPE" val="2"/>
</p:tagLst>
</file>

<file path=ppt/tags/tag480.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5"/>
  <p:tag name="KSO_WM_UNIT_LINE_FILL_TYPE" val="2"/>
</p:tagLst>
</file>

<file path=ppt/tags/tag481.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5"/>
  <p:tag name="KSO_WM_UNIT_LINE_FILL_TYPE" val="2"/>
</p:tagLst>
</file>

<file path=ppt/tags/tag482.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5"/>
  <p:tag name="KSO_WM_UNIT_LINE_FILL_TYPE" val="2"/>
</p:tagLst>
</file>

<file path=ppt/tags/tag483.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6"/>
  <p:tag name="KSO_WM_UNIT_LINE_FILL_TYPE" val="2"/>
</p:tagLst>
</file>

<file path=ppt/tags/tag484.xml><?xml version="1.0" encoding="utf-8"?>
<p:tagLst xmlns:a="http://schemas.openxmlformats.org/drawingml/2006/main" xmlns:r="http://schemas.openxmlformats.org/officeDocument/2006/relationships" xmlns:p="http://schemas.openxmlformats.org/presentationml/2006/main">
  <p:tag name="KSO_WM_UNIT_LINE_FORE_SCHEMECOLOR_INDEX_BRIGHTNESS" val="-0.5"/>
  <p:tag name="KSO_WM_UNIT_LINE_FORE_SCHEMECOLOR_INDEX" val="14"/>
  <p:tag name="KSO_WM_UNIT_LINE_FILL_TYPE" val="2"/>
</p:tagLst>
</file>

<file path=ppt/tags/tag485.xml><?xml version="1.0" encoding="utf-8"?>
<p:tagLst xmlns:a="http://schemas.openxmlformats.org/drawingml/2006/main" xmlns:r="http://schemas.openxmlformats.org/officeDocument/2006/relationships" xmlns:p="http://schemas.openxmlformats.org/presentationml/2006/main">
  <p:tag name="KSO_WM_UNIT_LINE_FORE_SCHEMECOLOR_INDEX_BRIGHTNESS" val="-0.5"/>
  <p:tag name="KSO_WM_UNIT_LINE_FORE_SCHEMECOLOR_INDEX" val="14"/>
  <p:tag name="KSO_WM_UNIT_LINE_FILL_TYPE" val="2"/>
</p:tagLst>
</file>

<file path=ppt/tags/tag486.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6"/>
  <p:tag name="KSO_WM_UNIT_LINE_FILL_TYPE" val="2"/>
</p:tagLst>
</file>

<file path=ppt/tags/tag487.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488.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4"/>
  <p:tag name="KSO_WM_UNIT_TEXT_FILL_TYPE" val="1"/>
</p:tagLst>
</file>

<file path=ppt/tags/tag489.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9"/>
  <p:tag name="KSO_WM_UNIT_FILL_FORE_SCHEMECOLOR_INDEX_1_POS" val="0"/>
  <p:tag name="KSO_WM_UNIT_FILL_FORE_SCHEMECOLOR_INDEX_1_TRANS" val="0"/>
  <p:tag name="KSO_WM_UNIT_FILL_FORE_SCHEMECOLOR_INDEX_2_BRIGHTNESS" val="0.05"/>
  <p:tag name="KSO_WM_UNIT_FILL_FORE_SCHEMECOLOR_INDEX_2" val="9"/>
  <p:tag name="KSO_WM_UNIT_FILL_FORE_SCHEMECOLOR_INDEX_2_POS" val="0.5"/>
  <p:tag name="KSO_WM_UNIT_FILL_FORE_SCHEMECOLOR_INDEX_2_TRANS" val="0"/>
  <p:tag name="KSO_WM_UNIT_FILL_FORE_SCHEMECOLOR_INDEX_3_BRIGHTNESS" val="0.05"/>
  <p:tag name="KSO_WM_UNIT_FILL_FORE_SCHEMECOLOR_INDEX_3" val="9"/>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9"/>
  <p:tag name="KSO_WM_UNIT_LINE_FILL_TYPE" val="2"/>
</p:tagLst>
</file>

<file path=ppt/tags/tag49.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490.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9"/>
  <p:tag name="KSO_WM_UNIT_FILL_FORE_SCHEMECOLOR_INDEX_1_POS" val="0"/>
  <p:tag name="KSO_WM_UNIT_FILL_FORE_SCHEMECOLOR_INDEX_1_TRANS" val="0"/>
  <p:tag name="KSO_WM_UNIT_FILL_FORE_SCHEMECOLOR_INDEX_2_BRIGHTNESS" val="0.05"/>
  <p:tag name="KSO_WM_UNIT_FILL_FORE_SCHEMECOLOR_INDEX_2" val="9"/>
  <p:tag name="KSO_WM_UNIT_FILL_FORE_SCHEMECOLOR_INDEX_2_POS" val="0.5"/>
  <p:tag name="KSO_WM_UNIT_FILL_FORE_SCHEMECOLOR_INDEX_2_TRANS" val="0"/>
  <p:tag name="KSO_WM_UNIT_FILL_FORE_SCHEMECOLOR_INDEX_3_BRIGHTNESS" val="0.05"/>
  <p:tag name="KSO_WM_UNIT_FILL_FORE_SCHEMECOLOR_INDEX_3" val="9"/>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9"/>
  <p:tag name="KSO_WM_UNIT_LINE_FILL_TYPE" val="2"/>
</p:tagLst>
</file>

<file path=ppt/tags/tag491.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9"/>
  <p:tag name="KSO_WM_UNIT_FILL_FORE_SCHEMECOLOR_INDEX_1_POS" val="0"/>
  <p:tag name="KSO_WM_UNIT_FILL_FORE_SCHEMECOLOR_INDEX_1_TRANS" val="0"/>
  <p:tag name="KSO_WM_UNIT_FILL_FORE_SCHEMECOLOR_INDEX_2_BRIGHTNESS" val="0.05"/>
  <p:tag name="KSO_WM_UNIT_FILL_FORE_SCHEMECOLOR_INDEX_2" val="9"/>
  <p:tag name="KSO_WM_UNIT_FILL_FORE_SCHEMECOLOR_INDEX_2_POS" val="0.5"/>
  <p:tag name="KSO_WM_UNIT_FILL_FORE_SCHEMECOLOR_INDEX_2_TRANS" val="0"/>
  <p:tag name="KSO_WM_UNIT_FILL_FORE_SCHEMECOLOR_INDEX_3_BRIGHTNESS" val="0.05"/>
  <p:tag name="KSO_WM_UNIT_FILL_FORE_SCHEMECOLOR_INDEX_3" val="9"/>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9"/>
  <p:tag name="KSO_WM_UNIT_LINE_FILL_TYPE" val="2"/>
</p:tagLst>
</file>

<file path=ppt/tags/tag492.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9"/>
  <p:tag name="KSO_WM_UNIT_FILL_FORE_SCHEMECOLOR_INDEX_1_POS" val="0"/>
  <p:tag name="KSO_WM_UNIT_FILL_FORE_SCHEMECOLOR_INDEX_1_TRANS" val="0"/>
  <p:tag name="KSO_WM_UNIT_FILL_FORE_SCHEMECOLOR_INDEX_2_BRIGHTNESS" val="0.05"/>
  <p:tag name="KSO_WM_UNIT_FILL_FORE_SCHEMECOLOR_INDEX_2" val="9"/>
  <p:tag name="KSO_WM_UNIT_FILL_FORE_SCHEMECOLOR_INDEX_2_POS" val="0.5"/>
  <p:tag name="KSO_WM_UNIT_FILL_FORE_SCHEMECOLOR_INDEX_2_TRANS" val="0"/>
  <p:tag name="KSO_WM_UNIT_FILL_FORE_SCHEMECOLOR_INDEX_3_BRIGHTNESS" val="0.05"/>
  <p:tag name="KSO_WM_UNIT_FILL_FORE_SCHEMECOLOR_INDEX_3" val="9"/>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9"/>
  <p:tag name="KSO_WM_UNIT_LINE_FILL_TYPE" val="2"/>
</p:tagLst>
</file>

<file path=ppt/tags/tag493.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5"/>
  <p:tag name="KSO_WM_UNIT_FILL_TYPE" val="1"/>
  <p:tag name="KSO_WM_UNIT_LINE_FORE_SCHEMECOLOR_INDEX_BRIGHTNESS" val="0"/>
  <p:tag name="KSO_WM_UNIT_LINE_FORE_SCHEMECOLOR_INDEX" val="10"/>
  <p:tag name="KSO_WM_UNIT_LINE_FILL_TYPE" val="2"/>
  <p:tag name="KSO_WM_UNIT_TEXT_FILL_FORE_SCHEMECOLOR_INDEX_BRIGHTNESS" val="0"/>
  <p:tag name="KSO_WM_UNIT_TEXT_FILL_FORE_SCHEMECOLOR_INDEX" val="14"/>
  <p:tag name="KSO_WM_UNIT_TEXT_FILL_TYPE" val="1"/>
</p:tagLst>
</file>

<file path=ppt/tags/tag494.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5"/>
  <p:tag name="KSO_WM_UNIT_FILL_TYPE" val="1"/>
  <p:tag name="KSO_WM_UNIT_LINE_FORE_SCHEMECOLOR_INDEX_BRIGHTNESS" val="0"/>
  <p:tag name="KSO_WM_UNIT_LINE_FORE_SCHEMECOLOR_INDEX" val="9"/>
  <p:tag name="KSO_WM_UNIT_LINE_FILL_TYPE" val="2"/>
  <p:tag name="KSO_WM_UNIT_TEXT_FILL_FORE_SCHEMECOLOR_INDEX_BRIGHTNESS" val="0"/>
  <p:tag name="KSO_WM_UNIT_TEXT_FILL_FORE_SCHEMECOLOR_INDEX" val="14"/>
  <p:tag name="KSO_WM_UNIT_TEXT_FILL_TYPE" val="1"/>
</p:tagLst>
</file>

<file path=ppt/tags/tag495.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496.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497.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498.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499.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5.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5"/>
  <p:tag name="KSO_WM_UNIT_LINE_FILL_TYPE" val="2"/>
</p:tagLst>
</file>

<file path=ppt/tags/tag50.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500.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501.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502.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503.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10"/>
  <p:tag name="KSO_WM_UNIT_FILL_FORE_SCHEMECOLOR_INDEX_1_POS" val="0"/>
  <p:tag name="KSO_WM_UNIT_FILL_FORE_SCHEMECOLOR_INDEX_1_TRANS" val="0"/>
  <p:tag name="KSO_WM_UNIT_FILL_FORE_SCHEMECOLOR_INDEX_2_BRIGHTNESS" val="0.05"/>
  <p:tag name="KSO_WM_UNIT_FILL_FORE_SCHEMECOLOR_INDEX_2" val="10"/>
  <p:tag name="KSO_WM_UNIT_FILL_FORE_SCHEMECOLOR_INDEX_2_POS" val="0.5"/>
  <p:tag name="KSO_WM_UNIT_FILL_FORE_SCHEMECOLOR_INDEX_2_TRANS" val="0"/>
  <p:tag name="KSO_WM_UNIT_FILL_FORE_SCHEMECOLOR_INDEX_3_BRIGHTNESS" val="0.05"/>
  <p:tag name="KSO_WM_UNIT_FILL_FORE_SCHEMECOLOR_INDEX_3" val="10"/>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10"/>
  <p:tag name="KSO_WM_UNIT_LINE_FILL_TYPE" val="2"/>
</p:tagLst>
</file>

<file path=ppt/tags/tag504.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9"/>
  <p:tag name="KSO_WM_UNIT_FILL_FORE_SCHEMECOLOR_INDEX_1_POS" val="0"/>
  <p:tag name="KSO_WM_UNIT_FILL_FORE_SCHEMECOLOR_INDEX_1_TRANS" val="0"/>
  <p:tag name="KSO_WM_UNIT_FILL_FORE_SCHEMECOLOR_INDEX_2_BRIGHTNESS" val="0.05"/>
  <p:tag name="KSO_WM_UNIT_FILL_FORE_SCHEMECOLOR_INDEX_2" val="9"/>
  <p:tag name="KSO_WM_UNIT_FILL_FORE_SCHEMECOLOR_INDEX_2_POS" val="0.5"/>
  <p:tag name="KSO_WM_UNIT_FILL_FORE_SCHEMECOLOR_INDEX_2_TRANS" val="0"/>
  <p:tag name="KSO_WM_UNIT_FILL_FORE_SCHEMECOLOR_INDEX_3_BRIGHTNESS" val="0.05"/>
  <p:tag name="KSO_WM_UNIT_FILL_FORE_SCHEMECOLOR_INDEX_3" val="9"/>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9"/>
  <p:tag name="KSO_WM_UNIT_LINE_FILL_TYPE" val="2"/>
</p:tagLst>
</file>

<file path=ppt/tags/tag505.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6"/>
  <p:tag name="KSO_WM_UNIT_FILL_FORE_SCHEMECOLOR_INDEX_1_POS" val="0"/>
  <p:tag name="KSO_WM_UNIT_FILL_FORE_SCHEMECOLOR_INDEX_1_TRANS" val="0"/>
  <p:tag name="KSO_WM_UNIT_FILL_FORE_SCHEMECOLOR_INDEX_2_BRIGHTNESS" val="0.05"/>
  <p:tag name="KSO_WM_UNIT_FILL_FORE_SCHEMECOLOR_INDEX_2" val="6"/>
  <p:tag name="KSO_WM_UNIT_FILL_FORE_SCHEMECOLOR_INDEX_2_POS" val="0.5"/>
  <p:tag name="KSO_WM_UNIT_FILL_FORE_SCHEMECOLOR_INDEX_2_TRANS" val="0"/>
  <p:tag name="KSO_WM_UNIT_FILL_FORE_SCHEMECOLOR_INDEX_3_BRIGHTNESS" val="0.05"/>
  <p:tag name="KSO_WM_UNIT_FILL_FORE_SCHEMECOLOR_INDEX_3" val="6"/>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6"/>
  <p:tag name="KSO_WM_UNIT_LINE_FILL_TYPE" val="2"/>
</p:tagLst>
</file>

<file path=ppt/tags/tag506.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9"/>
  <p:tag name="KSO_WM_UNIT_FILL_FORE_SCHEMECOLOR_INDEX_1_POS" val="0"/>
  <p:tag name="KSO_WM_UNIT_FILL_FORE_SCHEMECOLOR_INDEX_1_TRANS" val="0"/>
  <p:tag name="KSO_WM_UNIT_FILL_FORE_SCHEMECOLOR_INDEX_2_BRIGHTNESS" val="0.05"/>
  <p:tag name="KSO_WM_UNIT_FILL_FORE_SCHEMECOLOR_INDEX_2" val="9"/>
  <p:tag name="KSO_WM_UNIT_FILL_FORE_SCHEMECOLOR_INDEX_2_POS" val="0.5"/>
  <p:tag name="KSO_WM_UNIT_FILL_FORE_SCHEMECOLOR_INDEX_2_TRANS" val="0"/>
  <p:tag name="KSO_WM_UNIT_FILL_FORE_SCHEMECOLOR_INDEX_3_BRIGHTNESS" val="0.05"/>
  <p:tag name="KSO_WM_UNIT_FILL_FORE_SCHEMECOLOR_INDEX_3" val="9"/>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9"/>
  <p:tag name="KSO_WM_UNIT_LINE_FILL_TYPE" val="2"/>
</p:tagLst>
</file>

<file path=ppt/tags/tag507.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9"/>
  <p:tag name="KSO_WM_UNIT_FILL_FORE_SCHEMECOLOR_INDEX_1_POS" val="0"/>
  <p:tag name="KSO_WM_UNIT_FILL_FORE_SCHEMECOLOR_INDEX_1_TRANS" val="0"/>
  <p:tag name="KSO_WM_UNIT_FILL_FORE_SCHEMECOLOR_INDEX_2_BRIGHTNESS" val="0.05"/>
  <p:tag name="KSO_WM_UNIT_FILL_FORE_SCHEMECOLOR_INDEX_2" val="9"/>
  <p:tag name="KSO_WM_UNIT_FILL_FORE_SCHEMECOLOR_INDEX_2_POS" val="0.5"/>
  <p:tag name="KSO_WM_UNIT_FILL_FORE_SCHEMECOLOR_INDEX_2_TRANS" val="0"/>
  <p:tag name="KSO_WM_UNIT_FILL_FORE_SCHEMECOLOR_INDEX_3_BRIGHTNESS" val="0.05"/>
  <p:tag name="KSO_WM_UNIT_FILL_FORE_SCHEMECOLOR_INDEX_3" val="9"/>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9"/>
  <p:tag name="KSO_WM_UNIT_LINE_FILL_TYPE" val="2"/>
</p:tagLst>
</file>

<file path=ppt/tags/tag508.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9"/>
  <p:tag name="KSO_WM_UNIT_FILL_FORE_SCHEMECOLOR_INDEX_1_POS" val="0"/>
  <p:tag name="KSO_WM_UNIT_FILL_FORE_SCHEMECOLOR_INDEX_1_TRANS" val="0"/>
  <p:tag name="KSO_WM_UNIT_FILL_FORE_SCHEMECOLOR_INDEX_2_BRIGHTNESS" val="0.05"/>
  <p:tag name="KSO_WM_UNIT_FILL_FORE_SCHEMECOLOR_INDEX_2" val="9"/>
  <p:tag name="KSO_WM_UNIT_FILL_FORE_SCHEMECOLOR_INDEX_2_POS" val="0.5"/>
  <p:tag name="KSO_WM_UNIT_FILL_FORE_SCHEMECOLOR_INDEX_2_TRANS" val="0"/>
  <p:tag name="KSO_WM_UNIT_FILL_FORE_SCHEMECOLOR_INDEX_3_BRIGHTNESS" val="0.05"/>
  <p:tag name="KSO_WM_UNIT_FILL_FORE_SCHEMECOLOR_INDEX_3" val="9"/>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9"/>
  <p:tag name="KSO_WM_UNIT_LINE_FILL_TYPE" val="2"/>
</p:tagLst>
</file>

<file path=ppt/tags/tag509.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6"/>
  <p:tag name="KSO_WM_UNIT_FILL_FORE_SCHEMECOLOR_INDEX_1_POS" val="0"/>
  <p:tag name="KSO_WM_UNIT_FILL_FORE_SCHEMECOLOR_INDEX_1_TRANS" val="0"/>
  <p:tag name="KSO_WM_UNIT_FILL_FORE_SCHEMECOLOR_INDEX_2_BRIGHTNESS" val="0.05"/>
  <p:tag name="KSO_WM_UNIT_FILL_FORE_SCHEMECOLOR_INDEX_2" val="6"/>
  <p:tag name="KSO_WM_UNIT_FILL_FORE_SCHEMECOLOR_INDEX_2_POS" val="0.5"/>
  <p:tag name="KSO_WM_UNIT_FILL_FORE_SCHEMECOLOR_INDEX_2_TRANS" val="0"/>
  <p:tag name="KSO_WM_UNIT_FILL_FORE_SCHEMECOLOR_INDEX_3_BRIGHTNESS" val="0.05"/>
  <p:tag name="KSO_WM_UNIT_FILL_FORE_SCHEMECOLOR_INDEX_3" val="6"/>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6"/>
  <p:tag name="KSO_WM_UNIT_LINE_FILL_TYPE" val="2"/>
</p:tagLst>
</file>

<file path=ppt/tags/tag51.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9"/>
  <p:tag name="KSO_WM_UNIT_FILL_FORE_SCHEMECOLOR_INDEX_1_POS" val="0"/>
  <p:tag name="KSO_WM_UNIT_FILL_FORE_SCHEMECOLOR_INDEX_1_TRANS" val="0"/>
  <p:tag name="KSO_WM_UNIT_FILL_FORE_SCHEMECOLOR_INDEX_2_BRIGHTNESS" val="0.05"/>
  <p:tag name="KSO_WM_UNIT_FILL_FORE_SCHEMECOLOR_INDEX_2" val="9"/>
  <p:tag name="KSO_WM_UNIT_FILL_FORE_SCHEMECOLOR_INDEX_2_POS" val="0.5"/>
  <p:tag name="KSO_WM_UNIT_FILL_FORE_SCHEMECOLOR_INDEX_2_TRANS" val="0"/>
  <p:tag name="KSO_WM_UNIT_FILL_FORE_SCHEMECOLOR_INDEX_3_BRIGHTNESS" val="0.05"/>
  <p:tag name="KSO_WM_UNIT_FILL_FORE_SCHEMECOLOR_INDEX_3" val="9"/>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9"/>
  <p:tag name="KSO_WM_UNIT_LINE_FILL_TYPE" val="2"/>
</p:tagLst>
</file>

<file path=ppt/tags/tag510.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9"/>
  <p:tag name="KSO_WM_UNIT_FILL_FORE_SCHEMECOLOR_INDEX_1_POS" val="0"/>
  <p:tag name="KSO_WM_UNIT_FILL_FORE_SCHEMECOLOR_INDEX_1_TRANS" val="0"/>
  <p:tag name="KSO_WM_UNIT_FILL_FORE_SCHEMECOLOR_INDEX_2_BRIGHTNESS" val="0.05"/>
  <p:tag name="KSO_WM_UNIT_FILL_FORE_SCHEMECOLOR_INDEX_2" val="9"/>
  <p:tag name="KSO_WM_UNIT_FILL_FORE_SCHEMECOLOR_INDEX_2_POS" val="0.5"/>
  <p:tag name="KSO_WM_UNIT_FILL_FORE_SCHEMECOLOR_INDEX_2_TRANS" val="0"/>
  <p:tag name="KSO_WM_UNIT_FILL_FORE_SCHEMECOLOR_INDEX_3_BRIGHTNESS" val="0.05"/>
  <p:tag name="KSO_WM_UNIT_FILL_FORE_SCHEMECOLOR_INDEX_3" val="9"/>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9"/>
  <p:tag name="KSO_WM_UNIT_LINE_FILL_TYPE" val="2"/>
</p:tagLst>
</file>

<file path=ppt/tags/tag511.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6"/>
  <p:tag name="KSO_WM_UNIT_FILL_FORE_SCHEMECOLOR_INDEX_1_POS" val="0"/>
  <p:tag name="KSO_WM_UNIT_FILL_FORE_SCHEMECOLOR_INDEX_1_TRANS" val="0"/>
  <p:tag name="KSO_WM_UNIT_FILL_FORE_SCHEMECOLOR_INDEX_2_BRIGHTNESS" val="0.05"/>
  <p:tag name="KSO_WM_UNIT_FILL_FORE_SCHEMECOLOR_INDEX_2" val="6"/>
  <p:tag name="KSO_WM_UNIT_FILL_FORE_SCHEMECOLOR_INDEX_2_POS" val="0.5"/>
  <p:tag name="KSO_WM_UNIT_FILL_FORE_SCHEMECOLOR_INDEX_2_TRANS" val="0"/>
  <p:tag name="KSO_WM_UNIT_FILL_FORE_SCHEMECOLOR_INDEX_3_BRIGHTNESS" val="0.05"/>
  <p:tag name="KSO_WM_UNIT_FILL_FORE_SCHEMECOLOR_INDEX_3" val="6"/>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6"/>
  <p:tag name="KSO_WM_UNIT_LINE_FILL_TYPE" val="2"/>
</p:tagLst>
</file>

<file path=ppt/tags/tag512.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6"/>
  <p:tag name="KSO_WM_UNIT_FILL_FORE_SCHEMECOLOR_INDEX_1_POS" val="0"/>
  <p:tag name="KSO_WM_UNIT_FILL_FORE_SCHEMECOLOR_INDEX_1_TRANS" val="0"/>
  <p:tag name="KSO_WM_UNIT_FILL_FORE_SCHEMECOLOR_INDEX_2_BRIGHTNESS" val="0.05"/>
  <p:tag name="KSO_WM_UNIT_FILL_FORE_SCHEMECOLOR_INDEX_2" val="6"/>
  <p:tag name="KSO_WM_UNIT_FILL_FORE_SCHEMECOLOR_INDEX_2_POS" val="0.5"/>
  <p:tag name="KSO_WM_UNIT_FILL_FORE_SCHEMECOLOR_INDEX_2_TRANS" val="0"/>
  <p:tag name="KSO_WM_UNIT_FILL_FORE_SCHEMECOLOR_INDEX_3_BRIGHTNESS" val="0.05"/>
  <p:tag name="KSO_WM_UNIT_FILL_FORE_SCHEMECOLOR_INDEX_3" val="6"/>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6"/>
  <p:tag name="KSO_WM_UNIT_LINE_FILL_TYPE" val="2"/>
</p:tagLst>
</file>

<file path=ppt/tags/tag513.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5"/>
  <p:tag name="KSO_WM_UNIT_LINE_FILL_TYPE" val="2"/>
</p:tagLst>
</file>

<file path=ppt/tags/tag514.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5"/>
  <p:tag name="KSO_WM_UNIT_LINE_FILL_TYPE" val="2"/>
</p:tagLst>
</file>

<file path=ppt/tags/tag515.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5"/>
  <p:tag name="KSO_WM_UNIT_LINE_FILL_TYPE" val="2"/>
</p:tagLst>
</file>

<file path=ppt/tags/tag516.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5"/>
  <p:tag name="KSO_WM_UNIT_LINE_FILL_TYPE" val="2"/>
</p:tagLst>
</file>

<file path=ppt/tags/tag517.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5"/>
  <p:tag name="KSO_WM_UNIT_LINE_FILL_TYPE" val="2"/>
</p:tagLst>
</file>

<file path=ppt/tags/tag518.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5"/>
  <p:tag name="KSO_WM_UNIT_LINE_FILL_TYPE" val="2"/>
</p:tagLst>
</file>

<file path=ppt/tags/tag519.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5"/>
  <p:tag name="KSO_WM_UNIT_LINE_FILL_TYPE" val="2"/>
</p:tagLst>
</file>

<file path=ppt/tags/tag52.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520.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5"/>
  <p:tag name="KSO_WM_UNIT_LINE_FILL_TYPE" val="2"/>
</p:tagLst>
</file>

<file path=ppt/tags/tag521.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5"/>
  <p:tag name="KSO_WM_UNIT_LINE_FILL_TYPE" val="2"/>
</p:tagLst>
</file>

<file path=ppt/tags/tag522.xml><?xml version="1.0" encoding="utf-8"?>
<p:tagLst xmlns:a="http://schemas.openxmlformats.org/drawingml/2006/main" xmlns:r="http://schemas.openxmlformats.org/officeDocument/2006/relationships" xmlns:p="http://schemas.openxmlformats.org/presentationml/2006/main">
  <p:tag name="KSO_WM_UNIT_LINE_FORE_SCHEMECOLOR_INDEX_BRIGHTNESS" val="-0.5"/>
  <p:tag name="KSO_WM_UNIT_LINE_FORE_SCHEMECOLOR_INDEX" val="14"/>
  <p:tag name="KSO_WM_UNIT_LINE_FILL_TYPE" val="2"/>
</p:tagLst>
</file>

<file path=ppt/tags/tag523.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6"/>
  <p:tag name="KSO_WM_UNIT_FILL_FORE_SCHEMECOLOR_INDEX_1_POS" val="0"/>
  <p:tag name="KSO_WM_UNIT_FILL_FORE_SCHEMECOLOR_INDEX_1_TRANS" val="0"/>
  <p:tag name="KSO_WM_UNIT_FILL_FORE_SCHEMECOLOR_INDEX_2_BRIGHTNESS" val="0.05"/>
  <p:tag name="KSO_WM_UNIT_FILL_FORE_SCHEMECOLOR_INDEX_2" val="6"/>
  <p:tag name="KSO_WM_UNIT_FILL_FORE_SCHEMECOLOR_INDEX_2_POS" val="0.5"/>
  <p:tag name="KSO_WM_UNIT_FILL_FORE_SCHEMECOLOR_INDEX_2_TRANS" val="0"/>
  <p:tag name="KSO_WM_UNIT_FILL_FORE_SCHEMECOLOR_INDEX_3_BRIGHTNESS" val="0.05"/>
  <p:tag name="KSO_WM_UNIT_FILL_FORE_SCHEMECOLOR_INDEX_3" val="6"/>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6"/>
  <p:tag name="KSO_WM_UNIT_LINE_FILL_TYPE" val="2"/>
</p:tagLst>
</file>

<file path=ppt/tags/tag524.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6"/>
  <p:tag name="KSO_WM_UNIT_FILL_FORE_SCHEMECOLOR_INDEX_1_POS" val="0"/>
  <p:tag name="KSO_WM_UNIT_FILL_FORE_SCHEMECOLOR_INDEX_1_TRANS" val="0"/>
  <p:tag name="KSO_WM_UNIT_FILL_FORE_SCHEMECOLOR_INDEX_2_BRIGHTNESS" val="0.05"/>
  <p:tag name="KSO_WM_UNIT_FILL_FORE_SCHEMECOLOR_INDEX_2" val="6"/>
  <p:tag name="KSO_WM_UNIT_FILL_FORE_SCHEMECOLOR_INDEX_2_POS" val="0.5"/>
  <p:tag name="KSO_WM_UNIT_FILL_FORE_SCHEMECOLOR_INDEX_2_TRANS" val="0"/>
  <p:tag name="KSO_WM_UNIT_FILL_FORE_SCHEMECOLOR_INDEX_3_BRIGHTNESS" val="0.05"/>
  <p:tag name="KSO_WM_UNIT_FILL_FORE_SCHEMECOLOR_INDEX_3" val="6"/>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6"/>
  <p:tag name="KSO_WM_UNIT_LINE_FILL_TYPE" val="2"/>
</p:tagLst>
</file>

<file path=ppt/tags/tag525.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5"/>
  <p:tag name="KSO_WM_UNIT_LINE_FILL_TYPE" val="2"/>
</p:tagLst>
</file>

<file path=ppt/tags/tag526.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527.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528.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529.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9"/>
  <p:tag name="KSO_WM_UNIT_FILL_FORE_SCHEMECOLOR_INDEX_1_POS" val="0"/>
  <p:tag name="KSO_WM_UNIT_FILL_FORE_SCHEMECOLOR_INDEX_1_TRANS" val="0"/>
  <p:tag name="KSO_WM_UNIT_FILL_FORE_SCHEMECOLOR_INDEX_2_BRIGHTNESS" val="0.05"/>
  <p:tag name="KSO_WM_UNIT_FILL_FORE_SCHEMECOLOR_INDEX_2" val="9"/>
  <p:tag name="KSO_WM_UNIT_FILL_FORE_SCHEMECOLOR_INDEX_2_POS" val="0.5"/>
  <p:tag name="KSO_WM_UNIT_FILL_FORE_SCHEMECOLOR_INDEX_2_TRANS" val="0"/>
  <p:tag name="KSO_WM_UNIT_FILL_FORE_SCHEMECOLOR_INDEX_3_BRIGHTNESS" val="0.05"/>
  <p:tag name="KSO_WM_UNIT_FILL_FORE_SCHEMECOLOR_INDEX_3" val="9"/>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9"/>
  <p:tag name="KSO_WM_UNIT_LINE_FILL_TYPE" val="2"/>
</p:tagLst>
</file>

<file path=ppt/tags/tag53.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530.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9"/>
  <p:tag name="KSO_WM_UNIT_FILL_FORE_SCHEMECOLOR_INDEX_1_POS" val="0"/>
  <p:tag name="KSO_WM_UNIT_FILL_FORE_SCHEMECOLOR_INDEX_1_TRANS" val="0"/>
  <p:tag name="KSO_WM_UNIT_FILL_FORE_SCHEMECOLOR_INDEX_2_BRIGHTNESS" val="0.05"/>
  <p:tag name="KSO_WM_UNIT_FILL_FORE_SCHEMECOLOR_INDEX_2" val="9"/>
  <p:tag name="KSO_WM_UNIT_FILL_FORE_SCHEMECOLOR_INDEX_2_POS" val="0.5"/>
  <p:tag name="KSO_WM_UNIT_FILL_FORE_SCHEMECOLOR_INDEX_2_TRANS" val="0"/>
  <p:tag name="KSO_WM_UNIT_FILL_FORE_SCHEMECOLOR_INDEX_3_BRIGHTNESS" val="0.05"/>
  <p:tag name="KSO_WM_UNIT_FILL_FORE_SCHEMECOLOR_INDEX_3" val="9"/>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9"/>
  <p:tag name="KSO_WM_UNIT_LINE_FILL_TYPE" val="2"/>
</p:tagLst>
</file>

<file path=ppt/tags/tag531.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9"/>
  <p:tag name="KSO_WM_UNIT_FILL_FORE_SCHEMECOLOR_INDEX_1_POS" val="0"/>
  <p:tag name="KSO_WM_UNIT_FILL_FORE_SCHEMECOLOR_INDEX_1_TRANS" val="0"/>
  <p:tag name="KSO_WM_UNIT_FILL_FORE_SCHEMECOLOR_INDEX_2_BRIGHTNESS" val="0.05"/>
  <p:tag name="KSO_WM_UNIT_FILL_FORE_SCHEMECOLOR_INDEX_2" val="9"/>
  <p:tag name="KSO_WM_UNIT_FILL_FORE_SCHEMECOLOR_INDEX_2_POS" val="0.5"/>
  <p:tag name="KSO_WM_UNIT_FILL_FORE_SCHEMECOLOR_INDEX_2_TRANS" val="0"/>
  <p:tag name="KSO_WM_UNIT_FILL_FORE_SCHEMECOLOR_INDEX_3_BRIGHTNESS" val="0.05"/>
  <p:tag name="KSO_WM_UNIT_FILL_FORE_SCHEMECOLOR_INDEX_3" val="9"/>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9"/>
  <p:tag name="KSO_WM_UNIT_LINE_FILL_TYPE" val="2"/>
</p:tagLst>
</file>

<file path=ppt/tags/tag532.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9"/>
  <p:tag name="KSO_WM_UNIT_FILL_FORE_SCHEMECOLOR_INDEX_1_POS" val="0"/>
  <p:tag name="KSO_WM_UNIT_FILL_FORE_SCHEMECOLOR_INDEX_1_TRANS" val="0"/>
  <p:tag name="KSO_WM_UNIT_FILL_FORE_SCHEMECOLOR_INDEX_2_BRIGHTNESS" val="0.05"/>
  <p:tag name="KSO_WM_UNIT_FILL_FORE_SCHEMECOLOR_INDEX_2" val="9"/>
  <p:tag name="KSO_WM_UNIT_FILL_FORE_SCHEMECOLOR_INDEX_2_POS" val="0.5"/>
  <p:tag name="KSO_WM_UNIT_FILL_FORE_SCHEMECOLOR_INDEX_2_TRANS" val="0"/>
  <p:tag name="KSO_WM_UNIT_FILL_FORE_SCHEMECOLOR_INDEX_3_BRIGHTNESS" val="0.05"/>
  <p:tag name="KSO_WM_UNIT_FILL_FORE_SCHEMECOLOR_INDEX_3" val="9"/>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9"/>
  <p:tag name="KSO_WM_UNIT_LINE_FILL_TYPE" val="2"/>
</p:tagLst>
</file>

<file path=ppt/tags/tag533.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9"/>
  <p:tag name="KSO_WM_UNIT_FILL_FORE_SCHEMECOLOR_INDEX_1_POS" val="0"/>
  <p:tag name="KSO_WM_UNIT_FILL_FORE_SCHEMECOLOR_INDEX_1_TRANS" val="0"/>
  <p:tag name="KSO_WM_UNIT_FILL_FORE_SCHEMECOLOR_INDEX_2_BRIGHTNESS" val="0.05"/>
  <p:tag name="KSO_WM_UNIT_FILL_FORE_SCHEMECOLOR_INDEX_2" val="9"/>
  <p:tag name="KSO_WM_UNIT_FILL_FORE_SCHEMECOLOR_INDEX_2_POS" val="0.5"/>
  <p:tag name="KSO_WM_UNIT_FILL_FORE_SCHEMECOLOR_INDEX_2_TRANS" val="0"/>
  <p:tag name="KSO_WM_UNIT_FILL_FORE_SCHEMECOLOR_INDEX_3_BRIGHTNESS" val="0.05"/>
  <p:tag name="KSO_WM_UNIT_FILL_FORE_SCHEMECOLOR_INDEX_3" val="9"/>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9"/>
  <p:tag name="KSO_WM_UNIT_LINE_FILL_TYPE" val="2"/>
</p:tagLst>
</file>

<file path=ppt/tags/tag534.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9"/>
  <p:tag name="KSO_WM_UNIT_FILL_FORE_SCHEMECOLOR_INDEX_1_POS" val="0"/>
  <p:tag name="KSO_WM_UNIT_FILL_FORE_SCHEMECOLOR_INDEX_1_TRANS" val="0"/>
  <p:tag name="KSO_WM_UNIT_FILL_FORE_SCHEMECOLOR_INDEX_2_BRIGHTNESS" val="0.05"/>
  <p:tag name="KSO_WM_UNIT_FILL_FORE_SCHEMECOLOR_INDEX_2" val="9"/>
  <p:tag name="KSO_WM_UNIT_FILL_FORE_SCHEMECOLOR_INDEX_2_POS" val="0.5"/>
  <p:tag name="KSO_WM_UNIT_FILL_FORE_SCHEMECOLOR_INDEX_2_TRANS" val="0"/>
  <p:tag name="KSO_WM_UNIT_FILL_FORE_SCHEMECOLOR_INDEX_3_BRIGHTNESS" val="0.05"/>
  <p:tag name="KSO_WM_UNIT_FILL_FORE_SCHEMECOLOR_INDEX_3" val="9"/>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9"/>
  <p:tag name="KSO_WM_UNIT_LINE_FILL_TYPE" val="2"/>
</p:tagLst>
</file>

<file path=ppt/tags/tag535.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9"/>
  <p:tag name="KSO_WM_UNIT_FILL_FORE_SCHEMECOLOR_INDEX_1_POS" val="0"/>
  <p:tag name="KSO_WM_UNIT_FILL_FORE_SCHEMECOLOR_INDEX_1_TRANS" val="0"/>
  <p:tag name="KSO_WM_UNIT_FILL_FORE_SCHEMECOLOR_INDEX_2_BRIGHTNESS" val="0.05"/>
  <p:tag name="KSO_WM_UNIT_FILL_FORE_SCHEMECOLOR_INDEX_2" val="9"/>
  <p:tag name="KSO_WM_UNIT_FILL_FORE_SCHEMECOLOR_INDEX_2_POS" val="0.5"/>
  <p:tag name="KSO_WM_UNIT_FILL_FORE_SCHEMECOLOR_INDEX_2_TRANS" val="0"/>
  <p:tag name="KSO_WM_UNIT_FILL_FORE_SCHEMECOLOR_INDEX_3_BRIGHTNESS" val="0.05"/>
  <p:tag name="KSO_WM_UNIT_FILL_FORE_SCHEMECOLOR_INDEX_3" val="9"/>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9"/>
  <p:tag name="KSO_WM_UNIT_LINE_FILL_TYPE" val="2"/>
</p:tagLst>
</file>

<file path=ppt/tags/tag536.xml><?xml version="1.0" encoding="utf-8"?>
<p:tagLst xmlns:a="http://schemas.openxmlformats.org/drawingml/2006/main" xmlns:r="http://schemas.openxmlformats.org/officeDocument/2006/relationships" xmlns:p="http://schemas.openxmlformats.org/presentationml/2006/main">
  <p:tag name="KSO_WM_UNIT_LINE_FORE_SCHEMECOLOR_INDEX_BRIGHTNESS" val="-0.9"/>
  <p:tag name="KSO_WM_UNIT_LINE_FORE_SCHEMECOLOR_INDEX" val="16"/>
  <p:tag name="KSO_WM_UNIT_LINE_FILL_TYPE" val="2"/>
</p:tagLst>
</file>

<file path=ppt/tags/tag537.xml><?xml version="1.0" encoding="utf-8"?>
<p:tagLst xmlns:a="http://schemas.openxmlformats.org/drawingml/2006/main" xmlns:r="http://schemas.openxmlformats.org/officeDocument/2006/relationships" xmlns:p="http://schemas.openxmlformats.org/presentationml/2006/main">
  <p:tag name="KSO_WM_UNIT_LINE_FORE_SCHEMECOLOR_INDEX_BRIGHTNESS" val="-0.5"/>
  <p:tag name="KSO_WM_UNIT_LINE_FORE_SCHEMECOLOR_INDEX" val="14"/>
  <p:tag name="KSO_WM_UNIT_LINE_FILL_TYPE" val="2"/>
</p:tagLst>
</file>

<file path=ppt/tags/tag538.xml><?xml version="1.0" encoding="utf-8"?>
<p:tagLst xmlns:a="http://schemas.openxmlformats.org/drawingml/2006/main" xmlns:r="http://schemas.openxmlformats.org/officeDocument/2006/relationships" xmlns:p="http://schemas.openxmlformats.org/presentationml/2006/main">
  <p:tag name="KSO_WM_UNIT_LINE_FORE_SCHEMECOLOR_INDEX_BRIGHTNESS" val="-0.5"/>
  <p:tag name="KSO_WM_UNIT_LINE_FORE_SCHEMECOLOR_INDEX" val="14"/>
  <p:tag name="KSO_WM_UNIT_LINE_FILL_TYPE" val="2"/>
</p:tagLst>
</file>

<file path=ppt/tags/tag539.xml><?xml version="1.0" encoding="utf-8"?>
<p:tagLst xmlns:a="http://schemas.openxmlformats.org/drawingml/2006/main" xmlns:r="http://schemas.openxmlformats.org/officeDocument/2006/relationships" xmlns:p="http://schemas.openxmlformats.org/presentationml/2006/main">
  <p:tag name="KSO_WM_UNIT_LINE_FORE_SCHEMECOLOR_INDEX_BRIGHTNESS" val="-0.5"/>
  <p:tag name="KSO_WM_UNIT_LINE_FORE_SCHEMECOLOR_INDEX" val="14"/>
  <p:tag name="KSO_WM_UNIT_LINE_FILL_TYPE" val="2"/>
</p:tagLst>
</file>

<file path=ppt/tags/tag54.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540.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6"/>
  <p:tag name="KSO_WM_UNIT_LINE_FILL_TYPE" val="2"/>
  <p:tag name="KSO_WM_UNIT_TEXT_FILL_FORE_SCHEMECOLOR_INDEX_BRIGHTNESS" val="0"/>
  <p:tag name="KSO_WM_UNIT_TEXT_FILL_FORE_SCHEMECOLOR_INDEX" val="13"/>
  <p:tag name="KSO_WM_UNIT_TEXT_FILL_TYPE" val="1"/>
</p:tagLst>
</file>

<file path=ppt/tags/tag541.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542.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4"/>
  <p:tag name="KSO_WM_UNIT_TEXT_FILL_TYPE" val="1"/>
</p:tagLst>
</file>

<file path=ppt/tags/tag543.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6"/>
  <p:tag name="KSO_WM_UNIT_LINE_FILL_TYPE" val="2"/>
  <p:tag name="KSO_WM_UNIT_TEXT_FILL_FORE_SCHEMECOLOR_INDEX_BRIGHTNESS" val="0"/>
  <p:tag name="KSO_WM_UNIT_TEXT_FILL_FORE_SCHEMECOLOR_INDEX" val="13"/>
  <p:tag name="KSO_WM_UNIT_TEXT_FILL_TYPE" val="1"/>
</p:tagLst>
</file>

<file path=ppt/tags/tag544.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9"/>
  <p:tag name="KSO_WM_UNIT_FILL_FORE_SCHEMECOLOR_INDEX_1_POS" val="0"/>
  <p:tag name="KSO_WM_UNIT_FILL_FORE_SCHEMECOLOR_INDEX_1_TRANS" val="0"/>
  <p:tag name="KSO_WM_UNIT_FILL_FORE_SCHEMECOLOR_INDEX_2_BRIGHTNESS" val="0.05"/>
  <p:tag name="KSO_WM_UNIT_FILL_FORE_SCHEMECOLOR_INDEX_2" val="9"/>
  <p:tag name="KSO_WM_UNIT_FILL_FORE_SCHEMECOLOR_INDEX_2_POS" val="0.5"/>
  <p:tag name="KSO_WM_UNIT_FILL_FORE_SCHEMECOLOR_INDEX_2_TRANS" val="0"/>
  <p:tag name="KSO_WM_UNIT_FILL_FORE_SCHEMECOLOR_INDEX_3_BRIGHTNESS" val="0.05"/>
  <p:tag name="KSO_WM_UNIT_FILL_FORE_SCHEMECOLOR_INDEX_3" val="9"/>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9"/>
  <p:tag name="KSO_WM_UNIT_LINE_FILL_TYPE" val="2"/>
</p:tagLst>
</file>

<file path=ppt/tags/tag545.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9"/>
  <p:tag name="KSO_WM_UNIT_FILL_FORE_SCHEMECOLOR_INDEX_1_POS" val="0"/>
  <p:tag name="KSO_WM_UNIT_FILL_FORE_SCHEMECOLOR_INDEX_1_TRANS" val="0"/>
  <p:tag name="KSO_WM_UNIT_FILL_FORE_SCHEMECOLOR_INDEX_2_BRIGHTNESS" val="0.05"/>
  <p:tag name="KSO_WM_UNIT_FILL_FORE_SCHEMECOLOR_INDEX_2" val="9"/>
  <p:tag name="KSO_WM_UNIT_FILL_FORE_SCHEMECOLOR_INDEX_2_POS" val="0.5"/>
  <p:tag name="KSO_WM_UNIT_FILL_FORE_SCHEMECOLOR_INDEX_2_TRANS" val="0"/>
  <p:tag name="KSO_WM_UNIT_FILL_FORE_SCHEMECOLOR_INDEX_3_BRIGHTNESS" val="0.05"/>
  <p:tag name="KSO_WM_UNIT_FILL_FORE_SCHEMECOLOR_INDEX_3" val="9"/>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9"/>
  <p:tag name="KSO_WM_UNIT_LINE_FILL_TYPE" val="2"/>
</p:tagLst>
</file>

<file path=ppt/tags/tag546.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6"/>
  <p:tag name="KSO_WM_UNIT_FILL_FORE_SCHEMECOLOR_INDEX_1_POS" val="0"/>
  <p:tag name="KSO_WM_UNIT_FILL_FORE_SCHEMECOLOR_INDEX_1_TRANS" val="0"/>
  <p:tag name="KSO_WM_UNIT_FILL_FORE_SCHEMECOLOR_INDEX_2_BRIGHTNESS" val="0.05"/>
  <p:tag name="KSO_WM_UNIT_FILL_FORE_SCHEMECOLOR_INDEX_2" val="6"/>
  <p:tag name="KSO_WM_UNIT_FILL_FORE_SCHEMECOLOR_INDEX_2_POS" val="0.5"/>
  <p:tag name="KSO_WM_UNIT_FILL_FORE_SCHEMECOLOR_INDEX_2_TRANS" val="0"/>
  <p:tag name="KSO_WM_UNIT_FILL_FORE_SCHEMECOLOR_INDEX_3_BRIGHTNESS" val="0.05"/>
  <p:tag name="KSO_WM_UNIT_FILL_FORE_SCHEMECOLOR_INDEX_3" val="6"/>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6"/>
  <p:tag name="KSO_WM_UNIT_LINE_FILL_TYPE" val="2"/>
</p:tagLst>
</file>

<file path=ppt/tags/tag547.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9"/>
  <p:tag name="KSO_WM_UNIT_FILL_FORE_SCHEMECOLOR_INDEX_1_POS" val="0"/>
  <p:tag name="KSO_WM_UNIT_FILL_FORE_SCHEMECOLOR_INDEX_1_TRANS" val="0"/>
  <p:tag name="KSO_WM_UNIT_FILL_FORE_SCHEMECOLOR_INDEX_2_BRIGHTNESS" val="0.05"/>
  <p:tag name="KSO_WM_UNIT_FILL_FORE_SCHEMECOLOR_INDEX_2" val="9"/>
  <p:tag name="KSO_WM_UNIT_FILL_FORE_SCHEMECOLOR_INDEX_2_POS" val="0.5"/>
  <p:tag name="KSO_WM_UNIT_FILL_FORE_SCHEMECOLOR_INDEX_2_TRANS" val="0"/>
  <p:tag name="KSO_WM_UNIT_FILL_FORE_SCHEMECOLOR_INDEX_3_BRIGHTNESS" val="0.05"/>
  <p:tag name="KSO_WM_UNIT_FILL_FORE_SCHEMECOLOR_INDEX_3" val="9"/>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9"/>
  <p:tag name="KSO_WM_UNIT_LINE_FILL_TYPE" val="2"/>
</p:tagLst>
</file>

<file path=ppt/tags/tag548.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9"/>
  <p:tag name="KSO_WM_UNIT_FILL_FORE_SCHEMECOLOR_INDEX_1_POS" val="0"/>
  <p:tag name="KSO_WM_UNIT_FILL_FORE_SCHEMECOLOR_INDEX_1_TRANS" val="0"/>
  <p:tag name="KSO_WM_UNIT_FILL_FORE_SCHEMECOLOR_INDEX_2_BRIGHTNESS" val="0.05"/>
  <p:tag name="KSO_WM_UNIT_FILL_FORE_SCHEMECOLOR_INDEX_2" val="9"/>
  <p:tag name="KSO_WM_UNIT_FILL_FORE_SCHEMECOLOR_INDEX_2_POS" val="0.5"/>
  <p:tag name="KSO_WM_UNIT_FILL_FORE_SCHEMECOLOR_INDEX_2_TRANS" val="0"/>
  <p:tag name="KSO_WM_UNIT_FILL_FORE_SCHEMECOLOR_INDEX_3_BRIGHTNESS" val="0.05"/>
  <p:tag name="KSO_WM_UNIT_FILL_FORE_SCHEMECOLOR_INDEX_3" val="9"/>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9"/>
  <p:tag name="KSO_WM_UNIT_LINE_FILL_TYPE" val="2"/>
</p:tagLst>
</file>

<file path=ppt/tags/tag549.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55.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550.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9"/>
  <p:tag name="KSO_WM_UNIT_FILL_FORE_SCHEMECOLOR_INDEX_1_POS" val="0"/>
  <p:tag name="KSO_WM_UNIT_FILL_FORE_SCHEMECOLOR_INDEX_1_TRANS" val="0"/>
  <p:tag name="KSO_WM_UNIT_FILL_FORE_SCHEMECOLOR_INDEX_2_BRIGHTNESS" val="0.05"/>
  <p:tag name="KSO_WM_UNIT_FILL_FORE_SCHEMECOLOR_INDEX_2" val="9"/>
  <p:tag name="KSO_WM_UNIT_FILL_FORE_SCHEMECOLOR_INDEX_2_POS" val="0.5"/>
  <p:tag name="KSO_WM_UNIT_FILL_FORE_SCHEMECOLOR_INDEX_2_TRANS" val="0"/>
  <p:tag name="KSO_WM_UNIT_FILL_FORE_SCHEMECOLOR_INDEX_3_BRIGHTNESS" val="0.05"/>
  <p:tag name="KSO_WM_UNIT_FILL_FORE_SCHEMECOLOR_INDEX_3" val="9"/>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9"/>
  <p:tag name="KSO_WM_UNIT_LINE_FILL_TYPE" val="2"/>
</p:tagLst>
</file>

<file path=ppt/tags/tag551.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552.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553.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5"/>
  <p:tag name="KSO_WM_UNIT_LINE_FILL_TYPE" val="2"/>
</p:tagLst>
</file>

<file path=ppt/tags/tag554.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5"/>
  <p:tag name="KSO_WM_UNIT_LINE_FILL_TYPE" val="2"/>
</p:tagLst>
</file>

<file path=ppt/tags/tag555.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556.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557.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9"/>
  <p:tag name="KSO_WM_UNIT_FILL_FORE_SCHEMECOLOR_INDEX_1_POS" val="0"/>
  <p:tag name="KSO_WM_UNIT_FILL_FORE_SCHEMECOLOR_INDEX_1_TRANS" val="0"/>
  <p:tag name="KSO_WM_UNIT_FILL_FORE_SCHEMECOLOR_INDEX_2_BRIGHTNESS" val="0.05"/>
  <p:tag name="KSO_WM_UNIT_FILL_FORE_SCHEMECOLOR_INDEX_2" val="9"/>
  <p:tag name="KSO_WM_UNIT_FILL_FORE_SCHEMECOLOR_INDEX_2_POS" val="0.5"/>
  <p:tag name="KSO_WM_UNIT_FILL_FORE_SCHEMECOLOR_INDEX_2_TRANS" val="0"/>
  <p:tag name="KSO_WM_UNIT_FILL_FORE_SCHEMECOLOR_INDEX_3_BRIGHTNESS" val="0.05"/>
  <p:tag name="KSO_WM_UNIT_FILL_FORE_SCHEMECOLOR_INDEX_3" val="9"/>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9"/>
  <p:tag name="KSO_WM_UNIT_LINE_FILL_TYPE" val="2"/>
</p:tagLst>
</file>

<file path=ppt/tags/tag558.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9"/>
  <p:tag name="KSO_WM_UNIT_FILL_FORE_SCHEMECOLOR_INDEX_1_POS" val="0"/>
  <p:tag name="KSO_WM_UNIT_FILL_FORE_SCHEMECOLOR_INDEX_1_TRANS" val="0"/>
  <p:tag name="KSO_WM_UNIT_FILL_FORE_SCHEMECOLOR_INDEX_2_BRIGHTNESS" val="0.05"/>
  <p:tag name="KSO_WM_UNIT_FILL_FORE_SCHEMECOLOR_INDEX_2" val="9"/>
  <p:tag name="KSO_WM_UNIT_FILL_FORE_SCHEMECOLOR_INDEX_2_POS" val="0.5"/>
  <p:tag name="KSO_WM_UNIT_FILL_FORE_SCHEMECOLOR_INDEX_2_TRANS" val="0"/>
  <p:tag name="KSO_WM_UNIT_FILL_FORE_SCHEMECOLOR_INDEX_3_BRIGHTNESS" val="0.05"/>
  <p:tag name="KSO_WM_UNIT_FILL_FORE_SCHEMECOLOR_INDEX_3" val="9"/>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9"/>
  <p:tag name="KSO_WM_UNIT_LINE_FILL_TYPE" val="2"/>
</p:tagLst>
</file>

<file path=ppt/tags/tag559.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6"/>
  <p:tag name="KSO_WM_UNIT_FILL_FORE_SCHEMECOLOR_INDEX_1_POS" val="0"/>
  <p:tag name="KSO_WM_UNIT_FILL_FORE_SCHEMECOLOR_INDEX_1_TRANS" val="0"/>
  <p:tag name="KSO_WM_UNIT_FILL_FORE_SCHEMECOLOR_INDEX_2_BRIGHTNESS" val="0.05"/>
  <p:tag name="KSO_WM_UNIT_FILL_FORE_SCHEMECOLOR_INDEX_2" val="6"/>
  <p:tag name="KSO_WM_UNIT_FILL_FORE_SCHEMECOLOR_INDEX_2_POS" val="0.5"/>
  <p:tag name="KSO_WM_UNIT_FILL_FORE_SCHEMECOLOR_INDEX_2_TRANS" val="0"/>
  <p:tag name="KSO_WM_UNIT_FILL_FORE_SCHEMECOLOR_INDEX_3_BRIGHTNESS" val="0.05"/>
  <p:tag name="KSO_WM_UNIT_FILL_FORE_SCHEMECOLOR_INDEX_3" val="6"/>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6"/>
  <p:tag name="KSO_WM_UNIT_LINE_FILL_TYPE" val="2"/>
</p:tagLst>
</file>

<file path=ppt/tags/tag56.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560.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9"/>
  <p:tag name="KSO_WM_UNIT_FILL_FORE_SCHEMECOLOR_INDEX_1_POS" val="0"/>
  <p:tag name="KSO_WM_UNIT_FILL_FORE_SCHEMECOLOR_INDEX_1_TRANS" val="0"/>
  <p:tag name="KSO_WM_UNIT_FILL_FORE_SCHEMECOLOR_INDEX_2_BRIGHTNESS" val="0.05"/>
  <p:tag name="KSO_WM_UNIT_FILL_FORE_SCHEMECOLOR_INDEX_2" val="9"/>
  <p:tag name="KSO_WM_UNIT_FILL_FORE_SCHEMECOLOR_INDEX_2_POS" val="0.5"/>
  <p:tag name="KSO_WM_UNIT_FILL_FORE_SCHEMECOLOR_INDEX_2_TRANS" val="0"/>
  <p:tag name="KSO_WM_UNIT_FILL_FORE_SCHEMECOLOR_INDEX_3_BRIGHTNESS" val="0.05"/>
  <p:tag name="KSO_WM_UNIT_FILL_FORE_SCHEMECOLOR_INDEX_3" val="9"/>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9"/>
  <p:tag name="KSO_WM_UNIT_LINE_FILL_TYPE" val="2"/>
</p:tagLst>
</file>

<file path=ppt/tags/tag561.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9"/>
  <p:tag name="KSO_WM_UNIT_FILL_FORE_SCHEMECOLOR_INDEX_1_POS" val="0"/>
  <p:tag name="KSO_WM_UNIT_FILL_FORE_SCHEMECOLOR_INDEX_1_TRANS" val="0"/>
  <p:tag name="KSO_WM_UNIT_FILL_FORE_SCHEMECOLOR_INDEX_2_BRIGHTNESS" val="0.05"/>
  <p:tag name="KSO_WM_UNIT_FILL_FORE_SCHEMECOLOR_INDEX_2" val="9"/>
  <p:tag name="KSO_WM_UNIT_FILL_FORE_SCHEMECOLOR_INDEX_2_POS" val="0.5"/>
  <p:tag name="KSO_WM_UNIT_FILL_FORE_SCHEMECOLOR_INDEX_2_TRANS" val="0"/>
  <p:tag name="KSO_WM_UNIT_FILL_FORE_SCHEMECOLOR_INDEX_3_BRIGHTNESS" val="0.05"/>
  <p:tag name="KSO_WM_UNIT_FILL_FORE_SCHEMECOLOR_INDEX_3" val="9"/>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9"/>
  <p:tag name="KSO_WM_UNIT_LINE_FILL_TYPE" val="2"/>
</p:tagLst>
</file>

<file path=ppt/tags/tag562.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563.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564.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9"/>
  <p:tag name="KSO_WM_UNIT_FILL_FORE_SCHEMECOLOR_INDEX_1_POS" val="0"/>
  <p:tag name="KSO_WM_UNIT_FILL_FORE_SCHEMECOLOR_INDEX_1_TRANS" val="0"/>
  <p:tag name="KSO_WM_UNIT_FILL_FORE_SCHEMECOLOR_INDEX_2_BRIGHTNESS" val="0.05"/>
  <p:tag name="KSO_WM_UNIT_FILL_FORE_SCHEMECOLOR_INDEX_2" val="9"/>
  <p:tag name="KSO_WM_UNIT_FILL_FORE_SCHEMECOLOR_INDEX_2_POS" val="0.5"/>
  <p:tag name="KSO_WM_UNIT_FILL_FORE_SCHEMECOLOR_INDEX_2_TRANS" val="0"/>
  <p:tag name="KSO_WM_UNIT_FILL_FORE_SCHEMECOLOR_INDEX_3_BRIGHTNESS" val="0.05"/>
  <p:tag name="KSO_WM_UNIT_FILL_FORE_SCHEMECOLOR_INDEX_3" val="9"/>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9"/>
  <p:tag name="KSO_WM_UNIT_LINE_FILL_TYPE" val="2"/>
</p:tagLst>
</file>

<file path=ppt/tags/tag565.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566.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567.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568.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569.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57.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6"/>
  <p:tag name="KSO_WM_UNIT_LINE_FILL_TYPE" val="2"/>
  <p:tag name="KSO_WM_UNIT_TEXT_FILL_FORE_SCHEMECOLOR_INDEX_BRIGHTNESS" val="0"/>
  <p:tag name="KSO_WM_UNIT_TEXT_FILL_FORE_SCHEMECOLOR_INDEX" val="2"/>
  <p:tag name="KSO_WM_UNIT_TEXT_FILL_TYPE" val="1"/>
</p:tagLst>
</file>

<file path=ppt/tags/tag570.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9"/>
  <p:tag name="KSO_WM_UNIT_FILL_FORE_SCHEMECOLOR_INDEX_1_POS" val="0"/>
  <p:tag name="KSO_WM_UNIT_FILL_FORE_SCHEMECOLOR_INDEX_1_TRANS" val="0"/>
  <p:tag name="KSO_WM_UNIT_FILL_FORE_SCHEMECOLOR_INDEX_2_BRIGHTNESS" val="0.05"/>
  <p:tag name="KSO_WM_UNIT_FILL_FORE_SCHEMECOLOR_INDEX_2" val="9"/>
  <p:tag name="KSO_WM_UNIT_FILL_FORE_SCHEMECOLOR_INDEX_2_POS" val="0.5"/>
  <p:tag name="KSO_WM_UNIT_FILL_FORE_SCHEMECOLOR_INDEX_2_TRANS" val="0"/>
  <p:tag name="KSO_WM_UNIT_FILL_FORE_SCHEMECOLOR_INDEX_3_BRIGHTNESS" val="0.05"/>
  <p:tag name="KSO_WM_UNIT_FILL_FORE_SCHEMECOLOR_INDEX_3" val="9"/>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9"/>
  <p:tag name="KSO_WM_UNIT_LINE_FILL_TYPE" val="2"/>
</p:tagLst>
</file>

<file path=ppt/tags/tag571.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9"/>
  <p:tag name="KSO_WM_UNIT_FILL_FORE_SCHEMECOLOR_INDEX_1_POS" val="0"/>
  <p:tag name="KSO_WM_UNIT_FILL_FORE_SCHEMECOLOR_INDEX_1_TRANS" val="0"/>
  <p:tag name="KSO_WM_UNIT_FILL_FORE_SCHEMECOLOR_INDEX_2_BRIGHTNESS" val="0.05"/>
  <p:tag name="KSO_WM_UNIT_FILL_FORE_SCHEMECOLOR_INDEX_2" val="9"/>
  <p:tag name="KSO_WM_UNIT_FILL_FORE_SCHEMECOLOR_INDEX_2_POS" val="0.5"/>
  <p:tag name="KSO_WM_UNIT_FILL_FORE_SCHEMECOLOR_INDEX_2_TRANS" val="0"/>
  <p:tag name="KSO_WM_UNIT_FILL_FORE_SCHEMECOLOR_INDEX_3_BRIGHTNESS" val="0.05"/>
  <p:tag name="KSO_WM_UNIT_FILL_FORE_SCHEMECOLOR_INDEX_3" val="9"/>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9"/>
  <p:tag name="KSO_WM_UNIT_LINE_FILL_TYPE" val="2"/>
</p:tagLst>
</file>

<file path=ppt/tags/tag572.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9"/>
  <p:tag name="KSO_WM_UNIT_FILL_FORE_SCHEMECOLOR_INDEX_1_POS" val="0"/>
  <p:tag name="KSO_WM_UNIT_FILL_FORE_SCHEMECOLOR_INDEX_1_TRANS" val="0"/>
  <p:tag name="KSO_WM_UNIT_FILL_FORE_SCHEMECOLOR_INDEX_2_BRIGHTNESS" val="0.05"/>
  <p:tag name="KSO_WM_UNIT_FILL_FORE_SCHEMECOLOR_INDEX_2" val="9"/>
  <p:tag name="KSO_WM_UNIT_FILL_FORE_SCHEMECOLOR_INDEX_2_POS" val="0.5"/>
  <p:tag name="KSO_WM_UNIT_FILL_FORE_SCHEMECOLOR_INDEX_2_TRANS" val="0"/>
  <p:tag name="KSO_WM_UNIT_FILL_FORE_SCHEMECOLOR_INDEX_3_BRIGHTNESS" val="0.05"/>
  <p:tag name="KSO_WM_UNIT_FILL_FORE_SCHEMECOLOR_INDEX_3" val="9"/>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9"/>
  <p:tag name="KSO_WM_UNIT_LINE_FILL_TYPE" val="2"/>
</p:tagLst>
</file>

<file path=ppt/tags/tag573.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9"/>
  <p:tag name="KSO_WM_UNIT_FILL_FORE_SCHEMECOLOR_INDEX_1_POS" val="0"/>
  <p:tag name="KSO_WM_UNIT_FILL_FORE_SCHEMECOLOR_INDEX_1_TRANS" val="0"/>
  <p:tag name="KSO_WM_UNIT_FILL_FORE_SCHEMECOLOR_INDEX_2_BRIGHTNESS" val="0.05"/>
  <p:tag name="KSO_WM_UNIT_FILL_FORE_SCHEMECOLOR_INDEX_2" val="9"/>
  <p:tag name="KSO_WM_UNIT_FILL_FORE_SCHEMECOLOR_INDEX_2_POS" val="0.5"/>
  <p:tag name="KSO_WM_UNIT_FILL_FORE_SCHEMECOLOR_INDEX_2_TRANS" val="0"/>
  <p:tag name="KSO_WM_UNIT_FILL_FORE_SCHEMECOLOR_INDEX_3_BRIGHTNESS" val="0.05"/>
  <p:tag name="KSO_WM_UNIT_FILL_FORE_SCHEMECOLOR_INDEX_3" val="9"/>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9"/>
  <p:tag name="KSO_WM_UNIT_LINE_FILL_TYPE" val="2"/>
</p:tagLst>
</file>

<file path=ppt/tags/tag574.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10"/>
  <p:tag name="KSO_WM_UNIT_FILL_FORE_SCHEMECOLOR_INDEX_1_POS" val="0"/>
  <p:tag name="KSO_WM_UNIT_FILL_FORE_SCHEMECOLOR_INDEX_1_TRANS" val="0"/>
  <p:tag name="KSO_WM_UNIT_FILL_FORE_SCHEMECOLOR_INDEX_2_BRIGHTNESS" val="0.05"/>
  <p:tag name="KSO_WM_UNIT_FILL_FORE_SCHEMECOLOR_INDEX_2" val="10"/>
  <p:tag name="KSO_WM_UNIT_FILL_FORE_SCHEMECOLOR_INDEX_2_POS" val="0.5"/>
  <p:tag name="KSO_WM_UNIT_FILL_FORE_SCHEMECOLOR_INDEX_2_TRANS" val="0"/>
  <p:tag name="KSO_WM_UNIT_FILL_FORE_SCHEMECOLOR_INDEX_3_BRIGHTNESS" val="0.05"/>
  <p:tag name="KSO_WM_UNIT_FILL_FORE_SCHEMECOLOR_INDEX_3" val="10"/>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10"/>
  <p:tag name="KSO_WM_UNIT_LINE_FILL_TYPE" val="2"/>
</p:tagLst>
</file>

<file path=ppt/tags/tag575.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7"/>
  <p:tag name="KSO_WM_UNIT_FILL_FORE_SCHEMECOLOR_INDEX_1_POS" val="0"/>
  <p:tag name="KSO_WM_UNIT_FILL_FORE_SCHEMECOLOR_INDEX_1_TRANS" val="0"/>
  <p:tag name="KSO_WM_UNIT_FILL_FORE_SCHEMECOLOR_INDEX_2_BRIGHTNESS" val="0.05"/>
  <p:tag name="KSO_WM_UNIT_FILL_FORE_SCHEMECOLOR_INDEX_2" val="7"/>
  <p:tag name="KSO_WM_UNIT_FILL_FORE_SCHEMECOLOR_INDEX_2_POS" val="0.5"/>
  <p:tag name="KSO_WM_UNIT_FILL_FORE_SCHEMECOLOR_INDEX_2_TRANS" val="0"/>
  <p:tag name="KSO_WM_UNIT_FILL_FORE_SCHEMECOLOR_INDEX_3_BRIGHTNESS" val="0.05"/>
  <p:tag name="KSO_WM_UNIT_FILL_FORE_SCHEMECOLOR_INDEX_3" val="7"/>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7"/>
  <p:tag name="KSO_WM_UNIT_LINE_FILL_TYPE" val="2"/>
</p:tagLst>
</file>

<file path=ppt/tags/tag576.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3"/>
  <p:tag name="KSO_WM_UNIT_LINE_FILL_TYPE" val="2"/>
</p:tagLst>
</file>

<file path=ppt/tags/tag577.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578.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579.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5"/>
  <p:tag name="KSO_WM_UNIT_LINE_FILL_TYPE" val="2"/>
</p:tagLst>
</file>

<file path=ppt/tags/tag58.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580.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581.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582.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583.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3"/>
  <p:tag name="KSO_WM_UNIT_LINE_FILL_TYPE" val="2"/>
</p:tagLst>
</file>

<file path=ppt/tags/tag584.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0"/>
  <p:tag name="KSO_WM_UNIT_LINE_FILL_TYPE" val="2"/>
</p:tagLst>
</file>

<file path=ppt/tags/tag585.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0"/>
  <p:tag name="KSO_WM_UNIT_LINE_FILL_TYPE" val="2"/>
</p:tagLst>
</file>

<file path=ppt/tags/tag586.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9"/>
  <p:tag name="KSO_WM_UNIT_FILL_FORE_SCHEMECOLOR_INDEX_1_POS" val="0"/>
  <p:tag name="KSO_WM_UNIT_FILL_FORE_SCHEMECOLOR_INDEX_1_TRANS" val="0"/>
  <p:tag name="KSO_WM_UNIT_FILL_FORE_SCHEMECOLOR_INDEX_2_BRIGHTNESS" val="0.05"/>
  <p:tag name="KSO_WM_UNIT_FILL_FORE_SCHEMECOLOR_INDEX_2" val="9"/>
  <p:tag name="KSO_WM_UNIT_FILL_FORE_SCHEMECOLOR_INDEX_2_POS" val="0.5"/>
  <p:tag name="KSO_WM_UNIT_FILL_FORE_SCHEMECOLOR_INDEX_2_TRANS" val="0"/>
  <p:tag name="KSO_WM_UNIT_FILL_FORE_SCHEMECOLOR_INDEX_3_BRIGHTNESS" val="0.05"/>
  <p:tag name="KSO_WM_UNIT_FILL_FORE_SCHEMECOLOR_INDEX_3" val="9"/>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9"/>
  <p:tag name="KSO_WM_UNIT_LINE_FILL_TYPE" val="2"/>
</p:tagLst>
</file>

<file path=ppt/tags/tag587.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9"/>
  <p:tag name="KSO_WM_UNIT_FILL_FORE_SCHEMECOLOR_INDEX_1_POS" val="0"/>
  <p:tag name="KSO_WM_UNIT_FILL_FORE_SCHEMECOLOR_INDEX_1_TRANS" val="0"/>
  <p:tag name="KSO_WM_UNIT_FILL_FORE_SCHEMECOLOR_INDEX_2_BRIGHTNESS" val="0.05"/>
  <p:tag name="KSO_WM_UNIT_FILL_FORE_SCHEMECOLOR_INDEX_2" val="9"/>
  <p:tag name="KSO_WM_UNIT_FILL_FORE_SCHEMECOLOR_INDEX_2_POS" val="0.5"/>
  <p:tag name="KSO_WM_UNIT_FILL_FORE_SCHEMECOLOR_INDEX_2_TRANS" val="0"/>
  <p:tag name="KSO_WM_UNIT_FILL_FORE_SCHEMECOLOR_INDEX_3_BRIGHTNESS" val="0.05"/>
  <p:tag name="KSO_WM_UNIT_FILL_FORE_SCHEMECOLOR_INDEX_3" val="9"/>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9"/>
  <p:tag name="KSO_WM_UNIT_LINE_FILL_TYPE" val="2"/>
</p:tagLst>
</file>

<file path=ppt/tags/tag588.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6"/>
  <p:tag name="KSO_WM_UNIT_FILL_FORE_SCHEMECOLOR_INDEX_1_POS" val="0"/>
  <p:tag name="KSO_WM_UNIT_FILL_FORE_SCHEMECOLOR_INDEX_1_TRANS" val="0"/>
  <p:tag name="KSO_WM_UNIT_FILL_FORE_SCHEMECOLOR_INDEX_2_BRIGHTNESS" val="0.05"/>
  <p:tag name="KSO_WM_UNIT_FILL_FORE_SCHEMECOLOR_INDEX_2" val="6"/>
  <p:tag name="KSO_WM_UNIT_FILL_FORE_SCHEMECOLOR_INDEX_2_POS" val="0.5"/>
  <p:tag name="KSO_WM_UNIT_FILL_FORE_SCHEMECOLOR_INDEX_2_TRANS" val="0"/>
  <p:tag name="KSO_WM_UNIT_FILL_FORE_SCHEMECOLOR_INDEX_3_BRIGHTNESS" val="0.05"/>
  <p:tag name="KSO_WM_UNIT_FILL_FORE_SCHEMECOLOR_INDEX_3" val="6"/>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6"/>
  <p:tag name="KSO_WM_UNIT_LINE_FILL_TYPE" val="2"/>
</p:tagLst>
</file>

<file path=ppt/tags/tag589.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9"/>
  <p:tag name="KSO_WM_UNIT_FILL_FORE_SCHEMECOLOR_INDEX_1_POS" val="0"/>
  <p:tag name="KSO_WM_UNIT_FILL_FORE_SCHEMECOLOR_INDEX_1_TRANS" val="0"/>
  <p:tag name="KSO_WM_UNIT_FILL_FORE_SCHEMECOLOR_INDEX_2_BRIGHTNESS" val="0.05"/>
  <p:tag name="KSO_WM_UNIT_FILL_FORE_SCHEMECOLOR_INDEX_2" val="9"/>
  <p:tag name="KSO_WM_UNIT_FILL_FORE_SCHEMECOLOR_INDEX_2_POS" val="0.5"/>
  <p:tag name="KSO_WM_UNIT_FILL_FORE_SCHEMECOLOR_INDEX_2_TRANS" val="0"/>
  <p:tag name="KSO_WM_UNIT_FILL_FORE_SCHEMECOLOR_INDEX_3_BRIGHTNESS" val="0.05"/>
  <p:tag name="KSO_WM_UNIT_FILL_FORE_SCHEMECOLOR_INDEX_3" val="9"/>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9"/>
  <p:tag name="KSO_WM_UNIT_LINE_FILL_TYPE" val="2"/>
</p:tagLst>
</file>

<file path=ppt/tags/tag59.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4"/>
  <p:tag name="KSO_WM_UNIT_TEXT_FILL_TYPE" val="1"/>
</p:tagLst>
</file>

<file path=ppt/tags/tag590.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591.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7"/>
  <p:tag name="KSO_WM_UNIT_FILL_FORE_SCHEMECOLOR_INDEX_1_POS" val="0"/>
  <p:tag name="KSO_WM_UNIT_FILL_FORE_SCHEMECOLOR_INDEX_1_TRANS" val="0"/>
  <p:tag name="KSO_WM_UNIT_FILL_FORE_SCHEMECOLOR_INDEX_2_BRIGHTNESS" val="0.05"/>
  <p:tag name="KSO_WM_UNIT_FILL_FORE_SCHEMECOLOR_INDEX_2" val="7"/>
  <p:tag name="KSO_WM_UNIT_FILL_FORE_SCHEMECOLOR_INDEX_2_POS" val="0.5"/>
  <p:tag name="KSO_WM_UNIT_FILL_FORE_SCHEMECOLOR_INDEX_2_TRANS" val="0"/>
  <p:tag name="KSO_WM_UNIT_FILL_FORE_SCHEMECOLOR_INDEX_3_BRIGHTNESS" val="0.05"/>
  <p:tag name="KSO_WM_UNIT_FILL_FORE_SCHEMECOLOR_INDEX_3" val="7"/>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7"/>
  <p:tag name="KSO_WM_UNIT_LINE_FILL_TYPE" val="2"/>
</p:tagLst>
</file>

<file path=ppt/tags/tag592.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593.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5"/>
  <p:tag name="KSO_WM_UNIT_LINE_FILL_TYPE" val="2"/>
</p:tagLst>
</file>

<file path=ppt/tags/tag594.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5"/>
  <p:tag name="KSO_WM_UNIT_LINE_FILL_TYPE" val="2"/>
</p:tagLst>
</file>

<file path=ppt/tags/tag595.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596.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597.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598.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9"/>
  <p:tag name="KSO_WM_UNIT_FILL_FORE_SCHEMECOLOR_INDEX_1_POS" val="0"/>
  <p:tag name="KSO_WM_UNIT_FILL_FORE_SCHEMECOLOR_INDEX_1_TRANS" val="0"/>
  <p:tag name="KSO_WM_UNIT_FILL_FORE_SCHEMECOLOR_INDEX_2_BRIGHTNESS" val="0.05"/>
  <p:tag name="KSO_WM_UNIT_FILL_FORE_SCHEMECOLOR_INDEX_2" val="9"/>
  <p:tag name="KSO_WM_UNIT_FILL_FORE_SCHEMECOLOR_INDEX_2_POS" val="0.5"/>
  <p:tag name="KSO_WM_UNIT_FILL_FORE_SCHEMECOLOR_INDEX_2_TRANS" val="0"/>
  <p:tag name="KSO_WM_UNIT_FILL_FORE_SCHEMECOLOR_INDEX_3_BRIGHTNESS" val="0.05"/>
  <p:tag name="KSO_WM_UNIT_FILL_FORE_SCHEMECOLOR_INDEX_3" val="9"/>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9"/>
  <p:tag name="KSO_WM_UNIT_LINE_FILL_TYPE" val="2"/>
</p:tagLst>
</file>

<file path=ppt/tags/tag599.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9"/>
  <p:tag name="KSO_WM_UNIT_FILL_FORE_SCHEMECOLOR_INDEX_1_POS" val="0"/>
  <p:tag name="KSO_WM_UNIT_FILL_FORE_SCHEMECOLOR_INDEX_1_TRANS" val="0"/>
  <p:tag name="KSO_WM_UNIT_FILL_FORE_SCHEMECOLOR_INDEX_2_BRIGHTNESS" val="0.05"/>
  <p:tag name="KSO_WM_UNIT_FILL_FORE_SCHEMECOLOR_INDEX_2" val="9"/>
  <p:tag name="KSO_WM_UNIT_FILL_FORE_SCHEMECOLOR_INDEX_2_POS" val="0.5"/>
  <p:tag name="KSO_WM_UNIT_FILL_FORE_SCHEMECOLOR_INDEX_2_TRANS" val="0"/>
  <p:tag name="KSO_WM_UNIT_FILL_FORE_SCHEMECOLOR_INDEX_3_BRIGHTNESS" val="0.05"/>
  <p:tag name="KSO_WM_UNIT_FILL_FORE_SCHEMECOLOR_INDEX_3" val="9"/>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9"/>
  <p:tag name="KSO_WM_UNIT_LINE_FILL_TYPE" val="2"/>
</p:tagLst>
</file>

<file path=ppt/tags/tag6.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5"/>
  <p:tag name="KSO_WM_UNIT_FILL_TYPE" val="1"/>
</p:tagLst>
</file>

<file path=ppt/tags/tag60.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9"/>
  <p:tag name="KSO_WM_UNIT_FILL_FORE_SCHEMECOLOR_INDEX_1_POS" val="0"/>
  <p:tag name="KSO_WM_UNIT_FILL_FORE_SCHEMECOLOR_INDEX_1_TRANS" val="0"/>
  <p:tag name="KSO_WM_UNIT_FILL_FORE_SCHEMECOLOR_INDEX_2_BRIGHTNESS" val="0.05"/>
  <p:tag name="KSO_WM_UNIT_FILL_FORE_SCHEMECOLOR_INDEX_2" val="9"/>
  <p:tag name="KSO_WM_UNIT_FILL_FORE_SCHEMECOLOR_INDEX_2_POS" val="0.5"/>
  <p:tag name="KSO_WM_UNIT_FILL_FORE_SCHEMECOLOR_INDEX_2_TRANS" val="0"/>
  <p:tag name="KSO_WM_UNIT_FILL_FORE_SCHEMECOLOR_INDEX_3_BRIGHTNESS" val="0.05"/>
  <p:tag name="KSO_WM_UNIT_FILL_FORE_SCHEMECOLOR_INDEX_3" val="9"/>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9"/>
  <p:tag name="KSO_WM_UNIT_LINE_FILL_TYPE" val="2"/>
</p:tagLst>
</file>

<file path=ppt/tags/tag600.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9"/>
  <p:tag name="KSO_WM_UNIT_FILL_FORE_SCHEMECOLOR_INDEX_1_POS" val="0"/>
  <p:tag name="KSO_WM_UNIT_FILL_FORE_SCHEMECOLOR_INDEX_1_TRANS" val="0"/>
  <p:tag name="KSO_WM_UNIT_FILL_FORE_SCHEMECOLOR_INDEX_2_BRIGHTNESS" val="0.05"/>
  <p:tag name="KSO_WM_UNIT_FILL_FORE_SCHEMECOLOR_INDEX_2" val="9"/>
  <p:tag name="KSO_WM_UNIT_FILL_FORE_SCHEMECOLOR_INDEX_2_POS" val="0.5"/>
  <p:tag name="KSO_WM_UNIT_FILL_FORE_SCHEMECOLOR_INDEX_2_TRANS" val="0"/>
  <p:tag name="KSO_WM_UNIT_FILL_FORE_SCHEMECOLOR_INDEX_3_BRIGHTNESS" val="0.05"/>
  <p:tag name="KSO_WM_UNIT_FILL_FORE_SCHEMECOLOR_INDEX_3" val="9"/>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9"/>
  <p:tag name="KSO_WM_UNIT_LINE_FILL_TYPE" val="2"/>
</p:tagLst>
</file>

<file path=ppt/tags/tag601.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9"/>
  <p:tag name="KSO_WM_UNIT_FILL_FORE_SCHEMECOLOR_INDEX_1_POS" val="0"/>
  <p:tag name="KSO_WM_UNIT_FILL_FORE_SCHEMECOLOR_INDEX_1_TRANS" val="0"/>
  <p:tag name="KSO_WM_UNIT_FILL_FORE_SCHEMECOLOR_INDEX_2_BRIGHTNESS" val="0.05"/>
  <p:tag name="KSO_WM_UNIT_FILL_FORE_SCHEMECOLOR_INDEX_2" val="9"/>
  <p:tag name="KSO_WM_UNIT_FILL_FORE_SCHEMECOLOR_INDEX_2_POS" val="0.5"/>
  <p:tag name="KSO_WM_UNIT_FILL_FORE_SCHEMECOLOR_INDEX_2_TRANS" val="0"/>
  <p:tag name="KSO_WM_UNIT_FILL_FORE_SCHEMECOLOR_INDEX_3_BRIGHTNESS" val="0.05"/>
  <p:tag name="KSO_WM_UNIT_FILL_FORE_SCHEMECOLOR_INDEX_3" val="9"/>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9"/>
  <p:tag name="KSO_WM_UNIT_LINE_FILL_TYPE" val="2"/>
</p:tagLst>
</file>

<file path=ppt/tags/tag602.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10"/>
  <p:tag name="KSO_WM_UNIT_FILL_FORE_SCHEMECOLOR_INDEX_1_POS" val="0"/>
  <p:tag name="KSO_WM_UNIT_FILL_FORE_SCHEMECOLOR_INDEX_1_TRANS" val="0"/>
  <p:tag name="KSO_WM_UNIT_FILL_FORE_SCHEMECOLOR_INDEX_2_BRIGHTNESS" val="0.05"/>
  <p:tag name="KSO_WM_UNIT_FILL_FORE_SCHEMECOLOR_INDEX_2" val="10"/>
  <p:tag name="KSO_WM_UNIT_FILL_FORE_SCHEMECOLOR_INDEX_2_POS" val="0.5"/>
  <p:tag name="KSO_WM_UNIT_FILL_FORE_SCHEMECOLOR_INDEX_2_TRANS" val="0"/>
  <p:tag name="KSO_WM_UNIT_FILL_FORE_SCHEMECOLOR_INDEX_3_BRIGHTNESS" val="0.05"/>
  <p:tag name="KSO_WM_UNIT_FILL_FORE_SCHEMECOLOR_INDEX_3" val="10"/>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10"/>
  <p:tag name="KSO_WM_UNIT_LINE_FILL_TYPE" val="2"/>
</p:tagLst>
</file>

<file path=ppt/tags/tag603.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7"/>
  <p:tag name="KSO_WM_UNIT_FILL_FORE_SCHEMECOLOR_INDEX_1_POS" val="0"/>
  <p:tag name="KSO_WM_UNIT_FILL_FORE_SCHEMECOLOR_INDEX_1_TRANS" val="0"/>
  <p:tag name="KSO_WM_UNIT_FILL_FORE_SCHEMECOLOR_INDEX_2_BRIGHTNESS" val="0.05"/>
  <p:tag name="KSO_WM_UNIT_FILL_FORE_SCHEMECOLOR_INDEX_2" val="7"/>
  <p:tag name="KSO_WM_UNIT_FILL_FORE_SCHEMECOLOR_INDEX_2_POS" val="0.5"/>
  <p:tag name="KSO_WM_UNIT_FILL_FORE_SCHEMECOLOR_INDEX_2_TRANS" val="0"/>
  <p:tag name="KSO_WM_UNIT_FILL_FORE_SCHEMECOLOR_INDEX_3_BRIGHTNESS" val="0.05"/>
  <p:tag name="KSO_WM_UNIT_FILL_FORE_SCHEMECOLOR_INDEX_3" val="7"/>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7"/>
  <p:tag name="KSO_WM_UNIT_LINE_FILL_TYPE" val="2"/>
</p:tagLst>
</file>

<file path=ppt/tags/tag604.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3"/>
  <p:tag name="KSO_WM_UNIT_LINE_FILL_TYPE" val="2"/>
</p:tagLst>
</file>

<file path=ppt/tags/tag605.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606.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607.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608.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609.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61.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9"/>
  <p:tag name="KSO_WM_UNIT_FILL_FORE_SCHEMECOLOR_INDEX_1_POS" val="0"/>
  <p:tag name="KSO_WM_UNIT_FILL_FORE_SCHEMECOLOR_INDEX_1_TRANS" val="0"/>
  <p:tag name="KSO_WM_UNIT_FILL_FORE_SCHEMECOLOR_INDEX_2_BRIGHTNESS" val="0.05"/>
  <p:tag name="KSO_WM_UNIT_FILL_FORE_SCHEMECOLOR_INDEX_2" val="9"/>
  <p:tag name="KSO_WM_UNIT_FILL_FORE_SCHEMECOLOR_INDEX_2_POS" val="0.5"/>
  <p:tag name="KSO_WM_UNIT_FILL_FORE_SCHEMECOLOR_INDEX_2_TRANS" val="0"/>
  <p:tag name="KSO_WM_UNIT_FILL_FORE_SCHEMECOLOR_INDEX_3_BRIGHTNESS" val="0.05"/>
  <p:tag name="KSO_WM_UNIT_FILL_FORE_SCHEMECOLOR_INDEX_3" val="9"/>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9"/>
  <p:tag name="KSO_WM_UNIT_LINE_FILL_TYPE" val="2"/>
</p:tagLst>
</file>

<file path=ppt/tags/tag610.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611.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3"/>
  <p:tag name="KSO_WM_UNIT_LINE_FILL_TYPE" val="2"/>
</p:tagLst>
</file>

<file path=ppt/tags/tag612.xml><?xml version="1.0" encoding="utf-8"?>
<p:tagLst xmlns:a="http://schemas.openxmlformats.org/drawingml/2006/main" xmlns:r="http://schemas.openxmlformats.org/officeDocument/2006/relationships" xmlns:p="http://schemas.openxmlformats.org/presentationml/2006/main">
  <p:tag name="KSO_WM_UNIT_LINE_FORE_SCHEMECOLOR_INDEX_BRIGHTNESS" val="-0.5"/>
  <p:tag name="KSO_WM_UNIT_LINE_FORE_SCHEMECOLOR_INDEX" val="14"/>
  <p:tag name="KSO_WM_UNIT_LINE_FILL_TYPE" val="2"/>
</p:tagLst>
</file>

<file path=ppt/tags/tag613.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9"/>
  <p:tag name="KSO_WM_UNIT_FILL_FORE_SCHEMECOLOR_INDEX_1_POS" val="0"/>
  <p:tag name="KSO_WM_UNIT_FILL_FORE_SCHEMECOLOR_INDEX_1_TRANS" val="0"/>
  <p:tag name="KSO_WM_UNIT_FILL_FORE_SCHEMECOLOR_INDEX_2_BRIGHTNESS" val="0.05"/>
  <p:tag name="KSO_WM_UNIT_FILL_FORE_SCHEMECOLOR_INDEX_2" val="9"/>
  <p:tag name="KSO_WM_UNIT_FILL_FORE_SCHEMECOLOR_INDEX_2_POS" val="0.5"/>
  <p:tag name="KSO_WM_UNIT_FILL_FORE_SCHEMECOLOR_INDEX_2_TRANS" val="0"/>
  <p:tag name="KSO_WM_UNIT_FILL_FORE_SCHEMECOLOR_INDEX_3_BRIGHTNESS" val="0.05"/>
  <p:tag name="KSO_WM_UNIT_FILL_FORE_SCHEMECOLOR_INDEX_3" val="9"/>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9"/>
  <p:tag name="KSO_WM_UNIT_LINE_FILL_TYPE" val="2"/>
</p:tagLst>
</file>

<file path=ppt/tags/tag614.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9"/>
  <p:tag name="KSO_WM_UNIT_FILL_FORE_SCHEMECOLOR_INDEX_1_POS" val="0"/>
  <p:tag name="KSO_WM_UNIT_FILL_FORE_SCHEMECOLOR_INDEX_1_TRANS" val="0"/>
  <p:tag name="KSO_WM_UNIT_FILL_FORE_SCHEMECOLOR_INDEX_2_BRIGHTNESS" val="0.05"/>
  <p:tag name="KSO_WM_UNIT_FILL_FORE_SCHEMECOLOR_INDEX_2" val="9"/>
  <p:tag name="KSO_WM_UNIT_FILL_FORE_SCHEMECOLOR_INDEX_2_POS" val="0.5"/>
  <p:tag name="KSO_WM_UNIT_FILL_FORE_SCHEMECOLOR_INDEX_2_TRANS" val="0"/>
  <p:tag name="KSO_WM_UNIT_FILL_FORE_SCHEMECOLOR_INDEX_3_BRIGHTNESS" val="0.05"/>
  <p:tag name="KSO_WM_UNIT_FILL_FORE_SCHEMECOLOR_INDEX_3" val="9"/>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9"/>
  <p:tag name="KSO_WM_UNIT_LINE_FILL_TYPE" val="2"/>
</p:tagLst>
</file>

<file path=ppt/tags/tag615.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616.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5"/>
  <p:tag name="KSO_WM_UNIT_LINE_FILL_TYPE" val="2"/>
</p:tagLst>
</file>

<file path=ppt/tags/tag617.xml><?xml version="1.0" encoding="utf-8"?>
<p:tagLst xmlns:a="http://schemas.openxmlformats.org/drawingml/2006/main" xmlns:r="http://schemas.openxmlformats.org/officeDocument/2006/relationships" xmlns:p="http://schemas.openxmlformats.org/presentationml/2006/main">
  <p:tag name="KSO_WM_UNIT_LINE_FORE_SCHEMECOLOR_INDEX_BRIGHTNESS" val="-0.5"/>
  <p:tag name="KSO_WM_UNIT_LINE_FORE_SCHEMECOLOR_INDEX" val="14"/>
  <p:tag name="KSO_WM_UNIT_LINE_FILL_TYPE" val="2"/>
</p:tagLst>
</file>

<file path=ppt/tags/tag618.xml><?xml version="1.0" encoding="utf-8"?>
<p:tagLst xmlns:a="http://schemas.openxmlformats.org/drawingml/2006/main" xmlns:r="http://schemas.openxmlformats.org/officeDocument/2006/relationships" xmlns:p="http://schemas.openxmlformats.org/presentationml/2006/main">
  <p:tag name="KSO_WM_UNIT_LINE_FORE_SCHEMECOLOR_INDEX_BRIGHTNESS" val="-0.5"/>
  <p:tag name="KSO_WM_UNIT_LINE_FORE_SCHEMECOLOR_INDEX" val="14"/>
  <p:tag name="KSO_WM_UNIT_LINE_FILL_TYPE" val="2"/>
</p:tagLst>
</file>

<file path=ppt/tags/tag619.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6"/>
  <p:tag name="KSO_WM_UNIT_LINE_FILL_TYPE" val="2"/>
  <p:tag name="KSO_WM_UNIT_TEXT_FILL_FORE_SCHEMECOLOR_INDEX_BRIGHTNESS" val="0"/>
  <p:tag name="KSO_WM_UNIT_TEXT_FILL_FORE_SCHEMECOLOR_INDEX" val="13"/>
  <p:tag name="KSO_WM_UNIT_TEXT_FILL_TYPE" val="1"/>
</p:tagLst>
</file>

<file path=ppt/tags/tag62.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6"/>
  <p:tag name="KSO_WM_UNIT_FILL_FORE_SCHEMECOLOR_INDEX_1_POS" val="0"/>
  <p:tag name="KSO_WM_UNIT_FILL_FORE_SCHEMECOLOR_INDEX_1_TRANS" val="0"/>
  <p:tag name="KSO_WM_UNIT_FILL_FORE_SCHEMECOLOR_INDEX_2_BRIGHTNESS" val="0.05"/>
  <p:tag name="KSO_WM_UNIT_FILL_FORE_SCHEMECOLOR_INDEX_2" val="6"/>
  <p:tag name="KSO_WM_UNIT_FILL_FORE_SCHEMECOLOR_INDEX_2_POS" val="0.5"/>
  <p:tag name="KSO_WM_UNIT_FILL_FORE_SCHEMECOLOR_INDEX_2_TRANS" val="0"/>
  <p:tag name="KSO_WM_UNIT_FILL_FORE_SCHEMECOLOR_INDEX_3_BRIGHTNESS" val="0.05"/>
  <p:tag name="KSO_WM_UNIT_FILL_FORE_SCHEMECOLOR_INDEX_3" val="6"/>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6"/>
  <p:tag name="KSO_WM_UNIT_LINE_FILL_TYPE" val="2"/>
</p:tagLst>
</file>

<file path=ppt/tags/tag620.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621.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4"/>
  <p:tag name="KSO_WM_UNIT_TEXT_FILL_TYPE" val="1"/>
</p:tagLst>
</file>

<file path=ppt/tags/tag622.xml><?xml version="1.0" encoding="utf-8"?>
<p:tagLst xmlns:a="http://schemas.openxmlformats.org/drawingml/2006/main" xmlns:r="http://schemas.openxmlformats.org/officeDocument/2006/relationships" xmlns:p="http://schemas.openxmlformats.org/presentationml/2006/main">
  <p:tag name="KSO_WM_UNIT_LINE_FORE_SCHEMECOLOR_INDEX_BRIGHTNESS" val="-0.9"/>
  <p:tag name="KSO_WM_UNIT_LINE_FORE_SCHEMECOLOR_INDEX" val="16"/>
  <p:tag name="KSO_WM_UNIT_LINE_FILL_TYPE" val="2"/>
</p:tagLst>
</file>

<file path=ppt/tags/tag623.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9"/>
  <p:tag name="KSO_WM_UNIT_FILL_FORE_SCHEMECOLOR_INDEX_1_POS" val="0"/>
  <p:tag name="KSO_WM_UNIT_FILL_FORE_SCHEMECOLOR_INDEX_1_TRANS" val="0"/>
  <p:tag name="KSO_WM_UNIT_FILL_FORE_SCHEMECOLOR_INDEX_2_BRIGHTNESS" val="0.05"/>
  <p:tag name="KSO_WM_UNIT_FILL_FORE_SCHEMECOLOR_INDEX_2" val="9"/>
  <p:tag name="KSO_WM_UNIT_FILL_FORE_SCHEMECOLOR_INDEX_2_POS" val="0.5"/>
  <p:tag name="KSO_WM_UNIT_FILL_FORE_SCHEMECOLOR_INDEX_2_TRANS" val="0"/>
  <p:tag name="KSO_WM_UNIT_FILL_FORE_SCHEMECOLOR_INDEX_3_BRIGHTNESS" val="0.05"/>
  <p:tag name="KSO_WM_UNIT_FILL_FORE_SCHEMECOLOR_INDEX_3" val="9"/>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9"/>
  <p:tag name="KSO_WM_UNIT_LINE_FILL_TYPE" val="2"/>
</p:tagLst>
</file>

<file path=ppt/tags/tag624.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9"/>
  <p:tag name="KSO_WM_UNIT_FILL_FORE_SCHEMECOLOR_INDEX_1_POS" val="0"/>
  <p:tag name="KSO_WM_UNIT_FILL_FORE_SCHEMECOLOR_INDEX_1_TRANS" val="0"/>
  <p:tag name="KSO_WM_UNIT_FILL_FORE_SCHEMECOLOR_INDEX_2_BRIGHTNESS" val="0.05"/>
  <p:tag name="KSO_WM_UNIT_FILL_FORE_SCHEMECOLOR_INDEX_2" val="9"/>
  <p:tag name="KSO_WM_UNIT_FILL_FORE_SCHEMECOLOR_INDEX_2_POS" val="0.5"/>
  <p:tag name="KSO_WM_UNIT_FILL_FORE_SCHEMECOLOR_INDEX_2_TRANS" val="0"/>
  <p:tag name="KSO_WM_UNIT_FILL_FORE_SCHEMECOLOR_INDEX_3_BRIGHTNESS" val="0.05"/>
  <p:tag name="KSO_WM_UNIT_FILL_FORE_SCHEMECOLOR_INDEX_3" val="9"/>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9"/>
  <p:tag name="KSO_WM_UNIT_LINE_FILL_TYPE" val="2"/>
</p:tagLst>
</file>

<file path=ppt/tags/tag625.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6"/>
  <p:tag name="KSO_WM_UNIT_FILL_FORE_SCHEMECOLOR_INDEX_1_POS" val="0"/>
  <p:tag name="KSO_WM_UNIT_FILL_FORE_SCHEMECOLOR_INDEX_1_TRANS" val="0"/>
  <p:tag name="KSO_WM_UNIT_FILL_FORE_SCHEMECOLOR_INDEX_2_BRIGHTNESS" val="0.05"/>
  <p:tag name="KSO_WM_UNIT_FILL_FORE_SCHEMECOLOR_INDEX_2" val="6"/>
  <p:tag name="KSO_WM_UNIT_FILL_FORE_SCHEMECOLOR_INDEX_2_POS" val="0.5"/>
  <p:tag name="KSO_WM_UNIT_FILL_FORE_SCHEMECOLOR_INDEX_2_TRANS" val="0"/>
  <p:tag name="KSO_WM_UNIT_FILL_FORE_SCHEMECOLOR_INDEX_3_BRIGHTNESS" val="0.05"/>
  <p:tag name="KSO_WM_UNIT_FILL_FORE_SCHEMECOLOR_INDEX_3" val="6"/>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6"/>
  <p:tag name="KSO_WM_UNIT_LINE_FILL_TYPE" val="2"/>
</p:tagLst>
</file>

<file path=ppt/tags/tag626.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9"/>
  <p:tag name="KSO_WM_UNIT_FILL_FORE_SCHEMECOLOR_INDEX_1_POS" val="0"/>
  <p:tag name="KSO_WM_UNIT_FILL_FORE_SCHEMECOLOR_INDEX_1_TRANS" val="0"/>
  <p:tag name="KSO_WM_UNIT_FILL_FORE_SCHEMECOLOR_INDEX_2_BRIGHTNESS" val="0.05"/>
  <p:tag name="KSO_WM_UNIT_FILL_FORE_SCHEMECOLOR_INDEX_2" val="9"/>
  <p:tag name="KSO_WM_UNIT_FILL_FORE_SCHEMECOLOR_INDEX_2_POS" val="0.5"/>
  <p:tag name="KSO_WM_UNIT_FILL_FORE_SCHEMECOLOR_INDEX_2_TRANS" val="0"/>
  <p:tag name="KSO_WM_UNIT_FILL_FORE_SCHEMECOLOR_INDEX_3_BRIGHTNESS" val="0.05"/>
  <p:tag name="KSO_WM_UNIT_FILL_FORE_SCHEMECOLOR_INDEX_3" val="9"/>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9"/>
  <p:tag name="KSO_WM_UNIT_LINE_FILL_TYPE" val="2"/>
</p:tagLst>
</file>

<file path=ppt/tags/tag627.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628.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7"/>
  <p:tag name="KSO_WM_UNIT_FILL_FORE_SCHEMECOLOR_INDEX_1_POS" val="0"/>
  <p:tag name="KSO_WM_UNIT_FILL_FORE_SCHEMECOLOR_INDEX_1_TRANS" val="0"/>
  <p:tag name="KSO_WM_UNIT_FILL_FORE_SCHEMECOLOR_INDEX_2_BRIGHTNESS" val="0.05"/>
  <p:tag name="KSO_WM_UNIT_FILL_FORE_SCHEMECOLOR_INDEX_2" val="7"/>
  <p:tag name="KSO_WM_UNIT_FILL_FORE_SCHEMECOLOR_INDEX_2_POS" val="0.5"/>
  <p:tag name="KSO_WM_UNIT_FILL_FORE_SCHEMECOLOR_INDEX_2_TRANS" val="0"/>
  <p:tag name="KSO_WM_UNIT_FILL_FORE_SCHEMECOLOR_INDEX_3_BRIGHTNESS" val="0.05"/>
  <p:tag name="KSO_WM_UNIT_FILL_FORE_SCHEMECOLOR_INDEX_3" val="7"/>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7"/>
  <p:tag name="KSO_WM_UNIT_LINE_FILL_TYPE" val="2"/>
</p:tagLst>
</file>

<file path=ppt/tags/tag629.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63.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9"/>
  <p:tag name="KSO_WM_UNIT_FILL_FORE_SCHEMECOLOR_INDEX_1_POS" val="0"/>
  <p:tag name="KSO_WM_UNIT_FILL_FORE_SCHEMECOLOR_INDEX_1_TRANS" val="0"/>
  <p:tag name="KSO_WM_UNIT_FILL_FORE_SCHEMECOLOR_INDEX_2_BRIGHTNESS" val="0.05"/>
  <p:tag name="KSO_WM_UNIT_FILL_FORE_SCHEMECOLOR_INDEX_2" val="9"/>
  <p:tag name="KSO_WM_UNIT_FILL_FORE_SCHEMECOLOR_INDEX_2_POS" val="0.5"/>
  <p:tag name="KSO_WM_UNIT_FILL_FORE_SCHEMECOLOR_INDEX_2_TRANS" val="0"/>
  <p:tag name="KSO_WM_UNIT_FILL_FORE_SCHEMECOLOR_INDEX_3_BRIGHTNESS" val="0.05"/>
  <p:tag name="KSO_WM_UNIT_FILL_FORE_SCHEMECOLOR_INDEX_3" val="9"/>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9"/>
  <p:tag name="KSO_WM_UNIT_LINE_FILL_TYPE" val="2"/>
</p:tagLst>
</file>

<file path=ppt/tags/tag630.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5"/>
  <p:tag name="KSO_WM_UNIT_LINE_FILL_TYPE" val="2"/>
</p:tagLst>
</file>

<file path=ppt/tags/tag631.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5"/>
  <p:tag name="KSO_WM_UNIT_LINE_FILL_TYPE" val="2"/>
</p:tagLst>
</file>

<file path=ppt/tags/tag632.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633.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634.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635.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636.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637.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9"/>
  <p:tag name="KSO_WM_UNIT_FILL_FORE_SCHEMECOLOR_INDEX_1_POS" val="0"/>
  <p:tag name="KSO_WM_UNIT_FILL_FORE_SCHEMECOLOR_INDEX_1_TRANS" val="0"/>
  <p:tag name="KSO_WM_UNIT_FILL_FORE_SCHEMECOLOR_INDEX_2_BRIGHTNESS" val="0.05"/>
  <p:tag name="KSO_WM_UNIT_FILL_FORE_SCHEMECOLOR_INDEX_2" val="9"/>
  <p:tag name="KSO_WM_UNIT_FILL_FORE_SCHEMECOLOR_INDEX_2_POS" val="0.5"/>
  <p:tag name="KSO_WM_UNIT_FILL_FORE_SCHEMECOLOR_INDEX_2_TRANS" val="0"/>
  <p:tag name="KSO_WM_UNIT_FILL_FORE_SCHEMECOLOR_INDEX_3_BRIGHTNESS" val="0.05"/>
  <p:tag name="KSO_WM_UNIT_FILL_FORE_SCHEMECOLOR_INDEX_3" val="9"/>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9"/>
  <p:tag name="KSO_WM_UNIT_LINE_FILL_TYPE" val="2"/>
</p:tagLst>
</file>

<file path=ppt/tags/tag638.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9"/>
  <p:tag name="KSO_WM_UNIT_FILL_FORE_SCHEMECOLOR_INDEX_1_POS" val="0"/>
  <p:tag name="KSO_WM_UNIT_FILL_FORE_SCHEMECOLOR_INDEX_1_TRANS" val="0"/>
  <p:tag name="KSO_WM_UNIT_FILL_FORE_SCHEMECOLOR_INDEX_2_BRIGHTNESS" val="0.05"/>
  <p:tag name="KSO_WM_UNIT_FILL_FORE_SCHEMECOLOR_INDEX_2" val="9"/>
  <p:tag name="KSO_WM_UNIT_FILL_FORE_SCHEMECOLOR_INDEX_2_POS" val="0.5"/>
  <p:tag name="KSO_WM_UNIT_FILL_FORE_SCHEMECOLOR_INDEX_2_TRANS" val="0"/>
  <p:tag name="KSO_WM_UNIT_FILL_FORE_SCHEMECOLOR_INDEX_3_BRIGHTNESS" val="0.05"/>
  <p:tag name="KSO_WM_UNIT_FILL_FORE_SCHEMECOLOR_INDEX_3" val="9"/>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9"/>
  <p:tag name="KSO_WM_UNIT_LINE_FILL_TYPE" val="2"/>
</p:tagLst>
</file>

<file path=ppt/tags/tag639.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9"/>
  <p:tag name="KSO_WM_UNIT_FILL_FORE_SCHEMECOLOR_INDEX_1_POS" val="0"/>
  <p:tag name="KSO_WM_UNIT_FILL_FORE_SCHEMECOLOR_INDEX_1_TRANS" val="0"/>
  <p:tag name="KSO_WM_UNIT_FILL_FORE_SCHEMECOLOR_INDEX_2_BRIGHTNESS" val="0.05"/>
  <p:tag name="KSO_WM_UNIT_FILL_FORE_SCHEMECOLOR_INDEX_2" val="9"/>
  <p:tag name="KSO_WM_UNIT_FILL_FORE_SCHEMECOLOR_INDEX_2_POS" val="0.5"/>
  <p:tag name="KSO_WM_UNIT_FILL_FORE_SCHEMECOLOR_INDEX_2_TRANS" val="0"/>
  <p:tag name="KSO_WM_UNIT_FILL_FORE_SCHEMECOLOR_INDEX_3_BRIGHTNESS" val="0.05"/>
  <p:tag name="KSO_WM_UNIT_FILL_FORE_SCHEMECOLOR_INDEX_3" val="9"/>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9"/>
  <p:tag name="KSO_WM_UNIT_LINE_FILL_TYPE" val="2"/>
</p:tagLst>
</file>

<file path=ppt/tags/tag64.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9"/>
  <p:tag name="KSO_WM_UNIT_FILL_FORE_SCHEMECOLOR_INDEX_1_POS" val="0"/>
  <p:tag name="KSO_WM_UNIT_FILL_FORE_SCHEMECOLOR_INDEX_1_TRANS" val="0"/>
  <p:tag name="KSO_WM_UNIT_FILL_FORE_SCHEMECOLOR_INDEX_2_BRIGHTNESS" val="0.05"/>
  <p:tag name="KSO_WM_UNIT_FILL_FORE_SCHEMECOLOR_INDEX_2" val="9"/>
  <p:tag name="KSO_WM_UNIT_FILL_FORE_SCHEMECOLOR_INDEX_2_POS" val="0.5"/>
  <p:tag name="KSO_WM_UNIT_FILL_FORE_SCHEMECOLOR_INDEX_2_TRANS" val="0"/>
  <p:tag name="KSO_WM_UNIT_FILL_FORE_SCHEMECOLOR_INDEX_3_BRIGHTNESS" val="0.05"/>
  <p:tag name="KSO_WM_UNIT_FILL_FORE_SCHEMECOLOR_INDEX_3" val="9"/>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9"/>
  <p:tag name="KSO_WM_UNIT_LINE_FILL_TYPE" val="2"/>
</p:tagLst>
</file>

<file path=ppt/tags/tag640.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9"/>
  <p:tag name="KSO_WM_UNIT_FILL_FORE_SCHEMECOLOR_INDEX_1_POS" val="0"/>
  <p:tag name="KSO_WM_UNIT_FILL_FORE_SCHEMECOLOR_INDEX_1_TRANS" val="0"/>
  <p:tag name="KSO_WM_UNIT_FILL_FORE_SCHEMECOLOR_INDEX_2_BRIGHTNESS" val="0.05"/>
  <p:tag name="KSO_WM_UNIT_FILL_FORE_SCHEMECOLOR_INDEX_2" val="9"/>
  <p:tag name="KSO_WM_UNIT_FILL_FORE_SCHEMECOLOR_INDEX_2_POS" val="0.5"/>
  <p:tag name="KSO_WM_UNIT_FILL_FORE_SCHEMECOLOR_INDEX_2_TRANS" val="0"/>
  <p:tag name="KSO_WM_UNIT_FILL_FORE_SCHEMECOLOR_INDEX_3_BRIGHTNESS" val="0.05"/>
  <p:tag name="KSO_WM_UNIT_FILL_FORE_SCHEMECOLOR_INDEX_3" val="9"/>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9"/>
  <p:tag name="KSO_WM_UNIT_LINE_FILL_TYPE" val="2"/>
</p:tagLst>
</file>

<file path=ppt/tags/tag641.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10"/>
  <p:tag name="KSO_WM_UNIT_FILL_FORE_SCHEMECOLOR_INDEX_1_POS" val="0"/>
  <p:tag name="KSO_WM_UNIT_FILL_FORE_SCHEMECOLOR_INDEX_1_TRANS" val="0"/>
  <p:tag name="KSO_WM_UNIT_FILL_FORE_SCHEMECOLOR_INDEX_2_BRIGHTNESS" val="0.05"/>
  <p:tag name="KSO_WM_UNIT_FILL_FORE_SCHEMECOLOR_INDEX_2" val="10"/>
  <p:tag name="KSO_WM_UNIT_FILL_FORE_SCHEMECOLOR_INDEX_2_POS" val="0.5"/>
  <p:tag name="KSO_WM_UNIT_FILL_FORE_SCHEMECOLOR_INDEX_2_TRANS" val="0"/>
  <p:tag name="KSO_WM_UNIT_FILL_FORE_SCHEMECOLOR_INDEX_3_BRIGHTNESS" val="0.05"/>
  <p:tag name="KSO_WM_UNIT_FILL_FORE_SCHEMECOLOR_INDEX_3" val="10"/>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10"/>
  <p:tag name="KSO_WM_UNIT_LINE_FILL_TYPE" val="2"/>
</p:tagLst>
</file>

<file path=ppt/tags/tag642.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7"/>
  <p:tag name="KSO_WM_UNIT_FILL_FORE_SCHEMECOLOR_INDEX_1_POS" val="0"/>
  <p:tag name="KSO_WM_UNIT_FILL_FORE_SCHEMECOLOR_INDEX_1_TRANS" val="0"/>
  <p:tag name="KSO_WM_UNIT_FILL_FORE_SCHEMECOLOR_INDEX_2_BRIGHTNESS" val="0.05"/>
  <p:tag name="KSO_WM_UNIT_FILL_FORE_SCHEMECOLOR_INDEX_2" val="7"/>
  <p:tag name="KSO_WM_UNIT_FILL_FORE_SCHEMECOLOR_INDEX_2_POS" val="0.5"/>
  <p:tag name="KSO_WM_UNIT_FILL_FORE_SCHEMECOLOR_INDEX_2_TRANS" val="0"/>
  <p:tag name="KSO_WM_UNIT_FILL_FORE_SCHEMECOLOR_INDEX_3_BRIGHTNESS" val="0.05"/>
  <p:tag name="KSO_WM_UNIT_FILL_FORE_SCHEMECOLOR_INDEX_3" val="7"/>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7"/>
  <p:tag name="KSO_WM_UNIT_LINE_FILL_TYPE" val="2"/>
</p:tagLst>
</file>

<file path=ppt/tags/tag643.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3"/>
  <p:tag name="KSO_WM_UNIT_LINE_FILL_TYPE" val="2"/>
</p:tagLst>
</file>

<file path=ppt/tags/tag644.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645.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646.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647.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648.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649.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65.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9"/>
  <p:tag name="KSO_WM_UNIT_FILL_FORE_SCHEMECOLOR_INDEX_1_POS" val="0"/>
  <p:tag name="KSO_WM_UNIT_FILL_FORE_SCHEMECOLOR_INDEX_1_TRANS" val="0"/>
  <p:tag name="KSO_WM_UNIT_FILL_FORE_SCHEMECOLOR_INDEX_2_BRIGHTNESS" val="0.05"/>
  <p:tag name="KSO_WM_UNIT_FILL_FORE_SCHEMECOLOR_INDEX_2" val="9"/>
  <p:tag name="KSO_WM_UNIT_FILL_FORE_SCHEMECOLOR_INDEX_2_POS" val="0.5"/>
  <p:tag name="KSO_WM_UNIT_FILL_FORE_SCHEMECOLOR_INDEX_2_TRANS" val="0"/>
  <p:tag name="KSO_WM_UNIT_FILL_FORE_SCHEMECOLOR_INDEX_3_BRIGHTNESS" val="0.05"/>
  <p:tag name="KSO_WM_UNIT_FILL_FORE_SCHEMECOLOR_INDEX_3" val="9"/>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9"/>
  <p:tag name="KSO_WM_UNIT_LINE_FILL_TYPE" val="2"/>
</p:tagLst>
</file>

<file path=ppt/tags/tag650.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3"/>
  <p:tag name="KSO_WM_UNIT_LINE_FILL_TYPE" val="2"/>
</p:tagLst>
</file>

<file path=ppt/tags/tag651.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66.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67.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68.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69.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7.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3"/>
  <p:tag name="KSO_WM_UNIT_LINE_FILL_TYPE" val="2"/>
</p:tagLst>
</file>

<file path=ppt/tags/tag70.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71.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72.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73.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9"/>
  <p:tag name="KSO_WM_UNIT_FILL_FORE_SCHEMECOLOR_INDEX_1_POS" val="0"/>
  <p:tag name="KSO_WM_UNIT_FILL_FORE_SCHEMECOLOR_INDEX_1_TRANS" val="0"/>
  <p:tag name="KSO_WM_UNIT_FILL_FORE_SCHEMECOLOR_INDEX_2_BRIGHTNESS" val="0.05"/>
  <p:tag name="KSO_WM_UNIT_FILL_FORE_SCHEMECOLOR_INDEX_2" val="9"/>
  <p:tag name="KSO_WM_UNIT_FILL_FORE_SCHEMECOLOR_INDEX_2_POS" val="0.5"/>
  <p:tag name="KSO_WM_UNIT_FILL_FORE_SCHEMECOLOR_INDEX_2_TRANS" val="0"/>
  <p:tag name="KSO_WM_UNIT_FILL_FORE_SCHEMECOLOR_INDEX_3_BRIGHTNESS" val="0.05"/>
  <p:tag name="KSO_WM_UNIT_FILL_FORE_SCHEMECOLOR_INDEX_3" val="9"/>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9"/>
  <p:tag name="KSO_WM_UNIT_LINE_FILL_TYPE" val="2"/>
</p:tagLst>
</file>

<file path=ppt/tags/tag74.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9"/>
  <p:tag name="KSO_WM_UNIT_FILL_FORE_SCHEMECOLOR_INDEX_1_POS" val="0"/>
  <p:tag name="KSO_WM_UNIT_FILL_FORE_SCHEMECOLOR_INDEX_1_TRANS" val="0"/>
  <p:tag name="KSO_WM_UNIT_FILL_FORE_SCHEMECOLOR_INDEX_2_BRIGHTNESS" val="0.05"/>
  <p:tag name="KSO_WM_UNIT_FILL_FORE_SCHEMECOLOR_INDEX_2" val="9"/>
  <p:tag name="KSO_WM_UNIT_FILL_FORE_SCHEMECOLOR_INDEX_2_POS" val="0.5"/>
  <p:tag name="KSO_WM_UNIT_FILL_FORE_SCHEMECOLOR_INDEX_2_TRANS" val="0"/>
  <p:tag name="KSO_WM_UNIT_FILL_FORE_SCHEMECOLOR_INDEX_3_BRIGHTNESS" val="0.05"/>
  <p:tag name="KSO_WM_UNIT_FILL_FORE_SCHEMECOLOR_INDEX_3" val="9"/>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9"/>
  <p:tag name="KSO_WM_UNIT_LINE_FILL_TYPE" val="2"/>
</p:tagLst>
</file>

<file path=ppt/tags/tag75.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6"/>
  <p:tag name="KSO_WM_UNIT_FILL_FORE_SCHEMECOLOR_INDEX_1_POS" val="0"/>
  <p:tag name="KSO_WM_UNIT_FILL_FORE_SCHEMECOLOR_INDEX_1_TRANS" val="0"/>
  <p:tag name="KSO_WM_UNIT_FILL_FORE_SCHEMECOLOR_INDEX_2_BRIGHTNESS" val="0.05"/>
  <p:tag name="KSO_WM_UNIT_FILL_FORE_SCHEMECOLOR_INDEX_2" val="6"/>
  <p:tag name="KSO_WM_UNIT_FILL_FORE_SCHEMECOLOR_INDEX_2_POS" val="0.5"/>
  <p:tag name="KSO_WM_UNIT_FILL_FORE_SCHEMECOLOR_INDEX_2_TRANS" val="0"/>
  <p:tag name="KSO_WM_UNIT_FILL_FORE_SCHEMECOLOR_INDEX_3_BRIGHTNESS" val="0.05"/>
  <p:tag name="KSO_WM_UNIT_FILL_FORE_SCHEMECOLOR_INDEX_3" val="6"/>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6"/>
  <p:tag name="KSO_WM_UNIT_LINE_FILL_TYPE" val="2"/>
</p:tagLst>
</file>

<file path=ppt/tags/tag76.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9"/>
  <p:tag name="KSO_WM_UNIT_FILL_FORE_SCHEMECOLOR_INDEX_1_POS" val="0"/>
  <p:tag name="KSO_WM_UNIT_FILL_FORE_SCHEMECOLOR_INDEX_1_TRANS" val="0"/>
  <p:tag name="KSO_WM_UNIT_FILL_FORE_SCHEMECOLOR_INDEX_2_BRIGHTNESS" val="0.05"/>
  <p:tag name="KSO_WM_UNIT_FILL_FORE_SCHEMECOLOR_INDEX_2" val="9"/>
  <p:tag name="KSO_WM_UNIT_FILL_FORE_SCHEMECOLOR_INDEX_2_POS" val="0.5"/>
  <p:tag name="KSO_WM_UNIT_FILL_FORE_SCHEMECOLOR_INDEX_2_TRANS" val="0"/>
  <p:tag name="KSO_WM_UNIT_FILL_FORE_SCHEMECOLOR_INDEX_3_BRIGHTNESS" val="0.05"/>
  <p:tag name="KSO_WM_UNIT_FILL_FORE_SCHEMECOLOR_INDEX_3" val="9"/>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9"/>
  <p:tag name="KSO_WM_UNIT_LINE_FILL_TYPE" val="2"/>
</p:tagLst>
</file>

<file path=ppt/tags/tag77.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9"/>
  <p:tag name="KSO_WM_UNIT_FILL_FORE_SCHEMECOLOR_INDEX_1_POS" val="0"/>
  <p:tag name="KSO_WM_UNIT_FILL_FORE_SCHEMECOLOR_INDEX_1_TRANS" val="0"/>
  <p:tag name="KSO_WM_UNIT_FILL_FORE_SCHEMECOLOR_INDEX_2_BRIGHTNESS" val="0.05"/>
  <p:tag name="KSO_WM_UNIT_FILL_FORE_SCHEMECOLOR_INDEX_2" val="9"/>
  <p:tag name="KSO_WM_UNIT_FILL_FORE_SCHEMECOLOR_INDEX_2_POS" val="0.5"/>
  <p:tag name="KSO_WM_UNIT_FILL_FORE_SCHEMECOLOR_INDEX_2_TRANS" val="0"/>
  <p:tag name="KSO_WM_UNIT_FILL_FORE_SCHEMECOLOR_INDEX_3_BRIGHTNESS" val="0.05"/>
  <p:tag name="KSO_WM_UNIT_FILL_FORE_SCHEMECOLOR_INDEX_3" val="9"/>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9"/>
  <p:tag name="KSO_WM_UNIT_LINE_FILL_TYPE" val="2"/>
</p:tagLst>
</file>

<file path=ppt/tags/tag78.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79.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8.xml><?xml version="1.0" encoding="utf-8"?>
<p:tagLst xmlns:a="http://schemas.openxmlformats.org/drawingml/2006/main" xmlns:r="http://schemas.openxmlformats.org/officeDocument/2006/relationships" xmlns:p="http://schemas.openxmlformats.org/presentationml/2006/main">
  <p:tag name="KSO_WM_UNIT_LINE_FORE_SCHEMECOLOR_INDEX_BRIGHTNESS" val="-0.9"/>
  <p:tag name="KSO_WM_UNIT_LINE_FORE_SCHEMECOLOR_INDEX" val="16"/>
  <p:tag name="KSO_WM_UNIT_LINE_FILL_TYPE" val="2"/>
</p:tagLst>
</file>

<file path=ppt/tags/tag80.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9"/>
  <p:tag name="KSO_WM_UNIT_FILL_FORE_SCHEMECOLOR_INDEX_1_POS" val="0"/>
  <p:tag name="KSO_WM_UNIT_FILL_FORE_SCHEMECOLOR_INDEX_1_TRANS" val="0"/>
  <p:tag name="KSO_WM_UNIT_FILL_FORE_SCHEMECOLOR_INDEX_2_BRIGHTNESS" val="0.05"/>
  <p:tag name="KSO_WM_UNIT_FILL_FORE_SCHEMECOLOR_INDEX_2" val="9"/>
  <p:tag name="KSO_WM_UNIT_FILL_FORE_SCHEMECOLOR_INDEX_2_POS" val="0.5"/>
  <p:tag name="KSO_WM_UNIT_FILL_FORE_SCHEMECOLOR_INDEX_2_TRANS" val="0"/>
  <p:tag name="KSO_WM_UNIT_FILL_FORE_SCHEMECOLOR_INDEX_3_BRIGHTNESS" val="0.05"/>
  <p:tag name="KSO_WM_UNIT_FILL_FORE_SCHEMECOLOR_INDEX_3" val="9"/>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9"/>
  <p:tag name="KSO_WM_UNIT_LINE_FILL_TYPE" val="2"/>
</p:tagLst>
</file>

<file path=ppt/tags/tag81.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82.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83.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84.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85.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86.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6"/>
  <p:tag name="KSO_WM_UNIT_FILL_FORE_SCHEMECOLOR_INDEX_1_POS" val="0"/>
  <p:tag name="KSO_WM_UNIT_FILL_FORE_SCHEMECOLOR_INDEX_1_TRANS" val="0"/>
  <p:tag name="KSO_WM_UNIT_FILL_FORE_SCHEMECOLOR_INDEX_2_BRIGHTNESS" val="0.05"/>
  <p:tag name="KSO_WM_UNIT_FILL_FORE_SCHEMECOLOR_INDEX_2" val="6"/>
  <p:tag name="KSO_WM_UNIT_FILL_FORE_SCHEMECOLOR_INDEX_2_POS" val="0.5"/>
  <p:tag name="KSO_WM_UNIT_FILL_FORE_SCHEMECOLOR_INDEX_2_TRANS" val="0"/>
  <p:tag name="KSO_WM_UNIT_FILL_FORE_SCHEMECOLOR_INDEX_3_BRIGHTNESS" val="0.05"/>
  <p:tag name="KSO_WM_UNIT_FILL_FORE_SCHEMECOLOR_INDEX_3" val="6"/>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6"/>
  <p:tag name="KSO_WM_UNIT_LINE_FILL_TYPE" val="2"/>
</p:tagLst>
</file>

<file path=ppt/tags/tag87.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6"/>
  <p:tag name="KSO_WM_UNIT_FILL_FORE_SCHEMECOLOR_INDEX_1_POS" val="0"/>
  <p:tag name="KSO_WM_UNIT_FILL_FORE_SCHEMECOLOR_INDEX_1_TRANS" val="0"/>
  <p:tag name="KSO_WM_UNIT_FILL_FORE_SCHEMECOLOR_INDEX_2_BRIGHTNESS" val="0.05"/>
  <p:tag name="KSO_WM_UNIT_FILL_FORE_SCHEMECOLOR_INDEX_2" val="6"/>
  <p:tag name="KSO_WM_UNIT_FILL_FORE_SCHEMECOLOR_INDEX_2_POS" val="0.5"/>
  <p:tag name="KSO_WM_UNIT_FILL_FORE_SCHEMECOLOR_INDEX_2_TRANS" val="0"/>
  <p:tag name="KSO_WM_UNIT_FILL_FORE_SCHEMECOLOR_INDEX_3_BRIGHTNESS" val="0.05"/>
  <p:tag name="KSO_WM_UNIT_FILL_FORE_SCHEMECOLOR_INDEX_3" val="6"/>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6"/>
  <p:tag name="KSO_WM_UNIT_LINE_FILL_TYPE" val="2"/>
</p:tagLst>
</file>

<file path=ppt/tags/tag88.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6"/>
  <p:tag name="KSO_WM_UNIT_LINE_FILL_TYPE" val="2"/>
</p:tagLst>
</file>

<file path=ppt/tags/tag89.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9"/>
  <p:tag name="KSO_WM_UNIT_FILL_FORE_SCHEMECOLOR_INDEX_1_POS" val="0"/>
  <p:tag name="KSO_WM_UNIT_FILL_FORE_SCHEMECOLOR_INDEX_1_TRANS" val="0"/>
  <p:tag name="KSO_WM_UNIT_FILL_FORE_SCHEMECOLOR_INDEX_2_BRIGHTNESS" val="0.05"/>
  <p:tag name="KSO_WM_UNIT_FILL_FORE_SCHEMECOLOR_INDEX_2" val="9"/>
  <p:tag name="KSO_WM_UNIT_FILL_FORE_SCHEMECOLOR_INDEX_2_POS" val="0.5"/>
  <p:tag name="KSO_WM_UNIT_FILL_FORE_SCHEMECOLOR_INDEX_2_TRANS" val="0"/>
  <p:tag name="KSO_WM_UNIT_FILL_FORE_SCHEMECOLOR_INDEX_3_BRIGHTNESS" val="0.05"/>
  <p:tag name="KSO_WM_UNIT_FILL_FORE_SCHEMECOLOR_INDEX_3" val="9"/>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9"/>
  <p:tag name="KSO_WM_UNIT_LINE_FILL_TYPE" val="2"/>
</p:tagLst>
</file>

<file path=ppt/tags/tag9.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10"/>
  <p:tag name="KSO_WM_UNIT_FILL_FORE_SCHEMECOLOR_INDEX_1_POS" val="0"/>
  <p:tag name="KSO_WM_UNIT_FILL_FORE_SCHEMECOLOR_INDEX_1_TRANS" val="0"/>
  <p:tag name="KSO_WM_UNIT_FILL_FORE_SCHEMECOLOR_INDEX_2_BRIGHTNESS" val="0.05"/>
  <p:tag name="KSO_WM_UNIT_FILL_FORE_SCHEMECOLOR_INDEX_2" val="10"/>
  <p:tag name="KSO_WM_UNIT_FILL_FORE_SCHEMECOLOR_INDEX_2_POS" val="0.5"/>
  <p:tag name="KSO_WM_UNIT_FILL_FORE_SCHEMECOLOR_INDEX_2_TRANS" val="0"/>
  <p:tag name="KSO_WM_UNIT_FILL_FORE_SCHEMECOLOR_INDEX_3_BRIGHTNESS" val="0.05"/>
  <p:tag name="KSO_WM_UNIT_FILL_FORE_SCHEMECOLOR_INDEX_3" val="10"/>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10"/>
  <p:tag name="KSO_WM_UNIT_LINE_FILL_TYPE" val="2"/>
</p:tagLst>
</file>

<file path=ppt/tags/tag90.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9"/>
  <p:tag name="KSO_WM_UNIT_FILL_FORE_SCHEMECOLOR_INDEX_1_POS" val="0"/>
  <p:tag name="KSO_WM_UNIT_FILL_FORE_SCHEMECOLOR_INDEX_1_TRANS" val="0"/>
  <p:tag name="KSO_WM_UNIT_FILL_FORE_SCHEMECOLOR_INDEX_2_BRIGHTNESS" val="0.05"/>
  <p:tag name="KSO_WM_UNIT_FILL_FORE_SCHEMECOLOR_INDEX_2" val="9"/>
  <p:tag name="KSO_WM_UNIT_FILL_FORE_SCHEMECOLOR_INDEX_2_POS" val="0.5"/>
  <p:tag name="KSO_WM_UNIT_FILL_FORE_SCHEMECOLOR_INDEX_2_TRANS" val="0"/>
  <p:tag name="KSO_WM_UNIT_FILL_FORE_SCHEMECOLOR_INDEX_3_BRIGHTNESS" val="0.05"/>
  <p:tag name="KSO_WM_UNIT_FILL_FORE_SCHEMECOLOR_INDEX_3" val="9"/>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9"/>
  <p:tag name="KSO_WM_UNIT_LINE_FILL_TYPE" val="2"/>
</p:tagLst>
</file>

<file path=ppt/tags/tag91.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6"/>
  <p:tag name="KSO_WM_UNIT_FILL_FORE_SCHEMECOLOR_INDEX_1_POS" val="0"/>
  <p:tag name="KSO_WM_UNIT_FILL_FORE_SCHEMECOLOR_INDEX_1_TRANS" val="0"/>
  <p:tag name="KSO_WM_UNIT_FILL_FORE_SCHEMECOLOR_INDEX_2_BRIGHTNESS" val="0.05"/>
  <p:tag name="KSO_WM_UNIT_FILL_FORE_SCHEMECOLOR_INDEX_2" val="6"/>
  <p:tag name="KSO_WM_UNIT_FILL_FORE_SCHEMECOLOR_INDEX_2_POS" val="0.5"/>
  <p:tag name="KSO_WM_UNIT_FILL_FORE_SCHEMECOLOR_INDEX_2_TRANS" val="0"/>
  <p:tag name="KSO_WM_UNIT_FILL_FORE_SCHEMECOLOR_INDEX_3_BRIGHTNESS" val="0.05"/>
  <p:tag name="KSO_WM_UNIT_FILL_FORE_SCHEMECOLOR_INDEX_3" val="6"/>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6"/>
  <p:tag name="KSO_WM_UNIT_LINE_FILL_TYPE" val="2"/>
</p:tagLst>
</file>

<file path=ppt/tags/tag92.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6"/>
  <p:tag name="KSO_WM_UNIT_FILL_FORE_SCHEMECOLOR_INDEX_1_POS" val="0"/>
  <p:tag name="KSO_WM_UNIT_FILL_FORE_SCHEMECOLOR_INDEX_1_TRANS" val="0"/>
  <p:tag name="KSO_WM_UNIT_FILL_FORE_SCHEMECOLOR_INDEX_2_BRIGHTNESS" val="0.05"/>
  <p:tag name="KSO_WM_UNIT_FILL_FORE_SCHEMECOLOR_INDEX_2" val="6"/>
  <p:tag name="KSO_WM_UNIT_FILL_FORE_SCHEMECOLOR_INDEX_2_POS" val="0.5"/>
  <p:tag name="KSO_WM_UNIT_FILL_FORE_SCHEMECOLOR_INDEX_2_TRANS" val="0"/>
  <p:tag name="KSO_WM_UNIT_FILL_FORE_SCHEMECOLOR_INDEX_3_BRIGHTNESS" val="0.05"/>
  <p:tag name="KSO_WM_UNIT_FILL_FORE_SCHEMECOLOR_INDEX_3" val="6"/>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6"/>
  <p:tag name="KSO_WM_UNIT_LINE_FILL_TYPE" val="2"/>
</p:tagLst>
</file>

<file path=ppt/tags/tag93.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6"/>
  <p:tag name="KSO_WM_UNIT_LINE_FILL_TYPE" val="2"/>
</p:tagLst>
</file>

<file path=ppt/tags/tag94.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9"/>
  <p:tag name="KSO_WM_UNIT_FILL_FORE_SCHEMECOLOR_INDEX_1_POS" val="0"/>
  <p:tag name="KSO_WM_UNIT_FILL_FORE_SCHEMECOLOR_INDEX_1_TRANS" val="0"/>
  <p:tag name="KSO_WM_UNIT_FILL_FORE_SCHEMECOLOR_INDEX_2_BRIGHTNESS" val="0.05"/>
  <p:tag name="KSO_WM_UNIT_FILL_FORE_SCHEMECOLOR_INDEX_2" val="9"/>
  <p:tag name="KSO_WM_UNIT_FILL_FORE_SCHEMECOLOR_INDEX_2_POS" val="0.5"/>
  <p:tag name="KSO_WM_UNIT_FILL_FORE_SCHEMECOLOR_INDEX_2_TRANS" val="0"/>
  <p:tag name="KSO_WM_UNIT_FILL_FORE_SCHEMECOLOR_INDEX_3_BRIGHTNESS" val="0.05"/>
  <p:tag name="KSO_WM_UNIT_FILL_FORE_SCHEMECOLOR_INDEX_3" val="9"/>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9"/>
  <p:tag name="KSO_WM_UNIT_LINE_FILL_TYPE" val="2"/>
</p:tagLst>
</file>

<file path=ppt/tags/tag95.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9"/>
  <p:tag name="KSO_WM_UNIT_FILL_FORE_SCHEMECOLOR_INDEX_1_POS" val="0"/>
  <p:tag name="KSO_WM_UNIT_FILL_FORE_SCHEMECOLOR_INDEX_1_TRANS" val="0"/>
  <p:tag name="KSO_WM_UNIT_FILL_FORE_SCHEMECOLOR_INDEX_2_BRIGHTNESS" val="0.05"/>
  <p:tag name="KSO_WM_UNIT_FILL_FORE_SCHEMECOLOR_INDEX_2" val="9"/>
  <p:tag name="KSO_WM_UNIT_FILL_FORE_SCHEMECOLOR_INDEX_2_POS" val="0.5"/>
  <p:tag name="KSO_WM_UNIT_FILL_FORE_SCHEMECOLOR_INDEX_2_TRANS" val="0"/>
  <p:tag name="KSO_WM_UNIT_FILL_FORE_SCHEMECOLOR_INDEX_3_BRIGHTNESS" val="0.05"/>
  <p:tag name="KSO_WM_UNIT_FILL_FORE_SCHEMECOLOR_INDEX_3" val="9"/>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9"/>
  <p:tag name="KSO_WM_UNIT_LINE_FILL_TYPE" val="2"/>
</p:tagLst>
</file>

<file path=ppt/tags/tag96.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6"/>
  <p:tag name="KSO_WM_UNIT_FILL_FORE_SCHEMECOLOR_INDEX_1_POS" val="0"/>
  <p:tag name="KSO_WM_UNIT_FILL_FORE_SCHEMECOLOR_INDEX_1_TRANS" val="0"/>
  <p:tag name="KSO_WM_UNIT_FILL_FORE_SCHEMECOLOR_INDEX_2_BRIGHTNESS" val="0.05"/>
  <p:tag name="KSO_WM_UNIT_FILL_FORE_SCHEMECOLOR_INDEX_2" val="6"/>
  <p:tag name="KSO_WM_UNIT_FILL_FORE_SCHEMECOLOR_INDEX_2_POS" val="0.5"/>
  <p:tag name="KSO_WM_UNIT_FILL_FORE_SCHEMECOLOR_INDEX_2_TRANS" val="0"/>
  <p:tag name="KSO_WM_UNIT_FILL_FORE_SCHEMECOLOR_INDEX_3_BRIGHTNESS" val="0.05"/>
  <p:tag name="KSO_WM_UNIT_FILL_FORE_SCHEMECOLOR_INDEX_3" val="6"/>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6"/>
  <p:tag name="KSO_WM_UNIT_LINE_FILL_TYPE" val="2"/>
</p:tagLst>
</file>

<file path=ppt/tags/tag97.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6"/>
  <p:tag name="KSO_WM_UNIT_FILL_FORE_SCHEMECOLOR_INDEX_1_POS" val="0"/>
  <p:tag name="KSO_WM_UNIT_FILL_FORE_SCHEMECOLOR_INDEX_1_TRANS" val="0"/>
  <p:tag name="KSO_WM_UNIT_FILL_FORE_SCHEMECOLOR_INDEX_2_BRIGHTNESS" val="0.05"/>
  <p:tag name="KSO_WM_UNIT_FILL_FORE_SCHEMECOLOR_INDEX_2" val="6"/>
  <p:tag name="KSO_WM_UNIT_FILL_FORE_SCHEMECOLOR_INDEX_2_POS" val="0.5"/>
  <p:tag name="KSO_WM_UNIT_FILL_FORE_SCHEMECOLOR_INDEX_2_TRANS" val="0"/>
  <p:tag name="KSO_WM_UNIT_FILL_FORE_SCHEMECOLOR_INDEX_3_BRIGHTNESS" val="0.05"/>
  <p:tag name="KSO_WM_UNIT_FILL_FORE_SCHEMECOLOR_INDEX_3" val="6"/>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6"/>
  <p:tag name="KSO_WM_UNIT_LINE_FILL_TYPE" val="2"/>
</p:tagLst>
</file>

<file path=ppt/tags/tag98.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6"/>
  <p:tag name="KSO_WM_UNIT_LINE_FILL_TYPE" val="2"/>
</p:tagLst>
</file>

<file path=ppt/tags/tag99.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9"/>
  <p:tag name="KSO_WM_UNIT_FILL_FORE_SCHEMECOLOR_INDEX_1_POS" val="0"/>
  <p:tag name="KSO_WM_UNIT_FILL_FORE_SCHEMECOLOR_INDEX_1_TRANS" val="0"/>
  <p:tag name="KSO_WM_UNIT_FILL_FORE_SCHEMECOLOR_INDEX_2_BRIGHTNESS" val="0.05"/>
  <p:tag name="KSO_WM_UNIT_FILL_FORE_SCHEMECOLOR_INDEX_2" val="9"/>
  <p:tag name="KSO_WM_UNIT_FILL_FORE_SCHEMECOLOR_INDEX_2_POS" val="0.5"/>
  <p:tag name="KSO_WM_UNIT_FILL_FORE_SCHEMECOLOR_INDEX_2_TRANS" val="0"/>
  <p:tag name="KSO_WM_UNIT_FILL_FORE_SCHEMECOLOR_INDEX_3_BRIGHTNESS" val="0.05"/>
  <p:tag name="KSO_WM_UNIT_FILL_FORE_SCHEMECOLOR_INDEX_3" val="9"/>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9"/>
  <p:tag name="KSO_WM_UNIT_LINE_FILL_TYPE" val="2"/>
</p:tagLst>
</file>

<file path=ppt/theme/theme1.xml><?xml version="1.0" encoding="utf-8"?>
<a:theme xmlns:a="http://schemas.openxmlformats.org/drawingml/2006/main" name="36_Office 主题​​">
  <a:themeElements>
    <a:clrScheme name="">
      <a:dk1>
        <a:srgbClr val="000000"/>
      </a:dk1>
      <a:lt1>
        <a:srgbClr val="FFFFFF"/>
      </a:lt1>
      <a:dk2>
        <a:srgbClr val="FAFAFA"/>
      </a:dk2>
      <a:lt2>
        <a:srgbClr val="FFFFFF"/>
      </a:lt2>
      <a:accent1>
        <a:srgbClr val="C30000"/>
      </a:accent1>
      <a:accent2>
        <a:srgbClr val="3B3E4D"/>
      </a:accent2>
      <a:accent3>
        <a:srgbClr val="C30000"/>
      </a:accent3>
      <a:accent4>
        <a:srgbClr val="3B3E4D"/>
      </a:accent4>
      <a:accent5>
        <a:srgbClr val="C30000"/>
      </a:accent5>
      <a:accent6>
        <a:srgbClr val="3B3E4D"/>
      </a:accent6>
      <a:hlink>
        <a:srgbClr val="5FCBFB"/>
      </a:hlink>
      <a:folHlink>
        <a:srgbClr val="B759BC"/>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19_Office 主题​​">
  <a:themeElements>
    <a:clrScheme name="">
      <a:dk1>
        <a:srgbClr val="000000"/>
      </a:dk1>
      <a:lt1>
        <a:srgbClr val="FFFFFF"/>
      </a:lt1>
      <a:dk2>
        <a:srgbClr val="FAFAFA"/>
      </a:dk2>
      <a:lt2>
        <a:srgbClr val="FFFFFF"/>
      </a:lt2>
      <a:accent1>
        <a:srgbClr val="C30000"/>
      </a:accent1>
      <a:accent2>
        <a:srgbClr val="3B3E4D"/>
      </a:accent2>
      <a:accent3>
        <a:srgbClr val="C30000"/>
      </a:accent3>
      <a:accent4>
        <a:srgbClr val="3B3E4D"/>
      </a:accent4>
      <a:accent5>
        <a:srgbClr val="C30000"/>
      </a:accent5>
      <a:accent6>
        <a:srgbClr val="3B3E4D"/>
      </a:accent6>
      <a:hlink>
        <a:srgbClr val="5FCBFB"/>
      </a:hlink>
      <a:folHlink>
        <a:srgbClr val="B759BC"/>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1_Office 主题​​">
  <a:themeElements>
    <a:clrScheme name="">
      <a:dk1>
        <a:srgbClr val="000000"/>
      </a:dk1>
      <a:lt1>
        <a:srgbClr val="FFFFFF"/>
      </a:lt1>
      <a:dk2>
        <a:srgbClr val="FAFAFA"/>
      </a:dk2>
      <a:lt2>
        <a:srgbClr val="FFFFFF"/>
      </a:lt2>
      <a:accent1>
        <a:srgbClr val="C30000"/>
      </a:accent1>
      <a:accent2>
        <a:srgbClr val="3B3E4D"/>
      </a:accent2>
      <a:accent3>
        <a:srgbClr val="C30000"/>
      </a:accent3>
      <a:accent4>
        <a:srgbClr val="3B3E4D"/>
      </a:accent4>
      <a:accent5>
        <a:srgbClr val="C30000"/>
      </a:accent5>
      <a:accent6>
        <a:srgbClr val="3B3E4D"/>
      </a:accent6>
      <a:hlink>
        <a:srgbClr val="5FCBFB"/>
      </a:hlink>
      <a:folHlink>
        <a:srgbClr val="B759BC"/>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2.xml><?xml version="1.0" encoding="utf-8"?>
<a:theme xmlns:a="http://schemas.openxmlformats.org/drawingml/2006/main" name="20_Office 主题​​">
  <a:themeElements>
    <a:clrScheme name="">
      <a:dk1>
        <a:srgbClr val="000000"/>
      </a:dk1>
      <a:lt1>
        <a:srgbClr val="FFFFFF"/>
      </a:lt1>
      <a:dk2>
        <a:srgbClr val="FAFAFA"/>
      </a:dk2>
      <a:lt2>
        <a:srgbClr val="FFFFFF"/>
      </a:lt2>
      <a:accent1>
        <a:srgbClr val="C30000"/>
      </a:accent1>
      <a:accent2>
        <a:srgbClr val="3B3E4D"/>
      </a:accent2>
      <a:accent3>
        <a:srgbClr val="C30000"/>
      </a:accent3>
      <a:accent4>
        <a:srgbClr val="3B3E4D"/>
      </a:accent4>
      <a:accent5>
        <a:srgbClr val="C30000"/>
      </a:accent5>
      <a:accent6>
        <a:srgbClr val="3B3E4D"/>
      </a:accent6>
      <a:hlink>
        <a:srgbClr val="5FCBFB"/>
      </a:hlink>
      <a:folHlink>
        <a:srgbClr val="B759BC"/>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3.xml><?xml version="1.0" encoding="utf-8"?>
<a:theme xmlns:a="http://schemas.openxmlformats.org/drawingml/2006/main" name="21_Office 主题​​">
  <a:themeElements>
    <a:clrScheme name="">
      <a:dk1>
        <a:srgbClr val="000000"/>
      </a:dk1>
      <a:lt1>
        <a:srgbClr val="FFFFFF"/>
      </a:lt1>
      <a:dk2>
        <a:srgbClr val="FAFAFA"/>
      </a:dk2>
      <a:lt2>
        <a:srgbClr val="FFFFFF"/>
      </a:lt2>
      <a:accent1>
        <a:srgbClr val="C30000"/>
      </a:accent1>
      <a:accent2>
        <a:srgbClr val="3B3E4D"/>
      </a:accent2>
      <a:accent3>
        <a:srgbClr val="C30000"/>
      </a:accent3>
      <a:accent4>
        <a:srgbClr val="3B3E4D"/>
      </a:accent4>
      <a:accent5>
        <a:srgbClr val="C30000"/>
      </a:accent5>
      <a:accent6>
        <a:srgbClr val="3B3E4D"/>
      </a:accent6>
      <a:hlink>
        <a:srgbClr val="5FCBFB"/>
      </a:hlink>
      <a:folHlink>
        <a:srgbClr val="B759BC"/>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4.xml><?xml version="1.0" encoding="utf-8"?>
<a:theme xmlns:a="http://schemas.openxmlformats.org/drawingml/2006/main" name="23_Office 主题​​">
  <a:themeElements>
    <a:clrScheme name="">
      <a:dk1>
        <a:srgbClr val="000000"/>
      </a:dk1>
      <a:lt1>
        <a:srgbClr val="FFFFFF"/>
      </a:lt1>
      <a:dk2>
        <a:srgbClr val="FAFAFA"/>
      </a:dk2>
      <a:lt2>
        <a:srgbClr val="FFFFFF"/>
      </a:lt2>
      <a:accent1>
        <a:srgbClr val="C30000"/>
      </a:accent1>
      <a:accent2>
        <a:srgbClr val="3B3E4D"/>
      </a:accent2>
      <a:accent3>
        <a:srgbClr val="C30000"/>
      </a:accent3>
      <a:accent4>
        <a:srgbClr val="3B3E4D"/>
      </a:accent4>
      <a:accent5>
        <a:srgbClr val="C30000"/>
      </a:accent5>
      <a:accent6>
        <a:srgbClr val="3B3E4D"/>
      </a:accent6>
      <a:hlink>
        <a:srgbClr val="5FCBFB"/>
      </a:hlink>
      <a:folHlink>
        <a:srgbClr val="B759BC"/>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5.xml><?xml version="1.0" encoding="utf-8"?>
<a:theme xmlns:a="http://schemas.openxmlformats.org/drawingml/2006/main" name="24_Office 主题​​">
  <a:themeElements>
    <a:clrScheme name="">
      <a:dk1>
        <a:srgbClr val="000000"/>
      </a:dk1>
      <a:lt1>
        <a:srgbClr val="FFFFFF"/>
      </a:lt1>
      <a:dk2>
        <a:srgbClr val="FAFAFA"/>
      </a:dk2>
      <a:lt2>
        <a:srgbClr val="FFFFFF"/>
      </a:lt2>
      <a:accent1>
        <a:srgbClr val="C30000"/>
      </a:accent1>
      <a:accent2>
        <a:srgbClr val="3B3E4D"/>
      </a:accent2>
      <a:accent3>
        <a:srgbClr val="C30000"/>
      </a:accent3>
      <a:accent4>
        <a:srgbClr val="3B3E4D"/>
      </a:accent4>
      <a:accent5>
        <a:srgbClr val="C30000"/>
      </a:accent5>
      <a:accent6>
        <a:srgbClr val="3B3E4D"/>
      </a:accent6>
      <a:hlink>
        <a:srgbClr val="5FCBFB"/>
      </a:hlink>
      <a:folHlink>
        <a:srgbClr val="B759BC"/>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6.xml><?xml version="1.0" encoding="utf-8"?>
<a:theme xmlns:a="http://schemas.openxmlformats.org/drawingml/2006/main" name="25_Office 主题​​">
  <a:themeElements>
    <a:clrScheme name="">
      <a:dk1>
        <a:srgbClr val="000000"/>
      </a:dk1>
      <a:lt1>
        <a:srgbClr val="FFFFFF"/>
      </a:lt1>
      <a:dk2>
        <a:srgbClr val="FAFAFA"/>
      </a:dk2>
      <a:lt2>
        <a:srgbClr val="FFFFFF"/>
      </a:lt2>
      <a:accent1>
        <a:srgbClr val="C30000"/>
      </a:accent1>
      <a:accent2>
        <a:srgbClr val="3B3E4D"/>
      </a:accent2>
      <a:accent3>
        <a:srgbClr val="C30000"/>
      </a:accent3>
      <a:accent4>
        <a:srgbClr val="3B3E4D"/>
      </a:accent4>
      <a:accent5>
        <a:srgbClr val="C30000"/>
      </a:accent5>
      <a:accent6>
        <a:srgbClr val="3B3E4D"/>
      </a:accent6>
      <a:hlink>
        <a:srgbClr val="5FCBFB"/>
      </a:hlink>
      <a:folHlink>
        <a:srgbClr val="B759BC"/>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7.xml><?xml version="1.0" encoding="utf-8"?>
<a:theme xmlns:a="http://schemas.openxmlformats.org/drawingml/2006/main" name="26_Office 主题​​">
  <a:themeElements>
    <a:clrScheme name="">
      <a:dk1>
        <a:srgbClr val="000000"/>
      </a:dk1>
      <a:lt1>
        <a:srgbClr val="FFFFFF"/>
      </a:lt1>
      <a:dk2>
        <a:srgbClr val="FAFAFA"/>
      </a:dk2>
      <a:lt2>
        <a:srgbClr val="FFFFFF"/>
      </a:lt2>
      <a:accent1>
        <a:srgbClr val="C30000"/>
      </a:accent1>
      <a:accent2>
        <a:srgbClr val="3B3E4D"/>
      </a:accent2>
      <a:accent3>
        <a:srgbClr val="C30000"/>
      </a:accent3>
      <a:accent4>
        <a:srgbClr val="3B3E4D"/>
      </a:accent4>
      <a:accent5>
        <a:srgbClr val="C30000"/>
      </a:accent5>
      <a:accent6>
        <a:srgbClr val="3B3E4D"/>
      </a:accent6>
      <a:hlink>
        <a:srgbClr val="5FCBFB"/>
      </a:hlink>
      <a:folHlink>
        <a:srgbClr val="B759BC"/>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8.xml><?xml version="1.0" encoding="utf-8"?>
<a:theme xmlns:a="http://schemas.openxmlformats.org/drawingml/2006/main" name="27_Office 主题​​">
  <a:themeElements>
    <a:clrScheme name="">
      <a:dk1>
        <a:srgbClr val="000000"/>
      </a:dk1>
      <a:lt1>
        <a:srgbClr val="FFFFFF"/>
      </a:lt1>
      <a:dk2>
        <a:srgbClr val="FAFAFA"/>
      </a:dk2>
      <a:lt2>
        <a:srgbClr val="FFFFFF"/>
      </a:lt2>
      <a:accent1>
        <a:srgbClr val="C30000"/>
      </a:accent1>
      <a:accent2>
        <a:srgbClr val="3B3E4D"/>
      </a:accent2>
      <a:accent3>
        <a:srgbClr val="C30000"/>
      </a:accent3>
      <a:accent4>
        <a:srgbClr val="3B3E4D"/>
      </a:accent4>
      <a:accent5>
        <a:srgbClr val="C30000"/>
      </a:accent5>
      <a:accent6>
        <a:srgbClr val="3B3E4D"/>
      </a:accent6>
      <a:hlink>
        <a:srgbClr val="5FCBFB"/>
      </a:hlink>
      <a:folHlink>
        <a:srgbClr val="B759BC"/>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9.xml><?xml version="1.0" encoding="utf-8"?>
<a:theme xmlns:a="http://schemas.openxmlformats.org/drawingml/2006/main" name="28_Office 主题​​">
  <a:themeElements>
    <a:clrScheme name="">
      <a:dk1>
        <a:srgbClr val="000000"/>
      </a:dk1>
      <a:lt1>
        <a:srgbClr val="FFFFFF"/>
      </a:lt1>
      <a:dk2>
        <a:srgbClr val="FAFAFA"/>
      </a:dk2>
      <a:lt2>
        <a:srgbClr val="FFFFFF"/>
      </a:lt2>
      <a:accent1>
        <a:srgbClr val="C30000"/>
      </a:accent1>
      <a:accent2>
        <a:srgbClr val="3B3E4D"/>
      </a:accent2>
      <a:accent3>
        <a:srgbClr val="C30000"/>
      </a:accent3>
      <a:accent4>
        <a:srgbClr val="3B3E4D"/>
      </a:accent4>
      <a:accent5>
        <a:srgbClr val="C30000"/>
      </a:accent5>
      <a:accent6>
        <a:srgbClr val="3B3E4D"/>
      </a:accent6>
      <a:hlink>
        <a:srgbClr val="5FCBFB"/>
      </a:hlink>
      <a:folHlink>
        <a:srgbClr val="B759BC"/>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7_Office 主题​​">
  <a:themeElements>
    <a:clrScheme name="">
      <a:dk1>
        <a:srgbClr val="000000"/>
      </a:dk1>
      <a:lt1>
        <a:srgbClr val="FFFFFF"/>
      </a:lt1>
      <a:dk2>
        <a:srgbClr val="FAFAFA"/>
      </a:dk2>
      <a:lt2>
        <a:srgbClr val="FFFFFF"/>
      </a:lt2>
      <a:accent1>
        <a:srgbClr val="C30000"/>
      </a:accent1>
      <a:accent2>
        <a:srgbClr val="3B3E4D"/>
      </a:accent2>
      <a:accent3>
        <a:srgbClr val="C30000"/>
      </a:accent3>
      <a:accent4>
        <a:srgbClr val="3B3E4D"/>
      </a:accent4>
      <a:accent5>
        <a:srgbClr val="C30000"/>
      </a:accent5>
      <a:accent6>
        <a:srgbClr val="3B3E4D"/>
      </a:accent6>
      <a:hlink>
        <a:srgbClr val="5FCBFB"/>
      </a:hlink>
      <a:folHlink>
        <a:srgbClr val="B759BC"/>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0.xml><?xml version="1.0" encoding="utf-8"?>
<a:theme xmlns:a="http://schemas.openxmlformats.org/drawingml/2006/main" name="29_Office 主题​​">
  <a:themeElements>
    <a:clrScheme name="">
      <a:dk1>
        <a:srgbClr val="000000"/>
      </a:dk1>
      <a:lt1>
        <a:srgbClr val="FFFFFF"/>
      </a:lt1>
      <a:dk2>
        <a:srgbClr val="FAFAFA"/>
      </a:dk2>
      <a:lt2>
        <a:srgbClr val="FFFFFF"/>
      </a:lt2>
      <a:accent1>
        <a:srgbClr val="C30000"/>
      </a:accent1>
      <a:accent2>
        <a:srgbClr val="3B3E4D"/>
      </a:accent2>
      <a:accent3>
        <a:srgbClr val="C30000"/>
      </a:accent3>
      <a:accent4>
        <a:srgbClr val="3B3E4D"/>
      </a:accent4>
      <a:accent5>
        <a:srgbClr val="C30000"/>
      </a:accent5>
      <a:accent6>
        <a:srgbClr val="3B3E4D"/>
      </a:accent6>
      <a:hlink>
        <a:srgbClr val="5FCBFB"/>
      </a:hlink>
      <a:folHlink>
        <a:srgbClr val="B759BC"/>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1.xml><?xml version="1.0" encoding="utf-8"?>
<a:theme xmlns:a="http://schemas.openxmlformats.org/drawingml/2006/main" name="30_Office 主题​​">
  <a:themeElements>
    <a:clrScheme name="">
      <a:dk1>
        <a:srgbClr val="000000"/>
      </a:dk1>
      <a:lt1>
        <a:srgbClr val="FFFFFF"/>
      </a:lt1>
      <a:dk2>
        <a:srgbClr val="FAFAFA"/>
      </a:dk2>
      <a:lt2>
        <a:srgbClr val="FFFFFF"/>
      </a:lt2>
      <a:accent1>
        <a:srgbClr val="C30000"/>
      </a:accent1>
      <a:accent2>
        <a:srgbClr val="3B3E4D"/>
      </a:accent2>
      <a:accent3>
        <a:srgbClr val="C30000"/>
      </a:accent3>
      <a:accent4>
        <a:srgbClr val="3B3E4D"/>
      </a:accent4>
      <a:accent5>
        <a:srgbClr val="C30000"/>
      </a:accent5>
      <a:accent6>
        <a:srgbClr val="3B3E4D"/>
      </a:accent6>
      <a:hlink>
        <a:srgbClr val="5FCBFB"/>
      </a:hlink>
      <a:folHlink>
        <a:srgbClr val="B759BC"/>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2.xml><?xml version="1.0" encoding="utf-8"?>
<a:theme xmlns:a="http://schemas.openxmlformats.org/drawingml/2006/main" name="31_Office 主题​​">
  <a:themeElements>
    <a:clrScheme name="">
      <a:dk1>
        <a:srgbClr val="000000"/>
      </a:dk1>
      <a:lt1>
        <a:srgbClr val="FFFFFF"/>
      </a:lt1>
      <a:dk2>
        <a:srgbClr val="FAFAFA"/>
      </a:dk2>
      <a:lt2>
        <a:srgbClr val="FFFFFF"/>
      </a:lt2>
      <a:accent1>
        <a:srgbClr val="C30000"/>
      </a:accent1>
      <a:accent2>
        <a:srgbClr val="3B3E4D"/>
      </a:accent2>
      <a:accent3>
        <a:srgbClr val="C30000"/>
      </a:accent3>
      <a:accent4>
        <a:srgbClr val="3B3E4D"/>
      </a:accent4>
      <a:accent5>
        <a:srgbClr val="C30000"/>
      </a:accent5>
      <a:accent6>
        <a:srgbClr val="3B3E4D"/>
      </a:accent6>
      <a:hlink>
        <a:srgbClr val="5FCBFB"/>
      </a:hlink>
      <a:folHlink>
        <a:srgbClr val="B759BC"/>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3.xml><?xml version="1.0" encoding="utf-8"?>
<a:theme xmlns:a="http://schemas.openxmlformats.org/drawingml/2006/main" name="32_Office 主题​​">
  <a:themeElements>
    <a:clrScheme name="">
      <a:dk1>
        <a:srgbClr val="000000"/>
      </a:dk1>
      <a:lt1>
        <a:srgbClr val="FFFFFF"/>
      </a:lt1>
      <a:dk2>
        <a:srgbClr val="FAFAFA"/>
      </a:dk2>
      <a:lt2>
        <a:srgbClr val="FFFFFF"/>
      </a:lt2>
      <a:accent1>
        <a:srgbClr val="C30000"/>
      </a:accent1>
      <a:accent2>
        <a:srgbClr val="3B3E4D"/>
      </a:accent2>
      <a:accent3>
        <a:srgbClr val="C30000"/>
      </a:accent3>
      <a:accent4>
        <a:srgbClr val="3B3E4D"/>
      </a:accent4>
      <a:accent5>
        <a:srgbClr val="C30000"/>
      </a:accent5>
      <a:accent6>
        <a:srgbClr val="3B3E4D"/>
      </a:accent6>
      <a:hlink>
        <a:srgbClr val="5FCBFB"/>
      </a:hlink>
      <a:folHlink>
        <a:srgbClr val="B759BC"/>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4.xml><?xml version="1.0" encoding="utf-8"?>
<a:theme xmlns:a="http://schemas.openxmlformats.org/drawingml/2006/main" name="33_Office 主题​​">
  <a:themeElements>
    <a:clrScheme name="">
      <a:dk1>
        <a:srgbClr val="000000"/>
      </a:dk1>
      <a:lt1>
        <a:srgbClr val="FFFFFF"/>
      </a:lt1>
      <a:dk2>
        <a:srgbClr val="FAFAFA"/>
      </a:dk2>
      <a:lt2>
        <a:srgbClr val="FFFFFF"/>
      </a:lt2>
      <a:accent1>
        <a:srgbClr val="C30000"/>
      </a:accent1>
      <a:accent2>
        <a:srgbClr val="3B3E4D"/>
      </a:accent2>
      <a:accent3>
        <a:srgbClr val="C30000"/>
      </a:accent3>
      <a:accent4>
        <a:srgbClr val="3B3E4D"/>
      </a:accent4>
      <a:accent5>
        <a:srgbClr val="C30000"/>
      </a:accent5>
      <a:accent6>
        <a:srgbClr val="3B3E4D"/>
      </a:accent6>
      <a:hlink>
        <a:srgbClr val="5FCBFB"/>
      </a:hlink>
      <a:folHlink>
        <a:srgbClr val="B759BC"/>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5.xml><?xml version="1.0" encoding="utf-8"?>
<a:theme xmlns:a="http://schemas.openxmlformats.org/drawingml/2006/main" name="34_Office 主题​​">
  <a:themeElements>
    <a:clrScheme name="">
      <a:dk1>
        <a:srgbClr val="000000"/>
      </a:dk1>
      <a:lt1>
        <a:srgbClr val="FFFFFF"/>
      </a:lt1>
      <a:dk2>
        <a:srgbClr val="FAFAFA"/>
      </a:dk2>
      <a:lt2>
        <a:srgbClr val="FFFFFF"/>
      </a:lt2>
      <a:accent1>
        <a:srgbClr val="C30000"/>
      </a:accent1>
      <a:accent2>
        <a:srgbClr val="3B3E4D"/>
      </a:accent2>
      <a:accent3>
        <a:srgbClr val="C30000"/>
      </a:accent3>
      <a:accent4>
        <a:srgbClr val="3B3E4D"/>
      </a:accent4>
      <a:accent5>
        <a:srgbClr val="C30000"/>
      </a:accent5>
      <a:accent6>
        <a:srgbClr val="3B3E4D"/>
      </a:accent6>
      <a:hlink>
        <a:srgbClr val="5FCBFB"/>
      </a:hlink>
      <a:folHlink>
        <a:srgbClr val="B759BC"/>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6.xml><?xml version="1.0" encoding="utf-8"?>
<a:theme xmlns:a="http://schemas.openxmlformats.org/drawingml/2006/main" name="35_Office 主题​​">
  <a:themeElements>
    <a:clrScheme name="">
      <a:dk1>
        <a:srgbClr val="000000"/>
      </a:dk1>
      <a:lt1>
        <a:srgbClr val="FFFFFF"/>
      </a:lt1>
      <a:dk2>
        <a:srgbClr val="FAFAFA"/>
      </a:dk2>
      <a:lt2>
        <a:srgbClr val="FFFFFF"/>
      </a:lt2>
      <a:accent1>
        <a:srgbClr val="C30000"/>
      </a:accent1>
      <a:accent2>
        <a:srgbClr val="3B3E4D"/>
      </a:accent2>
      <a:accent3>
        <a:srgbClr val="C30000"/>
      </a:accent3>
      <a:accent4>
        <a:srgbClr val="3B3E4D"/>
      </a:accent4>
      <a:accent5>
        <a:srgbClr val="C30000"/>
      </a:accent5>
      <a:accent6>
        <a:srgbClr val="3B3E4D"/>
      </a:accent6>
      <a:hlink>
        <a:srgbClr val="5FCBFB"/>
      </a:hlink>
      <a:folHlink>
        <a:srgbClr val="B759BC"/>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7.xml><?xml version="1.0" encoding="utf-8"?>
<a:theme xmlns:a="http://schemas.openxmlformats.org/drawingml/2006/main" name="4_Office 主题​​">
  <a:themeElements>
    <a:clrScheme name="">
      <a:dk1>
        <a:srgbClr val="000000"/>
      </a:dk1>
      <a:lt1>
        <a:srgbClr val="FFFFFF"/>
      </a:lt1>
      <a:dk2>
        <a:srgbClr val="FAFAFA"/>
      </a:dk2>
      <a:lt2>
        <a:srgbClr val="FFFFFF"/>
      </a:lt2>
      <a:accent1>
        <a:srgbClr val="C30000"/>
      </a:accent1>
      <a:accent2>
        <a:srgbClr val="3B3E4D"/>
      </a:accent2>
      <a:accent3>
        <a:srgbClr val="C30000"/>
      </a:accent3>
      <a:accent4>
        <a:srgbClr val="3B3E4D"/>
      </a:accent4>
      <a:accent5>
        <a:srgbClr val="C30000"/>
      </a:accent5>
      <a:accent6>
        <a:srgbClr val="3B3E4D"/>
      </a:accent6>
      <a:hlink>
        <a:srgbClr val="5FCBFB"/>
      </a:hlink>
      <a:folHlink>
        <a:srgbClr val="B759BC"/>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8.xml><?xml version="1.0" encoding="utf-8"?>
<a:theme xmlns:a="http://schemas.openxmlformats.org/drawingml/2006/main" name="5_Office 主题​​">
  <a:themeElements>
    <a:clrScheme name="">
      <a:dk1>
        <a:srgbClr val="000000"/>
      </a:dk1>
      <a:lt1>
        <a:srgbClr val="FFFFFF"/>
      </a:lt1>
      <a:dk2>
        <a:srgbClr val="FAFAFA"/>
      </a:dk2>
      <a:lt2>
        <a:srgbClr val="FFFFFF"/>
      </a:lt2>
      <a:accent1>
        <a:srgbClr val="C30000"/>
      </a:accent1>
      <a:accent2>
        <a:srgbClr val="3B3E4D"/>
      </a:accent2>
      <a:accent3>
        <a:srgbClr val="C30000"/>
      </a:accent3>
      <a:accent4>
        <a:srgbClr val="3B3E4D"/>
      </a:accent4>
      <a:accent5>
        <a:srgbClr val="C30000"/>
      </a:accent5>
      <a:accent6>
        <a:srgbClr val="3B3E4D"/>
      </a:accent6>
      <a:hlink>
        <a:srgbClr val="5FCBFB"/>
      </a:hlink>
      <a:folHlink>
        <a:srgbClr val="B759BC"/>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9.xml><?xml version="1.0" encoding="utf-8"?>
<a:theme xmlns:a="http://schemas.openxmlformats.org/drawingml/2006/main" name="6_Office 主题​​">
  <a:themeElements>
    <a:clrScheme name="">
      <a:dk1>
        <a:srgbClr val="000000"/>
      </a:dk1>
      <a:lt1>
        <a:srgbClr val="FFFFFF"/>
      </a:lt1>
      <a:dk2>
        <a:srgbClr val="FAFAFA"/>
      </a:dk2>
      <a:lt2>
        <a:srgbClr val="FFFFFF"/>
      </a:lt2>
      <a:accent1>
        <a:srgbClr val="C30000"/>
      </a:accent1>
      <a:accent2>
        <a:srgbClr val="3B3E4D"/>
      </a:accent2>
      <a:accent3>
        <a:srgbClr val="C30000"/>
      </a:accent3>
      <a:accent4>
        <a:srgbClr val="3B3E4D"/>
      </a:accent4>
      <a:accent5>
        <a:srgbClr val="C30000"/>
      </a:accent5>
      <a:accent6>
        <a:srgbClr val="3B3E4D"/>
      </a:accent6>
      <a:hlink>
        <a:srgbClr val="5FCBFB"/>
      </a:hlink>
      <a:folHlink>
        <a:srgbClr val="B759BC"/>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8_Office 主题​​">
  <a:themeElements>
    <a:clrScheme name="">
      <a:dk1>
        <a:srgbClr val="000000"/>
      </a:dk1>
      <a:lt1>
        <a:srgbClr val="FFFFFF"/>
      </a:lt1>
      <a:dk2>
        <a:srgbClr val="FAFAFA"/>
      </a:dk2>
      <a:lt2>
        <a:srgbClr val="FFFFFF"/>
      </a:lt2>
      <a:accent1>
        <a:srgbClr val="C30000"/>
      </a:accent1>
      <a:accent2>
        <a:srgbClr val="3B3E4D"/>
      </a:accent2>
      <a:accent3>
        <a:srgbClr val="C30000"/>
      </a:accent3>
      <a:accent4>
        <a:srgbClr val="3B3E4D"/>
      </a:accent4>
      <a:accent5>
        <a:srgbClr val="C30000"/>
      </a:accent5>
      <a:accent6>
        <a:srgbClr val="3B3E4D"/>
      </a:accent6>
      <a:hlink>
        <a:srgbClr val="5FCBFB"/>
      </a:hlink>
      <a:folHlink>
        <a:srgbClr val="B759BC"/>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0.xml><?xml version="1.0" encoding="utf-8"?>
<a:theme xmlns:a="http://schemas.openxmlformats.org/drawingml/2006/main" name="7_Office 主题​​">
  <a:themeElements>
    <a:clrScheme name="">
      <a:dk1>
        <a:srgbClr val="000000"/>
      </a:dk1>
      <a:lt1>
        <a:srgbClr val="FFFFFF"/>
      </a:lt1>
      <a:dk2>
        <a:srgbClr val="FAFAFA"/>
      </a:dk2>
      <a:lt2>
        <a:srgbClr val="FFFFFF"/>
      </a:lt2>
      <a:accent1>
        <a:srgbClr val="C30000"/>
      </a:accent1>
      <a:accent2>
        <a:srgbClr val="3B3E4D"/>
      </a:accent2>
      <a:accent3>
        <a:srgbClr val="C30000"/>
      </a:accent3>
      <a:accent4>
        <a:srgbClr val="3B3E4D"/>
      </a:accent4>
      <a:accent5>
        <a:srgbClr val="C30000"/>
      </a:accent5>
      <a:accent6>
        <a:srgbClr val="3B3E4D"/>
      </a:accent6>
      <a:hlink>
        <a:srgbClr val="5FCBFB"/>
      </a:hlink>
      <a:folHlink>
        <a:srgbClr val="B759BC"/>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1.xml><?xml version="1.0" encoding="utf-8"?>
<a:theme xmlns:a="http://schemas.openxmlformats.org/drawingml/2006/main" name="8_Office 主题​​">
  <a:themeElements>
    <a:clrScheme name="">
      <a:dk1>
        <a:srgbClr val="000000"/>
      </a:dk1>
      <a:lt1>
        <a:srgbClr val="FFFFFF"/>
      </a:lt1>
      <a:dk2>
        <a:srgbClr val="FAFAFA"/>
      </a:dk2>
      <a:lt2>
        <a:srgbClr val="FFFFFF"/>
      </a:lt2>
      <a:accent1>
        <a:srgbClr val="C30000"/>
      </a:accent1>
      <a:accent2>
        <a:srgbClr val="3B3E4D"/>
      </a:accent2>
      <a:accent3>
        <a:srgbClr val="C30000"/>
      </a:accent3>
      <a:accent4>
        <a:srgbClr val="3B3E4D"/>
      </a:accent4>
      <a:accent5>
        <a:srgbClr val="C30000"/>
      </a:accent5>
      <a:accent6>
        <a:srgbClr val="3B3E4D"/>
      </a:accent6>
      <a:hlink>
        <a:srgbClr val="5FCBFB"/>
      </a:hlink>
      <a:folHlink>
        <a:srgbClr val="B759BC"/>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2.xml><?xml version="1.0" encoding="utf-8"?>
<a:theme xmlns:a="http://schemas.openxmlformats.org/drawingml/2006/main" name="9_Office 主题​​">
  <a:themeElements>
    <a:clrScheme name="">
      <a:dk1>
        <a:srgbClr val="000000"/>
      </a:dk1>
      <a:lt1>
        <a:srgbClr val="FFFFFF"/>
      </a:lt1>
      <a:dk2>
        <a:srgbClr val="FAFAFA"/>
      </a:dk2>
      <a:lt2>
        <a:srgbClr val="FFFFFF"/>
      </a:lt2>
      <a:accent1>
        <a:srgbClr val="C30000"/>
      </a:accent1>
      <a:accent2>
        <a:srgbClr val="3B3E4D"/>
      </a:accent2>
      <a:accent3>
        <a:srgbClr val="C30000"/>
      </a:accent3>
      <a:accent4>
        <a:srgbClr val="3B3E4D"/>
      </a:accent4>
      <a:accent5>
        <a:srgbClr val="C30000"/>
      </a:accent5>
      <a:accent6>
        <a:srgbClr val="3B3E4D"/>
      </a:accent6>
      <a:hlink>
        <a:srgbClr val="5FCBFB"/>
      </a:hlink>
      <a:folHlink>
        <a:srgbClr val="B759BC"/>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3.xml><?xml version="1.0" encoding="utf-8"?>
<a:theme xmlns:a="http://schemas.openxmlformats.org/drawingml/2006/main" name="10_Office 主题​​">
  <a:themeElements>
    <a:clrScheme name="">
      <a:dk1>
        <a:srgbClr val="000000"/>
      </a:dk1>
      <a:lt1>
        <a:srgbClr val="FFFFFF"/>
      </a:lt1>
      <a:dk2>
        <a:srgbClr val="FAFAFA"/>
      </a:dk2>
      <a:lt2>
        <a:srgbClr val="FFFFFF"/>
      </a:lt2>
      <a:accent1>
        <a:srgbClr val="C30000"/>
      </a:accent1>
      <a:accent2>
        <a:srgbClr val="3B3E4D"/>
      </a:accent2>
      <a:accent3>
        <a:srgbClr val="C30000"/>
      </a:accent3>
      <a:accent4>
        <a:srgbClr val="3B3E4D"/>
      </a:accent4>
      <a:accent5>
        <a:srgbClr val="C30000"/>
      </a:accent5>
      <a:accent6>
        <a:srgbClr val="3B3E4D"/>
      </a:accent6>
      <a:hlink>
        <a:srgbClr val="5FCBFB"/>
      </a:hlink>
      <a:folHlink>
        <a:srgbClr val="B759BC"/>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4.xml><?xml version="1.0" encoding="utf-8"?>
<a:theme xmlns:a="http://schemas.openxmlformats.org/drawingml/2006/main" name="11_Office 主题​​">
  <a:themeElements>
    <a:clrScheme name="">
      <a:dk1>
        <a:srgbClr val="000000"/>
      </a:dk1>
      <a:lt1>
        <a:srgbClr val="FFFFFF"/>
      </a:lt1>
      <a:dk2>
        <a:srgbClr val="FAFAFA"/>
      </a:dk2>
      <a:lt2>
        <a:srgbClr val="FFFFFF"/>
      </a:lt2>
      <a:accent1>
        <a:srgbClr val="C30000"/>
      </a:accent1>
      <a:accent2>
        <a:srgbClr val="3B3E4D"/>
      </a:accent2>
      <a:accent3>
        <a:srgbClr val="C30000"/>
      </a:accent3>
      <a:accent4>
        <a:srgbClr val="3B3E4D"/>
      </a:accent4>
      <a:accent5>
        <a:srgbClr val="C30000"/>
      </a:accent5>
      <a:accent6>
        <a:srgbClr val="3B3E4D"/>
      </a:accent6>
      <a:hlink>
        <a:srgbClr val="5FCBFB"/>
      </a:hlink>
      <a:folHlink>
        <a:srgbClr val="B759BC"/>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5.xml><?xml version="1.0" encoding="utf-8"?>
<a:theme xmlns:a="http://schemas.openxmlformats.org/drawingml/2006/main" name="12_Office 主题​​">
  <a:themeElements>
    <a:clrScheme name="">
      <a:dk1>
        <a:srgbClr val="000000"/>
      </a:dk1>
      <a:lt1>
        <a:srgbClr val="FFFFFF"/>
      </a:lt1>
      <a:dk2>
        <a:srgbClr val="FAFAFA"/>
      </a:dk2>
      <a:lt2>
        <a:srgbClr val="FFFFFF"/>
      </a:lt2>
      <a:accent1>
        <a:srgbClr val="C30000"/>
      </a:accent1>
      <a:accent2>
        <a:srgbClr val="3B3E4D"/>
      </a:accent2>
      <a:accent3>
        <a:srgbClr val="C30000"/>
      </a:accent3>
      <a:accent4>
        <a:srgbClr val="3B3E4D"/>
      </a:accent4>
      <a:accent5>
        <a:srgbClr val="C30000"/>
      </a:accent5>
      <a:accent6>
        <a:srgbClr val="3B3E4D"/>
      </a:accent6>
      <a:hlink>
        <a:srgbClr val="5FCBFB"/>
      </a:hlink>
      <a:folHlink>
        <a:srgbClr val="B759BC"/>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6.xml><?xml version="1.0" encoding="utf-8"?>
<a:theme xmlns:a="http://schemas.openxmlformats.org/drawingml/2006/main" name="13_Office 主题​​">
  <a:themeElements>
    <a:clrScheme name="">
      <a:dk1>
        <a:srgbClr val="000000"/>
      </a:dk1>
      <a:lt1>
        <a:srgbClr val="FFFFFF"/>
      </a:lt1>
      <a:dk2>
        <a:srgbClr val="FAFAFA"/>
      </a:dk2>
      <a:lt2>
        <a:srgbClr val="FFFFFF"/>
      </a:lt2>
      <a:accent1>
        <a:srgbClr val="C30000"/>
      </a:accent1>
      <a:accent2>
        <a:srgbClr val="3B3E4D"/>
      </a:accent2>
      <a:accent3>
        <a:srgbClr val="C30000"/>
      </a:accent3>
      <a:accent4>
        <a:srgbClr val="3B3E4D"/>
      </a:accent4>
      <a:accent5>
        <a:srgbClr val="C30000"/>
      </a:accent5>
      <a:accent6>
        <a:srgbClr val="3B3E4D"/>
      </a:accent6>
      <a:hlink>
        <a:srgbClr val="5FCBFB"/>
      </a:hlink>
      <a:folHlink>
        <a:srgbClr val="B759BC"/>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7.xml><?xml version="1.0" encoding="utf-8"?>
<a:theme xmlns:a="http://schemas.openxmlformats.org/drawingml/2006/main" name="14_Office 主题​​">
  <a:themeElements>
    <a:clrScheme name="">
      <a:dk1>
        <a:srgbClr val="000000"/>
      </a:dk1>
      <a:lt1>
        <a:srgbClr val="FFFFFF"/>
      </a:lt1>
      <a:dk2>
        <a:srgbClr val="FAFAFA"/>
      </a:dk2>
      <a:lt2>
        <a:srgbClr val="FFFFFF"/>
      </a:lt2>
      <a:accent1>
        <a:srgbClr val="C30000"/>
      </a:accent1>
      <a:accent2>
        <a:srgbClr val="3B3E4D"/>
      </a:accent2>
      <a:accent3>
        <a:srgbClr val="C30000"/>
      </a:accent3>
      <a:accent4>
        <a:srgbClr val="3B3E4D"/>
      </a:accent4>
      <a:accent5>
        <a:srgbClr val="C30000"/>
      </a:accent5>
      <a:accent6>
        <a:srgbClr val="3B3E4D"/>
      </a:accent6>
      <a:hlink>
        <a:srgbClr val="5FCBFB"/>
      </a:hlink>
      <a:folHlink>
        <a:srgbClr val="B759BC"/>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8.xml><?xml version="1.0" encoding="utf-8"?>
<a:theme xmlns:a="http://schemas.openxmlformats.org/drawingml/2006/main" name="15_Office 主题​​">
  <a:themeElements>
    <a:clrScheme name="">
      <a:dk1>
        <a:srgbClr val="000000"/>
      </a:dk1>
      <a:lt1>
        <a:srgbClr val="FFFFFF"/>
      </a:lt1>
      <a:dk2>
        <a:srgbClr val="FAFAFA"/>
      </a:dk2>
      <a:lt2>
        <a:srgbClr val="FFFFFF"/>
      </a:lt2>
      <a:accent1>
        <a:srgbClr val="C30000"/>
      </a:accent1>
      <a:accent2>
        <a:srgbClr val="3B3E4D"/>
      </a:accent2>
      <a:accent3>
        <a:srgbClr val="C30000"/>
      </a:accent3>
      <a:accent4>
        <a:srgbClr val="3B3E4D"/>
      </a:accent4>
      <a:accent5>
        <a:srgbClr val="C30000"/>
      </a:accent5>
      <a:accent6>
        <a:srgbClr val="3B3E4D"/>
      </a:accent6>
      <a:hlink>
        <a:srgbClr val="5FCBFB"/>
      </a:hlink>
      <a:folHlink>
        <a:srgbClr val="B759BC"/>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9.xml><?xml version="1.0" encoding="utf-8"?>
<a:theme xmlns:a="http://schemas.openxmlformats.org/drawingml/2006/main" name="16_Office 主题​​">
  <a:themeElements>
    <a:clrScheme name="">
      <a:dk1>
        <a:srgbClr val="000000"/>
      </a:dk1>
      <a:lt1>
        <a:srgbClr val="FFFFFF"/>
      </a:lt1>
      <a:dk2>
        <a:srgbClr val="FAFAFA"/>
      </a:dk2>
      <a:lt2>
        <a:srgbClr val="FFFFFF"/>
      </a:lt2>
      <a:accent1>
        <a:srgbClr val="C30000"/>
      </a:accent1>
      <a:accent2>
        <a:srgbClr val="3B3E4D"/>
      </a:accent2>
      <a:accent3>
        <a:srgbClr val="C30000"/>
      </a:accent3>
      <a:accent4>
        <a:srgbClr val="3B3E4D"/>
      </a:accent4>
      <a:accent5>
        <a:srgbClr val="C30000"/>
      </a:accent5>
      <a:accent6>
        <a:srgbClr val="3B3E4D"/>
      </a:accent6>
      <a:hlink>
        <a:srgbClr val="5FCBFB"/>
      </a:hlink>
      <a:folHlink>
        <a:srgbClr val="B759BC"/>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9_Office 主题​​">
  <a:themeElements>
    <a:clrScheme name="">
      <a:dk1>
        <a:srgbClr val="000000"/>
      </a:dk1>
      <a:lt1>
        <a:srgbClr val="FFFFFF"/>
      </a:lt1>
      <a:dk2>
        <a:srgbClr val="FAFAFA"/>
      </a:dk2>
      <a:lt2>
        <a:srgbClr val="FFFFFF"/>
      </a:lt2>
      <a:accent1>
        <a:srgbClr val="C30000"/>
      </a:accent1>
      <a:accent2>
        <a:srgbClr val="3B3E4D"/>
      </a:accent2>
      <a:accent3>
        <a:srgbClr val="C30000"/>
      </a:accent3>
      <a:accent4>
        <a:srgbClr val="3B3E4D"/>
      </a:accent4>
      <a:accent5>
        <a:srgbClr val="C30000"/>
      </a:accent5>
      <a:accent6>
        <a:srgbClr val="3B3E4D"/>
      </a:accent6>
      <a:hlink>
        <a:srgbClr val="5FCBFB"/>
      </a:hlink>
      <a:folHlink>
        <a:srgbClr val="B759BC"/>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0.xml><?xml version="1.0" encoding="utf-8"?>
<a:theme xmlns:a="http://schemas.openxmlformats.org/drawingml/2006/main" name="17_Office 主题​​">
  <a:themeElements>
    <a:clrScheme name="">
      <a:dk1>
        <a:srgbClr val="000000"/>
      </a:dk1>
      <a:lt1>
        <a:srgbClr val="FFFFFF"/>
      </a:lt1>
      <a:dk2>
        <a:srgbClr val="FAFAFA"/>
      </a:dk2>
      <a:lt2>
        <a:srgbClr val="FFFFFF"/>
      </a:lt2>
      <a:accent1>
        <a:srgbClr val="C30000"/>
      </a:accent1>
      <a:accent2>
        <a:srgbClr val="3B3E4D"/>
      </a:accent2>
      <a:accent3>
        <a:srgbClr val="C30000"/>
      </a:accent3>
      <a:accent4>
        <a:srgbClr val="3B3E4D"/>
      </a:accent4>
      <a:accent5>
        <a:srgbClr val="C30000"/>
      </a:accent5>
      <a:accent6>
        <a:srgbClr val="3B3E4D"/>
      </a:accent6>
      <a:hlink>
        <a:srgbClr val="5FCBFB"/>
      </a:hlink>
      <a:folHlink>
        <a:srgbClr val="B759BC"/>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1.xml><?xml version="1.0" encoding="utf-8"?>
<a:theme xmlns:a="http://schemas.openxmlformats.org/drawingml/2006/main" name="18_Office 主题​​">
  <a:themeElements>
    <a:clrScheme name="">
      <a:dk1>
        <a:srgbClr val="000000"/>
      </a:dk1>
      <a:lt1>
        <a:srgbClr val="FFFFFF"/>
      </a:lt1>
      <a:dk2>
        <a:srgbClr val="FAFAFA"/>
      </a:dk2>
      <a:lt2>
        <a:srgbClr val="FFFFFF"/>
      </a:lt2>
      <a:accent1>
        <a:srgbClr val="C30000"/>
      </a:accent1>
      <a:accent2>
        <a:srgbClr val="3B3E4D"/>
      </a:accent2>
      <a:accent3>
        <a:srgbClr val="C30000"/>
      </a:accent3>
      <a:accent4>
        <a:srgbClr val="3B3E4D"/>
      </a:accent4>
      <a:accent5>
        <a:srgbClr val="C30000"/>
      </a:accent5>
      <a:accent6>
        <a:srgbClr val="3B3E4D"/>
      </a:accent6>
      <a:hlink>
        <a:srgbClr val="5FCBFB"/>
      </a:hlink>
      <a:folHlink>
        <a:srgbClr val="B759BC"/>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2.xml><?xml version="1.0" encoding="utf-8"?>
<a:theme xmlns:a="http://schemas.openxmlformats.org/drawingml/2006/main" name="3_Office 主题​​">
  <a:themeElements>
    <a:clrScheme name="">
      <a:dk1>
        <a:srgbClr val="000000"/>
      </a:dk1>
      <a:lt1>
        <a:srgbClr val="FFFFFF"/>
      </a:lt1>
      <a:dk2>
        <a:srgbClr val="FAFAFA"/>
      </a:dk2>
      <a:lt2>
        <a:srgbClr val="FFFFFF"/>
      </a:lt2>
      <a:accent1>
        <a:srgbClr val="C30000"/>
      </a:accent1>
      <a:accent2>
        <a:srgbClr val="3B3E4D"/>
      </a:accent2>
      <a:accent3>
        <a:srgbClr val="C30000"/>
      </a:accent3>
      <a:accent4>
        <a:srgbClr val="3B3E4D"/>
      </a:accent4>
      <a:accent5>
        <a:srgbClr val="C30000"/>
      </a:accent5>
      <a:accent6>
        <a:srgbClr val="3B3E4D"/>
      </a:accent6>
      <a:hlink>
        <a:srgbClr val="5FCBFB"/>
      </a:hlink>
      <a:folHlink>
        <a:srgbClr val="B759BC"/>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3.xml><?xml version="1.0" encoding="utf-8"?>
<a:theme xmlns:a="http://schemas.openxmlformats.org/drawingml/2006/main" name="45_Office 主题​​">
  <a:themeElements>
    <a:clrScheme name="">
      <a:dk1>
        <a:srgbClr val="000000"/>
      </a:dk1>
      <a:lt1>
        <a:srgbClr val="FFFFFF"/>
      </a:lt1>
      <a:dk2>
        <a:srgbClr val="FAFAFA"/>
      </a:dk2>
      <a:lt2>
        <a:srgbClr val="FFFFFF"/>
      </a:lt2>
      <a:accent1>
        <a:srgbClr val="C30000"/>
      </a:accent1>
      <a:accent2>
        <a:srgbClr val="3B3E4D"/>
      </a:accent2>
      <a:accent3>
        <a:srgbClr val="C30000"/>
      </a:accent3>
      <a:accent4>
        <a:srgbClr val="3B3E4D"/>
      </a:accent4>
      <a:accent5>
        <a:srgbClr val="C30000"/>
      </a:accent5>
      <a:accent6>
        <a:srgbClr val="3B3E4D"/>
      </a:accent6>
      <a:hlink>
        <a:srgbClr val="5FCBFB"/>
      </a:hlink>
      <a:folHlink>
        <a:srgbClr val="B759BC"/>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4.xml><?xml version="1.0" encoding="utf-8"?>
<a:theme xmlns:a="http://schemas.openxmlformats.org/drawingml/2006/main" name="46_Office 主题​​">
  <a:themeElements>
    <a:clrScheme name="">
      <a:dk1>
        <a:srgbClr val="000000"/>
      </a:dk1>
      <a:lt1>
        <a:srgbClr val="FFFFFF"/>
      </a:lt1>
      <a:dk2>
        <a:srgbClr val="FAFAFA"/>
      </a:dk2>
      <a:lt2>
        <a:srgbClr val="FFFFFF"/>
      </a:lt2>
      <a:accent1>
        <a:srgbClr val="C30000"/>
      </a:accent1>
      <a:accent2>
        <a:srgbClr val="3B3E4D"/>
      </a:accent2>
      <a:accent3>
        <a:srgbClr val="C30000"/>
      </a:accent3>
      <a:accent4>
        <a:srgbClr val="3B3E4D"/>
      </a:accent4>
      <a:accent5>
        <a:srgbClr val="C30000"/>
      </a:accent5>
      <a:accent6>
        <a:srgbClr val="3B3E4D"/>
      </a:accent6>
      <a:hlink>
        <a:srgbClr val="5FCBFB"/>
      </a:hlink>
      <a:folHlink>
        <a:srgbClr val="B759BC"/>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5.xml><?xml version="1.0" encoding="utf-8"?>
<a:theme xmlns:a="http://schemas.openxmlformats.org/drawingml/2006/main" name="47_Office 主题​​">
  <a:themeElements>
    <a:clrScheme name="">
      <a:dk1>
        <a:srgbClr val="000000"/>
      </a:dk1>
      <a:lt1>
        <a:srgbClr val="FFFFFF"/>
      </a:lt1>
      <a:dk2>
        <a:srgbClr val="FAFAFA"/>
      </a:dk2>
      <a:lt2>
        <a:srgbClr val="FFFFFF"/>
      </a:lt2>
      <a:accent1>
        <a:srgbClr val="C30000"/>
      </a:accent1>
      <a:accent2>
        <a:srgbClr val="3B3E4D"/>
      </a:accent2>
      <a:accent3>
        <a:srgbClr val="C30000"/>
      </a:accent3>
      <a:accent4>
        <a:srgbClr val="3B3E4D"/>
      </a:accent4>
      <a:accent5>
        <a:srgbClr val="C30000"/>
      </a:accent5>
      <a:accent6>
        <a:srgbClr val="3B3E4D"/>
      </a:accent6>
      <a:hlink>
        <a:srgbClr val="5FCBFB"/>
      </a:hlink>
      <a:folHlink>
        <a:srgbClr val="B759BC"/>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6.xml><?xml version="1.0" encoding="utf-8"?>
<a:theme xmlns:a="http://schemas.openxmlformats.org/drawingml/2006/main" name="48_Office 主题​​">
  <a:themeElements>
    <a:clrScheme name="">
      <a:dk1>
        <a:srgbClr val="000000"/>
      </a:dk1>
      <a:lt1>
        <a:srgbClr val="FFFFFF"/>
      </a:lt1>
      <a:dk2>
        <a:srgbClr val="FAFAFA"/>
      </a:dk2>
      <a:lt2>
        <a:srgbClr val="FFFFFF"/>
      </a:lt2>
      <a:accent1>
        <a:srgbClr val="C30000"/>
      </a:accent1>
      <a:accent2>
        <a:srgbClr val="3B3E4D"/>
      </a:accent2>
      <a:accent3>
        <a:srgbClr val="C30000"/>
      </a:accent3>
      <a:accent4>
        <a:srgbClr val="3B3E4D"/>
      </a:accent4>
      <a:accent5>
        <a:srgbClr val="C30000"/>
      </a:accent5>
      <a:accent6>
        <a:srgbClr val="3B3E4D"/>
      </a:accent6>
      <a:hlink>
        <a:srgbClr val="5FCBFB"/>
      </a:hlink>
      <a:folHlink>
        <a:srgbClr val="B759BC"/>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7.xml><?xml version="1.0" encoding="utf-8"?>
<a:theme xmlns:a="http://schemas.openxmlformats.org/drawingml/2006/main" name="49_Office 主题​​">
  <a:themeElements>
    <a:clrScheme name="">
      <a:dk1>
        <a:srgbClr val="000000"/>
      </a:dk1>
      <a:lt1>
        <a:srgbClr val="FFFFFF"/>
      </a:lt1>
      <a:dk2>
        <a:srgbClr val="FAFAFA"/>
      </a:dk2>
      <a:lt2>
        <a:srgbClr val="FFFFFF"/>
      </a:lt2>
      <a:accent1>
        <a:srgbClr val="C30000"/>
      </a:accent1>
      <a:accent2>
        <a:srgbClr val="3B3E4D"/>
      </a:accent2>
      <a:accent3>
        <a:srgbClr val="C30000"/>
      </a:accent3>
      <a:accent4>
        <a:srgbClr val="3B3E4D"/>
      </a:accent4>
      <a:accent5>
        <a:srgbClr val="C30000"/>
      </a:accent5>
      <a:accent6>
        <a:srgbClr val="3B3E4D"/>
      </a:accent6>
      <a:hlink>
        <a:srgbClr val="5FCBFB"/>
      </a:hlink>
      <a:folHlink>
        <a:srgbClr val="B759BC"/>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8.xml><?xml version="1.0" encoding="utf-8"?>
<a:theme xmlns:a="http://schemas.openxmlformats.org/drawingml/2006/main" name="50_Office 主题​​">
  <a:themeElements>
    <a:clrScheme name="">
      <a:dk1>
        <a:srgbClr val="000000"/>
      </a:dk1>
      <a:lt1>
        <a:srgbClr val="FFFFFF"/>
      </a:lt1>
      <a:dk2>
        <a:srgbClr val="FAFAFA"/>
      </a:dk2>
      <a:lt2>
        <a:srgbClr val="FFFFFF"/>
      </a:lt2>
      <a:accent1>
        <a:srgbClr val="C30000"/>
      </a:accent1>
      <a:accent2>
        <a:srgbClr val="3B3E4D"/>
      </a:accent2>
      <a:accent3>
        <a:srgbClr val="C30000"/>
      </a:accent3>
      <a:accent4>
        <a:srgbClr val="3B3E4D"/>
      </a:accent4>
      <a:accent5>
        <a:srgbClr val="C30000"/>
      </a:accent5>
      <a:accent6>
        <a:srgbClr val="3B3E4D"/>
      </a:accent6>
      <a:hlink>
        <a:srgbClr val="5FCBFB"/>
      </a:hlink>
      <a:folHlink>
        <a:srgbClr val="B759BC"/>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9.xml><?xml version="1.0" encoding="utf-8"?>
<a:theme xmlns:a="http://schemas.openxmlformats.org/drawingml/2006/main" name="51_Office 主题​​">
  <a:themeElements>
    <a:clrScheme name="">
      <a:dk1>
        <a:srgbClr val="000000"/>
      </a:dk1>
      <a:lt1>
        <a:srgbClr val="FFFFFF"/>
      </a:lt1>
      <a:dk2>
        <a:srgbClr val="FAFAFA"/>
      </a:dk2>
      <a:lt2>
        <a:srgbClr val="FFFFFF"/>
      </a:lt2>
      <a:accent1>
        <a:srgbClr val="C30000"/>
      </a:accent1>
      <a:accent2>
        <a:srgbClr val="3B3E4D"/>
      </a:accent2>
      <a:accent3>
        <a:srgbClr val="C30000"/>
      </a:accent3>
      <a:accent4>
        <a:srgbClr val="3B3E4D"/>
      </a:accent4>
      <a:accent5>
        <a:srgbClr val="C30000"/>
      </a:accent5>
      <a:accent6>
        <a:srgbClr val="3B3E4D"/>
      </a:accent6>
      <a:hlink>
        <a:srgbClr val="5FCBFB"/>
      </a:hlink>
      <a:folHlink>
        <a:srgbClr val="B759BC"/>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40_Office 主题​​">
  <a:themeElements>
    <a:clrScheme name="">
      <a:dk1>
        <a:srgbClr val="000000"/>
      </a:dk1>
      <a:lt1>
        <a:srgbClr val="FFFFFF"/>
      </a:lt1>
      <a:dk2>
        <a:srgbClr val="FAFAFA"/>
      </a:dk2>
      <a:lt2>
        <a:srgbClr val="FFFFFF"/>
      </a:lt2>
      <a:accent1>
        <a:srgbClr val="C30000"/>
      </a:accent1>
      <a:accent2>
        <a:srgbClr val="3B3E4D"/>
      </a:accent2>
      <a:accent3>
        <a:srgbClr val="C30000"/>
      </a:accent3>
      <a:accent4>
        <a:srgbClr val="3B3E4D"/>
      </a:accent4>
      <a:accent5>
        <a:srgbClr val="C30000"/>
      </a:accent5>
      <a:accent6>
        <a:srgbClr val="3B3E4D"/>
      </a:accent6>
      <a:hlink>
        <a:srgbClr val="5FCBFB"/>
      </a:hlink>
      <a:folHlink>
        <a:srgbClr val="B759BC"/>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0.xml><?xml version="1.0" encoding="utf-8"?>
<a:theme xmlns:a="http://schemas.openxmlformats.org/drawingml/2006/main" name="52_Office 主题​​">
  <a:themeElements>
    <a:clrScheme name="">
      <a:dk1>
        <a:srgbClr val="000000"/>
      </a:dk1>
      <a:lt1>
        <a:srgbClr val="FFFFFF"/>
      </a:lt1>
      <a:dk2>
        <a:srgbClr val="FAFAFA"/>
      </a:dk2>
      <a:lt2>
        <a:srgbClr val="FFFFFF"/>
      </a:lt2>
      <a:accent1>
        <a:srgbClr val="C30000"/>
      </a:accent1>
      <a:accent2>
        <a:srgbClr val="3B3E4D"/>
      </a:accent2>
      <a:accent3>
        <a:srgbClr val="C30000"/>
      </a:accent3>
      <a:accent4>
        <a:srgbClr val="3B3E4D"/>
      </a:accent4>
      <a:accent5>
        <a:srgbClr val="C30000"/>
      </a:accent5>
      <a:accent6>
        <a:srgbClr val="3B3E4D"/>
      </a:accent6>
      <a:hlink>
        <a:srgbClr val="5FCBFB"/>
      </a:hlink>
      <a:folHlink>
        <a:srgbClr val="B759BC"/>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1.xml><?xml version="1.0" encoding="utf-8"?>
<a:theme xmlns:a="http://schemas.openxmlformats.org/drawingml/2006/main" name="53_Office 主题​​">
  <a:themeElements>
    <a:clrScheme name="">
      <a:dk1>
        <a:srgbClr val="000000"/>
      </a:dk1>
      <a:lt1>
        <a:srgbClr val="FFFFFF"/>
      </a:lt1>
      <a:dk2>
        <a:srgbClr val="FAFAFA"/>
      </a:dk2>
      <a:lt2>
        <a:srgbClr val="FFFFFF"/>
      </a:lt2>
      <a:accent1>
        <a:srgbClr val="C30000"/>
      </a:accent1>
      <a:accent2>
        <a:srgbClr val="3B3E4D"/>
      </a:accent2>
      <a:accent3>
        <a:srgbClr val="C30000"/>
      </a:accent3>
      <a:accent4>
        <a:srgbClr val="3B3E4D"/>
      </a:accent4>
      <a:accent5>
        <a:srgbClr val="C30000"/>
      </a:accent5>
      <a:accent6>
        <a:srgbClr val="3B3E4D"/>
      </a:accent6>
      <a:hlink>
        <a:srgbClr val="5FCBFB"/>
      </a:hlink>
      <a:folHlink>
        <a:srgbClr val="B759BC"/>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2.xml><?xml version="1.0" encoding="utf-8"?>
<a:theme xmlns:a="http://schemas.openxmlformats.org/drawingml/2006/main" name="54_Office 主题​​">
  <a:themeElements>
    <a:clrScheme name="">
      <a:dk1>
        <a:srgbClr val="000000"/>
      </a:dk1>
      <a:lt1>
        <a:srgbClr val="FFFFFF"/>
      </a:lt1>
      <a:dk2>
        <a:srgbClr val="FAFAFA"/>
      </a:dk2>
      <a:lt2>
        <a:srgbClr val="FFFFFF"/>
      </a:lt2>
      <a:accent1>
        <a:srgbClr val="C30000"/>
      </a:accent1>
      <a:accent2>
        <a:srgbClr val="3B3E4D"/>
      </a:accent2>
      <a:accent3>
        <a:srgbClr val="C30000"/>
      </a:accent3>
      <a:accent4>
        <a:srgbClr val="3B3E4D"/>
      </a:accent4>
      <a:accent5>
        <a:srgbClr val="C30000"/>
      </a:accent5>
      <a:accent6>
        <a:srgbClr val="3B3E4D"/>
      </a:accent6>
      <a:hlink>
        <a:srgbClr val="5FCBFB"/>
      </a:hlink>
      <a:folHlink>
        <a:srgbClr val="B759BC"/>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3.xml><?xml version="1.0" encoding="utf-8"?>
<a:theme xmlns:a="http://schemas.openxmlformats.org/drawingml/2006/main" name="55_Office 主题​​">
  <a:themeElements>
    <a:clrScheme name="">
      <a:dk1>
        <a:srgbClr val="000000"/>
      </a:dk1>
      <a:lt1>
        <a:srgbClr val="FFFFFF"/>
      </a:lt1>
      <a:dk2>
        <a:srgbClr val="FAFAFA"/>
      </a:dk2>
      <a:lt2>
        <a:srgbClr val="FFFFFF"/>
      </a:lt2>
      <a:accent1>
        <a:srgbClr val="C30000"/>
      </a:accent1>
      <a:accent2>
        <a:srgbClr val="3B3E4D"/>
      </a:accent2>
      <a:accent3>
        <a:srgbClr val="C30000"/>
      </a:accent3>
      <a:accent4>
        <a:srgbClr val="3B3E4D"/>
      </a:accent4>
      <a:accent5>
        <a:srgbClr val="C30000"/>
      </a:accent5>
      <a:accent6>
        <a:srgbClr val="3B3E4D"/>
      </a:accent6>
      <a:hlink>
        <a:srgbClr val="5FCBFB"/>
      </a:hlink>
      <a:folHlink>
        <a:srgbClr val="B759BC"/>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4.xml><?xml version="1.0" encoding="utf-8"?>
<a:theme xmlns:a="http://schemas.openxmlformats.org/drawingml/2006/main" name="56_Office 主题​​">
  <a:themeElements>
    <a:clrScheme name="">
      <a:dk1>
        <a:srgbClr val="000000"/>
      </a:dk1>
      <a:lt1>
        <a:srgbClr val="FFFFFF"/>
      </a:lt1>
      <a:dk2>
        <a:srgbClr val="FAFAFA"/>
      </a:dk2>
      <a:lt2>
        <a:srgbClr val="FFFFFF"/>
      </a:lt2>
      <a:accent1>
        <a:srgbClr val="C30000"/>
      </a:accent1>
      <a:accent2>
        <a:srgbClr val="3B3E4D"/>
      </a:accent2>
      <a:accent3>
        <a:srgbClr val="C30000"/>
      </a:accent3>
      <a:accent4>
        <a:srgbClr val="3B3E4D"/>
      </a:accent4>
      <a:accent5>
        <a:srgbClr val="C30000"/>
      </a:accent5>
      <a:accent6>
        <a:srgbClr val="3B3E4D"/>
      </a:accent6>
      <a:hlink>
        <a:srgbClr val="5FCBFB"/>
      </a:hlink>
      <a:folHlink>
        <a:srgbClr val="B759BC"/>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5.xml><?xml version="1.0" encoding="utf-8"?>
<a:theme xmlns:a="http://schemas.openxmlformats.org/drawingml/2006/main" name="57_Office 主题​​">
  <a:themeElements>
    <a:clrScheme name="">
      <a:dk1>
        <a:srgbClr val="000000"/>
      </a:dk1>
      <a:lt1>
        <a:srgbClr val="FFFFFF"/>
      </a:lt1>
      <a:dk2>
        <a:srgbClr val="FAFAFA"/>
      </a:dk2>
      <a:lt2>
        <a:srgbClr val="FFFFFF"/>
      </a:lt2>
      <a:accent1>
        <a:srgbClr val="C30000"/>
      </a:accent1>
      <a:accent2>
        <a:srgbClr val="3B3E4D"/>
      </a:accent2>
      <a:accent3>
        <a:srgbClr val="C30000"/>
      </a:accent3>
      <a:accent4>
        <a:srgbClr val="3B3E4D"/>
      </a:accent4>
      <a:accent5>
        <a:srgbClr val="C30000"/>
      </a:accent5>
      <a:accent6>
        <a:srgbClr val="3B3E4D"/>
      </a:accent6>
      <a:hlink>
        <a:srgbClr val="5FCBFB"/>
      </a:hlink>
      <a:folHlink>
        <a:srgbClr val="B759BC"/>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6.xml><?xml version="1.0" encoding="utf-8"?>
<a:theme xmlns:a="http://schemas.openxmlformats.org/drawingml/2006/main" name="58_Office 主题​​">
  <a:themeElements>
    <a:clrScheme name="">
      <a:dk1>
        <a:srgbClr val="000000"/>
      </a:dk1>
      <a:lt1>
        <a:srgbClr val="FFFFFF"/>
      </a:lt1>
      <a:dk2>
        <a:srgbClr val="FAFAFA"/>
      </a:dk2>
      <a:lt2>
        <a:srgbClr val="FFFFFF"/>
      </a:lt2>
      <a:accent1>
        <a:srgbClr val="C30000"/>
      </a:accent1>
      <a:accent2>
        <a:srgbClr val="3B3E4D"/>
      </a:accent2>
      <a:accent3>
        <a:srgbClr val="C30000"/>
      </a:accent3>
      <a:accent4>
        <a:srgbClr val="3B3E4D"/>
      </a:accent4>
      <a:accent5>
        <a:srgbClr val="C30000"/>
      </a:accent5>
      <a:accent6>
        <a:srgbClr val="3B3E4D"/>
      </a:accent6>
      <a:hlink>
        <a:srgbClr val="5FCBFB"/>
      </a:hlink>
      <a:folHlink>
        <a:srgbClr val="B759BC"/>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7.xml><?xml version="1.0" encoding="utf-8"?>
<a:theme xmlns:a="http://schemas.openxmlformats.org/drawingml/2006/main" name="59_Office 主题​​">
  <a:themeElements>
    <a:clrScheme name="">
      <a:dk1>
        <a:srgbClr val="000000"/>
      </a:dk1>
      <a:lt1>
        <a:srgbClr val="FFFFFF"/>
      </a:lt1>
      <a:dk2>
        <a:srgbClr val="FAFAFA"/>
      </a:dk2>
      <a:lt2>
        <a:srgbClr val="FFFFFF"/>
      </a:lt2>
      <a:accent1>
        <a:srgbClr val="C30000"/>
      </a:accent1>
      <a:accent2>
        <a:srgbClr val="3B3E4D"/>
      </a:accent2>
      <a:accent3>
        <a:srgbClr val="C30000"/>
      </a:accent3>
      <a:accent4>
        <a:srgbClr val="3B3E4D"/>
      </a:accent4>
      <a:accent5>
        <a:srgbClr val="C30000"/>
      </a:accent5>
      <a:accent6>
        <a:srgbClr val="3B3E4D"/>
      </a:accent6>
      <a:hlink>
        <a:srgbClr val="5FCBFB"/>
      </a:hlink>
      <a:folHlink>
        <a:srgbClr val="B759BC"/>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8.xml><?xml version="1.0" encoding="utf-8"?>
<a:theme xmlns:a="http://schemas.openxmlformats.org/drawingml/2006/main" name="60_Office 主题​​">
  <a:themeElements>
    <a:clrScheme name="">
      <a:dk1>
        <a:srgbClr val="000000"/>
      </a:dk1>
      <a:lt1>
        <a:srgbClr val="FFFFFF"/>
      </a:lt1>
      <a:dk2>
        <a:srgbClr val="FAFAFA"/>
      </a:dk2>
      <a:lt2>
        <a:srgbClr val="FFFFFF"/>
      </a:lt2>
      <a:accent1>
        <a:srgbClr val="C30000"/>
      </a:accent1>
      <a:accent2>
        <a:srgbClr val="3B3E4D"/>
      </a:accent2>
      <a:accent3>
        <a:srgbClr val="C30000"/>
      </a:accent3>
      <a:accent4>
        <a:srgbClr val="3B3E4D"/>
      </a:accent4>
      <a:accent5>
        <a:srgbClr val="C30000"/>
      </a:accent5>
      <a:accent6>
        <a:srgbClr val="3B3E4D"/>
      </a:accent6>
      <a:hlink>
        <a:srgbClr val="5FCBFB"/>
      </a:hlink>
      <a:folHlink>
        <a:srgbClr val="B759BC"/>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9.xml><?xml version="1.0" encoding="utf-8"?>
<a:theme xmlns:a="http://schemas.openxmlformats.org/drawingml/2006/main" name="61_Office 主题​​">
  <a:themeElements>
    <a:clrScheme name="">
      <a:dk1>
        <a:srgbClr val="000000"/>
      </a:dk1>
      <a:lt1>
        <a:srgbClr val="FFFFFF"/>
      </a:lt1>
      <a:dk2>
        <a:srgbClr val="FAFAFA"/>
      </a:dk2>
      <a:lt2>
        <a:srgbClr val="FFFFFF"/>
      </a:lt2>
      <a:accent1>
        <a:srgbClr val="C30000"/>
      </a:accent1>
      <a:accent2>
        <a:srgbClr val="3B3E4D"/>
      </a:accent2>
      <a:accent3>
        <a:srgbClr val="C30000"/>
      </a:accent3>
      <a:accent4>
        <a:srgbClr val="3B3E4D"/>
      </a:accent4>
      <a:accent5>
        <a:srgbClr val="C30000"/>
      </a:accent5>
      <a:accent6>
        <a:srgbClr val="3B3E4D"/>
      </a:accent6>
      <a:hlink>
        <a:srgbClr val="5FCBFB"/>
      </a:hlink>
      <a:folHlink>
        <a:srgbClr val="B759BC"/>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41_Office 主题​​">
  <a:themeElements>
    <a:clrScheme name="">
      <a:dk1>
        <a:srgbClr val="000000"/>
      </a:dk1>
      <a:lt1>
        <a:srgbClr val="FFFFFF"/>
      </a:lt1>
      <a:dk2>
        <a:srgbClr val="FAFAFA"/>
      </a:dk2>
      <a:lt2>
        <a:srgbClr val="FFFFFF"/>
      </a:lt2>
      <a:accent1>
        <a:srgbClr val="C30000"/>
      </a:accent1>
      <a:accent2>
        <a:srgbClr val="3B3E4D"/>
      </a:accent2>
      <a:accent3>
        <a:srgbClr val="C30000"/>
      </a:accent3>
      <a:accent4>
        <a:srgbClr val="3B3E4D"/>
      </a:accent4>
      <a:accent5>
        <a:srgbClr val="C30000"/>
      </a:accent5>
      <a:accent6>
        <a:srgbClr val="3B3E4D"/>
      </a:accent6>
      <a:hlink>
        <a:srgbClr val="5FCBFB"/>
      </a:hlink>
      <a:folHlink>
        <a:srgbClr val="B759BC"/>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0.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42_Office 主题​​">
  <a:themeElements>
    <a:clrScheme name="">
      <a:dk1>
        <a:srgbClr val="000000"/>
      </a:dk1>
      <a:lt1>
        <a:srgbClr val="FFFFFF"/>
      </a:lt1>
      <a:dk2>
        <a:srgbClr val="FAFAFA"/>
      </a:dk2>
      <a:lt2>
        <a:srgbClr val="FFFFFF"/>
      </a:lt2>
      <a:accent1>
        <a:srgbClr val="C30000"/>
      </a:accent1>
      <a:accent2>
        <a:srgbClr val="3B3E4D"/>
      </a:accent2>
      <a:accent3>
        <a:srgbClr val="C30000"/>
      </a:accent3>
      <a:accent4>
        <a:srgbClr val="3B3E4D"/>
      </a:accent4>
      <a:accent5>
        <a:srgbClr val="C30000"/>
      </a:accent5>
      <a:accent6>
        <a:srgbClr val="3B3E4D"/>
      </a:accent6>
      <a:hlink>
        <a:srgbClr val="5FCBFB"/>
      </a:hlink>
      <a:folHlink>
        <a:srgbClr val="B759BC"/>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43_Office 主题​​">
  <a:themeElements>
    <a:clrScheme name="">
      <a:dk1>
        <a:srgbClr val="000000"/>
      </a:dk1>
      <a:lt1>
        <a:srgbClr val="FFFFFF"/>
      </a:lt1>
      <a:dk2>
        <a:srgbClr val="FAFAFA"/>
      </a:dk2>
      <a:lt2>
        <a:srgbClr val="FFFFFF"/>
      </a:lt2>
      <a:accent1>
        <a:srgbClr val="C30000"/>
      </a:accent1>
      <a:accent2>
        <a:srgbClr val="3B3E4D"/>
      </a:accent2>
      <a:accent3>
        <a:srgbClr val="C30000"/>
      </a:accent3>
      <a:accent4>
        <a:srgbClr val="3B3E4D"/>
      </a:accent4>
      <a:accent5>
        <a:srgbClr val="C30000"/>
      </a:accent5>
      <a:accent6>
        <a:srgbClr val="3B3E4D"/>
      </a:accent6>
      <a:hlink>
        <a:srgbClr val="5FCBFB"/>
      </a:hlink>
      <a:folHlink>
        <a:srgbClr val="B759BC"/>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44_Office 主题​​">
  <a:themeElements>
    <a:clrScheme name="">
      <a:dk1>
        <a:srgbClr val="000000"/>
      </a:dk1>
      <a:lt1>
        <a:srgbClr val="FFFFFF"/>
      </a:lt1>
      <a:dk2>
        <a:srgbClr val="FAFAFA"/>
      </a:dk2>
      <a:lt2>
        <a:srgbClr val="FFFFFF"/>
      </a:lt2>
      <a:accent1>
        <a:srgbClr val="C30000"/>
      </a:accent1>
      <a:accent2>
        <a:srgbClr val="3B3E4D"/>
      </a:accent2>
      <a:accent3>
        <a:srgbClr val="C30000"/>
      </a:accent3>
      <a:accent4>
        <a:srgbClr val="3B3E4D"/>
      </a:accent4>
      <a:accent5>
        <a:srgbClr val="C30000"/>
      </a:accent5>
      <a:accent6>
        <a:srgbClr val="3B3E4D"/>
      </a:accent6>
      <a:hlink>
        <a:srgbClr val="5FCBFB"/>
      </a:hlink>
      <a:folHlink>
        <a:srgbClr val="B759BC"/>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129</TotalTime>
  <Words>7108</Words>
  <Application>Microsoft Office PowerPoint</Application>
  <PresentationFormat>宽屏</PresentationFormat>
  <Paragraphs>858</Paragraphs>
  <Slides>60</Slides>
  <Notes>2</Notes>
  <HiddenSlides>40</HiddenSlides>
  <MMClips>0</MMClips>
  <ScaleCrop>false</ScaleCrop>
  <HeadingPairs>
    <vt:vector size="6" baseType="variant">
      <vt:variant>
        <vt:lpstr>已用的字体</vt:lpstr>
      </vt:variant>
      <vt:variant>
        <vt:i4>6</vt:i4>
      </vt:variant>
      <vt:variant>
        <vt:lpstr>主题</vt:lpstr>
      </vt:variant>
      <vt:variant>
        <vt:i4>59</vt:i4>
      </vt:variant>
      <vt:variant>
        <vt:lpstr>幻灯片标题</vt:lpstr>
      </vt:variant>
      <vt:variant>
        <vt:i4>60</vt:i4>
      </vt:variant>
    </vt:vector>
  </HeadingPairs>
  <TitlesOfParts>
    <vt:vector size="125" baseType="lpstr">
      <vt:lpstr>等线</vt:lpstr>
      <vt:lpstr>微软雅黑</vt:lpstr>
      <vt:lpstr>Arial</vt:lpstr>
      <vt:lpstr>Calibri</vt:lpstr>
      <vt:lpstr>Consolas</vt:lpstr>
      <vt:lpstr>Wingdings</vt:lpstr>
      <vt:lpstr>36_Office 主题​​</vt:lpstr>
      <vt:lpstr>37_Office 主题​​</vt:lpstr>
      <vt:lpstr>38_Office 主题​​</vt:lpstr>
      <vt:lpstr>39_Office 主题​​</vt:lpstr>
      <vt:lpstr>40_Office 主题​​</vt:lpstr>
      <vt:lpstr>41_Office 主题​​</vt:lpstr>
      <vt:lpstr>42_Office 主题​​</vt:lpstr>
      <vt:lpstr>43_Office 主题​​</vt:lpstr>
      <vt:lpstr>44_Office 主题​​</vt:lpstr>
      <vt:lpstr>19_Office 主题​​</vt:lpstr>
      <vt:lpstr>1_Office 主题​​</vt:lpstr>
      <vt:lpstr>20_Office 主题​​</vt:lpstr>
      <vt:lpstr>21_Office 主题​​</vt:lpstr>
      <vt:lpstr>23_Office 主题​​</vt:lpstr>
      <vt:lpstr>24_Office 主题​​</vt:lpstr>
      <vt:lpstr>25_Office 主题​​</vt:lpstr>
      <vt:lpstr>26_Office 主题​​</vt:lpstr>
      <vt:lpstr>27_Office 主题​​</vt:lpstr>
      <vt:lpstr>28_Office 主题​​</vt:lpstr>
      <vt:lpstr>29_Office 主题​​</vt:lpstr>
      <vt:lpstr>30_Office 主题​​</vt:lpstr>
      <vt:lpstr>31_Office 主题​​</vt:lpstr>
      <vt:lpstr>32_Office 主题​​</vt:lpstr>
      <vt:lpstr>33_Office 主题​​</vt:lpstr>
      <vt:lpstr>34_Office 主题​​</vt:lpstr>
      <vt:lpstr>35_Office 主题​​</vt:lpstr>
      <vt:lpstr>4_Office 主题​​</vt:lpstr>
      <vt:lpstr>5_Office 主题​​</vt:lpstr>
      <vt:lpstr>6_Office 主题​​</vt:lpstr>
      <vt:lpstr>7_Office 主题​​</vt:lpstr>
      <vt:lpstr>8_Office 主题​​</vt:lpstr>
      <vt:lpstr>9_Office 主题​​</vt:lpstr>
      <vt:lpstr>10_Office 主题​​</vt:lpstr>
      <vt:lpstr>11_Office 主题​​</vt:lpstr>
      <vt:lpstr>12_Office 主题​​</vt:lpstr>
      <vt:lpstr>13_Office 主题​​</vt:lpstr>
      <vt:lpstr>14_Office 主题​​</vt:lpstr>
      <vt:lpstr>15_Office 主题​​</vt:lpstr>
      <vt:lpstr>16_Office 主题​​</vt:lpstr>
      <vt:lpstr>17_Office 主题​​</vt:lpstr>
      <vt:lpstr>18_Office 主题​​</vt:lpstr>
      <vt:lpstr>3_Office 主题​​</vt:lpstr>
      <vt:lpstr>45_Office 主题​​</vt:lpstr>
      <vt:lpstr>46_Office 主题​​</vt:lpstr>
      <vt:lpstr>47_Office 主题​​</vt:lpstr>
      <vt:lpstr>48_Office 主题​​</vt:lpstr>
      <vt:lpstr>49_Office 主题​​</vt:lpstr>
      <vt:lpstr>50_Office 主题​​</vt:lpstr>
      <vt:lpstr>51_Office 主题​​</vt:lpstr>
      <vt:lpstr>52_Office 主题​​</vt:lpstr>
      <vt:lpstr>53_Office 主题​​</vt:lpstr>
      <vt:lpstr>54_Office 主题​​</vt:lpstr>
      <vt:lpstr>55_Office 主题​​</vt:lpstr>
      <vt:lpstr>56_Office 主题​​</vt:lpstr>
      <vt:lpstr>57_Office 主题​​</vt:lpstr>
      <vt:lpstr>58_Office 主题​​</vt:lpstr>
      <vt:lpstr>59_Office 主题​​</vt:lpstr>
      <vt:lpstr>60_Office 主题​​</vt:lpstr>
      <vt:lpstr>61_Office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宋 美玉</dc:creator>
  <cp:lastModifiedBy>Zhendong Shi</cp:lastModifiedBy>
  <cp:revision>582</cp:revision>
  <dcterms:created xsi:type="dcterms:W3CDTF">2022-08-16T12:32:00Z</dcterms:created>
  <dcterms:modified xsi:type="dcterms:W3CDTF">2024-05-19T17:33:49Z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B7C253014C4F4B8897AF535E52ABE882</vt:lpwstr>
  </property>
  <property fmtid="{D5CDD505-2E9C-101B-9397-08002B2CF9AE}" pid="3" name="KSOProductBuildVer">
    <vt:lpwstr>2052-11.1.0.12302</vt:lpwstr>
  </property>
</Properties>
</file>