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wav" ContentType="audio/x-wav"/>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Masters/slideMaster19.xml" ContentType="application/vnd.openxmlformats-officedocument.presentationml.slideMaster+xml"/>
  <Override PartName="/ppt/slideMasters/slideMaster20.xml" ContentType="application/vnd.openxmlformats-officedocument.presentationml.slideMaster+xml"/>
  <Override PartName="/ppt/slideMasters/slideMaster21.xml" ContentType="application/vnd.openxmlformats-officedocument.presentationml.slideMaster+xml"/>
  <Override PartName="/ppt/slideMasters/slideMaster22.xml" ContentType="application/vnd.openxmlformats-officedocument.presentationml.slideMaster+xml"/>
  <Override PartName="/ppt/slideMasters/slideMaster23.xml" ContentType="application/vnd.openxmlformats-officedocument.presentationml.slideMaster+xml"/>
  <Override PartName="/ppt/slideMasters/slideMaster24.xml" ContentType="application/vnd.openxmlformats-officedocument.presentationml.slideMaster+xml"/>
  <Override PartName="/ppt/slideMasters/slideMaster25.xml" ContentType="application/vnd.openxmlformats-officedocument.presentationml.slideMaster+xml"/>
  <Override PartName="/ppt/slideMasters/slideMaster26.xml" ContentType="application/vnd.openxmlformats-officedocument.presentationml.slideMaster+xml"/>
  <Override PartName="/ppt/slideMasters/slideMaster27.xml" ContentType="application/vnd.openxmlformats-officedocument.presentationml.slideMaster+xml"/>
  <Override PartName="/ppt/slideMasters/slideMaster28.xml" ContentType="application/vnd.openxmlformats-officedocument.presentationml.slideMaster+xml"/>
  <Override PartName="/ppt/slideMasters/slideMaster29.xml" ContentType="application/vnd.openxmlformats-officedocument.presentationml.slideMaster+xml"/>
  <Override PartName="/ppt/slideMasters/slideMaster30.xml" ContentType="application/vnd.openxmlformats-officedocument.presentationml.slideMaster+xml"/>
  <Override PartName="/ppt/slideMasters/slideMaster31.xml" ContentType="application/vnd.openxmlformats-officedocument.presentationml.slideMaster+xml"/>
  <Override PartName="/ppt/slideMasters/slideMaster32.xml" ContentType="application/vnd.openxmlformats-officedocument.presentationml.slideMaster+xml"/>
  <Override PartName="/ppt/slideMasters/slideMaster3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6.xml" ContentType="application/vnd.openxmlformats-officedocument.theme+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theme/theme7.xml" ContentType="application/vnd.openxmlformats-officedocument.theme+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theme/theme8.xml" ContentType="application/vnd.openxmlformats-officedocument.theme+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theme/theme9.xml" ContentType="application/vnd.openxmlformats-officedocument.theme+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theme/theme10.xml" ContentType="application/vnd.openxmlformats-officedocument.theme+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theme/theme11.xml" ContentType="application/vnd.openxmlformats-officedocument.theme+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theme/theme12.xml" ContentType="application/vnd.openxmlformats-officedocument.theme+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theme/theme13.xml" ContentType="application/vnd.openxmlformats-officedocument.theme+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theme/theme14.xml" ContentType="application/vnd.openxmlformats-officedocument.theme+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theme/theme15.xml" ContentType="application/vnd.openxmlformats-officedocument.theme+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theme/theme16.xml" ContentType="application/vnd.openxmlformats-officedocument.theme+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slideLayouts/slideLayout180.xml" ContentType="application/vnd.openxmlformats-officedocument.presentationml.slideLayout+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slideLayouts/slideLayout187.xml" ContentType="application/vnd.openxmlformats-officedocument.presentationml.slideLayout+xml"/>
  <Override PartName="/ppt/theme/theme17.xml" ContentType="application/vnd.openxmlformats-officedocument.theme+xml"/>
  <Override PartName="/ppt/slideLayouts/slideLayout188.xml" ContentType="application/vnd.openxmlformats-officedocument.presentationml.slideLayout+xml"/>
  <Override PartName="/ppt/slideLayouts/slideLayout189.xml" ContentType="application/vnd.openxmlformats-officedocument.presentationml.slideLayout+xml"/>
  <Override PartName="/ppt/slideLayouts/slideLayout190.xml" ContentType="application/vnd.openxmlformats-officedocument.presentationml.slideLayout+xml"/>
  <Override PartName="/ppt/slideLayouts/slideLayout191.xml" ContentType="application/vnd.openxmlformats-officedocument.presentationml.slideLayout+xml"/>
  <Override PartName="/ppt/slideLayouts/slideLayout192.xml" ContentType="application/vnd.openxmlformats-officedocument.presentationml.slideLayout+xml"/>
  <Override PartName="/ppt/slideLayouts/slideLayout193.xml" ContentType="application/vnd.openxmlformats-officedocument.presentationml.slideLayout+xml"/>
  <Override PartName="/ppt/slideLayouts/slideLayout194.xml" ContentType="application/vnd.openxmlformats-officedocument.presentationml.slideLayout+xml"/>
  <Override PartName="/ppt/slideLayouts/slideLayout195.xml" ContentType="application/vnd.openxmlformats-officedocument.presentationml.slideLayout+xml"/>
  <Override PartName="/ppt/slideLayouts/slideLayout196.xml" ContentType="application/vnd.openxmlformats-officedocument.presentationml.slideLayout+xml"/>
  <Override PartName="/ppt/slideLayouts/slideLayout197.xml" ContentType="application/vnd.openxmlformats-officedocument.presentationml.slideLayout+xml"/>
  <Override PartName="/ppt/slideLayouts/slideLayout198.xml" ContentType="application/vnd.openxmlformats-officedocument.presentationml.slideLayout+xml"/>
  <Override PartName="/ppt/theme/theme18.xml" ContentType="application/vnd.openxmlformats-officedocument.theme+xml"/>
  <Override PartName="/ppt/slideLayouts/slideLayout199.xml" ContentType="application/vnd.openxmlformats-officedocument.presentationml.slideLayout+xml"/>
  <Override PartName="/ppt/slideLayouts/slideLayout200.xml" ContentType="application/vnd.openxmlformats-officedocument.presentationml.slideLayout+xml"/>
  <Override PartName="/ppt/slideLayouts/slideLayout201.xml" ContentType="application/vnd.openxmlformats-officedocument.presentationml.slideLayout+xml"/>
  <Override PartName="/ppt/slideLayouts/slideLayout202.xml" ContentType="application/vnd.openxmlformats-officedocument.presentationml.slideLayout+xml"/>
  <Override PartName="/ppt/slideLayouts/slideLayout203.xml" ContentType="application/vnd.openxmlformats-officedocument.presentationml.slideLayout+xml"/>
  <Override PartName="/ppt/slideLayouts/slideLayout204.xml" ContentType="application/vnd.openxmlformats-officedocument.presentationml.slideLayout+xml"/>
  <Override PartName="/ppt/slideLayouts/slideLayout205.xml" ContentType="application/vnd.openxmlformats-officedocument.presentationml.slideLayout+xml"/>
  <Override PartName="/ppt/slideLayouts/slideLayout206.xml" ContentType="application/vnd.openxmlformats-officedocument.presentationml.slideLayout+xml"/>
  <Override PartName="/ppt/slideLayouts/slideLayout207.xml" ContentType="application/vnd.openxmlformats-officedocument.presentationml.slideLayout+xml"/>
  <Override PartName="/ppt/slideLayouts/slideLayout208.xml" ContentType="application/vnd.openxmlformats-officedocument.presentationml.slideLayout+xml"/>
  <Override PartName="/ppt/slideLayouts/slideLayout209.xml" ContentType="application/vnd.openxmlformats-officedocument.presentationml.slideLayout+xml"/>
  <Override PartName="/ppt/theme/theme19.xml" ContentType="application/vnd.openxmlformats-officedocument.theme+xml"/>
  <Override PartName="/ppt/slideLayouts/slideLayout210.xml" ContentType="application/vnd.openxmlformats-officedocument.presentationml.slideLayout+xml"/>
  <Override PartName="/ppt/slideLayouts/slideLayout211.xml" ContentType="application/vnd.openxmlformats-officedocument.presentationml.slideLayout+xml"/>
  <Override PartName="/ppt/slideLayouts/slideLayout212.xml" ContentType="application/vnd.openxmlformats-officedocument.presentationml.slideLayout+xml"/>
  <Override PartName="/ppt/slideLayouts/slideLayout213.xml" ContentType="application/vnd.openxmlformats-officedocument.presentationml.slideLayout+xml"/>
  <Override PartName="/ppt/slideLayouts/slideLayout214.xml" ContentType="application/vnd.openxmlformats-officedocument.presentationml.slideLayout+xml"/>
  <Override PartName="/ppt/slideLayouts/slideLayout215.xml" ContentType="application/vnd.openxmlformats-officedocument.presentationml.slideLayout+xml"/>
  <Override PartName="/ppt/slideLayouts/slideLayout216.xml" ContentType="application/vnd.openxmlformats-officedocument.presentationml.slideLayout+xml"/>
  <Override PartName="/ppt/slideLayouts/slideLayout217.xml" ContentType="application/vnd.openxmlformats-officedocument.presentationml.slideLayout+xml"/>
  <Override PartName="/ppt/slideLayouts/slideLayout218.xml" ContentType="application/vnd.openxmlformats-officedocument.presentationml.slideLayout+xml"/>
  <Override PartName="/ppt/slideLayouts/slideLayout219.xml" ContentType="application/vnd.openxmlformats-officedocument.presentationml.slideLayout+xml"/>
  <Override PartName="/ppt/slideLayouts/slideLayout220.xml" ContentType="application/vnd.openxmlformats-officedocument.presentationml.slideLayout+xml"/>
  <Override PartName="/ppt/theme/theme20.xml" ContentType="application/vnd.openxmlformats-officedocument.theme+xml"/>
  <Override PartName="/ppt/slideLayouts/slideLayout221.xml" ContentType="application/vnd.openxmlformats-officedocument.presentationml.slideLayout+xml"/>
  <Override PartName="/ppt/slideLayouts/slideLayout222.xml" ContentType="application/vnd.openxmlformats-officedocument.presentationml.slideLayout+xml"/>
  <Override PartName="/ppt/slideLayouts/slideLayout223.xml" ContentType="application/vnd.openxmlformats-officedocument.presentationml.slideLayout+xml"/>
  <Override PartName="/ppt/slideLayouts/slideLayout224.xml" ContentType="application/vnd.openxmlformats-officedocument.presentationml.slideLayout+xml"/>
  <Override PartName="/ppt/slideLayouts/slideLayout225.xml" ContentType="application/vnd.openxmlformats-officedocument.presentationml.slideLayout+xml"/>
  <Override PartName="/ppt/slideLayouts/slideLayout226.xml" ContentType="application/vnd.openxmlformats-officedocument.presentationml.slideLayout+xml"/>
  <Override PartName="/ppt/slideLayouts/slideLayout227.xml" ContentType="application/vnd.openxmlformats-officedocument.presentationml.slideLayout+xml"/>
  <Override PartName="/ppt/slideLayouts/slideLayout228.xml" ContentType="application/vnd.openxmlformats-officedocument.presentationml.slideLayout+xml"/>
  <Override PartName="/ppt/slideLayouts/slideLayout229.xml" ContentType="application/vnd.openxmlformats-officedocument.presentationml.slideLayout+xml"/>
  <Override PartName="/ppt/slideLayouts/slideLayout230.xml" ContentType="application/vnd.openxmlformats-officedocument.presentationml.slideLayout+xml"/>
  <Override PartName="/ppt/slideLayouts/slideLayout231.xml" ContentType="application/vnd.openxmlformats-officedocument.presentationml.slideLayout+xml"/>
  <Override PartName="/ppt/theme/theme21.xml" ContentType="application/vnd.openxmlformats-officedocument.theme+xml"/>
  <Override PartName="/ppt/slideLayouts/slideLayout232.xml" ContentType="application/vnd.openxmlformats-officedocument.presentationml.slideLayout+xml"/>
  <Override PartName="/ppt/slideLayouts/slideLayout233.xml" ContentType="application/vnd.openxmlformats-officedocument.presentationml.slideLayout+xml"/>
  <Override PartName="/ppt/slideLayouts/slideLayout234.xml" ContentType="application/vnd.openxmlformats-officedocument.presentationml.slideLayout+xml"/>
  <Override PartName="/ppt/slideLayouts/slideLayout235.xml" ContentType="application/vnd.openxmlformats-officedocument.presentationml.slideLayout+xml"/>
  <Override PartName="/ppt/slideLayouts/slideLayout236.xml" ContentType="application/vnd.openxmlformats-officedocument.presentationml.slideLayout+xml"/>
  <Override PartName="/ppt/slideLayouts/slideLayout237.xml" ContentType="application/vnd.openxmlformats-officedocument.presentationml.slideLayout+xml"/>
  <Override PartName="/ppt/slideLayouts/slideLayout238.xml" ContentType="application/vnd.openxmlformats-officedocument.presentationml.slideLayout+xml"/>
  <Override PartName="/ppt/slideLayouts/slideLayout239.xml" ContentType="application/vnd.openxmlformats-officedocument.presentationml.slideLayout+xml"/>
  <Override PartName="/ppt/slideLayouts/slideLayout240.xml" ContentType="application/vnd.openxmlformats-officedocument.presentationml.slideLayout+xml"/>
  <Override PartName="/ppt/slideLayouts/slideLayout241.xml" ContentType="application/vnd.openxmlformats-officedocument.presentationml.slideLayout+xml"/>
  <Override PartName="/ppt/slideLayouts/slideLayout242.xml" ContentType="application/vnd.openxmlformats-officedocument.presentationml.slideLayout+xml"/>
  <Override PartName="/ppt/theme/theme22.xml" ContentType="application/vnd.openxmlformats-officedocument.theme+xml"/>
  <Override PartName="/ppt/slideLayouts/slideLayout243.xml" ContentType="application/vnd.openxmlformats-officedocument.presentationml.slideLayout+xml"/>
  <Override PartName="/ppt/slideLayouts/slideLayout244.xml" ContentType="application/vnd.openxmlformats-officedocument.presentationml.slideLayout+xml"/>
  <Override PartName="/ppt/slideLayouts/slideLayout245.xml" ContentType="application/vnd.openxmlformats-officedocument.presentationml.slideLayout+xml"/>
  <Override PartName="/ppt/slideLayouts/slideLayout246.xml" ContentType="application/vnd.openxmlformats-officedocument.presentationml.slideLayout+xml"/>
  <Override PartName="/ppt/slideLayouts/slideLayout247.xml" ContentType="application/vnd.openxmlformats-officedocument.presentationml.slideLayout+xml"/>
  <Override PartName="/ppt/slideLayouts/slideLayout248.xml" ContentType="application/vnd.openxmlformats-officedocument.presentationml.slideLayout+xml"/>
  <Override PartName="/ppt/slideLayouts/slideLayout249.xml" ContentType="application/vnd.openxmlformats-officedocument.presentationml.slideLayout+xml"/>
  <Override PartName="/ppt/slideLayouts/slideLayout250.xml" ContentType="application/vnd.openxmlformats-officedocument.presentationml.slideLayout+xml"/>
  <Override PartName="/ppt/slideLayouts/slideLayout251.xml" ContentType="application/vnd.openxmlformats-officedocument.presentationml.slideLayout+xml"/>
  <Override PartName="/ppt/slideLayouts/slideLayout252.xml" ContentType="application/vnd.openxmlformats-officedocument.presentationml.slideLayout+xml"/>
  <Override PartName="/ppt/slideLayouts/slideLayout253.xml" ContentType="application/vnd.openxmlformats-officedocument.presentationml.slideLayout+xml"/>
  <Override PartName="/ppt/theme/theme23.xml" ContentType="application/vnd.openxmlformats-officedocument.theme+xml"/>
  <Override PartName="/ppt/slideLayouts/slideLayout254.xml" ContentType="application/vnd.openxmlformats-officedocument.presentationml.slideLayout+xml"/>
  <Override PartName="/ppt/slideLayouts/slideLayout255.xml" ContentType="application/vnd.openxmlformats-officedocument.presentationml.slideLayout+xml"/>
  <Override PartName="/ppt/slideLayouts/slideLayout256.xml" ContentType="application/vnd.openxmlformats-officedocument.presentationml.slideLayout+xml"/>
  <Override PartName="/ppt/slideLayouts/slideLayout257.xml" ContentType="application/vnd.openxmlformats-officedocument.presentationml.slideLayout+xml"/>
  <Override PartName="/ppt/slideLayouts/slideLayout258.xml" ContentType="application/vnd.openxmlformats-officedocument.presentationml.slideLayout+xml"/>
  <Override PartName="/ppt/slideLayouts/slideLayout259.xml" ContentType="application/vnd.openxmlformats-officedocument.presentationml.slideLayout+xml"/>
  <Override PartName="/ppt/slideLayouts/slideLayout260.xml" ContentType="application/vnd.openxmlformats-officedocument.presentationml.slideLayout+xml"/>
  <Override PartName="/ppt/slideLayouts/slideLayout261.xml" ContentType="application/vnd.openxmlformats-officedocument.presentationml.slideLayout+xml"/>
  <Override PartName="/ppt/slideLayouts/slideLayout262.xml" ContentType="application/vnd.openxmlformats-officedocument.presentationml.slideLayout+xml"/>
  <Override PartName="/ppt/slideLayouts/slideLayout263.xml" ContentType="application/vnd.openxmlformats-officedocument.presentationml.slideLayout+xml"/>
  <Override PartName="/ppt/slideLayouts/slideLayout264.xml" ContentType="application/vnd.openxmlformats-officedocument.presentationml.slideLayout+xml"/>
  <Override PartName="/ppt/theme/theme24.xml" ContentType="application/vnd.openxmlformats-officedocument.theme+xml"/>
  <Override PartName="/ppt/slideLayouts/slideLayout265.xml" ContentType="application/vnd.openxmlformats-officedocument.presentationml.slideLayout+xml"/>
  <Override PartName="/ppt/slideLayouts/slideLayout266.xml" ContentType="application/vnd.openxmlformats-officedocument.presentationml.slideLayout+xml"/>
  <Override PartName="/ppt/slideLayouts/slideLayout267.xml" ContentType="application/vnd.openxmlformats-officedocument.presentationml.slideLayout+xml"/>
  <Override PartName="/ppt/slideLayouts/slideLayout268.xml" ContentType="application/vnd.openxmlformats-officedocument.presentationml.slideLayout+xml"/>
  <Override PartName="/ppt/slideLayouts/slideLayout269.xml" ContentType="application/vnd.openxmlformats-officedocument.presentationml.slideLayout+xml"/>
  <Override PartName="/ppt/slideLayouts/slideLayout270.xml" ContentType="application/vnd.openxmlformats-officedocument.presentationml.slideLayout+xml"/>
  <Override PartName="/ppt/slideLayouts/slideLayout271.xml" ContentType="application/vnd.openxmlformats-officedocument.presentationml.slideLayout+xml"/>
  <Override PartName="/ppt/slideLayouts/slideLayout272.xml" ContentType="application/vnd.openxmlformats-officedocument.presentationml.slideLayout+xml"/>
  <Override PartName="/ppt/slideLayouts/slideLayout273.xml" ContentType="application/vnd.openxmlformats-officedocument.presentationml.slideLayout+xml"/>
  <Override PartName="/ppt/slideLayouts/slideLayout274.xml" ContentType="application/vnd.openxmlformats-officedocument.presentationml.slideLayout+xml"/>
  <Override PartName="/ppt/slideLayouts/slideLayout275.xml" ContentType="application/vnd.openxmlformats-officedocument.presentationml.slideLayout+xml"/>
  <Override PartName="/ppt/theme/theme25.xml" ContentType="application/vnd.openxmlformats-officedocument.theme+xml"/>
  <Override PartName="/ppt/slideLayouts/slideLayout276.xml" ContentType="application/vnd.openxmlformats-officedocument.presentationml.slideLayout+xml"/>
  <Override PartName="/ppt/slideLayouts/slideLayout277.xml" ContentType="application/vnd.openxmlformats-officedocument.presentationml.slideLayout+xml"/>
  <Override PartName="/ppt/slideLayouts/slideLayout278.xml" ContentType="application/vnd.openxmlformats-officedocument.presentationml.slideLayout+xml"/>
  <Override PartName="/ppt/slideLayouts/slideLayout279.xml" ContentType="application/vnd.openxmlformats-officedocument.presentationml.slideLayout+xml"/>
  <Override PartName="/ppt/slideLayouts/slideLayout280.xml" ContentType="application/vnd.openxmlformats-officedocument.presentationml.slideLayout+xml"/>
  <Override PartName="/ppt/slideLayouts/slideLayout281.xml" ContentType="application/vnd.openxmlformats-officedocument.presentationml.slideLayout+xml"/>
  <Override PartName="/ppt/slideLayouts/slideLayout282.xml" ContentType="application/vnd.openxmlformats-officedocument.presentationml.slideLayout+xml"/>
  <Override PartName="/ppt/slideLayouts/slideLayout283.xml" ContentType="application/vnd.openxmlformats-officedocument.presentationml.slideLayout+xml"/>
  <Override PartName="/ppt/slideLayouts/slideLayout284.xml" ContentType="application/vnd.openxmlformats-officedocument.presentationml.slideLayout+xml"/>
  <Override PartName="/ppt/slideLayouts/slideLayout285.xml" ContentType="application/vnd.openxmlformats-officedocument.presentationml.slideLayout+xml"/>
  <Override PartName="/ppt/slideLayouts/slideLayout286.xml" ContentType="application/vnd.openxmlformats-officedocument.presentationml.slideLayout+xml"/>
  <Override PartName="/ppt/theme/theme26.xml" ContentType="application/vnd.openxmlformats-officedocument.theme+xml"/>
  <Override PartName="/ppt/slideLayouts/slideLayout287.xml" ContentType="application/vnd.openxmlformats-officedocument.presentationml.slideLayout+xml"/>
  <Override PartName="/ppt/slideLayouts/slideLayout288.xml" ContentType="application/vnd.openxmlformats-officedocument.presentationml.slideLayout+xml"/>
  <Override PartName="/ppt/slideLayouts/slideLayout289.xml" ContentType="application/vnd.openxmlformats-officedocument.presentationml.slideLayout+xml"/>
  <Override PartName="/ppt/slideLayouts/slideLayout290.xml" ContentType="application/vnd.openxmlformats-officedocument.presentationml.slideLayout+xml"/>
  <Override PartName="/ppt/slideLayouts/slideLayout291.xml" ContentType="application/vnd.openxmlformats-officedocument.presentationml.slideLayout+xml"/>
  <Override PartName="/ppt/slideLayouts/slideLayout292.xml" ContentType="application/vnd.openxmlformats-officedocument.presentationml.slideLayout+xml"/>
  <Override PartName="/ppt/slideLayouts/slideLayout293.xml" ContentType="application/vnd.openxmlformats-officedocument.presentationml.slideLayout+xml"/>
  <Override PartName="/ppt/slideLayouts/slideLayout294.xml" ContentType="application/vnd.openxmlformats-officedocument.presentationml.slideLayout+xml"/>
  <Override PartName="/ppt/slideLayouts/slideLayout295.xml" ContentType="application/vnd.openxmlformats-officedocument.presentationml.slideLayout+xml"/>
  <Override PartName="/ppt/slideLayouts/slideLayout296.xml" ContentType="application/vnd.openxmlformats-officedocument.presentationml.slideLayout+xml"/>
  <Override PartName="/ppt/slideLayouts/slideLayout297.xml" ContentType="application/vnd.openxmlformats-officedocument.presentationml.slideLayout+xml"/>
  <Override PartName="/ppt/theme/theme27.xml" ContentType="application/vnd.openxmlformats-officedocument.theme+xml"/>
  <Override PartName="/ppt/slideLayouts/slideLayout298.xml" ContentType="application/vnd.openxmlformats-officedocument.presentationml.slideLayout+xml"/>
  <Override PartName="/ppt/slideLayouts/slideLayout299.xml" ContentType="application/vnd.openxmlformats-officedocument.presentationml.slideLayout+xml"/>
  <Override PartName="/ppt/slideLayouts/slideLayout300.xml" ContentType="application/vnd.openxmlformats-officedocument.presentationml.slideLayout+xml"/>
  <Override PartName="/ppt/slideLayouts/slideLayout301.xml" ContentType="application/vnd.openxmlformats-officedocument.presentationml.slideLayout+xml"/>
  <Override PartName="/ppt/slideLayouts/slideLayout302.xml" ContentType="application/vnd.openxmlformats-officedocument.presentationml.slideLayout+xml"/>
  <Override PartName="/ppt/slideLayouts/slideLayout303.xml" ContentType="application/vnd.openxmlformats-officedocument.presentationml.slideLayout+xml"/>
  <Override PartName="/ppt/slideLayouts/slideLayout304.xml" ContentType="application/vnd.openxmlformats-officedocument.presentationml.slideLayout+xml"/>
  <Override PartName="/ppt/slideLayouts/slideLayout305.xml" ContentType="application/vnd.openxmlformats-officedocument.presentationml.slideLayout+xml"/>
  <Override PartName="/ppt/slideLayouts/slideLayout306.xml" ContentType="application/vnd.openxmlformats-officedocument.presentationml.slideLayout+xml"/>
  <Override PartName="/ppt/slideLayouts/slideLayout307.xml" ContentType="application/vnd.openxmlformats-officedocument.presentationml.slideLayout+xml"/>
  <Override PartName="/ppt/slideLayouts/slideLayout308.xml" ContentType="application/vnd.openxmlformats-officedocument.presentationml.slideLayout+xml"/>
  <Override PartName="/ppt/theme/theme28.xml" ContentType="application/vnd.openxmlformats-officedocument.theme+xml"/>
  <Override PartName="/ppt/slideLayouts/slideLayout309.xml" ContentType="application/vnd.openxmlformats-officedocument.presentationml.slideLayout+xml"/>
  <Override PartName="/ppt/slideLayouts/slideLayout310.xml" ContentType="application/vnd.openxmlformats-officedocument.presentationml.slideLayout+xml"/>
  <Override PartName="/ppt/slideLayouts/slideLayout311.xml" ContentType="application/vnd.openxmlformats-officedocument.presentationml.slideLayout+xml"/>
  <Override PartName="/ppt/slideLayouts/slideLayout312.xml" ContentType="application/vnd.openxmlformats-officedocument.presentationml.slideLayout+xml"/>
  <Override PartName="/ppt/slideLayouts/slideLayout313.xml" ContentType="application/vnd.openxmlformats-officedocument.presentationml.slideLayout+xml"/>
  <Override PartName="/ppt/slideLayouts/slideLayout314.xml" ContentType="application/vnd.openxmlformats-officedocument.presentationml.slideLayout+xml"/>
  <Override PartName="/ppt/slideLayouts/slideLayout315.xml" ContentType="application/vnd.openxmlformats-officedocument.presentationml.slideLayout+xml"/>
  <Override PartName="/ppt/slideLayouts/slideLayout316.xml" ContentType="application/vnd.openxmlformats-officedocument.presentationml.slideLayout+xml"/>
  <Override PartName="/ppt/slideLayouts/slideLayout317.xml" ContentType="application/vnd.openxmlformats-officedocument.presentationml.slideLayout+xml"/>
  <Override PartName="/ppt/slideLayouts/slideLayout318.xml" ContentType="application/vnd.openxmlformats-officedocument.presentationml.slideLayout+xml"/>
  <Override PartName="/ppt/slideLayouts/slideLayout319.xml" ContentType="application/vnd.openxmlformats-officedocument.presentationml.slideLayout+xml"/>
  <Override PartName="/ppt/theme/theme29.xml" ContentType="application/vnd.openxmlformats-officedocument.theme+xml"/>
  <Override PartName="/ppt/slideLayouts/slideLayout320.xml" ContentType="application/vnd.openxmlformats-officedocument.presentationml.slideLayout+xml"/>
  <Override PartName="/ppt/slideLayouts/slideLayout321.xml" ContentType="application/vnd.openxmlformats-officedocument.presentationml.slideLayout+xml"/>
  <Override PartName="/ppt/slideLayouts/slideLayout322.xml" ContentType="application/vnd.openxmlformats-officedocument.presentationml.slideLayout+xml"/>
  <Override PartName="/ppt/slideLayouts/slideLayout323.xml" ContentType="application/vnd.openxmlformats-officedocument.presentationml.slideLayout+xml"/>
  <Override PartName="/ppt/slideLayouts/slideLayout324.xml" ContentType="application/vnd.openxmlformats-officedocument.presentationml.slideLayout+xml"/>
  <Override PartName="/ppt/slideLayouts/slideLayout325.xml" ContentType="application/vnd.openxmlformats-officedocument.presentationml.slideLayout+xml"/>
  <Override PartName="/ppt/slideLayouts/slideLayout326.xml" ContentType="application/vnd.openxmlformats-officedocument.presentationml.slideLayout+xml"/>
  <Override PartName="/ppt/slideLayouts/slideLayout327.xml" ContentType="application/vnd.openxmlformats-officedocument.presentationml.slideLayout+xml"/>
  <Override PartName="/ppt/slideLayouts/slideLayout328.xml" ContentType="application/vnd.openxmlformats-officedocument.presentationml.slideLayout+xml"/>
  <Override PartName="/ppt/slideLayouts/slideLayout329.xml" ContentType="application/vnd.openxmlformats-officedocument.presentationml.slideLayout+xml"/>
  <Override PartName="/ppt/slideLayouts/slideLayout330.xml" ContentType="application/vnd.openxmlformats-officedocument.presentationml.slideLayout+xml"/>
  <Override PartName="/ppt/theme/theme30.xml" ContentType="application/vnd.openxmlformats-officedocument.theme+xml"/>
  <Override PartName="/ppt/slideLayouts/slideLayout331.xml" ContentType="application/vnd.openxmlformats-officedocument.presentationml.slideLayout+xml"/>
  <Override PartName="/ppt/slideLayouts/slideLayout332.xml" ContentType="application/vnd.openxmlformats-officedocument.presentationml.slideLayout+xml"/>
  <Override PartName="/ppt/slideLayouts/slideLayout333.xml" ContentType="application/vnd.openxmlformats-officedocument.presentationml.slideLayout+xml"/>
  <Override PartName="/ppt/slideLayouts/slideLayout334.xml" ContentType="application/vnd.openxmlformats-officedocument.presentationml.slideLayout+xml"/>
  <Override PartName="/ppt/slideLayouts/slideLayout335.xml" ContentType="application/vnd.openxmlformats-officedocument.presentationml.slideLayout+xml"/>
  <Override PartName="/ppt/slideLayouts/slideLayout336.xml" ContentType="application/vnd.openxmlformats-officedocument.presentationml.slideLayout+xml"/>
  <Override PartName="/ppt/slideLayouts/slideLayout337.xml" ContentType="application/vnd.openxmlformats-officedocument.presentationml.slideLayout+xml"/>
  <Override PartName="/ppt/slideLayouts/slideLayout338.xml" ContentType="application/vnd.openxmlformats-officedocument.presentationml.slideLayout+xml"/>
  <Override PartName="/ppt/slideLayouts/slideLayout339.xml" ContentType="application/vnd.openxmlformats-officedocument.presentationml.slideLayout+xml"/>
  <Override PartName="/ppt/slideLayouts/slideLayout340.xml" ContentType="application/vnd.openxmlformats-officedocument.presentationml.slideLayout+xml"/>
  <Override PartName="/ppt/slideLayouts/slideLayout341.xml" ContentType="application/vnd.openxmlformats-officedocument.presentationml.slideLayout+xml"/>
  <Override PartName="/ppt/theme/theme31.xml" ContentType="application/vnd.openxmlformats-officedocument.theme+xml"/>
  <Override PartName="/ppt/slideLayouts/slideLayout342.xml" ContentType="application/vnd.openxmlformats-officedocument.presentationml.slideLayout+xml"/>
  <Override PartName="/ppt/slideLayouts/slideLayout343.xml" ContentType="application/vnd.openxmlformats-officedocument.presentationml.slideLayout+xml"/>
  <Override PartName="/ppt/slideLayouts/slideLayout344.xml" ContentType="application/vnd.openxmlformats-officedocument.presentationml.slideLayout+xml"/>
  <Override PartName="/ppt/slideLayouts/slideLayout345.xml" ContentType="application/vnd.openxmlformats-officedocument.presentationml.slideLayout+xml"/>
  <Override PartName="/ppt/slideLayouts/slideLayout346.xml" ContentType="application/vnd.openxmlformats-officedocument.presentationml.slideLayout+xml"/>
  <Override PartName="/ppt/slideLayouts/slideLayout347.xml" ContentType="application/vnd.openxmlformats-officedocument.presentationml.slideLayout+xml"/>
  <Override PartName="/ppt/slideLayouts/slideLayout348.xml" ContentType="application/vnd.openxmlformats-officedocument.presentationml.slideLayout+xml"/>
  <Override PartName="/ppt/slideLayouts/slideLayout349.xml" ContentType="application/vnd.openxmlformats-officedocument.presentationml.slideLayout+xml"/>
  <Override PartName="/ppt/slideLayouts/slideLayout350.xml" ContentType="application/vnd.openxmlformats-officedocument.presentationml.slideLayout+xml"/>
  <Override PartName="/ppt/slideLayouts/slideLayout351.xml" ContentType="application/vnd.openxmlformats-officedocument.presentationml.slideLayout+xml"/>
  <Override PartName="/ppt/slideLayouts/slideLayout352.xml" ContentType="application/vnd.openxmlformats-officedocument.presentationml.slideLayout+xml"/>
  <Override PartName="/ppt/theme/theme32.xml" ContentType="application/vnd.openxmlformats-officedocument.theme+xml"/>
  <Override PartName="/ppt/slideLayouts/slideLayout353.xml" ContentType="application/vnd.openxmlformats-officedocument.presentationml.slideLayout+xml"/>
  <Override PartName="/ppt/slideLayouts/slideLayout354.xml" ContentType="application/vnd.openxmlformats-officedocument.presentationml.slideLayout+xml"/>
  <Override PartName="/ppt/slideLayouts/slideLayout355.xml" ContentType="application/vnd.openxmlformats-officedocument.presentationml.slideLayout+xml"/>
  <Override PartName="/ppt/slideLayouts/slideLayout356.xml" ContentType="application/vnd.openxmlformats-officedocument.presentationml.slideLayout+xml"/>
  <Override PartName="/ppt/slideLayouts/slideLayout357.xml" ContentType="application/vnd.openxmlformats-officedocument.presentationml.slideLayout+xml"/>
  <Override PartName="/ppt/slideLayouts/slideLayout358.xml" ContentType="application/vnd.openxmlformats-officedocument.presentationml.slideLayout+xml"/>
  <Override PartName="/ppt/slideLayouts/slideLayout359.xml" ContentType="application/vnd.openxmlformats-officedocument.presentationml.slideLayout+xml"/>
  <Override PartName="/ppt/slideLayouts/slideLayout360.xml" ContentType="application/vnd.openxmlformats-officedocument.presentationml.slideLayout+xml"/>
  <Override PartName="/ppt/slideLayouts/slideLayout361.xml" ContentType="application/vnd.openxmlformats-officedocument.presentationml.slideLayout+xml"/>
  <Override PartName="/ppt/slideLayouts/slideLayout362.xml" ContentType="application/vnd.openxmlformats-officedocument.presentationml.slideLayout+xml"/>
  <Override PartName="/ppt/slideLayouts/slideLayout363.xml" ContentType="application/vnd.openxmlformats-officedocument.presentationml.slideLayout+xml"/>
  <Override PartName="/ppt/theme/theme33.xml" ContentType="application/vnd.openxmlformats-officedocument.theme+xml"/>
  <Override PartName="/ppt/theme/theme34.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notesSlides/notesSlide1.xml" ContentType="application/vnd.openxmlformats-officedocument.presentationml.notesSlide+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notesSlides/notesSlide2.xml" ContentType="application/vnd.openxmlformats-officedocument.presentationml.notesSlide+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0" r:id="rId1"/>
    <p:sldMasterId id="2147483672" r:id="rId2"/>
    <p:sldMasterId id="2147483684" r:id="rId3"/>
    <p:sldMasterId id="2147483696" r:id="rId4"/>
    <p:sldMasterId id="2147483708" r:id="rId5"/>
    <p:sldMasterId id="2147483720" r:id="rId6"/>
    <p:sldMasterId id="2147483732" r:id="rId7"/>
    <p:sldMasterId id="2147483744" r:id="rId8"/>
    <p:sldMasterId id="2147483756" r:id="rId9"/>
    <p:sldMasterId id="2147483768" r:id="rId10"/>
    <p:sldMasterId id="2147483780" r:id="rId11"/>
    <p:sldMasterId id="2147483792" r:id="rId12"/>
    <p:sldMasterId id="2147483804" r:id="rId13"/>
    <p:sldMasterId id="2147483816" r:id="rId14"/>
    <p:sldMasterId id="2147483828" r:id="rId15"/>
    <p:sldMasterId id="2147483840" r:id="rId16"/>
    <p:sldMasterId id="2147483852" r:id="rId17"/>
    <p:sldMasterId id="2147483864" r:id="rId18"/>
    <p:sldMasterId id="2147483876" r:id="rId19"/>
    <p:sldMasterId id="2147483888" r:id="rId20"/>
    <p:sldMasterId id="2147483900" r:id="rId21"/>
    <p:sldMasterId id="2147483912" r:id="rId22"/>
    <p:sldMasterId id="2147483924" r:id="rId23"/>
    <p:sldMasterId id="2147483936" r:id="rId24"/>
    <p:sldMasterId id="2147483948" r:id="rId25"/>
    <p:sldMasterId id="2147483960" r:id="rId26"/>
    <p:sldMasterId id="2147483972" r:id="rId27"/>
    <p:sldMasterId id="2147483984" r:id="rId28"/>
    <p:sldMasterId id="2147483996" r:id="rId29"/>
    <p:sldMasterId id="2147484008" r:id="rId30"/>
    <p:sldMasterId id="2147484020" r:id="rId31"/>
    <p:sldMasterId id="2147484032" r:id="rId32"/>
    <p:sldMasterId id="2147484044" r:id="rId33"/>
  </p:sldMasterIdLst>
  <p:notesMasterIdLst>
    <p:notesMasterId r:id="rId68"/>
  </p:notesMasterIdLst>
  <p:sldIdLst>
    <p:sldId id="1028" r:id="rId34"/>
    <p:sldId id="1029" r:id="rId35"/>
    <p:sldId id="1030" r:id="rId36"/>
    <p:sldId id="1031" r:id="rId37"/>
    <p:sldId id="1032" r:id="rId38"/>
    <p:sldId id="1033" r:id="rId39"/>
    <p:sldId id="1034" r:id="rId40"/>
    <p:sldId id="1035" r:id="rId41"/>
    <p:sldId id="1036" r:id="rId42"/>
    <p:sldId id="1037" r:id="rId43"/>
    <p:sldId id="1038" r:id="rId44"/>
    <p:sldId id="1039" r:id="rId45"/>
    <p:sldId id="1040" r:id="rId46"/>
    <p:sldId id="1041" r:id="rId47"/>
    <p:sldId id="1042" r:id="rId48"/>
    <p:sldId id="1043" r:id="rId49"/>
    <p:sldId id="1044" r:id="rId50"/>
    <p:sldId id="1045" r:id="rId51"/>
    <p:sldId id="1046" r:id="rId52"/>
    <p:sldId id="1047" r:id="rId53"/>
    <p:sldId id="1048" r:id="rId54"/>
    <p:sldId id="1049" r:id="rId55"/>
    <p:sldId id="1050" r:id="rId56"/>
    <p:sldId id="1051" r:id="rId57"/>
    <p:sldId id="1052" r:id="rId58"/>
    <p:sldId id="1053" r:id="rId59"/>
    <p:sldId id="1054" r:id="rId60"/>
    <p:sldId id="1055" r:id="rId61"/>
    <p:sldId id="1056" r:id="rId62"/>
    <p:sldId id="1057" r:id="rId63"/>
    <p:sldId id="1058" r:id="rId64"/>
    <p:sldId id="1059" r:id="rId65"/>
    <p:sldId id="717" r:id="rId66"/>
    <p:sldId id="1060" r:id="rId67"/>
  </p:sldIdLst>
  <p:sldSz cx="12192000" cy="6858000"/>
  <p:notesSz cx="6858000" cy="9144000"/>
  <p:custDataLst>
    <p:tags r:id="rId69"/>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7">
          <p15:clr>
            <a:srgbClr val="A4A3A4"/>
          </p15:clr>
        </p15:guide>
        <p15:guide id="2" pos="3863">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00"/>
    <a:srgbClr val="525252"/>
    <a:srgbClr val="CD5158"/>
    <a:srgbClr val="C0262E"/>
    <a:srgbClr val="D42A2A"/>
    <a:srgbClr val="E94A47"/>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170" autoAdjust="0"/>
    <p:restoredTop sz="94045" autoAdjust="0"/>
  </p:normalViewPr>
  <p:slideViewPr>
    <p:cSldViewPr snapToGrid="0">
      <p:cViewPr varScale="1">
        <p:scale>
          <a:sx n="112" d="100"/>
          <a:sy n="112" d="100"/>
        </p:scale>
        <p:origin x="78" y="690"/>
      </p:cViewPr>
      <p:guideLst>
        <p:guide orient="horz" pos="2137"/>
        <p:guide pos="3863"/>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Master" Target="slideMasters/slideMaster26.xml"/><Relationship Id="rId21" Type="http://schemas.openxmlformats.org/officeDocument/2006/relationships/slideMaster" Target="slideMasters/slideMaster21.xml"/><Relationship Id="rId42" Type="http://schemas.openxmlformats.org/officeDocument/2006/relationships/slide" Target="slides/slide9.xml"/><Relationship Id="rId47" Type="http://schemas.openxmlformats.org/officeDocument/2006/relationships/slide" Target="slides/slide14.xml"/><Relationship Id="rId63" Type="http://schemas.openxmlformats.org/officeDocument/2006/relationships/slide" Target="slides/slide30.xml"/><Relationship Id="rId68"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Master" Target="slideMasters/slideMaster16.xml"/><Relationship Id="rId29" Type="http://schemas.openxmlformats.org/officeDocument/2006/relationships/slideMaster" Target="slideMasters/slideMaster29.xml"/><Relationship Id="rId11" Type="http://schemas.openxmlformats.org/officeDocument/2006/relationships/slideMaster" Target="slideMasters/slideMaster11.xml"/><Relationship Id="rId24" Type="http://schemas.openxmlformats.org/officeDocument/2006/relationships/slideMaster" Target="slideMasters/slideMaster24.xml"/><Relationship Id="rId32" Type="http://schemas.openxmlformats.org/officeDocument/2006/relationships/slideMaster" Target="slideMasters/slideMaster32.xml"/><Relationship Id="rId37" Type="http://schemas.openxmlformats.org/officeDocument/2006/relationships/slide" Target="slides/slide4.xml"/><Relationship Id="rId40" Type="http://schemas.openxmlformats.org/officeDocument/2006/relationships/slide" Target="slides/slide7.xml"/><Relationship Id="rId45" Type="http://schemas.openxmlformats.org/officeDocument/2006/relationships/slide" Target="slides/slide12.xml"/><Relationship Id="rId53" Type="http://schemas.openxmlformats.org/officeDocument/2006/relationships/slide" Target="slides/slide20.xml"/><Relationship Id="rId58" Type="http://schemas.openxmlformats.org/officeDocument/2006/relationships/slide" Target="slides/slide25.xml"/><Relationship Id="rId66" Type="http://schemas.openxmlformats.org/officeDocument/2006/relationships/slide" Target="slides/slide33.xml"/><Relationship Id="rId5" Type="http://schemas.openxmlformats.org/officeDocument/2006/relationships/slideMaster" Target="slideMasters/slideMaster5.xml"/><Relationship Id="rId61" Type="http://schemas.openxmlformats.org/officeDocument/2006/relationships/slide" Target="slides/slide28.xml"/><Relationship Id="rId19" Type="http://schemas.openxmlformats.org/officeDocument/2006/relationships/slideMaster" Target="slideMasters/slideMaster19.xml"/><Relationship Id="rId14" Type="http://schemas.openxmlformats.org/officeDocument/2006/relationships/slideMaster" Target="slideMasters/slideMaster14.xml"/><Relationship Id="rId22" Type="http://schemas.openxmlformats.org/officeDocument/2006/relationships/slideMaster" Target="slideMasters/slideMaster22.xml"/><Relationship Id="rId27" Type="http://schemas.openxmlformats.org/officeDocument/2006/relationships/slideMaster" Target="slideMasters/slideMaster27.xml"/><Relationship Id="rId30" Type="http://schemas.openxmlformats.org/officeDocument/2006/relationships/slideMaster" Target="slideMasters/slideMaster30.xml"/><Relationship Id="rId35" Type="http://schemas.openxmlformats.org/officeDocument/2006/relationships/slide" Target="slides/slide2.xml"/><Relationship Id="rId43" Type="http://schemas.openxmlformats.org/officeDocument/2006/relationships/slide" Target="slides/slide10.xml"/><Relationship Id="rId48" Type="http://schemas.openxmlformats.org/officeDocument/2006/relationships/slide" Target="slides/slide15.xml"/><Relationship Id="rId56" Type="http://schemas.openxmlformats.org/officeDocument/2006/relationships/slide" Target="slides/slide23.xml"/><Relationship Id="rId64" Type="http://schemas.openxmlformats.org/officeDocument/2006/relationships/slide" Target="slides/slide31.xml"/><Relationship Id="rId69" Type="http://schemas.openxmlformats.org/officeDocument/2006/relationships/tags" Target="tags/tag1.xml"/><Relationship Id="rId8" Type="http://schemas.openxmlformats.org/officeDocument/2006/relationships/slideMaster" Target="slideMasters/slideMaster8.xml"/><Relationship Id="rId51" Type="http://schemas.openxmlformats.org/officeDocument/2006/relationships/slide" Target="slides/slide18.xml"/><Relationship Id="rId72" Type="http://schemas.openxmlformats.org/officeDocument/2006/relationships/theme" Target="theme/theme1.xml"/><Relationship Id="rId3" Type="http://schemas.openxmlformats.org/officeDocument/2006/relationships/slideMaster" Target="slideMasters/slideMaster3.xml"/><Relationship Id="rId12" Type="http://schemas.openxmlformats.org/officeDocument/2006/relationships/slideMaster" Target="slideMasters/slideMaster12.xml"/><Relationship Id="rId17" Type="http://schemas.openxmlformats.org/officeDocument/2006/relationships/slideMaster" Target="slideMasters/slideMaster17.xml"/><Relationship Id="rId25" Type="http://schemas.openxmlformats.org/officeDocument/2006/relationships/slideMaster" Target="slideMasters/slideMaster25.xml"/><Relationship Id="rId33" Type="http://schemas.openxmlformats.org/officeDocument/2006/relationships/slideMaster" Target="slideMasters/slideMaster33.xml"/><Relationship Id="rId38" Type="http://schemas.openxmlformats.org/officeDocument/2006/relationships/slide" Target="slides/slide5.xml"/><Relationship Id="rId46" Type="http://schemas.openxmlformats.org/officeDocument/2006/relationships/slide" Target="slides/slide13.xml"/><Relationship Id="rId59" Type="http://schemas.openxmlformats.org/officeDocument/2006/relationships/slide" Target="slides/slide26.xml"/><Relationship Id="rId67" Type="http://schemas.openxmlformats.org/officeDocument/2006/relationships/slide" Target="slides/slide34.xml"/><Relationship Id="rId20" Type="http://schemas.openxmlformats.org/officeDocument/2006/relationships/slideMaster" Target="slideMasters/slideMaster20.xml"/><Relationship Id="rId41" Type="http://schemas.openxmlformats.org/officeDocument/2006/relationships/slide" Target="slides/slide8.xml"/><Relationship Id="rId54" Type="http://schemas.openxmlformats.org/officeDocument/2006/relationships/slide" Target="slides/slide21.xml"/><Relationship Id="rId62" Type="http://schemas.openxmlformats.org/officeDocument/2006/relationships/slide" Target="slides/slide29.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Master" Target="slideMasters/slideMaster15.xml"/><Relationship Id="rId23" Type="http://schemas.openxmlformats.org/officeDocument/2006/relationships/slideMaster" Target="slideMasters/slideMaster23.xml"/><Relationship Id="rId28" Type="http://schemas.openxmlformats.org/officeDocument/2006/relationships/slideMaster" Target="slideMasters/slideMaster28.xml"/><Relationship Id="rId36" Type="http://schemas.openxmlformats.org/officeDocument/2006/relationships/slide" Target="slides/slide3.xml"/><Relationship Id="rId49" Type="http://schemas.openxmlformats.org/officeDocument/2006/relationships/slide" Target="slides/slide16.xml"/><Relationship Id="rId57" Type="http://schemas.openxmlformats.org/officeDocument/2006/relationships/slide" Target="slides/slide24.xml"/><Relationship Id="rId10" Type="http://schemas.openxmlformats.org/officeDocument/2006/relationships/slideMaster" Target="slideMasters/slideMaster10.xml"/><Relationship Id="rId31" Type="http://schemas.openxmlformats.org/officeDocument/2006/relationships/slideMaster" Target="slideMasters/slideMaster31.xml"/><Relationship Id="rId44" Type="http://schemas.openxmlformats.org/officeDocument/2006/relationships/slide" Target="slides/slide11.xml"/><Relationship Id="rId52" Type="http://schemas.openxmlformats.org/officeDocument/2006/relationships/slide" Target="slides/slide19.xml"/><Relationship Id="rId60" Type="http://schemas.openxmlformats.org/officeDocument/2006/relationships/slide" Target="slides/slide27.xml"/><Relationship Id="rId65" Type="http://schemas.openxmlformats.org/officeDocument/2006/relationships/slide" Target="slides/slide32.xml"/><Relationship Id="rId73"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Master" Target="slideMasters/slideMaster9.xml"/><Relationship Id="rId13" Type="http://schemas.openxmlformats.org/officeDocument/2006/relationships/slideMaster" Target="slideMasters/slideMaster13.xml"/><Relationship Id="rId18" Type="http://schemas.openxmlformats.org/officeDocument/2006/relationships/slideMaster" Target="slideMasters/slideMaster18.xml"/><Relationship Id="rId39" Type="http://schemas.openxmlformats.org/officeDocument/2006/relationships/slide" Target="slides/slide6.xml"/><Relationship Id="rId34" Type="http://schemas.openxmlformats.org/officeDocument/2006/relationships/slide" Target="slides/slide1.xml"/><Relationship Id="rId50" Type="http://schemas.openxmlformats.org/officeDocument/2006/relationships/slide" Target="slides/slide17.xml"/><Relationship Id="rId55" Type="http://schemas.openxmlformats.org/officeDocument/2006/relationships/slide" Target="slides/slide22.xml"/><Relationship Id="rId7" Type="http://schemas.openxmlformats.org/officeDocument/2006/relationships/slideMaster" Target="slideMasters/slideMaster7.xml"/><Relationship Id="rId7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8B9C97F-4440-4C53-AE11-1F299AECDFDA}" type="datetimeFigureOut">
              <a:rPr lang="zh-CN" altLang="en-US" smtClean="0"/>
              <a:t>2024/5/27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50901E9-2F0F-456F-B419-39381F263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A50901E9-2F0F-456F-B419-39381F26357B}" type="slidenum">
              <a:rPr lang="zh-CN" altLang="en-US" smtClean="0"/>
              <a:t>9</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A50901E9-2F0F-456F-B419-39381F26357B}" type="slidenum">
              <a:rPr lang="zh-CN" altLang="en-US" smtClean="0"/>
              <a:t>11</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7.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78.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79.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0.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1.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2.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3.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4.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5.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6.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7.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8.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89.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0.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1.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2.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3.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4.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5.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6.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7.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8.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9.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0.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1.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2.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3.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4.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5.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6.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7.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8.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9.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0.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1.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2.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3.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4.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5.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6.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7.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8.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9.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0.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21.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2.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3.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4.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5.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6.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7.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8.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9.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0.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31.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32.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33.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34.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35.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36.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37.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38.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39.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0.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41.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42.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43.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44.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45.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46.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47.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48.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49.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0.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51.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52.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53.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54.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55.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56.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57.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58.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59.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0.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61.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62.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63.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64.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65.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66.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67.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68.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69.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0.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71.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72.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73.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74.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75.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76.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77.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78.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79.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0.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81.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82.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83.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84.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85.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86.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87.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288.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289.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0.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291.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292.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293.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294.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295.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296.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297.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298.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299.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00.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01.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02.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03.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04.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05.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06.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07.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08.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09.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0.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11.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12.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13.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14.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15.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16.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17.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18.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19.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0.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21.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22.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23.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24.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25.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26.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27.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28.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29.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0.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31.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32.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33.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34.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35.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36.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37.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38.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39.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0.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41.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42.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43.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44.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45.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46.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47.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48.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49.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0.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51.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52.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53.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54.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55.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56.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57.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58.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59.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0.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61.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62.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63.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2024/5/27</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838200" y="1825625"/>
            <a:ext cx="10515600" cy="4351338"/>
          </a:xfrm>
          <a:prstGeom prst="rect">
            <a:avLst/>
          </a:prstGeo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2024/5/27</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2024/5/27</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838200" y="1825625"/>
            <a:ext cx="10515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2024/5/27</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a:prstGeom prst="rect">
            <a:avLst/>
          </a:prstGeo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2024/5/27</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2024/5/27</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a:prstGeom prst="rect">
            <a:avLst/>
          </a:prstGeo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2024/5/27</a:t>
            </a:fld>
            <a:endParaRPr lang="zh-CN" altLang="en-US"/>
          </a:p>
        </p:txBody>
      </p:sp>
      <p:sp>
        <p:nvSpPr>
          <p:cNvPr id="8" name="页脚占位符 7"/>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日期占位符 2"/>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2024/5/27</a:t>
            </a:fld>
            <a:endParaRPr lang="zh-CN" altLang="en-US"/>
          </a:p>
        </p:txBody>
      </p:sp>
      <p:sp>
        <p:nvSpPr>
          <p:cNvPr id="4" name="页脚占位符 3"/>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2024/5/27</a:t>
            </a:fld>
            <a:endParaRPr lang="zh-CN" altLang="en-US"/>
          </a:p>
        </p:txBody>
      </p:sp>
      <p:sp>
        <p:nvSpPr>
          <p:cNvPr id="3" name="页脚占位符 2"/>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2024/5/27</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2024/5/27</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838200" y="1825625"/>
            <a:ext cx="10515600" cy="4351338"/>
          </a:xfrm>
          <a:prstGeom prst="rect">
            <a:avLst/>
          </a:prstGeo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2024/5/27</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a:prstGeom prst="rect">
            <a:avLst/>
          </a:prstGeo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2024/5/27</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a:prstGeom prst="rect">
            <a:avLst/>
          </a:prstGeo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2024/5/27</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2024/5/27</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838200" y="1825625"/>
            <a:ext cx="10515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2024/5/27</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a:prstGeom prst="rect">
            <a:avLst/>
          </a:prstGeo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2024/5/27</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2024/5/27</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a:prstGeom prst="rect">
            <a:avLst/>
          </a:prstGeo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2024/5/27</a:t>
            </a:fld>
            <a:endParaRPr lang="zh-CN" altLang="en-US"/>
          </a:p>
        </p:txBody>
      </p:sp>
      <p:sp>
        <p:nvSpPr>
          <p:cNvPr id="8" name="页脚占位符 7"/>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日期占位符 2"/>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2024/5/27</a:t>
            </a:fld>
            <a:endParaRPr lang="zh-CN" altLang="en-US"/>
          </a:p>
        </p:txBody>
      </p:sp>
      <p:sp>
        <p:nvSpPr>
          <p:cNvPr id="4" name="页脚占位符 3"/>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2024/5/27</a:t>
            </a:fld>
            <a:endParaRPr lang="zh-CN" altLang="en-US"/>
          </a:p>
        </p:txBody>
      </p:sp>
      <p:sp>
        <p:nvSpPr>
          <p:cNvPr id="3" name="页脚占位符 2"/>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2024/5/27</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2024/5/27</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2024/5/27</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838200" y="1825625"/>
            <a:ext cx="10515600" cy="4351338"/>
          </a:xfrm>
          <a:prstGeom prst="rect">
            <a:avLst/>
          </a:prstGeo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2024/5/27</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a:prstGeom prst="rect">
            <a:avLst/>
          </a:prstGeo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2024/5/27</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2024/5/27</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838200" y="1825625"/>
            <a:ext cx="10515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2024/5/27</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a:prstGeom prst="rect">
            <a:avLst/>
          </a:prstGeo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2024/5/27</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2024/5/27</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a:prstGeom prst="rect">
            <a:avLst/>
          </a:prstGeo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2024/5/27</a:t>
            </a:fld>
            <a:endParaRPr lang="zh-CN" altLang="en-US"/>
          </a:p>
        </p:txBody>
      </p:sp>
      <p:sp>
        <p:nvSpPr>
          <p:cNvPr id="8" name="页脚占位符 7"/>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日期占位符 2"/>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2024/5/27</a:t>
            </a:fld>
            <a:endParaRPr lang="zh-CN" altLang="en-US"/>
          </a:p>
        </p:txBody>
      </p:sp>
      <p:sp>
        <p:nvSpPr>
          <p:cNvPr id="4" name="页脚占位符 3"/>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2024/5/27</a:t>
            </a:fld>
            <a:endParaRPr lang="zh-CN" altLang="en-US"/>
          </a:p>
        </p:txBody>
      </p:sp>
      <p:sp>
        <p:nvSpPr>
          <p:cNvPr id="3" name="页脚占位符 2"/>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2024/5/27</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838200" y="1825625"/>
            <a:ext cx="10515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2024/5/27</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2024/5/27</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838200" y="1825625"/>
            <a:ext cx="10515600" cy="4351338"/>
          </a:xfrm>
          <a:prstGeom prst="rect">
            <a:avLst/>
          </a:prstGeo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2024/5/27</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a:prstGeom prst="rect">
            <a:avLst/>
          </a:prstGeo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2024/5/27</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2024/5/27</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838200" y="1825625"/>
            <a:ext cx="10515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2024/5/27</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a:prstGeom prst="rect">
            <a:avLst/>
          </a:prstGeo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2024/5/27</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2024/5/27</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a:prstGeom prst="rect">
            <a:avLst/>
          </a:prstGeo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2024/5/27</a:t>
            </a:fld>
            <a:endParaRPr lang="zh-CN" altLang="en-US"/>
          </a:p>
        </p:txBody>
      </p:sp>
      <p:sp>
        <p:nvSpPr>
          <p:cNvPr id="8" name="页脚占位符 7"/>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日期占位符 2"/>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2024/5/27</a:t>
            </a:fld>
            <a:endParaRPr lang="zh-CN" altLang="en-US"/>
          </a:p>
        </p:txBody>
      </p:sp>
      <p:sp>
        <p:nvSpPr>
          <p:cNvPr id="4" name="页脚占位符 3"/>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2024/5/27</a:t>
            </a:fld>
            <a:endParaRPr lang="zh-CN" altLang="en-US"/>
          </a:p>
        </p:txBody>
      </p:sp>
      <p:sp>
        <p:nvSpPr>
          <p:cNvPr id="3" name="页脚占位符 2"/>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a:prstGeom prst="rect">
            <a:avLst/>
          </a:prstGeo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2024/5/27</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2024/5/27</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2024/5/27</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838200" y="1825625"/>
            <a:ext cx="10515600" cy="4351338"/>
          </a:xfrm>
          <a:prstGeom prst="rect">
            <a:avLst/>
          </a:prstGeo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2024/5/27</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a:prstGeom prst="rect">
            <a:avLst/>
          </a:prstGeo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2024/5/27</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2024/5/27</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14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838200" y="1825625"/>
            <a:ext cx="10515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2024/5/27</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14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a:prstGeom prst="rect">
            <a:avLst/>
          </a:prstGeo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2024/5/27</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14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2024/5/27</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14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a:prstGeom prst="rect">
            <a:avLst/>
          </a:prstGeo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2024/5/27</a:t>
            </a:fld>
            <a:endParaRPr lang="zh-CN" altLang="en-US"/>
          </a:p>
        </p:txBody>
      </p:sp>
      <p:sp>
        <p:nvSpPr>
          <p:cNvPr id="8" name="页脚占位符 7"/>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14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日期占位符 2"/>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2024/5/27</a:t>
            </a:fld>
            <a:endParaRPr lang="zh-CN" altLang="en-US"/>
          </a:p>
        </p:txBody>
      </p:sp>
      <p:sp>
        <p:nvSpPr>
          <p:cNvPr id="4" name="页脚占位符 3"/>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2024/5/27</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15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2024/5/27</a:t>
            </a:fld>
            <a:endParaRPr lang="zh-CN" altLang="en-US"/>
          </a:p>
        </p:txBody>
      </p:sp>
      <p:sp>
        <p:nvSpPr>
          <p:cNvPr id="3" name="页脚占位符 2"/>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15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2024/5/27</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15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2024/5/27</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15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838200" y="1825625"/>
            <a:ext cx="10515600" cy="4351338"/>
          </a:xfrm>
          <a:prstGeom prst="rect">
            <a:avLst/>
          </a:prstGeo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2024/5/27</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154.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a:prstGeom prst="rect">
            <a:avLst/>
          </a:prstGeo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2024/5/27</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15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2024/5/27</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15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838200" y="1825625"/>
            <a:ext cx="10515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2024/5/27</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15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a:prstGeom prst="rect">
            <a:avLst/>
          </a:prstGeo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2024/5/27</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15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2024/5/27</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15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a:prstGeom prst="rect">
            <a:avLst/>
          </a:prstGeo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2024/5/27</a:t>
            </a:fld>
            <a:endParaRPr lang="zh-CN" altLang="en-US"/>
          </a:p>
        </p:txBody>
      </p:sp>
      <p:sp>
        <p:nvSpPr>
          <p:cNvPr id="8" name="页脚占位符 7"/>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a:prstGeom prst="rect">
            <a:avLst/>
          </a:prstGeo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2024/5/27</a:t>
            </a:fld>
            <a:endParaRPr lang="zh-CN" altLang="en-US"/>
          </a:p>
        </p:txBody>
      </p:sp>
      <p:sp>
        <p:nvSpPr>
          <p:cNvPr id="8" name="页脚占位符 7"/>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16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日期占位符 2"/>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2024/5/27</a:t>
            </a:fld>
            <a:endParaRPr lang="zh-CN" altLang="en-US"/>
          </a:p>
        </p:txBody>
      </p:sp>
      <p:sp>
        <p:nvSpPr>
          <p:cNvPr id="4" name="页脚占位符 3"/>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16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2024/5/27</a:t>
            </a:fld>
            <a:endParaRPr lang="zh-CN" altLang="en-US"/>
          </a:p>
        </p:txBody>
      </p:sp>
      <p:sp>
        <p:nvSpPr>
          <p:cNvPr id="3" name="页脚占位符 2"/>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16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2024/5/27</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16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2024/5/27</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16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838200" y="1825625"/>
            <a:ext cx="10515600" cy="4351338"/>
          </a:xfrm>
          <a:prstGeom prst="rect">
            <a:avLst/>
          </a:prstGeo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2024/5/27</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165.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a:prstGeom prst="rect">
            <a:avLst/>
          </a:prstGeo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2024/5/27</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16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2024/5/27</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16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838200" y="1825625"/>
            <a:ext cx="10515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2024/5/27</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16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a:prstGeom prst="rect">
            <a:avLst/>
          </a:prstGeo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2024/5/27</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16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2024/5/27</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日期占位符 2"/>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2024/5/27</a:t>
            </a:fld>
            <a:endParaRPr lang="zh-CN" altLang="en-US"/>
          </a:p>
        </p:txBody>
      </p:sp>
      <p:sp>
        <p:nvSpPr>
          <p:cNvPr id="4" name="页脚占位符 3"/>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17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a:prstGeom prst="rect">
            <a:avLst/>
          </a:prstGeo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2024/5/27</a:t>
            </a:fld>
            <a:endParaRPr lang="zh-CN" altLang="en-US"/>
          </a:p>
        </p:txBody>
      </p:sp>
      <p:sp>
        <p:nvSpPr>
          <p:cNvPr id="8" name="页脚占位符 7"/>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17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日期占位符 2"/>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2024/5/27</a:t>
            </a:fld>
            <a:endParaRPr lang="zh-CN" altLang="en-US"/>
          </a:p>
        </p:txBody>
      </p:sp>
      <p:sp>
        <p:nvSpPr>
          <p:cNvPr id="4" name="页脚占位符 3"/>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17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2024/5/27</a:t>
            </a:fld>
            <a:endParaRPr lang="zh-CN" altLang="en-US"/>
          </a:p>
        </p:txBody>
      </p:sp>
      <p:sp>
        <p:nvSpPr>
          <p:cNvPr id="3" name="页脚占位符 2"/>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17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2024/5/27</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17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2024/5/27</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17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838200" y="1825625"/>
            <a:ext cx="10515600" cy="4351338"/>
          </a:xfrm>
          <a:prstGeom prst="rect">
            <a:avLst/>
          </a:prstGeo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2024/5/27</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176.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a:prstGeom prst="rect">
            <a:avLst/>
          </a:prstGeo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2024/5/27</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17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2024/5/27</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17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838200" y="1825625"/>
            <a:ext cx="10515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2024/5/27</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17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a:prstGeom prst="rect">
            <a:avLst/>
          </a:prstGeo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2024/5/27</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2024/5/27</a:t>
            </a:fld>
            <a:endParaRPr lang="zh-CN" altLang="en-US"/>
          </a:p>
        </p:txBody>
      </p:sp>
      <p:sp>
        <p:nvSpPr>
          <p:cNvPr id="3" name="页脚占位符 2"/>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18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2024/5/27</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18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a:prstGeom prst="rect">
            <a:avLst/>
          </a:prstGeo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2024/5/27</a:t>
            </a:fld>
            <a:endParaRPr lang="zh-CN" altLang="en-US"/>
          </a:p>
        </p:txBody>
      </p:sp>
      <p:sp>
        <p:nvSpPr>
          <p:cNvPr id="8" name="页脚占位符 7"/>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18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日期占位符 2"/>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2024/5/27</a:t>
            </a:fld>
            <a:endParaRPr lang="zh-CN" altLang="en-US"/>
          </a:p>
        </p:txBody>
      </p:sp>
      <p:sp>
        <p:nvSpPr>
          <p:cNvPr id="4" name="页脚占位符 3"/>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18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2024/5/27</a:t>
            </a:fld>
            <a:endParaRPr lang="zh-CN" altLang="en-US"/>
          </a:p>
        </p:txBody>
      </p:sp>
      <p:sp>
        <p:nvSpPr>
          <p:cNvPr id="3" name="页脚占位符 2"/>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18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2024/5/27</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18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2024/5/27</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18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838200" y="1825625"/>
            <a:ext cx="10515600" cy="4351338"/>
          </a:xfrm>
          <a:prstGeom prst="rect">
            <a:avLst/>
          </a:prstGeo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2024/5/27</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18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a:prstGeom prst="rect">
            <a:avLst/>
          </a:prstGeo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2024/5/27</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18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2024/5/27</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18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838200" y="1825625"/>
            <a:ext cx="10515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2024/5/27</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2024/5/27</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19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a:prstGeom prst="rect">
            <a:avLst/>
          </a:prstGeo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2024/5/27</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19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2024/5/27</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19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a:prstGeom prst="rect">
            <a:avLst/>
          </a:prstGeo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2024/5/27</a:t>
            </a:fld>
            <a:endParaRPr lang="zh-CN" altLang="en-US"/>
          </a:p>
        </p:txBody>
      </p:sp>
      <p:sp>
        <p:nvSpPr>
          <p:cNvPr id="8" name="页脚占位符 7"/>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19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日期占位符 2"/>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2024/5/27</a:t>
            </a:fld>
            <a:endParaRPr lang="zh-CN" altLang="en-US"/>
          </a:p>
        </p:txBody>
      </p:sp>
      <p:sp>
        <p:nvSpPr>
          <p:cNvPr id="4" name="页脚占位符 3"/>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19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2024/5/27</a:t>
            </a:fld>
            <a:endParaRPr lang="zh-CN" altLang="en-US"/>
          </a:p>
        </p:txBody>
      </p:sp>
      <p:sp>
        <p:nvSpPr>
          <p:cNvPr id="3" name="页脚占位符 2"/>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19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2024/5/27</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19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2024/5/27</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19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838200" y="1825625"/>
            <a:ext cx="10515600" cy="4351338"/>
          </a:xfrm>
          <a:prstGeom prst="rect">
            <a:avLst/>
          </a:prstGeo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2024/5/27</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198.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a:prstGeom prst="rect">
            <a:avLst/>
          </a:prstGeo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2024/5/27</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19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2024/5/27</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838200" y="1825625"/>
            <a:ext cx="10515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2024/5/27</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2024/5/27</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20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838200" y="1825625"/>
            <a:ext cx="10515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2024/5/27</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20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a:prstGeom prst="rect">
            <a:avLst/>
          </a:prstGeo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2024/5/27</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20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2024/5/27</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20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a:prstGeom prst="rect">
            <a:avLst/>
          </a:prstGeo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2024/5/27</a:t>
            </a:fld>
            <a:endParaRPr lang="zh-CN" altLang="en-US"/>
          </a:p>
        </p:txBody>
      </p:sp>
      <p:sp>
        <p:nvSpPr>
          <p:cNvPr id="8" name="页脚占位符 7"/>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20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日期占位符 2"/>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2024/5/27</a:t>
            </a:fld>
            <a:endParaRPr lang="zh-CN" altLang="en-US"/>
          </a:p>
        </p:txBody>
      </p:sp>
      <p:sp>
        <p:nvSpPr>
          <p:cNvPr id="4" name="页脚占位符 3"/>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20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2024/5/27</a:t>
            </a:fld>
            <a:endParaRPr lang="zh-CN" altLang="en-US"/>
          </a:p>
        </p:txBody>
      </p:sp>
      <p:sp>
        <p:nvSpPr>
          <p:cNvPr id="3" name="页脚占位符 2"/>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20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2024/5/27</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20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2024/5/27</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20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838200" y="1825625"/>
            <a:ext cx="10515600" cy="4351338"/>
          </a:xfrm>
          <a:prstGeom prst="rect">
            <a:avLst/>
          </a:prstGeo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2024/5/27</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20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a:prstGeom prst="rect">
            <a:avLst/>
          </a:prstGeo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2024/5/27</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838200" y="1825625"/>
            <a:ext cx="10515600" cy="4351338"/>
          </a:xfrm>
          <a:prstGeom prst="rect">
            <a:avLst/>
          </a:prstGeo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2024/5/27</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210.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2024/5/27</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21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838200" y="1825625"/>
            <a:ext cx="10515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2024/5/27</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21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a:prstGeom prst="rect">
            <a:avLst/>
          </a:prstGeo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2024/5/27</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21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2024/5/27</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21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a:prstGeom prst="rect">
            <a:avLst/>
          </a:prstGeo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2024/5/27</a:t>
            </a:fld>
            <a:endParaRPr lang="zh-CN" altLang="en-US"/>
          </a:p>
        </p:txBody>
      </p:sp>
      <p:sp>
        <p:nvSpPr>
          <p:cNvPr id="8" name="页脚占位符 7"/>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21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日期占位符 2"/>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2024/5/27</a:t>
            </a:fld>
            <a:endParaRPr lang="zh-CN" altLang="en-US"/>
          </a:p>
        </p:txBody>
      </p:sp>
      <p:sp>
        <p:nvSpPr>
          <p:cNvPr id="4" name="页脚占位符 3"/>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21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2024/5/27</a:t>
            </a:fld>
            <a:endParaRPr lang="zh-CN" altLang="en-US"/>
          </a:p>
        </p:txBody>
      </p:sp>
      <p:sp>
        <p:nvSpPr>
          <p:cNvPr id="3" name="页脚占位符 2"/>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21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2024/5/27</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21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2024/5/27</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21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838200" y="1825625"/>
            <a:ext cx="10515600" cy="4351338"/>
          </a:xfrm>
          <a:prstGeom prst="rect">
            <a:avLst/>
          </a:prstGeo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2024/5/27</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a:prstGeom prst="rect">
            <a:avLst/>
          </a:prstGeo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2024/5/27</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220.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a:prstGeom prst="rect">
            <a:avLst/>
          </a:prstGeo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2024/5/27</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22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2024/5/27</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22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838200" y="1825625"/>
            <a:ext cx="10515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2024/5/27</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22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a:prstGeom prst="rect">
            <a:avLst/>
          </a:prstGeo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2024/5/27</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22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2024/5/27</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22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a:prstGeom prst="rect">
            <a:avLst/>
          </a:prstGeo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2024/5/27</a:t>
            </a:fld>
            <a:endParaRPr lang="zh-CN" altLang="en-US"/>
          </a:p>
        </p:txBody>
      </p:sp>
      <p:sp>
        <p:nvSpPr>
          <p:cNvPr id="8" name="页脚占位符 7"/>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22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日期占位符 2"/>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2024/5/27</a:t>
            </a:fld>
            <a:endParaRPr lang="zh-CN" altLang="en-US"/>
          </a:p>
        </p:txBody>
      </p:sp>
      <p:sp>
        <p:nvSpPr>
          <p:cNvPr id="4" name="页脚占位符 3"/>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22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2024/5/27</a:t>
            </a:fld>
            <a:endParaRPr lang="zh-CN" altLang="en-US"/>
          </a:p>
        </p:txBody>
      </p:sp>
      <p:sp>
        <p:nvSpPr>
          <p:cNvPr id="3" name="页脚占位符 2"/>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22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2024/5/27</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22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2024/5/27</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2024/5/27</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23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838200" y="1825625"/>
            <a:ext cx="10515600" cy="4351338"/>
          </a:xfrm>
          <a:prstGeom prst="rect">
            <a:avLst/>
          </a:prstGeo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2024/5/27</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23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a:prstGeom prst="rect">
            <a:avLst/>
          </a:prstGeo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2024/5/27</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23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2024/5/27</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23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838200" y="1825625"/>
            <a:ext cx="10515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2024/5/27</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23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a:prstGeom prst="rect">
            <a:avLst/>
          </a:prstGeo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2024/5/27</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23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2024/5/27</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23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a:prstGeom prst="rect">
            <a:avLst/>
          </a:prstGeo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2024/5/27</a:t>
            </a:fld>
            <a:endParaRPr lang="zh-CN" altLang="en-US"/>
          </a:p>
        </p:txBody>
      </p:sp>
      <p:sp>
        <p:nvSpPr>
          <p:cNvPr id="8" name="页脚占位符 7"/>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23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日期占位符 2"/>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2024/5/27</a:t>
            </a:fld>
            <a:endParaRPr lang="zh-CN" altLang="en-US"/>
          </a:p>
        </p:txBody>
      </p:sp>
      <p:sp>
        <p:nvSpPr>
          <p:cNvPr id="4" name="页脚占位符 3"/>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23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2024/5/27</a:t>
            </a:fld>
            <a:endParaRPr lang="zh-CN" altLang="en-US"/>
          </a:p>
        </p:txBody>
      </p:sp>
      <p:sp>
        <p:nvSpPr>
          <p:cNvPr id="3" name="页脚占位符 2"/>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23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2024/5/27</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838200" y="1825625"/>
            <a:ext cx="10515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2024/5/27</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24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2024/5/27</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24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838200" y="1825625"/>
            <a:ext cx="10515600" cy="4351338"/>
          </a:xfrm>
          <a:prstGeom prst="rect">
            <a:avLst/>
          </a:prstGeo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2024/5/27</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24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a:prstGeom prst="rect">
            <a:avLst/>
          </a:prstGeo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2024/5/27</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24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2024/5/27</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24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838200" y="1825625"/>
            <a:ext cx="10515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2024/5/27</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24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a:prstGeom prst="rect">
            <a:avLst/>
          </a:prstGeo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2024/5/27</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24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2024/5/27</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24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a:prstGeom prst="rect">
            <a:avLst/>
          </a:prstGeo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2024/5/27</a:t>
            </a:fld>
            <a:endParaRPr lang="zh-CN" altLang="en-US"/>
          </a:p>
        </p:txBody>
      </p:sp>
      <p:sp>
        <p:nvSpPr>
          <p:cNvPr id="8" name="页脚占位符 7"/>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24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日期占位符 2"/>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2024/5/27</a:t>
            </a:fld>
            <a:endParaRPr lang="zh-CN" altLang="en-US"/>
          </a:p>
        </p:txBody>
      </p:sp>
      <p:sp>
        <p:nvSpPr>
          <p:cNvPr id="4" name="页脚占位符 3"/>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24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2024/5/27</a:t>
            </a:fld>
            <a:endParaRPr lang="zh-CN" altLang="en-US"/>
          </a:p>
        </p:txBody>
      </p:sp>
      <p:sp>
        <p:nvSpPr>
          <p:cNvPr id="3" name="页脚占位符 2"/>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a:prstGeom prst="rect">
            <a:avLst/>
          </a:prstGeo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2024/5/27</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25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2024/5/27</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25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2024/5/27</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25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838200" y="1825625"/>
            <a:ext cx="10515600" cy="4351338"/>
          </a:xfrm>
          <a:prstGeom prst="rect">
            <a:avLst/>
          </a:prstGeo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2024/5/27</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253.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a:prstGeom prst="rect">
            <a:avLst/>
          </a:prstGeo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2024/5/27</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25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2024/5/27</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25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838200" y="1825625"/>
            <a:ext cx="10515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2024/5/27</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25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a:prstGeom prst="rect">
            <a:avLst/>
          </a:prstGeo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2024/5/27</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25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2024/5/27</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25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a:prstGeom prst="rect">
            <a:avLst/>
          </a:prstGeo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2024/5/27</a:t>
            </a:fld>
            <a:endParaRPr lang="zh-CN" altLang="en-US"/>
          </a:p>
        </p:txBody>
      </p:sp>
      <p:sp>
        <p:nvSpPr>
          <p:cNvPr id="8" name="页脚占位符 7"/>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25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日期占位符 2"/>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2024/5/27</a:t>
            </a:fld>
            <a:endParaRPr lang="zh-CN" altLang="en-US"/>
          </a:p>
        </p:txBody>
      </p:sp>
      <p:sp>
        <p:nvSpPr>
          <p:cNvPr id="4" name="页脚占位符 3"/>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2024/5/27</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26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2024/5/27</a:t>
            </a:fld>
            <a:endParaRPr lang="zh-CN" altLang="en-US"/>
          </a:p>
        </p:txBody>
      </p:sp>
      <p:sp>
        <p:nvSpPr>
          <p:cNvPr id="3" name="页脚占位符 2"/>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26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2024/5/27</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26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2024/5/27</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26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838200" y="1825625"/>
            <a:ext cx="10515600" cy="4351338"/>
          </a:xfrm>
          <a:prstGeom prst="rect">
            <a:avLst/>
          </a:prstGeo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2024/5/27</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264.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a:prstGeom prst="rect">
            <a:avLst/>
          </a:prstGeo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2024/5/27</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26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2024/5/27</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26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838200" y="1825625"/>
            <a:ext cx="10515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2024/5/27</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26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a:prstGeom prst="rect">
            <a:avLst/>
          </a:prstGeo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2024/5/27</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26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2024/5/27</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26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a:prstGeom prst="rect">
            <a:avLst/>
          </a:prstGeo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2024/5/27</a:t>
            </a:fld>
            <a:endParaRPr lang="zh-CN" altLang="en-US"/>
          </a:p>
        </p:txBody>
      </p:sp>
      <p:sp>
        <p:nvSpPr>
          <p:cNvPr id="8" name="页脚占位符 7"/>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a:prstGeom prst="rect">
            <a:avLst/>
          </a:prstGeo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2024/5/27</a:t>
            </a:fld>
            <a:endParaRPr lang="zh-CN" altLang="en-US"/>
          </a:p>
        </p:txBody>
      </p:sp>
      <p:sp>
        <p:nvSpPr>
          <p:cNvPr id="8" name="页脚占位符 7"/>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27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日期占位符 2"/>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2024/5/27</a:t>
            </a:fld>
            <a:endParaRPr lang="zh-CN" altLang="en-US"/>
          </a:p>
        </p:txBody>
      </p:sp>
      <p:sp>
        <p:nvSpPr>
          <p:cNvPr id="4" name="页脚占位符 3"/>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27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2024/5/27</a:t>
            </a:fld>
            <a:endParaRPr lang="zh-CN" altLang="en-US"/>
          </a:p>
        </p:txBody>
      </p:sp>
      <p:sp>
        <p:nvSpPr>
          <p:cNvPr id="3" name="页脚占位符 2"/>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27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2024/5/27</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27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2024/5/27</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27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838200" y="1825625"/>
            <a:ext cx="10515600" cy="4351338"/>
          </a:xfrm>
          <a:prstGeom prst="rect">
            <a:avLst/>
          </a:prstGeo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2024/5/27</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275.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a:prstGeom prst="rect">
            <a:avLst/>
          </a:prstGeo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2024/5/27</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27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2024/5/27</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27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838200" y="1825625"/>
            <a:ext cx="10515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2024/5/27</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27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a:prstGeom prst="rect">
            <a:avLst/>
          </a:prstGeo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2024/5/27</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27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2024/5/27</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日期占位符 2"/>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2024/5/27</a:t>
            </a:fld>
            <a:endParaRPr lang="zh-CN" altLang="en-US"/>
          </a:p>
        </p:txBody>
      </p:sp>
      <p:sp>
        <p:nvSpPr>
          <p:cNvPr id="4" name="页脚占位符 3"/>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28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a:prstGeom prst="rect">
            <a:avLst/>
          </a:prstGeo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2024/5/27</a:t>
            </a:fld>
            <a:endParaRPr lang="zh-CN" altLang="en-US"/>
          </a:p>
        </p:txBody>
      </p:sp>
      <p:sp>
        <p:nvSpPr>
          <p:cNvPr id="8" name="页脚占位符 7"/>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28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日期占位符 2"/>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2024/5/27</a:t>
            </a:fld>
            <a:endParaRPr lang="zh-CN" altLang="en-US"/>
          </a:p>
        </p:txBody>
      </p:sp>
      <p:sp>
        <p:nvSpPr>
          <p:cNvPr id="4" name="页脚占位符 3"/>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28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2024/5/27</a:t>
            </a:fld>
            <a:endParaRPr lang="zh-CN" altLang="en-US"/>
          </a:p>
        </p:txBody>
      </p:sp>
      <p:sp>
        <p:nvSpPr>
          <p:cNvPr id="3" name="页脚占位符 2"/>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28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2024/5/27</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28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2024/5/27</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28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838200" y="1825625"/>
            <a:ext cx="10515600" cy="4351338"/>
          </a:xfrm>
          <a:prstGeom prst="rect">
            <a:avLst/>
          </a:prstGeo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2024/5/27</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286.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a:prstGeom prst="rect">
            <a:avLst/>
          </a:prstGeo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2024/5/27</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28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2024/5/27</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28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838200" y="1825625"/>
            <a:ext cx="10515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2024/5/27</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28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a:prstGeom prst="rect">
            <a:avLst/>
          </a:prstGeo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2024/5/27</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2024/5/27</a:t>
            </a:fld>
            <a:endParaRPr lang="zh-CN" altLang="en-US"/>
          </a:p>
        </p:txBody>
      </p:sp>
      <p:sp>
        <p:nvSpPr>
          <p:cNvPr id="3" name="页脚占位符 2"/>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29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2024/5/27</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29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a:prstGeom prst="rect">
            <a:avLst/>
          </a:prstGeo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2024/5/27</a:t>
            </a:fld>
            <a:endParaRPr lang="zh-CN" altLang="en-US"/>
          </a:p>
        </p:txBody>
      </p:sp>
      <p:sp>
        <p:nvSpPr>
          <p:cNvPr id="8" name="页脚占位符 7"/>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29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日期占位符 2"/>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2024/5/27</a:t>
            </a:fld>
            <a:endParaRPr lang="zh-CN" altLang="en-US"/>
          </a:p>
        </p:txBody>
      </p:sp>
      <p:sp>
        <p:nvSpPr>
          <p:cNvPr id="4" name="页脚占位符 3"/>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29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2024/5/27</a:t>
            </a:fld>
            <a:endParaRPr lang="zh-CN" altLang="en-US"/>
          </a:p>
        </p:txBody>
      </p:sp>
      <p:sp>
        <p:nvSpPr>
          <p:cNvPr id="3" name="页脚占位符 2"/>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29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2024/5/27</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29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2024/5/27</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29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838200" y="1825625"/>
            <a:ext cx="10515600" cy="4351338"/>
          </a:xfrm>
          <a:prstGeom prst="rect">
            <a:avLst/>
          </a:prstGeo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2024/5/27</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29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a:prstGeom prst="rect">
            <a:avLst/>
          </a:prstGeo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2024/5/27</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29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2024/5/27</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29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838200" y="1825625"/>
            <a:ext cx="10515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2024/5/27</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a:prstGeom prst="rect">
            <a:avLst/>
          </a:prstGeo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2024/5/27</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2024/5/27</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30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a:prstGeom prst="rect">
            <a:avLst/>
          </a:prstGeo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2024/5/27</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30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2024/5/27</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30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a:prstGeom prst="rect">
            <a:avLst/>
          </a:prstGeo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2024/5/27</a:t>
            </a:fld>
            <a:endParaRPr lang="zh-CN" altLang="en-US"/>
          </a:p>
        </p:txBody>
      </p:sp>
      <p:sp>
        <p:nvSpPr>
          <p:cNvPr id="8" name="页脚占位符 7"/>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30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日期占位符 2"/>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2024/5/27</a:t>
            </a:fld>
            <a:endParaRPr lang="zh-CN" altLang="en-US"/>
          </a:p>
        </p:txBody>
      </p:sp>
      <p:sp>
        <p:nvSpPr>
          <p:cNvPr id="4" name="页脚占位符 3"/>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30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2024/5/27</a:t>
            </a:fld>
            <a:endParaRPr lang="zh-CN" altLang="en-US"/>
          </a:p>
        </p:txBody>
      </p:sp>
      <p:sp>
        <p:nvSpPr>
          <p:cNvPr id="3" name="页脚占位符 2"/>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30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2024/5/27</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30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2024/5/27</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30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838200" y="1825625"/>
            <a:ext cx="10515600" cy="4351338"/>
          </a:xfrm>
          <a:prstGeom prst="rect">
            <a:avLst/>
          </a:prstGeo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2024/5/27</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308.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a:prstGeom prst="rect">
            <a:avLst/>
          </a:prstGeo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2024/5/27</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30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2024/5/27</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2024/5/27</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31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838200" y="1825625"/>
            <a:ext cx="10515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2024/5/27</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31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a:prstGeom prst="rect">
            <a:avLst/>
          </a:prstGeo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2024/5/27</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31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2024/5/27</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31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a:prstGeom prst="rect">
            <a:avLst/>
          </a:prstGeo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2024/5/27</a:t>
            </a:fld>
            <a:endParaRPr lang="zh-CN" altLang="en-US"/>
          </a:p>
        </p:txBody>
      </p:sp>
      <p:sp>
        <p:nvSpPr>
          <p:cNvPr id="8" name="页脚占位符 7"/>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31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日期占位符 2"/>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2024/5/27</a:t>
            </a:fld>
            <a:endParaRPr lang="zh-CN" altLang="en-US"/>
          </a:p>
        </p:txBody>
      </p:sp>
      <p:sp>
        <p:nvSpPr>
          <p:cNvPr id="4" name="页脚占位符 3"/>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31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2024/5/27</a:t>
            </a:fld>
            <a:endParaRPr lang="zh-CN" altLang="en-US"/>
          </a:p>
        </p:txBody>
      </p:sp>
      <p:sp>
        <p:nvSpPr>
          <p:cNvPr id="3" name="页脚占位符 2"/>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31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2024/5/27</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31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2024/5/27</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31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838200" y="1825625"/>
            <a:ext cx="10515600" cy="4351338"/>
          </a:xfrm>
          <a:prstGeom prst="rect">
            <a:avLst/>
          </a:prstGeo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2024/5/27</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31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a:prstGeom prst="rect">
            <a:avLst/>
          </a:prstGeo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2024/5/27</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838200" y="1825625"/>
            <a:ext cx="10515600" cy="4351338"/>
          </a:xfrm>
          <a:prstGeom prst="rect">
            <a:avLst/>
          </a:prstGeo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2024/5/27</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320.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2024/5/27</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32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838200" y="1825625"/>
            <a:ext cx="10515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2024/5/27</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32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a:prstGeom prst="rect">
            <a:avLst/>
          </a:prstGeo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2024/5/27</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32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2024/5/27</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32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a:prstGeom prst="rect">
            <a:avLst/>
          </a:prstGeo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2024/5/27</a:t>
            </a:fld>
            <a:endParaRPr lang="zh-CN" altLang="en-US"/>
          </a:p>
        </p:txBody>
      </p:sp>
      <p:sp>
        <p:nvSpPr>
          <p:cNvPr id="8" name="页脚占位符 7"/>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32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日期占位符 2"/>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2024/5/27</a:t>
            </a:fld>
            <a:endParaRPr lang="zh-CN" altLang="en-US"/>
          </a:p>
        </p:txBody>
      </p:sp>
      <p:sp>
        <p:nvSpPr>
          <p:cNvPr id="4" name="页脚占位符 3"/>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32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2024/5/27</a:t>
            </a:fld>
            <a:endParaRPr lang="zh-CN" altLang="en-US"/>
          </a:p>
        </p:txBody>
      </p:sp>
      <p:sp>
        <p:nvSpPr>
          <p:cNvPr id="3" name="页脚占位符 2"/>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32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2024/5/27</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32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2024/5/27</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32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838200" y="1825625"/>
            <a:ext cx="10515600" cy="4351338"/>
          </a:xfrm>
          <a:prstGeom prst="rect">
            <a:avLst/>
          </a:prstGeo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2024/5/27</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a:prstGeom prst="rect">
            <a:avLst/>
          </a:prstGeo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2024/5/27</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330.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a:prstGeom prst="rect">
            <a:avLst/>
          </a:prstGeo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2024/5/27</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33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2024/5/27</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33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838200" y="1825625"/>
            <a:ext cx="10515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2024/5/27</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33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a:prstGeom prst="rect">
            <a:avLst/>
          </a:prstGeo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2024/5/27</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33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2024/5/27</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33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a:prstGeom prst="rect">
            <a:avLst/>
          </a:prstGeo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2024/5/27</a:t>
            </a:fld>
            <a:endParaRPr lang="zh-CN" altLang="en-US"/>
          </a:p>
        </p:txBody>
      </p:sp>
      <p:sp>
        <p:nvSpPr>
          <p:cNvPr id="8" name="页脚占位符 7"/>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33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日期占位符 2"/>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2024/5/27</a:t>
            </a:fld>
            <a:endParaRPr lang="zh-CN" altLang="en-US"/>
          </a:p>
        </p:txBody>
      </p:sp>
      <p:sp>
        <p:nvSpPr>
          <p:cNvPr id="4" name="页脚占位符 3"/>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33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2024/5/27</a:t>
            </a:fld>
            <a:endParaRPr lang="zh-CN" altLang="en-US"/>
          </a:p>
        </p:txBody>
      </p:sp>
      <p:sp>
        <p:nvSpPr>
          <p:cNvPr id="3" name="页脚占位符 2"/>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33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2024/5/27</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33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2024/5/27</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2024/5/27</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34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838200" y="1825625"/>
            <a:ext cx="10515600" cy="4351338"/>
          </a:xfrm>
          <a:prstGeom prst="rect">
            <a:avLst/>
          </a:prstGeo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2024/5/27</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34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a:prstGeom prst="rect">
            <a:avLst/>
          </a:prstGeo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2024/5/27</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34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2024/5/27</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34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838200" y="1825625"/>
            <a:ext cx="10515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2024/5/27</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34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a:prstGeom prst="rect">
            <a:avLst/>
          </a:prstGeo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2024/5/27</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34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2024/5/27</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34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a:prstGeom prst="rect">
            <a:avLst/>
          </a:prstGeo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2024/5/27</a:t>
            </a:fld>
            <a:endParaRPr lang="zh-CN" altLang="en-US"/>
          </a:p>
        </p:txBody>
      </p:sp>
      <p:sp>
        <p:nvSpPr>
          <p:cNvPr id="8" name="页脚占位符 7"/>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34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日期占位符 2"/>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2024/5/27</a:t>
            </a:fld>
            <a:endParaRPr lang="zh-CN" altLang="en-US"/>
          </a:p>
        </p:txBody>
      </p:sp>
      <p:sp>
        <p:nvSpPr>
          <p:cNvPr id="4" name="页脚占位符 3"/>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34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2024/5/27</a:t>
            </a:fld>
            <a:endParaRPr lang="zh-CN" altLang="en-US"/>
          </a:p>
        </p:txBody>
      </p:sp>
      <p:sp>
        <p:nvSpPr>
          <p:cNvPr id="3" name="页脚占位符 2"/>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34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2024/5/27</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838200" y="1825625"/>
            <a:ext cx="10515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2024/5/27</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35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2024/5/27</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35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838200" y="1825625"/>
            <a:ext cx="10515600" cy="4351338"/>
          </a:xfrm>
          <a:prstGeom prst="rect">
            <a:avLst/>
          </a:prstGeo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2024/5/27</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35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a:prstGeom prst="rect">
            <a:avLst/>
          </a:prstGeo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2024/5/27</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35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2024/5/27</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35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838200" y="1825625"/>
            <a:ext cx="10515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2024/5/27</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35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a:prstGeom prst="rect">
            <a:avLst/>
          </a:prstGeo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2024/5/27</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35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2024/5/27</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35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a:prstGeom prst="rect">
            <a:avLst/>
          </a:prstGeo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2024/5/27</a:t>
            </a:fld>
            <a:endParaRPr lang="zh-CN" altLang="en-US"/>
          </a:p>
        </p:txBody>
      </p:sp>
      <p:sp>
        <p:nvSpPr>
          <p:cNvPr id="8" name="页脚占位符 7"/>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35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日期占位符 2"/>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2024/5/27</a:t>
            </a:fld>
            <a:endParaRPr lang="zh-CN" altLang="en-US"/>
          </a:p>
        </p:txBody>
      </p:sp>
      <p:sp>
        <p:nvSpPr>
          <p:cNvPr id="4" name="页脚占位符 3"/>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35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2024/5/27</a:t>
            </a:fld>
            <a:endParaRPr lang="zh-CN" altLang="en-US"/>
          </a:p>
        </p:txBody>
      </p:sp>
      <p:sp>
        <p:nvSpPr>
          <p:cNvPr id="3" name="页脚占位符 2"/>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a:prstGeom prst="rect">
            <a:avLst/>
          </a:prstGeo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2024/5/27</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36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2024/5/27</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36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2024/5/27</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36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838200" y="1825625"/>
            <a:ext cx="10515600" cy="4351338"/>
          </a:xfrm>
          <a:prstGeom prst="rect">
            <a:avLst/>
          </a:prstGeo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2024/5/27</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363.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a:prstGeom prst="rect">
            <a:avLst/>
          </a:prstGeo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2024/5/27</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2024/5/27</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a:prstGeom prst="rect">
            <a:avLst/>
          </a:prstGeo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2024/5/27</a:t>
            </a:fld>
            <a:endParaRPr lang="zh-CN" altLang="en-US"/>
          </a:p>
        </p:txBody>
      </p:sp>
      <p:sp>
        <p:nvSpPr>
          <p:cNvPr id="8" name="页脚占位符 7"/>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日期占位符 2"/>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2024/5/27</a:t>
            </a:fld>
            <a:endParaRPr lang="zh-CN" altLang="en-US"/>
          </a:p>
        </p:txBody>
      </p:sp>
      <p:sp>
        <p:nvSpPr>
          <p:cNvPr id="4" name="页脚占位符 3"/>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2024/5/27</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2024/5/27</a:t>
            </a:fld>
            <a:endParaRPr lang="zh-CN" altLang="en-US"/>
          </a:p>
        </p:txBody>
      </p:sp>
      <p:sp>
        <p:nvSpPr>
          <p:cNvPr id="3" name="页脚占位符 2"/>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2024/5/27</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2024/5/27</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838200" y="1825625"/>
            <a:ext cx="10515600" cy="4351338"/>
          </a:xfrm>
          <a:prstGeom prst="rect">
            <a:avLst/>
          </a:prstGeo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2024/5/27</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a:prstGeom prst="rect">
            <a:avLst/>
          </a:prstGeo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2024/5/27</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2024/5/27</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838200" y="1825625"/>
            <a:ext cx="10515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2024/5/27</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a:prstGeom prst="rect">
            <a:avLst/>
          </a:prstGeo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2024/5/27</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2024/5/27</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a:prstGeom prst="rect">
            <a:avLst/>
          </a:prstGeo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2024/5/27</a:t>
            </a:fld>
            <a:endParaRPr lang="zh-CN" altLang="en-US"/>
          </a:p>
        </p:txBody>
      </p:sp>
      <p:sp>
        <p:nvSpPr>
          <p:cNvPr id="8" name="页脚占位符 7"/>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a:prstGeom prst="rect">
            <a:avLst/>
          </a:prstGeo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2024/5/27</a:t>
            </a:fld>
            <a:endParaRPr lang="zh-CN" altLang="en-US"/>
          </a:p>
        </p:txBody>
      </p:sp>
      <p:sp>
        <p:nvSpPr>
          <p:cNvPr id="8" name="页脚占位符 7"/>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日期占位符 2"/>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2024/5/27</a:t>
            </a:fld>
            <a:endParaRPr lang="zh-CN" altLang="en-US"/>
          </a:p>
        </p:txBody>
      </p:sp>
      <p:sp>
        <p:nvSpPr>
          <p:cNvPr id="4" name="页脚占位符 3"/>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2024/5/27</a:t>
            </a:fld>
            <a:endParaRPr lang="zh-CN" altLang="en-US"/>
          </a:p>
        </p:txBody>
      </p:sp>
      <p:sp>
        <p:nvSpPr>
          <p:cNvPr id="3" name="页脚占位符 2"/>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2024/5/27</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2024/5/27</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838200" y="1825625"/>
            <a:ext cx="10515600" cy="4351338"/>
          </a:xfrm>
          <a:prstGeom prst="rect">
            <a:avLst/>
          </a:prstGeo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2024/5/27</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a:prstGeom prst="rect">
            <a:avLst/>
          </a:prstGeo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2024/5/27</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2024/5/27</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838200" y="1825625"/>
            <a:ext cx="10515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2024/5/27</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a:prstGeom prst="rect">
            <a:avLst/>
          </a:prstGeo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2024/5/27</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2024/5/27</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日期占位符 2"/>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2024/5/27</a:t>
            </a:fld>
            <a:endParaRPr lang="zh-CN" altLang="en-US"/>
          </a:p>
        </p:txBody>
      </p:sp>
      <p:sp>
        <p:nvSpPr>
          <p:cNvPr id="4" name="页脚占位符 3"/>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a:prstGeom prst="rect">
            <a:avLst/>
          </a:prstGeo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2024/5/27</a:t>
            </a:fld>
            <a:endParaRPr lang="zh-CN" altLang="en-US"/>
          </a:p>
        </p:txBody>
      </p:sp>
      <p:sp>
        <p:nvSpPr>
          <p:cNvPr id="8" name="页脚占位符 7"/>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日期占位符 2"/>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2024/5/27</a:t>
            </a:fld>
            <a:endParaRPr lang="zh-CN" altLang="en-US"/>
          </a:p>
        </p:txBody>
      </p:sp>
      <p:sp>
        <p:nvSpPr>
          <p:cNvPr id="4" name="页脚占位符 3"/>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2024/5/27</a:t>
            </a:fld>
            <a:endParaRPr lang="zh-CN" altLang="en-US"/>
          </a:p>
        </p:txBody>
      </p:sp>
      <p:sp>
        <p:nvSpPr>
          <p:cNvPr id="3" name="页脚占位符 2"/>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2024/5/27</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2024/5/27</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838200" y="1825625"/>
            <a:ext cx="10515600" cy="4351338"/>
          </a:xfrm>
          <a:prstGeom prst="rect">
            <a:avLst/>
          </a:prstGeo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2024/5/27</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a:prstGeom prst="rect">
            <a:avLst/>
          </a:prstGeo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2024/5/27</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2024/5/27</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838200" y="1825625"/>
            <a:ext cx="10515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2024/5/27</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a:prstGeom prst="rect">
            <a:avLst/>
          </a:prstGeo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2024/5/27</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2024/5/27</a:t>
            </a:fld>
            <a:endParaRPr lang="zh-CN" altLang="en-US"/>
          </a:p>
        </p:txBody>
      </p:sp>
      <p:sp>
        <p:nvSpPr>
          <p:cNvPr id="3" name="页脚占位符 2"/>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2024/5/27</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a:prstGeom prst="rect">
            <a:avLst/>
          </a:prstGeo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2024/5/27</a:t>
            </a:fld>
            <a:endParaRPr lang="zh-CN" altLang="en-US"/>
          </a:p>
        </p:txBody>
      </p:sp>
      <p:sp>
        <p:nvSpPr>
          <p:cNvPr id="8" name="页脚占位符 7"/>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日期占位符 2"/>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2024/5/27</a:t>
            </a:fld>
            <a:endParaRPr lang="zh-CN" altLang="en-US"/>
          </a:p>
        </p:txBody>
      </p:sp>
      <p:sp>
        <p:nvSpPr>
          <p:cNvPr id="4" name="页脚占位符 3"/>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2024/5/27</a:t>
            </a:fld>
            <a:endParaRPr lang="zh-CN" altLang="en-US"/>
          </a:p>
        </p:txBody>
      </p:sp>
      <p:sp>
        <p:nvSpPr>
          <p:cNvPr id="3" name="页脚占位符 2"/>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2024/5/27</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2024/5/27</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838200" y="1825625"/>
            <a:ext cx="10515600" cy="4351338"/>
          </a:xfrm>
          <a:prstGeom prst="rect">
            <a:avLst/>
          </a:prstGeo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2024/5/27</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a:prstGeom prst="rect">
            <a:avLst/>
          </a:prstGeo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2024/5/27</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2024/5/27</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838200" y="1825625"/>
            <a:ext cx="10515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2024/5/27</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2024/5/27</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a:prstGeom prst="rect">
            <a:avLst/>
          </a:prstGeo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2024/5/27</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2024/5/27</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a:prstGeom prst="rect">
            <a:avLst/>
          </a:prstGeo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2024/5/27</a:t>
            </a:fld>
            <a:endParaRPr lang="zh-CN" altLang="en-US"/>
          </a:p>
        </p:txBody>
      </p:sp>
      <p:sp>
        <p:nvSpPr>
          <p:cNvPr id="8" name="页脚占位符 7"/>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日期占位符 2"/>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2024/5/27</a:t>
            </a:fld>
            <a:endParaRPr lang="zh-CN" altLang="en-US"/>
          </a:p>
        </p:txBody>
      </p:sp>
      <p:sp>
        <p:nvSpPr>
          <p:cNvPr id="4" name="页脚占位符 3"/>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2024/5/27</a:t>
            </a:fld>
            <a:endParaRPr lang="zh-CN" altLang="en-US"/>
          </a:p>
        </p:txBody>
      </p:sp>
      <p:sp>
        <p:nvSpPr>
          <p:cNvPr id="3" name="页脚占位符 2"/>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2024/5/27</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2024/5/27</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838200" y="1825625"/>
            <a:ext cx="10515600" cy="4351338"/>
          </a:xfrm>
          <a:prstGeom prst="rect">
            <a:avLst/>
          </a:prstGeo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2024/5/27</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a:prstGeom prst="rect">
            <a:avLst/>
          </a:prstGeo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2024/5/27</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2024/5/27</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2024/5/27</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838200" y="1825625"/>
            <a:ext cx="10515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2024/5/27</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a:prstGeom prst="rect">
            <a:avLst/>
          </a:prstGeo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2024/5/27</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2024/5/27</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a:prstGeom prst="rect">
            <a:avLst/>
          </a:prstGeo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2024/5/27</a:t>
            </a:fld>
            <a:endParaRPr lang="zh-CN" altLang="en-US"/>
          </a:p>
        </p:txBody>
      </p:sp>
      <p:sp>
        <p:nvSpPr>
          <p:cNvPr id="8" name="页脚占位符 7"/>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日期占位符 2"/>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2024/5/27</a:t>
            </a:fld>
            <a:endParaRPr lang="zh-CN" altLang="en-US"/>
          </a:p>
        </p:txBody>
      </p:sp>
      <p:sp>
        <p:nvSpPr>
          <p:cNvPr id="4" name="页脚占位符 3"/>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2024/5/27</a:t>
            </a:fld>
            <a:endParaRPr lang="zh-CN" altLang="en-US"/>
          </a:p>
        </p:txBody>
      </p:sp>
      <p:sp>
        <p:nvSpPr>
          <p:cNvPr id="3" name="页脚占位符 2"/>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2024/5/27</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2024/5/27</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838200" y="1825625"/>
            <a:ext cx="10515600" cy="4351338"/>
          </a:xfrm>
          <a:prstGeom prst="rect">
            <a:avLst/>
          </a:prstGeo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2024/5/27</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a:prstGeom prst="rect">
            <a:avLst/>
          </a:prstGeo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2024/5/27</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07.xml"/><Relationship Id="rId13" Type="http://schemas.openxmlformats.org/officeDocument/2006/relationships/image" Target="../media/image1.png"/><Relationship Id="rId3" Type="http://schemas.openxmlformats.org/officeDocument/2006/relationships/slideLayout" Target="../slideLayouts/slideLayout102.xml"/><Relationship Id="rId7" Type="http://schemas.openxmlformats.org/officeDocument/2006/relationships/slideLayout" Target="../slideLayouts/slideLayout106.xml"/><Relationship Id="rId12" Type="http://schemas.openxmlformats.org/officeDocument/2006/relationships/theme" Target="../theme/theme10.xml"/><Relationship Id="rId2" Type="http://schemas.openxmlformats.org/officeDocument/2006/relationships/slideLayout" Target="../slideLayouts/slideLayout101.xml"/><Relationship Id="rId1" Type="http://schemas.openxmlformats.org/officeDocument/2006/relationships/slideLayout" Target="../slideLayouts/slideLayout100.xml"/><Relationship Id="rId6" Type="http://schemas.openxmlformats.org/officeDocument/2006/relationships/slideLayout" Target="../slideLayouts/slideLayout105.xml"/><Relationship Id="rId11" Type="http://schemas.openxmlformats.org/officeDocument/2006/relationships/slideLayout" Target="../slideLayouts/slideLayout110.xml"/><Relationship Id="rId5" Type="http://schemas.openxmlformats.org/officeDocument/2006/relationships/slideLayout" Target="../slideLayouts/slideLayout104.xml"/><Relationship Id="rId10" Type="http://schemas.openxmlformats.org/officeDocument/2006/relationships/slideLayout" Target="../slideLayouts/slideLayout109.xml"/><Relationship Id="rId4" Type="http://schemas.openxmlformats.org/officeDocument/2006/relationships/slideLayout" Target="../slideLayouts/slideLayout103.xml"/><Relationship Id="rId9" Type="http://schemas.openxmlformats.org/officeDocument/2006/relationships/slideLayout" Target="../slideLayouts/slideLayout108.xml"/></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18.xml"/><Relationship Id="rId13" Type="http://schemas.openxmlformats.org/officeDocument/2006/relationships/image" Target="../media/image1.png"/><Relationship Id="rId3" Type="http://schemas.openxmlformats.org/officeDocument/2006/relationships/slideLayout" Target="../slideLayouts/slideLayout113.xml"/><Relationship Id="rId7" Type="http://schemas.openxmlformats.org/officeDocument/2006/relationships/slideLayout" Target="../slideLayouts/slideLayout117.xml"/><Relationship Id="rId12" Type="http://schemas.openxmlformats.org/officeDocument/2006/relationships/theme" Target="../theme/theme11.xml"/><Relationship Id="rId2" Type="http://schemas.openxmlformats.org/officeDocument/2006/relationships/slideLayout" Target="../slideLayouts/slideLayout112.xml"/><Relationship Id="rId1" Type="http://schemas.openxmlformats.org/officeDocument/2006/relationships/slideLayout" Target="../slideLayouts/slideLayout111.xml"/><Relationship Id="rId6" Type="http://schemas.openxmlformats.org/officeDocument/2006/relationships/slideLayout" Target="../slideLayouts/slideLayout116.xml"/><Relationship Id="rId11" Type="http://schemas.openxmlformats.org/officeDocument/2006/relationships/slideLayout" Target="../slideLayouts/slideLayout121.xml"/><Relationship Id="rId5" Type="http://schemas.openxmlformats.org/officeDocument/2006/relationships/slideLayout" Target="../slideLayouts/slideLayout115.xml"/><Relationship Id="rId10" Type="http://schemas.openxmlformats.org/officeDocument/2006/relationships/slideLayout" Target="../slideLayouts/slideLayout120.xml"/><Relationship Id="rId4" Type="http://schemas.openxmlformats.org/officeDocument/2006/relationships/slideLayout" Target="../slideLayouts/slideLayout114.xml"/><Relationship Id="rId9" Type="http://schemas.openxmlformats.org/officeDocument/2006/relationships/slideLayout" Target="../slideLayouts/slideLayout119.xml"/></Relationships>
</file>

<file path=ppt/slideMasters/_rels/slideMaster12.xml.rels><?xml version="1.0" encoding="UTF-8" standalone="yes"?>
<Relationships xmlns="http://schemas.openxmlformats.org/package/2006/relationships"><Relationship Id="rId8" Type="http://schemas.openxmlformats.org/officeDocument/2006/relationships/slideLayout" Target="../slideLayouts/slideLayout129.xml"/><Relationship Id="rId13" Type="http://schemas.openxmlformats.org/officeDocument/2006/relationships/image" Target="../media/image1.png"/><Relationship Id="rId3" Type="http://schemas.openxmlformats.org/officeDocument/2006/relationships/slideLayout" Target="../slideLayouts/slideLayout124.xml"/><Relationship Id="rId7" Type="http://schemas.openxmlformats.org/officeDocument/2006/relationships/slideLayout" Target="../slideLayouts/slideLayout128.xml"/><Relationship Id="rId12" Type="http://schemas.openxmlformats.org/officeDocument/2006/relationships/theme" Target="../theme/theme12.xml"/><Relationship Id="rId2" Type="http://schemas.openxmlformats.org/officeDocument/2006/relationships/slideLayout" Target="../slideLayouts/slideLayout123.xml"/><Relationship Id="rId1" Type="http://schemas.openxmlformats.org/officeDocument/2006/relationships/slideLayout" Target="../slideLayouts/slideLayout122.xml"/><Relationship Id="rId6" Type="http://schemas.openxmlformats.org/officeDocument/2006/relationships/slideLayout" Target="../slideLayouts/slideLayout127.xml"/><Relationship Id="rId11" Type="http://schemas.openxmlformats.org/officeDocument/2006/relationships/slideLayout" Target="../slideLayouts/slideLayout132.xml"/><Relationship Id="rId5" Type="http://schemas.openxmlformats.org/officeDocument/2006/relationships/slideLayout" Target="../slideLayouts/slideLayout126.xml"/><Relationship Id="rId10" Type="http://schemas.openxmlformats.org/officeDocument/2006/relationships/slideLayout" Target="../slideLayouts/slideLayout131.xml"/><Relationship Id="rId4" Type="http://schemas.openxmlformats.org/officeDocument/2006/relationships/slideLayout" Target="../slideLayouts/slideLayout125.xml"/><Relationship Id="rId9" Type="http://schemas.openxmlformats.org/officeDocument/2006/relationships/slideLayout" Target="../slideLayouts/slideLayout130.xml"/></Relationships>
</file>

<file path=ppt/slideMasters/_rels/slideMaster13.xml.rels><?xml version="1.0" encoding="UTF-8" standalone="yes"?>
<Relationships xmlns="http://schemas.openxmlformats.org/package/2006/relationships"><Relationship Id="rId8" Type="http://schemas.openxmlformats.org/officeDocument/2006/relationships/slideLayout" Target="../slideLayouts/slideLayout140.xml"/><Relationship Id="rId13" Type="http://schemas.openxmlformats.org/officeDocument/2006/relationships/image" Target="../media/image1.png"/><Relationship Id="rId3" Type="http://schemas.openxmlformats.org/officeDocument/2006/relationships/slideLayout" Target="../slideLayouts/slideLayout135.xml"/><Relationship Id="rId7" Type="http://schemas.openxmlformats.org/officeDocument/2006/relationships/slideLayout" Target="../slideLayouts/slideLayout139.xml"/><Relationship Id="rId12" Type="http://schemas.openxmlformats.org/officeDocument/2006/relationships/theme" Target="../theme/theme13.xml"/><Relationship Id="rId2" Type="http://schemas.openxmlformats.org/officeDocument/2006/relationships/slideLayout" Target="../slideLayouts/slideLayout134.xml"/><Relationship Id="rId1" Type="http://schemas.openxmlformats.org/officeDocument/2006/relationships/slideLayout" Target="../slideLayouts/slideLayout133.xml"/><Relationship Id="rId6" Type="http://schemas.openxmlformats.org/officeDocument/2006/relationships/slideLayout" Target="../slideLayouts/slideLayout138.xml"/><Relationship Id="rId11" Type="http://schemas.openxmlformats.org/officeDocument/2006/relationships/slideLayout" Target="../slideLayouts/slideLayout143.xml"/><Relationship Id="rId5" Type="http://schemas.openxmlformats.org/officeDocument/2006/relationships/slideLayout" Target="../slideLayouts/slideLayout137.xml"/><Relationship Id="rId10" Type="http://schemas.openxmlformats.org/officeDocument/2006/relationships/slideLayout" Target="../slideLayouts/slideLayout142.xml"/><Relationship Id="rId4" Type="http://schemas.openxmlformats.org/officeDocument/2006/relationships/slideLayout" Target="../slideLayouts/slideLayout136.xml"/><Relationship Id="rId9" Type="http://schemas.openxmlformats.org/officeDocument/2006/relationships/slideLayout" Target="../slideLayouts/slideLayout141.xml"/></Relationships>
</file>

<file path=ppt/slideMasters/_rels/slideMaster14.xml.rels><?xml version="1.0" encoding="UTF-8" standalone="yes"?>
<Relationships xmlns="http://schemas.openxmlformats.org/package/2006/relationships"><Relationship Id="rId8" Type="http://schemas.openxmlformats.org/officeDocument/2006/relationships/slideLayout" Target="../slideLayouts/slideLayout151.xml"/><Relationship Id="rId13" Type="http://schemas.openxmlformats.org/officeDocument/2006/relationships/image" Target="../media/image1.png"/><Relationship Id="rId3" Type="http://schemas.openxmlformats.org/officeDocument/2006/relationships/slideLayout" Target="../slideLayouts/slideLayout146.xml"/><Relationship Id="rId7" Type="http://schemas.openxmlformats.org/officeDocument/2006/relationships/slideLayout" Target="../slideLayouts/slideLayout150.xml"/><Relationship Id="rId12" Type="http://schemas.openxmlformats.org/officeDocument/2006/relationships/theme" Target="../theme/theme14.xml"/><Relationship Id="rId2" Type="http://schemas.openxmlformats.org/officeDocument/2006/relationships/slideLayout" Target="../slideLayouts/slideLayout145.xml"/><Relationship Id="rId1" Type="http://schemas.openxmlformats.org/officeDocument/2006/relationships/slideLayout" Target="../slideLayouts/slideLayout144.xml"/><Relationship Id="rId6" Type="http://schemas.openxmlformats.org/officeDocument/2006/relationships/slideLayout" Target="../slideLayouts/slideLayout149.xml"/><Relationship Id="rId11" Type="http://schemas.openxmlformats.org/officeDocument/2006/relationships/slideLayout" Target="../slideLayouts/slideLayout154.xml"/><Relationship Id="rId5" Type="http://schemas.openxmlformats.org/officeDocument/2006/relationships/slideLayout" Target="../slideLayouts/slideLayout148.xml"/><Relationship Id="rId10" Type="http://schemas.openxmlformats.org/officeDocument/2006/relationships/slideLayout" Target="../slideLayouts/slideLayout153.xml"/><Relationship Id="rId4" Type="http://schemas.openxmlformats.org/officeDocument/2006/relationships/slideLayout" Target="../slideLayouts/slideLayout147.xml"/><Relationship Id="rId9" Type="http://schemas.openxmlformats.org/officeDocument/2006/relationships/slideLayout" Target="../slideLayouts/slideLayout152.xml"/></Relationships>
</file>

<file path=ppt/slideMasters/_rels/slideMaster15.xml.rels><?xml version="1.0" encoding="UTF-8" standalone="yes"?>
<Relationships xmlns="http://schemas.openxmlformats.org/package/2006/relationships"><Relationship Id="rId8" Type="http://schemas.openxmlformats.org/officeDocument/2006/relationships/slideLayout" Target="../slideLayouts/slideLayout162.xml"/><Relationship Id="rId13" Type="http://schemas.openxmlformats.org/officeDocument/2006/relationships/image" Target="../media/image1.png"/><Relationship Id="rId3" Type="http://schemas.openxmlformats.org/officeDocument/2006/relationships/slideLayout" Target="../slideLayouts/slideLayout157.xml"/><Relationship Id="rId7" Type="http://schemas.openxmlformats.org/officeDocument/2006/relationships/slideLayout" Target="../slideLayouts/slideLayout161.xml"/><Relationship Id="rId12" Type="http://schemas.openxmlformats.org/officeDocument/2006/relationships/theme" Target="../theme/theme15.xml"/><Relationship Id="rId2" Type="http://schemas.openxmlformats.org/officeDocument/2006/relationships/slideLayout" Target="../slideLayouts/slideLayout156.xml"/><Relationship Id="rId1" Type="http://schemas.openxmlformats.org/officeDocument/2006/relationships/slideLayout" Target="../slideLayouts/slideLayout155.xml"/><Relationship Id="rId6" Type="http://schemas.openxmlformats.org/officeDocument/2006/relationships/slideLayout" Target="../slideLayouts/slideLayout160.xml"/><Relationship Id="rId11" Type="http://schemas.openxmlformats.org/officeDocument/2006/relationships/slideLayout" Target="../slideLayouts/slideLayout165.xml"/><Relationship Id="rId5" Type="http://schemas.openxmlformats.org/officeDocument/2006/relationships/slideLayout" Target="../slideLayouts/slideLayout159.xml"/><Relationship Id="rId10" Type="http://schemas.openxmlformats.org/officeDocument/2006/relationships/slideLayout" Target="../slideLayouts/slideLayout164.xml"/><Relationship Id="rId4" Type="http://schemas.openxmlformats.org/officeDocument/2006/relationships/slideLayout" Target="../slideLayouts/slideLayout158.xml"/><Relationship Id="rId9" Type="http://schemas.openxmlformats.org/officeDocument/2006/relationships/slideLayout" Target="../slideLayouts/slideLayout163.xml"/></Relationships>
</file>

<file path=ppt/slideMasters/_rels/slideMaster16.xml.rels><?xml version="1.0" encoding="UTF-8" standalone="yes"?>
<Relationships xmlns="http://schemas.openxmlformats.org/package/2006/relationships"><Relationship Id="rId8" Type="http://schemas.openxmlformats.org/officeDocument/2006/relationships/slideLayout" Target="../slideLayouts/slideLayout173.xml"/><Relationship Id="rId13" Type="http://schemas.openxmlformats.org/officeDocument/2006/relationships/image" Target="../media/image1.png"/><Relationship Id="rId3" Type="http://schemas.openxmlformats.org/officeDocument/2006/relationships/slideLayout" Target="../slideLayouts/slideLayout168.xml"/><Relationship Id="rId7" Type="http://schemas.openxmlformats.org/officeDocument/2006/relationships/slideLayout" Target="../slideLayouts/slideLayout172.xml"/><Relationship Id="rId12" Type="http://schemas.openxmlformats.org/officeDocument/2006/relationships/theme" Target="../theme/theme16.xml"/><Relationship Id="rId2" Type="http://schemas.openxmlformats.org/officeDocument/2006/relationships/slideLayout" Target="../slideLayouts/slideLayout167.xml"/><Relationship Id="rId1" Type="http://schemas.openxmlformats.org/officeDocument/2006/relationships/slideLayout" Target="../slideLayouts/slideLayout166.xml"/><Relationship Id="rId6" Type="http://schemas.openxmlformats.org/officeDocument/2006/relationships/slideLayout" Target="../slideLayouts/slideLayout171.xml"/><Relationship Id="rId11" Type="http://schemas.openxmlformats.org/officeDocument/2006/relationships/slideLayout" Target="../slideLayouts/slideLayout176.xml"/><Relationship Id="rId5" Type="http://schemas.openxmlformats.org/officeDocument/2006/relationships/slideLayout" Target="../slideLayouts/slideLayout170.xml"/><Relationship Id="rId10" Type="http://schemas.openxmlformats.org/officeDocument/2006/relationships/slideLayout" Target="../slideLayouts/slideLayout175.xml"/><Relationship Id="rId4" Type="http://schemas.openxmlformats.org/officeDocument/2006/relationships/slideLayout" Target="../slideLayouts/slideLayout169.xml"/><Relationship Id="rId9" Type="http://schemas.openxmlformats.org/officeDocument/2006/relationships/slideLayout" Target="../slideLayouts/slideLayout174.xml"/></Relationships>
</file>

<file path=ppt/slideMasters/_rels/slideMaster17.xml.rels><?xml version="1.0" encoding="UTF-8" standalone="yes"?>
<Relationships xmlns="http://schemas.openxmlformats.org/package/2006/relationships"><Relationship Id="rId8" Type="http://schemas.openxmlformats.org/officeDocument/2006/relationships/slideLayout" Target="../slideLayouts/slideLayout184.xml"/><Relationship Id="rId13" Type="http://schemas.openxmlformats.org/officeDocument/2006/relationships/image" Target="../media/image1.png"/><Relationship Id="rId3" Type="http://schemas.openxmlformats.org/officeDocument/2006/relationships/slideLayout" Target="../slideLayouts/slideLayout179.xml"/><Relationship Id="rId7" Type="http://schemas.openxmlformats.org/officeDocument/2006/relationships/slideLayout" Target="../slideLayouts/slideLayout183.xml"/><Relationship Id="rId12" Type="http://schemas.openxmlformats.org/officeDocument/2006/relationships/theme" Target="../theme/theme17.xml"/><Relationship Id="rId2" Type="http://schemas.openxmlformats.org/officeDocument/2006/relationships/slideLayout" Target="../slideLayouts/slideLayout178.xml"/><Relationship Id="rId1" Type="http://schemas.openxmlformats.org/officeDocument/2006/relationships/slideLayout" Target="../slideLayouts/slideLayout177.xml"/><Relationship Id="rId6" Type="http://schemas.openxmlformats.org/officeDocument/2006/relationships/slideLayout" Target="../slideLayouts/slideLayout182.xml"/><Relationship Id="rId11" Type="http://schemas.openxmlformats.org/officeDocument/2006/relationships/slideLayout" Target="../slideLayouts/slideLayout187.xml"/><Relationship Id="rId5" Type="http://schemas.openxmlformats.org/officeDocument/2006/relationships/slideLayout" Target="../slideLayouts/slideLayout181.xml"/><Relationship Id="rId10" Type="http://schemas.openxmlformats.org/officeDocument/2006/relationships/slideLayout" Target="../slideLayouts/slideLayout186.xml"/><Relationship Id="rId4" Type="http://schemas.openxmlformats.org/officeDocument/2006/relationships/slideLayout" Target="../slideLayouts/slideLayout180.xml"/><Relationship Id="rId9" Type="http://schemas.openxmlformats.org/officeDocument/2006/relationships/slideLayout" Target="../slideLayouts/slideLayout185.xml"/></Relationships>
</file>

<file path=ppt/slideMasters/_rels/slideMaster18.xml.rels><?xml version="1.0" encoding="UTF-8" standalone="yes"?>
<Relationships xmlns="http://schemas.openxmlformats.org/package/2006/relationships"><Relationship Id="rId8" Type="http://schemas.openxmlformats.org/officeDocument/2006/relationships/slideLayout" Target="../slideLayouts/slideLayout195.xml"/><Relationship Id="rId13" Type="http://schemas.openxmlformats.org/officeDocument/2006/relationships/image" Target="../media/image1.png"/><Relationship Id="rId3" Type="http://schemas.openxmlformats.org/officeDocument/2006/relationships/slideLayout" Target="../slideLayouts/slideLayout190.xml"/><Relationship Id="rId7" Type="http://schemas.openxmlformats.org/officeDocument/2006/relationships/slideLayout" Target="../slideLayouts/slideLayout194.xml"/><Relationship Id="rId12" Type="http://schemas.openxmlformats.org/officeDocument/2006/relationships/theme" Target="../theme/theme18.xml"/><Relationship Id="rId2" Type="http://schemas.openxmlformats.org/officeDocument/2006/relationships/slideLayout" Target="../slideLayouts/slideLayout189.xml"/><Relationship Id="rId1" Type="http://schemas.openxmlformats.org/officeDocument/2006/relationships/slideLayout" Target="../slideLayouts/slideLayout188.xml"/><Relationship Id="rId6" Type="http://schemas.openxmlformats.org/officeDocument/2006/relationships/slideLayout" Target="../slideLayouts/slideLayout193.xml"/><Relationship Id="rId11" Type="http://schemas.openxmlformats.org/officeDocument/2006/relationships/slideLayout" Target="../slideLayouts/slideLayout198.xml"/><Relationship Id="rId5" Type="http://schemas.openxmlformats.org/officeDocument/2006/relationships/slideLayout" Target="../slideLayouts/slideLayout192.xml"/><Relationship Id="rId10" Type="http://schemas.openxmlformats.org/officeDocument/2006/relationships/slideLayout" Target="../slideLayouts/slideLayout197.xml"/><Relationship Id="rId4" Type="http://schemas.openxmlformats.org/officeDocument/2006/relationships/slideLayout" Target="../slideLayouts/slideLayout191.xml"/><Relationship Id="rId9" Type="http://schemas.openxmlformats.org/officeDocument/2006/relationships/slideLayout" Target="../slideLayouts/slideLayout196.xml"/></Relationships>
</file>

<file path=ppt/slideMasters/_rels/slideMaster19.xml.rels><?xml version="1.0" encoding="UTF-8" standalone="yes"?>
<Relationships xmlns="http://schemas.openxmlformats.org/package/2006/relationships"><Relationship Id="rId8" Type="http://schemas.openxmlformats.org/officeDocument/2006/relationships/slideLayout" Target="../slideLayouts/slideLayout206.xml"/><Relationship Id="rId13" Type="http://schemas.openxmlformats.org/officeDocument/2006/relationships/image" Target="../media/image1.png"/><Relationship Id="rId3" Type="http://schemas.openxmlformats.org/officeDocument/2006/relationships/slideLayout" Target="../slideLayouts/slideLayout201.xml"/><Relationship Id="rId7" Type="http://schemas.openxmlformats.org/officeDocument/2006/relationships/slideLayout" Target="../slideLayouts/slideLayout205.xml"/><Relationship Id="rId12" Type="http://schemas.openxmlformats.org/officeDocument/2006/relationships/theme" Target="../theme/theme19.xml"/><Relationship Id="rId2" Type="http://schemas.openxmlformats.org/officeDocument/2006/relationships/slideLayout" Target="../slideLayouts/slideLayout200.xml"/><Relationship Id="rId1" Type="http://schemas.openxmlformats.org/officeDocument/2006/relationships/slideLayout" Target="../slideLayouts/slideLayout199.xml"/><Relationship Id="rId6" Type="http://schemas.openxmlformats.org/officeDocument/2006/relationships/slideLayout" Target="../slideLayouts/slideLayout204.xml"/><Relationship Id="rId11" Type="http://schemas.openxmlformats.org/officeDocument/2006/relationships/slideLayout" Target="../slideLayouts/slideLayout209.xml"/><Relationship Id="rId5" Type="http://schemas.openxmlformats.org/officeDocument/2006/relationships/slideLayout" Target="../slideLayouts/slideLayout203.xml"/><Relationship Id="rId10" Type="http://schemas.openxmlformats.org/officeDocument/2006/relationships/slideLayout" Target="../slideLayouts/slideLayout208.xml"/><Relationship Id="rId4" Type="http://schemas.openxmlformats.org/officeDocument/2006/relationships/slideLayout" Target="../slideLayouts/slideLayout202.xml"/><Relationship Id="rId9" Type="http://schemas.openxmlformats.org/officeDocument/2006/relationships/slideLayout" Target="../slideLayouts/slideLayout207.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20.xml.rels><?xml version="1.0" encoding="UTF-8" standalone="yes"?>
<Relationships xmlns="http://schemas.openxmlformats.org/package/2006/relationships"><Relationship Id="rId8" Type="http://schemas.openxmlformats.org/officeDocument/2006/relationships/slideLayout" Target="../slideLayouts/slideLayout217.xml"/><Relationship Id="rId13" Type="http://schemas.openxmlformats.org/officeDocument/2006/relationships/image" Target="../media/image1.png"/><Relationship Id="rId3" Type="http://schemas.openxmlformats.org/officeDocument/2006/relationships/slideLayout" Target="../slideLayouts/slideLayout212.xml"/><Relationship Id="rId7" Type="http://schemas.openxmlformats.org/officeDocument/2006/relationships/slideLayout" Target="../slideLayouts/slideLayout216.xml"/><Relationship Id="rId12" Type="http://schemas.openxmlformats.org/officeDocument/2006/relationships/theme" Target="../theme/theme20.xml"/><Relationship Id="rId2" Type="http://schemas.openxmlformats.org/officeDocument/2006/relationships/slideLayout" Target="../slideLayouts/slideLayout211.xml"/><Relationship Id="rId1" Type="http://schemas.openxmlformats.org/officeDocument/2006/relationships/slideLayout" Target="../slideLayouts/slideLayout210.xml"/><Relationship Id="rId6" Type="http://schemas.openxmlformats.org/officeDocument/2006/relationships/slideLayout" Target="../slideLayouts/slideLayout215.xml"/><Relationship Id="rId11" Type="http://schemas.openxmlformats.org/officeDocument/2006/relationships/slideLayout" Target="../slideLayouts/slideLayout220.xml"/><Relationship Id="rId5" Type="http://schemas.openxmlformats.org/officeDocument/2006/relationships/slideLayout" Target="../slideLayouts/slideLayout214.xml"/><Relationship Id="rId10" Type="http://schemas.openxmlformats.org/officeDocument/2006/relationships/slideLayout" Target="../slideLayouts/slideLayout219.xml"/><Relationship Id="rId4" Type="http://schemas.openxmlformats.org/officeDocument/2006/relationships/slideLayout" Target="../slideLayouts/slideLayout213.xml"/><Relationship Id="rId9" Type="http://schemas.openxmlformats.org/officeDocument/2006/relationships/slideLayout" Target="../slideLayouts/slideLayout218.xml"/></Relationships>
</file>

<file path=ppt/slideMasters/_rels/slideMaster21.xml.rels><?xml version="1.0" encoding="UTF-8" standalone="yes"?>
<Relationships xmlns="http://schemas.openxmlformats.org/package/2006/relationships"><Relationship Id="rId8" Type="http://schemas.openxmlformats.org/officeDocument/2006/relationships/slideLayout" Target="../slideLayouts/slideLayout228.xml"/><Relationship Id="rId13" Type="http://schemas.openxmlformats.org/officeDocument/2006/relationships/image" Target="../media/image1.png"/><Relationship Id="rId3" Type="http://schemas.openxmlformats.org/officeDocument/2006/relationships/slideLayout" Target="../slideLayouts/slideLayout223.xml"/><Relationship Id="rId7" Type="http://schemas.openxmlformats.org/officeDocument/2006/relationships/slideLayout" Target="../slideLayouts/slideLayout227.xml"/><Relationship Id="rId12" Type="http://schemas.openxmlformats.org/officeDocument/2006/relationships/theme" Target="../theme/theme21.xml"/><Relationship Id="rId2" Type="http://schemas.openxmlformats.org/officeDocument/2006/relationships/slideLayout" Target="../slideLayouts/slideLayout222.xml"/><Relationship Id="rId1" Type="http://schemas.openxmlformats.org/officeDocument/2006/relationships/slideLayout" Target="../slideLayouts/slideLayout221.xml"/><Relationship Id="rId6" Type="http://schemas.openxmlformats.org/officeDocument/2006/relationships/slideLayout" Target="../slideLayouts/slideLayout226.xml"/><Relationship Id="rId11" Type="http://schemas.openxmlformats.org/officeDocument/2006/relationships/slideLayout" Target="../slideLayouts/slideLayout231.xml"/><Relationship Id="rId5" Type="http://schemas.openxmlformats.org/officeDocument/2006/relationships/slideLayout" Target="../slideLayouts/slideLayout225.xml"/><Relationship Id="rId10" Type="http://schemas.openxmlformats.org/officeDocument/2006/relationships/slideLayout" Target="../slideLayouts/slideLayout230.xml"/><Relationship Id="rId4" Type="http://schemas.openxmlformats.org/officeDocument/2006/relationships/slideLayout" Target="../slideLayouts/slideLayout224.xml"/><Relationship Id="rId9" Type="http://schemas.openxmlformats.org/officeDocument/2006/relationships/slideLayout" Target="../slideLayouts/slideLayout229.xml"/></Relationships>
</file>

<file path=ppt/slideMasters/_rels/slideMaster22.xml.rels><?xml version="1.0" encoding="UTF-8" standalone="yes"?>
<Relationships xmlns="http://schemas.openxmlformats.org/package/2006/relationships"><Relationship Id="rId8" Type="http://schemas.openxmlformats.org/officeDocument/2006/relationships/slideLayout" Target="../slideLayouts/slideLayout239.xml"/><Relationship Id="rId13" Type="http://schemas.openxmlformats.org/officeDocument/2006/relationships/image" Target="../media/image1.png"/><Relationship Id="rId3" Type="http://schemas.openxmlformats.org/officeDocument/2006/relationships/slideLayout" Target="../slideLayouts/slideLayout234.xml"/><Relationship Id="rId7" Type="http://schemas.openxmlformats.org/officeDocument/2006/relationships/slideLayout" Target="../slideLayouts/slideLayout238.xml"/><Relationship Id="rId12" Type="http://schemas.openxmlformats.org/officeDocument/2006/relationships/theme" Target="../theme/theme22.xml"/><Relationship Id="rId2" Type="http://schemas.openxmlformats.org/officeDocument/2006/relationships/slideLayout" Target="../slideLayouts/slideLayout233.xml"/><Relationship Id="rId1" Type="http://schemas.openxmlformats.org/officeDocument/2006/relationships/slideLayout" Target="../slideLayouts/slideLayout232.xml"/><Relationship Id="rId6" Type="http://schemas.openxmlformats.org/officeDocument/2006/relationships/slideLayout" Target="../slideLayouts/slideLayout237.xml"/><Relationship Id="rId11" Type="http://schemas.openxmlformats.org/officeDocument/2006/relationships/slideLayout" Target="../slideLayouts/slideLayout242.xml"/><Relationship Id="rId5" Type="http://schemas.openxmlformats.org/officeDocument/2006/relationships/slideLayout" Target="../slideLayouts/slideLayout236.xml"/><Relationship Id="rId10" Type="http://schemas.openxmlformats.org/officeDocument/2006/relationships/slideLayout" Target="../slideLayouts/slideLayout241.xml"/><Relationship Id="rId4" Type="http://schemas.openxmlformats.org/officeDocument/2006/relationships/slideLayout" Target="../slideLayouts/slideLayout235.xml"/><Relationship Id="rId9" Type="http://schemas.openxmlformats.org/officeDocument/2006/relationships/slideLayout" Target="../slideLayouts/slideLayout240.xml"/></Relationships>
</file>

<file path=ppt/slideMasters/_rels/slideMaster23.xml.rels><?xml version="1.0" encoding="UTF-8" standalone="yes"?>
<Relationships xmlns="http://schemas.openxmlformats.org/package/2006/relationships"><Relationship Id="rId8" Type="http://schemas.openxmlformats.org/officeDocument/2006/relationships/slideLayout" Target="../slideLayouts/slideLayout250.xml"/><Relationship Id="rId13" Type="http://schemas.openxmlformats.org/officeDocument/2006/relationships/image" Target="../media/image1.png"/><Relationship Id="rId3" Type="http://schemas.openxmlformats.org/officeDocument/2006/relationships/slideLayout" Target="../slideLayouts/slideLayout245.xml"/><Relationship Id="rId7" Type="http://schemas.openxmlformats.org/officeDocument/2006/relationships/slideLayout" Target="../slideLayouts/slideLayout249.xml"/><Relationship Id="rId12" Type="http://schemas.openxmlformats.org/officeDocument/2006/relationships/theme" Target="../theme/theme23.xml"/><Relationship Id="rId2" Type="http://schemas.openxmlformats.org/officeDocument/2006/relationships/slideLayout" Target="../slideLayouts/slideLayout244.xml"/><Relationship Id="rId1" Type="http://schemas.openxmlformats.org/officeDocument/2006/relationships/slideLayout" Target="../slideLayouts/slideLayout243.xml"/><Relationship Id="rId6" Type="http://schemas.openxmlformats.org/officeDocument/2006/relationships/slideLayout" Target="../slideLayouts/slideLayout248.xml"/><Relationship Id="rId11" Type="http://schemas.openxmlformats.org/officeDocument/2006/relationships/slideLayout" Target="../slideLayouts/slideLayout253.xml"/><Relationship Id="rId5" Type="http://schemas.openxmlformats.org/officeDocument/2006/relationships/slideLayout" Target="../slideLayouts/slideLayout247.xml"/><Relationship Id="rId10" Type="http://schemas.openxmlformats.org/officeDocument/2006/relationships/slideLayout" Target="../slideLayouts/slideLayout252.xml"/><Relationship Id="rId4" Type="http://schemas.openxmlformats.org/officeDocument/2006/relationships/slideLayout" Target="../slideLayouts/slideLayout246.xml"/><Relationship Id="rId9" Type="http://schemas.openxmlformats.org/officeDocument/2006/relationships/slideLayout" Target="../slideLayouts/slideLayout251.xml"/></Relationships>
</file>

<file path=ppt/slideMasters/_rels/slideMaster24.xml.rels><?xml version="1.0" encoding="UTF-8" standalone="yes"?>
<Relationships xmlns="http://schemas.openxmlformats.org/package/2006/relationships"><Relationship Id="rId8" Type="http://schemas.openxmlformats.org/officeDocument/2006/relationships/slideLayout" Target="../slideLayouts/slideLayout261.xml"/><Relationship Id="rId13" Type="http://schemas.openxmlformats.org/officeDocument/2006/relationships/image" Target="../media/image1.png"/><Relationship Id="rId3" Type="http://schemas.openxmlformats.org/officeDocument/2006/relationships/slideLayout" Target="../slideLayouts/slideLayout256.xml"/><Relationship Id="rId7" Type="http://schemas.openxmlformats.org/officeDocument/2006/relationships/slideLayout" Target="../slideLayouts/slideLayout260.xml"/><Relationship Id="rId12" Type="http://schemas.openxmlformats.org/officeDocument/2006/relationships/theme" Target="../theme/theme24.xml"/><Relationship Id="rId2" Type="http://schemas.openxmlformats.org/officeDocument/2006/relationships/slideLayout" Target="../slideLayouts/slideLayout255.xml"/><Relationship Id="rId1" Type="http://schemas.openxmlformats.org/officeDocument/2006/relationships/slideLayout" Target="../slideLayouts/slideLayout254.xml"/><Relationship Id="rId6" Type="http://schemas.openxmlformats.org/officeDocument/2006/relationships/slideLayout" Target="../slideLayouts/slideLayout259.xml"/><Relationship Id="rId11" Type="http://schemas.openxmlformats.org/officeDocument/2006/relationships/slideLayout" Target="../slideLayouts/slideLayout264.xml"/><Relationship Id="rId5" Type="http://schemas.openxmlformats.org/officeDocument/2006/relationships/slideLayout" Target="../slideLayouts/slideLayout258.xml"/><Relationship Id="rId10" Type="http://schemas.openxmlformats.org/officeDocument/2006/relationships/slideLayout" Target="../slideLayouts/slideLayout263.xml"/><Relationship Id="rId4" Type="http://schemas.openxmlformats.org/officeDocument/2006/relationships/slideLayout" Target="../slideLayouts/slideLayout257.xml"/><Relationship Id="rId9" Type="http://schemas.openxmlformats.org/officeDocument/2006/relationships/slideLayout" Target="../slideLayouts/slideLayout262.xml"/></Relationships>
</file>

<file path=ppt/slideMasters/_rels/slideMaster25.xml.rels><?xml version="1.0" encoding="UTF-8" standalone="yes"?>
<Relationships xmlns="http://schemas.openxmlformats.org/package/2006/relationships"><Relationship Id="rId8" Type="http://schemas.openxmlformats.org/officeDocument/2006/relationships/slideLayout" Target="../slideLayouts/slideLayout272.xml"/><Relationship Id="rId13" Type="http://schemas.openxmlformats.org/officeDocument/2006/relationships/image" Target="../media/image1.png"/><Relationship Id="rId3" Type="http://schemas.openxmlformats.org/officeDocument/2006/relationships/slideLayout" Target="../slideLayouts/slideLayout267.xml"/><Relationship Id="rId7" Type="http://schemas.openxmlformats.org/officeDocument/2006/relationships/slideLayout" Target="../slideLayouts/slideLayout271.xml"/><Relationship Id="rId12" Type="http://schemas.openxmlformats.org/officeDocument/2006/relationships/theme" Target="../theme/theme25.xml"/><Relationship Id="rId2" Type="http://schemas.openxmlformats.org/officeDocument/2006/relationships/slideLayout" Target="../slideLayouts/slideLayout266.xml"/><Relationship Id="rId1" Type="http://schemas.openxmlformats.org/officeDocument/2006/relationships/slideLayout" Target="../slideLayouts/slideLayout265.xml"/><Relationship Id="rId6" Type="http://schemas.openxmlformats.org/officeDocument/2006/relationships/slideLayout" Target="../slideLayouts/slideLayout270.xml"/><Relationship Id="rId11" Type="http://schemas.openxmlformats.org/officeDocument/2006/relationships/slideLayout" Target="../slideLayouts/slideLayout275.xml"/><Relationship Id="rId5" Type="http://schemas.openxmlformats.org/officeDocument/2006/relationships/slideLayout" Target="../slideLayouts/slideLayout269.xml"/><Relationship Id="rId10" Type="http://schemas.openxmlformats.org/officeDocument/2006/relationships/slideLayout" Target="../slideLayouts/slideLayout274.xml"/><Relationship Id="rId4" Type="http://schemas.openxmlformats.org/officeDocument/2006/relationships/slideLayout" Target="../slideLayouts/slideLayout268.xml"/><Relationship Id="rId9" Type="http://schemas.openxmlformats.org/officeDocument/2006/relationships/slideLayout" Target="../slideLayouts/slideLayout273.xml"/></Relationships>
</file>

<file path=ppt/slideMasters/_rels/slideMaster26.xml.rels><?xml version="1.0" encoding="UTF-8" standalone="yes"?>
<Relationships xmlns="http://schemas.openxmlformats.org/package/2006/relationships"><Relationship Id="rId8" Type="http://schemas.openxmlformats.org/officeDocument/2006/relationships/slideLayout" Target="../slideLayouts/slideLayout283.xml"/><Relationship Id="rId13" Type="http://schemas.openxmlformats.org/officeDocument/2006/relationships/image" Target="../media/image1.png"/><Relationship Id="rId3" Type="http://schemas.openxmlformats.org/officeDocument/2006/relationships/slideLayout" Target="../slideLayouts/slideLayout278.xml"/><Relationship Id="rId7" Type="http://schemas.openxmlformats.org/officeDocument/2006/relationships/slideLayout" Target="../slideLayouts/slideLayout282.xml"/><Relationship Id="rId12" Type="http://schemas.openxmlformats.org/officeDocument/2006/relationships/theme" Target="../theme/theme26.xml"/><Relationship Id="rId2" Type="http://schemas.openxmlformats.org/officeDocument/2006/relationships/slideLayout" Target="../slideLayouts/slideLayout277.xml"/><Relationship Id="rId1" Type="http://schemas.openxmlformats.org/officeDocument/2006/relationships/slideLayout" Target="../slideLayouts/slideLayout276.xml"/><Relationship Id="rId6" Type="http://schemas.openxmlformats.org/officeDocument/2006/relationships/slideLayout" Target="../slideLayouts/slideLayout281.xml"/><Relationship Id="rId11" Type="http://schemas.openxmlformats.org/officeDocument/2006/relationships/slideLayout" Target="../slideLayouts/slideLayout286.xml"/><Relationship Id="rId5" Type="http://schemas.openxmlformats.org/officeDocument/2006/relationships/slideLayout" Target="../slideLayouts/slideLayout280.xml"/><Relationship Id="rId10" Type="http://schemas.openxmlformats.org/officeDocument/2006/relationships/slideLayout" Target="../slideLayouts/slideLayout285.xml"/><Relationship Id="rId4" Type="http://schemas.openxmlformats.org/officeDocument/2006/relationships/slideLayout" Target="../slideLayouts/slideLayout279.xml"/><Relationship Id="rId9" Type="http://schemas.openxmlformats.org/officeDocument/2006/relationships/slideLayout" Target="../slideLayouts/slideLayout284.xml"/></Relationships>
</file>

<file path=ppt/slideMasters/_rels/slideMaster27.xml.rels><?xml version="1.0" encoding="UTF-8" standalone="yes"?>
<Relationships xmlns="http://schemas.openxmlformats.org/package/2006/relationships"><Relationship Id="rId8" Type="http://schemas.openxmlformats.org/officeDocument/2006/relationships/slideLayout" Target="../slideLayouts/slideLayout294.xml"/><Relationship Id="rId13" Type="http://schemas.openxmlformats.org/officeDocument/2006/relationships/image" Target="../media/image1.png"/><Relationship Id="rId3" Type="http://schemas.openxmlformats.org/officeDocument/2006/relationships/slideLayout" Target="../slideLayouts/slideLayout289.xml"/><Relationship Id="rId7" Type="http://schemas.openxmlformats.org/officeDocument/2006/relationships/slideLayout" Target="../slideLayouts/slideLayout293.xml"/><Relationship Id="rId12" Type="http://schemas.openxmlformats.org/officeDocument/2006/relationships/theme" Target="../theme/theme27.xml"/><Relationship Id="rId2" Type="http://schemas.openxmlformats.org/officeDocument/2006/relationships/slideLayout" Target="../slideLayouts/slideLayout288.xml"/><Relationship Id="rId1" Type="http://schemas.openxmlformats.org/officeDocument/2006/relationships/slideLayout" Target="../slideLayouts/slideLayout287.xml"/><Relationship Id="rId6" Type="http://schemas.openxmlformats.org/officeDocument/2006/relationships/slideLayout" Target="../slideLayouts/slideLayout292.xml"/><Relationship Id="rId11" Type="http://schemas.openxmlformats.org/officeDocument/2006/relationships/slideLayout" Target="../slideLayouts/slideLayout297.xml"/><Relationship Id="rId5" Type="http://schemas.openxmlformats.org/officeDocument/2006/relationships/slideLayout" Target="../slideLayouts/slideLayout291.xml"/><Relationship Id="rId10" Type="http://schemas.openxmlformats.org/officeDocument/2006/relationships/slideLayout" Target="../slideLayouts/slideLayout296.xml"/><Relationship Id="rId4" Type="http://schemas.openxmlformats.org/officeDocument/2006/relationships/slideLayout" Target="../slideLayouts/slideLayout290.xml"/><Relationship Id="rId9" Type="http://schemas.openxmlformats.org/officeDocument/2006/relationships/slideLayout" Target="../slideLayouts/slideLayout295.xml"/></Relationships>
</file>

<file path=ppt/slideMasters/_rels/slideMaster28.xml.rels><?xml version="1.0" encoding="UTF-8" standalone="yes"?>
<Relationships xmlns="http://schemas.openxmlformats.org/package/2006/relationships"><Relationship Id="rId8" Type="http://schemas.openxmlformats.org/officeDocument/2006/relationships/slideLayout" Target="../slideLayouts/slideLayout305.xml"/><Relationship Id="rId13" Type="http://schemas.openxmlformats.org/officeDocument/2006/relationships/image" Target="../media/image1.png"/><Relationship Id="rId3" Type="http://schemas.openxmlformats.org/officeDocument/2006/relationships/slideLayout" Target="../slideLayouts/slideLayout300.xml"/><Relationship Id="rId7" Type="http://schemas.openxmlformats.org/officeDocument/2006/relationships/slideLayout" Target="../slideLayouts/slideLayout304.xml"/><Relationship Id="rId12" Type="http://schemas.openxmlformats.org/officeDocument/2006/relationships/theme" Target="../theme/theme28.xml"/><Relationship Id="rId2" Type="http://schemas.openxmlformats.org/officeDocument/2006/relationships/slideLayout" Target="../slideLayouts/slideLayout299.xml"/><Relationship Id="rId1" Type="http://schemas.openxmlformats.org/officeDocument/2006/relationships/slideLayout" Target="../slideLayouts/slideLayout298.xml"/><Relationship Id="rId6" Type="http://schemas.openxmlformats.org/officeDocument/2006/relationships/slideLayout" Target="../slideLayouts/slideLayout303.xml"/><Relationship Id="rId11" Type="http://schemas.openxmlformats.org/officeDocument/2006/relationships/slideLayout" Target="../slideLayouts/slideLayout308.xml"/><Relationship Id="rId5" Type="http://schemas.openxmlformats.org/officeDocument/2006/relationships/slideLayout" Target="../slideLayouts/slideLayout302.xml"/><Relationship Id="rId10" Type="http://schemas.openxmlformats.org/officeDocument/2006/relationships/slideLayout" Target="../slideLayouts/slideLayout307.xml"/><Relationship Id="rId4" Type="http://schemas.openxmlformats.org/officeDocument/2006/relationships/slideLayout" Target="../slideLayouts/slideLayout301.xml"/><Relationship Id="rId9" Type="http://schemas.openxmlformats.org/officeDocument/2006/relationships/slideLayout" Target="../slideLayouts/slideLayout306.xml"/></Relationships>
</file>

<file path=ppt/slideMasters/_rels/slideMaster29.xml.rels><?xml version="1.0" encoding="UTF-8" standalone="yes"?>
<Relationships xmlns="http://schemas.openxmlformats.org/package/2006/relationships"><Relationship Id="rId8" Type="http://schemas.openxmlformats.org/officeDocument/2006/relationships/slideLayout" Target="../slideLayouts/slideLayout316.xml"/><Relationship Id="rId13" Type="http://schemas.openxmlformats.org/officeDocument/2006/relationships/image" Target="../media/image1.png"/><Relationship Id="rId3" Type="http://schemas.openxmlformats.org/officeDocument/2006/relationships/slideLayout" Target="../slideLayouts/slideLayout311.xml"/><Relationship Id="rId7" Type="http://schemas.openxmlformats.org/officeDocument/2006/relationships/slideLayout" Target="../slideLayouts/slideLayout315.xml"/><Relationship Id="rId12" Type="http://schemas.openxmlformats.org/officeDocument/2006/relationships/theme" Target="../theme/theme29.xml"/><Relationship Id="rId2" Type="http://schemas.openxmlformats.org/officeDocument/2006/relationships/slideLayout" Target="../slideLayouts/slideLayout310.xml"/><Relationship Id="rId1" Type="http://schemas.openxmlformats.org/officeDocument/2006/relationships/slideLayout" Target="../slideLayouts/slideLayout309.xml"/><Relationship Id="rId6" Type="http://schemas.openxmlformats.org/officeDocument/2006/relationships/slideLayout" Target="../slideLayouts/slideLayout314.xml"/><Relationship Id="rId11" Type="http://schemas.openxmlformats.org/officeDocument/2006/relationships/slideLayout" Target="../slideLayouts/slideLayout319.xml"/><Relationship Id="rId5" Type="http://schemas.openxmlformats.org/officeDocument/2006/relationships/slideLayout" Target="../slideLayouts/slideLayout313.xml"/><Relationship Id="rId10" Type="http://schemas.openxmlformats.org/officeDocument/2006/relationships/slideLayout" Target="../slideLayouts/slideLayout318.xml"/><Relationship Id="rId4" Type="http://schemas.openxmlformats.org/officeDocument/2006/relationships/slideLayout" Target="../slideLayouts/slideLayout312.xml"/><Relationship Id="rId9" Type="http://schemas.openxmlformats.org/officeDocument/2006/relationships/slideLayout" Target="../slideLayouts/slideLayout317.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1.pn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30.xml.rels><?xml version="1.0" encoding="UTF-8" standalone="yes"?>
<Relationships xmlns="http://schemas.openxmlformats.org/package/2006/relationships"><Relationship Id="rId8" Type="http://schemas.openxmlformats.org/officeDocument/2006/relationships/slideLayout" Target="../slideLayouts/slideLayout327.xml"/><Relationship Id="rId13" Type="http://schemas.openxmlformats.org/officeDocument/2006/relationships/image" Target="../media/image1.png"/><Relationship Id="rId3" Type="http://schemas.openxmlformats.org/officeDocument/2006/relationships/slideLayout" Target="../slideLayouts/slideLayout322.xml"/><Relationship Id="rId7" Type="http://schemas.openxmlformats.org/officeDocument/2006/relationships/slideLayout" Target="../slideLayouts/slideLayout326.xml"/><Relationship Id="rId12" Type="http://schemas.openxmlformats.org/officeDocument/2006/relationships/theme" Target="../theme/theme30.xml"/><Relationship Id="rId2" Type="http://schemas.openxmlformats.org/officeDocument/2006/relationships/slideLayout" Target="../slideLayouts/slideLayout321.xml"/><Relationship Id="rId1" Type="http://schemas.openxmlformats.org/officeDocument/2006/relationships/slideLayout" Target="../slideLayouts/slideLayout320.xml"/><Relationship Id="rId6" Type="http://schemas.openxmlformats.org/officeDocument/2006/relationships/slideLayout" Target="../slideLayouts/slideLayout325.xml"/><Relationship Id="rId11" Type="http://schemas.openxmlformats.org/officeDocument/2006/relationships/slideLayout" Target="../slideLayouts/slideLayout330.xml"/><Relationship Id="rId5" Type="http://schemas.openxmlformats.org/officeDocument/2006/relationships/slideLayout" Target="../slideLayouts/slideLayout324.xml"/><Relationship Id="rId10" Type="http://schemas.openxmlformats.org/officeDocument/2006/relationships/slideLayout" Target="../slideLayouts/slideLayout329.xml"/><Relationship Id="rId4" Type="http://schemas.openxmlformats.org/officeDocument/2006/relationships/slideLayout" Target="../slideLayouts/slideLayout323.xml"/><Relationship Id="rId9" Type="http://schemas.openxmlformats.org/officeDocument/2006/relationships/slideLayout" Target="../slideLayouts/slideLayout328.xml"/></Relationships>
</file>

<file path=ppt/slideMasters/_rels/slideMaster31.xml.rels><?xml version="1.0" encoding="UTF-8" standalone="yes"?>
<Relationships xmlns="http://schemas.openxmlformats.org/package/2006/relationships"><Relationship Id="rId8" Type="http://schemas.openxmlformats.org/officeDocument/2006/relationships/slideLayout" Target="../slideLayouts/slideLayout338.xml"/><Relationship Id="rId13" Type="http://schemas.openxmlformats.org/officeDocument/2006/relationships/image" Target="../media/image1.png"/><Relationship Id="rId3" Type="http://schemas.openxmlformats.org/officeDocument/2006/relationships/slideLayout" Target="../slideLayouts/slideLayout333.xml"/><Relationship Id="rId7" Type="http://schemas.openxmlformats.org/officeDocument/2006/relationships/slideLayout" Target="../slideLayouts/slideLayout337.xml"/><Relationship Id="rId12" Type="http://schemas.openxmlformats.org/officeDocument/2006/relationships/theme" Target="../theme/theme31.xml"/><Relationship Id="rId2" Type="http://schemas.openxmlformats.org/officeDocument/2006/relationships/slideLayout" Target="../slideLayouts/slideLayout332.xml"/><Relationship Id="rId1" Type="http://schemas.openxmlformats.org/officeDocument/2006/relationships/slideLayout" Target="../slideLayouts/slideLayout331.xml"/><Relationship Id="rId6" Type="http://schemas.openxmlformats.org/officeDocument/2006/relationships/slideLayout" Target="../slideLayouts/slideLayout336.xml"/><Relationship Id="rId11" Type="http://schemas.openxmlformats.org/officeDocument/2006/relationships/slideLayout" Target="../slideLayouts/slideLayout341.xml"/><Relationship Id="rId5" Type="http://schemas.openxmlformats.org/officeDocument/2006/relationships/slideLayout" Target="../slideLayouts/slideLayout335.xml"/><Relationship Id="rId10" Type="http://schemas.openxmlformats.org/officeDocument/2006/relationships/slideLayout" Target="../slideLayouts/slideLayout340.xml"/><Relationship Id="rId4" Type="http://schemas.openxmlformats.org/officeDocument/2006/relationships/slideLayout" Target="../slideLayouts/slideLayout334.xml"/><Relationship Id="rId9" Type="http://schemas.openxmlformats.org/officeDocument/2006/relationships/slideLayout" Target="../slideLayouts/slideLayout339.xml"/></Relationships>
</file>

<file path=ppt/slideMasters/_rels/slideMaster32.xml.rels><?xml version="1.0" encoding="UTF-8" standalone="yes"?>
<Relationships xmlns="http://schemas.openxmlformats.org/package/2006/relationships"><Relationship Id="rId8" Type="http://schemas.openxmlformats.org/officeDocument/2006/relationships/slideLayout" Target="../slideLayouts/slideLayout349.xml"/><Relationship Id="rId13" Type="http://schemas.openxmlformats.org/officeDocument/2006/relationships/image" Target="../media/image1.png"/><Relationship Id="rId3" Type="http://schemas.openxmlformats.org/officeDocument/2006/relationships/slideLayout" Target="../slideLayouts/slideLayout344.xml"/><Relationship Id="rId7" Type="http://schemas.openxmlformats.org/officeDocument/2006/relationships/slideLayout" Target="../slideLayouts/slideLayout348.xml"/><Relationship Id="rId12" Type="http://schemas.openxmlformats.org/officeDocument/2006/relationships/theme" Target="../theme/theme32.xml"/><Relationship Id="rId2" Type="http://schemas.openxmlformats.org/officeDocument/2006/relationships/slideLayout" Target="../slideLayouts/slideLayout343.xml"/><Relationship Id="rId1" Type="http://schemas.openxmlformats.org/officeDocument/2006/relationships/slideLayout" Target="../slideLayouts/slideLayout342.xml"/><Relationship Id="rId6" Type="http://schemas.openxmlformats.org/officeDocument/2006/relationships/slideLayout" Target="../slideLayouts/slideLayout347.xml"/><Relationship Id="rId11" Type="http://schemas.openxmlformats.org/officeDocument/2006/relationships/slideLayout" Target="../slideLayouts/slideLayout352.xml"/><Relationship Id="rId5" Type="http://schemas.openxmlformats.org/officeDocument/2006/relationships/slideLayout" Target="../slideLayouts/slideLayout346.xml"/><Relationship Id="rId10" Type="http://schemas.openxmlformats.org/officeDocument/2006/relationships/slideLayout" Target="../slideLayouts/slideLayout351.xml"/><Relationship Id="rId4" Type="http://schemas.openxmlformats.org/officeDocument/2006/relationships/slideLayout" Target="../slideLayouts/slideLayout345.xml"/><Relationship Id="rId9" Type="http://schemas.openxmlformats.org/officeDocument/2006/relationships/slideLayout" Target="../slideLayouts/slideLayout350.xml"/></Relationships>
</file>

<file path=ppt/slideMasters/_rels/slideMaster33.xml.rels><?xml version="1.0" encoding="UTF-8" standalone="yes"?>
<Relationships xmlns="http://schemas.openxmlformats.org/package/2006/relationships"><Relationship Id="rId8" Type="http://schemas.openxmlformats.org/officeDocument/2006/relationships/slideLayout" Target="../slideLayouts/slideLayout360.xml"/><Relationship Id="rId13" Type="http://schemas.openxmlformats.org/officeDocument/2006/relationships/image" Target="../media/image1.png"/><Relationship Id="rId3" Type="http://schemas.openxmlformats.org/officeDocument/2006/relationships/slideLayout" Target="../slideLayouts/slideLayout355.xml"/><Relationship Id="rId7" Type="http://schemas.openxmlformats.org/officeDocument/2006/relationships/slideLayout" Target="../slideLayouts/slideLayout359.xml"/><Relationship Id="rId12" Type="http://schemas.openxmlformats.org/officeDocument/2006/relationships/theme" Target="../theme/theme33.xml"/><Relationship Id="rId2" Type="http://schemas.openxmlformats.org/officeDocument/2006/relationships/slideLayout" Target="../slideLayouts/slideLayout354.xml"/><Relationship Id="rId1" Type="http://schemas.openxmlformats.org/officeDocument/2006/relationships/slideLayout" Target="../slideLayouts/slideLayout353.xml"/><Relationship Id="rId6" Type="http://schemas.openxmlformats.org/officeDocument/2006/relationships/slideLayout" Target="../slideLayouts/slideLayout358.xml"/><Relationship Id="rId11" Type="http://schemas.openxmlformats.org/officeDocument/2006/relationships/slideLayout" Target="../slideLayouts/slideLayout363.xml"/><Relationship Id="rId5" Type="http://schemas.openxmlformats.org/officeDocument/2006/relationships/slideLayout" Target="../slideLayouts/slideLayout357.xml"/><Relationship Id="rId10" Type="http://schemas.openxmlformats.org/officeDocument/2006/relationships/slideLayout" Target="../slideLayouts/slideLayout362.xml"/><Relationship Id="rId4" Type="http://schemas.openxmlformats.org/officeDocument/2006/relationships/slideLayout" Target="../slideLayouts/slideLayout356.xml"/><Relationship Id="rId9" Type="http://schemas.openxmlformats.org/officeDocument/2006/relationships/slideLayout" Target="../slideLayouts/slideLayout36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image" Target="../media/image1.png"/><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13" Type="http://schemas.openxmlformats.org/officeDocument/2006/relationships/image" Target="../media/image1.png"/><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13" Type="http://schemas.openxmlformats.org/officeDocument/2006/relationships/image" Target="../media/image1.png"/><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theme" Target="../theme/theme6.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4.xml"/><Relationship Id="rId13" Type="http://schemas.openxmlformats.org/officeDocument/2006/relationships/image" Target="../media/image1.png"/><Relationship Id="rId3" Type="http://schemas.openxmlformats.org/officeDocument/2006/relationships/slideLayout" Target="../slideLayouts/slideLayout69.xml"/><Relationship Id="rId7" Type="http://schemas.openxmlformats.org/officeDocument/2006/relationships/slideLayout" Target="../slideLayouts/slideLayout73.xml"/><Relationship Id="rId12" Type="http://schemas.openxmlformats.org/officeDocument/2006/relationships/theme" Target="../theme/theme7.xml"/><Relationship Id="rId2" Type="http://schemas.openxmlformats.org/officeDocument/2006/relationships/slideLayout" Target="../slideLayouts/slideLayout68.xml"/><Relationship Id="rId1" Type="http://schemas.openxmlformats.org/officeDocument/2006/relationships/slideLayout" Target="../slideLayouts/slideLayout67.xml"/><Relationship Id="rId6" Type="http://schemas.openxmlformats.org/officeDocument/2006/relationships/slideLayout" Target="../slideLayouts/slideLayout72.xml"/><Relationship Id="rId11" Type="http://schemas.openxmlformats.org/officeDocument/2006/relationships/slideLayout" Target="../slideLayouts/slideLayout77.xml"/><Relationship Id="rId5" Type="http://schemas.openxmlformats.org/officeDocument/2006/relationships/slideLayout" Target="../slideLayouts/slideLayout71.xml"/><Relationship Id="rId10" Type="http://schemas.openxmlformats.org/officeDocument/2006/relationships/slideLayout" Target="../slideLayouts/slideLayout76.xml"/><Relationship Id="rId4" Type="http://schemas.openxmlformats.org/officeDocument/2006/relationships/slideLayout" Target="../slideLayouts/slideLayout70.xml"/><Relationship Id="rId9" Type="http://schemas.openxmlformats.org/officeDocument/2006/relationships/slideLayout" Target="../slideLayouts/slideLayout75.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85.xml"/><Relationship Id="rId13" Type="http://schemas.openxmlformats.org/officeDocument/2006/relationships/image" Target="../media/image1.png"/><Relationship Id="rId3" Type="http://schemas.openxmlformats.org/officeDocument/2006/relationships/slideLayout" Target="../slideLayouts/slideLayout80.xml"/><Relationship Id="rId7" Type="http://schemas.openxmlformats.org/officeDocument/2006/relationships/slideLayout" Target="../slideLayouts/slideLayout84.xml"/><Relationship Id="rId12" Type="http://schemas.openxmlformats.org/officeDocument/2006/relationships/theme" Target="../theme/theme8.xml"/><Relationship Id="rId2" Type="http://schemas.openxmlformats.org/officeDocument/2006/relationships/slideLayout" Target="../slideLayouts/slideLayout79.xml"/><Relationship Id="rId1" Type="http://schemas.openxmlformats.org/officeDocument/2006/relationships/slideLayout" Target="../slideLayouts/slideLayout78.xml"/><Relationship Id="rId6" Type="http://schemas.openxmlformats.org/officeDocument/2006/relationships/slideLayout" Target="../slideLayouts/slideLayout83.xml"/><Relationship Id="rId11" Type="http://schemas.openxmlformats.org/officeDocument/2006/relationships/slideLayout" Target="../slideLayouts/slideLayout88.xml"/><Relationship Id="rId5" Type="http://schemas.openxmlformats.org/officeDocument/2006/relationships/slideLayout" Target="../slideLayouts/slideLayout82.xml"/><Relationship Id="rId10" Type="http://schemas.openxmlformats.org/officeDocument/2006/relationships/slideLayout" Target="../slideLayouts/slideLayout87.xml"/><Relationship Id="rId4" Type="http://schemas.openxmlformats.org/officeDocument/2006/relationships/slideLayout" Target="../slideLayouts/slideLayout81.xml"/><Relationship Id="rId9" Type="http://schemas.openxmlformats.org/officeDocument/2006/relationships/slideLayout" Target="../slideLayouts/slideLayout86.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96.xml"/><Relationship Id="rId13" Type="http://schemas.openxmlformats.org/officeDocument/2006/relationships/image" Target="../media/image1.png"/><Relationship Id="rId3" Type="http://schemas.openxmlformats.org/officeDocument/2006/relationships/slideLayout" Target="../slideLayouts/slideLayout91.xml"/><Relationship Id="rId7" Type="http://schemas.openxmlformats.org/officeDocument/2006/relationships/slideLayout" Target="../slideLayouts/slideLayout95.xml"/><Relationship Id="rId12" Type="http://schemas.openxmlformats.org/officeDocument/2006/relationships/theme" Target="../theme/theme9.xml"/><Relationship Id="rId2" Type="http://schemas.openxmlformats.org/officeDocument/2006/relationships/slideLayout" Target="../slideLayouts/slideLayout90.xml"/><Relationship Id="rId1" Type="http://schemas.openxmlformats.org/officeDocument/2006/relationships/slideLayout" Target="../slideLayouts/slideLayout89.xml"/><Relationship Id="rId6" Type="http://schemas.openxmlformats.org/officeDocument/2006/relationships/slideLayout" Target="../slideLayouts/slideLayout94.xml"/><Relationship Id="rId11" Type="http://schemas.openxmlformats.org/officeDocument/2006/relationships/slideLayout" Target="../slideLayouts/slideLayout99.xml"/><Relationship Id="rId5" Type="http://schemas.openxmlformats.org/officeDocument/2006/relationships/slideLayout" Target="../slideLayouts/slideLayout93.xml"/><Relationship Id="rId10" Type="http://schemas.openxmlformats.org/officeDocument/2006/relationships/slideLayout" Target="../slideLayouts/slideLayout98.xml"/><Relationship Id="rId4" Type="http://schemas.openxmlformats.org/officeDocument/2006/relationships/slideLayout" Target="../slideLayouts/slideLayout92.xml"/><Relationship Id="rId9" Type="http://schemas.openxmlformats.org/officeDocument/2006/relationships/slideLayout" Target="../slideLayouts/slideLayout9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cxnSp>
        <p:nvCxnSpPr>
          <p:cNvPr id="7" name="直接连接符 6"/>
          <p:cNvCxnSpPr/>
          <p:nvPr userDrawn="1"/>
        </p:nvCxnSpPr>
        <p:spPr>
          <a:xfrm>
            <a:off x="0" y="702856"/>
            <a:ext cx="12192000" cy="0"/>
          </a:xfrm>
          <a:prstGeom prst="line">
            <a:avLst/>
          </a:prstGeom>
          <a:ln w="38100">
            <a:solidFill>
              <a:srgbClr val="C0262E"/>
            </a:solidFill>
            <a:tailEnd type="none"/>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userDrawn="1"/>
        </p:nvCxnSpPr>
        <p:spPr>
          <a:xfrm>
            <a:off x="0" y="774864"/>
            <a:ext cx="12192000" cy="0"/>
          </a:xfrm>
          <a:prstGeom prst="line">
            <a:avLst/>
          </a:prstGeom>
          <a:ln w="38100">
            <a:solidFill>
              <a:srgbClr val="C0262E"/>
            </a:solidFill>
            <a:tailEnd type="none"/>
          </a:ln>
        </p:spPr>
        <p:style>
          <a:lnRef idx="1">
            <a:schemeClr val="accent1"/>
          </a:lnRef>
          <a:fillRef idx="0">
            <a:schemeClr val="accent1"/>
          </a:fillRef>
          <a:effectRef idx="0">
            <a:schemeClr val="accent1"/>
          </a:effectRef>
          <a:fontRef idx="minor">
            <a:schemeClr val="tx1"/>
          </a:fontRef>
        </p:style>
      </p:cxnSp>
      <p:pic>
        <p:nvPicPr>
          <p:cNvPr id="9" name="图片 8" descr="文本&#10;&#10;描述已自动生成"/>
          <p:cNvPicPr>
            <a:picLocks noChangeAspect="1"/>
          </p:cNvPicPr>
          <p:nvPr userDrawn="1"/>
        </p:nvPicPr>
        <p:blipFill>
          <a:blip r:embed="rId13" cstate="print">
            <a:grayscl/>
            <a:extLst>
              <a:ext uri="{28A0092B-C50C-407E-A947-70E740481C1C}">
                <a14:useLocalDpi xmlns:a14="http://schemas.microsoft.com/office/drawing/2010/main" val="0"/>
              </a:ext>
            </a:extLst>
          </a:blip>
          <a:stretch>
            <a:fillRect/>
          </a:stretch>
        </p:blipFill>
        <p:spPr>
          <a:xfrm>
            <a:off x="9676872" y="-77489"/>
            <a:ext cx="2580885" cy="973017"/>
          </a:xfrm>
          <a:prstGeom prst="rect">
            <a:avLst/>
          </a:prstGeom>
        </p:spPr>
      </p:pic>
      <p:grpSp>
        <p:nvGrpSpPr>
          <p:cNvPr id="25" name="Group 4"/>
          <p:cNvGrpSpPr>
            <a:grpSpLocks noChangeAspect="1"/>
          </p:cNvGrpSpPr>
          <p:nvPr userDrawn="1"/>
        </p:nvGrpSpPr>
        <p:grpSpPr bwMode="auto">
          <a:xfrm>
            <a:off x="458101" y="125771"/>
            <a:ext cx="525306" cy="504000"/>
            <a:chOff x="3125" y="1474"/>
            <a:chExt cx="1430" cy="1372"/>
          </a:xfrm>
        </p:grpSpPr>
        <p:sp>
          <p:nvSpPr>
            <p:cNvPr id="26" name="AutoShape 3"/>
            <p:cNvSpPr>
              <a:spLocks noChangeAspect="1" noChangeArrowheads="1" noTextEdit="1"/>
            </p:cNvSpPr>
            <p:nvPr userDrawn="1"/>
          </p:nvSpPr>
          <p:spPr bwMode="auto">
            <a:xfrm>
              <a:off x="3125" y="1474"/>
              <a:ext cx="1430" cy="1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solidFill>
                  <a:schemeClr val="tx1"/>
                </a:solidFill>
              </a:endParaRPr>
            </a:p>
          </p:txBody>
        </p:sp>
        <p:sp>
          <p:nvSpPr>
            <p:cNvPr id="27" name="Freeform 5"/>
            <p:cNvSpPr>
              <a:spLocks noEditPoints="1"/>
            </p:cNvSpPr>
            <p:nvPr userDrawn="1"/>
          </p:nvSpPr>
          <p:spPr bwMode="auto">
            <a:xfrm>
              <a:off x="3127" y="1474"/>
              <a:ext cx="1430" cy="1370"/>
            </a:xfrm>
            <a:custGeom>
              <a:avLst/>
              <a:gdLst>
                <a:gd name="T0" fmla="*/ 300 w 600"/>
                <a:gd name="T1" fmla="*/ 0 h 575"/>
                <a:gd name="T2" fmla="*/ 175 w 600"/>
                <a:gd name="T3" fmla="*/ 50 h 575"/>
                <a:gd name="T4" fmla="*/ 175 w 600"/>
                <a:gd name="T5" fmla="*/ 150 h 575"/>
                <a:gd name="T6" fmla="*/ 325 w 600"/>
                <a:gd name="T7" fmla="*/ 150 h 575"/>
                <a:gd name="T8" fmla="*/ 325 w 600"/>
                <a:gd name="T9" fmla="*/ 175 h 575"/>
                <a:gd name="T10" fmla="*/ 75 w 600"/>
                <a:gd name="T11" fmla="*/ 175 h 575"/>
                <a:gd name="T12" fmla="*/ 0 w 600"/>
                <a:gd name="T13" fmla="*/ 300 h 575"/>
                <a:gd name="T14" fmla="*/ 75 w 600"/>
                <a:gd name="T15" fmla="*/ 425 h 575"/>
                <a:gd name="T16" fmla="*/ 150 w 600"/>
                <a:gd name="T17" fmla="*/ 425 h 575"/>
                <a:gd name="T18" fmla="*/ 150 w 600"/>
                <a:gd name="T19" fmla="*/ 384 h 575"/>
                <a:gd name="T20" fmla="*/ 259 w 600"/>
                <a:gd name="T21" fmla="*/ 275 h 575"/>
                <a:gd name="T22" fmla="*/ 341 w 600"/>
                <a:gd name="T23" fmla="*/ 275 h 575"/>
                <a:gd name="T24" fmla="*/ 425 w 600"/>
                <a:gd name="T25" fmla="*/ 216 h 575"/>
                <a:gd name="T26" fmla="*/ 425 w 600"/>
                <a:gd name="T27" fmla="*/ 50 h 575"/>
                <a:gd name="T28" fmla="*/ 300 w 600"/>
                <a:gd name="T29" fmla="*/ 0 h 575"/>
                <a:gd name="T30" fmla="*/ 225 w 600"/>
                <a:gd name="T31" fmla="*/ 50 h 575"/>
                <a:gd name="T32" fmla="*/ 250 w 600"/>
                <a:gd name="T33" fmla="*/ 75 h 575"/>
                <a:gd name="T34" fmla="*/ 225 w 600"/>
                <a:gd name="T35" fmla="*/ 100 h 575"/>
                <a:gd name="T36" fmla="*/ 200 w 600"/>
                <a:gd name="T37" fmla="*/ 75 h 575"/>
                <a:gd name="T38" fmla="*/ 225 w 600"/>
                <a:gd name="T39" fmla="*/ 50 h 575"/>
                <a:gd name="T40" fmla="*/ 450 w 600"/>
                <a:gd name="T41" fmla="*/ 150 h 575"/>
                <a:gd name="T42" fmla="*/ 450 w 600"/>
                <a:gd name="T43" fmla="*/ 216 h 575"/>
                <a:gd name="T44" fmla="*/ 341 w 600"/>
                <a:gd name="T45" fmla="*/ 300 h 575"/>
                <a:gd name="T46" fmla="*/ 259 w 600"/>
                <a:gd name="T47" fmla="*/ 300 h 575"/>
                <a:gd name="T48" fmla="*/ 175 w 600"/>
                <a:gd name="T49" fmla="*/ 384 h 575"/>
                <a:gd name="T50" fmla="*/ 175 w 600"/>
                <a:gd name="T51" fmla="*/ 525 h 575"/>
                <a:gd name="T52" fmla="*/ 300 w 600"/>
                <a:gd name="T53" fmla="*/ 575 h 575"/>
                <a:gd name="T54" fmla="*/ 425 w 600"/>
                <a:gd name="T55" fmla="*/ 525 h 575"/>
                <a:gd name="T56" fmla="*/ 425 w 600"/>
                <a:gd name="T57" fmla="*/ 425 h 575"/>
                <a:gd name="T58" fmla="*/ 275 w 600"/>
                <a:gd name="T59" fmla="*/ 425 h 575"/>
                <a:gd name="T60" fmla="*/ 275 w 600"/>
                <a:gd name="T61" fmla="*/ 400 h 575"/>
                <a:gd name="T62" fmla="*/ 525 w 600"/>
                <a:gd name="T63" fmla="*/ 400 h 575"/>
                <a:gd name="T64" fmla="*/ 600 w 600"/>
                <a:gd name="T65" fmla="*/ 275 h 575"/>
                <a:gd name="T66" fmla="*/ 525 w 600"/>
                <a:gd name="T67" fmla="*/ 150 h 575"/>
                <a:gd name="T68" fmla="*/ 450 w 600"/>
                <a:gd name="T69" fmla="*/ 150 h 575"/>
                <a:gd name="T70" fmla="*/ 375 w 600"/>
                <a:gd name="T71" fmla="*/ 475 h 575"/>
                <a:gd name="T72" fmla="*/ 400 w 600"/>
                <a:gd name="T73" fmla="*/ 500 h 575"/>
                <a:gd name="T74" fmla="*/ 375 w 600"/>
                <a:gd name="T75" fmla="*/ 525 h 575"/>
                <a:gd name="T76" fmla="*/ 350 w 600"/>
                <a:gd name="T77" fmla="*/ 500 h 575"/>
                <a:gd name="T78" fmla="*/ 375 w 600"/>
                <a:gd name="T79" fmla="*/ 475 h 5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00" h="575">
                  <a:moveTo>
                    <a:pt x="300" y="0"/>
                  </a:moveTo>
                  <a:cubicBezTo>
                    <a:pt x="175" y="0"/>
                    <a:pt x="175" y="50"/>
                    <a:pt x="175" y="50"/>
                  </a:cubicBezTo>
                  <a:cubicBezTo>
                    <a:pt x="175" y="150"/>
                    <a:pt x="175" y="150"/>
                    <a:pt x="175" y="150"/>
                  </a:cubicBezTo>
                  <a:cubicBezTo>
                    <a:pt x="325" y="150"/>
                    <a:pt x="325" y="150"/>
                    <a:pt x="325" y="150"/>
                  </a:cubicBezTo>
                  <a:cubicBezTo>
                    <a:pt x="325" y="175"/>
                    <a:pt x="325" y="175"/>
                    <a:pt x="325" y="175"/>
                  </a:cubicBezTo>
                  <a:cubicBezTo>
                    <a:pt x="75" y="175"/>
                    <a:pt x="75" y="175"/>
                    <a:pt x="75" y="175"/>
                  </a:cubicBezTo>
                  <a:cubicBezTo>
                    <a:pt x="75" y="175"/>
                    <a:pt x="0" y="163"/>
                    <a:pt x="0" y="300"/>
                  </a:cubicBezTo>
                  <a:cubicBezTo>
                    <a:pt x="0" y="436"/>
                    <a:pt x="75" y="425"/>
                    <a:pt x="75" y="425"/>
                  </a:cubicBezTo>
                  <a:cubicBezTo>
                    <a:pt x="150" y="425"/>
                    <a:pt x="150" y="425"/>
                    <a:pt x="150" y="425"/>
                  </a:cubicBezTo>
                  <a:cubicBezTo>
                    <a:pt x="150" y="384"/>
                    <a:pt x="150" y="384"/>
                    <a:pt x="150" y="384"/>
                  </a:cubicBezTo>
                  <a:cubicBezTo>
                    <a:pt x="150" y="324"/>
                    <a:pt x="199" y="275"/>
                    <a:pt x="259" y="275"/>
                  </a:cubicBezTo>
                  <a:cubicBezTo>
                    <a:pt x="341" y="275"/>
                    <a:pt x="341" y="275"/>
                    <a:pt x="341" y="275"/>
                  </a:cubicBezTo>
                  <a:cubicBezTo>
                    <a:pt x="387" y="275"/>
                    <a:pt x="425" y="262"/>
                    <a:pt x="425" y="216"/>
                  </a:cubicBezTo>
                  <a:cubicBezTo>
                    <a:pt x="425" y="50"/>
                    <a:pt x="425" y="50"/>
                    <a:pt x="425" y="50"/>
                  </a:cubicBezTo>
                  <a:cubicBezTo>
                    <a:pt x="425" y="50"/>
                    <a:pt x="425" y="0"/>
                    <a:pt x="300" y="0"/>
                  </a:cubicBezTo>
                  <a:close/>
                  <a:moveTo>
                    <a:pt x="225" y="50"/>
                  </a:moveTo>
                  <a:cubicBezTo>
                    <a:pt x="239" y="50"/>
                    <a:pt x="250" y="61"/>
                    <a:pt x="250" y="75"/>
                  </a:cubicBezTo>
                  <a:cubicBezTo>
                    <a:pt x="250" y="89"/>
                    <a:pt x="239" y="100"/>
                    <a:pt x="225" y="100"/>
                  </a:cubicBezTo>
                  <a:cubicBezTo>
                    <a:pt x="211" y="100"/>
                    <a:pt x="200" y="89"/>
                    <a:pt x="200" y="75"/>
                  </a:cubicBezTo>
                  <a:cubicBezTo>
                    <a:pt x="200" y="61"/>
                    <a:pt x="211" y="50"/>
                    <a:pt x="225" y="50"/>
                  </a:cubicBezTo>
                  <a:close/>
                  <a:moveTo>
                    <a:pt x="450" y="150"/>
                  </a:moveTo>
                  <a:cubicBezTo>
                    <a:pt x="450" y="216"/>
                    <a:pt x="450" y="216"/>
                    <a:pt x="450" y="216"/>
                  </a:cubicBezTo>
                  <a:cubicBezTo>
                    <a:pt x="450" y="276"/>
                    <a:pt x="401" y="300"/>
                    <a:pt x="341" y="300"/>
                  </a:cubicBezTo>
                  <a:cubicBezTo>
                    <a:pt x="259" y="300"/>
                    <a:pt x="259" y="300"/>
                    <a:pt x="259" y="300"/>
                  </a:cubicBezTo>
                  <a:cubicBezTo>
                    <a:pt x="213" y="300"/>
                    <a:pt x="175" y="338"/>
                    <a:pt x="175" y="384"/>
                  </a:cubicBezTo>
                  <a:cubicBezTo>
                    <a:pt x="175" y="525"/>
                    <a:pt x="175" y="525"/>
                    <a:pt x="175" y="525"/>
                  </a:cubicBezTo>
                  <a:cubicBezTo>
                    <a:pt x="175" y="525"/>
                    <a:pt x="177" y="575"/>
                    <a:pt x="300" y="575"/>
                  </a:cubicBezTo>
                  <a:cubicBezTo>
                    <a:pt x="423" y="575"/>
                    <a:pt x="425" y="525"/>
                    <a:pt x="425" y="525"/>
                  </a:cubicBezTo>
                  <a:cubicBezTo>
                    <a:pt x="425" y="425"/>
                    <a:pt x="425" y="425"/>
                    <a:pt x="425" y="425"/>
                  </a:cubicBezTo>
                  <a:cubicBezTo>
                    <a:pt x="275" y="425"/>
                    <a:pt x="275" y="425"/>
                    <a:pt x="275" y="425"/>
                  </a:cubicBezTo>
                  <a:cubicBezTo>
                    <a:pt x="275" y="400"/>
                    <a:pt x="275" y="400"/>
                    <a:pt x="275" y="400"/>
                  </a:cubicBezTo>
                  <a:cubicBezTo>
                    <a:pt x="525" y="400"/>
                    <a:pt x="525" y="400"/>
                    <a:pt x="525" y="400"/>
                  </a:cubicBezTo>
                  <a:cubicBezTo>
                    <a:pt x="525" y="400"/>
                    <a:pt x="600" y="413"/>
                    <a:pt x="600" y="275"/>
                  </a:cubicBezTo>
                  <a:cubicBezTo>
                    <a:pt x="600" y="137"/>
                    <a:pt x="525" y="150"/>
                    <a:pt x="525" y="150"/>
                  </a:cubicBezTo>
                  <a:lnTo>
                    <a:pt x="450" y="150"/>
                  </a:lnTo>
                  <a:close/>
                  <a:moveTo>
                    <a:pt x="375" y="475"/>
                  </a:moveTo>
                  <a:cubicBezTo>
                    <a:pt x="389" y="475"/>
                    <a:pt x="400" y="486"/>
                    <a:pt x="400" y="500"/>
                  </a:cubicBezTo>
                  <a:cubicBezTo>
                    <a:pt x="400" y="514"/>
                    <a:pt x="389" y="525"/>
                    <a:pt x="375" y="525"/>
                  </a:cubicBezTo>
                  <a:cubicBezTo>
                    <a:pt x="361" y="525"/>
                    <a:pt x="350" y="514"/>
                    <a:pt x="350" y="500"/>
                  </a:cubicBezTo>
                  <a:cubicBezTo>
                    <a:pt x="350" y="486"/>
                    <a:pt x="361" y="475"/>
                    <a:pt x="375" y="475"/>
                  </a:cubicBezTo>
                  <a:close/>
                </a:path>
              </a:pathLst>
            </a:custGeom>
            <a:solidFill>
              <a:srgbClr val="C0262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tx1"/>
                </a:solidFill>
              </a:endParaRPr>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cxnSp>
        <p:nvCxnSpPr>
          <p:cNvPr id="7" name="直接连接符 6"/>
          <p:cNvCxnSpPr/>
          <p:nvPr userDrawn="1"/>
        </p:nvCxnSpPr>
        <p:spPr>
          <a:xfrm>
            <a:off x="0" y="702856"/>
            <a:ext cx="12192000" cy="0"/>
          </a:xfrm>
          <a:prstGeom prst="line">
            <a:avLst/>
          </a:prstGeom>
          <a:ln w="38100">
            <a:solidFill>
              <a:srgbClr val="C0262E"/>
            </a:solidFill>
            <a:tailEnd type="none"/>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userDrawn="1"/>
        </p:nvCxnSpPr>
        <p:spPr>
          <a:xfrm>
            <a:off x="0" y="774864"/>
            <a:ext cx="12192000" cy="0"/>
          </a:xfrm>
          <a:prstGeom prst="line">
            <a:avLst/>
          </a:prstGeom>
          <a:ln w="38100">
            <a:solidFill>
              <a:srgbClr val="C0262E"/>
            </a:solidFill>
            <a:tailEnd type="none"/>
          </a:ln>
        </p:spPr>
        <p:style>
          <a:lnRef idx="1">
            <a:schemeClr val="accent1"/>
          </a:lnRef>
          <a:fillRef idx="0">
            <a:schemeClr val="accent1"/>
          </a:fillRef>
          <a:effectRef idx="0">
            <a:schemeClr val="accent1"/>
          </a:effectRef>
          <a:fontRef idx="minor">
            <a:schemeClr val="tx1"/>
          </a:fontRef>
        </p:style>
      </p:cxnSp>
      <p:pic>
        <p:nvPicPr>
          <p:cNvPr id="9" name="图片 8" descr="文本&#10;&#10;描述已自动生成"/>
          <p:cNvPicPr>
            <a:picLocks noChangeAspect="1"/>
          </p:cNvPicPr>
          <p:nvPr userDrawn="1"/>
        </p:nvPicPr>
        <p:blipFill>
          <a:blip r:embed="rId13" cstate="print">
            <a:grayscl/>
            <a:extLst>
              <a:ext uri="{28A0092B-C50C-407E-A947-70E740481C1C}">
                <a14:useLocalDpi xmlns:a14="http://schemas.microsoft.com/office/drawing/2010/main" val="0"/>
              </a:ext>
            </a:extLst>
          </a:blip>
          <a:stretch>
            <a:fillRect/>
          </a:stretch>
        </p:blipFill>
        <p:spPr>
          <a:xfrm>
            <a:off x="9676872" y="-77489"/>
            <a:ext cx="2580885" cy="973017"/>
          </a:xfrm>
          <a:prstGeom prst="rect">
            <a:avLst/>
          </a:prstGeom>
        </p:spPr>
      </p:pic>
      <p:grpSp>
        <p:nvGrpSpPr>
          <p:cNvPr id="25" name="Group 4"/>
          <p:cNvGrpSpPr>
            <a:grpSpLocks noChangeAspect="1"/>
          </p:cNvGrpSpPr>
          <p:nvPr userDrawn="1"/>
        </p:nvGrpSpPr>
        <p:grpSpPr bwMode="auto">
          <a:xfrm>
            <a:off x="458101" y="125771"/>
            <a:ext cx="525306" cy="504000"/>
            <a:chOff x="3125" y="1474"/>
            <a:chExt cx="1430" cy="1372"/>
          </a:xfrm>
        </p:grpSpPr>
        <p:sp>
          <p:nvSpPr>
            <p:cNvPr id="26" name="AutoShape 3"/>
            <p:cNvSpPr>
              <a:spLocks noChangeAspect="1" noChangeArrowheads="1" noTextEdit="1"/>
            </p:cNvSpPr>
            <p:nvPr userDrawn="1"/>
          </p:nvSpPr>
          <p:spPr bwMode="auto">
            <a:xfrm>
              <a:off x="3125" y="1474"/>
              <a:ext cx="1430" cy="1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solidFill>
                  <a:schemeClr val="tx1"/>
                </a:solidFill>
              </a:endParaRPr>
            </a:p>
          </p:txBody>
        </p:sp>
        <p:sp>
          <p:nvSpPr>
            <p:cNvPr id="27" name="Freeform 5"/>
            <p:cNvSpPr>
              <a:spLocks noEditPoints="1"/>
            </p:cNvSpPr>
            <p:nvPr userDrawn="1"/>
          </p:nvSpPr>
          <p:spPr bwMode="auto">
            <a:xfrm>
              <a:off x="3127" y="1474"/>
              <a:ext cx="1430" cy="1370"/>
            </a:xfrm>
            <a:custGeom>
              <a:avLst/>
              <a:gdLst>
                <a:gd name="T0" fmla="*/ 300 w 600"/>
                <a:gd name="T1" fmla="*/ 0 h 575"/>
                <a:gd name="T2" fmla="*/ 175 w 600"/>
                <a:gd name="T3" fmla="*/ 50 h 575"/>
                <a:gd name="T4" fmla="*/ 175 w 600"/>
                <a:gd name="T5" fmla="*/ 150 h 575"/>
                <a:gd name="T6" fmla="*/ 325 w 600"/>
                <a:gd name="T7" fmla="*/ 150 h 575"/>
                <a:gd name="T8" fmla="*/ 325 w 600"/>
                <a:gd name="T9" fmla="*/ 175 h 575"/>
                <a:gd name="T10" fmla="*/ 75 w 600"/>
                <a:gd name="T11" fmla="*/ 175 h 575"/>
                <a:gd name="T12" fmla="*/ 0 w 600"/>
                <a:gd name="T13" fmla="*/ 300 h 575"/>
                <a:gd name="T14" fmla="*/ 75 w 600"/>
                <a:gd name="T15" fmla="*/ 425 h 575"/>
                <a:gd name="T16" fmla="*/ 150 w 600"/>
                <a:gd name="T17" fmla="*/ 425 h 575"/>
                <a:gd name="T18" fmla="*/ 150 w 600"/>
                <a:gd name="T19" fmla="*/ 384 h 575"/>
                <a:gd name="T20" fmla="*/ 259 w 600"/>
                <a:gd name="T21" fmla="*/ 275 h 575"/>
                <a:gd name="T22" fmla="*/ 341 w 600"/>
                <a:gd name="T23" fmla="*/ 275 h 575"/>
                <a:gd name="T24" fmla="*/ 425 w 600"/>
                <a:gd name="T25" fmla="*/ 216 h 575"/>
                <a:gd name="T26" fmla="*/ 425 w 600"/>
                <a:gd name="T27" fmla="*/ 50 h 575"/>
                <a:gd name="T28" fmla="*/ 300 w 600"/>
                <a:gd name="T29" fmla="*/ 0 h 575"/>
                <a:gd name="T30" fmla="*/ 225 w 600"/>
                <a:gd name="T31" fmla="*/ 50 h 575"/>
                <a:gd name="T32" fmla="*/ 250 w 600"/>
                <a:gd name="T33" fmla="*/ 75 h 575"/>
                <a:gd name="T34" fmla="*/ 225 w 600"/>
                <a:gd name="T35" fmla="*/ 100 h 575"/>
                <a:gd name="T36" fmla="*/ 200 w 600"/>
                <a:gd name="T37" fmla="*/ 75 h 575"/>
                <a:gd name="T38" fmla="*/ 225 w 600"/>
                <a:gd name="T39" fmla="*/ 50 h 575"/>
                <a:gd name="T40" fmla="*/ 450 w 600"/>
                <a:gd name="T41" fmla="*/ 150 h 575"/>
                <a:gd name="T42" fmla="*/ 450 w 600"/>
                <a:gd name="T43" fmla="*/ 216 h 575"/>
                <a:gd name="T44" fmla="*/ 341 w 600"/>
                <a:gd name="T45" fmla="*/ 300 h 575"/>
                <a:gd name="T46" fmla="*/ 259 w 600"/>
                <a:gd name="T47" fmla="*/ 300 h 575"/>
                <a:gd name="T48" fmla="*/ 175 w 600"/>
                <a:gd name="T49" fmla="*/ 384 h 575"/>
                <a:gd name="T50" fmla="*/ 175 w 600"/>
                <a:gd name="T51" fmla="*/ 525 h 575"/>
                <a:gd name="T52" fmla="*/ 300 w 600"/>
                <a:gd name="T53" fmla="*/ 575 h 575"/>
                <a:gd name="T54" fmla="*/ 425 w 600"/>
                <a:gd name="T55" fmla="*/ 525 h 575"/>
                <a:gd name="T56" fmla="*/ 425 w 600"/>
                <a:gd name="T57" fmla="*/ 425 h 575"/>
                <a:gd name="T58" fmla="*/ 275 w 600"/>
                <a:gd name="T59" fmla="*/ 425 h 575"/>
                <a:gd name="T60" fmla="*/ 275 w 600"/>
                <a:gd name="T61" fmla="*/ 400 h 575"/>
                <a:gd name="T62" fmla="*/ 525 w 600"/>
                <a:gd name="T63" fmla="*/ 400 h 575"/>
                <a:gd name="T64" fmla="*/ 600 w 600"/>
                <a:gd name="T65" fmla="*/ 275 h 575"/>
                <a:gd name="T66" fmla="*/ 525 w 600"/>
                <a:gd name="T67" fmla="*/ 150 h 575"/>
                <a:gd name="T68" fmla="*/ 450 w 600"/>
                <a:gd name="T69" fmla="*/ 150 h 575"/>
                <a:gd name="T70" fmla="*/ 375 w 600"/>
                <a:gd name="T71" fmla="*/ 475 h 575"/>
                <a:gd name="T72" fmla="*/ 400 w 600"/>
                <a:gd name="T73" fmla="*/ 500 h 575"/>
                <a:gd name="T74" fmla="*/ 375 w 600"/>
                <a:gd name="T75" fmla="*/ 525 h 575"/>
                <a:gd name="T76" fmla="*/ 350 w 600"/>
                <a:gd name="T77" fmla="*/ 500 h 575"/>
                <a:gd name="T78" fmla="*/ 375 w 600"/>
                <a:gd name="T79" fmla="*/ 475 h 5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00" h="575">
                  <a:moveTo>
                    <a:pt x="300" y="0"/>
                  </a:moveTo>
                  <a:cubicBezTo>
                    <a:pt x="175" y="0"/>
                    <a:pt x="175" y="50"/>
                    <a:pt x="175" y="50"/>
                  </a:cubicBezTo>
                  <a:cubicBezTo>
                    <a:pt x="175" y="150"/>
                    <a:pt x="175" y="150"/>
                    <a:pt x="175" y="150"/>
                  </a:cubicBezTo>
                  <a:cubicBezTo>
                    <a:pt x="325" y="150"/>
                    <a:pt x="325" y="150"/>
                    <a:pt x="325" y="150"/>
                  </a:cubicBezTo>
                  <a:cubicBezTo>
                    <a:pt x="325" y="175"/>
                    <a:pt x="325" y="175"/>
                    <a:pt x="325" y="175"/>
                  </a:cubicBezTo>
                  <a:cubicBezTo>
                    <a:pt x="75" y="175"/>
                    <a:pt x="75" y="175"/>
                    <a:pt x="75" y="175"/>
                  </a:cubicBezTo>
                  <a:cubicBezTo>
                    <a:pt x="75" y="175"/>
                    <a:pt x="0" y="163"/>
                    <a:pt x="0" y="300"/>
                  </a:cubicBezTo>
                  <a:cubicBezTo>
                    <a:pt x="0" y="436"/>
                    <a:pt x="75" y="425"/>
                    <a:pt x="75" y="425"/>
                  </a:cubicBezTo>
                  <a:cubicBezTo>
                    <a:pt x="150" y="425"/>
                    <a:pt x="150" y="425"/>
                    <a:pt x="150" y="425"/>
                  </a:cubicBezTo>
                  <a:cubicBezTo>
                    <a:pt x="150" y="384"/>
                    <a:pt x="150" y="384"/>
                    <a:pt x="150" y="384"/>
                  </a:cubicBezTo>
                  <a:cubicBezTo>
                    <a:pt x="150" y="324"/>
                    <a:pt x="199" y="275"/>
                    <a:pt x="259" y="275"/>
                  </a:cubicBezTo>
                  <a:cubicBezTo>
                    <a:pt x="341" y="275"/>
                    <a:pt x="341" y="275"/>
                    <a:pt x="341" y="275"/>
                  </a:cubicBezTo>
                  <a:cubicBezTo>
                    <a:pt x="387" y="275"/>
                    <a:pt x="425" y="262"/>
                    <a:pt x="425" y="216"/>
                  </a:cubicBezTo>
                  <a:cubicBezTo>
                    <a:pt x="425" y="50"/>
                    <a:pt x="425" y="50"/>
                    <a:pt x="425" y="50"/>
                  </a:cubicBezTo>
                  <a:cubicBezTo>
                    <a:pt x="425" y="50"/>
                    <a:pt x="425" y="0"/>
                    <a:pt x="300" y="0"/>
                  </a:cubicBezTo>
                  <a:close/>
                  <a:moveTo>
                    <a:pt x="225" y="50"/>
                  </a:moveTo>
                  <a:cubicBezTo>
                    <a:pt x="239" y="50"/>
                    <a:pt x="250" y="61"/>
                    <a:pt x="250" y="75"/>
                  </a:cubicBezTo>
                  <a:cubicBezTo>
                    <a:pt x="250" y="89"/>
                    <a:pt x="239" y="100"/>
                    <a:pt x="225" y="100"/>
                  </a:cubicBezTo>
                  <a:cubicBezTo>
                    <a:pt x="211" y="100"/>
                    <a:pt x="200" y="89"/>
                    <a:pt x="200" y="75"/>
                  </a:cubicBezTo>
                  <a:cubicBezTo>
                    <a:pt x="200" y="61"/>
                    <a:pt x="211" y="50"/>
                    <a:pt x="225" y="50"/>
                  </a:cubicBezTo>
                  <a:close/>
                  <a:moveTo>
                    <a:pt x="450" y="150"/>
                  </a:moveTo>
                  <a:cubicBezTo>
                    <a:pt x="450" y="216"/>
                    <a:pt x="450" y="216"/>
                    <a:pt x="450" y="216"/>
                  </a:cubicBezTo>
                  <a:cubicBezTo>
                    <a:pt x="450" y="276"/>
                    <a:pt x="401" y="300"/>
                    <a:pt x="341" y="300"/>
                  </a:cubicBezTo>
                  <a:cubicBezTo>
                    <a:pt x="259" y="300"/>
                    <a:pt x="259" y="300"/>
                    <a:pt x="259" y="300"/>
                  </a:cubicBezTo>
                  <a:cubicBezTo>
                    <a:pt x="213" y="300"/>
                    <a:pt x="175" y="338"/>
                    <a:pt x="175" y="384"/>
                  </a:cubicBezTo>
                  <a:cubicBezTo>
                    <a:pt x="175" y="525"/>
                    <a:pt x="175" y="525"/>
                    <a:pt x="175" y="525"/>
                  </a:cubicBezTo>
                  <a:cubicBezTo>
                    <a:pt x="175" y="525"/>
                    <a:pt x="177" y="575"/>
                    <a:pt x="300" y="575"/>
                  </a:cubicBezTo>
                  <a:cubicBezTo>
                    <a:pt x="423" y="575"/>
                    <a:pt x="425" y="525"/>
                    <a:pt x="425" y="525"/>
                  </a:cubicBezTo>
                  <a:cubicBezTo>
                    <a:pt x="425" y="425"/>
                    <a:pt x="425" y="425"/>
                    <a:pt x="425" y="425"/>
                  </a:cubicBezTo>
                  <a:cubicBezTo>
                    <a:pt x="275" y="425"/>
                    <a:pt x="275" y="425"/>
                    <a:pt x="275" y="425"/>
                  </a:cubicBezTo>
                  <a:cubicBezTo>
                    <a:pt x="275" y="400"/>
                    <a:pt x="275" y="400"/>
                    <a:pt x="275" y="400"/>
                  </a:cubicBezTo>
                  <a:cubicBezTo>
                    <a:pt x="525" y="400"/>
                    <a:pt x="525" y="400"/>
                    <a:pt x="525" y="400"/>
                  </a:cubicBezTo>
                  <a:cubicBezTo>
                    <a:pt x="525" y="400"/>
                    <a:pt x="600" y="413"/>
                    <a:pt x="600" y="275"/>
                  </a:cubicBezTo>
                  <a:cubicBezTo>
                    <a:pt x="600" y="137"/>
                    <a:pt x="525" y="150"/>
                    <a:pt x="525" y="150"/>
                  </a:cubicBezTo>
                  <a:lnTo>
                    <a:pt x="450" y="150"/>
                  </a:lnTo>
                  <a:close/>
                  <a:moveTo>
                    <a:pt x="375" y="475"/>
                  </a:moveTo>
                  <a:cubicBezTo>
                    <a:pt x="389" y="475"/>
                    <a:pt x="400" y="486"/>
                    <a:pt x="400" y="500"/>
                  </a:cubicBezTo>
                  <a:cubicBezTo>
                    <a:pt x="400" y="514"/>
                    <a:pt x="389" y="525"/>
                    <a:pt x="375" y="525"/>
                  </a:cubicBezTo>
                  <a:cubicBezTo>
                    <a:pt x="361" y="525"/>
                    <a:pt x="350" y="514"/>
                    <a:pt x="350" y="500"/>
                  </a:cubicBezTo>
                  <a:cubicBezTo>
                    <a:pt x="350" y="486"/>
                    <a:pt x="361" y="475"/>
                    <a:pt x="375" y="475"/>
                  </a:cubicBezTo>
                  <a:close/>
                </a:path>
              </a:pathLst>
            </a:custGeom>
            <a:solidFill>
              <a:srgbClr val="C0262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tx1"/>
                </a:solidFill>
              </a:endParaRPr>
            </a:p>
          </p:txBody>
        </p:sp>
      </p:gr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cxnSp>
        <p:nvCxnSpPr>
          <p:cNvPr id="7" name="直接连接符 6"/>
          <p:cNvCxnSpPr/>
          <p:nvPr userDrawn="1"/>
        </p:nvCxnSpPr>
        <p:spPr>
          <a:xfrm>
            <a:off x="0" y="702856"/>
            <a:ext cx="12192000" cy="0"/>
          </a:xfrm>
          <a:prstGeom prst="line">
            <a:avLst/>
          </a:prstGeom>
          <a:ln w="38100">
            <a:solidFill>
              <a:srgbClr val="C0262E"/>
            </a:solidFill>
            <a:tailEnd type="none"/>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userDrawn="1"/>
        </p:nvCxnSpPr>
        <p:spPr>
          <a:xfrm>
            <a:off x="0" y="774864"/>
            <a:ext cx="12192000" cy="0"/>
          </a:xfrm>
          <a:prstGeom prst="line">
            <a:avLst/>
          </a:prstGeom>
          <a:ln w="38100">
            <a:solidFill>
              <a:srgbClr val="C0262E"/>
            </a:solidFill>
            <a:tailEnd type="none"/>
          </a:ln>
        </p:spPr>
        <p:style>
          <a:lnRef idx="1">
            <a:schemeClr val="accent1"/>
          </a:lnRef>
          <a:fillRef idx="0">
            <a:schemeClr val="accent1"/>
          </a:fillRef>
          <a:effectRef idx="0">
            <a:schemeClr val="accent1"/>
          </a:effectRef>
          <a:fontRef idx="minor">
            <a:schemeClr val="tx1"/>
          </a:fontRef>
        </p:style>
      </p:cxnSp>
      <p:pic>
        <p:nvPicPr>
          <p:cNvPr id="9" name="图片 8" descr="文本&#10;&#10;描述已自动生成"/>
          <p:cNvPicPr>
            <a:picLocks noChangeAspect="1"/>
          </p:cNvPicPr>
          <p:nvPr userDrawn="1"/>
        </p:nvPicPr>
        <p:blipFill>
          <a:blip r:embed="rId13" cstate="print">
            <a:grayscl/>
            <a:extLst>
              <a:ext uri="{28A0092B-C50C-407E-A947-70E740481C1C}">
                <a14:useLocalDpi xmlns:a14="http://schemas.microsoft.com/office/drawing/2010/main" val="0"/>
              </a:ext>
            </a:extLst>
          </a:blip>
          <a:stretch>
            <a:fillRect/>
          </a:stretch>
        </p:blipFill>
        <p:spPr>
          <a:xfrm>
            <a:off x="9676872" y="-77489"/>
            <a:ext cx="2580885" cy="973017"/>
          </a:xfrm>
          <a:prstGeom prst="rect">
            <a:avLst/>
          </a:prstGeom>
        </p:spPr>
      </p:pic>
      <p:grpSp>
        <p:nvGrpSpPr>
          <p:cNvPr id="25" name="Group 4"/>
          <p:cNvGrpSpPr>
            <a:grpSpLocks noChangeAspect="1"/>
          </p:cNvGrpSpPr>
          <p:nvPr userDrawn="1"/>
        </p:nvGrpSpPr>
        <p:grpSpPr bwMode="auto">
          <a:xfrm>
            <a:off x="458101" y="125771"/>
            <a:ext cx="525306" cy="504000"/>
            <a:chOff x="3125" y="1474"/>
            <a:chExt cx="1430" cy="1372"/>
          </a:xfrm>
        </p:grpSpPr>
        <p:sp>
          <p:nvSpPr>
            <p:cNvPr id="26" name="AutoShape 3"/>
            <p:cNvSpPr>
              <a:spLocks noChangeAspect="1" noChangeArrowheads="1" noTextEdit="1"/>
            </p:cNvSpPr>
            <p:nvPr userDrawn="1"/>
          </p:nvSpPr>
          <p:spPr bwMode="auto">
            <a:xfrm>
              <a:off x="3125" y="1474"/>
              <a:ext cx="1430" cy="1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solidFill>
                  <a:schemeClr val="tx1"/>
                </a:solidFill>
              </a:endParaRPr>
            </a:p>
          </p:txBody>
        </p:sp>
        <p:sp>
          <p:nvSpPr>
            <p:cNvPr id="27" name="Freeform 5"/>
            <p:cNvSpPr>
              <a:spLocks noEditPoints="1"/>
            </p:cNvSpPr>
            <p:nvPr userDrawn="1"/>
          </p:nvSpPr>
          <p:spPr bwMode="auto">
            <a:xfrm>
              <a:off x="3127" y="1474"/>
              <a:ext cx="1430" cy="1370"/>
            </a:xfrm>
            <a:custGeom>
              <a:avLst/>
              <a:gdLst>
                <a:gd name="T0" fmla="*/ 300 w 600"/>
                <a:gd name="T1" fmla="*/ 0 h 575"/>
                <a:gd name="T2" fmla="*/ 175 w 600"/>
                <a:gd name="T3" fmla="*/ 50 h 575"/>
                <a:gd name="T4" fmla="*/ 175 w 600"/>
                <a:gd name="T5" fmla="*/ 150 h 575"/>
                <a:gd name="T6" fmla="*/ 325 w 600"/>
                <a:gd name="T7" fmla="*/ 150 h 575"/>
                <a:gd name="T8" fmla="*/ 325 w 600"/>
                <a:gd name="T9" fmla="*/ 175 h 575"/>
                <a:gd name="T10" fmla="*/ 75 w 600"/>
                <a:gd name="T11" fmla="*/ 175 h 575"/>
                <a:gd name="T12" fmla="*/ 0 w 600"/>
                <a:gd name="T13" fmla="*/ 300 h 575"/>
                <a:gd name="T14" fmla="*/ 75 w 600"/>
                <a:gd name="T15" fmla="*/ 425 h 575"/>
                <a:gd name="T16" fmla="*/ 150 w 600"/>
                <a:gd name="T17" fmla="*/ 425 h 575"/>
                <a:gd name="T18" fmla="*/ 150 w 600"/>
                <a:gd name="T19" fmla="*/ 384 h 575"/>
                <a:gd name="T20" fmla="*/ 259 w 600"/>
                <a:gd name="T21" fmla="*/ 275 h 575"/>
                <a:gd name="T22" fmla="*/ 341 w 600"/>
                <a:gd name="T23" fmla="*/ 275 h 575"/>
                <a:gd name="T24" fmla="*/ 425 w 600"/>
                <a:gd name="T25" fmla="*/ 216 h 575"/>
                <a:gd name="T26" fmla="*/ 425 w 600"/>
                <a:gd name="T27" fmla="*/ 50 h 575"/>
                <a:gd name="T28" fmla="*/ 300 w 600"/>
                <a:gd name="T29" fmla="*/ 0 h 575"/>
                <a:gd name="T30" fmla="*/ 225 w 600"/>
                <a:gd name="T31" fmla="*/ 50 h 575"/>
                <a:gd name="T32" fmla="*/ 250 w 600"/>
                <a:gd name="T33" fmla="*/ 75 h 575"/>
                <a:gd name="T34" fmla="*/ 225 w 600"/>
                <a:gd name="T35" fmla="*/ 100 h 575"/>
                <a:gd name="T36" fmla="*/ 200 w 600"/>
                <a:gd name="T37" fmla="*/ 75 h 575"/>
                <a:gd name="T38" fmla="*/ 225 w 600"/>
                <a:gd name="T39" fmla="*/ 50 h 575"/>
                <a:gd name="T40" fmla="*/ 450 w 600"/>
                <a:gd name="T41" fmla="*/ 150 h 575"/>
                <a:gd name="T42" fmla="*/ 450 w 600"/>
                <a:gd name="T43" fmla="*/ 216 h 575"/>
                <a:gd name="T44" fmla="*/ 341 w 600"/>
                <a:gd name="T45" fmla="*/ 300 h 575"/>
                <a:gd name="T46" fmla="*/ 259 w 600"/>
                <a:gd name="T47" fmla="*/ 300 h 575"/>
                <a:gd name="T48" fmla="*/ 175 w 600"/>
                <a:gd name="T49" fmla="*/ 384 h 575"/>
                <a:gd name="T50" fmla="*/ 175 w 600"/>
                <a:gd name="T51" fmla="*/ 525 h 575"/>
                <a:gd name="T52" fmla="*/ 300 w 600"/>
                <a:gd name="T53" fmla="*/ 575 h 575"/>
                <a:gd name="T54" fmla="*/ 425 w 600"/>
                <a:gd name="T55" fmla="*/ 525 h 575"/>
                <a:gd name="T56" fmla="*/ 425 w 600"/>
                <a:gd name="T57" fmla="*/ 425 h 575"/>
                <a:gd name="T58" fmla="*/ 275 w 600"/>
                <a:gd name="T59" fmla="*/ 425 h 575"/>
                <a:gd name="T60" fmla="*/ 275 w 600"/>
                <a:gd name="T61" fmla="*/ 400 h 575"/>
                <a:gd name="T62" fmla="*/ 525 w 600"/>
                <a:gd name="T63" fmla="*/ 400 h 575"/>
                <a:gd name="T64" fmla="*/ 600 w 600"/>
                <a:gd name="T65" fmla="*/ 275 h 575"/>
                <a:gd name="T66" fmla="*/ 525 w 600"/>
                <a:gd name="T67" fmla="*/ 150 h 575"/>
                <a:gd name="T68" fmla="*/ 450 w 600"/>
                <a:gd name="T69" fmla="*/ 150 h 575"/>
                <a:gd name="T70" fmla="*/ 375 w 600"/>
                <a:gd name="T71" fmla="*/ 475 h 575"/>
                <a:gd name="T72" fmla="*/ 400 w 600"/>
                <a:gd name="T73" fmla="*/ 500 h 575"/>
                <a:gd name="T74" fmla="*/ 375 w 600"/>
                <a:gd name="T75" fmla="*/ 525 h 575"/>
                <a:gd name="T76" fmla="*/ 350 w 600"/>
                <a:gd name="T77" fmla="*/ 500 h 575"/>
                <a:gd name="T78" fmla="*/ 375 w 600"/>
                <a:gd name="T79" fmla="*/ 475 h 5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00" h="575">
                  <a:moveTo>
                    <a:pt x="300" y="0"/>
                  </a:moveTo>
                  <a:cubicBezTo>
                    <a:pt x="175" y="0"/>
                    <a:pt x="175" y="50"/>
                    <a:pt x="175" y="50"/>
                  </a:cubicBezTo>
                  <a:cubicBezTo>
                    <a:pt x="175" y="150"/>
                    <a:pt x="175" y="150"/>
                    <a:pt x="175" y="150"/>
                  </a:cubicBezTo>
                  <a:cubicBezTo>
                    <a:pt x="325" y="150"/>
                    <a:pt x="325" y="150"/>
                    <a:pt x="325" y="150"/>
                  </a:cubicBezTo>
                  <a:cubicBezTo>
                    <a:pt x="325" y="175"/>
                    <a:pt x="325" y="175"/>
                    <a:pt x="325" y="175"/>
                  </a:cubicBezTo>
                  <a:cubicBezTo>
                    <a:pt x="75" y="175"/>
                    <a:pt x="75" y="175"/>
                    <a:pt x="75" y="175"/>
                  </a:cubicBezTo>
                  <a:cubicBezTo>
                    <a:pt x="75" y="175"/>
                    <a:pt x="0" y="163"/>
                    <a:pt x="0" y="300"/>
                  </a:cubicBezTo>
                  <a:cubicBezTo>
                    <a:pt x="0" y="436"/>
                    <a:pt x="75" y="425"/>
                    <a:pt x="75" y="425"/>
                  </a:cubicBezTo>
                  <a:cubicBezTo>
                    <a:pt x="150" y="425"/>
                    <a:pt x="150" y="425"/>
                    <a:pt x="150" y="425"/>
                  </a:cubicBezTo>
                  <a:cubicBezTo>
                    <a:pt x="150" y="384"/>
                    <a:pt x="150" y="384"/>
                    <a:pt x="150" y="384"/>
                  </a:cubicBezTo>
                  <a:cubicBezTo>
                    <a:pt x="150" y="324"/>
                    <a:pt x="199" y="275"/>
                    <a:pt x="259" y="275"/>
                  </a:cubicBezTo>
                  <a:cubicBezTo>
                    <a:pt x="341" y="275"/>
                    <a:pt x="341" y="275"/>
                    <a:pt x="341" y="275"/>
                  </a:cubicBezTo>
                  <a:cubicBezTo>
                    <a:pt x="387" y="275"/>
                    <a:pt x="425" y="262"/>
                    <a:pt x="425" y="216"/>
                  </a:cubicBezTo>
                  <a:cubicBezTo>
                    <a:pt x="425" y="50"/>
                    <a:pt x="425" y="50"/>
                    <a:pt x="425" y="50"/>
                  </a:cubicBezTo>
                  <a:cubicBezTo>
                    <a:pt x="425" y="50"/>
                    <a:pt x="425" y="0"/>
                    <a:pt x="300" y="0"/>
                  </a:cubicBezTo>
                  <a:close/>
                  <a:moveTo>
                    <a:pt x="225" y="50"/>
                  </a:moveTo>
                  <a:cubicBezTo>
                    <a:pt x="239" y="50"/>
                    <a:pt x="250" y="61"/>
                    <a:pt x="250" y="75"/>
                  </a:cubicBezTo>
                  <a:cubicBezTo>
                    <a:pt x="250" y="89"/>
                    <a:pt x="239" y="100"/>
                    <a:pt x="225" y="100"/>
                  </a:cubicBezTo>
                  <a:cubicBezTo>
                    <a:pt x="211" y="100"/>
                    <a:pt x="200" y="89"/>
                    <a:pt x="200" y="75"/>
                  </a:cubicBezTo>
                  <a:cubicBezTo>
                    <a:pt x="200" y="61"/>
                    <a:pt x="211" y="50"/>
                    <a:pt x="225" y="50"/>
                  </a:cubicBezTo>
                  <a:close/>
                  <a:moveTo>
                    <a:pt x="450" y="150"/>
                  </a:moveTo>
                  <a:cubicBezTo>
                    <a:pt x="450" y="216"/>
                    <a:pt x="450" y="216"/>
                    <a:pt x="450" y="216"/>
                  </a:cubicBezTo>
                  <a:cubicBezTo>
                    <a:pt x="450" y="276"/>
                    <a:pt x="401" y="300"/>
                    <a:pt x="341" y="300"/>
                  </a:cubicBezTo>
                  <a:cubicBezTo>
                    <a:pt x="259" y="300"/>
                    <a:pt x="259" y="300"/>
                    <a:pt x="259" y="300"/>
                  </a:cubicBezTo>
                  <a:cubicBezTo>
                    <a:pt x="213" y="300"/>
                    <a:pt x="175" y="338"/>
                    <a:pt x="175" y="384"/>
                  </a:cubicBezTo>
                  <a:cubicBezTo>
                    <a:pt x="175" y="525"/>
                    <a:pt x="175" y="525"/>
                    <a:pt x="175" y="525"/>
                  </a:cubicBezTo>
                  <a:cubicBezTo>
                    <a:pt x="175" y="525"/>
                    <a:pt x="177" y="575"/>
                    <a:pt x="300" y="575"/>
                  </a:cubicBezTo>
                  <a:cubicBezTo>
                    <a:pt x="423" y="575"/>
                    <a:pt x="425" y="525"/>
                    <a:pt x="425" y="525"/>
                  </a:cubicBezTo>
                  <a:cubicBezTo>
                    <a:pt x="425" y="425"/>
                    <a:pt x="425" y="425"/>
                    <a:pt x="425" y="425"/>
                  </a:cubicBezTo>
                  <a:cubicBezTo>
                    <a:pt x="275" y="425"/>
                    <a:pt x="275" y="425"/>
                    <a:pt x="275" y="425"/>
                  </a:cubicBezTo>
                  <a:cubicBezTo>
                    <a:pt x="275" y="400"/>
                    <a:pt x="275" y="400"/>
                    <a:pt x="275" y="400"/>
                  </a:cubicBezTo>
                  <a:cubicBezTo>
                    <a:pt x="525" y="400"/>
                    <a:pt x="525" y="400"/>
                    <a:pt x="525" y="400"/>
                  </a:cubicBezTo>
                  <a:cubicBezTo>
                    <a:pt x="525" y="400"/>
                    <a:pt x="600" y="413"/>
                    <a:pt x="600" y="275"/>
                  </a:cubicBezTo>
                  <a:cubicBezTo>
                    <a:pt x="600" y="137"/>
                    <a:pt x="525" y="150"/>
                    <a:pt x="525" y="150"/>
                  </a:cubicBezTo>
                  <a:lnTo>
                    <a:pt x="450" y="150"/>
                  </a:lnTo>
                  <a:close/>
                  <a:moveTo>
                    <a:pt x="375" y="475"/>
                  </a:moveTo>
                  <a:cubicBezTo>
                    <a:pt x="389" y="475"/>
                    <a:pt x="400" y="486"/>
                    <a:pt x="400" y="500"/>
                  </a:cubicBezTo>
                  <a:cubicBezTo>
                    <a:pt x="400" y="514"/>
                    <a:pt x="389" y="525"/>
                    <a:pt x="375" y="525"/>
                  </a:cubicBezTo>
                  <a:cubicBezTo>
                    <a:pt x="361" y="525"/>
                    <a:pt x="350" y="514"/>
                    <a:pt x="350" y="500"/>
                  </a:cubicBezTo>
                  <a:cubicBezTo>
                    <a:pt x="350" y="486"/>
                    <a:pt x="361" y="475"/>
                    <a:pt x="375" y="475"/>
                  </a:cubicBezTo>
                  <a:close/>
                </a:path>
              </a:pathLst>
            </a:custGeom>
            <a:solidFill>
              <a:srgbClr val="C0262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tx1"/>
                </a:solidFill>
              </a:endParaRPr>
            </a:p>
          </p:txBody>
        </p:sp>
      </p:grpSp>
    </p:spTree>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cxnSp>
        <p:nvCxnSpPr>
          <p:cNvPr id="7" name="直接连接符 6"/>
          <p:cNvCxnSpPr/>
          <p:nvPr userDrawn="1"/>
        </p:nvCxnSpPr>
        <p:spPr>
          <a:xfrm>
            <a:off x="0" y="702856"/>
            <a:ext cx="12192000" cy="0"/>
          </a:xfrm>
          <a:prstGeom prst="line">
            <a:avLst/>
          </a:prstGeom>
          <a:ln w="38100">
            <a:solidFill>
              <a:srgbClr val="C0262E"/>
            </a:solidFill>
            <a:tailEnd type="none"/>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userDrawn="1"/>
        </p:nvCxnSpPr>
        <p:spPr>
          <a:xfrm>
            <a:off x="0" y="774864"/>
            <a:ext cx="12192000" cy="0"/>
          </a:xfrm>
          <a:prstGeom prst="line">
            <a:avLst/>
          </a:prstGeom>
          <a:ln w="38100">
            <a:solidFill>
              <a:srgbClr val="C0262E"/>
            </a:solidFill>
            <a:tailEnd type="none"/>
          </a:ln>
        </p:spPr>
        <p:style>
          <a:lnRef idx="1">
            <a:schemeClr val="accent1"/>
          </a:lnRef>
          <a:fillRef idx="0">
            <a:schemeClr val="accent1"/>
          </a:fillRef>
          <a:effectRef idx="0">
            <a:schemeClr val="accent1"/>
          </a:effectRef>
          <a:fontRef idx="minor">
            <a:schemeClr val="tx1"/>
          </a:fontRef>
        </p:style>
      </p:cxnSp>
      <p:pic>
        <p:nvPicPr>
          <p:cNvPr id="9" name="图片 8" descr="文本&#10;&#10;描述已自动生成"/>
          <p:cNvPicPr>
            <a:picLocks noChangeAspect="1"/>
          </p:cNvPicPr>
          <p:nvPr userDrawn="1"/>
        </p:nvPicPr>
        <p:blipFill>
          <a:blip r:embed="rId13" cstate="print">
            <a:grayscl/>
            <a:extLst>
              <a:ext uri="{28A0092B-C50C-407E-A947-70E740481C1C}">
                <a14:useLocalDpi xmlns:a14="http://schemas.microsoft.com/office/drawing/2010/main" val="0"/>
              </a:ext>
            </a:extLst>
          </a:blip>
          <a:stretch>
            <a:fillRect/>
          </a:stretch>
        </p:blipFill>
        <p:spPr>
          <a:xfrm>
            <a:off x="9676872" y="-77489"/>
            <a:ext cx="2580885" cy="973017"/>
          </a:xfrm>
          <a:prstGeom prst="rect">
            <a:avLst/>
          </a:prstGeom>
        </p:spPr>
      </p:pic>
      <p:grpSp>
        <p:nvGrpSpPr>
          <p:cNvPr id="25" name="Group 4"/>
          <p:cNvGrpSpPr>
            <a:grpSpLocks noChangeAspect="1"/>
          </p:cNvGrpSpPr>
          <p:nvPr userDrawn="1"/>
        </p:nvGrpSpPr>
        <p:grpSpPr bwMode="auto">
          <a:xfrm>
            <a:off x="458101" y="125771"/>
            <a:ext cx="525306" cy="504000"/>
            <a:chOff x="3125" y="1474"/>
            <a:chExt cx="1430" cy="1372"/>
          </a:xfrm>
        </p:grpSpPr>
        <p:sp>
          <p:nvSpPr>
            <p:cNvPr id="26" name="AutoShape 3"/>
            <p:cNvSpPr>
              <a:spLocks noChangeAspect="1" noChangeArrowheads="1" noTextEdit="1"/>
            </p:cNvSpPr>
            <p:nvPr userDrawn="1"/>
          </p:nvSpPr>
          <p:spPr bwMode="auto">
            <a:xfrm>
              <a:off x="3125" y="1474"/>
              <a:ext cx="1430" cy="1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solidFill>
                  <a:schemeClr val="tx1"/>
                </a:solidFill>
              </a:endParaRPr>
            </a:p>
          </p:txBody>
        </p:sp>
        <p:sp>
          <p:nvSpPr>
            <p:cNvPr id="27" name="Freeform 5"/>
            <p:cNvSpPr>
              <a:spLocks noEditPoints="1"/>
            </p:cNvSpPr>
            <p:nvPr userDrawn="1"/>
          </p:nvSpPr>
          <p:spPr bwMode="auto">
            <a:xfrm>
              <a:off x="3127" y="1474"/>
              <a:ext cx="1430" cy="1370"/>
            </a:xfrm>
            <a:custGeom>
              <a:avLst/>
              <a:gdLst>
                <a:gd name="T0" fmla="*/ 300 w 600"/>
                <a:gd name="T1" fmla="*/ 0 h 575"/>
                <a:gd name="T2" fmla="*/ 175 w 600"/>
                <a:gd name="T3" fmla="*/ 50 h 575"/>
                <a:gd name="T4" fmla="*/ 175 w 600"/>
                <a:gd name="T5" fmla="*/ 150 h 575"/>
                <a:gd name="T6" fmla="*/ 325 w 600"/>
                <a:gd name="T7" fmla="*/ 150 h 575"/>
                <a:gd name="T8" fmla="*/ 325 w 600"/>
                <a:gd name="T9" fmla="*/ 175 h 575"/>
                <a:gd name="T10" fmla="*/ 75 w 600"/>
                <a:gd name="T11" fmla="*/ 175 h 575"/>
                <a:gd name="T12" fmla="*/ 0 w 600"/>
                <a:gd name="T13" fmla="*/ 300 h 575"/>
                <a:gd name="T14" fmla="*/ 75 w 600"/>
                <a:gd name="T15" fmla="*/ 425 h 575"/>
                <a:gd name="T16" fmla="*/ 150 w 600"/>
                <a:gd name="T17" fmla="*/ 425 h 575"/>
                <a:gd name="T18" fmla="*/ 150 w 600"/>
                <a:gd name="T19" fmla="*/ 384 h 575"/>
                <a:gd name="T20" fmla="*/ 259 w 600"/>
                <a:gd name="T21" fmla="*/ 275 h 575"/>
                <a:gd name="T22" fmla="*/ 341 w 600"/>
                <a:gd name="T23" fmla="*/ 275 h 575"/>
                <a:gd name="T24" fmla="*/ 425 w 600"/>
                <a:gd name="T25" fmla="*/ 216 h 575"/>
                <a:gd name="T26" fmla="*/ 425 w 600"/>
                <a:gd name="T27" fmla="*/ 50 h 575"/>
                <a:gd name="T28" fmla="*/ 300 w 600"/>
                <a:gd name="T29" fmla="*/ 0 h 575"/>
                <a:gd name="T30" fmla="*/ 225 w 600"/>
                <a:gd name="T31" fmla="*/ 50 h 575"/>
                <a:gd name="T32" fmla="*/ 250 w 600"/>
                <a:gd name="T33" fmla="*/ 75 h 575"/>
                <a:gd name="T34" fmla="*/ 225 w 600"/>
                <a:gd name="T35" fmla="*/ 100 h 575"/>
                <a:gd name="T36" fmla="*/ 200 w 600"/>
                <a:gd name="T37" fmla="*/ 75 h 575"/>
                <a:gd name="T38" fmla="*/ 225 w 600"/>
                <a:gd name="T39" fmla="*/ 50 h 575"/>
                <a:gd name="T40" fmla="*/ 450 w 600"/>
                <a:gd name="T41" fmla="*/ 150 h 575"/>
                <a:gd name="T42" fmla="*/ 450 w 600"/>
                <a:gd name="T43" fmla="*/ 216 h 575"/>
                <a:gd name="T44" fmla="*/ 341 w 600"/>
                <a:gd name="T45" fmla="*/ 300 h 575"/>
                <a:gd name="T46" fmla="*/ 259 w 600"/>
                <a:gd name="T47" fmla="*/ 300 h 575"/>
                <a:gd name="T48" fmla="*/ 175 w 600"/>
                <a:gd name="T49" fmla="*/ 384 h 575"/>
                <a:gd name="T50" fmla="*/ 175 w 600"/>
                <a:gd name="T51" fmla="*/ 525 h 575"/>
                <a:gd name="T52" fmla="*/ 300 w 600"/>
                <a:gd name="T53" fmla="*/ 575 h 575"/>
                <a:gd name="T54" fmla="*/ 425 w 600"/>
                <a:gd name="T55" fmla="*/ 525 h 575"/>
                <a:gd name="T56" fmla="*/ 425 w 600"/>
                <a:gd name="T57" fmla="*/ 425 h 575"/>
                <a:gd name="T58" fmla="*/ 275 w 600"/>
                <a:gd name="T59" fmla="*/ 425 h 575"/>
                <a:gd name="T60" fmla="*/ 275 w 600"/>
                <a:gd name="T61" fmla="*/ 400 h 575"/>
                <a:gd name="T62" fmla="*/ 525 w 600"/>
                <a:gd name="T63" fmla="*/ 400 h 575"/>
                <a:gd name="T64" fmla="*/ 600 w 600"/>
                <a:gd name="T65" fmla="*/ 275 h 575"/>
                <a:gd name="T66" fmla="*/ 525 w 600"/>
                <a:gd name="T67" fmla="*/ 150 h 575"/>
                <a:gd name="T68" fmla="*/ 450 w 600"/>
                <a:gd name="T69" fmla="*/ 150 h 575"/>
                <a:gd name="T70" fmla="*/ 375 w 600"/>
                <a:gd name="T71" fmla="*/ 475 h 575"/>
                <a:gd name="T72" fmla="*/ 400 w 600"/>
                <a:gd name="T73" fmla="*/ 500 h 575"/>
                <a:gd name="T74" fmla="*/ 375 w 600"/>
                <a:gd name="T75" fmla="*/ 525 h 575"/>
                <a:gd name="T76" fmla="*/ 350 w 600"/>
                <a:gd name="T77" fmla="*/ 500 h 575"/>
                <a:gd name="T78" fmla="*/ 375 w 600"/>
                <a:gd name="T79" fmla="*/ 475 h 5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00" h="575">
                  <a:moveTo>
                    <a:pt x="300" y="0"/>
                  </a:moveTo>
                  <a:cubicBezTo>
                    <a:pt x="175" y="0"/>
                    <a:pt x="175" y="50"/>
                    <a:pt x="175" y="50"/>
                  </a:cubicBezTo>
                  <a:cubicBezTo>
                    <a:pt x="175" y="150"/>
                    <a:pt x="175" y="150"/>
                    <a:pt x="175" y="150"/>
                  </a:cubicBezTo>
                  <a:cubicBezTo>
                    <a:pt x="325" y="150"/>
                    <a:pt x="325" y="150"/>
                    <a:pt x="325" y="150"/>
                  </a:cubicBezTo>
                  <a:cubicBezTo>
                    <a:pt x="325" y="175"/>
                    <a:pt x="325" y="175"/>
                    <a:pt x="325" y="175"/>
                  </a:cubicBezTo>
                  <a:cubicBezTo>
                    <a:pt x="75" y="175"/>
                    <a:pt x="75" y="175"/>
                    <a:pt x="75" y="175"/>
                  </a:cubicBezTo>
                  <a:cubicBezTo>
                    <a:pt x="75" y="175"/>
                    <a:pt x="0" y="163"/>
                    <a:pt x="0" y="300"/>
                  </a:cubicBezTo>
                  <a:cubicBezTo>
                    <a:pt x="0" y="436"/>
                    <a:pt x="75" y="425"/>
                    <a:pt x="75" y="425"/>
                  </a:cubicBezTo>
                  <a:cubicBezTo>
                    <a:pt x="150" y="425"/>
                    <a:pt x="150" y="425"/>
                    <a:pt x="150" y="425"/>
                  </a:cubicBezTo>
                  <a:cubicBezTo>
                    <a:pt x="150" y="384"/>
                    <a:pt x="150" y="384"/>
                    <a:pt x="150" y="384"/>
                  </a:cubicBezTo>
                  <a:cubicBezTo>
                    <a:pt x="150" y="324"/>
                    <a:pt x="199" y="275"/>
                    <a:pt x="259" y="275"/>
                  </a:cubicBezTo>
                  <a:cubicBezTo>
                    <a:pt x="341" y="275"/>
                    <a:pt x="341" y="275"/>
                    <a:pt x="341" y="275"/>
                  </a:cubicBezTo>
                  <a:cubicBezTo>
                    <a:pt x="387" y="275"/>
                    <a:pt x="425" y="262"/>
                    <a:pt x="425" y="216"/>
                  </a:cubicBezTo>
                  <a:cubicBezTo>
                    <a:pt x="425" y="50"/>
                    <a:pt x="425" y="50"/>
                    <a:pt x="425" y="50"/>
                  </a:cubicBezTo>
                  <a:cubicBezTo>
                    <a:pt x="425" y="50"/>
                    <a:pt x="425" y="0"/>
                    <a:pt x="300" y="0"/>
                  </a:cubicBezTo>
                  <a:close/>
                  <a:moveTo>
                    <a:pt x="225" y="50"/>
                  </a:moveTo>
                  <a:cubicBezTo>
                    <a:pt x="239" y="50"/>
                    <a:pt x="250" y="61"/>
                    <a:pt x="250" y="75"/>
                  </a:cubicBezTo>
                  <a:cubicBezTo>
                    <a:pt x="250" y="89"/>
                    <a:pt x="239" y="100"/>
                    <a:pt x="225" y="100"/>
                  </a:cubicBezTo>
                  <a:cubicBezTo>
                    <a:pt x="211" y="100"/>
                    <a:pt x="200" y="89"/>
                    <a:pt x="200" y="75"/>
                  </a:cubicBezTo>
                  <a:cubicBezTo>
                    <a:pt x="200" y="61"/>
                    <a:pt x="211" y="50"/>
                    <a:pt x="225" y="50"/>
                  </a:cubicBezTo>
                  <a:close/>
                  <a:moveTo>
                    <a:pt x="450" y="150"/>
                  </a:moveTo>
                  <a:cubicBezTo>
                    <a:pt x="450" y="216"/>
                    <a:pt x="450" y="216"/>
                    <a:pt x="450" y="216"/>
                  </a:cubicBezTo>
                  <a:cubicBezTo>
                    <a:pt x="450" y="276"/>
                    <a:pt x="401" y="300"/>
                    <a:pt x="341" y="300"/>
                  </a:cubicBezTo>
                  <a:cubicBezTo>
                    <a:pt x="259" y="300"/>
                    <a:pt x="259" y="300"/>
                    <a:pt x="259" y="300"/>
                  </a:cubicBezTo>
                  <a:cubicBezTo>
                    <a:pt x="213" y="300"/>
                    <a:pt x="175" y="338"/>
                    <a:pt x="175" y="384"/>
                  </a:cubicBezTo>
                  <a:cubicBezTo>
                    <a:pt x="175" y="525"/>
                    <a:pt x="175" y="525"/>
                    <a:pt x="175" y="525"/>
                  </a:cubicBezTo>
                  <a:cubicBezTo>
                    <a:pt x="175" y="525"/>
                    <a:pt x="177" y="575"/>
                    <a:pt x="300" y="575"/>
                  </a:cubicBezTo>
                  <a:cubicBezTo>
                    <a:pt x="423" y="575"/>
                    <a:pt x="425" y="525"/>
                    <a:pt x="425" y="525"/>
                  </a:cubicBezTo>
                  <a:cubicBezTo>
                    <a:pt x="425" y="425"/>
                    <a:pt x="425" y="425"/>
                    <a:pt x="425" y="425"/>
                  </a:cubicBezTo>
                  <a:cubicBezTo>
                    <a:pt x="275" y="425"/>
                    <a:pt x="275" y="425"/>
                    <a:pt x="275" y="425"/>
                  </a:cubicBezTo>
                  <a:cubicBezTo>
                    <a:pt x="275" y="400"/>
                    <a:pt x="275" y="400"/>
                    <a:pt x="275" y="400"/>
                  </a:cubicBezTo>
                  <a:cubicBezTo>
                    <a:pt x="525" y="400"/>
                    <a:pt x="525" y="400"/>
                    <a:pt x="525" y="400"/>
                  </a:cubicBezTo>
                  <a:cubicBezTo>
                    <a:pt x="525" y="400"/>
                    <a:pt x="600" y="413"/>
                    <a:pt x="600" y="275"/>
                  </a:cubicBezTo>
                  <a:cubicBezTo>
                    <a:pt x="600" y="137"/>
                    <a:pt x="525" y="150"/>
                    <a:pt x="525" y="150"/>
                  </a:cubicBezTo>
                  <a:lnTo>
                    <a:pt x="450" y="150"/>
                  </a:lnTo>
                  <a:close/>
                  <a:moveTo>
                    <a:pt x="375" y="475"/>
                  </a:moveTo>
                  <a:cubicBezTo>
                    <a:pt x="389" y="475"/>
                    <a:pt x="400" y="486"/>
                    <a:pt x="400" y="500"/>
                  </a:cubicBezTo>
                  <a:cubicBezTo>
                    <a:pt x="400" y="514"/>
                    <a:pt x="389" y="525"/>
                    <a:pt x="375" y="525"/>
                  </a:cubicBezTo>
                  <a:cubicBezTo>
                    <a:pt x="361" y="525"/>
                    <a:pt x="350" y="514"/>
                    <a:pt x="350" y="500"/>
                  </a:cubicBezTo>
                  <a:cubicBezTo>
                    <a:pt x="350" y="486"/>
                    <a:pt x="361" y="475"/>
                    <a:pt x="375" y="475"/>
                  </a:cubicBezTo>
                  <a:close/>
                </a:path>
              </a:pathLst>
            </a:custGeom>
            <a:solidFill>
              <a:srgbClr val="C0262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tx1"/>
                </a:solidFill>
              </a:endParaRPr>
            </a:p>
          </p:txBody>
        </p:sp>
      </p:grpSp>
    </p:spTree>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cxnSp>
        <p:nvCxnSpPr>
          <p:cNvPr id="7" name="直接连接符 6"/>
          <p:cNvCxnSpPr/>
          <p:nvPr userDrawn="1"/>
        </p:nvCxnSpPr>
        <p:spPr>
          <a:xfrm>
            <a:off x="0" y="702856"/>
            <a:ext cx="12192000" cy="0"/>
          </a:xfrm>
          <a:prstGeom prst="line">
            <a:avLst/>
          </a:prstGeom>
          <a:ln w="38100">
            <a:solidFill>
              <a:srgbClr val="C0262E"/>
            </a:solidFill>
            <a:tailEnd type="none"/>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userDrawn="1"/>
        </p:nvCxnSpPr>
        <p:spPr>
          <a:xfrm>
            <a:off x="0" y="774864"/>
            <a:ext cx="12192000" cy="0"/>
          </a:xfrm>
          <a:prstGeom prst="line">
            <a:avLst/>
          </a:prstGeom>
          <a:ln w="38100">
            <a:solidFill>
              <a:srgbClr val="C0262E"/>
            </a:solidFill>
            <a:tailEnd type="none"/>
          </a:ln>
        </p:spPr>
        <p:style>
          <a:lnRef idx="1">
            <a:schemeClr val="accent1"/>
          </a:lnRef>
          <a:fillRef idx="0">
            <a:schemeClr val="accent1"/>
          </a:fillRef>
          <a:effectRef idx="0">
            <a:schemeClr val="accent1"/>
          </a:effectRef>
          <a:fontRef idx="minor">
            <a:schemeClr val="tx1"/>
          </a:fontRef>
        </p:style>
      </p:cxnSp>
      <p:pic>
        <p:nvPicPr>
          <p:cNvPr id="9" name="图片 8" descr="文本&#10;&#10;描述已自动生成"/>
          <p:cNvPicPr>
            <a:picLocks noChangeAspect="1"/>
          </p:cNvPicPr>
          <p:nvPr userDrawn="1"/>
        </p:nvPicPr>
        <p:blipFill>
          <a:blip r:embed="rId13" cstate="print">
            <a:grayscl/>
            <a:extLst>
              <a:ext uri="{28A0092B-C50C-407E-A947-70E740481C1C}">
                <a14:useLocalDpi xmlns:a14="http://schemas.microsoft.com/office/drawing/2010/main" val="0"/>
              </a:ext>
            </a:extLst>
          </a:blip>
          <a:stretch>
            <a:fillRect/>
          </a:stretch>
        </p:blipFill>
        <p:spPr>
          <a:xfrm>
            <a:off x="9676872" y="-77489"/>
            <a:ext cx="2580885" cy="973017"/>
          </a:xfrm>
          <a:prstGeom prst="rect">
            <a:avLst/>
          </a:prstGeom>
        </p:spPr>
      </p:pic>
      <p:grpSp>
        <p:nvGrpSpPr>
          <p:cNvPr id="25" name="Group 4"/>
          <p:cNvGrpSpPr>
            <a:grpSpLocks noChangeAspect="1"/>
          </p:cNvGrpSpPr>
          <p:nvPr userDrawn="1"/>
        </p:nvGrpSpPr>
        <p:grpSpPr bwMode="auto">
          <a:xfrm>
            <a:off x="458101" y="125771"/>
            <a:ext cx="525306" cy="504000"/>
            <a:chOff x="3125" y="1474"/>
            <a:chExt cx="1430" cy="1372"/>
          </a:xfrm>
        </p:grpSpPr>
        <p:sp>
          <p:nvSpPr>
            <p:cNvPr id="26" name="AutoShape 3"/>
            <p:cNvSpPr>
              <a:spLocks noChangeAspect="1" noChangeArrowheads="1" noTextEdit="1"/>
            </p:cNvSpPr>
            <p:nvPr userDrawn="1"/>
          </p:nvSpPr>
          <p:spPr bwMode="auto">
            <a:xfrm>
              <a:off x="3125" y="1474"/>
              <a:ext cx="1430" cy="1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solidFill>
                  <a:schemeClr val="tx1"/>
                </a:solidFill>
              </a:endParaRPr>
            </a:p>
          </p:txBody>
        </p:sp>
        <p:sp>
          <p:nvSpPr>
            <p:cNvPr id="27" name="Freeform 5"/>
            <p:cNvSpPr>
              <a:spLocks noEditPoints="1"/>
            </p:cNvSpPr>
            <p:nvPr userDrawn="1"/>
          </p:nvSpPr>
          <p:spPr bwMode="auto">
            <a:xfrm>
              <a:off x="3127" y="1474"/>
              <a:ext cx="1430" cy="1370"/>
            </a:xfrm>
            <a:custGeom>
              <a:avLst/>
              <a:gdLst>
                <a:gd name="T0" fmla="*/ 300 w 600"/>
                <a:gd name="T1" fmla="*/ 0 h 575"/>
                <a:gd name="T2" fmla="*/ 175 w 600"/>
                <a:gd name="T3" fmla="*/ 50 h 575"/>
                <a:gd name="T4" fmla="*/ 175 w 600"/>
                <a:gd name="T5" fmla="*/ 150 h 575"/>
                <a:gd name="T6" fmla="*/ 325 w 600"/>
                <a:gd name="T7" fmla="*/ 150 h 575"/>
                <a:gd name="T8" fmla="*/ 325 w 600"/>
                <a:gd name="T9" fmla="*/ 175 h 575"/>
                <a:gd name="T10" fmla="*/ 75 w 600"/>
                <a:gd name="T11" fmla="*/ 175 h 575"/>
                <a:gd name="T12" fmla="*/ 0 w 600"/>
                <a:gd name="T13" fmla="*/ 300 h 575"/>
                <a:gd name="T14" fmla="*/ 75 w 600"/>
                <a:gd name="T15" fmla="*/ 425 h 575"/>
                <a:gd name="T16" fmla="*/ 150 w 600"/>
                <a:gd name="T17" fmla="*/ 425 h 575"/>
                <a:gd name="T18" fmla="*/ 150 w 600"/>
                <a:gd name="T19" fmla="*/ 384 h 575"/>
                <a:gd name="T20" fmla="*/ 259 w 600"/>
                <a:gd name="T21" fmla="*/ 275 h 575"/>
                <a:gd name="T22" fmla="*/ 341 w 600"/>
                <a:gd name="T23" fmla="*/ 275 h 575"/>
                <a:gd name="T24" fmla="*/ 425 w 600"/>
                <a:gd name="T25" fmla="*/ 216 h 575"/>
                <a:gd name="T26" fmla="*/ 425 w 600"/>
                <a:gd name="T27" fmla="*/ 50 h 575"/>
                <a:gd name="T28" fmla="*/ 300 w 600"/>
                <a:gd name="T29" fmla="*/ 0 h 575"/>
                <a:gd name="T30" fmla="*/ 225 w 600"/>
                <a:gd name="T31" fmla="*/ 50 h 575"/>
                <a:gd name="T32" fmla="*/ 250 w 600"/>
                <a:gd name="T33" fmla="*/ 75 h 575"/>
                <a:gd name="T34" fmla="*/ 225 w 600"/>
                <a:gd name="T35" fmla="*/ 100 h 575"/>
                <a:gd name="T36" fmla="*/ 200 w 600"/>
                <a:gd name="T37" fmla="*/ 75 h 575"/>
                <a:gd name="T38" fmla="*/ 225 w 600"/>
                <a:gd name="T39" fmla="*/ 50 h 575"/>
                <a:gd name="T40" fmla="*/ 450 w 600"/>
                <a:gd name="T41" fmla="*/ 150 h 575"/>
                <a:gd name="T42" fmla="*/ 450 w 600"/>
                <a:gd name="T43" fmla="*/ 216 h 575"/>
                <a:gd name="T44" fmla="*/ 341 w 600"/>
                <a:gd name="T45" fmla="*/ 300 h 575"/>
                <a:gd name="T46" fmla="*/ 259 w 600"/>
                <a:gd name="T47" fmla="*/ 300 h 575"/>
                <a:gd name="T48" fmla="*/ 175 w 600"/>
                <a:gd name="T49" fmla="*/ 384 h 575"/>
                <a:gd name="T50" fmla="*/ 175 w 600"/>
                <a:gd name="T51" fmla="*/ 525 h 575"/>
                <a:gd name="T52" fmla="*/ 300 w 600"/>
                <a:gd name="T53" fmla="*/ 575 h 575"/>
                <a:gd name="T54" fmla="*/ 425 w 600"/>
                <a:gd name="T55" fmla="*/ 525 h 575"/>
                <a:gd name="T56" fmla="*/ 425 w 600"/>
                <a:gd name="T57" fmla="*/ 425 h 575"/>
                <a:gd name="T58" fmla="*/ 275 w 600"/>
                <a:gd name="T59" fmla="*/ 425 h 575"/>
                <a:gd name="T60" fmla="*/ 275 w 600"/>
                <a:gd name="T61" fmla="*/ 400 h 575"/>
                <a:gd name="T62" fmla="*/ 525 w 600"/>
                <a:gd name="T63" fmla="*/ 400 h 575"/>
                <a:gd name="T64" fmla="*/ 600 w 600"/>
                <a:gd name="T65" fmla="*/ 275 h 575"/>
                <a:gd name="T66" fmla="*/ 525 w 600"/>
                <a:gd name="T67" fmla="*/ 150 h 575"/>
                <a:gd name="T68" fmla="*/ 450 w 600"/>
                <a:gd name="T69" fmla="*/ 150 h 575"/>
                <a:gd name="T70" fmla="*/ 375 w 600"/>
                <a:gd name="T71" fmla="*/ 475 h 575"/>
                <a:gd name="T72" fmla="*/ 400 w 600"/>
                <a:gd name="T73" fmla="*/ 500 h 575"/>
                <a:gd name="T74" fmla="*/ 375 w 600"/>
                <a:gd name="T75" fmla="*/ 525 h 575"/>
                <a:gd name="T76" fmla="*/ 350 w 600"/>
                <a:gd name="T77" fmla="*/ 500 h 575"/>
                <a:gd name="T78" fmla="*/ 375 w 600"/>
                <a:gd name="T79" fmla="*/ 475 h 5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00" h="575">
                  <a:moveTo>
                    <a:pt x="300" y="0"/>
                  </a:moveTo>
                  <a:cubicBezTo>
                    <a:pt x="175" y="0"/>
                    <a:pt x="175" y="50"/>
                    <a:pt x="175" y="50"/>
                  </a:cubicBezTo>
                  <a:cubicBezTo>
                    <a:pt x="175" y="150"/>
                    <a:pt x="175" y="150"/>
                    <a:pt x="175" y="150"/>
                  </a:cubicBezTo>
                  <a:cubicBezTo>
                    <a:pt x="325" y="150"/>
                    <a:pt x="325" y="150"/>
                    <a:pt x="325" y="150"/>
                  </a:cubicBezTo>
                  <a:cubicBezTo>
                    <a:pt x="325" y="175"/>
                    <a:pt x="325" y="175"/>
                    <a:pt x="325" y="175"/>
                  </a:cubicBezTo>
                  <a:cubicBezTo>
                    <a:pt x="75" y="175"/>
                    <a:pt x="75" y="175"/>
                    <a:pt x="75" y="175"/>
                  </a:cubicBezTo>
                  <a:cubicBezTo>
                    <a:pt x="75" y="175"/>
                    <a:pt x="0" y="163"/>
                    <a:pt x="0" y="300"/>
                  </a:cubicBezTo>
                  <a:cubicBezTo>
                    <a:pt x="0" y="436"/>
                    <a:pt x="75" y="425"/>
                    <a:pt x="75" y="425"/>
                  </a:cubicBezTo>
                  <a:cubicBezTo>
                    <a:pt x="150" y="425"/>
                    <a:pt x="150" y="425"/>
                    <a:pt x="150" y="425"/>
                  </a:cubicBezTo>
                  <a:cubicBezTo>
                    <a:pt x="150" y="384"/>
                    <a:pt x="150" y="384"/>
                    <a:pt x="150" y="384"/>
                  </a:cubicBezTo>
                  <a:cubicBezTo>
                    <a:pt x="150" y="324"/>
                    <a:pt x="199" y="275"/>
                    <a:pt x="259" y="275"/>
                  </a:cubicBezTo>
                  <a:cubicBezTo>
                    <a:pt x="341" y="275"/>
                    <a:pt x="341" y="275"/>
                    <a:pt x="341" y="275"/>
                  </a:cubicBezTo>
                  <a:cubicBezTo>
                    <a:pt x="387" y="275"/>
                    <a:pt x="425" y="262"/>
                    <a:pt x="425" y="216"/>
                  </a:cubicBezTo>
                  <a:cubicBezTo>
                    <a:pt x="425" y="50"/>
                    <a:pt x="425" y="50"/>
                    <a:pt x="425" y="50"/>
                  </a:cubicBezTo>
                  <a:cubicBezTo>
                    <a:pt x="425" y="50"/>
                    <a:pt x="425" y="0"/>
                    <a:pt x="300" y="0"/>
                  </a:cubicBezTo>
                  <a:close/>
                  <a:moveTo>
                    <a:pt x="225" y="50"/>
                  </a:moveTo>
                  <a:cubicBezTo>
                    <a:pt x="239" y="50"/>
                    <a:pt x="250" y="61"/>
                    <a:pt x="250" y="75"/>
                  </a:cubicBezTo>
                  <a:cubicBezTo>
                    <a:pt x="250" y="89"/>
                    <a:pt x="239" y="100"/>
                    <a:pt x="225" y="100"/>
                  </a:cubicBezTo>
                  <a:cubicBezTo>
                    <a:pt x="211" y="100"/>
                    <a:pt x="200" y="89"/>
                    <a:pt x="200" y="75"/>
                  </a:cubicBezTo>
                  <a:cubicBezTo>
                    <a:pt x="200" y="61"/>
                    <a:pt x="211" y="50"/>
                    <a:pt x="225" y="50"/>
                  </a:cubicBezTo>
                  <a:close/>
                  <a:moveTo>
                    <a:pt x="450" y="150"/>
                  </a:moveTo>
                  <a:cubicBezTo>
                    <a:pt x="450" y="216"/>
                    <a:pt x="450" y="216"/>
                    <a:pt x="450" y="216"/>
                  </a:cubicBezTo>
                  <a:cubicBezTo>
                    <a:pt x="450" y="276"/>
                    <a:pt x="401" y="300"/>
                    <a:pt x="341" y="300"/>
                  </a:cubicBezTo>
                  <a:cubicBezTo>
                    <a:pt x="259" y="300"/>
                    <a:pt x="259" y="300"/>
                    <a:pt x="259" y="300"/>
                  </a:cubicBezTo>
                  <a:cubicBezTo>
                    <a:pt x="213" y="300"/>
                    <a:pt x="175" y="338"/>
                    <a:pt x="175" y="384"/>
                  </a:cubicBezTo>
                  <a:cubicBezTo>
                    <a:pt x="175" y="525"/>
                    <a:pt x="175" y="525"/>
                    <a:pt x="175" y="525"/>
                  </a:cubicBezTo>
                  <a:cubicBezTo>
                    <a:pt x="175" y="525"/>
                    <a:pt x="177" y="575"/>
                    <a:pt x="300" y="575"/>
                  </a:cubicBezTo>
                  <a:cubicBezTo>
                    <a:pt x="423" y="575"/>
                    <a:pt x="425" y="525"/>
                    <a:pt x="425" y="525"/>
                  </a:cubicBezTo>
                  <a:cubicBezTo>
                    <a:pt x="425" y="425"/>
                    <a:pt x="425" y="425"/>
                    <a:pt x="425" y="425"/>
                  </a:cubicBezTo>
                  <a:cubicBezTo>
                    <a:pt x="275" y="425"/>
                    <a:pt x="275" y="425"/>
                    <a:pt x="275" y="425"/>
                  </a:cubicBezTo>
                  <a:cubicBezTo>
                    <a:pt x="275" y="400"/>
                    <a:pt x="275" y="400"/>
                    <a:pt x="275" y="400"/>
                  </a:cubicBezTo>
                  <a:cubicBezTo>
                    <a:pt x="525" y="400"/>
                    <a:pt x="525" y="400"/>
                    <a:pt x="525" y="400"/>
                  </a:cubicBezTo>
                  <a:cubicBezTo>
                    <a:pt x="525" y="400"/>
                    <a:pt x="600" y="413"/>
                    <a:pt x="600" y="275"/>
                  </a:cubicBezTo>
                  <a:cubicBezTo>
                    <a:pt x="600" y="137"/>
                    <a:pt x="525" y="150"/>
                    <a:pt x="525" y="150"/>
                  </a:cubicBezTo>
                  <a:lnTo>
                    <a:pt x="450" y="150"/>
                  </a:lnTo>
                  <a:close/>
                  <a:moveTo>
                    <a:pt x="375" y="475"/>
                  </a:moveTo>
                  <a:cubicBezTo>
                    <a:pt x="389" y="475"/>
                    <a:pt x="400" y="486"/>
                    <a:pt x="400" y="500"/>
                  </a:cubicBezTo>
                  <a:cubicBezTo>
                    <a:pt x="400" y="514"/>
                    <a:pt x="389" y="525"/>
                    <a:pt x="375" y="525"/>
                  </a:cubicBezTo>
                  <a:cubicBezTo>
                    <a:pt x="361" y="525"/>
                    <a:pt x="350" y="514"/>
                    <a:pt x="350" y="500"/>
                  </a:cubicBezTo>
                  <a:cubicBezTo>
                    <a:pt x="350" y="486"/>
                    <a:pt x="361" y="475"/>
                    <a:pt x="375" y="475"/>
                  </a:cubicBezTo>
                  <a:close/>
                </a:path>
              </a:pathLst>
            </a:custGeom>
            <a:solidFill>
              <a:srgbClr val="C0262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tx1"/>
                </a:solidFill>
              </a:endParaRPr>
            </a:p>
          </p:txBody>
        </p:sp>
      </p:grpSp>
    </p:spTree>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cxnSp>
        <p:nvCxnSpPr>
          <p:cNvPr id="7" name="直接连接符 6"/>
          <p:cNvCxnSpPr/>
          <p:nvPr userDrawn="1"/>
        </p:nvCxnSpPr>
        <p:spPr>
          <a:xfrm>
            <a:off x="0" y="702856"/>
            <a:ext cx="12192000" cy="0"/>
          </a:xfrm>
          <a:prstGeom prst="line">
            <a:avLst/>
          </a:prstGeom>
          <a:ln w="38100">
            <a:solidFill>
              <a:srgbClr val="C0262E"/>
            </a:solidFill>
            <a:tailEnd type="none"/>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userDrawn="1"/>
        </p:nvCxnSpPr>
        <p:spPr>
          <a:xfrm>
            <a:off x="0" y="774864"/>
            <a:ext cx="12192000" cy="0"/>
          </a:xfrm>
          <a:prstGeom prst="line">
            <a:avLst/>
          </a:prstGeom>
          <a:ln w="38100">
            <a:solidFill>
              <a:srgbClr val="C0262E"/>
            </a:solidFill>
            <a:tailEnd type="none"/>
          </a:ln>
        </p:spPr>
        <p:style>
          <a:lnRef idx="1">
            <a:schemeClr val="accent1"/>
          </a:lnRef>
          <a:fillRef idx="0">
            <a:schemeClr val="accent1"/>
          </a:fillRef>
          <a:effectRef idx="0">
            <a:schemeClr val="accent1"/>
          </a:effectRef>
          <a:fontRef idx="minor">
            <a:schemeClr val="tx1"/>
          </a:fontRef>
        </p:style>
      </p:cxnSp>
      <p:pic>
        <p:nvPicPr>
          <p:cNvPr id="9" name="图片 8" descr="文本&#10;&#10;描述已自动生成"/>
          <p:cNvPicPr>
            <a:picLocks noChangeAspect="1"/>
          </p:cNvPicPr>
          <p:nvPr userDrawn="1"/>
        </p:nvPicPr>
        <p:blipFill>
          <a:blip r:embed="rId13" cstate="print">
            <a:grayscl/>
            <a:extLst>
              <a:ext uri="{28A0092B-C50C-407E-A947-70E740481C1C}">
                <a14:useLocalDpi xmlns:a14="http://schemas.microsoft.com/office/drawing/2010/main" val="0"/>
              </a:ext>
            </a:extLst>
          </a:blip>
          <a:stretch>
            <a:fillRect/>
          </a:stretch>
        </p:blipFill>
        <p:spPr>
          <a:xfrm>
            <a:off x="9676872" y="-77489"/>
            <a:ext cx="2580885" cy="973017"/>
          </a:xfrm>
          <a:prstGeom prst="rect">
            <a:avLst/>
          </a:prstGeom>
        </p:spPr>
      </p:pic>
      <p:grpSp>
        <p:nvGrpSpPr>
          <p:cNvPr id="25" name="Group 4"/>
          <p:cNvGrpSpPr>
            <a:grpSpLocks noChangeAspect="1"/>
          </p:cNvGrpSpPr>
          <p:nvPr userDrawn="1"/>
        </p:nvGrpSpPr>
        <p:grpSpPr bwMode="auto">
          <a:xfrm>
            <a:off x="458101" y="125771"/>
            <a:ext cx="525306" cy="504000"/>
            <a:chOff x="3125" y="1474"/>
            <a:chExt cx="1430" cy="1372"/>
          </a:xfrm>
        </p:grpSpPr>
        <p:sp>
          <p:nvSpPr>
            <p:cNvPr id="26" name="AutoShape 3"/>
            <p:cNvSpPr>
              <a:spLocks noChangeAspect="1" noChangeArrowheads="1" noTextEdit="1"/>
            </p:cNvSpPr>
            <p:nvPr userDrawn="1"/>
          </p:nvSpPr>
          <p:spPr bwMode="auto">
            <a:xfrm>
              <a:off x="3125" y="1474"/>
              <a:ext cx="1430" cy="1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solidFill>
                  <a:schemeClr val="tx1"/>
                </a:solidFill>
              </a:endParaRPr>
            </a:p>
          </p:txBody>
        </p:sp>
        <p:sp>
          <p:nvSpPr>
            <p:cNvPr id="27" name="Freeform 5"/>
            <p:cNvSpPr>
              <a:spLocks noEditPoints="1"/>
            </p:cNvSpPr>
            <p:nvPr userDrawn="1"/>
          </p:nvSpPr>
          <p:spPr bwMode="auto">
            <a:xfrm>
              <a:off x="3127" y="1474"/>
              <a:ext cx="1430" cy="1370"/>
            </a:xfrm>
            <a:custGeom>
              <a:avLst/>
              <a:gdLst>
                <a:gd name="T0" fmla="*/ 300 w 600"/>
                <a:gd name="T1" fmla="*/ 0 h 575"/>
                <a:gd name="T2" fmla="*/ 175 w 600"/>
                <a:gd name="T3" fmla="*/ 50 h 575"/>
                <a:gd name="T4" fmla="*/ 175 w 600"/>
                <a:gd name="T5" fmla="*/ 150 h 575"/>
                <a:gd name="T6" fmla="*/ 325 w 600"/>
                <a:gd name="T7" fmla="*/ 150 h 575"/>
                <a:gd name="T8" fmla="*/ 325 w 600"/>
                <a:gd name="T9" fmla="*/ 175 h 575"/>
                <a:gd name="T10" fmla="*/ 75 w 600"/>
                <a:gd name="T11" fmla="*/ 175 h 575"/>
                <a:gd name="T12" fmla="*/ 0 w 600"/>
                <a:gd name="T13" fmla="*/ 300 h 575"/>
                <a:gd name="T14" fmla="*/ 75 w 600"/>
                <a:gd name="T15" fmla="*/ 425 h 575"/>
                <a:gd name="T16" fmla="*/ 150 w 600"/>
                <a:gd name="T17" fmla="*/ 425 h 575"/>
                <a:gd name="T18" fmla="*/ 150 w 600"/>
                <a:gd name="T19" fmla="*/ 384 h 575"/>
                <a:gd name="T20" fmla="*/ 259 w 600"/>
                <a:gd name="T21" fmla="*/ 275 h 575"/>
                <a:gd name="T22" fmla="*/ 341 w 600"/>
                <a:gd name="T23" fmla="*/ 275 h 575"/>
                <a:gd name="T24" fmla="*/ 425 w 600"/>
                <a:gd name="T25" fmla="*/ 216 h 575"/>
                <a:gd name="T26" fmla="*/ 425 w 600"/>
                <a:gd name="T27" fmla="*/ 50 h 575"/>
                <a:gd name="T28" fmla="*/ 300 w 600"/>
                <a:gd name="T29" fmla="*/ 0 h 575"/>
                <a:gd name="T30" fmla="*/ 225 w 600"/>
                <a:gd name="T31" fmla="*/ 50 h 575"/>
                <a:gd name="T32" fmla="*/ 250 w 600"/>
                <a:gd name="T33" fmla="*/ 75 h 575"/>
                <a:gd name="T34" fmla="*/ 225 w 600"/>
                <a:gd name="T35" fmla="*/ 100 h 575"/>
                <a:gd name="T36" fmla="*/ 200 w 600"/>
                <a:gd name="T37" fmla="*/ 75 h 575"/>
                <a:gd name="T38" fmla="*/ 225 w 600"/>
                <a:gd name="T39" fmla="*/ 50 h 575"/>
                <a:gd name="T40" fmla="*/ 450 w 600"/>
                <a:gd name="T41" fmla="*/ 150 h 575"/>
                <a:gd name="T42" fmla="*/ 450 w 600"/>
                <a:gd name="T43" fmla="*/ 216 h 575"/>
                <a:gd name="T44" fmla="*/ 341 w 600"/>
                <a:gd name="T45" fmla="*/ 300 h 575"/>
                <a:gd name="T46" fmla="*/ 259 w 600"/>
                <a:gd name="T47" fmla="*/ 300 h 575"/>
                <a:gd name="T48" fmla="*/ 175 w 600"/>
                <a:gd name="T49" fmla="*/ 384 h 575"/>
                <a:gd name="T50" fmla="*/ 175 w 600"/>
                <a:gd name="T51" fmla="*/ 525 h 575"/>
                <a:gd name="T52" fmla="*/ 300 w 600"/>
                <a:gd name="T53" fmla="*/ 575 h 575"/>
                <a:gd name="T54" fmla="*/ 425 w 600"/>
                <a:gd name="T55" fmla="*/ 525 h 575"/>
                <a:gd name="T56" fmla="*/ 425 w 600"/>
                <a:gd name="T57" fmla="*/ 425 h 575"/>
                <a:gd name="T58" fmla="*/ 275 w 600"/>
                <a:gd name="T59" fmla="*/ 425 h 575"/>
                <a:gd name="T60" fmla="*/ 275 w 600"/>
                <a:gd name="T61" fmla="*/ 400 h 575"/>
                <a:gd name="T62" fmla="*/ 525 w 600"/>
                <a:gd name="T63" fmla="*/ 400 h 575"/>
                <a:gd name="T64" fmla="*/ 600 w 600"/>
                <a:gd name="T65" fmla="*/ 275 h 575"/>
                <a:gd name="T66" fmla="*/ 525 w 600"/>
                <a:gd name="T67" fmla="*/ 150 h 575"/>
                <a:gd name="T68" fmla="*/ 450 w 600"/>
                <a:gd name="T69" fmla="*/ 150 h 575"/>
                <a:gd name="T70" fmla="*/ 375 w 600"/>
                <a:gd name="T71" fmla="*/ 475 h 575"/>
                <a:gd name="T72" fmla="*/ 400 w 600"/>
                <a:gd name="T73" fmla="*/ 500 h 575"/>
                <a:gd name="T74" fmla="*/ 375 w 600"/>
                <a:gd name="T75" fmla="*/ 525 h 575"/>
                <a:gd name="T76" fmla="*/ 350 w 600"/>
                <a:gd name="T77" fmla="*/ 500 h 575"/>
                <a:gd name="T78" fmla="*/ 375 w 600"/>
                <a:gd name="T79" fmla="*/ 475 h 5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00" h="575">
                  <a:moveTo>
                    <a:pt x="300" y="0"/>
                  </a:moveTo>
                  <a:cubicBezTo>
                    <a:pt x="175" y="0"/>
                    <a:pt x="175" y="50"/>
                    <a:pt x="175" y="50"/>
                  </a:cubicBezTo>
                  <a:cubicBezTo>
                    <a:pt x="175" y="150"/>
                    <a:pt x="175" y="150"/>
                    <a:pt x="175" y="150"/>
                  </a:cubicBezTo>
                  <a:cubicBezTo>
                    <a:pt x="325" y="150"/>
                    <a:pt x="325" y="150"/>
                    <a:pt x="325" y="150"/>
                  </a:cubicBezTo>
                  <a:cubicBezTo>
                    <a:pt x="325" y="175"/>
                    <a:pt x="325" y="175"/>
                    <a:pt x="325" y="175"/>
                  </a:cubicBezTo>
                  <a:cubicBezTo>
                    <a:pt x="75" y="175"/>
                    <a:pt x="75" y="175"/>
                    <a:pt x="75" y="175"/>
                  </a:cubicBezTo>
                  <a:cubicBezTo>
                    <a:pt x="75" y="175"/>
                    <a:pt x="0" y="163"/>
                    <a:pt x="0" y="300"/>
                  </a:cubicBezTo>
                  <a:cubicBezTo>
                    <a:pt x="0" y="436"/>
                    <a:pt x="75" y="425"/>
                    <a:pt x="75" y="425"/>
                  </a:cubicBezTo>
                  <a:cubicBezTo>
                    <a:pt x="150" y="425"/>
                    <a:pt x="150" y="425"/>
                    <a:pt x="150" y="425"/>
                  </a:cubicBezTo>
                  <a:cubicBezTo>
                    <a:pt x="150" y="384"/>
                    <a:pt x="150" y="384"/>
                    <a:pt x="150" y="384"/>
                  </a:cubicBezTo>
                  <a:cubicBezTo>
                    <a:pt x="150" y="324"/>
                    <a:pt x="199" y="275"/>
                    <a:pt x="259" y="275"/>
                  </a:cubicBezTo>
                  <a:cubicBezTo>
                    <a:pt x="341" y="275"/>
                    <a:pt x="341" y="275"/>
                    <a:pt x="341" y="275"/>
                  </a:cubicBezTo>
                  <a:cubicBezTo>
                    <a:pt x="387" y="275"/>
                    <a:pt x="425" y="262"/>
                    <a:pt x="425" y="216"/>
                  </a:cubicBezTo>
                  <a:cubicBezTo>
                    <a:pt x="425" y="50"/>
                    <a:pt x="425" y="50"/>
                    <a:pt x="425" y="50"/>
                  </a:cubicBezTo>
                  <a:cubicBezTo>
                    <a:pt x="425" y="50"/>
                    <a:pt x="425" y="0"/>
                    <a:pt x="300" y="0"/>
                  </a:cubicBezTo>
                  <a:close/>
                  <a:moveTo>
                    <a:pt x="225" y="50"/>
                  </a:moveTo>
                  <a:cubicBezTo>
                    <a:pt x="239" y="50"/>
                    <a:pt x="250" y="61"/>
                    <a:pt x="250" y="75"/>
                  </a:cubicBezTo>
                  <a:cubicBezTo>
                    <a:pt x="250" y="89"/>
                    <a:pt x="239" y="100"/>
                    <a:pt x="225" y="100"/>
                  </a:cubicBezTo>
                  <a:cubicBezTo>
                    <a:pt x="211" y="100"/>
                    <a:pt x="200" y="89"/>
                    <a:pt x="200" y="75"/>
                  </a:cubicBezTo>
                  <a:cubicBezTo>
                    <a:pt x="200" y="61"/>
                    <a:pt x="211" y="50"/>
                    <a:pt x="225" y="50"/>
                  </a:cubicBezTo>
                  <a:close/>
                  <a:moveTo>
                    <a:pt x="450" y="150"/>
                  </a:moveTo>
                  <a:cubicBezTo>
                    <a:pt x="450" y="216"/>
                    <a:pt x="450" y="216"/>
                    <a:pt x="450" y="216"/>
                  </a:cubicBezTo>
                  <a:cubicBezTo>
                    <a:pt x="450" y="276"/>
                    <a:pt x="401" y="300"/>
                    <a:pt x="341" y="300"/>
                  </a:cubicBezTo>
                  <a:cubicBezTo>
                    <a:pt x="259" y="300"/>
                    <a:pt x="259" y="300"/>
                    <a:pt x="259" y="300"/>
                  </a:cubicBezTo>
                  <a:cubicBezTo>
                    <a:pt x="213" y="300"/>
                    <a:pt x="175" y="338"/>
                    <a:pt x="175" y="384"/>
                  </a:cubicBezTo>
                  <a:cubicBezTo>
                    <a:pt x="175" y="525"/>
                    <a:pt x="175" y="525"/>
                    <a:pt x="175" y="525"/>
                  </a:cubicBezTo>
                  <a:cubicBezTo>
                    <a:pt x="175" y="525"/>
                    <a:pt x="177" y="575"/>
                    <a:pt x="300" y="575"/>
                  </a:cubicBezTo>
                  <a:cubicBezTo>
                    <a:pt x="423" y="575"/>
                    <a:pt x="425" y="525"/>
                    <a:pt x="425" y="525"/>
                  </a:cubicBezTo>
                  <a:cubicBezTo>
                    <a:pt x="425" y="425"/>
                    <a:pt x="425" y="425"/>
                    <a:pt x="425" y="425"/>
                  </a:cubicBezTo>
                  <a:cubicBezTo>
                    <a:pt x="275" y="425"/>
                    <a:pt x="275" y="425"/>
                    <a:pt x="275" y="425"/>
                  </a:cubicBezTo>
                  <a:cubicBezTo>
                    <a:pt x="275" y="400"/>
                    <a:pt x="275" y="400"/>
                    <a:pt x="275" y="400"/>
                  </a:cubicBezTo>
                  <a:cubicBezTo>
                    <a:pt x="525" y="400"/>
                    <a:pt x="525" y="400"/>
                    <a:pt x="525" y="400"/>
                  </a:cubicBezTo>
                  <a:cubicBezTo>
                    <a:pt x="525" y="400"/>
                    <a:pt x="600" y="413"/>
                    <a:pt x="600" y="275"/>
                  </a:cubicBezTo>
                  <a:cubicBezTo>
                    <a:pt x="600" y="137"/>
                    <a:pt x="525" y="150"/>
                    <a:pt x="525" y="150"/>
                  </a:cubicBezTo>
                  <a:lnTo>
                    <a:pt x="450" y="150"/>
                  </a:lnTo>
                  <a:close/>
                  <a:moveTo>
                    <a:pt x="375" y="475"/>
                  </a:moveTo>
                  <a:cubicBezTo>
                    <a:pt x="389" y="475"/>
                    <a:pt x="400" y="486"/>
                    <a:pt x="400" y="500"/>
                  </a:cubicBezTo>
                  <a:cubicBezTo>
                    <a:pt x="400" y="514"/>
                    <a:pt x="389" y="525"/>
                    <a:pt x="375" y="525"/>
                  </a:cubicBezTo>
                  <a:cubicBezTo>
                    <a:pt x="361" y="525"/>
                    <a:pt x="350" y="514"/>
                    <a:pt x="350" y="500"/>
                  </a:cubicBezTo>
                  <a:cubicBezTo>
                    <a:pt x="350" y="486"/>
                    <a:pt x="361" y="475"/>
                    <a:pt x="375" y="475"/>
                  </a:cubicBezTo>
                  <a:close/>
                </a:path>
              </a:pathLst>
            </a:custGeom>
            <a:solidFill>
              <a:srgbClr val="C0262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tx1"/>
                </a:solidFill>
              </a:endParaRPr>
            </a:p>
          </p:txBody>
        </p:sp>
      </p:grpSp>
    </p:spTree>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cxnSp>
        <p:nvCxnSpPr>
          <p:cNvPr id="7" name="直接连接符 6"/>
          <p:cNvCxnSpPr/>
          <p:nvPr userDrawn="1"/>
        </p:nvCxnSpPr>
        <p:spPr>
          <a:xfrm>
            <a:off x="0" y="702856"/>
            <a:ext cx="12192000" cy="0"/>
          </a:xfrm>
          <a:prstGeom prst="line">
            <a:avLst/>
          </a:prstGeom>
          <a:ln w="38100">
            <a:solidFill>
              <a:srgbClr val="C0262E"/>
            </a:solidFill>
            <a:tailEnd type="none"/>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userDrawn="1"/>
        </p:nvCxnSpPr>
        <p:spPr>
          <a:xfrm>
            <a:off x="0" y="774864"/>
            <a:ext cx="12192000" cy="0"/>
          </a:xfrm>
          <a:prstGeom prst="line">
            <a:avLst/>
          </a:prstGeom>
          <a:ln w="38100">
            <a:solidFill>
              <a:srgbClr val="C0262E"/>
            </a:solidFill>
            <a:tailEnd type="none"/>
          </a:ln>
        </p:spPr>
        <p:style>
          <a:lnRef idx="1">
            <a:schemeClr val="accent1"/>
          </a:lnRef>
          <a:fillRef idx="0">
            <a:schemeClr val="accent1"/>
          </a:fillRef>
          <a:effectRef idx="0">
            <a:schemeClr val="accent1"/>
          </a:effectRef>
          <a:fontRef idx="minor">
            <a:schemeClr val="tx1"/>
          </a:fontRef>
        </p:style>
      </p:cxnSp>
      <p:pic>
        <p:nvPicPr>
          <p:cNvPr id="9" name="图片 8" descr="文本&#10;&#10;描述已自动生成"/>
          <p:cNvPicPr>
            <a:picLocks noChangeAspect="1"/>
          </p:cNvPicPr>
          <p:nvPr userDrawn="1"/>
        </p:nvPicPr>
        <p:blipFill>
          <a:blip r:embed="rId13" cstate="print">
            <a:grayscl/>
            <a:extLst>
              <a:ext uri="{28A0092B-C50C-407E-A947-70E740481C1C}">
                <a14:useLocalDpi xmlns:a14="http://schemas.microsoft.com/office/drawing/2010/main" val="0"/>
              </a:ext>
            </a:extLst>
          </a:blip>
          <a:stretch>
            <a:fillRect/>
          </a:stretch>
        </p:blipFill>
        <p:spPr>
          <a:xfrm>
            <a:off x="9676872" y="-77489"/>
            <a:ext cx="2580885" cy="973017"/>
          </a:xfrm>
          <a:prstGeom prst="rect">
            <a:avLst/>
          </a:prstGeom>
        </p:spPr>
      </p:pic>
      <p:grpSp>
        <p:nvGrpSpPr>
          <p:cNvPr id="25" name="Group 4"/>
          <p:cNvGrpSpPr>
            <a:grpSpLocks noChangeAspect="1"/>
          </p:cNvGrpSpPr>
          <p:nvPr userDrawn="1"/>
        </p:nvGrpSpPr>
        <p:grpSpPr bwMode="auto">
          <a:xfrm>
            <a:off x="458101" y="125771"/>
            <a:ext cx="525306" cy="504000"/>
            <a:chOff x="3125" y="1474"/>
            <a:chExt cx="1430" cy="1372"/>
          </a:xfrm>
        </p:grpSpPr>
        <p:sp>
          <p:nvSpPr>
            <p:cNvPr id="26" name="AutoShape 3"/>
            <p:cNvSpPr>
              <a:spLocks noChangeAspect="1" noChangeArrowheads="1" noTextEdit="1"/>
            </p:cNvSpPr>
            <p:nvPr userDrawn="1"/>
          </p:nvSpPr>
          <p:spPr bwMode="auto">
            <a:xfrm>
              <a:off x="3125" y="1474"/>
              <a:ext cx="1430" cy="1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solidFill>
                  <a:schemeClr val="tx1"/>
                </a:solidFill>
              </a:endParaRPr>
            </a:p>
          </p:txBody>
        </p:sp>
        <p:sp>
          <p:nvSpPr>
            <p:cNvPr id="27" name="Freeform 5"/>
            <p:cNvSpPr>
              <a:spLocks noEditPoints="1"/>
            </p:cNvSpPr>
            <p:nvPr userDrawn="1"/>
          </p:nvSpPr>
          <p:spPr bwMode="auto">
            <a:xfrm>
              <a:off x="3127" y="1474"/>
              <a:ext cx="1430" cy="1370"/>
            </a:xfrm>
            <a:custGeom>
              <a:avLst/>
              <a:gdLst>
                <a:gd name="T0" fmla="*/ 300 w 600"/>
                <a:gd name="T1" fmla="*/ 0 h 575"/>
                <a:gd name="T2" fmla="*/ 175 w 600"/>
                <a:gd name="T3" fmla="*/ 50 h 575"/>
                <a:gd name="T4" fmla="*/ 175 w 600"/>
                <a:gd name="T5" fmla="*/ 150 h 575"/>
                <a:gd name="T6" fmla="*/ 325 w 600"/>
                <a:gd name="T7" fmla="*/ 150 h 575"/>
                <a:gd name="T8" fmla="*/ 325 w 600"/>
                <a:gd name="T9" fmla="*/ 175 h 575"/>
                <a:gd name="T10" fmla="*/ 75 w 600"/>
                <a:gd name="T11" fmla="*/ 175 h 575"/>
                <a:gd name="T12" fmla="*/ 0 w 600"/>
                <a:gd name="T13" fmla="*/ 300 h 575"/>
                <a:gd name="T14" fmla="*/ 75 w 600"/>
                <a:gd name="T15" fmla="*/ 425 h 575"/>
                <a:gd name="T16" fmla="*/ 150 w 600"/>
                <a:gd name="T17" fmla="*/ 425 h 575"/>
                <a:gd name="T18" fmla="*/ 150 w 600"/>
                <a:gd name="T19" fmla="*/ 384 h 575"/>
                <a:gd name="T20" fmla="*/ 259 w 600"/>
                <a:gd name="T21" fmla="*/ 275 h 575"/>
                <a:gd name="T22" fmla="*/ 341 w 600"/>
                <a:gd name="T23" fmla="*/ 275 h 575"/>
                <a:gd name="T24" fmla="*/ 425 w 600"/>
                <a:gd name="T25" fmla="*/ 216 h 575"/>
                <a:gd name="T26" fmla="*/ 425 w 600"/>
                <a:gd name="T27" fmla="*/ 50 h 575"/>
                <a:gd name="T28" fmla="*/ 300 w 600"/>
                <a:gd name="T29" fmla="*/ 0 h 575"/>
                <a:gd name="T30" fmla="*/ 225 w 600"/>
                <a:gd name="T31" fmla="*/ 50 h 575"/>
                <a:gd name="T32" fmla="*/ 250 w 600"/>
                <a:gd name="T33" fmla="*/ 75 h 575"/>
                <a:gd name="T34" fmla="*/ 225 w 600"/>
                <a:gd name="T35" fmla="*/ 100 h 575"/>
                <a:gd name="T36" fmla="*/ 200 w 600"/>
                <a:gd name="T37" fmla="*/ 75 h 575"/>
                <a:gd name="T38" fmla="*/ 225 w 600"/>
                <a:gd name="T39" fmla="*/ 50 h 575"/>
                <a:gd name="T40" fmla="*/ 450 w 600"/>
                <a:gd name="T41" fmla="*/ 150 h 575"/>
                <a:gd name="T42" fmla="*/ 450 w 600"/>
                <a:gd name="T43" fmla="*/ 216 h 575"/>
                <a:gd name="T44" fmla="*/ 341 w 600"/>
                <a:gd name="T45" fmla="*/ 300 h 575"/>
                <a:gd name="T46" fmla="*/ 259 w 600"/>
                <a:gd name="T47" fmla="*/ 300 h 575"/>
                <a:gd name="T48" fmla="*/ 175 w 600"/>
                <a:gd name="T49" fmla="*/ 384 h 575"/>
                <a:gd name="T50" fmla="*/ 175 w 600"/>
                <a:gd name="T51" fmla="*/ 525 h 575"/>
                <a:gd name="T52" fmla="*/ 300 w 600"/>
                <a:gd name="T53" fmla="*/ 575 h 575"/>
                <a:gd name="T54" fmla="*/ 425 w 600"/>
                <a:gd name="T55" fmla="*/ 525 h 575"/>
                <a:gd name="T56" fmla="*/ 425 w 600"/>
                <a:gd name="T57" fmla="*/ 425 h 575"/>
                <a:gd name="T58" fmla="*/ 275 w 600"/>
                <a:gd name="T59" fmla="*/ 425 h 575"/>
                <a:gd name="T60" fmla="*/ 275 w 600"/>
                <a:gd name="T61" fmla="*/ 400 h 575"/>
                <a:gd name="T62" fmla="*/ 525 w 600"/>
                <a:gd name="T63" fmla="*/ 400 h 575"/>
                <a:gd name="T64" fmla="*/ 600 w 600"/>
                <a:gd name="T65" fmla="*/ 275 h 575"/>
                <a:gd name="T66" fmla="*/ 525 w 600"/>
                <a:gd name="T67" fmla="*/ 150 h 575"/>
                <a:gd name="T68" fmla="*/ 450 w 600"/>
                <a:gd name="T69" fmla="*/ 150 h 575"/>
                <a:gd name="T70" fmla="*/ 375 w 600"/>
                <a:gd name="T71" fmla="*/ 475 h 575"/>
                <a:gd name="T72" fmla="*/ 400 w 600"/>
                <a:gd name="T73" fmla="*/ 500 h 575"/>
                <a:gd name="T74" fmla="*/ 375 w 600"/>
                <a:gd name="T75" fmla="*/ 525 h 575"/>
                <a:gd name="T76" fmla="*/ 350 w 600"/>
                <a:gd name="T77" fmla="*/ 500 h 575"/>
                <a:gd name="T78" fmla="*/ 375 w 600"/>
                <a:gd name="T79" fmla="*/ 475 h 5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00" h="575">
                  <a:moveTo>
                    <a:pt x="300" y="0"/>
                  </a:moveTo>
                  <a:cubicBezTo>
                    <a:pt x="175" y="0"/>
                    <a:pt x="175" y="50"/>
                    <a:pt x="175" y="50"/>
                  </a:cubicBezTo>
                  <a:cubicBezTo>
                    <a:pt x="175" y="150"/>
                    <a:pt x="175" y="150"/>
                    <a:pt x="175" y="150"/>
                  </a:cubicBezTo>
                  <a:cubicBezTo>
                    <a:pt x="325" y="150"/>
                    <a:pt x="325" y="150"/>
                    <a:pt x="325" y="150"/>
                  </a:cubicBezTo>
                  <a:cubicBezTo>
                    <a:pt x="325" y="175"/>
                    <a:pt x="325" y="175"/>
                    <a:pt x="325" y="175"/>
                  </a:cubicBezTo>
                  <a:cubicBezTo>
                    <a:pt x="75" y="175"/>
                    <a:pt x="75" y="175"/>
                    <a:pt x="75" y="175"/>
                  </a:cubicBezTo>
                  <a:cubicBezTo>
                    <a:pt x="75" y="175"/>
                    <a:pt x="0" y="163"/>
                    <a:pt x="0" y="300"/>
                  </a:cubicBezTo>
                  <a:cubicBezTo>
                    <a:pt x="0" y="436"/>
                    <a:pt x="75" y="425"/>
                    <a:pt x="75" y="425"/>
                  </a:cubicBezTo>
                  <a:cubicBezTo>
                    <a:pt x="150" y="425"/>
                    <a:pt x="150" y="425"/>
                    <a:pt x="150" y="425"/>
                  </a:cubicBezTo>
                  <a:cubicBezTo>
                    <a:pt x="150" y="384"/>
                    <a:pt x="150" y="384"/>
                    <a:pt x="150" y="384"/>
                  </a:cubicBezTo>
                  <a:cubicBezTo>
                    <a:pt x="150" y="324"/>
                    <a:pt x="199" y="275"/>
                    <a:pt x="259" y="275"/>
                  </a:cubicBezTo>
                  <a:cubicBezTo>
                    <a:pt x="341" y="275"/>
                    <a:pt x="341" y="275"/>
                    <a:pt x="341" y="275"/>
                  </a:cubicBezTo>
                  <a:cubicBezTo>
                    <a:pt x="387" y="275"/>
                    <a:pt x="425" y="262"/>
                    <a:pt x="425" y="216"/>
                  </a:cubicBezTo>
                  <a:cubicBezTo>
                    <a:pt x="425" y="50"/>
                    <a:pt x="425" y="50"/>
                    <a:pt x="425" y="50"/>
                  </a:cubicBezTo>
                  <a:cubicBezTo>
                    <a:pt x="425" y="50"/>
                    <a:pt x="425" y="0"/>
                    <a:pt x="300" y="0"/>
                  </a:cubicBezTo>
                  <a:close/>
                  <a:moveTo>
                    <a:pt x="225" y="50"/>
                  </a:moveTo>
                  <a:cubicBezTo>
                    <a:pt x="239" y="50"/>
                    <a:pt x="250" y="61"/>
                    <a:pt x="250" y="75"/>
                  </a:cubicBezTo>
                  <a:cubicBezTo>
                    <a:pt x="250" y="89"/>
                    <a:pt x="239" y="100"/>
                    <a:pt x="225" y="100"/>
                  </a:cubicBezTo>
                  <a:cubicBezTo>
                    <a:pt x="211" y="100"/>
                    <a:pt x="200" y="89"/>
                    <a:pt x="200" y="75"/>
                  </a:cubicBezTo>
                  <a:cubicBezTo>
                    <a:pt x="200" y="61"/>
                    <a:pt x="211" y="50"/>
                    <a:pt x="225" y="50"/>
                  </a:cubicBezTo>
                  <a:close/>
                  <a:moveTo>
                    <a:pt x="450" y="150"/>
                  </a:moveTo>
                  <a:cubicBezTo>
                    <a:pt x="450" y="216"/>
                    <a:pt x="450" y="216"/>
                    <a:pt x="450" y="216"/>
                  </a:cubicBezTo>
                  <a:cubicBezTo>
                    <a:pt x="450" y="276"/>
                    <a:pt x="401" y="300"/>
                    <a:pt x="341" y="300"/>
                  </a:cubicBezTo>
                  <a:cubicBezTo>
                    <a:pt x="259" y="300"/>
                    <a:pt x="259" y="300"/>
                    <a:pt x="259" y="300"/>
                  </a:cubicBezTo>
                  <a:cubicBezTo>
                    <a:pt x="213" y="300"/>
                    <a:pt x="175" y="338"/>
                    <a:pt x="175" y="384"/>
                  </a:cubicBezTo>
                  <a:cubicBezTo>
                    <a:pt x="175" y="525"/>
                    <a:pt x="175" y="525"/>
                    <a:pt x="175" y="525"/>
                  </a:cubicBezTo>
                  <a:cubicBezTo>
                    <a:pt x="175" y="525"/>
                    <a:pt x="177" y="575"/>
                    <a:pt x="300" y="575"/>
                  </a:cubicBezTo>
                  <a:cubicBezTo>
                    <a:pt x="423" y="575"/>
                    <a:pt x="425" y="525"/>
                    <a:pt x="425" y="525"/>
                  </a:cubicBezTo>
                  <a:cubicBezTo>
                    <a:pt x="425" y="425"/>
                    <a:pt x="425" y="425"/>
                    <a:pt x="425" y="425"/>
                  </a:cubicBezTo>
                  <a:cubicBezTo>
                    <a:pt x="275" y="425"/>
                    <a:pt x="275" y="425"/>
                    <a:pt x="275" y="425"/>
                  </a:cubicBezTo>
                  <a:cubicBezTo>
                    <a:pt x="275" y="400"/>
                    <a:pt x="275" y="400"/>
                    <a:pt x="275" y="400"/>
                  </a:cubicBezTo>
                  <a:cubicBezTo>
                    <a:pt x="525" y="400"/>
                    <a:pt x="525" y="400"/>
                    <a:pt x="525" y="400"/>
                  </a:cubicBezTo>
                  <a:cubicBezTo>
                    <a:pt x="525" y="400"/>
                    <a:pt x="600" y="413"/>
                    <a:pt x="600" y="275"/>
                  </a:cubicBezTo>
                  <a:cubicBezTo>
                    <a:pt x="600" y="137"/>
                    <a:pt x="525" y="150"/>
                    <a:pt x="525" y="150"/>
                  </a:cubicBezTo>
                  <a:lnTo>
                    <a:pt x="450" y="150"/>
                  </a:lnTo>
                  <a:close/>
                  <a:moveTo>
                    <a:pt x="375" y="475"/>
                  </a:moveTo>
                  <a:cubicBezTo>
                    <a:pt x="389" y="475"/>
                    <a:pt x="400" y="486"/>
                    <a:pt x="400" y="500"/>
                  </a:cubicBezTo>
                  <a:cubicBezTo>
                    <a:pt x="400" y="514"/>
                    <a:pt x="389" y="525"/>
                    <a:pt x="375" y="525"/>
                  </a:cubicBezTo>
                  <a:cubicBezTo>
                    <a:pt x="361" y="525"/>
                    <a:pt x="350" y="514"/>
                    <a:pt x="350" y="500"/>
                  </a:cubicBezTo>
                  <a:cubicBezTo>
                    <a:pt x="350" y="486"/>
                    <a:pt x="361" y="475"/>
                    <a:pt x="375" y="475"/>
                  </a:cubicBezTo>
                  <a:close/>
                </a:path>
              </a:pathLst>
            </a:custGeom>
            <a:solidFill>
              <a:srgbClr val="C0262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tx1"/>
                </a:solidFill>
              </a:endParaRPr>
            </a:p>
          </p:txBody>
        </p:sp>
      </p:grpSp>
    </p:spTree>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cxnSp>
        <p:nvCxnSpPr>
          <p:cNvPr id="7" name="直接连接符 6"/>
          <p:cNvCxnSpPr/>
          <p:nvPr userDrawn="1"/>
        </p:nvCxnSpPr>
        <p:spPr>
          <a:xfrm>
            <a:off x="0" y="702856"/>
            <a:ext cx="12192000" cy="0"/>
          </a:xfrm>
          <a:prstGeom prst="line">
            <a:avLst/>
          </a:prstGeom>
          <a:ln w="38100">
            <a:solidFill>
              <a:srgbClr val="C0262E"/>
            </a:solidFill>
            <a:tailEnd type="none"/>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userDrawn="1"/>
        </p:nvCxnSpPr>
        <p:spPr>
          <a:xfrm>
            <a:off x="0" y="774864"/>
            <a:ext cx="12192000" cy="0"/>
          </a:xfrm>
          <a:prstGeom prst="line">
            <a:avLst/>
          </a:prstGeom>
          <a:ln w="38100">
            <a:solidFill>
              <a:srgbClr val="C0262E"/>
            </a:solidFill>
            <a:tailEnd type="none"/>
          </a:ln>
        </p:spPr>
        <p:style>
          <a:lnRef idx="1">
            <a:schemeClr val="accent1"/>
          </a:lnRef>
          <a:fillRef idx="0">
            <a:schemeClr val="accent1"/>
          </a:fillRef>
          <a:effectRef idx="0">
            <a:schemeClr val="accent1"/>
          </a:effectRef>
          <a:fontRef idx="minor">
            <a:schemeClr val="tx1"/>
          </a:fontRef>
        </p:style>
      </p:cxnSp>
      <p:pic>
        <p:nvPicPr>
          <p:cNvPr id="9" name="图片 8" descr="文本&#10;&#10;描述已自动生成"/>
          <p:cNvPicPr>
            <a:picLocks noChangeAspect="1"/>
          </p:cNvPicPr>
          <p:nvPr userDrawn="1"/>
        </p:nvPicPr>
        <p:blipFill>
          <a:blip r:embed="rId13" cstate="print">
            <a:grayscl/>
            <a:extLst>
              <a:ext uri="{28A0092B-C50C-407E-A947-70E740481C1C}">
                <a14:useLocalDpi xmlns:a14="http://schemas.microsoft.com/office/drawing/2010/main" val="0"/>
              </a:ext>
            </a:extLst>
          </a:blip>
          <a:stretch>
            <a:fillRect/>
          </a:stretch>
        </p:blipFill>
        <p:spPr>
          <a:xfrm>
            <a:off x="9676872" y="-77489"/>
            <a:ext cx="2580885" cy="973017"/>
          </a:xfrm>
          <a:prstGeom prst="rect">
            <a:avLst/>
          </a:prstGeom>
        </p:spPr>
      </p:pic>
      <p:grpSp>
        <p:nvGrpSpPr>
          <p:cNvPr id="25" name="Group 4"/>
          <p:cNvGrpSpPr>
            <a:grpSpLocks noChangeAspect="1"/>
          </p:cNvGrpSpPr>
          <p:nvPr userDrawn="1"/>
        </p:nvGrpSpPr>
        <p:grpSpPr bwMode="auto">
          <a:xfrm>
            <a:off x="458101" y="125771"/>
            <a:ext cx="525306" cy="504000"/>
            <a:chOff x="3125" y="1474"/>
            <a:chExt cx="1430" cy="1372"/>
          </a:xfrm>
        </p:grpSpPr>
        <p:sp>
          <p:nvSpPr>
            <p:cNvPr id="26" name="AutoShape 3"/>
            <p:cNvSpPr>
              <a:spLocks noChangeAspect="1" noChangeArrowheads="1" noTextEdit="1"/>
            </p:cNvSpPr>
            <p:nvPr userDrawn="1"/>
          </p:nvSpPr>
          <p:spPr bwMode="auto">
            <a:xfrm>
              <a:off x="3125" y="1474"/>
              <a:ext cx="1430" cy="1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solidFill>
                  <a:schemeClr val="tx1"/>
                </a:solidFill>
              </a:endParaRPr>
            </a:p>
          </p:txBody>
        </p:sp>
        <p:sp>
          <p:nvSpPr>
            <p:cNvPr id="27" name="Freeform 5"/>
            <p:cNvSpPr>
              <a:spLocks noEditPoints="1"/>
            </p:cNvSpPr>
            <p:nvPr userDrawn="1"/>
          </p:nvSpPr>
          <p:spPr bwMode="auto">
            <a:xfrm>
              <a:off x="3127" y="1474"/>
              <a:ext cx="1430" cy="1370"/>
            </a:xfrm>
            <a:custGeom>
              <a:avLst/>
              <a:gdLst>
                <a:gd name="T0" fmla="*/ 300 w 600"/>
                <a:gd name="T1" fmla="*/ 0 h 575"/>
                <a:gd name="T2" fmla="*/ 175 w 600"/>
                <a:gd name="T3" fmla="*/ 50 h 575"/>
                <a:gd name="T4" fmla="*/ 175 w 600"/>
                <a:gd name="T5" fmla="*/ 150 h 575"/>
                <a:gd name="T6" fmla="*/ 325 w 600"/>
                <a:gd name="T7" fmla="*/ 150 h 575"/>
                <a:gd name="T8" fmla="*/ 325 w 600"/>
                <a:gd name="T9" fmla="*/ 175 h 575"/>
                <a:gd name="T10" fmla="*/ 75 w 600"/>
                <a:gd name="T11" fmla="*/ 175 h 575"/>
                <a:gd name="T12" fmla="*/ 0 w 600"/>
                <a:gd name="T13" fmla="*/ 300 h 575"/>
                <a:gd name="T14" fmla="*/ 75 w 600"/>
                <a:gd name="T15" fmla="*/ 425 h 575"/>
                <a:gd name="T16" fmla="*/ 150 w 600"/>
                <a:gd name="T17" fmla="*/ 425 h 575"/>
                <a:gd name="T18" fmla="*/ 150 w 600"/>
                <a:gd name="T19" fmla="*/ 384 h 575"/>
                <a:gd name="T20" fmla="*/ 259 w 600"/>
                <a:gd name="T21" fmla="*/ 275 h 575"/>
                <a:gd name="T22" fmla="*/ 341 w 600"/>
                <a:gd name="T23" fmla="*/ 275 h 575"/>
                <a:gd name="T24" fmla="*/ 425 w 600"/>
                <a:gd name="T25" fmla="*/ 216 h 575"/>
                <a:gd name="T26" fmla="*/ 425 w 600"/>
                <a:gd name="T27" fmla="*/ 50 h 575"/>
                <a:gd name="T28" fmla="*/ 300 w 600"/>
                <a:gd name="T29" fmla="*/ 0 h 575"/>
                <a:gd name="T30" fmla="*/ 225 w 600"/>
                <a:gd name="T31" fmla="*/ 50 h 575"/>
                <a:gd name="T32" fmla="*/ 250 w 600"/>
                <a:gd name="T33" fmla="*/ 75 h 575"/>
                <a:gd name="T34" fmla="*/ 225 w 600"/>
                <a:gd name="T35" fmla="*/ 100 h 575"/>
                <a:gd name="T36" fmla="*/ 200 w 600"/>
                <a:gd name="T37" fmla="*/ 75 h 575"/>
                <a:gd name="T38" fmla="*/ 225 w 600"/>
                <a:gd name="T39" fmla="*/ 50 h 575"/>
                <a:gd name="T40" fmla="*/ 450 w 600"/>
                <a:gd name="T41" fmla="*/ 150 h 575"/>
                <a:gd name="T42" fmla="*/ 450 w 600"/>
                <a:gd name="T43" fmla="*/ 216 h 575"/>
                <a:gd name="T44" fmla="*/ 341 w 600"/>
                <a:gd name="T45" fmla="*/ 300 h 575"/>
                <a:gd name="T46" fmla="*/ 259 w 600"/>
                <a:gd name="T47" fmla="*/ 300 h 575"/>
                <a:gd name="T48" fmla="*/ 175 w 600"/>
                <a:gd name="T49" fmla="*/ 384 h 575"/>
                <a:gd name="T50" fmla="*/ 175 w 600"/>
                <a:gd name="T51" fmla="*/ 525 h 575"/>
                <a:gd name="T52" fmla="*/ 300 w 600"/>
                <a:gd name="T53" fmla="*/ 575 h 575"/>
                <a:gd name="T54" fmla="*/ 425 w 600"/>
                <a:gd name="T55" fmla="*/ 525 h 575"/>
                <a:gd name="T56" fmla="*/ 425 w 600"/>
                <a:gd name="T57" fmla="*/ 425 h 575"/>
                <a:gd name="T58" fmla="*/ 275 w 600"/>
                <a:gd name="T59" fmla="*/ 425 h 575"/>
                <a:gd name="T60" fmla="*/ 275 w 600"/>
                <a:gd name="T61" fmla="*/ 400 h 575"/>
                <a:gd name="T62" fmla="*/ 525 w 600"/>
                <a:gd name="T63" fmla="*/ 400 h 575"/>
                <a:gd name="T64" fmla="*/ 600 w 600"/>
                <a:gd name="T65" fmla="*/ 275 h 575"/>
                <a:gd name="T66" fmla="*/ 525 w 600"/>
                <a:gd name="T67" fmla="*/ 150 h 575"/>
                <a:gd name="T68" fmla="*/ 450 w 600"/>
                <a:gd name="T69" fmla="*/ 150 h 575"/>
                <a:gd name="T70" fmla="*/ 375 w 600"/>
                <a:gd name="T71" fmla="*/ 475 h 575"/>
                <a:gd name="T72" fmla="*/ 400 w 600"/>
                <a:gd name="T73" fmla="*/ 500 h 575"/>
                <a:gd name="T74" fmla="*/ 375 w 600"/>
                <a:gd name="T75" fmla="*/ 525 h 575"/>
                <a:gd name="T76" fmla="*/ 350 w 600"/>
                <a:gd name="T77" fmla="*/ 500 h 575"/>
                <a:gd name="T78" fmla="*/ 375 w 600"/>
                <a:gd name="T79" fmla="*/ 475 h 5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00" h="575">
                  <a:moveTo>
                    <a:pt x="300" y="0"/>
                  </a:moveTo>
                  <a:cubicBezTo>
                    <a:pt x="175" y="0"/>
                    <a:pt x="175" y="50"/>
                    <a:pt x="175" y="50"/>
                  </a:cubicBezTo>
                  <a:cubicBezTo>
                    <a:pt x="175" y="150"/>
                    <a:pt x="175" y="150"/>
                    <a:pt x="175" y="150"/>
                  </a:cubicBezTo>
                  <a:cubicBezTo>
                    <a:pt x="325" y="150"/>
                    <a:pt x="325" y="150"/>
                    <a:pt x="325" y="150"/>
                  </a:cubicBezTo>
                  <a:cubicBezTo>
                    <a:pt x="325" y="175"/>
                    <a:pt x="325" y="175"/>
                    <a:pt x="325" y="175"/>
                  </a:cubicBezTo>
                  <a:cubicBezTo>
                    <a:pt x="75" y="175"/>
                    <a:pt x="75" y="175"/>
                    <a:pt x="75" y="175"/>
                  </a:cubicBezTo>
                  <a:cubicBezTo>
                    <a:pt x="75" y="175"/>
                    <a:pt x="0" y="163"/>
                    <a:pt x="0" y="300"/>
                  </a:cubicBezTo>
                  <a:cubicBezTo>
                    <a:pt x="0" y="436"/>
                    <a:pt x="75" y="425"/>
                    <a:pt x="75" y="425"/>
                  </a:cubicBezTo>
                  <a:cubicBezTo>
                    <a:pt x="150" y="425"/>
                    <a:pt x="150" y="425"/>
                    <a:pt x="150" y="425"/>
                  </a:cubicBezTo>
                  <a:cubicBezTo>
                    <a:pt x="150" y="384"/>
                    <a:pt x="150" y="384"/>
                    <a:pt x="150" y="384"/>
                  </a:cubicBezTo>
                  <a:cubicBezTo>
                    <a:pt x="150" y="324"/>
                    <a:pt x="199" y="275"/>
                    <a:pt x="259" y="275"/>
                  </a:cubicBezTo>
                  <a:cubicBezTo>
                    <a:pt x="341" y="275"/>
                    <a:pt x="341" y="275"/>
                    <a:pt x="341" y="275"/>
                  </a:cubicBezTo>
                  <a:cubicBezTo>
                    <a:pt x="387" y="275"/>
                    <a:pt x="425" y="262"/>
                    <a:pt x="425" y="216"/>
                  </a:cubicBezTo>
                  <a:cubicBezTo>
                    <a:pt x="425" y="50"/>
                    <a:pt x="425" y="50"/>
                    <a:pt x="425" y="50"/>
                  </a:cubicBezTo>
                  <a:cubicBezTo>
                    <a:pt x="425" y="50"/>
                    <a:pt x="425" y="0"/>
                    <a:pt x="300" y="0"/>
                  </a:cubicBezTo>
                  <a:close/>
                  <a:moveTo>
                    <a:pt x="225" y="50"/>
                  </a:moveTo>
                  <a:cubicBezTo>
                    <a:pt x="239" y="50"/>
                    <a:pt x="250" y="61"/>
                    <a:pt x="250" y="75"/>
                  </a:cubicBezTo>
                  <a:cubicBezTo>
                    <a:pt x="250" y="89"/>
                    <a:pt x="239" y="100"/>
                    <a:pt x="225" y="100"/>
                  </a:cubicBezTo>
                  <a:cubicBezTo>
                    <a:pt x="211" y="100"/>
                    <a:pt x="200" y="89"/>
                    <a:pt x="200" y="75"/>
                  </a:cubicBezTo>
                  <a:cubicBezTo>
                    <a:pt x="200" y="61"/>
                    <a:pt x="211" y="50"/>
                    <a:pt x="225" y="50"/>
                  </a:cubicBezTo>
                  <a:close/>
                  <a:moveTo>
                    <a:pt x="450" y="150"/>
                  </a:moveTo>
                  <a:cubicBezTo>
                    <a:pt x="450" y="216"/>
                    <a:pt x="450" y="216"/>
                    <a:pt x="450" y="216"/>
                  </a:cubicBezTo>
                  <a:cubicBezTo>
                    <a:pt x="450" y="276"/>
                    <a:pt x="401" y="300"/>
                    <a:pt x="341" y="300"/>
                  </a:cubicBezTo>
                  <a:cubicBezTo>
                    <a:pt x="259" y="300"/>
                    <a:pt x="259" y="300"/>
                    <a:pt x="259" y="300"/>
                  </a:cubicBezTo>
                  <a:cubicBezTo>
                    <a:pt x="213" y="300"/>
                    <a:pt x="175" y="338"/>
                    <a:pt x="175" y="384"/>
                  </a:cubicBezTo>
                  <a:cubicBezTo>
                    <a:pt x="175" y="525"/>
                    <a:pt x="175" y="525"/>
                    <a:pt x="175" y="525"/>
                  </a:cubicBezTo>
                  <a:cubicBezTo>
                    <a:pt x="175" y="525"/>
                    <a:pt x="177" y="575"/>
                    <a:pt x="300" y="575"/>
                  </a:cubicBezTo>
                  <a:cubicBezTo>
                    <a:pt x="423" y="575"/>
                    <a:pt x="425" y="525"/>
                    <a:pt x="425" y="525"/>
                  </a:cubicBezTo>
                  <a:cubicBezTo>
                    <a:pt x="425" y="425"/>
                    <a:pt x="425" y="425"/>
                    <a:pt x="425" y="425"/>
                  </a:cubicBezTo>
                  <a:cubicBezTo>
                    <a:pt x="275" y="425"/>
                    <a:pt x="275" y="425"/>
                    <a:pt x="275" y="425"/>
                  </a:cubicBezTo>
                  <a:cubicBezTo>
                    <a:pt x="275" y="400"/>
                    <a:pt x="275" y="400"/>
                    <a:pt x="275" y="400"/>
                  </a:cubicBezTo>
                  <a:cubicBezTo>
                    <a:pt x="525" y="400"/>
                    <a:pt x="525" y="400"/>
                    <a:pt x="525" y="400"/>
                  </a:cubicBezTo>
                  <a:cubicBezTo>
                    <a:pt x="525" y="400"/>
                    <a:pt x="600" y="413"/>
                    <a:pt x="600" y="275"/>
                  </a:cubicBezTo>
                  <a:cubicBezTo>
                    <a:pt x="600" y="137"/>
                    <a:pt x="525" y="150"/>
                    <a:pt x="525" y="150"/>
                  </a:cubicBezTo>
                  <a:lnTo>
                    <a:pt x="450" y="150"/>
                  </a:lnTo>
                  <a:close/>
                  <a:moveTo>
                    <a:pt x="375" y="475"/>
                  </a:moveTo>
                  <a:cubicBezTo>
                    <a:pt x="389" y="475"/>
                    <a:pt x="400" y="486"/>
                    <a:pt x="400" y="500"/>
                  </a:cubicBezTo>
                  <a:cubicBezTo>
                    <a:pt x="400" y="514"/>
                    <a:pt x="389" y="525"/>
                    <a:pt x="375" y="525"/>
                  </a:cubicBezTo>
                  <a:cubicBezTo>
                    <a:pt x="361" y="525"/>
                    <a:pt x="350" y="514"/>
                    <a:pt x="350" y="500"/>
                  </a:cubicBezTo>
                  <a:cubicBezTo>
                    <a:pt x="350" y="486"/>
                    <a:pt x="361" y="475"/>
                    <a:pt x="375" y="475"/>
                  </a:cubicBezTo>
                  <a:close/>
                </a:path>
              </a:pathLst>
            </a:custGeom>
            <a:solidFill>
              <a:srgbClr val="C0262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tx1"/>
                </a:solidFill>
              </a:endParaRPr>
            </a:p>
          </p:txBody>
        </p:sp>
      </p:gr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cxnSp>
        <p:nvCxnSpPr>
          <p:cNvPr id="7" name="直接连接符 6"/>
          <p:cNvCxnSpPr/>
          <p:nvPr userDrawn="1"/>
        </p:nvCxnSpPr>
        <p:spPr>
          <a:xfrm>
            <a:off x="0" y="702856"/>
            <a:ext cx="12192000" cy="0"/>
          </a:xfrm>
          <a:prstGeom prst="line">
            <a:avLst/>
          </a:prstGeom>
          <a:ln w="38100">
            <a:solidFill>
              <a:srgbClr val="C0262E"/>
            </a:solidFill>
            <a:tailEnd type="none"/>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userDrawn="1"/>
        </p:nvCxnSpPr>
        <p:spPr>
          <a:xfrm>
            <a:off x="0" y="774864"/>
            <a:ext cx="12192000" cy="0"/>
          </a:xfrm>
          <a:prstGeom prst="line">
            <a:avLst/>
          </a:prstGeom>
          <a:ln w="38100">
            <a:solidFill>
              <a:srgbClr val="C0262E"/>
            </a:solidFill>
            <a:tailEnd type="none"/>
          </a:ln>
        </p:spPr>
        <p:style>
          <a:lnRef idx="1">
            <a:schemeClr val="accent1"/>
          </a:lnRef>
          <a:fillRef idx="0">
            <a:schemeClr val="accent1"/>
          </a:fillRef>
          <a:effectRef idx="0">
            <a:schemeClr val="accent1"/>
          </a:effectRef>
          <a:fontRef idx="minor">
            <a:schemeClr val="tx1"/>
          </a:fontRef>
        </p:style>
      </p:cxnSp>
      <p:pic>
        <p:nvPicPr>
          <p:cNvPr id="9" name="图片 8" descr="文本&#10;&#10;描述已自动生成"/>
          <p:cNvPicPr>
            <a:picLocks noChangeAspect="1"/>
          </p:cNvPicPr>
          <p:nvPr userDrawn="1"/>
        </p:nvPicPr>
        <p:blipFill>
          <a:blip r:embed="rId13" cstate="print">
            <a:grayscl/>
            <a:extLst>
              <a:ext uri="{28A0092B-C50C-407E-A947-70E740481C1C}">
                <a14:useLocalDpi xmlns:a14="http://schemas.microsoft.com/office/drawing/2010/main" val="0"/>
              </a:ext>
            </a:extLst>
          </a:blip>
          <a:stretch>
            <a:fillRect/>
          </a:stretch>
        </p:blipFill>
        <p:spPr>
          <a:xfrm>
            <a:off x="9676872" y="-77489"/>
            <a:ext cx="2580885" cy="973017"/>
          </a:xfrm>
          <a:prstGeom prst="rect">
            <a:avLst/>
          </a:prstGeom>
        </p:spPr>
      </p:pic>
      <p:grpSp>
        <p:nvGrpSpPr>
          <p:cNvPr id="25" name="Group 4"/>
          <p:cNvGrpSpPr>
            <a:grpSpLocks noChangeAspect="1"/>
          </p:cNvGrpSpPr>
          <p:nvPr userDrawn="1"/>
        </p:nvGrpSpPr>
        <p:grpSpPr bwMode="auto">
          <a:xfrm>
            <a:off x="458101" y="125771"/>
            <a:ext cx="525306" cy="504000"/>
            <a:chOff x="3125" y="1474"/>
            <a:chExt cx="1430" cy="1372"/>
          </a:xfrm>
        </p:grpSpPr>
        <p:sp>
          <p:nvSpPr>
            <p:cNvPr id="26" name="AutoShape 3"/>
            <p:cNvSpPr>
              <a:spLocks noChangeAspect="1" noChangeArrowheads="1" noTextEdit="1"/>
            </p:cNvSpPr>
            <p:nvPr userDrawn="1"/>
          </p:nvSpPr>
          <p:spPr bwMode="auto">
            <a:xfrm>
              <a:off x="3125" y="1474"/>
              <a:ext cx="1430" cy="1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solidFill>
                  <a:schemeClr val="tx1"/>
                </a:solidFill>
              </a:endParaRPr>
            </a:p>
          </p:txBody>
        </p:sp>
        <p:sp>
          <p:nvSpPr>
            <p:cNvPr id="27" name="Freeform 5"/>
            <p:cNvSpPr>
              <a:spLocks noEditPoints="1"/>
            </p:cNvSpPr>
            <p:nvPr userDrawn="1"/>
          </p:nvSpPr>
          <p:spPr bwMode="auto">
            <a:xfrm>
              <a:off x="3127" y="1474"/>
              <a:ext cx="1430" cy="1370"/>
            </a:xfrm>
            <a:custGeom>
              <a:avLst/>
              <a:gdLst>
                <a:gd name="T0" fmla="*/ 300 w 600"/>
                <a:gd name="T1" fmla="*/ 0 h 575"/>
                <a:gd name="T2" fmla="*/ 175 w 600"/>
                <a:gd name="T3" fmla="*/ 50 h 575"/>
                <a:gd name="T4" fmla="*/ 175 w 600"/>
                <a:gd name="T5" fmla="*/ 150 h 575"/>
                <a:gd name="T6" fmla="*/ 325 w 600"/>
                <a:gd name="T7" fmla="*/ 150 h 575"/>
                <a:gd name="T8" fmla="*/ 325 w 600"/>
                <a:gd name="T9" fmla="*/ 175 h 575"/>
                <a:gd name="T10" fmla="*/ 75 w 600"/>
                <a:gd name="T11" fmla="*/ 175 h 575"/>
                <a:gd name="T12" fmla="*/ 0 w 600"/>
                <a:gd name="T13" fmla="*/ 300 h 575"/>
                <a:gd name="T14" fmla="*/ 75 w 600"/>
                <a:gd name="T15" fmla="*/ 425 h 575"/>
                <a:gd name="T16" fmla="*/ 150 w 600"/>
                <a:gd name="T17" fmla="*/ 425 h 575"/>
                <a:gd name="T18" fmla="*/ 150 w 600"/>
                <a:gd name="T19" fmla="*/ 384 h 575"/>
                <a:gd name="T20" fmla="*/ 259 w 600"/>
                <a:gd name="T21" fmla="*/ 275 h 575"/>
                <a:gd name="T22" fmla="*/ 341 w 600"/>
                <a:gd name="T23" fmla="*/ 275 h 575"/>
                <a:gd name="T24" fmla="*/ 425 w 600"/>
                <a:gd name="T25" fmla="*/ 216 h 575"/>
                <a:gd name="T26" fmla="*/ 425 w 600"/>
                <a:gd name="T27" fmla="*/ 50 h 575"/>
                <a:gd name="T28" fmla="*/ 300 w 600"/>
                <a:gd name="T29" fmla="*/ 0 h 575"/>
                <a:gd name="T30" fmla="*/ 225 w 600"/>
                <a:gd name="T31" fmla="*/ 50 h 575"/>
                <a:gd name="T32" fmla="*/ 250 w 600"/>
                <a:gd name="T33" fmla="*/ 75 h 575"/>
                <a:gd name="T34" fmla="*/ 225 w 600"/>
                <a:gd name="T35" fmla="*/ 100 h 575"/>
                <a:gd name="T36" fmla="*/ 200 w 600"/>
                <a:gd name="T37" fmla="*/ 75 h 575"/>
                <a:gd name="T38" fmla="*/ 225 w 600"/>
                <a:gd name="T39" fmla="*/ 50 h 575"/>
                <a:gd name="T40" fmla="*/ 450 w 600"/>
                <a:gd name="T41" fmla="*/ 150 h 575"/>
                <a:gd name="T42" fmla="*/ 450 w 600"/>
                <a:gd name="T43" fmla="*/ 216 h 575"/>
                <a:gd name="T44" fmla="*/ 341 w 600"/>
                <a:gd name="T45" fmla="*/ 300 h 575"/>
                <a:gd name="T46" fmla="*/ 259 w 600"/>
                <a:gd name="T47" fmla="*/ 300 h 575"/>
                <a:gd name="T48" fmla="*/ 175 w 600"/>
                <a:gd name="T49" fmla="*/ 384 h 575"/>
                <a:gd name="T50" fmla="*/ 175 w 600"/>
                <a:gd name="T51" fmla="*/ 525 h 575"/>
                <a:gd name="T52" fmla="*/ 300 w 600"/>
                <a:gd name="T53" fmla="*/ 575 h 575"/>
                <a:gd name="T54" fmla="*/ 425 w 600"/>
                <a:gd name="T55" fmla="*/ 525 h 575"/>
                <a:gd name="T56" fmla="*/ 425 w 600"/>
                <a:gd name="T57" fmla="*/ 425 h 575"/>
                <a:gd name="T58" fmla="*/ 275 w 600"/>
                <a:gd name="T59" fmla="*/ 425 h 575"/>
                <a:gd name="T60" fmla="*/ 275 w 600"/>
                <a:gd name="T61" fmla="*/ 400 h 575"/>
                <a:gd name="T62" fmla="*/ 525 w 600"/>
                <a:gd name="T63" fmla="*/ 400 h 575"/>
                <a:gd name="T64" fmla="*/ 600 w 600"/>
                <a:gd name="T65" fmla="*/ 275 h 575"/>
                <a:gd name="T66" fmla="*/ 525 w 600"/>
                <a:gd name="T67" fmla="*/ 150 h 575"/>
                <a:gd name="T68" fmla="*/ 450 w 600"/>
                <a:gd name="T69" fmla="*/ 150 h 575"/>
                <a:gd name="T70" fmla="*/ 375 w 600"/>
                <a:gd name="T71" fmla="*/ 475 h 575"/>
                <a:gd name="T72" fmla="*/ 400 w 600"/>
                <a:gd name="T73" fmla="*/ 500 h 575"/>
                <a:gd name="T74" fmla="*/ 375 w 600"/>
                <a:gd name="T75" fmla="*/ 525 h 575"/>
                <a:gd name="T76" fmla="*/ 350 w 600"/>
                <a:gd name="T77" fmla="*/ 500 h 575"/>
                <a:gd name="T78" fmla="*/ 375 w 600"/>
                <a:gd name="T79" fmla="*/ 475 h 5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00" h="575">
                  <a:moveTo>
                    <a:pt x="300" y="0"/>
                  </a:moveTo>
                  <a:cubicBezTo>
                    <a:pt x="175" y="0"/>
                    <a:pt x="175" y="50"/>
                    <a:pt x="175" y="50"/>
                  </a:cubicBezTo>
                  <a:cubicBezTo>
                    <a:pt x="175" y="150"/>
                    <a:pt x="175" y="150"/>
                    <a:pt x="175" y="150"/>
                  </a:cubicBezTo>
                  <a:cubicBezTo>
                    <a:pt x="325" y="150"/>
                    <a:pt x="325" y="150"/>
                    <a:pt x="325" y="150"/>
                  </a:cubicBezTo>
                  <a:cubicBezTo>
                    <a:pt x="325" y="175"/>
                    <a:pt x="325" y="175"/>
                    <a:pt x="325" y="175"/>
                  </a:cubicBezTo>
                  <a:cubicBezTo>
                    <a:pt x="75" y="175"/>
                    <a:pt x="75" y="175"/>
                    <a:pt x="75" y="175"/>
                  </a:cubicBezTo>
                  <a:cubicBezTo>
                    <a:pt x="75" y="175"/>
                    <a:pt x="0" y="163"/>
                    <a:pt x="0" y="300"/>
                  </a:cubicBezTo>
                  <a:cubicBezTo>
                    <a:pt x="0" y="436"/>
                    <a:pt x="75" y="425"/>
                    <a:pt x="75" y="425"/>
                  </a:cubicBezTo>
                  <a:cubicBezTo>
                    <a:pt x="150" y="425"/>
                    <a:pt x="150" y="425"/>
                    <a:pt x="150" y="425"/>
                  </a:cubicBezTo>
                  <a:cubicBezTo>
                    <a:pt x="150" y="384"/>
                    <a:pt x="150" y="384"/>
                    <a:pt x="150" y="384"/>
                  </a:cubicBezTo>
                  <a:cubicBezTo>
                    <a:pt x="150" y="324"/>
                    <a:pt x="199" y="275"/>
                    <a:pt x="259" y="275"/>
                  </a:cubicBezTo>
                  <a:cubicBezTo>
                    <a:pt x="341" y="275"/>
                    <a:pt x="341" y="275"/>
                    <a:pt x="341" y="275"/>
                  </a:cubicBezTo>
                  <a:cubicBezTo>
                    <a:pt x="387" y="275"/>
                    <a:pt x="425" y="262"/>
                    <a:pt x="425" y="216"/>
                  </a:cubicBezTo>
                  <a:cubicBezTo>
                    <a:pt x="425" y="50"/>
                    <a:pt x="425" y="50"/>
                    <a:pt x="425" y="50"/>
                  </a:cubicBezTo>
                  <a:cubicBezTo>
                    <a:pt x="425" y="50"/>
                    <a:pt x="425" y="0"/>
                    <a:pt x="300" y="0"/>
                  </a:cubicBezTo>
                  <a:close/>
                  <a:moveTo>
                    <a:pt x="225" y="50"/>
                  </a:moveTo>
                  <a:cubicBezTo>
                    <a:pt x="239" y="50"/>
                    <a:pt x="250" y="61"/>
                    <a:pt x="250" y="75"/>
                  </a:cubicBezTo>
                  <a:cubicBezTo>
                    <a:pt x="250" y="89"/>
                    <a:pt x="239" y="100"/>
                    <a:pt x="225" y="100"/>
                  </a:cubicBezTo>
                  <a:cubicBezTo>
                    <a:pt x="211" y="100"/>
                    <a:pt x="200" y="89"/>
                    <a:pt x="200" y="75"/>
                  </a:cubicBezTo>
                  <a:cubicBezTo>
                    <a:pt x="200" y="61"/>
                    <a:pt x="211" y="50"/>
                    <a:pt x="225" y="50"/>
                  </a:cubicBezTo>
                  <a:close/>
                  <a:moveTo>
                    <a:pt x="450" y="150"/>
                  </a:moveTo>
                  <a:cubicBezTo>
                    <a:pt x="450" y="216"/>
                    <a:pt x="450" y="216"/>
                    <a:pt x="450" y="216"/>
                  </a:cubicBezTo>
                  <a:cubicBezTo>
                    <a:pt x="450" y="276"/>
                    <a:pt x="401" y="300"/>
                    <a:pt x="341" y="300"/>
                  </a:cubicBezTo>
                  <a:cubicBezTo>
                    <a:pt x="259" y="300"/>
                    <a:pt x="259" y="300"/>
                    <a:pt x="259" y="300"/>
                  </a:cubicBezTo>
                  <a:cubicBezTo>
                    <a:pt x="213" y="300"/>
                    <a:pt x="175" y="338"/>
                    <a:pt x="175" y="384"/>
                  </a:cubicBezTo>
                  <a:cubicBezTo>
                    <a:pt x="175" y="525"/>
                    <a:pt x="175" y="525"/>
                    <a:pt x="175" y="525"/>
                  </a:cubicBezTo>
                  <a:cubicBezTo>
                    <a:pt x="175" y="525"/>
                    <a:pt x="177" y="575"/>
                    <a:pt x="300" y="575"/>
                  </a:cubicBezTo>
                  <a:cubicBezTo>
                    <a:pt x="423" y="575"/>
                    <a:pt x="425" y="525"/>
                    <a:pt x="425" y="525"/>
                  </a:cubicBezTo>
                  <a:cubicBezTo>
                    <a:pt x="425" y="425"/>
                    <a:pt x="425" y="425"/>
                    <a:pt x="425" y="425"/>
                  </a:cubicBezTo>
                  <a:cubicBezTo>
                    <a:pt x="275" y="425"/>
                    <a:pt x="275" y="425"/>
                    <a:pt x="275" y="425"/>
                  </a:cubicBezTo>
                  <a:cubicBezTo>
                    <a:pt x="275" y="400"/>
                    <a:pt x="275" y="400"/>
                    <a:pt x="275" y="400"/>
                  </a:cubicBezTo>
                  <a:cubicBezTo>
                    <a:pt x="525" y="400"/>
                    <a:pt x="525" y="400"/>
                    <a:pt x="525" y="400"/>
                  </a:cubicBezTo>
                  <a:cubicBezTo>
                    <a:pt x="525" y="400"/>
                    <a:pt x="600" y="413"/>
                    <a:pt x="600" y="275"/>
                  </a:cubicBezTo>
                  <a:cubicBezTo>
                    <a:pt x="600" y="137"/>
                    <a:pt x="525" y="150"/>
                    <a:pt x="525" y="150"/>
                  </a:cubicBezTo>
                  <a:lnTo>
                    <a:pt x="450" y="150"/>
                  </a:lnTo>
                  <a:close/>
                  <a:moveTo>
                    <a:pt x="375" y="475"/>
                  </a:moveTo>
                  <a:cubicBezTo>
                    <a:pt x="389" y="475"/>
                    <a:pt x="400" y="486"/>
                    <a:pt x="400" y="500"/>
                  </a:cubicBezTo>
                  <a:cubicBezTo>
                    <a:pt x="400" y="514"/>
                    <a:pt x="389" y="525"/>
                    <a:pt x="375" y="525"/>
                  </a:cubicBezTo>
                  <a:cubicBezTo>
                    <a:pt x="361" y="525"/>
                    <a:pt x="350" y="514"/>
                    <a:pt x="350" y="500"/>
                  </a:cubicBezTo>
                  <a:cubicBezTo>
                    <a:pt x="350" y="486"/>
                    <a:pt x="361" y="475"/>
                    <a:pt x="375" y="475"/>
                  </a:cubicBezTo>
                  <a:close/>
                </a:path>
              </a:pathLst>
            </a:custGeom>
            <a:solidFill>
              <a:srgbClr val="C0262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tx1"/>
                </a:solidFill>
              </a:endParaRPr>
            </a:p>
          </p:txBody>
        </p:sp>
      </p:grpSp>
    </p:spTree>
  </p:cSld>
  <p:clrMap bg1="lt1" tx1="dk1" bg2="lt2" tx2="dk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8.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cxnSp>
        <p:nvCxnSpPr>
          <p:cNvPr id="7" name="直接连接符 6"/>
          <p:cNvCxnSpPr/>
          <p:nvPr userDrawn="1"/>
        </p:nvCxnSpPr>
        <p:spPr>
          <a:xfrm>
            <a:off x="0" y="702856"/>
            <a:ext cx="12192000" cy="0"/>
          </a:xfrm>
          <a:prstGeom prst="line">
            <a:avLst/>
          </a:prstGeom>
          <a:ln w="38100">
            <a:solidFill>
              <a:srgbClr val="C0262E"/>
            </a:solidFill>
            <a:tailEnd type="none"/>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userDrawn="1"/>
        </p:nvCxnSpPr>
        <p:spPr>
          <a:xfrm>
            <a:off x="0" y="774864"/>
            <a:ext cx="12192000" cy="0"/>
          </a:xfrm>
          <a:prstGeom prst="line">
            <a:avLst/>
          </a:prstGeom>
          <a:ln w="38100">
            <a:solidFill>
              <a:srgbClr val="C0262E"/>
            </a:solidFill>
            <a:tailEnd type="none"/>
          </a:ln>
        </p:spPr>
        <p:style>
          <a:lnRef idx="1">
            <a:schemeClr val="accent1"/>
          </a:lnRef>
          <a:fillRef idx="0">
            <a:schemeClr val="accent1"/>
          </a:fillRef>
          <a:effectRef idx="0">
            <a:schemeClr val="accent1"/>
          </a:effectRef>
          <a:fontRef idx="minor">
            <a:schemeClr val="tx1"/>
          </a:fontRef>
        </p:style>
      </p:cxnSp>
      <p:pic>
        <p:nvPicPr>
          <p:cNvPr id="9" name="图片 8" descr="文本&#10;&#10;描述已自动生成"/>
          <p:cNvPicPr>
            <a:picLocks noChangeAspect="1"/>
          </p:cNvPicPr>
          <p:nvPr userDrawn="1"/>
        </p:nvPicPr>
        <p:blipFill>
          <a:blip r:embed="rId13" cstate="print">
            <a:grayscl/>
            <a:extLst>
              <a:ext uri="{28A0092B-C50C-407E-A947-70E740481C1C}">
                <a14:useLocalDpi xmlns:a14="http://schemas.microsoft.com/office/drawing/2010/main" val="0"/>
              </a:ext>
            </a:extLst>
          </a:blip>
          <a:stretch>
            <a:fillRect/>
          </a:stretch>
        </p:blipFill>
        <p:spPr>
          <a:xfrm>
            <a:off x="9676872" y="-77489"/>
            <a:ext cx="2580885" cy="973017"/>
          </a:xfrm>
          <a:prstGeom prst="rect">
            <a:avLst/>
          </a:prstGeom>
        </p:spPr>
      </p:pic>
      <p:grpSp>
        <p:nvGrpSpPr>
          <p:cNvPr id="25" name="Group 4"/>
          <p:cNvGrpSpPr>
            <a:grpSpLocks noChangeAspect="1"/>
          </p:cNvGrpSpPr>
          <p:nvPr userDrawn="1"/>
        </p:nvGrpSpPr>
        <p:grpSpPr bwMode="auto">
          <a:xfrm>
            <a:off x="458101" y="125771"/>
            <a:ext cx="525306" cy="504000"/>
            <a:chOff x="3125" y="1474"/>
            <a:chExt cx="1430" cy="1372"/>
          </a:xfrm>
        </p:grpSpPr>
        <p:sp>
          <p:nvSpPr>
            <p:cNvPr id="26" name="AutoShape 3"/>
            <p:cNvSpPr>
              <a:spLocks noChangeAspect="1" noChangeArrowheads="1" noTextEdit="1"/>
            </p:cNvSpPr>
            <p:nvPr userDrawn="1"/>
          </p:nvSpPr>
          <p:spPr bwMode="auto">
            <a:xfrm>
              <a:off x="3125" y="1474"/>
              <a:ext cx="1430" cy="1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solidFill>
                  <a:schemeClr val="tx1"/>
                </a:solidFill>
              </a:endParaRPr>
            </a:p>
          </p:txBody>
        </p:sp>
        <p:sp>
          <p:nvSpPr>
            <p:cNvPr id="27" name="Freeform 5"/>
            <p:cNvSpPr>
              <a:spLocks noEditPoints="1"/>
            </p:cNvSpPr>
            <p:nvPr userDrawn="1"/>
          </p:nvSpPr>
          <p:spPr bwMode="auto">
            <a:xfrm>
              <a:off x="3127" y="1474"/>
              <a:ext cx="1430" cy="1370"/>
            </a:xfrm>
            <a:custGeom>
              <a:avLst/>
              <a:gdLst>
                <a:gd name="T0" fmla="*/ 300 w 600"/>
                <a:gd name="T1" fmla="*/ 0 h 575"/>
                <a:gd name="T2" fmla="*/ 175 w 600"/>
                <a:gd name="T3" fmla="*/ 50 h 575"/>
                <a:gd name="T4" fmla="*/ 175 w 600"/>
                <a:gd name="T5" fmla="*/ 150 h 575"/>
                <a:gd name="T6" fmla="*/ 325 w 600"/>
                <a:gd name="T7" fmla="*/ 150 h 575"/>
                <a:gd name="T8" fmla="*/ 325 w 600"/>
                <a:gd name="T9" fmla="*/ 175 h 575"/>
                <a:gd name="T10" fmla="*/ 75 w 600"/>
                <a:gd name="T11" fmla="*/ 175 h 575"/>
                <a:gd name="T12" fmla="*/ 0 w 600"/>
                <a:gd name="T13" fmla="*/ 300 h 575"/>
                <a:gd name="T14" fmla="*/ 75 w 600"/>
                <a:gd name="T15" fmla="*/ 425 h 575"/>
                <a:gd name="T16" fmla="*/ 150 w 600"/>
                <a:gd name="T17" fmla="*/ 425 h 575"/>
                <a:gd name="T18" fmla="*/ 150 w 600"/>
                <a:gd name="T19" fmla="*/ 384 h 575"/>
                <a:gd name="T20" fmla="*/ 259 w 600"/>
                <a:gd name="T21" fmla="*/ 275 h 575"/>
                <a:gd name="T22" fmla="*/ 341 w 600"/>
                <a:gd name="T23" fmla="*/ 275 h 575"/>
                <a:gd name="T24" fmla="*/ 425 w 600"/>
                <a:gd name="T25" fmla="*/ 216 h 575"/>
                <a:gd name="T26" fmla="*/ 425 w 600"/>
                <a:gd name="T27" fmla="*/ 50 h 575"/>
                <a:gd name="T28" fmla="*/ 300 w 600"/>
                <a:gd name="T29" fmla="*/ 0 h 575"/>
                <a:gd name="T30" fmla="*/ 225 w 600"/>
                <a:gd name="T31" fmla="*/ 50 h 575"/>
                <a:gd name="T32" fmla="*/ 250 w 600"/>
                <a:gd name="T33" fmla="*/ 75 h 575"/>
                <a:gd name="T34" fmla="*/ 225 w 600"/>
                <a:gd name="T35" fmla="*/ 100 h 575"/>
                <a:gd name="T36" fmla="*/ 200 w 600"/>
                <a:gd name="T37" fmla="*/ 75 h 575"/>
                <a:gd name="T38" fmla="*/ 225 w 600"/>
                <a:gd name="T39" fmla="*/ 50 h 575"/>
                <a:gd name="T40" fmla="*/ 450 w 600"/>
                <a:gd name="T41" fmla="*/ 150 h 575"/>
                <a:gd name="T42" fmla="*/ 450 w 600"/>
                <a:gd name="T43" fmla="*/ 216 h 575"/>
                <a:gd name="T44" fmla="*/ 341 w 600"/>
                <a:gd name="T45" fmla="*/ 300 h 575"/>
                <a:gd name="T46" fmla="*/ 259 w 600"/>
                <a:gd name="T47" fmla="*/ 300 h 575"/>
                <a:gd name="T48" fmla="*/ 175 w 600"/>
                <a:gd name="T49" fmla="*/ 384 h 575"/>
                <a:gd name="T50" fmla="*/ 175 w 600"/>
                <a:gd name="T51" fmla="*/ 525 h 575"/>
                <a:gd name="T52" fmla="*/ 300 w 600"/>
                <a:gd name="T53" fmla="*/ 575 h 575"/>
                <a:gd name="T54" fmla="*/ 425 w 600"/>
                <a:gd name="T55" fmla="*/ 525 h 575"/>
                <a:gd name="T56" fmla="*/ 425 w 600"/>
                <a:gd name="T57" fmla="*/ 425 h 575"/>
                <a:gd name="T58" fmla="*/ 275 w 600"/>
                <a:gd name="T59" fmla="*/ 425 h 575"/>
                <a:gd name="T60" fmla="*/ 275 w 600"/>
                <a:gd name="T61" fmla="*/ 400 h 575"/>
                <a:gd name="T62" fmla="*/ 525 w 600"/>
                <a:gd name="T63" fmla="*/ 400 h 575"/>
                <a:gd name="T64" fmla="*/ 600 w 600"/>
                <a:gd name="T65" fmla="*/ 275 h 575"/>
                <a:gd name="T66" fmla="*/ 525 w 600"/>
                <a:gd name="T67" fmla="*/ 150 h 575"/>
                <a:gd name="T68" fmla="*/ 450 w 600"/>
                <a:gd name="T69" fmla="*/ 150 h 575"/>
                <a:gd name="T70" fmla="*/ 375 w 600"/>
                <a:gd name="T71" fmla="*/ 475 h 575"/>
                <a:gd name="T72" fmla="*/ 400 w 600"/>
                <a:gd name="T73" fmla="*/ 500 h 575"/>
                <a:gd name="T74" fmla="*/ 375 w 600"/>
                <a:gd name="T75" fmla="*/ 525 h 575"/>
                <a:gd name="T76" fmla="*/ 350 w 600"/>
                <a:gd name="T77" fmla="*/ 500 h 575"/>
                <a:gd name="T78" fmla="*/ 375 w 600"/>
                <a:gd name="T79" fmla="*/ 475 h 5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00" h="575">
                  <a:moveTo>
                    <a:pt x="300" y="0"/>
                  </a:moveTo>
                  <a:cubicBezTo>
                    <a:pt x="175" y="0"/>
                    <a:pt x="175" y="50"/>
                    <a:pt x="175" y="50"/>
                  </a:cubicBezTo>
                  <a:cubicBezTo>
                    <a:pt x="175" y="150"/>
                    <a:pt x="175" y="150"/>
                    <a:pt x="175" y="150"/>
                  </a:cubicBezTo>
                  <a:cubicBezTo>
                    <a:pt x="325" y="150"/>
                    <a:pt x="325" y="150"/>
                    <a:pt x="325" y="150"/>
                  </a:cubicBezTo>
                  <a:cubicBezTo>
                    <a:pt x="325" y="175"/>
                    <a:pt x="325" y="175"/>
                    <a:pt x="325" y="175"/>
                  </a:cubicBezTo>
                  <a:cubicBezTo>
                    <a:pt x="75" y="175"/>
                    <a:pt x="75" y="175"/>
                    <a:pt x="75" y="175"/>
                  </a:cubicBezTo>
                  <a:cubicBezTo>
                    <a:pt x="75" y="175"/>
                    <a:pt x="0" y="163"/>
                    <a:pt x="0" y="300"/>
                  </a:cubicBezTo>
                  <a:cubicBezTo>
                    <a:pt x="0" y="436"/>
                    <a:pt x="75" y="425"/>
                    <a:pt x="75" y="425"/>
                  </a:cubicBezTo>
                  <a:cubicBezTo>
                    <a:pt x="150" y="425"/>
                    <a:pt x="150" y="425"/>
                    <a:pt x="150" y="425"/>
                  </a:cubicBezTo>
                  <a:cubicBezTo>
                    <a:pt x="150" y="384"/>
                    <a:pt x="150" y="384"/>
                    <a:pt x="150" y="384"/>
                  </a:cubicBezTo>
                  <a:cubicBezTo>
                    <a:pt x="150" y="324"/>
                    <a:pt x="199" y="275"/>
                    <a:pt x="259" y="275"/>
                  </a:cubicBezTo>
                  <a:cubicBezTo>
                    <a:pt x="341" y="275"/>
                    <a:pt x="341" y="275"/>
                    <a:pt x="341" y="275"/>
                  </a:cubicBezTo>
                  <a:cubicBezTo>
                    <a:pt x="387" y="275"/>
                    <a:pt x="425" y="262"/>
                    <a:pt x="425" y="216"/>
                  </a:cubicBezTo>
                  <a:cubicBezTo>
                    <a:pt x="425" y="50"/>
                    <a:pt x="425" y="50"/>
                    <a:pt x="425" y="50"/>
                  </a:cubicBezTo>
                  <a:cubicBezTo>
                    <a:pt x="425" y="50"/>
                    <a:pt x="425" y="0"/>
                    <a:pt x="300" y="0"/>
                  </a:cubicBezTo>
                  <a:close/>
                  <a:moveTo>
                    <a:pt x="225" y="50"/>
                  </a:moveTo>
                  <a:cubicBezTo>
                    <a:pt x="239" y="50"/>
                    <a:pt x="250" y="61"/>
                    <a:pt x="250" y="75"/>
                  </a:cubicBezTo>
                  <a:cubicBezTo>
                    <a:pt x="250" y="89"/>
                    <a:pt x="239" y="100"/>
                    <a:pt x="225" y="100"/>
                  </a:cubicBezTo>
                  <a:cubicBezTo>
                    <a:pt x="211" y="100"/>
                    <a:pt x="200" y="89"/>
                    <a:pt x="200" y="75"/>
                  </a:cubicBezTo>
                  <a:cubicBezTo>
                    <a:pt x="200" y="61"/>
                    <a:pt x="211" y="50"/>
                    <a:pt x="225" y="50"/>
                  </a:cubicBezTo>
                  <a:close/>
                  <a:moveTo>
                    <a:pt x="450" y="150"/>
                  </a:moveTo>
                  <a:cubicBezTo>
                    <a:pt x="450" y="216"/>
                    <a:pt x="450" y="216"/>
                    <a:pt x="450" y="216"/>
                  </a:cubicBezTo>
                  <a:cubicBezTo>
                    <a:pt x="450" y="276"/>
                    <a:pt x="401" y="300"/>
                    <a:pt x="341" y="300"/>
                  </a:cubicBezTo>
                  <a:cubicBezTo>
                    <a:pt x="259" y="300"/>
                    <a:pt x="259" y="300"/>
                    <a:pt x="259" y="300"/>
                  </a:cubicBezTo>
                  <a:cubicBezTo>
                    <a:pt x="213" y="300"/>
                    <a:pt x="175" y="338"/>
                    <a:pt x="175" y="384"/>
                  </a:cubicBezTo>
                  <a:cubicBezTo>
                    <a:pt x="175" y="525"/>
                    <a:pt x="175" y="525"/>
                    <a:pt x="175" y="525"/>
                  </a:cubicBezTo>
                  <a:cubicBezTo>
                    <a:pt x="175" y="525"/>
                    <a:pt x="177" y="575"/>
                    <a:pt x="300" y="575"/>
                  </a:cubicBezTo>
                  <a:cubicBezTo>
                    <a:pt x="423" y="575"/>
                    <a:pt x="425" y="525"/>
                    <a:pt x="425" y="525"/>
                  </a:cubicBezTo>
                  <a:cubicBezTo>
                    <a:pt x="425" y="425"/>
                    <a:pt x="425" y="425"/>
                    <a:pt x="425" y="425"/>
                  </a:cubicBezTo>
                  <a:cubicBezTo>
                    <a:pt x="275" y="425"/>
                    <a:pt x="275" y="425"/>
                    <a:pt x="275" y="425"/>
                  </a:cubicBezTo>
                  <a:cubicBezTo>
                    <a:pt x="275" y="400"/>
                    <a:pt x="275" y="400"/>
                    <a:pt x="275" y="400"/>
                  </a:cubicBezTo>
                  <a:cubicBezTo>
                    <a:pt x="525" y="400"/>
                    <a:pt x="525" y="400"/>
                    <a:pt x="525" y="400"/>
                  </a:cubicBezTo>
                  <a:cubicBezTo>
                    <a:pt x="525" y="400"/>
                    <a:pt x="600" y="413"/>
                    <a:pt x="600" y="275"/>
                  </a:cubicBezTo>
                  <a:cubicBezTo>
                    <a:pt x="600" y="137"/>
                    <a:pt x="525" y="150"/>
                    <a:pt x="525" y="150"/>
                  </a:cubicBezTo>
                  <a:lnTo>
                    <a:pt x="450" y="150"/>
                  </a:lnTo>
                  <a:close/>
                  <a:moveTo>
                    <a:pt x="375" y="475"/>
                  </a:moveTo>
                  <a:cubicBezTo>
                    <a:pt x="389" y="475"/>
                    <a:pt x="400" y="486"/>
                    <a:pt x="400" y="500"/>
                  </a:cubicBezTo>
                  <a:cubicBezTo>
                    <a:pt x="400" y="514"/>
                    <a:pt x="389" y="525"/>
                    <a:pt x="375" y="525"/>
                  </a:cubicBezTo>
                  <a:cubicBezTo>
                    <a:pt x="361" y="525"/>
                    <a:pt x="350" y="514"/>
                    <a:pt x="350" y="500"/>
                  </a:cubicBezTo>
                  <a:cubicBezTo>
                    <a:pt x="350" y="486"/>
                    <a:pt x="361" y="475"/>
                    <a:pt x="375" y="475"/>
                  </a:cubicBezTo>
                  <a:close/>
                </a:path>
              </a:pathLst>
            </a:custGeom>
            <a:solidFill>
              <a:srgbClr val="C0262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tx1"/>
                </a:solidFill>
              </a:endParaRPr>
            </a:p>
          </p:txBody>
        </p:sp>
      </p:grpSp>
    </p:spTree>
  </p:cSld>
  <p:clrMap bg1="lt1" tx1="dk1" bg2="lt2" tx2="dk2" accent1="accent1" accent2="accent2" accent3="accent3" accent4="accent4" accent5="accent5" accent6="accent6" hlink="hlink" folHlink="folHlink"/>
  <p:sldLayoutIdLst>
    <p:sldLayoutId id="2147483865" r:id="rId1"/>
    <p:sldLayoutId id="2147483866" r:id="rId2"/>
    <p:sldLayoutId id="2147483867" r:id="rId3"/>
    <p:sldLayoutId id="2147483868" r:id="rId4"/>
    <p:sldLayoutId id="2147483869" r:id="rId5"/>
    <p:sldLayoutId id="2147483870" r:id="rId6"/>
    <p:sldLayoutId id="2147483871" r:id="rId7"/>
    <p:sldLayoutId id="2147483872" r:id="rId8"/>
    <p:sldLayoutId id="2147483873" r:id="rId9"/>
    <p:sldLayoutId id="2147483874" r:id="rId10"/>
    <p:sldLayoutId id="214748387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9.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cxnSp>
        <p:nvCxnSpPr>
          <p:cNvPr id="7" name="直接连接符 6"/>
          <p:cNvCxnSpPr/>
          <p:nvPr userDrawn="1"/>
        </p:nvCxnSpPr>
        <p:spPr>
          <a:xfrm>
            <a:off x="0" y="702856"/>
            <a:ext cx="12192000" cy="0"/>
          </a:xfrm>
          <a:prstGeom prst="line">
            <a:avLst/>
          </a:prstGeom>
          <a:ln w="38100">
            <a:solidFill>
              <a:srgbClr val="C0262E"/>
            </a:solidFill>
            <a:tailEnd type="none"/>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userDrawn="1"/>
        </p:nvCxnSpPr>
        <p:spPr>
          <a:xfrm>
            <a:off x="0" y="774864"/>
            <a:ext cx="12192000" cy="0"/>
          </a:xfrm>
          <a:prstGeom prst="line">
            <a:avLst/>
          </a:prstGeom>
          <a:ln w="38100">
            <a:solidFill>
              <a:srgbClr val="C0262E"/>
            </a:solidFill>
            <a:tailEnd type="none"/>
          </a:ln>
        </p:spPr>
        <p:style>
          <a:lnRef idx="1">
            <a:schemeClr val="accent1"/>
          </a:lnRef>
          <a:fillRef idx="0">
            <a:schemeClr val="accent1"/>
          </a:fillRef>
          <a:effectRef idx="0">
            <a:schemeClr val="accent1"/>
          </a:effectRef>
          <a:fontRef idx="minor">
            <a:schemeClr val="tx1"/>
          </a:fontRef>
        </p:style>
      </p:cxnSp>
      <p:pic>
        <p:nvPicPr>
          <p:cNvPr id="9" name="图片 8" descr="文本&#10;&#10;描述已自动生成"/>
          <p:cNvPicPr>
            <a:picLocks noChangeAspect="1"/>
          </p:cNvPicPr>
          <p:nvPr userDrawn="1"/>
        </p:nvPicPr>
        <p:blipFill>
          <a:blip r:embed="rId13" cstate="print">
            <a:grayscl/>
            <a:extLst>
              <a:ext uri="{28A0092B-C50C-407E-A947-70E740481C1C}">
                <a14:useLocalDpi xmlns:a14="http://schemas.microsoft.com/office/drawing/2010/main" val="0"/>
              </a:ext>
            </a:extLst>
          </a:blip>
          <a:stretch>
            <a:fillRect/>
          </a:stretch>
        </p:blipFill>
        <p:spPr>
          <a:xfrm>
            <a:off x="9676872" y="-77489"/>
            <a:ext cx="2580885" cy="973017"/>
          </a:xfrm>
          <a:prstGeom prst="rect">
            <a:avLst/>
          </a:prstGeom>
        </p:spPr>
      </p:pic>
      <p:grpSp>
        <p:nvGrpSpPr>
          <p:cNvPr id="25" name="Group 4"/>
          <p:cNvGrpSpPr>
            <a:grpSpLocks noChangeAspect="1"/>
          </p:cNvGrpSpPr>
          <p:nvPr userDrawn="1"/>
        </p:nvGrpSpPr>
        <p:grpSpPr bwMode="auto">
          <a:xfrm>
            <a:off x="458101" y="125771"/>
            <a:ext cx="525306" cy="504000"/>
            <a:chOff x="3125" y="1474"/>
            <a:chExt cx="1430" cy="1372"/>
          </a:xfrm>
        </p:grpSpPr>
        <p:sp>
          <p:nvSpPr>
            <p:cNvPr id="26" name="AutoShape 3"/>
            <p:cNvSpPr>
              <a:spLocks noChangeAspect="1" noChangeArrowheads="1" noTextEdit="1"/>
            </p:cNvSpPr>
            <p:nvPr userDrawn="1"/>
          </p:nvSpPr>
          <p:spPr bwMode="auto">
            <a:xfrm>
              <a:off x="3125" y="1474"/>
              <a:ext cx="1430" cy="1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solidFill>
                  <a:schemeClr val="tx1"/>
                </a:solidFill>
              </a:endParaRPr>
            </a:p>
          </p:txBody>
        </p:sp>
        <p:sp>
          <p:nvSpPr>
            <p:cNvPr id="27" name="Freeform 5"/>
            <p:cNvSpPr>
              <a:spLocks noEditPoints="1"/>
            </p:cNvSpPr>
            <p:nvPr userDrawn="1"/>
          </p:nvSpPr>
          <p:spPr bwMode="auto">
            <a:xfrm>
              <a:off x="3127" y="1474"/>
              <a:ext cx="1430" cy="1370"/>
            </a:xfrm>
            <a:custGeom>
              <a:avLst/>
              <a:gdLst>
                <a:gd name="T0" fmla="*/ 300 w 600"/>
                <a:gd name="T1" fmla="*/ 0 h 575"/>
                <a:gd name="T2" fmla="*/ 175 w 600"/>
                <a:gd name="T3" fmla="*/ 50 h 575"/>
                <a:gd name="T4" fmla="*/ 175 w 600"/>
                <a:gd name="T5" fmla="*/ 150 h 575"/>
                <a:gd name="T6" fmla="*/ 325 w 600"/>
                <a:gd name="T7" fmla="*/ 150 h 575"/>
                <a:gd name="T8" fmla="*/ 325 w 600"/>
                <a:gd name="T9" fmla="*/ 175 h 575"/>
                <a:gd name="T10" fmla="*/ 75 w 600"/>
                <a:gd name="T11" fmla="*/ 175 h 575"/>
                <a:gd name="T12" fmla="*/ 0 w 600"/>
                <a:gd name="T13" fmla="*/ 300 h 575"/>
                <a:gd name="T14" fmla="*/ 75 w 600"/>
                <a:gd name="T15" fmla="*/ 425 h 575"/>
                <a:gd name="T16" fmla="*/ 150 w 600"/>
                <a:gd name="T17" fmla="*/ 425 h 575"/>
                <a:gd name="T18" fmla="*/ 150 w 600"/>
                <a:gd name="T19" fmla="*/ 384 h 575"/>
                <a:gd name="T20" fmla="*/ 259 w 600"/>
                <a:gd name="T21" fmla="*/ 275 h 575"/>
                <a:gd name="T22" fmla="*/ 341 w 600"/>
                <a:gd name="T23" fmla="*/ 275 h 575"/>
                <a:gd name="T24" fmla="*/ 425 w 600"/>
                <a:gd name="T25" fmla="*/ 216 h 575"/>
                <a:gd name="T26" fmla="*/ 425 w 600"/>
                <a:gd name="T27" fmla="*/ 50 h 575"/>
                <a:gd name="T28" fmla="*/ 300 w 600"/>
                <a:gd name="T29" fmla="*/ 0 h 575"/>
                <a:gd name="T30" fmla="*/ 225 w 600"/>
                <a:gd name="T31" fmla="*/ 50 h 575"/>
                <a:gd name="T32" fmla="*/ 250 w 600"/>
                <a:gd name="T33" fmla="*/ 75 h 575"/>
                <a:gd name="T34" fmla="*/ 225 w 600"/>
                <a:gd name="T35" fmla="*/ 100 h 575"/>
                <a:gd name="T36" fmla="*/ 200 w 600"/>
                <a:gd name="T37" fmla="*/ 75 h 575"/>
                <a:gd name="T38" fmla="*/ 225 w 600"/>
                <a:gd name="T39" fmla="*/ 50 h 575"/>
                <a:gd name="T40" fmla="*/ 450 w 600"/>
                <a:gd name="T41" fmla="*/ 150 h 575"/>
                <a:gd name="T42" fmla="*/ 450 w 600"/>
                <a:gd name="T43" fmla="*/ 216 h 575"/>
                <a:gd name="T44" fmla="*/ 341 w 600"/>
                <a:gd name="T45" fmla="*/ 300 h 575"/>
                <a:gd name="T46" fmla="*/ 259 w 600"/>
                <a:gd name="T47" fmla="*/ 300 h 575"/>
                <a:gd name="T48" fmla="*/ 175 w 600"/>
                <a:gd name="T49" fmla="*/ 384 h 575"/>
                <a:gd name="T50" fmla="*/ 175 w 600"/>
                <a:gd name="T51" fmla="*/ 525 h 575"/>
                <a:gd name="T52" fmla="*/ 300 w 600"/>
                <a:gd name="T53" fmla="*/ 575 h 575"/>
                <a:gd name="T54" fmla="*/ 425 w 600"/>
                <a:gd name="T55" fmla="*/ 525 h 575"/>
                <a:gd name="T56" fmla="*/ 425 w 600"/>
                <a:gd name="T57" fmla="*/ 425 h 575"/>
                <a:gd name="T58" fmla="*/ 275 w 600"/>
                <a:gd name="T59" fmla="*/ 425 h 575"/>
                <a:gd name="T60" fmla="*/ 275 w 600"/>
                <a:gd name="T61" fmla="*/ 400 h 575"/>
                <a:gd name="T62" fmla="*/ 525 w 600"/>
                <a:gd name="T63" fmla="*/ 400 h 575"/>
                <a:gd name="T64" fmla="*/ 600 w 600"/>
                <a:gd name="T65" fmla="*/ 275 h 575"/>
                <a:gd name="T66" fmla="*/ 525 w 600"/>
                <a:gd name="T67" fmla="*/ 150 h 575"/>
                <a:gd name="T68" fmla="*/ 450 w 600"/>
                <a:gd name="T69" fmla="*/ 150 h 575"/>
                <a:gd name="T70" fmla="*/ 375 w 600"/>
                <a:gd name="T71" fmla="*/ 475 h 575"/>
                <a:gd name="T72" fmla="*/ 400 w 600"/>
                <a:gd name="T73" fmla="*/ 500 h 575"/>
                <a:gd name="T74" fmla="*/ 375 w 600"/>
                <a:gd name="T75" fmla="*/ 525 h 575"/>
                <a:gd name="T76" fmla="*/ 350 w 600"/>
                <a:gd name="T77" fmla="*/ 500 h 575"/>
                <a:gd name="T78" fmla="*/ 375 w 600"/>
                <a:gd name="T79" fmla="*/ 475 h 5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00" h="575">
                  <a:moveTo>
                    <a:pt x="300" y="0"/>
                  </a:moveTo>
                  <a:cubicBezTo>
                    <a:pt x="175" y="0"/>
                    <a:pt x="175" y="50"/>
                    <a:pt x="175" y="50"/>
                  </a:cubicBezTo>
                  <a:cubicBezTo>
                    <a:pt x="175" y="150"/>
                    <a:pt x="175" y="150"/>
                    <a:pt x="175" y="150"/>
                  </a:cubicBezTo>
                  <a:cubicBezTo>
                    <a:pt x="325" y="150"/>
                    <a:pt x="325" y="150"/>
                    <a:pt x="325" y="150"/>
                  </a:cubicBezTo>
                  <a:cubicBezTo>
                    <a:pt x="325" y="175"/>
                    <a:pt x="325" y="175"/>
                    <a:pt x="325" y="175"/>
                  </a:cubicBezTo>
                  <a:cubicBezTo>
                    <a:pt x="75" y="175"/>
                    <a:pt x="75" y="175"/>
                    <a:pt x="75" y="175"/>
                  </a:cubicBezTo>
                  <a:cubicBezTo>
                    <a:pt x="75" y="175"/>
                    <a:pt x="0" y="163"/>
                    <a:pt x="0" y="300"/>
                  </a:cubicBezTo>
                  <a:cubicBezTo>
                    <a:pt x="0" y="436"/>
                    <a:pt x="75" y="425"/>
                    <a:pt x="75" y="425"/>
                  </a:cubicBezTo>
                  <a:cubicBezTo>
                    <a:pt x="150" y="425"/>
                    <a:pt x="150" y="425"/>
                    <a:pt x="150" y="425"/>
                  </a:cubicBezTo>
                  <a:cubicBezTo>
                    <a:pt x="150" y="384"/>
                    <a:pt x="150" y="384"/>
                    <a:pt x="150" y="384"/>
                  </a:cubicBezTo>
                  <a:cubicBezTo>
                    <a:pt x="150" y="324"/>
                    <a:pt x="199" y="275"/>
                    <a:pt x="259" y="275"/>
                  </a:cubicBezTo>
                  <a:cubicBezTo>
                    <a:pt x="341" y="275"/>
                    <a:pt x="341" y="275"/>
                    <a:pt x="341" y="275"/>
                  </a:cubicBezTo>
                  <a:cubicBezTo>
                    <a:pt x="387" y="275"/>
                    <a:pt x="425" y="262"/>
                    <a:pt x="425" y="216"/>
                  </a:cubicBezTo>
                  <a:cubicBezTo>
                    <a:pt x="425" y="50"/>
                    <a:pt x="425" y="50"/>
                    <a:pt x="425" y="50"/>
                  </a:cubicBezTo>
                  <a:cubicBezTo>
                    <a:pt x="425" y="50"/>
                    <a:pt x="425" y="0"/>
                    <a:pt x="300" y="0"/>
                  </a:cubicBezTo>
                  <a:close/>
                  <a:moveTo>
                    <a:pt x="225" y="50"/>
                  </a:moveTo>
                  <a:cubicBezTo>
                    <a:pt x="239" y="50"/>
                    <a:pt x="250" y="61"/>
                    <a:pt x="250" y="75"/>
                  </a:cubicBezTo>
                  <a:cubicBezTo>
                    <a:pt x="250" y="89"/>
                    <a:pt x="239" y="100"/>
                    <a:pt x="225" y="100"/>
                  </a:cubicBezTo>
                  <a:cubicBezTo>
                    <a:pt x="211" y="100"/>
                    <a:pt x="200" y="89"/>
                    <a:pt x="200" y="75"/>
                  </a:cubicBezTo>
                  <a:cubicBezTo>
                    <a:pt x="200" y="61"/>
                    <a:pt x="211" y="50"/>
                    <a:pt x="225" y="50"/>
                  </a:cubicBezTo>
                  <a:close/>
                  <a:moveTo>
                    <a:pt x="450" y="150"/>
                  </a:moveTo>
                  <a:cubicBezTo>
                    <a:pt x="450" y="216"/>
                    <a:pt x="450" y="216"/>
                    <a:pt x="450" y="216"/>
                  </a:cubicBezTo>
                  <a:cubicBezTo>
                    <a:pt x="450" y="276"/>
                    <a:pt x="401" y="300"/>
                    <a:pt x="341" y="300"/>
                  </a:cubicBezTo>
                  <a:cubicBezTo>
                    <a:pt x="259" y="300"/>
                    <a:pt x="259" y="300"/>
                    <a:pt x="259" y="300"/>
                  </a:cubicBezTo>
                  <a:cubicBezTo>
                    <a:pt x="213" y="300"/>
                    <a:pt x="175" y="338"/>
                    <a:pt x="175" y="384"/>
                  </a:cubicBezTo>
                  <a:cubicBezTo>
                    <a:pt x="175" y="525"/>
                    <a:pt x="175" y="525"/>
                    <a:pt x="175" y="525"/>
                  </a:cubicBezTo>
                  <a:cubicBezTo>
                    <a:pt x="175" y="525"/>
                    <a:pt x="177" y="575"/>
                    <a:pt x="300" y="575"/>
                  </a:cubicBezTo>
                  <a:cubicBezTo>
                    <a:pt x="423" y="575"/>
                    <a:pt x="425" y="525"/>
                    <a:pt x="425" y="525"/>
                  </a:cubicBezTo>
                  <a:cubicBezTo>
                    <a:pt x="425" y="425"/>
                    <a:pt x="425" y="425"/>
                    <a:pt x="425" y="425"/>
                  </a:cubicBezTo>
                  <a:cubicBezTo>
                    <a:pt x="275" y="425"/>
                    <a:pt x="275" y="425"/>
                    <a:pt x="275" y="425"/>
                  </a:cubicBezTo>
                  <a:cubicBezTo>
                    <a:pt x="275" y="400"/>
                    <a:pt x="275" y="400"/>
                    <a:pt x="275" y="400"/>
                  </a:cubicBezTo>
                  <a:cubicBezTo>
                    <a:pt x="525" y="400"/>
                    <a:pt x="525" y="400"/>
                    <a:pt x="525" y="400"/>
                  </a:cubicBezTo>
                  <a:cubicBezTo>
                    <a:pt x="525" y="400"/>
                    <a:pt x="600" y="413"/>
                    <a:pt x="600" y="275"/>
                  </a:cubicBezTo>
                  <a:cubicBezTo>
                    <a:pt x="600" y="137"/>
                    <a:pt x="525" y="150"/>
                    <a:pt x="525" y="150"/>
                  </a:cubicBezTo>
                  <a:lnTo>
                    <a:pt x="450" y="150"/>
                  </a:lnTo>
                  <a:close/>
                  <a:moveTo>
                    <a:pt x="375" y="475"/>
                  </a:moveTo>
                  <a:cubicBezTo>
                    <a:pt x="389" y="475"/>
                    <a:pt x="400" y="486"/>
                    <a:pt x="400" y="500"/>
                  </a:cubicBezTo>
                  <a:cubicBezTo>
                    <a:pt x="400" y="514"/>
                    <a:pt x="389" y="525"/>
                    <a:pt x="375" y="525"/>
                  </a:cubicBezTo>
                  <a:cubicBezTo>
                    <a:pt x="361" y="525"/>
                    <a:pt x="350" y="514"/>
                    <a:pt x="350" y="500"/>
                  </a:cubicBezTo>
                  <a:cubicBezTo>
                    <a:pt x="350" y="486"/>
                    <a:pt x="361" y="475"/>
                    <a:pt x="375" y="475"/>
                  </a:cubicBezTo>
                  <a:close/>
                </a:path>
              </a:pathLst>
            </a:custGeom>
            <a:solidFill>
              <a:srgbClr val="C0262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tx1"/>
                </a:solidFill>
              </a:endParaRPr>
            </a:p>
          </p:txBody>
        </p:sp>
      </p:grpSp>
    </p:spTree>
  </p:cSld>
  <p:clrMap bg1="lt1" tx1="dk1" bg2="lt2" tx2="dk2" accent1="accent1" accent2="accent2" accent3="accent3" accent4="accent4" accent5="accent5" accent6="accent6" hlink="hlink" folHlink="folHlink"/>
  <p:sldLayoutIdLst>
    <p:sldLayoutId id="2147483877" r:id="rId1"/>
    <p:sldLayoutId id="2147483878" r:id="rId2"/>
    <p:sldLayoutId id="2147483879" r:id="rId3"/>
    <p:sldLayoutId id="2147483880" r:id="rId4"/>
    <p:sldLayoutId id="2147483881" r:id="rId5"/>
    <p:sldLayoutId id="2147483882" r:id="rId6"/>
    <p:sldLayoutId id="2147483883" r:id="rId7"/>
    <p:sldLayoutId id="2147483884" r:id="rId8"/>
    <p:sldLayoutId id="2147483885" r:id="rId9"/>
    <p:sldLayoutId id="2147483886" r:id="rId10"/>
    <p:sldLayoutId id="214748388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cxnSp>
        <p:nvCxnSpPr>
          <p:cNvPr id="7" name="直接连接符 6"/>
          <p:cNvCxnSpPr/>
          <p:nvPr userDrawn="1"/>
        </p:nvCxnSpPr>
        <p:spPr>
          <a:xfrm>
            <a:off x="0" y="702856"/>
            <a:ext cx="12192000" cy="0"/>
          </a:xfrm>
          <a:prstGeom prst="line">
            <a:avLst/>
          </a:prstGeom>
          <a:ln w="38100">
            <a:solidFill>
              <a:srgbClr val="C0262E"/>
            </a:solidFill>
            <a:tailEnd type="none"/>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userDrawn="1"/>
        </p:nvCxnSpPr>
        <p:spPr>
          <a:xfrm>
            <a:off x="0" y="774864"/>
            <a:ext cx="12192000" cy="0"/>
          </a:xfrm>
          <a:prstGeom prst="line">
            <a:avLst/>
          </a:prstGeom>
          <a:ln w="38100">
            <a:solidFill>
              <a:srgbClr val="C0262E"/>
            </a:solidFill>
            <a:tailEnd type="none"/>
          </a:ln>
        </p:spPr>
        <p:style>
          <a:lnRef idx="1">
            <a:schemeClr val="accent1"/>
          </a:lnRef>
          <a:fillRef idx="0">
            <a:schemeClr val="accent1"/>
          </a:fillRef>
          <a:effectRef idx="0">
            <a:schemeClr val="accent1"/>
          </a:effectRef>
          <a:fontRef idx="minor">
            <a:schemeClr val="tx1"/>
          </a:fontRef>
        </p:style>
      </p:cxnSp>
      <p:pic>
        <p:nvPicPr>
          <p:cNvPr id="9" name="图片 8" descr="文本&#10;&#10;描述已自动生成"/>
          <p:cNvPicPr>
            <a:picLocks noChangeAspect="1"/>
          </p:cNvPicPr>
          <p:nvPr userDrawn="1"/>
        </p:nvPicPr>
        <p:blipFill>
          <a:blip r:embed="rId13" cstate="print">
            <a:grayscl/>
            <a:extLst>
              <a:ext uri="{28A0092B-C50C-407E-A947-70E740481C1C}">
                <a14:useLocalDpi xmlns:a14="http://schemas.microsoft.com/office/drawing/2010/main" val="0"/>
              </a:ext>
            </a:extLst>
          </a:blip>
          <a:stretch>
            <a:fillRect/>
          </a:stretch>
        </p:blipFill>
        <p:spPr>
          <a:xfrm>
            <a:off x="9676872" y="-77489"/>
            <a:ext cx="2580885" cy="973017"/>
          </a:xfrm>
          <a:prstGeom prst="rect">
            <a:avLst/>
          </a:prstGeom>
        </p:spPr>
      </p:pic>
      <p:grpSp>
        <p:nvGrpSpPr>
          <p:cNvPr id="25" name="Group 4"/>
          <p:cNvGrpSpPr>
            <a:grpSpLocks noChangeAspect="1"/>
          </p:cNvGrpSpPr>
          <p:nvPr userDrawn="1"/>
        </p:nvGrpSpPr>
        <p:grpSpPr bwMode="auto">
          <a:xfrm>
            <a:off x="458101" y="125771"/>
            <a:ext cx="525306" cy="504000"/>
            <a:chOff x="3125" y="1474"/>
            <a:chExt cx="1430" cy="1372"/>
          </a:xfrm>
        </p:grpSpPr>
        <p:sp>
          <p:nvSpPr>
            <p:cNvPr id="26" name="AutoShape 3"/>
            <p:cNvSpPr>
              <a:spLocks noChangeAspect="1" noChangeArrowheads="1" noTextEdit="1"/>
            </p:cNvSpPr>
            <p:nvPr userDrawn="1"/>
          </p:nvSpPr>
          <p:spPr bwMode="auto">
            <a:xfrm>
              <a:off x="3125" y="1474"/>
              <a:ext cx="1430" cy="1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solidFill>
                  <a:schemeClr val="tx1"/>
                </a:solidFill>
              </a:endParaRPr>
            </a:p>
          </p:txBody>
        </p:sp>
        <p:sp>
          <p:nvSpPr>
            <p:cNvPr id="27" name="Freeform 5"/>
            <p:cNvSpPr>
              <a:spLocks noEditPoints="1"/>
            </p:cNvSpPr>
            <p:nvPr userDrawn="1"/>
          </p:nvSpPr>
          <p:spPr bwMode="auto">
            <a:xfrm>
              <a:off x="3127" y="1474"/>
              <a:ext cx="1430" cy="1370"/>
            </a:xfrm>
            <a:custGeom>
              <a:avLst/>
              <a:gdLst>
                <a:gd name="T0" fmla="*/ 300 w 600"/>
                <a:gd name="T1" fmla="*/ 0 h 575"/>
                <a:gd name="T2" fmla="*/ 175 w 600"/>
                <a:gd name="T3" fmla="*/ 50 h 575"/>
                <a:gd name="T4" fmla="*/ 175 w 600"/>
                <a:gd name="T5" fmla="*/ 150 h 575"/>
                <a:gd name="T6" fmla="*/ 325 w 600"/>
                <a:gd name="T7" fmla="*/ 150 h 575"/>
                <a:gd name="T8" fmla="*/ 325 w 600"/>
                <a:gd name="T9" fmla="*/ 175 h 575"/>
                <a:gd name="T10" fmla="*/ 75 w 600"/>
                <a:gd name="T11" fmla="*/ 175 h 575"/>
                <a:gd name="T12" fmla="*/ 0 w 600"/>
                <a:gd name="T13" fmla="*/ 300 h 575"/>
                <a:gd name="T14" fmla="*/ 75 w 600"/>
                <a:gd name="T15" fmla="*/ 425 h 575"/>
                <a:gd name="T16" fmla="*/ 150 w 600"/>
                <a:gd name="T17" fmla="*/ 425 h 575"/>
                <a:gd name="T18" fmla="*/ 150 w 600"/>
                <a:gd name="T19" fmla="*/ 384 h 575"/>
                <a:gd name="T20" fmla="*/ 259 w 600"/>
                <a:gd name="T21" fmla="*/ 275 h 575"/>
                <a:gd name="T22" fmla="*/ 341 w 600"/>
                <a:gd name="T23" fmla="*/ 275 h 575"/>
                <a:gd name="T24" fmla="*/ 425 w 600"/>
                <a:gd name="T25" fmla="*/ 216 h 575"/>
                <a:gd name="T26" fmla="*/ 425 w 600"/>
                <a:gd name="T27" fmla="*/ 50 h 575"/>
                <a:gd name="T28" fmla="*/ 300 w 600"/>
                <a:gd name="T29" fmla="*/ 0 h 575"/>
                <a:gd name="T30" fmla="*/ 225 w 600"/>
                <a:gd name="T31" fmla="*/ 50 h 575"/>
                <a:gd name="T32" fmla="*/ 250 w 600"/>
                <a:gd name="T33" fmla="*/ 75 h 575"/>
                <a:gd name="T34" fmla="*/ 225 w 600"/>
                <a:gd name="T35" fmla="*/ 100 h 575"/>
                <a:gd name="T36" fmla="*/ 200 w 600"/>
                <a:gd name="T37" fmla="*/ 75 h 575"/>
                <a:gd name="T38" fmla="*/ 225 w 600"/>
                <a:gd name="T39" fmla="*/ 50 h 575"/>
                <a:gd name="T40" fmla="*/ 450 w 600"/>
                <a:gd name="T41" fmla="*/ 150 h 575"/>
                <a:gd name="T42" fmla="*/ 450 w 600"/>
                <a:gd name="T43" fmla="*/ 216 h 575"/>
                <a:gd name="T44" fmla="*/ 341 w 600"/>
                <a:gd name="T45" fmla="*/ 300 h 575"/>
                <a:gd name="T46" fmla="*/ 259 w 600"/>
                <a:gd name="T47" fmla="*/ 300 h 575"/>
                <a:gd name="T48" fmla="*/ 175 w 600"/>
                <a:gd name="T49" fmla="*/ 384 h 575"/>
                <a:gd name="T50" fmla="*/ 175 w 600"/>
                <a:gd name="T51" fmla="*/ 525 h 575"/>
                <a:gd name="T52" fmla="*/ 300 w 600"/>
                <a:gd name="T53" fmla="*/ 575 h 575"/>
                <a:gd name="T54" fmla="*/ 425 w 600"/>
                <a:gd name="T55" fmla="*/ 525 h 575"/>
                <a:gd name="T56" fmla="*/ 425 w 600"/>
                <a:gd name="T57" fmla="*/ 425 h 575"/>
                <a:gd name="T58" fmla="*/ 275 w 600"/>
                <a:gd name="T59" fmla="*/ 425 h 575"/>
                <a:gd name="T60" fmla="*/ 275 w 600"/>
                <a:gd name="T61" fmla="*/ 400 h 575"/>
                <a:gd name="T62" fmla="*/ 525 w 600"/>
                <a:gd name="T63" fmla="*/ 400 h 575"/>
                <a:gd name="T64" fmla="*/ 600 w 600"/>
                <a:gd name="T65" fmla="*/ 275 h 575"/>
                <a:gd name="T66" fmla="*/ 525 w 600"/>
                <a:gd name="T67" fmla="*/ 150 h 575"/>
                <a:gd name="T68" fmla="*/ 450 w 600"/>
                <a:gd name="T69" fmla="*/ 150 h 575"/>
                <a:gd name="T70" fmla="*/ 375 w 600"/>
                <a:gd name="T71" fmla="*/ 475 h 575"/>
                <a:gd name="T72" fmla="*/ 400 w 600"/>
                <a:gd name="T73" fmla="*/ 500 h 575"/>
                <a:gd name="T74" fmla="*/ 375 w 600"/>
                <a:gd name="T75" fmla="*/ 525 h 575"/>
                <a:gd name="T76" fmla="*/ 350 w 600"/>
                <a:gd name="T77" fmla="*/ 500 h 575"/>
                <a:gd name="T78" fmla="*/ 375 w 600"/>
                <a:gd name="T79" fmla="*/ 475 h 5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00" h="575">
                  <a:moveTo>
                    <a:pt x="300" y="0"/>
                  </a:moveTo>
                  <a:cubicBezTo>
                    <a:pt x="175" y="0"/>
                    <a:pt x="175" y="50"/>
                    <a:pt x="175" y="50"/>
                  </a:cubicBezTo>
                  <a:cubicBezTo>
                    <a:pt x="175" y="150"/>
                    <a:pt x="175" y="150"/>
                    <a:pt x="175" y="150"/>
                  </a:cubicBezTo>
                  <a:cubicBezTo>
                    <a:pt x="325" y="150"/>
                    <a:pt x="325" y="150"/>
                    <a:pt x="325" y="150"/>
                  </a:cubicBezTo>
                  <a:cubicBezTo>
                    <a:pt x="325" y="175"/>
                    <a:pt x="325" y="175"/>
                    <a:pt x="325" y="175"/>
                  </a:cubicBezTo>
                  <a:cubicBezTo>
                    <a:pt x="75" y="175"/>
                    <a:pt x="75" y="175"/>
                    <a:pt x="75" y="175"/>
                  </a:cubicBezTo>
                  <a:cubicBezTo>
                    <a:pt x="75" y="175"/>
                    <a:pt x="0" y="163"/>
                    <a:pt x="0" y="300"/>
                  </a:cubicBezTo>
                  <a:cubicBezTo>
                    <a:pt x="0" y="436"/>
                    <a:pt x="75" y="425"/>
                    <a:pt x="75" y="425"/>
                  </a:cubicBezTo>
                  <a:cubicBezTo>
                    <a:pt x="150" y="425"/>
                    <a:pt x="150" y="425"/>
                    <a:pt x="150" y="425"/>
                  </a:cubicBezTo>
                  <a:cubicBezTo>
                    <a:pt x="150" y="384"/>
                    <a:pt x="150" y="384"/>
                    <a:pt x="150" y="384"/>
                  </a:cubicBezTo>
                  <a:cubicBezTo>
                    <a:pt x="150" y="324"/>
                    <a:pt x="199" y="275"/>
                    <a:pt x="259" y="275"/>
                  </a:cubicBezTo>
                  <a:cubicBezTo>
                    <a:pt x="341" y="275"/>
                    <a:pt x="341" y="275"/>
                    <a:pt x="341" y="275"/>
                  </a:cubicBezTo>
                  <a:cubicBezTo>
                    <a:pt x="387" y="275"/>
                    <a:pt x="425" y="262"/>
                    <a:pt x="425" y="216"/>
                  </a:cubicBezTo>
                  <a:cubicBezTo>
                    <a:pt x="425" y="50"/>
                    <a:pt x="425" y="50"/>
                    <a:pt x="425" y="50"/>
                  </a:cubicBezTo>
                  <a:cubicBezTo>
                    <a:pt x="425" y="50"/>
                    <a:pt x="425" y="0"/>
                    <a:pt x="300" y="0"/>
                  </a:cubicBezTo>
                  <a:close/>
                  <a:moveTo>
                    <a:pt x="225" y="50"/>
                  </a:moveTo>
                  <a:cubicBezTo>
                    <a:pt x="239" y="50"/>
                    <a:pt x="250" y="61"/>
                    <a:pt x="250" y="75"/>
                  </a:cubicBezTo>
                  <a:cubicBezTo>
                    <a:pt x="250" y="89"/>
                    <a:pt x="239" y="100"/>
                    <a:pt x="225" y="100"/>
                  </a:cubicBezTo>
                  <a:cubicBezTo>
                    <a:pt x="211" y="100"/>
                    <a:pt x="200" y="89"/>
                    <a:pt x="200" y="75"/>
                  </a:cubicBezTo>
                  <a:cubicBezTo>
                    <a:pt x="200" y="61"/>
                    <a:pt x="211" y="50"/>
                    <a:pt x="225" y="50"/>
                  </a:cubicBezTo>
                  <a:close/>
                  <a:moveTo>
                    <a:pt x="450" y="150"/>
                  </a:moveTo>
                  <a:cubicBezTo>
                    <a:pt x="450" y="216"/>
                    <a:pt x="450" y="216"/>
                    <a:pt x="450" y="216"/>
                  </a:cubicBezTo>
                  <a:cubicBezTo>
                    <a:pt x="450" y="276"/>
                    <a:pt x="401" y="300"/>
                    <a:pt x="341" y="300"/>
                  </a:cubicBezTo>
                  <a:cubicBezTo>
                    <a:pt x="259" y="300"/>
                    <a:pt x="259" y="300"/>
                    <a:pt x="259" y="300"/>
                  </a:cubicBezTo>
                  <a:cubicBezTo>
                    <a:pt x="213" y="300"/>
                    <a:pt x="175" y="338"/>
                    <a:pt x="175" y="384"/>
                  </a:cubicBezTo>
                  <a:cubicBezTo>
                    <a:pt x="175" y="525"/>
                    <a:pt x="175" y="525"/>
                    <a:pt x="175" y="525"/>
                  </a:cubicBezTo>
                  <a:cubicBezTo>
                    <a:pt x="175" y="525"/>
                    <a:pt x="177" y="575"/>
                    <a:pt x="300" y="575"/>
                  </a:cubicBezTo>
                  <a:cubicBezTo>
                    <a:pt x="423" y="575"/>
                    <a:pt x="425" y="525"/>
                    <a:pt x="425" y="525"/>
                  </a:cubicBezTo>
                  <a:cubicBezTo>
                    <a:pt x="425" y="425"/>
                    <a:pt x="425" y="425"/>
                    <a:pt x="425" y="425"/>
                  </a:cubicBezTo>
                  <a:cubicBezTo>
                    <a:pt x="275" y="425"/>
                    <a:pt x="275" y="425"/>
                    <a:pt x="275" y="425"/>
                  </a:cubicBezTo>
                  <a:cubicBezTo>
                    <a:pt x="275" y="400"/>
                    <a:pt x="275" y="400"/>
                    <a:pt x="275" y="400"/>
                  </a:cubicBezTo>
                  <a:cubicBezTo>
                    <a:pt x="525" y="400"/>
                    <a:pt x="525" y="400"/>
                    <a:pt x="525" y="400"/>
                  </a:cubicBezTo>
                  <a:cubicBezTo>
                    <a:pt x="525" y="400"/>
                    <a:pt x="600" y="413"/>
                    <a:pt x="600" y="275"/>
                  </a:cubicBezTo>
                  <a:cubicBezTo>
                    <a:pt x="600" y="137"/>
                    <a:pt x="525" y="150"/>
                    <a:pt x="525" y="150"/>
                  </a:cubicBezTo>
                  <a:lnTo>
                    <a:pt x="450" y="150"/>
                  </a:lnTo>
                  <a:close/>
                  <a:moveTo>
                    <a:pt x="375" y="475"/>
                  </a:moveTo>
                  <a:cubicBezTo>
                    <a:pt x="389" y="475"/>
                    <a:pt x="400" y="486"/>
                    <a:pt x="400" y="500"/>
                  </a:cubicBezTo>
                  <a:cubicBezTo>
                    <a:pt x="400" y="514"/>
                    <a:pt x="389" y="525"/>
                    <a:pt x="375" y="525"/>
                  </a:cubicBezTo>
                  <a:cubicBezTo>
                    <a:pt x="361" y="525"/>
                    <a:pt x="350" y="514"/>
                    <a:pt x="350" y="500"/>
                  </a:cubicBezTo>
                  <a:cubicBezTo>
                    <a:pt x="350" y="486"/>
                    <a:pt x="361" y="475"/>
                    <a:pt x="375" y="475"/>
                  </a:cubicBezTo>
                  <a:close/>
                </a:path>
              </a:pathLst>
            </a:custGeom>
            <a:solidFill>
              <a:srgbClr val="C0262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tx1"/>
                </a:solidFill>
              </a:endParaRPr>
            </a:p>
          </p:txBody>
        </p:sp>
      </p:gr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0.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cxnSp>
        <p:nvCxnSpPr>
          <p:cNvPr id="7" name="直接连接符 6"/>
          <p:cNvCxnSpPr/>
          <p:nvPr userDrawn="1"/>
        </p:nvCxnSpPr>
        <p:spPr>
          <a:xfrm>
            <a:off x="0" y="702856"/>
            <a:ext cx="12192000" cy="0"/>
          </a:xfrm>
          <a:prstGeom prst="line">
            <a:avLst/>
          </a:prstGeom>
          <a:ln w="38100">
            <a:solidFill>
              <a:srgbClr val="C0262E"/>
            </a:solidFill>
            <a:tailEnd type="none"/>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userDrawn="1"/>
        </p:nvCxnSpPr>
        <p:spPr>
          <a:xfrm>
            <a:off x="0" y="774864"/>
            <a:ext cx="12192000" cy="0"/>
          </a:xfrm>
          <a:prstGeom prst="line">
            <a:avLst/>
          </a:prstGeom>
          <a:ln w="38100">
            <a:solidFill>
              <a:srgbClr val="C0262E"/>
            </a:solidFill>
            <a:tailEnd type="none"/>
          </a:ln>
        </p:spPr>
        <p:style>
          <a:lnRef idx="1">
            <a:schemeClr val="accent1"/>
          </a:lnRef>
          <a:fillRef idx="0">
            <a:schemeClr val="accent1"/>
          </a:fillRef>
          <a:effectRef idx="0">
            <a:schemeClr val="accent1"/>
          </a:effectRef>
          <a:fontRef idx="minor">
            <a:schemeClr val="tx1"/>
          </a:fontRef>
        </p:style>
      </p:cxnSp>
      <p:pic>
        <p:nvPicPr>
          <p:cNvPr id="9" name="图片 8" descr="文本&#10;&#10;描述已自动生成"/>
          <p:cNvPicPr>
            <a:picLocks noChangeAspect="1"/>
          </p:cNvPicPr>
          <p:nvPr userDrawn="1"/>
        </p:nvPicPr>
        <p:blipFill>
          <a:blip r:embed="rId13" cstate="print">
            <a:grayscl/>
            <a:extLst>
              <a:ext uri="{28A0092B-C50C-407E-A947-70E740481C1C}">
                <a14:useLocalDpi xmlns:a14="http://schemas.microsoft.com/office/drawing/2010/main" val="0"/>
              </a:ext>
            </a:extLst>
          </a:blip>
          <a:stretch>
            <a:fillRect/>
          </a:stretch>
        </p:blipFill>
        <p:spPr>
          <a:xfrm>
            <a:off x="9676872" y="-77489"/>
            <a:ext cx="2580885" cy="973017"/>
          </a:xfrm>
          <a:prstGeom prst="rect">
            <a:avLst/>
          </a:prstGeom>
        </p:spPr>
      </p:pic>
      <p:grpSp>
        <p:nvGrpSpPr>
          <p:cNvPr id="25" name="Group 4"/>
          <p:cNvGrpSpPr>
            <a:grpSpLocks noChangeAspect="1"/>
          </p:cNvGrpSpPr>
          <p:nvPr userDrawn="1"/>
        </p:nvGrpSpPr>
        <p:grpSpPr bwMode="auto">
          <a:xfrm>
            <a:off x="458101" y="125771"/>
            <a:ext cx="525306" cy="504000"/>
            <a:chOff x="3125" y="1474"/>
            <a:chExt cx="1430" cy="1372"/>
          </a:xfrm>
        </p:grpSpPr>
        <p:sp>
          <p:nvSpPr>
            <p:cNvPr id="26" name="AutoShape 3"/>
            <p:cNvSpPr>
              <a:spLocks noChangeAspect="1" noChangeArrowheads="1" noTextEdit="1"/>
            </p:cNvSpPr>
            <p:nvPr userDrawn="1"/>
          </p:nvSpPr>
          <p:spPr bwMode="auto">
            <a:xfrm>
              <a:off x="3125" y="1474"/>
              <a:ext cx="1430" cy="1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solidFill>
                  <a:schemeClr val="tx1"/>
                </a:solidFill>
              </a:endParaRPr>
            </a:p>
          </p:txBody>
        </p:sp>
        <p:sp>
          <p:nvSpPr>
            <p:cNvPr id="27" name="Freeform 5"/>
            <p:cNvSpPr>
              <a:spLocks noEditPoints="1"/>
            </p:cNvSpPr>
            <p:nvPr userDrawn="1"/>
          </p:nvSpPr>
          <p:spPr bwMode="auto">
            <a:xfrm>
              <a:off x="3127" y="1474"/>
              <a:ext cx="1430" cy="1370"/>
            </a:xfrm>
            <a:custGeom>
              <a:avLst/>
              <a:gdLst>
                <a:gd name="T0" fmla="*/ 300 w 600"/>
                <a:gd name="T1" fmla="*/ 0 h 575"/>
                <a:gd name="T2" fmla="*/ 175 w 600"/>
                <a:gd name="T3" fmla="*/ 50 h 575"/>
                <a:gd name="T4" fmla="*/ 175 w 600"/>
                <a:gd name="T5" fmla="*/ 150 h 575"/>
                <a:gd name="T6" fmla="*/ 325 w 600"/>
                <a:gd name="T7" fmla="*/ 150 h 575"/>
                <a:gd name="T8" fmla="*/ 325 w 600"/>
                <a:gd name="T9" fmla="*/ 175 h 575"/>
                <a:gd name="T10" fmla="*/ 75 w 600"/>
                <a:gd name="T11" fmla="*/ 175 h 575"/>
                <a:gd name="T12" fmla="*/ 0 w 600"/>
                <a:gd name="T13" fmla="*/ 300 h 575"/>
                <a:gd name="T14" fmla="*/ 75 w 600"/>
                <a:gd name="T15" fmla="*/ 425 h 575"/>
                <a:gd name="T16" fmla="*/ 150 w 600"/>
                <a:gd name="T17" fmla="*/ 425 h 575"/>
                <a:gd name="T18" fmla="*/ 150 w 600"/>
                <a:gd name="T19" fmla="*/ 384 h 575"/>
                <a:gd name="T20" fmla="*/ 259 w 600"/>
                <a:gd name="T21" fmla="*/ 275 h 575"/>
                <a:gd name="T22" fmla="*/ 341 w 600"/>
                <a:gd name="T23" fmla="*/ 275 h 575"/>
                <a:gd name="T24" fmla="*/ 425 w 600"/>
                <a:gd name="T25" fmla="*/ 216 h 575"/>
                <a:gd name="T26" fmla="*/ 425 w 600"/>
                <a:gd name="T27" fmla="*/ 50 h 575"/>
                <a:gd name="T28" fmla="*/ 300 w 600"/>
                <a:gd name="T29" fmla="*/ 0 h 575"/>
                <a:gd name="T30" fmla="*/ 225 w 600"/>
                <a:gd name="T31" fmla="*/ 50 h 575"/>
                <a:gd name="T32" fmla="*/ 250 w 600"/>
                <a:gd name="T33" fmla="*/ 75 h 575"/>
                <a:gd name="T34" fmla="*/ 225 w 600"/>
                <a:gd name="T35" fmla="*/ 100 h 575"/>
                <a:gd name="T36" fmla="*/ 200 w 600"/>
                <a:gd name="T37" fmla="*/ 75 h 575"/>
                <a:gd name="T38" fmla="*/ 225 w 600"/>
                <a:gd name="T39" fmla="*/ 50 h 575"/>
                <a:gd name="T40" fmla="*/ 450 w 600"/>
                <a:gd name="T41" fmla="*/ 150 h 575"/>
                <a:gd name="T42" fmla="*/ 450 w 600"/>
                <a:gd name="T43" fmla="*/ 216 h 575"/>
                <a:gd name="T44" fmla="*/ 341 w 600"/>
                <a:gd name="T45" fmla="*/ 300 h 575"/>
                <a:gd name="T46" fmla="*/ 259 w 600"/>
                <a:gd name="T47" fmla="*/ 300 h 575"/>
                <a:gd name="T48" fmla="*/ 175 w 600"/>
                <a:gd name="T49" fmla="*/ 384 h 575"/>
                <a:gd name="T50" fmla="*/ 175 w 600"/>
                <a:gd name="T51" fmla="*/ 525 h 575"/>
                <a:gd name="T52" fmla="*/ 300 w 600"/>
                <a:gd name="T53" fmla="*/ 575 h 575"/>
                <a:gd name="T54" fmla="*/ 425 w 600"/>
                <a:gd name="T55" fmla="*/ 525 h 575"/>
                <a:gd name="T56" fmla="*/ 425 w 600"/>
                <a:gd name="T57" fmla="*/ 425 h 575"/>
                <a:gd name="T58" fmla="*/ 275 w 600"/>
                <a:gd name="T59" fmla="*/ 425 h 575"/>
                <a:gd name="T60" fmla="*/ 275 w 600"/>
                <a:gd name="T61" fmla="*/ 400 h 575"/>
                <a:gd name="T62" fmla="*/ 525 w 600"/>
                <a:gd name="T63" fmla="*/ 400 h 575"/>
                <a:gd name="T64" fmla="*/ 600 w 600"/>
                <a:gd name="T65" fmla="*/ 275 h 575"/>
                <a:gd name="T66" fmla="*/ 525 w 600"/>
                <a:gd name="T67" fmla="*/ 150 h 575"/>
                <a:gd name="T68" fmla="*/ 450 w 600"/>
                <a:gd name="T69" fmla="*/ 150 h 575"/>
                <a:gd name="T70" fmla="*/ 375 w 600"/>
                <a:gd name="T71" fmla="*/ 475 h 575"/>
                <a:gd name="T72" fmla="*/ 400 w 600"/>
                <a:gd name="T73" fmla="*/ 500 h 575"/>
                <a:gd name="T74" fmla="*/ 375 w 600"/>
                <a:gd name="T75" fmla="*/ 525 h 575"/>
                <a:gd name="T76" fmla="*/ 350 w 600"/>
                <a:gd name="T77" fmla="*/ 500 h 575"/>
                <a:gd name="T78" fmla="*/ 375 w 600"/>
                <a:gd name="T79" fmla="*/ 475 h 5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00" h="575">
                  <a:moveTo>
                    <a:pt x="300" y="0"/>
                  </a:moveTo>
                  <a:cubicBezTo>
                    <a:pt x="175" y="0"/>
                    <a:pt x="175" y="50"/>
                    <a:pt x="175" y="50"/>
                  </a:cubicBezTo>
                  <a:cubicBezTo>
                    <a:pt x="175" y="150"/>
                    <a:pt x="175" y="150"/>
                    <a:pt x="175" y="150"/>
                  </a:cubicBezTo>
                  <a:cubicBezTo>
                    <a:pt x="325" y="150"/>
                    <a:pt x="325" y="150"/>
                    <a:pt x="325" y="150"/>
                  </a:cubicBezTo>
                  <a:cubicBezTo>
                    <a:pt x="325" y="175"/>
                    <a:pt x="325" y="175"/>
                    <a:pt x="325" y="175"/>
                  </a:cubicBezTo>
                  <a:cubicBezTo>
                    <a:pt x="75" y="175"/>
                    <a:pt x="75" y="175"/>
                    <a:pt x="75" y="175"/>
                  </a:cubicBezTo>
                  <a:cubicBezTo>
                    <a:pt x="75" y="175"/>
                    <a:pt x="0" y="163"/>
                    <a:pt x="0" y="300"/>
                  </a:cubicBezTo>
                  <a:cubicBezTo>
                    <a:pt x="0" y="436"/>
                    <a:pt x="75" y="425"/>
                    <a:pt x="75" y="425"/>
                  </a:cubicBezTo>
                  <a:cubicBezTo>
                    <a:pt x="150" y="425"/>
                    <a:pt x="150" y="425"/>
                    <a:pt x="150" y="425"/>
                  </a:cubicBezTo>
                  <a:cubicBezTo>
                    <a:pt x="150" y="384"/>
                    <a:pt x="150" y="384"/>
                    <a:pt x="150" y="384"/>
                  </a:cubicBezTo>
                  <a:cubicBezTo>
                    <a:pt x="150" y="324"/>
                    <a:pt x="199" y="275"/>
                    <a:pt x="259" y="275"/>
                  </a:cubicBezTo>
                  <a:cubicBezTo>
                    <a:pt x="341" y="275"/>
                    <a:pt x="341" y="275"/>
                    <a:pt x="341" y="275"/>
                  </a:cubicBezTo>
                  <a:cubicBezTo>
                    <a:pt x="387" y="275"/>
                    <a:pt x="425" y="262"/>
                    <a:pt x="425" y="216"/>
                  </a:cubicBezTo>
                  <a:cubicBezTo>
                    <a:pt x="425" y="50"/>
                    <a:pt x="425" y="50"/>
                    <a:pt x="425" y="50"/>
                  </a:cubicBezTo>
                  <a:cubicBezTo>
                    <a:pt x="425" y="50"/>
                    <a:pt x="425" y="0"/>
                    <a:pt x="300" y="0"/>
                  </a:cubicBezTo>
                  <a:close/>
                  <a:moveTo>
                    <a:pt x="225" y="50"/>
                  </a:moveTo>
                  <a:cubicBezTo>
                    <a:pt x="239" y="50"/>
                    <a:pt x="250" y="61"/>
                    <a:pt x="250" y="75"/>
                  </a:cubicBezTo>
                  <a:cubicBezTo>
                    <a:pt x="250" y="89"/>
                    <a:pt x="239" y="100"/>
                    <a:pt x="225" y="100"/>
                  </a:cubicBezTo>
                  <a:cubicBezTo>
                    <a:pt x="211" y="100"/>
                    <a:pt x="200" y="89"/>
                    <a:pt x="200" y="75"/>
                  </a:cubicBezTo>
                  <a:cubicBezTo>
                    <a:pt x="200" y="61"/>
                    <a:pt x="211" y="50"/>
                    <a:pt x="225" y="50"/>
                  </a:cubicBezTo>
                  <a:close/>
                  <a:moveTo>
                    <a:pt x="450" y="150"/>
                  </a:moveTo>
                  <a:cubicBezTo>
                    <a:pt x="450" y="216"/>
                    <a:pt x="450" y="216"/>
                    <a:pt x="450" y="216"/>
                  </a:cubicBezTo>
                  <a:cubicBezTo>
                    <a:pt x="450" y="276"/>
                    <a:pt x="401" y="300"/>
                    <a:pt x="341" y="300"/>
                  </a:cubicBezTo>
                  <a:cubicBezTo>
                    <a:pt x="259" y="300"/>
                    <a:pt x="259" y="300"/>
                    <a:pt x="259" y="300"/>
                  </a:cubicBezTo>
                  <a:cubicBezTo>
                    <a:pt x="213" y="300"/>
                    <a:pt x="175" y="338"/>
                    <a:pt x="175" y="384"/>
                  </a:cubicBezTo>
                  <a:cubicBezTo>
                    <a:pt x="175" y="525"/>
                    <a:pt x="175" y="525"/>
                    <a:pt x="175" y="525"/>
                  </a:cubicBezTo>
                  <a:cubicBezTo>
                    <a:pt x="175" y="525"/>
                    <a:pt x="177" y="575"/>
                    <a:pt x="300" y="575"/>
                  </a:cubicBezTo>
                  <a:cubicBezTo>
                    <a:pt x="423" y="575"/>
                    <a:pt x="425" y="525"/>
                    <a:pt x="425" y="525"/>
                  </a:cubicBezTo>
                  <a:cubicBezTo>
                    <a:pt x="425" y="425"/>
                    <a:pt x="425" y="425"/>
                    <a:pt x="425" y="425"/>
                  </a:cubicBezTo>
                  <a:cubicBezTo>
                    <a:pt x="275" y="425"/>
                    <a:pt x="275" y="425"/>
                    <a:pt x="275" y="425"/>
                  </a:cubicBezTo>
                  <a:cubicBezTo>
                    <a:pt x="275" y="400"/>
                    <a:pt x="275" y="400"/>
                    <a:pt x="275" y="400"/>
                  </a:cubicBezTo>
                  <a:cubicBezTo>
                    <a:pt x="525" y="400"/>
                    <a:pt x="525" y="400"/>
                    <a:pt x="525" y="400"/>
                  </a:cubicBezTo>
                  <a:cubicBezTo>
                    <a:pt x="525" y="400"/>
                    <a:pt x="600" y="413"/>
                    <a:pt x="600" y="275"/>
                  </a:cubicBezTo>
                  <a:cubicBezTo>
                    <a:pt x="600" y="137"/>
                    <a:pt x="525" y="150"/>
                    <a:pt x="525" y="150"/>
                  </a:cubicBezTo>
                  <a:lnTo>
                    <a:pt x="450" y="150"/>
                  </a:lnTo>
                  <a:close/>
                  <a:moveTo>
                    <a:pt x="375" y="475"/>
                  </a:moveTo>
                  <a:cubicBezTo>
                    <a:pt x="389" y="475"/>
                    <a:pt x="400" y="486"/>
                    <a:pt x="400" y="500"/>
                  </a:cubicBezTo>
                  <a:cubicBezTo>
                    <a:pt x="400" y="514"/>
                    <a:pt x="389" y="525"/>
                    <a:pt x="375" y="525"/>
                  </a:cubicBezTo>
                  <a:cubicBezTo>
                    <a:pt x="361" y="525"/>
                    <a:pt x="350" y="514"/>
                    <a:pt x="350" y="500"/>
                  </a:cubicBezTo>
                  <a:cubicBezTo>
                    <a:pt x="350" y="486"/>
                    <a:pt x="361" y="475"/>
                    <a:pt x="375" y="475"/>
                  </a:cubicBezTo>
                  <a:close/>
                </a:path>
              </a:pathLst>
            </a:custGeom>
            <a:solidFill>
              <a:srgbClr val="C0262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tx1"/>
                </a:solidFill>
              </a:endParaRPr>
            </a:p>
          </p:txBody>
        </p:sp>
      </p:grpSp>
    </p:spTree>
  </p:cSld>
  <p:clrMap bg1="lt1" tx1="dk1" bg2="lt2" tx2="dk2" accent1="accent1" accent2="accent2" accent3="accent3" accent4="accent4" accent5="accent5" accent6="accent6" hlink="hlink" folHlink="folHlink"/>
  <p:sldLayoutIdLst>
    <p:sldLayoutId id="2147483889" r:id="rId1"/>
    <p:sldLayoutId id="2147483890" r:id="rId2"/>
    <p:sldLayoutId id="2147483891" r:id="rId3"/>
    <p:sldLayoutId id="2147483892" r:id="rId4"/>
    <p:sldLayoutId id="2147483893" r:id="rId5"/>
    <p:sldLayoutId id="2147483894" r:id="rId6"/>
    <p:sldLayoutId id="2147483895" r:id="rId7"/>
    <p:sldLayoutId id="2147483896" r:id="rId8"/>
    <p:sldLayoutId id="2147483897" r:id="rId9"/>
    <p:sldLayoutId id="2147483898" r:id="rId10"/>
    <p:sldLayoutId id="214748389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1.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cxnSp>
        <p:nvCxnSpPr>
          <p:cNvPr id="7" name="直接连接符 6"/>
          <p:cNvCxnSpPr/>
          <p:nvPr userDrawn="1"/>
        </p:nvCxnSpPr>
        <p:spPr>
          <a:xfrm>
            <a:off x="0" y="702856"/>
            <a:ext cx="12192000" cy="0"/>
          </a:xfrm>
          <a:prstGeom prst="line">
            <a:avLst/>
          </a:prstGeom>
          <a:ln w="38100">
            <a:solidFill>
              <a:srgbClr val="C0262E"/>
            </a:solidFill>
            <a:tailEnd type="none"/>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userDrawn="1"/>
        </p:nvCxnSpPr>
        <p:spPr>
          <a:xfrm>
            <a:off x="0" y="774864"/>
            <a:ext cx="12192000" cy="0"/>
          </a:xfrm>
          <a:prstGeom prst="line">
            <a:avLst/>
          </a:prstGeom>
          <a:ln w="38100">
            <a:solidFill>
              <a:srgbClr val="C0262E"/>
            </a:solidFill>
            <a:tailEnd type="none"/>
          </a:ln>
        </p:spPr>
        <p:style>
          <a:lnRef idx="1">
            <a:schemeClr val="accent1"/>
          </a:lnRef>
          <a:fillRef idx="0">
            <a:schemeClr val="accent1"/>
          </a:fillRef>
          <a:effectRef idx="0">
            <a:schemeClr val="accent1"/>
          </a:effectRef>
          <a:fontRef idx="minor">
            <a:schemeClr val="tx1"/>
          </a:fontRef>
        </p:style>
      </p:cxnSp>
      <p:pic>
        <p:nvPicPr>
          <p:cNvPr id="9" name="图片 8" descr="文本&#10;&#10;描述已自动生成"/>
          <p:cNvPicPr>
            <a:picLocks noChangeAspect="1"/>
          </p:cNvPicPr>
          <p:nvPr userDrawn="1"/>
        </p:nvPicPr>
        <p:blipFill>
          <a:blip r:embed="rId13" cstate="print">
            <a:grayscl/>
            <a:extLst>
              <a:ext uri="{28A0092B-C50C-407E-A947-70E740481C1C}">
                <a14:useLocalDpi xmlns:a14="http://schemas.microsoft.com/office/drawing/2010/main" val="0"/>
              </a:ext>
            </a:extLst>
          </a:blip>
          <a:stretch>
            <a:fillRect/>
          </a:stretch>
        </p:blipFill>
        <p:spPr>
          <a:xfrm>
            <a:off x="9676872" y="-77489"/>
            <a:ext cx="2580885" cy="973017"/>
          </a:xfrm>
          <a:prstGeom prst="rect">
            <a:avLst/>
          </a:prstGeom>
        </p:spPr>
      </p:pic>
      <p:grpSp>
        <p:nvGrpSpPr>
          <p:cNvPr id="25" name="Group 4"/>
          <p:cNvGrpSpPr>
            <a:grpSpLocks noChangeAspect="1"/>
          </p:cNvGrpSpPr>
          <p:nvPr userDrawn="1"/>
        </p:nvGrpSpPr>
        <p:grpSpPr bwMode="auto">
          <a:xfrm>
            <a:off x="458101" y="125771"/>
            <a:ext cx="525306" cy="504000"/>
            <a:chOff x="3125" y="1474"/>
            <a:chExt cx="1430" cy="1372"/>
          </a:xfrm>
        </p:grpSpPr>
        <p:sp>
          <p:nvSpPr>
            <p:cNvPr id="26" name="AutoShape 3"/>
            <p:cNvSpPr>
              <a:spLocks noChangeAspect="1" noChangeArrowheads="1" noTextEdit="1"/>
            </p:cNvSpPr>
            <p:nvPr userDrawn="1"/>
          </p:nvSpPr>
          <p:spPr bwMode="auto">
            <a:xfrm>
              <a:off x="3125" y="1474"/>
              <a:ext cx="1430" cy="1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solidFill>
                  <a:schemeClr val="tx1"/>
                </a:solidFill>
              </a:endParaRPr>
            </a:p>
          </p:txBody>
        </p:sp>
        <p:sp>
          <p:nvSpPr>
            <p:cNvPr id="27" name="Freeform 5"/>
            <p:cNvSpPr>
              <a:spLocks noEditPoints="1"/>
            </p:cNvSpPr>
            <p:nvPr userDrawn="1"/>
          </p:nvSpPr>
          <p:spPr bwMode="auto">
            <a:xfrm>
              <a:off x="3127" y="1474"/>
              <a:ext cx="1430" cy="1370"/>
            </a:xfrm>
            <a:custGeom>
              <a:avLst/>
              <a:gdLst>
                <a:gd name="T0" fmla="*/ 300 w 600"/>
                <a:gd name="T1" fmla="*/ 0 h 575"/>
                <a:gd name="T2" fmla="*/ 175 w 600"/>
                <a:gd name="T3" fmla="*/ 50 h 575"/>
                <a:gd name="T4" fmla="*/ 175 w 600"/>
                <a:gd name="T5" fmla="*/ 150 h 575"/>
                <a:gd name="T6" fmla="*/ 325 w 600"/>
                <a:gd name="T7" fmla="*/ 150 h 575"/>
                <a:gd name="T8" fmla="*/ 325 w 600"/>
                <a:gd name="T9" fmla="*/ 175 h 575"/>
                <a:gd name="T10" fmla="*/ 75 w 600"/>
                <a:gd name="T11" fmla="*/ 175 h 575"/>
                <a:gd name="T12" fmla="*/ 0 w 600"/>
                <a:gd name="T13" fmla="*/ 300 h 575"/>
                <a:gd name="T14" fmla="*/ 75 w 600"/>
                <a:gd name="T15" fmla="*/ 425 h 575"/>
                <a:gd name="T16" fmla="*/ 150 w 600"/>
                <a:gd name="T17" fmla="*/ 425 h 575"/>
                <a:gd name="T18" fmla="*/ 150 w 600"/>
                <a:gd name="T19" fmla="*/ 384 h 575"/>
                <a:gd name="T20" fmla="*/ 259 w 600"/>
                <a:gd name="T21" fmla="*/ 275 h 575"/>
                <a:gd name="T22" fmla="*/ 341 w 600"/>
                <a:gd name="T23" fmla="*/ 275 h 575"/>
                <a:gd name="T24" fmla="*/ 425 w 600"/>
                <a:gd name="T25" fmla="*/ 216 h 575"/>
                <a:gd name="T26" fmla="*/ 425 w 600"/>
                <a:gd name="T27" fmla="*/ 50 h 575"/>
                <a:gd name="T28" fmla="*/ 300 w 600"/>
                <a:gd name="T29" fmla="*/ 0 h 575"/>
                <a:gd name="T30" fmla="*/ 225 w 600"/>
                <a:gd name="T31" fmla="*/ 50 h 575"/>
                <a:gd name="T32" fmla="*/ 250 w 600"/>
                <a:gd name="T33" fmla="*/ 75 h 575"/>
                <a:gd name="T34" fmla="*/ 225 w 600"/>
                <a:gd name="T35" fmla="*/ 100 h 575"/>
                <a:gd name="T36" fmla="*/ 200 w 600"/>
                <a:gd name="T37" fmla="*/ 75 h 575"/>
                <a:gd name="T38" fmla="*/ 225 w 600"/>
                <a:gd name="T39" fmla="*/ 50 h 575"/>
                <a:gd name="T40" fmla="*/ 450 w 600"/>
                <a:gd name="T41" fmla="*/ 150 h 575"/>
                <a:gd name="T42" fmla="*/ 450 w 600"/>
                <a:gd name="T43" fmla="*/ 216 h 575"/>
                <a:gd name="T44" fmla="*/ 341 w 600"/>
                <a:gd name="T45" fmla="*/ 300 h 575"/>
                <a:gd name="T46" fmla="*/ 259 w 600"/>
                <a:gd name="T47" fmla="*/ 300 h 575"/>
                <a:gd name="T48" fmla="*/ 175 w 600"/>
                <a:gd name="T49" fmla="*/ 384 h 575"/>
                <a:gd name="T50" fmla="*/ 175 w 600"/>
                <a:gd name="T51" fmla="*/ 525 h 575"/>
                <a:gd name="T52" fmla="*/ 300 w 600"/>
                <a:gd name="T53" fmla="*/ 575 h 575"/>
                <a:gd name="T54" fmla="*/ 425 w 600"/>
                <a:gd name="T55" fmla="*/ 525 h 575"/>
                <a:gd name="T56" fmla="*/ 425 w 600"/>
                <a:gd name="T57" fmla="*/ 425 h 575"/>
                <a:gd name="T58" fmla="*/ 275 w 600"/>
                <a:gd name="T59" fmla="*/ 425 h 575"/>
                <a:gd name="T60" fmla="*/ 275 w 600"/>
                <a:gd name="T61" fmla="*/ 400 h 575"/>
                <a:gd name="T62" fmla="*/ 525 w 600"/>
                <a:gd name="T63" fmla="*/ 400 h 575"/>
                <a:gd name="T64" fmla="*/ 600 w 600"/>
                <a:gd name="T65" fmla="*/ 275 h 575"/>
                <a:gd name="T66" fmla="*/ 525 w 600"/>
                <a:gd name="T67" fmla="*/ 150 h 575"/>
                <a:gd name="T68" fmla="*/ 450 w 600"/>
                <a:gd name="T69" fmla="*/ 150 h 575"/>
                <a:gd name="T70" fmla="*/ 375 w 600"/>
                <a:gd name="T71" fmla="*/ 475 h 575"/>
                <a:gd name="T72" fmla="*/ 400 w 600"/>
                <a:gd name="T73" fmla="*/ 500 h 575"/>
                <a:gd name="T74" fmla="*/ 375 w 600"/>
                <a:gd name="T75" fmla="*/ 525 h 575"/>
                <a:gd name="T76" fmla="*/ 350 w 600"/>
                <a:gd name="T77" fmla="*/ 500 h 575"/>
                <a:gd name="T78" fmla="*/ 375 w 600"/>
                <a:gd name="T79" fmla="*/ 475 h 5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00" h="575">
                  <a:moveTo>
                    <a:pt x="300" y="0"/>
                  </a:moveTo>
                  <a:cubicBezTo>
                    <a:pt x="175" y="0"/>
                    <a:pt x="175" y="50"/>
                    <a:pt x="175" y="50"/>
                  </a:cubicBezTo>
                  <a:cubicBezTo>
                    <a:pt x="175" y="150"/>
                    <a:pt x="175" y="150"/>
                    <a:pt x="175" y="150"/>
                  </a:cubicBezTo>
                  <a:cubicBezTo>
                    <a:pt x="325" y="150"/>
                    <a:pt x="325" y="150"/>
                    <a:pt x="325" y="150"/>
                  </a:cubicBezTo>
                  <a:cubicBezTo>
                    <a:pt x="325" y="175"/>
                    <a:pt x="325" y="175"/>
                    <a:pt x="325" y="175"/>
                  </a:cubicBezTo>
                  <a:cubicBezTo>
                    <a:pt x="75" y="175"/>
                    <a:pt x="75" y="175"/>
                    <a:pt x="75" y="175"/>
                  </a:cubicBezTo>
                  <a:cubicBezTo>
                    <a:pt x="75" y="175"/>
                    <a:pt x="0" y="163"/>
                    <a:pt x="0" y="300"/>
                  </a:cubicBezTo>
                  <a:cubicBezTo>
                    <a:pt x="0" y="436"/>
                    <a:pt x="75" y="425"/>
                    <a:pt x="75" y="425"/>
                  </a:cubicBezTo>
                  <a:cubicBezTo>
                    <a:pt x="150" y="425"/>
                    <a:pt x="150" y="425"/>
                    <a:pt x="150" y="425"/>
                  </a:cubicBezTo>
                  <a:cubicBezTo>
                    <a:pt x="150" y="384"/>
                    <a:pt x="150" y="384"/>
                    <a:pt x="150" y="384"/>
                  </a:cubicBezTo>
                  <a:cubicBezTo>
                    <a:pt x="150" y="324"/>
                    <a:pt x="199" y="275"/>
                    <a:pt x="259" y="275"/>
                  </a:cubicBezTo>
                  <a:cubicBezTo>
                    <a:pt x="341" y="275"/>
                    <a:pt x="341" y="275"/>
                    <a:pt x="341" y="275"/>
                  </a:cubicBezTo>
                  <a:cubicBezTo>
                    <a:pt x="387" y="275"/>
                    <a:pt x="425" y="262"/>
                    <a:pt x="425" y="216"/>
                  </a:cubicBezTo>
                  <a:cubicBezTo>
                    <a:pt x="425" y="50"/>
                    <a:pt x="425" y="50"/>
                    <a:pt x="425" y="50"/>
                  </a:cubicBezTo>
                  <a:cubicBezTo>
                    <a:pt x="425" y="50"/>
                    <a:pt x="425" y="0"/>
                    <a:pt x="300" y="0"/>
                  </a:cubicBezTo>
                  <a:close/>
                  <a:moveTo>
                    <a:pt x="225" y="50"/>
                  </a:moveTo>
                  <a:cubicBezTo>
                    <a:pt x="239" y="50"/>
                    <a:pt x="250" y="61"/>
                    <a:pt x="250" y="75"/>
                  </a:cubicBezTo>
                  <a:cubicBezTo>
                    <a:pt x="250" y="89"/>
                    <a:pt x="239" y="100"/>
                    <a:pt x="225" y="100"/>
                  </a:cubicBezTo>
                  <a:cubicBezTo>
                    <a:pt x="211" y="100"/>
                    <a:pt x="200" y="89"/>
                    <a:pt x="200" y="75"/>
                  </a:cubicBezTo>
                  <a:cubicBezTo>
                    <a:pt x="200" y="61"/>
                    <a:pt x="211" y="50"/>
                    <a:pt x="225" y="50"/>
                  </a:cubicBezTo>
                  <a:close/>
                  <a:moveTo>
                    <a:pt x="450" y="150"/>
                  </a:moveTo>
                  <a:cubicBezTo>
                    <a:pt x="450" y="216"/>
                    <a:pt x="450" y="216"/>
                    <a:pt x="450" y="216"/>
                  </a:cubicBezTo>
                  <a:cubicBezTo>
                    <a:pt x="450" y="276"/>
                    <a:pt x="401" y="300"/>
                    <a:pt x="341" y="300"/>
                  </a:cubicBezTo>
                  <a:cubicBezTo>
                    <a:pt x="259" y="300"/>
                    <a:pt x="259" y="300"/>
                    <a:pt x="259" y="300"/>
                  </a:cubicBezTo>
                  <a:cubicBezTo>
                    <a:pt x="213" y="300"/>
                    <a:pt x="175" y="338"/>
                    <a:pt x="175" y="384"/>
                  </a:cubicBezTo>
                  <a:cubicBezTo>
                    <a:pt x="175" y="525"/>
                    <a:pt x="175" y="525"/>
                    <a:pt x="175" y="525"/>
                  </a:cubicBezTo>
                  <a:cubicBezTo>
                    <a:pt x="175" y="525"/>
                    <a:pt x="177" y="575"/>
                    <a:pt x="300" y="575"/>
                  </a:cubicBezTo>
                  <a:cubicBezTo>
                    <a:pt x="423" y="575"/>
                    <a:pt x="425" y="525"/>
                    <a:pt x="425" y="525"/>
                  </a:cubicBezTo>
                  <a:cubicBezTo>
                    <a:pt x="425" y="425"/>
                    <a:pt x="425" y="425"/>
                    <a:pt x="425" y="425"/>
                  </a:cubicBezTo>
                  <a:cubicBezTo>
                    <a:pt x="275" y="425"/>
                    <a:pt x="275" y="425"/>
                    <a:pt x="275" y="425"/>
                  </a:cubicBezTo>
                  <a:cubicBezTo>
                    <a:pt x="275" y="400"/>
                    <a:pt x="275" y="400"/>
                    <a:pt x="275" y="400"/>
                  </a:cubicBezTo>
                  <a:cubicBezTo>
                    <a:pt x="525" y="400"/>
                    <a:pt x="525" y="400"/>
                    <a:pt x="525" y="400"/>
                  </a:cubicBezTo>
                  <a:cubicBezTo>
                    <a:pt x="525" y="400"/>
                    <a:pt x="600" y="413"/>
                    <a:pt x="600" y="275"/>
                  </a:cubicBezTo>
                  <a:cubicBezTo>
                    <a:pt x="600" y="137"/>
                    <a:pt x="525" y="150"/>
                    <a:pt x="525" y="150"/>
                  </a:cubicBezTo>
                  <a:lnTo>
                    <a:pt x="450" y="150"/>
                  </a:lnTo>
                  <a:close/>
                  <a:moveTo>
                    <a:pt x="375" y="475"/>
                  </a:moveTo>
                  <a:cubicBezTo>
                    <a:pt x="389" y="475"/>
                    <a:pt x="400" y="486"/>
                    <a:pt x="400" y="500"/>
                  </a:cubicBezTo>
                  <a:cubicBezTo>
                    <a:pt x="400" y="514"/>
                    <a:pt x="389" y="525"/>
                    <a:pt x="375" y="525"/>
                  </a:cubicBezTo>
                  <a:cubicBezTo>
                    <a:pt x="361" y="525"/>
                    <a:pt x="350" y="514"/>
                    <a:pt x="350" y="500"/>
                  </a:cubicBezTo>
                  <a:cubicBezTo>
                    <a:pt x="350" y="486"/>
                    <a:pt x="361" y="475"/>
                    <a:pt x="375" y="475"/>
                  </a:cubicBezTo>
                  <a:close/>
                </a:path>
              </a:pathLst>
            </a:custGeom>
            <a:solidFill>
              <a:srgbClr val="C0262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tx1"/>
                </a:solidFill>
              </a:endParaRPr>
            </a:p>
          </p:txBody>
        </p:sp>
      </p:grpSp>
    </p:spTree>
  </p:cSld>
  <p:clrMap bg1="lt1" tx1="dk1" bg2="lt2" tx2="dk2" accent1="accent1" accent2="accent2" accent3="accent3" accent4="accent4" accent5="accent5" accent6="accent6" hlink="hlink" folHlink="folHlink"/>
  <p:sldLayoutIdLst>
    <p:sldLayoutId id="2147483901" r:id="rId1"/>
    <p:sldLayoutId id="2147483902" r:id="rId2"/>
    <p:sldLayoutId id="2147483903" r:id="rId3"/>
    <p:sldLayoutId id="2147483904" r:id="rId4"/>
    <p:sldLayoutId id="2147483905" r:id="rId5"/>
    <p:sldLayoutId id="2147483906" r:id="rId6"/>
    <p:sldLayoutId id="2147483907" r:id="rId7"/>
    <p:sldLayoutId id="2147483908" r:id="rId8"/>
    <p:sldLayoutId id="2147483909" r:id="rId9"/>
    <p:sldLayoutId id="2147483910" r:id="rId10"/>
    <p:sldLayoutId id="214748391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2.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cxnSp>
        <p:nvCxnSpPr>
          <p:cNvPr id="7" name="直接连接符 6"/>
          <p:cNvCxnSpPr/>
          <p:nvPr userDrawn="1"/>
        </p:nvCxnSpPr>
        <p:spPr>
          <a:xfrm>
            <a:off x="0" y="702856"/>
            <a:ext cx="12192000" cy="0"/>
          </a:xfrm>
          <a:prstGeom prst="line">
            <a:avLst/>
          </a:prstGeom>
          <a:ln w="38100">
            <a:solidFill>
              <a:srgbClr val="C0262E"/>
            </a:solidFill>
            <a:tailEnd type="none"/>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userDrawn="1"/>
        </p:nvCxnSpPr>
        <p:spPr>
          <a:xfrm>
            <a:off x="0" y="774864"/>
            <a:ext cx="12192000" cy="0"/>
          </a:xfrm>
          <a:prstGeom prst="line">
            <a:avLst/>
          </a:prstGeom>
          <a:ln w="38100">
            <a:solidFill>
              <a:srgbClr val="C0262E"/>
            </a:solidFill>
            <a:tailEnd type="none"/>
          </a:ln>
        </p:spPr>
        <p:style>
          <a:lnRef idx="1">
            <a:schemeClr val="accent1"/>
          </a:lnRef>
          <a:fillRef idx="0">
            <a:schemeClr val="accent1"/>
          </a:fillRef>
          <a:effectRef idx="0">
            <a:schemeClr val="accent1"/>
          </a:effectRef>
          <a:fontRef idx="minor">
            <a:schemeClr val="tx1"/>
          </a:fontRef>
        </p:style>
      </p:cxnSp>
      <p:pic>
        <p:nvPicPr>
          <p:cNvPr id="9" name="图片 8" descr="文本&#10;&#10;描述已自动生成"/>
          <p:cNvPicPr>
            <a:picLocks noChangeAspect="1"/>
          </p:cNvPicPr>
          <p:nvPr userDrawn="1"/>
        </p:nvPicPr>
        <p:blipFill>
          <a:blip r:embed="rId13" cstate="print">
            <a:grayscl/>
            <a:extLst>
              <a:ext uri="{28A0092B-C50C-407E-A947-70E740481C1C}">
                <a14:useLocalDpi xmlns:a14="http://schemas.microsoft.com/office/drawing/2010/main" val="0"/>
              </a:ext>
            </a:extLst>
          </a:blip>
          <a:stretch>
            <a:fillRect/>
          </a:stretch>
        </p:blipFill>
        <p:spPr>
          <a:xfrm>
            <a:off x="9676872" y="-77489"/>
            <a:ext cx="2580885" cy="973017"/>
          </a:xfrm>
          <a:prstGeom prst="rect">
            <a:avLst/>
          </a:prstGeom>
        </p:spPr>
      </p:pic>
      <p:grpSp>
        <p:nvGrpSpPr>
          <p:cNvPr id="25" name="Group 4"/>
          <p:cNvGrpSpPr>
            <a:grpSpLocks noChangeAspect="1"/>
          </p:cNvGrpSpPr>
          <p:nvPr userDrawn="1"/>
        </p:nvGrpSpPr>
        <p:grpSpPr bwMode="auto">
          <a:xfrm>
            <a:off x="458101" y="125771"/>
            <a:ext cx="525306" cy="504000"/>
            <a:chOff x="3125" y="1474"/>
            <a:chExt cx="1430" cy="1372"/>
          </a:xfrm>
        </p:grpSpPr>
        <p:sp>
          <p:nvSpPr>
            <p:cNvPr id="26" name="AutoShape 3"/>
            <p:cNvSpPr>
              <a:spLocks noChangeAspect="1" noChangeArrowheads="1" noTextEdit="1"/>
            </p:cNvSpPr>
            <p:nvPr userDrawn="1"/>
          </p:nvSpPr>
          <p:spPr bwMode="auto">
            <a:xfrm>
              <a:off x="3125" y="1474"/>
              <a:ext cx="1430" cy="1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solidFill>
                  <a:schemeClr val="tx1"/>
                </a:solidFill>
              </a:endParaRPr>
            </a:p>
          </p:txBody>
        </p:sp>
        <p:sp>
          <p:nvSpPr>
            <p:cNvPr id="27" name="Freeform 5"/>
            <p:cNvSpPr>
              <a:spLocks noEditPoints="1"/>
            </p:cNvSpPr>
            <p:nvPr userDrawn="1"/>
          </p:nvSpPr>
          <p:spPr bwMode="auto">
            <a:xfrm>
              <a:off x="3127" y="1474"/>
              <a:ext cx="1430" cy="1370"/>
            </a:xfrm>
            <a:custGeom>
              <a:avLst/>
              <a:gdLst>
                <a:gd name="T0" fmla="*/ 300 w 600"/>
                <a:gd name="T1" fmla="*/ 0 h 575"/>
                <a:gd name="T2" fmla="*/ 175 w 600"/>
                <a:gd name="T3" fmla="*/ 50 h 575"/>
                <a:gd name="T4" fmla="*/ 175 w 600"/>
                <a:gd name="T5" fmla="*/ 150 h 575"/>
                <a:gd name="T6" fmla="*/ 325 w 600"/>
                <a:gd name="T7" fmla="*/ 150 h 575"/>
                <a:gd name="T8" fmla="*/ 325 w 600"/>
                <a:gd name="T9" fmla="*/ 175 h 575"/>
                <a:gd name="T10" fmla="*/ 75 w 600"/>
                <a:gd name="T11" fmla="*/ 175 h 575"/>
                <a:gd name="T12" fmla="*/ 0 w 600"/>
                <a:gd name="T13" fmla="*/ 300 h 575"/>
                <a:gd name="T14" fmla="*/ 75 w 600"/>
                <a:gd name="T15" fmla="*/ 425 h 575"/>
                <a:gd name="T16" fmla="*/ 150 w 600"/>
                <a:gd name="T17" fmla="*/ 425 h 575"/>
                <a:gd name="T18" fmla="*/ 150 w 600"/>
                <a:gd name="T19" fmla="*/ 384 h 575"/>
                <a:gd name="T20" fmla="*/ 259 w 600"/>
                <a:gd name="T21" fmla="*/ 275 h 575"/>
                <a:gd name="T22" fmla="*/ 341 w 600"/>
                <a:gd name="T23" fmla="*/ 275 h 575"/>
                <a:gd name="T24" fmla="*/ 425 w 600"/>
                <a:gd name="T25" fmla="*/ 216 h 575"/>
                <a:gd name="T26" fmla="*/ 425 w 600"/>
                <a:gd name="T27" fmla="*/ 50 h 575"/>
                <a:gd name="T28" fmla="*/ 300 w 600"/>
                <a:gd name="T29" fmla="*/ 0 h 575"/>
                <a:gd name="T30" fmla="*/ 225 w 600"/>
                <a:gd name="T31" fmla="*/ 50 h 575"/>
                <a:gd name="T32" fmla="*/ 250 w 600"/>
                <a:gd name="T33" fmla="*/ 75 h 575"/>
                <a:gd name="T34" fmla="*/ 225 w 600"/>
                <a:gd name="T35" fmla="*/ 100 h 575"/>
                <a:gd name="T36" fmla="*/ 200 w 600"/>
                <a:gd name="T37" fmla="*/ 75 h 575"/>
                <a:gd name="T38" fmla="*/ 225 w 600"/>
                <a:gd name="T39" fmla="*/ 50 h 575"/>
                <a:gd name="T40" fmla="*/ 450 w 600"/>
                <a:gd name="T41" fmla="*/ 150 h 575"/>
                <a:gd name="T42" fmla="*/ 450 w 600"/>
                <a:gd name="T43" fmla="*/ 216 h 575"/>
                <a:gd name="T44" fmla="*/ 341 w 600"/>
                <a:gd name="T45" fmla="*/ 300 h 575"/>
                <a:gd name="T46" fmla="*/ 259 w 600"/>
                <a:gd name="T47" fmla="*/ 300 h 575"/>
                <a:gd name="T48" fmla="*/ 175 w 600"/>
                <a:gd name="T49" fmla="*/ 384 h 575"/>
                <a:gd name="T50" fmla="*/ 175 w 600"/>
                <a:gd name="T51" fmla="*/ 525 h 575"/>
                <a:gd name="T52" fmla="*/ 300 w 600"/>
                <a:gd name="T53" fmla="*/ 575 h 575"/>
                <a:gd name="T54" fmla="*/ 425 w 600"/>
                <a:gd name="T55" fmla="*/ 525 h 575"/>
                <a:gd name="T56" fmla="*/ 425 w 600"/>
                <a:gd name="T57" fmla="*/ 425 h 575"/>
                <a:gd name="T58" fmla="*/ 275 w 600"/>
                <a:gd name="T59" fmla="*/ 425 h 575"/>
                <a:gd name="T60" fmla="*/ 275 w 600"/>
                <a:gd name="T61" fmla="*/ 400 h 575"/>
                <a:gd name="T62" fmla="*/ 525 w 600"/>
                <a:gd name="T63" fmla="*/ 400 h 575"/>
                <a:gd name="T64" fmla="*/ 600 w 600"/>
                <a:gd name="T65" fmla="*/ 275 h 575"/>
                <a:gd name="T66" fmla="*/ 525 w 600"/>
                <a:gd name="T67" fmla="*/ 150 h 575"/>
                <a:gd name="T68" fmla="*/ 450 w 600"/>
                <a:gd name="T69" fmla="*/ 150 h 575"/>
                <a:gd name="T70" fmla="*/ 375 w 600"/>
                <a:gd name="T71" fmla="*/ 475 h 575"/>
                <a:gd name="T72" fmla="*/ 400 w 600"/>
                <a:gd name="T73" fmla="*/ 500 h 575"/>
                <a:gd name="T74" fmla="*/ 375 w 600"/>
                <a:gd name="T75" fmla="*/ 525 h 575"/>
                <a:gd name="T76" fmla="*/ 350 w 600"/>
                <a:gd name="T77" fmla="*/ 500 h 575"/>
                <a:gd name="T78" fmla="*/ 375 w 600"/>
                <a:gd name="T79" fmla="*/ 475 h 5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00" h="575">
                  <a:moveTo>
                    <a:pt x="300" y="0"/>
                  </a:moveTo>
                  <a:cubicBezTo>
                    <a:pt x="175" y="0"/>
                    <a:pt x="175" y="50"/>
                    <a:pt x="175" y="50"/>
                  </a:cubicBezTo>
                  <a:cubicBezTo>
                    <a:pt x="175" y="150"/>
                    <a:pt x="175" y="150"/>
                    <a:pt x="175" y="150"/>
                  </a:cubicBezTo>
                  <a:cubicBezTo>
                    <a:pt x="325" y="150"/>
                    <a:pt x="325" y="150"/>
                    <a:pt x="325" y="150"/>
                  </a:cubicBezTo>
                  <a:cubicBezTo>
                    <a:pt x="325" y="175"/>
                    <a:pt x="325" y="175"/>
                    <a:pt x="325" y="175"/>
                  </a:cubicBezTo>
                  <a:cubicBezTo>
                    <a:pt x="75" y="175"/>
                    <a:pt x="75" y="175"/>
                    <a:pt x="75" y="175"/>
                  </a:cubicBezTo>
                  <a:cubicBezTo>
                    <a:pt x="75" y="175"/>
                    <a:pt x="0" y="163"/>
                    <a:pt x="0" y="300"/>
                  </a:cubicBezTo>
                  <a:cubicBezTo>
                    <a:pt x="0" y="436"/>
                    <a:pt x="75" y="425"/>
                    <a:pt x="75" y="425"/>
                  </a:cubicBezTo>
                  <a:cubicBezTo>
                    <a:pt x="150" y="425"/>
                    <a:pt x="150" y="425"/>
                    <a:pt x="150" y="425"/>
                  </a:cubicBezTo>
                  <a:cubicBezTo>
                    <a:pt x="150" y="384"/>
                    <a:pt x="150" y="384"/>
                    <a:pt x="150" y="384"/>
                  </a:cubicBezTo>
                  <a:cubicBezTo>
                    <a:pt x="150" y="324"/>
                    <a:pt x="199" y="275"/>
                    <a:pt x="259" y="275"/>
                  </a:cubicBezTo>
                  <a:cubicBezTo>
                    <a:pt x="341" y="275"/>
                    <a:pt x="341" y="275"/>
                    <a:pt x="341" y="275"/>
                  </a:cubicBezTo>
                  <a:cubicBezTo>
                    <a:pt x="387" y="275"/>
                    <a:pt x="425" y="262"/>
                    <a:pt x="425" y="216"/>
                  </a:cubicBezTo>
                  <a:cubicBezTo>
                    <a:pt x="425" y="50"/>
                    <a:pt x="425" y="50"/>
                    <a:pt x="425" y="50"/>
                  </a:cubicBezTo>
                  <a:cubicBezTo>
                    <a:pt x="425" y="50"/>
                    <a:pt x="425" y="0"/>
                    <a:pt x="300" y="0"/>
                  </a:cubicBezTo>
                  <a:close/>
                  <a:moveTo>
                    <a:pt x="225" y="50"/>
                  </a:moveTo>
                  <a:cubicBezTo>
                    <a:pt x="239" y="50"/>
                    <a:pt x="250" y="61"/>
                    <a:pt x="250" y="75"/>
                  </a:cubicBezTo>
                  <a:cubicBezTo>
                    <a:pt x="250" y="89"/>
                    <a:pt x="239" y="100"/>
                    <a:pt x="225" y="100"/>
                  </a:cubicBezTo>
                  <a:cubicBezTo>
                    <a:pt x="211" y="100"/>
                    <a:pt x="200" y="89"/>
                    <a:pt x="200" y="75"/>
                  </a:cubicBezTo>
                  <a:cubicBezTo>
                    <a:pt x="200" y="61"/>
                    <a:pt x="211" y="50"/>
                    <a:pt x="225" y="50"/>
                  </a:cubicBezTo>
                  <a:close/>
                  <a:moveTo>
                    <a:pt x="450" y="150"/>
                  </a:moveTo>
                  <a:cubicBezTo>
                    <a:pt x="450" y="216"/>
                    <a:pt x="450" y="216"/>
                    <a:pt x="450" y="216"/>
                  </a:cubicBezTo>
                  <a:cubicBezTo>
                    <a:pt x="450" y="276"/>
                    <a:pt x="401" y="300"/>
                    <a:pt x="341" y="300"/>
                  </a:cubicBezTo>
                  <a:cubicBezTo>
                    <a:pt x="259" y="300"/>
                    <a:pt x="259" y="300"/>
                    <a:pt x="259" y="300"/>
                  </a:cubicBezTo>
                  <a:cubicBezTo>
                    <a:pt x="213" y="300"/>
                    <a:pt x="175" y="338"/>
                    <a:pt x="175" y="384"/>
                  </a:cubicBezTo>
                  <a:cubicBezTo>
                    <a:pt x="175" y="525"/>
                    <a:pt x="175" y="525"/>
                    <a:pt x="175" y="525"/>
                  </a:cubicBezTo>
                  <a:cubicBezTo>
                    <a:pt x="175" y="525"/>
                    <a:pt x="177" y="575"/>
                    <a:pt x="300" y="575"/>
                  </a:cubicBezTo>
                  <a:cubicBezTo>
                    <a:pt x="423" y="575"/>
                    <a:pt x="425" y="525"/>
                    <a:pt x="425" y="525"/>
                  </a:cubicBezTo>
                  <a:cubicBezTo>
                    <a:pt x="425" y="425"/>
                    <a:pt x="425" y="425"/>
                    <a:pt x="425" y="425"/>
                  </a:cubicBezTo>
                  <a:cubicBezTo>
                    <a:pt x="275" y="425"/>
                    <a:pt x="275" y="425"/>
                    <a:pt x="275" y="425"/>
                  </a:cubicBezTo>
                  <a:cubicBezTo>
                    <a:pt x="275" y="400"/>
                    <a:pt x="275" y="400"/>
                    <a:pt x="275" y="400"/>
                  </a:cubicBezTo>
                  <a:cubicBezTo>
                    <a:pt x="525" y="400"/>
                    <a:pt x="525" y="400"/>
                    <a:pt x="525" y="400"/>
                  </a:cubicBezTo>
                  <a:cubicBezTo>
                    <a:pt x="525" y="400"/>
                    <a:pt x="600" y="413"/>
                    <a:pt x="600" y="275"/>
                  </a:cubicBezTo>
                  <a:cubicBezTo>
                    <a:pt x="600" y="137"/>
                    <a:pt x="525" y="150"/>
                    <a:pt x="525" y="150"/>
                  </a:cubicBezTo>
                  <a:lnTo>
                    <a:pt x="450" y="150"/>
                  </a:lnTo>
                  <a:close/>
                  <a:moveTo>
                    <a:pt x="375" y="475"/>
                  </a:moveTo>
                  <a:cubicBezTo>
                    <a:pt x="389" y="475"/>
                    <a:pt x="400" y="486"/>
                    <a:pt x="400" y="500"/>
                  </a:cubicBezTo>
                  <a:cubicBezTo>
                    <a:pt x="400" y="514"/>
                    <a:pt x="389" y="525"/>
                    <a:pt x="375" y="525"/>
                  </a:cubicBezTo>
                  <a:cubicBezTo>
                    <a:pt x="361" y="525"/>
                    <a:pt x="350" y="514"/>
                    <a:pt x="350" y="500"/>
                  </a:cubicBezTo>
                  <a:cubicBezTo>
                    <a:pt x="350" y="486"/>
                    <a:pt x="361" y="475"/>
                    <a:pt x="375" y="475"/>
                  </a:cubicBezTo>
                  <a:close/>
                </a:path>
              </a:pathLst>
            </a:custGeom>
            <a:solidFill>
              <a:srgbClr val="C0262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tx1"/>
                </a:solidFill>
              </a:endParaRPr>
            </a:p>
          </p:txBody>
        </p:sp>
      </p:grpSp>
    </p:spTree>
  </p:cSld>
  <p:clrMap bg1="lt1" tx1="dk1" bg2="lt2" tx2="dk2" accent1="accent1" accent2="accent2" accent3="accent3" accent4="accent4" accent5="accent5" accent6="accent6" hlink="hlink" folHlink="folHlink"/>
  <p:sldLayoutIdLst>
    <p:sldLayoutId id="2147483913" r:id="rId1"/>
    <p:sldLayoutId id="2147483914" r:id="rId2"/>
    <p:sldLayoutId id="2147483915" r:id="rId3"/>
    <p:sldLayoutId id="2147483916" r:id="rId4"/>
    <p:sldLayoutId id="2147483917" r:id="rId5"/>
    <p:sldLayoutId id="2147483918" r:id="rId6"/>
    <p:sldLayoutId id="2147483919" r:id="rId7"/>
    <p:sldLayoutId id="2147483920" r:id="rId8"/>
    <p:sldLayoutId id="2147483921" r:id="rId9"/>
    <p:sldLayoutId id="2147483922" r:id="rId10"/>
    <p:sldLayoutId id="214748392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3.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cxnSp>
        <p:nvCxnSpPr>
          <p:cNvPr id="7" name="直接连接符 6"/>
          <p:cNvCxnSpPr/>
          <p:nvPr userDrawn="1"/>
        </p:nvCxnSpPr>
        <p:spPr>
          <a:xfrm>
            <a:off x="0" y="702856"/>
            <a:ext cx="12192000" cy="0"/>
          </a:xfrm>
          <a:prstGeom prst="line">
            <a:avLst/>
          </a:prstGeom>
          <a:ln w="38100">
            <a:solidFill>
              <a:srgbClr val="C0262E"/>
            </a:solidFill>
            <a:tailEnd type="none"/>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userDrawn="1"/>
        </p:nvCxnSpPr>
        <p:spPr>
          <a:xfrm>
            <a:off x="0" y="774864"/>
            <a:ext cx="12192000" cy="0"/>
          </a:xfrm>
          <a:prstGeom prst="line">
            <a:avLst/>
          </a:prstGeom>
          <a:ln w="38100">
            <a:solidFill>
              <a:srgbClr val="C0262E"/>
            </a:solidFill>
            <a:tailEnd type="none"/>
          </a:ln>
        </p:spPr>
        <p:style>
          <a:lnRef idx="1">
            <a:schemeClr val="accent1"/>
          </a:lnRef>
          <a:fillRef idx="0">
            <a:schemeClr val="accent1"/>
          </a:fillRef>
          <a:effectRef idx="0">
            <a:schemeClr val="accent1"/>
          </a:effectRef>
          <a:fontRef idx="minor">
            <a:schemeClr val="tx1"/>
          </a:fontRef>
        </p:style>
      </p:cxnSp>
      <p:pic>
        <p:nvPicPr>
          <p:cNvPr id="9" name="图片 8" descr="文本&#10;&#10;描述已自动生成"/>
          <p:cNvPicPr>
            <a:picLocks noChangeAspect="1"/>
          </p:cNvPicPr>
          <p:nvPr userDrawn="1"/>
        </p:nvPicPr>
        <p:blipFill>
          <a:blip r:embed="rId13" cstate="print">
            <a:grayscl/>
            <a:extLst>
              <a:ext uri="{28A0092B-C50C-407E-A947-70E740481C1C}">
                <a14:useLocalDpi xmlns:a14="http://schemas.microsoft.com/office/drawing/2010/main" val="0"/>
              </a:ext>
            </a:extLst>
          </a:blip>
          <a:stretch>
            <a:fillRect/>
          </a:stretch>
        </p:blipFill>
        <p:spPr>
          <a:xfrm>
            <a:off x="9676872" y="-77489"/>
            <a:ext cx="2580885" cy="973017"/>
          </a:xfrm>
          <a:prstGeom prst="rect">
            <a:avLst/>
          </a:prstGeom>
        </p:spPr>
      </p:pic>
      <p:grpSp>
        <p:nvGrpSpPr>
          <p:cNvPr id="25" name="Group 4"/>
          <p:cNvGrpSpPr>
            <a:grpSpLocks noChangeAspect="1"/>
          </p:cNvGrpSpPr>
          <p:nvPr userDrawn="1"/>
        </p:nvGrpSpPr>
        <p:grpSpPr bwMode="auto">
          <a:xfrm>
            <a:off x="458101" y="125771"/>
            <a:ext cx="525306" cy="504000"/>
            <a:chOff x="3125" y="1474"/>
            <a:chExt cx="1430" cy="1372"/>
          </a:xfrm>
        </p:grpSpPr>
        <p:sp>
          <p:nvSpPr>
            <p:cNvPr id="26" name="AutoShape 3"/>
            <p:cNvSpPr>
              <a:spLocks noChangeAspect="1" noChangeArrowheads="1" noTextEdit="1"/>
            </p:cNvSpPr>
            <p:nvPr userDrawn="1"/>
          </p:nvSpPr>
          <p:spPr bwMode="auto">
            <a:xfrm>
              <a:off x="3125" y="1474"/>
              <a:ext cx="1430" cy="1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solidFill>
                  <a:schemeClr val="tx1"/>
                </a:solidFill>
              </a:endParaRPr>
            </a:p>
          </p:txBody>
        </p:sp>
        <p:sp>
          <p:nvSpPr>
            <p:cNvPr id="27" name="Freeform 5"/>
            <p:cNvSpPr>
              <a:spLocks noEditPoints="1"/>
            </p:cNvSpPr>
            <p:nvPr userDrawn="1"/>
          </p:nvSpPr>
          <p:spPr bwMode="auto">
            <a:xfrm>
              <a:off x="3127" y="1474"/>
              <a:ext cx="1430" cy="1370"/>
            </a:xfrm>
            <a:custGeom>
              <a:avLst/>
              <a:gdLst>
                <a:gd name="T0" fmla="*/ 300 w 600"/>
                <a:gd name="T1" fmla="*/ 0 h 575"/>
                <a:gd name="T2" fmla="*/ 175 w 600"/>
                <a:gd name="T3" fmla="*/ 50 h 575"/>
                <a:gd name="T4" fmla="*/ 175 w 600"/>
                <a:gd name="T5" fmla="*/ 150 h 575"/>
                <a:gd name="T6" fmla="*/ 325 w 600"/>
                <a:gd name="T7" fmla="*/ 150 h 575"/>
                <a:gd name="T8" fmla="*/ 325 w 600"/>
                <a:gd name="T9" fmla="*/ 175 h 575"/>
                <a:gd name="T10" fmla="*/ 75 w 600"/>
                <a:gd name="T11" fmla="*/ 175 h 575"/>
                <a:gd name="T12" fmla="*/ 0 w 600"/>
                <a:gd name="T13" fmla="*/ 300 h 575"/>
                <a:gd name="T14" fmla="*/ 75 w 600"/>
                <a:gd name="T15" fmla="*/ 425 h 575"/>
                <a:gd name="T16" fmla="*/ 150 w 600"/>
                <a:gd name="T17" fmla="*/ 425 h 575"/>
                <a:gd name="T18" fmla="*/ 150 w 600"/>
                <a:gd name="T19" fmla="*/ 384 h 575"/>
                <a:gd name="T20" fmla="*/ 259 w 600"/>
                <a:gd name="T21" fmla="*/ 275 h 575"/>
                <a:gd name="T22" fmla="*/ 341 w 600"/>
                <a:gd name="T23" fmla="*/ 275 h 575"/>
                <a:gd name="T24" fmla="*/ 425 w 600"/>
                <a:gd name="T25" fmla="*/ 216 h 575"/>
                <a:gd name="T26" fmla="*/ 425 w 600"/>
                <a:gd name="T27" fmla="*/ 50 h 575"/>
                <a:gd name="T28" fmla="*/ 300 w 600"/>
                <a:gd name="T29" fmla="*/ 0 h 575"/>
                <a:gd name="T30" fmla="*/ 225 w 600"/>
                <a:gd name="T31" fmla="*/ 50 h 575"/>
                <a:gd name="T32" fmla="*/ 250 w 600"/>
                <a:gd name="T33" fmla="*/ 75 h 575"/>
                <a:gd name="T34" fmla="*/ 225 w 600"/>
                <a:gd name="T35" fmla="*/ 100 h 575"/>
                <a:gd name="T36" fmla="*/ 200 w 600"/>
                <a:gd name="T37" fmla="*/ 75 h 575"/>
                <a:gd name="T38" fmla="*/ 225 w 600"/>
                <a:gd name="T39" fmla="*/ 50 h 575"/>
                <a:gd name="T40" fmla="*/ 450 w 600"/>
                <a:gd name="T41" fmla="*/ 150 h 575"/>
                <a:gd name="T42" fmla="*/ 450 w 600"/>
                <a:gd name="T43" fmla="*/ 216 h 575"/>
                <a:gd name="T44" fmla="*/ 341 w 600"/>
                <a:gd name="T45" fmla="*/ 300 h 575"/>
                <a:gd name="T46" fmla="*/ 259 w 600"/>
                <a:gd name="T47" fmla="*/ 300 h 575"/>
                <a:gd name="T48" fmla="*/ 175 w 600"/>
                <a:gd name="T49" fmla="*/ 384 h 575"/>
                <a:gd name="T50" fmla="*/ 175 w 600"/>
                <a:gd name="T51" fmla="*/ 525 h 575"/>
                <a:gd name="T52" fmla="*/ 300 w 600"/>
                <a:gd name="T53" fmla="*/ 575 h 575"/>
                <a:gd name="T54" fmla="*/ 425 w 600"/>
                <a:gd name="T55" fmla="*/ 525 h 575"/>
                <a:gd name="T56" fmla="*/ 425 w 600"/>
                <a:gd name="T57" fmla="*/ 425 h 575"/>
                <a:gd name="T58" fmla="*/ 275 w 600"/>
                <a:gd name="T59" fmla="*/ 425 h 575"/>
                <a:gd name="T60" fmla="*/ 275 w 600"/>
                <a:gd name="T61" fmla="*/ 400 h 575"/>
                <a:gd name="T62" fmla="*/ 525 w 600"/>
                <a:gd name="T63" fmla="*/ 400 h 575"/>
                <a:gd name="T64" fmla="*/ 600 w 600"/>
                <a:gd name="T65" fmla="*/ 275 h 575"/>
                <a:gd name="T66" fmla="*/ 525 w 600"/>
                <a:gd name="T67" fmla="*/ 150 h 575"/>
                <a:gd name="T68" fmla="*/ 450 w 600"/>
                <a:gd name="T69" fmla="*/ 150 h 575"/>
                <a:gd name="T70" fmla="*/ 375 w 600"/>
                <a:gd name="T71" fmla="*/ 475 h 575"/>
                <a:gd name="T72" fmla="*/ 400 w 600"/>
                <a:gd name="T73" fmla="*/ 500 h 575"/>
                <a:gd name="T74" fmla="*/ 375 w 600"/>
                <a:gd name="T75" fmla="*/ 525 h 575"/>
                <a:gd name="T76" fmla="*/ 350 w 600"/>
                <a:gd name="T77" fmla="*/ 500 h 575"/>
                <a:gd name="T78" fmla="*/ 375 w 600"/>
                <a:gd name="T79" fmla="*/ 475 h 5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00" h="575">
                  <a:moveTo>
                    <a:pt x="300" y="0"/>
                  </a:moveTo>
                  <a:cubicBezTo>
                    <a:pt x="175" y="0"/>
                    <a:pt x="175" y="50"/>
                    <a:pt x="175" y="50"/>
                  </a:cubicBezTo>
                  <a:cubicBezTo>
                    <a:pt x="175" y="150"/>
                    <a:pt x="175" y="150"/>
                    <a:pt x="175" y="150"/>
                  </a:cubicBezTo>
                  <a:cubicBezTo>
                    <a:pt x="325" y="150"/>
                    <a:pt x="325" y="150"/>
                    <a:pt x="325" y="150"/>
                  </a:cubicBezTo>
                  <a:cubicBezTo>
                    <a:pt x="325" y="175"/>
                    <a:pt x="325" y="175"/>
                    <a:pt x="325" y="175"/>
                  </a:cubicBezTo>
                  <a:cubicBezTo>
                    <a:pt x="75" y="175"/>
                    <a:pt x="75" y="175"/>
                    <a:pt x="75" y="175"/>
                  </a:cubicBezTo>
                  <a:cubicBezTo>
                    <a:pt x="75" y="175"/>
                    <a:pt x="0" y="163"/>
                    <a:pt x="0" y="300"/>
                  </a:cubicBezTo>
                  <a:cubicBezTo>
                    <a:pt x="0" y="436"/>
                    <a:pt x="75" y="425"/>
                    <a:pt x="75" y="425"/>
                  </a:cubicBezTo>
                  <a:cubicBezTo>
                    <a:pt x="150" y="425"/>
                    <a:pt x="150" y="425"/>
                    <a:pt x="150" y="425"/>
                  </a:cubicBezTo>
                  <a:cubicBezTo>
                    <a:pt x="150" y="384"/>
                    <a:pt x="150" y="384"/>
                    <a:pt x="150" y="384"/>
                  </a:cubicBezTo>
                  <a:cubicBezTo>
                    <a:pt x="150" y="324"/>
                    <a:pt x="199" y="275"/>
                    <a:pt x="259" y="275"/>
                  </a:cubicBezTo>
                  <a:cubicBezTo>
                    <a:pt x="341" y="275"/>
                    <a:pt x="341" y="275"/>
                    <a:pt x="341" y="275"/>
                  </a:cubicBezTo>
                  <a:cubicBezTo>
                    <a:pt x="387" y="275"/>
                    <a:pt x="425" y="262"/>
                    <a:pt x="425" y="216"/>
                  </a:cubicBezTo>
                  <a:cubicBezTo>
                    <a:pt x="425" y="50"/>
                    <a:pt x="425" y="50"/>
                    <a:pt x="425" y="50"/>
                  </a:cubicBezTo>
                  <a:cubicBezTo>
                    <a:pt x="425" y="50"/>
                    <a:pt x="425" y="0"/>
                    <a:pt x="300" y="0"/>
                  </a:cubicBezTo>
                  <a:close/>
                  <a:moveTo>
                    <a:pt x="225" y="50"/>
                  </a:moveTo>
                  <a:cubicBezTo>
                    <a:pt x="239" y="50"/>
                    <a:pt x="250" y="61"/>
                    <a:pt x="250" y="75"/>
                  </a:cubicBezTo>
                  <a:cubicBezTo>
                    <a:pt x="250" y="89"/>
                    <a:pt x="239" y="100"/>
                    <a:pt x="225" y="100"/>
                  </a:cubicBezTo>
                  <a:cubicBezTo>
                    <a:pt x="211" y="100"/>
                    <a:pt x="200" y="89"/>
                    <a:pt x="200" y="75"/>
                  </a:cubicBezTo>
                  <a:cubicBezTo>
                    <a:pt x="200" y="61"/>
                    <a:pt x="211" y="50"/>
                    <a:pt x="225" y="50"/>
                  </a:cubicBezTo>
                  <a:close/>
                  <a:moveTo>
                    <a:pt x="450" y="150"/>
                  </a:moveTo>
                  <a:cubicBezTo>
                    <a:pt x="450" y="216"/>
                    <a:pt x="450" y="216"/>
                    <a:pt x="450" y="216"/>
                  </a:cubicBezTo>
                  <a:cubicBezTo>
                    <a:pt x="450" y="276"/>
                    <a:pt x="401" y="300"/>
                    <a:pt x="341" y="300"/>
                  </a:cubicBezTo>
                  <a:cubicBezTo>
                    <a:pt x="259" y="300"/>
                    <a:pt x="259" y="300"/>
                    <a:pt x="259" y="300"/>
                  </a:cubicBezTo>
                  <a:cubicBezTo>
                    <a:pt x="213" y="300"/>
                    <a:pt x="175" y="338"/>
                    <a:pt x="175" y="384"/>
                  </a:cubicBezTo>
                  <a:cubicBezTo>
                    <a:pt x="175" y="525"/>
                    <a:pt x="175" y="525"/>
                    <a:pt x="175" y="525"/>
                  </a:cubicBezTo>
                  <a:cubicBezTo>
                    <a:pt x="175" y="525"/>
                    <a:pt x="177" y="575"/>
                    <a:pt x="300" y="575"/>
                  </a:cubicBezTo>
                  <a:cubicBezTo>
                    <a:pt x="423" y="575"/>
                    <a:pt x="425" y="525"/>
                    <a:pt x="425" y="525"/>
                  </a:cubicBezTo>
                  <a:cubicBezTo>
                    <a:pt x="425" y="425"/>
                    <a:pt x="425" y="425"/>
                    <a:pt x="425" y="425"/>
                  </a:cubicBezTo>
                  <a:cubicBezTo>
                    <a:pt x="275" y="425"/>
                    <a:pt x="275" y="425"/>
                    <a:pt x="275" y="425"/>
                  </a:cubicBezTo>
                  <a:cubicBezTo>
                    <a:pt x="275" y="400"/>
                    <a:pt x="275" y="400"/>
                    <a:pt x="275" y="400"/>
                  </a:cubicBezTo>
                  <a:cubicBezTo>
                    <a:pt x="525" y="400"/>
                    <a:pt x="525" y="400"/>
                    <a:pt x="525" y="400"/>
                  </a:cubicBezTo>
                  <a:cubicBezTo>
                    <a:pt x="525" y="400"/>
                    <a:pt x="600" y="413"/>
                    <a:pt x="600" y="275"/>
                  </a:cubicBezTo>
                  <a:cubicBezTo>
                    <a:pt x="600" y="137"/>
                    <a:pt x="525" y="150"/>
                    <a:pt x="525" y="150"/>
                  </a:cubicBezTo>
                  <a:lnTo>
                    <a:pt x="450" y="150"/>
                  </a:lnTo>
                  <a:close/>
                  <a:moveTo>
                    <a:pt x="375" y="475"/>
                  </a:moveTo>
                  <a:cubicBezTo>
                    <a:pt x="389" y="475"/>
                    <a:pt x="400" y="486"/>
                    <a:pt x="400" y="500"/>
                  </a:cubicBezTo>
                  <a:cubicBezTo>
                    <a:pt x="400" y="514"/>
                    <a:pt x="389" y="525"/>
                    <a:pt x="375" y="525"/>
                  </a:cubicBezTo>
                  <a:cubicBezTo>
                    <a:pt x="361" y="525"/>
                    <a:pt x="350" y="514"/>
                    <a:pt x="350" y="500"/>
                  </a:cubicBezTo>
                  <a:cubicBezTo>
                    <a:pt x="350" y="486"/>
                    <a:pt x="361" y="475"/>
                    <a:pt x="375" y="475"/>
                  </a:cubicBezTo>
                  <a:close/>
                </a:path>
              </a:pathLst>
            </a:custGeom>
            <a:solidFill>
              <a:srgbClr val="C0262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tx1"/>
                </a:solidFill>
              </a:endParaRPr>
            </a:p>
          </p:txBody>
        </p:sp>
      </p:grpSp>
    </p:spTree>
  </p:cSld>
  <p:clrMap bg1="lt1" tx1="dk1" bg2="lt2" tx2="dk2" accent1="accent1" accent2="accent2" accent3="accent3" accent4="accent4" accent5="accent5" accent6="accent6" hlink="hlink" folHlink="folHlink"/>
  <p:sldLayoutIdLst>
    <p:sldLayoutId id="2147483925" r:id="rId1"/>
    <p:sldLayoutId id="2147483926" r:id="rId2"/>
    <p:sldLayoutId id="2147483927" r:id="rId3"/>
    <p:sldLayoutId id="2147483928" r:id="rId4"/>
    <p:sldLayoutId id="2147483929" r:id="rId5"/>
    <p:sldLayoutId id="2147483930" r:id="rId6"/>
    <p:sldLayoutId id="2147483931" r:id="rId7"/>
    <p:sldLayoutId id="2147483932" r:id="rId8"/>
    <p:sldLayoutId id="2147483933" r:id="rId9"/>
    <p:sldLayoutId id="2147483934" r:id="rId10"/>
    <p:sldLayoutId id="214748393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4.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cxnSp>
        <p:nvCxnSpPr>
          <p:cNvPr id="7" name="直接连接符 6"/>
          <p:cNvCxnSpPr/>
          <p:nvPr userDrawn="1"/>
        </p:nvCxnSpPr>
        <p:spPr>
          <a:xfrm>
            <a:off x="0" y="702856"/>
            <a:ext cx="12192000" cy="0"/>
          </a:xfrm>
          <a:prstGeom prst="line">
            <a:avLst/>
          </a:prstGeom>
          <a:ln w="38100">
            <a:solidFill>
              <a:srgbClr val="C0262E"/>
            </a:solidFill>
            <a:tailEnd type="none"/>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userDrawn="1"/>
        </p:nvCxnSpPr>
        <p:spPr>
          <a:xfrm>
            <a:off x="0" y="774864"/>
            <a:ext cx="12192000" cy="0"/>
          </a:xfrm>
          <a:prstGeom prst="line">
            <a:avLst/>
          </a:prstGeom>
          <a:ln w="38100">
            <a:solidFill>
              <a:srgbClr val="C0262E"/>
            </a:solidFill>
            <a:tailEnd type="none"/>
          </a:ln>
        </p:spPr>
        <p:style>
          <a:lnRef idx="1">
            <a:schemeClr val="accent1"/>
          </a:lnRef>
          <a:fillRef idx="0">
            <a:schemeClr val="accent1"/>
          </a:fillRef>
          <a:effectRef idx="0">
            <a:schemeClr val="accent1"/>
          </a:effectRef>
          <a:fontRef idx="minor">
            <a:schemeClr val="tx1"/>
          </a:fontRef>
        </p:style>
      </p:cxnSp>
      <p:pic>
        <p:nvPicPr>
          <p:cNvPr id="9" name="图片 8" descr="文本&#10;&#10;描述已自动生成"/>
          <p:cNvPicPr>
            <a:picLocks noChangeAspect="1"/>
          </p:cNvPicPr>
          <p:nvPr userDrawn="1"/>
        </p:nvPicPr>
        <p:blipFill>
          <a:blip r:embed="rId13" cstate="print">
            <a:grayscl/>
            <a:extLst>
              <a:ext uri="{28A0092B-C50C-407E-A947-70E740481C1C}">
                <a14:useLocalDpi xmlns:a14="http://schemas.microsoft.com/office/drawing/2010/main" val="0"/>
              </a:ext>
            </a:extLst>
          </a:blip>
          <a:stretch>
            <a:fillRect/>
          </a:stretch>
        </p:blipFill>
        <p:spPr>
          <a:xfrm>
            <a:off x="9676872" y="-77489"/>
            <a:ext cx="2580885" cy="973017"/>
          </a:xfrm>
          <a:prstGeom prst="rect">
            <a:avLst/>
          </a:prstGeom>
        </p:spPr>
      </p:pic>
      <p:grpSp>
        <p:nvGrpSpPr>
          <p:cNvPr id="25" name="Group 4"/>
          <p:cNvGrpSpPr>
            <a:grpSpLocks noChangeAspect="1"/>
          </p:cNvGrpSpPr>
          <p:nvPr userDrawn="1"/>
        </p:nvGrpSpPr>
        <p:grpSpPr bwMode="auto">
          <a:xfrm>
            <a:off x="458101" y="125771"/>
            <a:ext cx="525306" cy="504000"/>
            <a:chOff x="3125" y="1474"/>
            <a:chExt cx="1430" cy="1372"/>
          </a:xfrm>
        </p:grpSpPr>
        <p:sp>
          <p:nvSpPr>
            <p:cNvPr id="26" name="AutoShape 3"/>
            <p:cNvSpPr>
              <a:spLocks noChangeAspect="1" noChangeArrowheads="1" noTextEdit="1"/>
            </p:cNvSpPr>
            <p:nvPr userDrawn="1"/>
          </p:nvSpPr>
          <p:spPr bwMode="auto">
            <a:xfrm>
              <a:off x="3125" y="1474"/>
              <a:ext cx="1430" cy="1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solidFill>
                  <a:schemeClr val="tx1"/>
                </a:solidFill>
              </a:endParaRPr>
            </a:p>
          </p:txBody>
        </p:sp>
        <p:sp>
          <p:nvSpPr>
            <p:cNvPr id="27" name="Freeform 5"/>
            <p:cNvSpPr>
              <a:spLocks noEditPoints="1"/>
            </p:cNvSpPr>
            <p:nvPr userDrawn="1"/>
          </p:nvSpPr>
          <p:spPr bwMode="auto">
            <a:xfrm>
              <a:off x="3127" y="1474"/>
              <a:ext cx="1430" cy="1370"/>
            </a:xfrm>
            <a:custGeom>
              <a:avLst/>
              <a:gdLst>
                <a:gd name="T0" fmla="*/ 300 w 600"/>
                <a:gd name="T1" fmla="*/ 0 h 575"/>
                <a:gd name="T2" fmla="*/ 175 w 600"/>
                <a:gd name="T3" fmla="*/ 50 h 575"/>
                <a:gd name="T4" fmla="*/ 175 w 600"/>
                <a:gd name="T5" fmla="*/ 150 h 575"/>
                <a:gd name="T6" fmla="*/ 325 w 600"/>
                <a:gd name="T7" fmla="*/ 150 h 575"/>
                <a:gd name="T8" fmla="*/ 325 w 600"/>
                <a:gd name="T9" fmla="*/ 175 h 575"/>
                <a:gd name="T10" fmla="*/ 75 w 600"/>
                <a:gd name="T11" fmla="*/ 175 h 575"/>
                <a:gd name="T12" fmla="*/ 0 w 600"/>
                <a:gd name="T13" fmla="*/ 300 h 575"/>
                <a:gd name="T14" fmla="*/ 75 w 600"/>
                <a:gd name="T15" fmla="*/ 425 h 575"/>
                <a:gd name="T16" fmla="*/ 150 w 600"/>
                <a:gd name="T17" fmla="*/ 425 h 575"/>
                <a:gd name="T18" fmla="*/ 150 w 600"/>
                <a:gd name="T19" fmla="*/ 384 h 575"/>
                <a:gd name="T20" fmla="*/ 259 w 600"/>
                <a:gd name="T21" fmla="*/ 275 h 575"/>
                <a:gd name="T22" fmla="*/ 341 w 600"/>
                <a:gd name="T23" fmla="*/ 275 h 575"/>
                <a:gd name="T24" fmla="*/ 425 w 600"/>
                <a:gd name="T25" fmla="*/ 216 h 575"/>
                <a:gd name="T26" fmla="*/ 425 w 600"/>
                <a:gd name="T27" fmla="*/ 50 h 575"/>
                <a:gd name="T28" fmla="*/ 300 w 600"/>
                <a:gd name="T29" fmla="*/ 0 h 575"/>
                <a:gd name="T30" fmla="*/ 225 w 600"/>
                <a:gd name="T31" fmla="*/ 50 h 575"/>
                <a:gd name="T32" fmla="*/ 250 w 600"/>
                <a:gd name="T33" fmla="*/ 75 h 575"/>
                <a:gd name="T34" fmla="*/ 225 w 600"/>
                <a:gd name="T35" fmla="*/ 100 h 575"/>
                <a:gd name="T36" fmla="*/ 200 w 600"/>
                <a:gd name="T37" fmla="*/ 75 h 575"/>
                <a:gd name="T38" fmla="*/ 225 w 600"/>
                <a:gd name="T39" fmla="*/ 50 h 575"/>
                <a:gd name="T40" fmla="*/ 450 w 600"/>
                <a:gd name="T41" fmla="*/ 150 h 575"/>
                <a:gd name="T42" fmla="*/ 450 w 600"/>
                <a:gd name="T43" fmla="*/ 216 h 575"/>
                <a:gd name="T44" fmla="*/ 341 w 600"/>
                <a:gd name="T45" fmla="*/ 300 h 575"/>
                <a:gd name="T46" fmla="*/ 259 w 600"/>
                <a:gd name="T47" fmla="*/ 300 h 575"/>
                <a:gd name="T48" fmla="*/ 175 w 600"/>
                <a:gd name="T49" fmla="*/ 384 h 575"/>
                <a:gd name="T50" fmla="*/ 175 w 600"/>
                <a:gd name="T51" fmla="*/ 525 h 575"/>
                <a:gd name="T52" fmla="*/ 300 w 600"/>
                <a:gd name="T53" fmla="*/ 575 h 575"/>
                <a:gd name="T54" fmla="*/ 425 w 600"/>
                <a:gd name="T55" fmla="*/ 525 h 575"/>
                <a:gd name="T56" fmla="*/ 425 w 600"/>
                <a:gd name="T57" fmla="*/ 425 h 575"/>
                <a:gd name="T58" fmla="*/ 275 w 600"/>
                <a:gd name="T59" fmla="*/ 425 h 575"/>
                <a:gd name="T60" fmla="*/ 275 w 600"/>
                <a:gd name="T61" fmla="*/ 400 h 575"/>
                <a:gd name="T62" fmla="*/ 525 w 600"/>
                <a:gd name="T63" fmla="*/ 400 h 575"/>
                <a:gd name="T64" fmla="*/ 600 w 600"/>
                <a:gd name="T65" fmla="*/ 275 h 575"/>
                <a:gd name="T66" fmla="*/ 525 w 600"/>
                <a:gd name="T67" fmla="*/ 150 h 575"/>
                <a:gd name="T68" fmla="*/ 450 w 600"/>
                <a:gd name="T69" fmla="*/ 150 h 575"/>
                <a:gd name="T70" fmla="*/ 375 w 600"/>
                <a:gd name="T71" fmla="*/ 475 h 575"/>
                <a:gd name="T72" fmla="*/ 400 w 600"/>
                <a:gd name="T73" fmla="*/ 500 h 575"/>
                <a:gd name="T74" fmla="*/ 375 w 600"/>
                <a:gd name="T75" fmla="*/ 525 h 575"/>
                <a:gd name="T76" fmla="*/ 350 w 600"/>
                <a:gd name="T77" fmla="*/ 500 h 575"/>
                <a:gd name="T78" fmla="*/ 375 w 600"/>
                <a:gd name="T79" fmla="*/ 475 h 5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00" h="575">
                  <a:moveTo>
                    <a:pt x="300" y="0"/>
                  </a:moveTo>
                  <a:cubicBezTo>
                    <a:pt x="175" y="0"/>
                    <a:pt x="175" y="50"/>
                    <a:pt x="175" y="50"/>
                  </a:cubicBezTo>
                  <a:cubicBezTo>
                    <a:pt x="175" y="150"/>
                    <a:pt x="175" y="150"/>
                    <a:pt x="175" y="150"/>
                  </a:cubicBezTo>
                  <a:cubicBezTo>
                    <a:pt x="325" y="150"/>
                    <a:pt x="325" y="150"/>
                    <a:pt x="325" y="150"/>
                  </a:cubicBezTo>
                  <a:cubicBezTo>
                    <a:pt x="325" y="175"/>
                    <a:pt x="325" y="175"/>
                    <a:pt x="325" y="175"/>
                  </a:cubicBezTo>
                  <a:cubicBezTo>
                    <a:pt x="75" y="175"/>
                    <a:pt x="75" y="175"/>
                    <a:pt x="75" y="175"/>
                  </a:cubicBezTo>
                  <a:cubicBezTo>
                    <a:pt x="75" y="175"/>
                    <a:pt x="0" y="163"/>
                    <a:pt x="0" y="300"/>
                  </a:cubicBezTo>
                  <a:cubicBezTo>
                    <a:pt x="0" y="436"/>
                    <a:pt x="75" y="425"/>
                    <a:pt x="75" y="425"/>
                  </a:cubicBezTo>
                  <a:cubicBezTo>
                    <a:pt x="150" y="425"/>
                    <a:pt x="150" y="425"/>
                    <a:pt x="150" y="425"/>
                  </a:cubicBezTo>
                  <a:cubicBezTo>
                    <a:pt x="150" y="384"/>
                    <a:pt x="150" y="384"/>
                    <a:pt x="150" y="384"/>
                  </a:cubicBezTo>
                  <a:cubicBezTo>
                    <a:pt x="150" y="324"/>
                    <a:pt x="199" y="275"/>
                    <a:pt x="259" y="275"/>
                  </a:cubicBezTo>
                  <a:cubicBezTo>
                    <a:pt x="341" y="275"/>
                    <a:pt x="341" y="275"/>
                    <a:pt x="341" y="275"/>
                  </a:cubicBezTo>
                  <a:cubicBezTo>
                    <a:pt x="387" y="275"/>
                    <a:pt x="425" y="262"/>
                    <a:pt x="425" y="216"/>
                  </a:cubicBezTo>
                  <a:cubicBezTo>
                    <a:pt x="425" y="50"/>
                    <a:pt x="425" y="50"/>
                    <a:pt x="425" y="50"/>
                  </a:cubicBezTo>
                  <a:cubicBezTo>
                    <a:pt x="425" y="50"/>
                    <a:pt x="425" y="0"/>
                    <a:pt x="300" y="0"/>
                  </a:cubicBezTo>
                  <a:close/>
                  <a:moveTo>
                    <a:pt x="225" y="50"/>
                  </a:moveTo>
                  <a:cubicBezTo>
                    <a:pt x="239" y="50"/>
                    <a:pt x="250" y="61"/>
                    <a:pt x="250" y="75"/>
                  </a:cubicBezTo>
                  <a:cubicBezTo>
                    <a:pt x="250" y="89"/>
                    <a:pt x="239" y="100"/>
                    <a:pt x="225" y="100"/>
                  </a:cubicBezTo>
                  <a:cubicBezTo>
                    <a:pt x="211" y="100"/>
                    <a:pt x="200" y="89"/>
                    <a:pt x="200" y="75"/>
                  </a:cubicBezTo>
                  <a:cubicBezTo>
                    <a:pt x="200" y="61"/>
                    <a:pt x="211" y="50"/>
                    <a:pt x="225" y="50"/>
                  </a:cubicBezTo>
                  <a:close/>
                  <a:moveTo>
                    <a:pt x="450" y="150"/>
                  </a:moveTo>
                  <a:cubicBezTo>
                    <a:pt x="450" y="216"/>
                    <a:pt x="450" y="216"/>
                    <a:pt x="450" y="216"/>
                  </a:cubicBezTo>
                  <a:cubicBezTo>
                    <a:pt x="450" y="276"/>
                    <a:pt x="401" y="300"/>
                    <a:pt x="341" y="300"/>
                  </a:cubicBezTo>
                  <a:cubicBezTo>
                    <a:pt x="259" y="300"/>
                    <a:pt x="259" y="300"/>
                    <a:pt x="259" y="300"/>
                  </a:cubicBezTo>
                  <a:cubicBezTo>
                    <a:pt x="213" y="300"/>
                    <a:pt x="175" y="338"/>
                    <a:pt x="175" y="384"/>
                  </a:cubicBezTo>
                  <a:cubicBezTo>
                    <a:pt x="175" y="525"/>
                    <a:pt x="175" y="525"/>
                    <a:pt x="175" y="525"/>
                  </a:cubicBezTo>
                  <a:cubicBezTo>
                    <a:pt x="175" y="525"/>
                    <a:pt x="177" y="575"/>
                    <a:pt x="300" y="575"/>
                  </a:cubicBezTo>
                  <a:cubicBezTo>
                    <a:pt x="423" y="575"/>
                    <a:pt x="425" y="525"/>
                    <a:pt x="425" y="525"/>
                  </a:cubicBezTo>
                  <a:cubicBezTo>
                    <a:pt x="425" y="425"/>
                    <a:pt x="425" y="425"/>
                    <a:pt x="425" y="425"/>
                  </a:cubicBezTo>
                  <a:cubicBezTo>
                    <a:pt x="275" y="425"/>
                    <a:pt x="275" y="425"/>
                    <a:pt x="275" y="425"/>
                  </a:cubicBezTo>
                  <a:cubicBezTo>
                    <a:pt x="275" y="400"/>
                    <a:pt x="275" y="400"/>
                    <a:pt x="275" y="400"/>
                  </a:cubicBezTo>
                  <a:cubicBezTo>
                    <a:pt x="525" y="400"/>
                    <a:pt x="525" y="400"/>
                    <a:pt x="525" y="400"/>
                  </a:cubicBezTo>
                  <a:cubicBezTo>
                    <a:pt x="525" y="400"/>
                    <a:pt x="600" y="413"/>
                    <a:pt x="600" y="275"/>
                  </a:cubicBezTo>
                  <a:cubicBezTo>
                    <a:pt x="600" y="137"/>
                    <a:pt x="525" y="150"/>
                    <a:pt x="525" y="150"/>
                  </a:cubicBezTo>
                  <a:lnTo>
                    <a:pt x="450" y="150"/>
                  </a:lnTo>
                  <a:close/>
                  <a:moveTo>
                    <a:pt x="375" y="475"/>
                  </a:moveTo>
                  <a:cubicBezTo>
                    <a:pt x="389" y="475"/>
                    <a:pt x="400" y="486"/>
                    <a:pt x="400" y="500"/>
                  </a:cubicBezTo>
                  <a:cubicBezTo>
                    <a:pt x="400" y="514"/>
                    <a:pt x="389" y="525"/>
                    <a:pt x="375" y="525"/>
                  </a:cubicBezTo>
                  <a:cubicBezTo>
                    <a:pt x="361" y="525"/>
                    <a:pt x="350" y="514"/>
                    <a:pt x="350" y="500"/>
                  </a:cubicBezTo>
                  <a:cubicBezTo>
                    <a:pt x="350" y="486"/>
                    <a:pt x="361" y="475"/>
                    <a:pt x="375" y="475"/>
                  </a:cubicBezTo>
                  <a:close/>
                </a:path>
              </a:pathLst>
            </a:custGeom>
            <a:solidFill>
              <a:srgbClr val="C0262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tx1"/>
                </a:solidFill>
              </a:endParaRPr>
            </a:p>
          </p:txBody>
        </p:sp>
      </p:grpSp>
    </p:spTree>
  </p:cSld>
  <p:clrMap bg1="lt1" tx1="dk1" bg2="lt2" tx2="dk2" accent1="accent1" accent2="accent2" accent3="accent3" accent4="accent4" accent5="accent5" accent6="accent6" hlink="hlink" folHlink="folHlink"/>
  <p:sldLayoutIdLst>
    <p:sldLayoutId id="2147483937" r:id="rId1"/>
    <p:sldLayoutId id="2147483938" r:id="rId2"/>
    <p:sldLayoutId id="2147483939" r:id="rId3"/>
    <p:sldLayoutId id="2147483940" r:id="rId4"/>
    <p:sldLayoutId id="2147483941" r:id="rId5"/>
    <p:sldLayoutId id="2147483942" r:id="rId6"/>
    <p:sldLayoutId id="2147483943" r:id="rId7"/>
    <p:sldLayoutId id="2147483944" r:id="rId8"/>
    <p:sldLayoutId id="2147483945" r:id="rId9"/>
    <p:sldLayoutId id="2147483946" r:id="rId10"/>
    <p:sldLayoutId id="214748394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5.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cxnSp>
        <p:nvCxnSpPr>
          <p:cNvPr id="7" name="直接连接符 6"/>
          <p:cNvCxnSpPr/>
          <p:nvPr userDrawn="1"/>
        </p:nvCxnSpPr>
        <p:spPr>
          <a:xfrm>
            <a:off x="0" y="702856"/>
            <a:ext cx="12192000" cy="0"/>
          </a:xfrm>
          <a:prstGeom prst="line">
            <a:avLst/>
          </a:prstGeom>
          <a:ln w="38100">
            <a:solidFill>
              <a:srgbClr val="C0262E"/>
            </a:solidFill>
            <a:tailEnd type="none"/>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userDrawn="1"/>
        </p:nvCxnSpPr>
        <p:spPr>
          <a:xfrm>
            <a:off x="0" y="774864"/>
            <a:ext cx="12192000" cy="0"/>
          </a:xfrm>
          <a:prstGeom prst="line">
            <a:avLst/>
          </a:prstGeom>
          <a:ln w="38100">
            <a:solidFill>
              <a:srgbClr val="C0262E"/>
            </a:solidFill>
            <a:tailEnd type="none"/>
          </a:ln>
        </p:spPr>
        <p:style>
          <a:lnRef idx="1">
            <a:schemeClr val="accent1"/>
          </a:lnRef>
          <a:fillRef idx="0">
            <a:schemeClr val="accent1"/>
          </a:fillRef>
          <a:effectRef idx="0">
            <a:schemeClr val="accent1"/>
          </a:effectRef>
          <a:fontRef idx="minor">
            <a:schemeClr val="tx1"/>
          </a:fontRef>
        </p:style>
      </p:cxnSp>
      <p:pic>
        <p:nvPicPr>
          <p:cNvPr id="9" name="图片 8" descr="文本&#10;&#10;描述已自动生成"/>
          <p:cNvPicPr>
            <a:picLocks noChangeAspect="1"/>
          </p:cNvPicPr>
          <p:nvPr userDrawn="1"/>
        </p:nvPicPr>
        <p:blipFill>
          <a:blip r:embed="rId13" cstate="print">
            <a:grayscl/>
            <a:extLst>
              <a:ext uri="{28A0092B-C50C-407E-A947-70E740481C1C}">
                <a14:useLocalDpi xmlns:a14="http://schemas.microsoft.com/office/drawing/2010/main" val="0"/>
              </a:ext>
            </a:extLst>
          </a:blip>
          <a:stretch>
            <a:fillRect/>
          </a:stretch>
        </p:blipFill>
        <p:spPr>
          <a:xfrm>
            <a:off x="9676872" y="-77489"/>
            <a:ext cx="2580885" cy="973017"/>
          </a:xfrm>
          <a:prstGeom prst="rect">
            <a:avLst/>
          </a:prstGeom>
        </p:spPr>
      </p:pic>
      <p:grpSp>
        <p:nvGrpSpPr>
          <p:cNvPr id="25" name="Group 4"/>
          <p:cNvGrpSpPr>
            <a:grpSpLocks noChangeAspect="1"/>
          </p:cNvGrpSpPr>
          <p:nvPr userDrawn="1"/>
        </p:nvGrpSpPr>
        <p:grpSpPr bwMode="auto">
          <a:xfrm>
            <a:off x="458101" y="125771"/>
            <a:ext cx="525306" cy="504000"/>
            <a:chOff x="3125" y="1474"/>
            <a:chExt cx="1430" cy="1372"/>
          </a:xfrm>
        </p:grpSpPr>
        <p:sp>
          <p:nvSpPr>
            <p:cNvPr id="26" name="AutoShape 3"/>
            <p:cNvSpPr>
              <a:spLocks noChangeAspect="1" noChangeArrowheads="1" noTextEdit="1"/>
            </p:cNvSpPr>
            <p:nvPr userDrawn="1"/>
          </p:nvSpPr>
          <p:spPr bwMode="auto">
            <a:xfrm>
              <a:off x="3125" y="1474"/>
              <a:ext cx="1430" cy="1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solidFill>
                  <a:schemeClr val="tx1"/>
                </a:solidFill>
              </a:endParaRPr>
            </a:p>
          </p:txBody>
        </p:sp>
        <p:sp>
          <p:nvSpPr>
            <p:cNvPr id="27" name="Freeform 5"/>
            <p:cNvSpPr>
              <a:spLocks noEditPoints="1"/>
            </p:cNvSpPr>
            <p:nvPr userDrawn="1"/>
          </p:nvSpPr>
          <p:spPr bwMode="auto">
            <a:xfrm>
              <a:off x="3127" y="1474"/>
              <a:ext cx="1430" cy="1370"/>
            </a:xfrm>
            <a:custGeom>
              <a:avLst/>
              <a:gdLst>
                <a:gd name="T0" fmla="*/ 300 w 600"/>
                <a:gd name="T1" fmla="*/ 0 h 575"/>
                <a:gd name="T2" fmla="*/ 175 w 600"/>
                <a:gd name="T3" fmla="*/ 50 h 575"/>
                <a:gd name="T4" fmla="*/ 175 w 600"/>
                <a:gd name="T5" fmla="*/ 150 h 575"/>
                <a:gd name="T6" fmla="*/ 325 w 600"/>
                <a:gd name="T7" fmla="*/ 150 h 575"/>
                <a:gd name="T8" fmla="*/ 325 w 600"/>
                <a:gd name="T9" fmla="*/ 175 h 575"/>
                <a:gd name="T10" fmla="*/ 75 w 600"/>
                <a:gd name="T11" fmla="*/ 175 h 575"/>
                <a:gd name="T12" fmla="*/ 0 w 600"/>
                <a:gd name="T13" fmla="*/ 300 h 575"/>
                <a:gd name="T14" fmla="*/ 75 w 600"/>
                <a:gd name="T15" fmla="*/ 425 h 575"/>
                <a:gd name="T16" fmla="*/ 150 w 600"/>
                <a:gd name="T17" fmla="*/ 425 h 575"/>
                <a:gd name="T18" fmla="*/ 150 w 600"/>
                <a:gd name="T19" fmla="*/ 384 h 575"/>
                <a:gd name="T20" fmla="*/ 259 w 600"/>
                <a:gd name="T21" fmla="*/ 275 h 575"/>
                <a:gd name="T22" fmla="*/ 341 w 600"/>
                <a:gd name="T23" fmla="*/ 275 h 575"/>
                <a:gd name="T24" fmla="*/ 425 w 600"/>
                <a:gd name="T25" fmla="*/ 216 h 575"/>
                <a:gd name="T26" fmla="*/ 425 w 600"/>
                <a:gd name="T27" fmla="*/ 50 h 575"/>
                <a:gd name="T28" fmla="*/ 300 w 600"/>
                <a:gd name="T29" fmla="*/ 0 h 575"/>
                <a:gd name="T30" fmla="*/ 225 w 600"/>
                <a:gd name="T31" fmla="*/ 50 h 575"/>
                <a:gd name="T32" fmla="*/ 250 w 600"/>
                <a:gd name="T33" fmla="*/ 75 h 575"/>
                <a:gd name="T34" fmla="*/ 225 w 600"/>
                <a:gd name="T35" fmla="*/ 100 h 575"/>
                <a:gd name="T36" fmla="*/ 200 w 600"/>
                <a:gd name="T37" fmla="*/ 75 h 575"/>
                <a:gd name="T38" fmla="*/ 225 w 600"/>
                <a:gd name="T39" fmla="*/ 50 h 575"/>
                <a:gd name="T40" fmla="*/ 450 w 600"/>
                <a:gd name="T41" fmla="*/ 150 h 575"/>
                <a:gd name="T42" fmla="*/ 450 w 600"/>
                <a:gd name="T43" fmla="*/ 216 h 575"/>
                <a:gd name="T44" fmla="*/ 341 w 600"/>
                <a:gd name="T45" fmla="*/ 300 h 575"/>
                <a:gd name="T46" fmla="*/ 259 w 600"/>
                <a:gd name="T47" fmla="*/ 300 h 575"/>
                <a:gd name="T48" fmla="*/ 175 w 600"/>
                <a:gd name="T49" fmla="*/ 384 h 575"/>
                <a:gd name="T50" fmla="*/ 175 w 600"/>
                <a:gd name="T51" fmla="*/ 525 h 575"/>
                <a:gd name="T52" fmla="*/ 300 w 600"/>
                <a:gd name="T53" fmla="*/ 575 h 575"/>
                <a:gd name="T54" fmla="*/ 425 w 600"/>
                <a:gd name="T55" fmla="*/ 525 h 575"/>
                <a:gd name="T56" fmla="*/ 425 w 600"/>
                <a:gd name="T57" fmla="*/ 425 h 575"/>
                <a:gd name="T58" fmla="*/ 275 w 600"/>
                <a:gd name="T59" fmla="*/ 425 h 575"/>
                <a:gd name="T60" fmla="*/ 275 w 600"/>
                <a:gd name="T61" fmla="*/ 400 h 575"/>
                <a:gd name="T62" fmla="*/ 525 w 600"/>
                <a:gd name="T63" fmla="*/ 400 h 575"/>
                <a:gd name="T64" fmla="*/ 600 w 600"/>
                <a:gd name="T65" fmla="*/ 275 h 575"/>
                <a:gd name="T66" fmla="*/ 525 w 600"/>
                <a:gd name="T67" fmla="*/ 150 h 575"/>
                <a:gd name="T68" fmla="*/ 450 w 600"/>
                <a:gd name="T69" fmla="*/ 150 h 575"/>
                <a:gd name="T70" fmla="*/ 375 w 600"/>
                <a:gd name="T71" fmla="*/ 475 h 575"/>
                <a:gd name="T72" fmla="*/ 400 w 600"/>
                <a:gd name="T73" fmla="*/ 500 h 575"/>
                <a:gd name="T74" fmla="*/ 375 w 600"/>
                <a:gd name="T75" fmla="*/ 525 h 575"/>
                <a:gd name="T76" fmla="*/ 350 w 600"/>
                <a:gd name="T77" fmla="*/ 500 h 575"/>
                <a:gd name="T78" fmla="*/ 375 w 600"/>
                <a:gd name="T79" fmla="*/ 475 h 5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00" h="575">
                  <a:moveTo>
                    <a:pt x="300" y="0"/>
                  </a:moveTo>
                  <a:cubicBezTo>
                    <a:pt x="175" y="0"/>
                    <a:pt x="175" y="50"/>
                    <a:pt x="175" y="50"/>
                  </a:cubicBezTo>
                  <a:cubicBezTo>
                    <a:pt x="175" y="150"/>
                    <a:pt x="175" y="150"/>
                    <a:pt x="175" y="150"/>
                  </a:cubicBezTo>
                  <a:cubicBezTo>
                    <a:pt x="325" y="150"/>
                    <a:pt x="325" y="150"/>
                    <a:pt x="325" y="150"/>
                  </a:cubicBezTo>
                  <a:cubicBezTo>
                    <a:pt x="325" y="175"/>
                    <a:pt x="325" y="175"/>
                    <a:pt x="325" y="175"/>
                  </a:cubicBezTo>
                  <a:cubicBezTo>
                    <a:pt x="75" y="175"/>
                    <a:pt x="75" y="175"/>
                    <a:pt x="75" y="175"/>
                  </a:cubicBezTo>
                  <a:cubicBezTo>
                    <a:pt x="75" y="175"/>
                    <a:pt x="0" y="163"/>
                    <a:pt x="0" y="300"/>
                  </a:cubicBezTo>
                  <a:cubicBezTo>
                    <a:pt x="0" y="436"/>
                    <a:pt x="75" y="425"/>
                    <a:pt x="75" y="425"/>
                  </a:cubicBezTo>
                  <a:cubicBezTo>
                    <a:pt x="150" y="425"/>
                    <a:pt x="150" y="425"/>
                    <a:pt x="150" y="425"/>
                  </a:cubicBezTo>
                  <a:cubicBezTo>
                    <a:pt x="150" y="384"/>
                    <a:pt x="150" y="384"/>
                    <a:pt x="150" y="384"/>
                  </a:cubicBezTo>
                  <a:cubicBezTo>
                    <a:pt x="150" y="324"/>
                    <a:pt x="199" y="275"/>
                    <a:pt x="259" y="275"/>
                  </a:cubicBezTo>
                  <a:cubicBezTo>
                    <a:pt x="341" y="275"/>
                    <a:pt x="341" y="275"/>
                    <a:pt x="341" y="275"/>
                  </a:cubicBezTo>
                  <a:cubicBezTo>
                    <a:pt x="387" y="275"/>
                    <a:pt x="425" y="262"/>
                    <a:pt x="425" y="216"/>
                  </a:cubicBezTo>
                  <a:cubicBezTo>
                    <a:pt x="425" y="50"/>
                    <a:pt x="425" y="50"/>
                    <a:pt x="425" y="50"/>
                  </a:cubicBezTo>
                  <a:cubicBezTo>
                    <a:pt x="425" y="50"/>
                    <a:pt x="425" y="0"/>
                    <a:pt x="300" y="0"/>
                  </a:cubicBezTo>
                  <a:close/>
                  <a:moveTo>
                    <a:pt x="225" y="50"/>
                  </a:moveTo>
                  <a:cubicBezTo>
                    <a:pt x="239" y="50"/>
                    <a:pt x="250" y="61"/>
                    <a:pt x="250" y="75"/>
                  </a:cubicBezTo>
                  <a:cubicBezTo>
                    <a:pt x="250" y="89"/>
                    <a:pt x="239" y="100"/>
                    <a:pt x="225" y="100"/>
                  </a:cubicBezTo>
                  <a:cubicBezTo>
                    <a:pt x="211" y="100"/>
                    <a:pt x="200" y="89"/>
                    <a:pt x="200" y="75"/>
                  </a:cubicBezTo>
                  <a:cubicBezTo>
                    <a:pt x="200" y="61"/>
                    <a:pt x="211" y="50"/>
                    <a:pt x="225" y="50"/>
                  </a:cubicBezTo>
                  <a:close/>
                  <a:moveTo>
                    <a:pt x="450" y="150"/>
                  </a:moveTo>
                  <a:cubicBezTo>
                    <a:pt x="450" y="216"/>
                    <a:pt x="450" y="216"/>
                    <a:pt x="450" y="216"/>
                  </a:cubicBezTo>
                  <a:cubicBezTo>
                    <a:pt x="450" y="276"/>
                    <a:pt x="401" y="300"/>
                    <a:pt x="341" y="300"/>
                  </a:cubicBezTo>
                  <a:cubicBezTo>
                    <a:pt x="259" y="300"/>
                    <a:pt x="259" y="300"/>
                    <a:pt x="259" y="300"/>
                  </a:cubicBezTo>
                  <a:cubicBezTo>
                    <a:pt x="213" y="300"/>
                    <a:pt x="175" y="338"/>
                    <a:pt x="175" y="384"/>
                  </a:cubicBezTo>
                  <a:cubicBezTo>
                    <a:pt x="175" y="525"/>
                    <a:pt x="175" y="525"/>
                    <a:pt x="175" y="525"/>
                  </a:cubicBezTo>
                  <a:cubicBezTo>
                    <a:pt x="175" y="525"/>
                    <a:pt x="177" y="575"/>
                    <a:pt x="300" y="575"/>
                  </a:cubicBezTo>
                  <a:cubicBezTo>
                    <a:pt x="423" y="575"/>
                    <a:pt x="425" y="525"/>
                    <a:pt x="425" y="525"/>
                  </a:cubicBezTo>
                  <a:cubicBezTo>
                    <a:pt x="425" y="425"/>
                    <a:pt x="425" y="425"/>
                    <a:pt x="425" y="425"/>
                  </a:cubicBezTo>
                  <a:cubicBezTo>
                    <a:pt x="275" y="425"/>
                    <a:pt x="275" y="425"/>
                    <a:pt x="275" y="425"/>
                  </a:cubicBezTo>
                  <a:cubicBezTo>
                    <a:pt x="275" y="400"/>
                    <a:pt x="275" y="400"/>
                    <a:pt x="275" y="400"/>
                  </a:cubicBezTo>
                  <a:cubicBezTo>
                    <a:pt x="525" y="400"/>
                    <a:pt x="525" y="400"/>
                    <a:pt x="525" y="400"/>
                  </a:cubicBezTo>
                  <a:cubicBezTo>
                    <a:pt x="525" y="400"/>
                    <a:pt x="600" y="413"/>
                    <a:pt x="600" y="275"/>
                  </a:cubicBezTo>
                  <a:cubicBezTo>
                    <a:pt x="600" y="137"/>
                    <a:pt x="525" y="150"/>
                    <a:pt x="525" y="150"/>
                  </a:cubicBezTo>
                  <a:lnTo>
                    <a:pt x="450" y="150"/>
                  </a:lnTo>
                  <a:close/>
                  <a:moveTo>
                    <a:pt x="375" y="475"/>
                  </a:moveTo>
                  <a:cubicBezTo>
                    <a:pt x="389" y="475"/>
                    <a:pt x="400" y="486"/>
                    <a:pt x="400" y="500"/>
                  </a:cubicBezTo>
                  <a:cubicBezTo>
                    <a:pt x="400" y="514"/>
                    <a:pt x="389" y="525"/>
                    <a:pt x="375" y="525"/>
                  </a:cubicBezTo>
                  <a:cubicBezTo>
                    <a:pt x="361" y="525"/>
                    <a:pt x="350" y="514"/>
                    <a:pt x="350" y="500"/>
                  </a:cubicBezTo>
                  <a:cubicBezTo>
                    <a:pt x="350" y="486"/>
                    <a:pt x="361" y="475"/>
                    <a:pt x="375" y="475"/>
                  </a:cubicBezTo>
                  <a:close/>
                </a:path>
              </a:pathLst>
            </a:custGeom>
            <a:solidFill>
              <a:srgbClr val="C0262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tx1"/>
                </a:solidFill>
              </a:endParaRPr>
            </a:p>
          </p:txBody>
        </p:sp>
      </p:grpSp>
    </p:spTree>
  </p:cSld>
  <p:clrMap bg1="lt1" tx1="dk1" bg2="lt2" tx2="dk2" accent1="accent1" accent2="accent2" accent3="accent3" accent4="accent4" accent5="accent5" accent6="accent6" hlink="hlink" folHlink="folHlink"/>
  <p:sldLayoutIdLst>
    <p:sldLayoutId id="2147483949" r:id="rId1"/>
    <p:sldLayoutId id="2147483950" r:id="rId2"/>
    <p:sldLayoutId id="2147483951" r:id="rId3"/>
    <p:sldLayoutId id="2147483952" r:id="rId4"/>
    <p:sldLayoutId id="2147483953" r:id="rId5"/>
    <p:sldLayoutId id="2147483954" r:id="rId6"/>
    <p:sldLayoutId id="2147483955" r:id="rId7"/>
    <p:sldLayoutId id="2147483956" r:id="rId8"/>
    <p:sldLayoutId id="2147483957" r:id="rId9"/>
    <p:sldLayoutId id="2147483958" r:id="rId10"/>
    <p:sldLayoutId id="21474839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6.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cxnSp>
        <p:nvCxnSpPr>
          <p:cNvPr id="7" name="直接连接符 6"/>
          <p:cNvCxnSpPr/>
          <p:nvPr userDrawn="1"/>
        </p:nvCxnSpPr>
        <p:spPr>
          <a:xfrm>
            <a:off x="0" y="702856"/>
            <a:ext cx="12192000" cy="0"/>
          </a:xfrm>
          <a:prstGeom prst="line">
            <a:avLst/>
          </a:prstGeom>
          <a:ln w="38100">
            <a:solidFill>
              <a:srgbClr val="C0262E"/>
            </a:solidFill>
            <a:tailEnd type="none"/>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userDrawn="1"/>
        </p:nvCxnSpPr>
        <p:spPr>
          <a:xfrm>
            <a:off x="0" y="774864"/>
            <a:ext cx="12192000" cy="0"/>
          </a:xfrm>
          <a:prstGeom prst="line">
            <a:avLst/>
          </a:prstGeom>
          <a:ln w="38100">
            <a:solidFill>
              <a:srgbClr val="C0262E"/>
            </a:solidFill>
            <a:tailEnd type="none"/>
          </a:ln>
        </p:spPr>
        <p:style>
          <a:lnRef idx="1">
            <a:schemeClr val="accent1"/>
          </a:lnRef>
          <a:fillRef idx="0">
            <a:schemeClr val="accent1"/>
          </a:fillRef>
          <a:effectRef idx="0">
            <a:schemeClr val="accent1"/>
          </a:effectRef>
          <a:fontRef idx="minor">
            <a:schemeClr val="tx1"/>
          </a:fontRef>
        </p:style>
      </p:cxnSp>
      <p:pic>
        <p:nvPicPr>
          <p:cNvPr id="9" name="图片 8" descr="文本&#10;&#10;描述已自动生成"/>
          <p:cNvPicPr>
            <a:picLocks noChangeAspect="1"/>
          </p:cNvPicPr>
          <p:nvPr userDrawn="1"/>
        </p:nvPicPr>
        <p:blipFill>
          <a:blip r:embed="rId13" cstate="print">
            <a:grayscl/>
            <a:extLst>
              <a:ext uri="{28A0092B-C50C-407E-A947-70E740481C1C}">
                <a14:useLocalDpi xmlns:a14="http://schemas.microsoft.com/office/drawing/2010/main" val="0"/>
              </a:ext>
            </a:extLst>
          </a:blip>
          <a:stretch>
            <a:fillRect/>
          </a:stretch>
        </p:blipFill>
        <p:spPr>
          <a:xfrm>
            <a:off x="9676872" y="-77489"/>
            <a:ext cx="2580885" cy="973017"/>
          </a:xfrm>
          <a:prstGeom prst="rect">
            <a:avLst/>
          </a:prstGeom>
        </p:spPr>
      </p:pic>
      <p:grpSp>
        <p:nvGrpSpPr>
          <p:cNvPr id="25" name="Group 4"/>
          <p:cNvGrpSpPr>
            <a:grpSpLocks noChangeAspect="1"/>
          </p:cNvGrpSpPr>
          <p:nvPr userDrawn="1"/>
        </p:nvGrpSpPr>
        <p:grpSpPr bwMode="auto">
          <a:xfrm>
            <a:off x="458101" y="125771"/>
            <a:ext cx="525306" cy="504000"/>
            <a:chOff x="3125" y="1474"/>
            <a:chExt cx="1430" cy="1372"/>
          </a:xfrm>
        </p:grpSpPr>
        <p:sp>
          <p:nvSpPr>
            <p:cNvPr id="26" name="AutoShape 3"/>
            <p:cNvSpPr>
              <a:spLocks noChangeAspect="1" noChangeArrowheads="1" noTextEdit="1"/>
            </p:cNvSpPr>
            <p:nvPr userDrawn="1"/>
          </p:nvSpPr>
          <p:spPr bwMode="auto">
            <a:xfrm>
              <a:off x="3125" y="1474"/>
              <a:ext cx="1430" cy="1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solidFill>
                  <a:schemeClr val="tx1"/>
                </a:solidFill>
              </a:endParaRPr>
            </a:p>
          </p:txBody>
        </p:sp>
        <p:sp>
          <p:nvSpPr>
            <p:cNvPr id="27" name="Freeform 5"/>
            <p:cNvSpPr>
              <a:spLocks noEditPoints="1"/>
            </p:cNvSpPr>
            <p:nvPr userDrawn="1"/>
          </p:nvSpPr>
          <p:spPr bwMode="auto">
            <a:xfrm>
              <a:off x="3127" y="1474"/>
              <a:ext cx="1430" cy="1370"/>
            </a:xfrm>
            <a:custGeom>
              <a:avLst/>
              <a:gdLst>
                <a:gd name="T0" fmla="*/ 300 w 600"/>
                <a:gd name="T1" fmla="*/ 0 h 575"/>
                <a:gd name="T2" fmla="*/ 175 w 600"/>
                <a:gd name="T3" fmla="*/ 50 h 575"/>
                <a:gd name="T4" fmla="*/ 175 w 600"/>
                <a:gd name="T5" fmla="*/ 150 h 575"/>
                <a:gd name="T6" fmla="*/ 325 w 600"/>
                <a:gd name="T7" fmla="*/ 150 h 575"/>
                <a:gd name="T8" fmla="*/ 325 w 600"/>
                <a:gd name="T9" fmla="*/ 175 h 575"/>
                <a:gd name="T10" fmla="*/ 75 w 600"/>
                <a:gd name="T11" fmla="*/ 175 h 575"/>
                <a:gd name="T12" fmla="*/ 0 w 600"/>
                <a:gd name="T13" fmla="*/ 300 h 575"/>
                <a:gd name="T14" fmla="*/ 75 w 600"/>
                <a:gd name="T15" fmla="*/ 425 h 575"/>
                <a:gd name="T16" fmla="*/ 150 w 600"/>
                <a:gd name="T17" fmla="*/ 425 h 575"/>
                <a:gd name="T18" fmla="*/ 150 w 600"/>
                <a:gd name="T19" fmla="*/ 384 h 575"/>
                <a:gd name="T20" fmla="*/ 259 w 600"/>
                <a:gd name="T21" fmla="*/ 275 h 575"/>
                <a:gd name="T22" fmla="*/ 341 w 600"/>
                <a:gd name="T23" fmla="*/ 275 h 575"/>
                <a:gd name="T24" fmla="*/ 425 w 600"/>
                <a:gd name="T25" fmla="*/ 216 h 575"/>
                <a:gd name="T26" fmla="*/ 425 w 600"/>
                <a:gd name="T27" fmla="*/ 50 h 575"/>
                <a:gd name="T28" fmla="*/ 300 w 600"/>
                <a:gd name="T29" fmla="*/ 0 h 575"/>
                <a:gd name="T30" fmla="*/ 225 w 600"/>
                <a:gd name="T31" fmla="*/ 50 h 575"/>
                <a:gd name="T32" fmla="*/ 250 w 600"/>
                <a:gd name="T33" fmla="*/ 75 h 575"/>
                <a:gd name="T34" fmla="*/ 225 w 600"/>
                <a:gd name="T35" fmla="*/ 100 h 575"/>
                <a:gd name="T36" fmla="*/ 200 w 600"/>
                <a:gd name="T37" fmla="*/ 75 h 575"/>
                <a:gd name="T38" fmla="*/ 225 w 600"/>
                <a:gd name="T39" fmla="*/ 50 h 575"/>
                <a:gd name="T40" fmla="*/ 450 w 600"/>
                <a:gd name="T41" fmla="*/ 150 h 575"/>
                <a:gd name="T42" fmla="*/ 450 w 600"/>
                <a:gd name="T43" fmla="*/ 216 h 575"/>
                <a:gd name="T44" fmla="*/ 341 w 600"/>
                <a:gd name="T45" fmla="*/ 300 h 575"/>
                <a:gd name="T46" fmla="*/ 259 w 600"/>
                <a:gd name="T47" fmla="*/ 300 h 575"/>
                <a:gd name="T48" fmla="*/ 175 w 600"/>
                <a:gd name="T49" fmla="*/ 384 h 575"/>
                <a:gd name="T50" fmla="*/ 175 w 600"/>
                <a:gd name="T51" fmla="*/ 525 h 575"/>
                <a:gd name="T52" fmla="*/ 300 w 600"/>
                <a:gd name="T53" fmla="*/ 575 h 575"/>
                <a:gd name="T54" fmla="*/ 425 w 600"/>
                <a:gd name="T55" fmla="*/ 525 h 575"/>
                <a:gd name="T56" fmla="*/ 425 w 600"/>
                <a:gd name="T57" fmla="*/ 425 h 575"/>
                <a:gd name="T58" fmla="*/ 275 w 600"/>
                <a:gd name="T59" fmla="*/ 425 h 575"/>
                <a:gd name="T60" fmla="*/ 275 w 600"/>
                <a:gd name="T61" fmla="*/ 400 h 575"/>
                <a:gd name="T62" fmla="*/ 525 w 600"/>
                <a:gd name="T63" fmla="*/ 400 h 575"/>
                <a:gd name="T64" fmla="*/ 600 w 600"/>
                <a:gd name="T65" fmla="*/ 275 h 575"/>
                <a:gd name="T66" fmla="*/ 525 w 600"/>
                <a:gd name="T67" fmla="*/ 150 h 575"/>
                <a:gd name="T68" fmla="*/ 450 w 600"/>
                <a:gd name="T69" fmla="*/ 150 h 575"/>
                <a:gd name="T70" fmla="*/ 375 w 600"/>
                <a:gd name="T71" fmla="*/ 475 h 575"/>
                <a:gd name="T72" fmla="*/ 400 w 600"/>
                <a:gd name="T73" fmla="*/ 500 h 575"/>
                <a:gd name="T74" fmla="*/ 375 w 600"/>
                <a:gd name="T75" fmla="*/ 525 h 575"/>
                <a:gd name="T76" fmla="*/ 350 w 600"/>
                <a:gd name="T77" fmla="*/ 500 h 575"/>
                <a:gd name="T78" fmla="*/ 375 w 600"/>
                <a:gd name="T79" fmla="*/ 475 h 5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00" h="575">
                  <a:moveTo>
                    <a:pt x="300" y="0"/>
                  </a:moveTo>
                  <a:cubicBezTo>
                    <a:pt x="175" y="0"/>
                    <a:pt x="175" y="50"/>
                    <a:pt x="175" y="50"/>
                  </a:cubicBezTo>
                  <a:cubicBezTo>
                    <a:pt x="175" y="150"/>
                    <a:pt x="175" y="150"/>
                    <a:pt x="175" y="150"/>
                  </a:cubicBezTo>
                  <a:cubicBezTo>
                    <a:pt x="325" y="150"/>
                    <a:pt x="325" y="150"/>
                    <a:pt x="325" y="150"/>
                  </a:cubicBezTo>
                  <a:cubicBezTo>
                    <a:pt x="325" y="175"/>
                    <a:pt x="325" y="175"/>
                    <a:pt x="325" y="175"/>
                  </a:cubicBezTo>
                  <a:cubicBezTo>
                    <a:pt x="75" y="175"/>
                    <a:pt x="75" y="175"/>
                    <a:pt x="75" y="175"/>
                  </a:cubicBezTo>
                  <a:cubicBezTo>
                    <a:pt x="75" y="175"/>
                    <a:pt x="0" y="163"/>
                    <a:pt x="0" y="300"/>
                  </a:cubicBezTo>
                  <a:cubicBezTo>
                    <a:pt x="0" y="436"/>
                    <a:pt x="75" y="425"/>
                    <a:pt x="75" y="425"/>
                  </a:cubicBezTo>
                  <a:cubicBezTo>
                    <a:pt x="150" y="425"/>
                    <a:pt x="150" y="425"/>
                    <a:pt x="150" y="425"/>
                  </a:cubicBezTo>
                  <a:cubicBezTo>
                    <a:pt x="150" y="384"/>
                    <a:pt x="150" y="384"/>
                    <a:pt x="150" y="384"/>
                  </a:cubicBezTo>
                  <a:cubicBezTo>
                    <a:pt x="150" y="324"/>
                    <a:pt x="199" y="275"/>
                    <a:pt x="259" y="275"/>
                  </a:cubicBezTo>
                  <a:cubicBezTo>
                    <a:pt x="341" y="275"/>
                    <a:pt x="341" y="275"/>
                    <a:pt x="341" y="275"/>
                  </a:cubicBezTo>
                  <a:cubicBezTo>
                    <a:pt x="387" y="275"/>
                    <a:pt x="425" y="262"/>
                    <a:pt x="425" y="216"/>
                  </a:cubicBezTo>
                  <a:cubicBezTo>
                    <a:pt x="425" y="50"/>
                    <a:pt x="425" y="50"/>
                    <a:pt x="425" y="50"/>
                  </a:cubicBezTo>
                  <a:cubicBezTo>
                    <a:pt x="425" y="50"/>
                    <a:pt x="425" y="0"/>
                    <a:pt x="300" y="0"/>
                  </a:cubicBezTo>
                  <a:close/>
                  <a:moveTo>
                    <a:pt x="225" y="50"/>
                  </a:moveTo>
                  <a:cubicBezTo>
                    <a:pt x="239" y="50"/>
                    <a:pt x="250" y="61"/>
                    <a:pt x="250" y="75"/>
                  </a:cubicBezTo>
                  <a:cubicBezTo>
                    <a:pt x="250" y="89"/>
                    <a:pt x="239" y="100"/>
                    <a:pt x="225" y="100"/>
                  </a:cubicBezTo>
                  <a:cubicBezTo>
                    <a:pt x="211" y="100"/>
                    <a:pt x="200" y="89"/>
                    <a:pt x="200" y="75"/>
                  </a:cubicBezTo>
                  <a:cubicBezTo>
                    <a:pt x="200" y="61"/>
                    <a:pt x="211" y="50"/>
                    <a:pt x="225" y="50"/>
                  </a:cubicBezTo>
                  <a:close/>
                  <a:moveTo>
                    <a:pt x="450" y="150"/>
                  </a:moveTo>
                  <a:cubicBezTo>
                    <a:pt x="450" y="216"/>
                    <a:pt x="450" y="216"/>
                    <a:pt x="450" y="216"/>
                  </a:cubicBezTo>
                  <a:cubicBezTo>
                    <a:pt x="450" y="276"/>
                    <a:pt x="401" y="300"/>
                    <a:pt x="341" y="300"/>
                  </a:cubicBezTo>
                  <a:cubicBezTo>
                    <a:pt x="259" y="300"/>
                    <a:pt x="259" y="300"/>
                    <a:pt x="259" y="300"/>
                  </a:cubicBezTo>
                  <a:cubicBezTo>
                    <a:pt x="213" y="300"/>
                    <a:pt x="175" y="338"/>
                    <a:pt x="175" y="384"/>
                  </a:cubicBezTo>
                  <a:cubicBezTo>
                    <a:pt x="175" y="525"/>
                    <a:pt x="175" y="525"/>
                    <a:pt x="175" y="525"/>
                  </a:cubicBezTo>
                  <a:cubicBezTo>
                    <a:pt x="175" y="525"/>
                    <a:pt x="177" y="575"/>
                    <a:pt x="300" y="575"/>
                  </a:cubicBezTo>
                  <a:cubicBezTo>
                    <a:pt x="423" y="575"/>
                    <a:pt x="425" y="525"/>
                    <a:pt x="425" y="525"/>
                  </a:cubicBezTo>
                  <a:cubicBezTo>
                    <a:pt x="425" y="425"/>
                    <a:pt x="425" y="425"/>
                    <a:pt x="425" y="425"/>
                  </a:cubicBezTo>
                  <a:cubicBezTo>
                    <a:pt x="275" y="425"/>
                    <a:pt x="275" y="425"/>
                    <a:pt x="275" y="425"/>
                  </a:cubicBezTo>
                  <a:cubicBezTo>
                    <a:pt x="275" y="400"/>
                    <a:pt x="275" y="400"/>
                    <a:pt x="275" y="400"/>
                  </a:cubicBezTo>
                  <a:cubicBezTo>
                    <a:pt x="525" y="400"/>
                    <a:pt x="525" y="400"/>
                    <a:pt x="525" y="400"/>
                  </a:cubicBezTo>
                  <a:cubicBezTo>
                    <a:pt x="525" y="400"/>
                    <a:pt x="600" y="413"/>
                    <a:pt x="600" y="275"/>
                  </a:cubicBezTo>
                  <a:cubicBezTo>
                    <a:pt x="600" y="137"/>
                    <a:pt x="525" y="150"/>
                    <a:pt x="525" y="150"/>
                  </a:cubicBezTo>
                  <a:lnTo>
                    <a:pt x="450" y="150"/>
                  </a:lnTo>
                  <a:close/>
                  <a:moveTo>
                    <a:pt x="375" y="475"/>
                  </a:moveTo>
                  <a:cubicBezTo>
                    <a:pt x="389" y="475"/>
                    <a:pt x="400" y="486"/>
                    <a:pt x="400" y="500"/>
                  </a:cubicBezTo>
                  <a:cubicBezTo>
                    <a:pt x="400" y="514"/>
                    <a:pt x="389" y="525"/>
                    <a:pt x="375" y="525"/>
                  </a:cubicBezTo>
                  <a:cubicBezTo>
                    <a:pt x="361" y="525"/>
                    <a:pt x="350" y="514"/>
                    <a:pt x="350" y="500"/>
                  </a:cubicBezTo>
                  <a:cubicBezTo>
                    <a:pt x="350" y="486"/>
                    <a:pt x="361" y="475"/>
                    <a:pt x="375" y="475"/>
                  </a:cubicBezTo>
                  <a:close/>
                </a:path>
              </a:pathLst>
            </a:custGeom>
            <a:solidFill>
              <a:srgbClr val="C0262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tx1"/>
                </a:solidFill>
              </a:endParaRPr>
            </a:p>
          </p:txBody>
        </p:sp>
      </p:grpSp>
    </p:spTree>
  </p:cSld>
  <p:clrMap bg1="lt1" tx1="dk1" bg2="lt2" tx2="dk2" accent1="accent1" accent2="accent2" accent3="accent3" accent4="accent4" accent5="accent5" accent6="accent6" hlink="hlink" folHlink="folHlink"/>
  <p:sldLayoutIdLst>
    <p:sldLayoutId id="2147483961" r:id="rId1"/>
    <p:sldLayoutId id="2147483962" r:id="rId2"/>
    <p:sldLayoutId id="2147483963" r:id="rId3"/>
    <p:sldLayoutId id="2147483964" r:id="rId4"/>
    <p:sldLayoutId id="2147483965" r:id="rId5"/>
    <p:sldLayoutId id="2147483966" r:id="rId6"/>
    <p:sldLayoutId id="2147483967" r:id="rId7"/>
    <p:sldLayoutId id="2147483968" r:id="rId8"/>
    <p:sldLayoutId id="2147483969" r:id="rId9"/>
    <p:sldLayoutId id="2147483970" r:id="rId10"/>
    <p:sldLayoutId id="21474839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7.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cxnSp>
        <p:nvCxnSpPr>
          <p:cNvPr id="7" name="直接连接符 6"/>
          <p:cNvCxnSpPr/>
          <p:nvPr userDrawn="1"/>
        </p:nvCxnSpPr>
        <p:spPr>
          <a:xfrm>
            <a:off x="0" y="702856"/>
            <a:ext cx="12192000" cy="0"/>
          </a:xfrm>
          <a:prstGeom prst="line">
            <a:avLst/>
          </a:prstGeom>
          <a:ln w="38100">
            <a:solidFill>
              <a:srgbClr val="C0262E"/>
            </a:solidFill>
            <a:tailEnd type="none"/>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userDrawn="1"/>
        </p:nvCxnSpPr>
        <p:spPr>
          <a:xfrm>
            <a:off x="0" y="774864"/>
            <a:ext cx="12192000" cy="0"/>
          </a:xfrm>
          <a:prstGeom prst="line">
            <a:avLst/>
          </a:prstGeom>
          <a:ln w="38100">
            <a:solidFill>
              <a:srgbClr val="C0262E"/>
            </a:solidFill>
            <a:tailEnd type="none"/>
          </a:ln>
        </p:spPr>
        <p:style>
          <a:lnRef idx="1">
            <a:schemeClr val="accent1"/>
          </a:lnRef>
          <a:fillRef idx="0">
            <a:schemeClr val="accent1"/>
          </a:fillRef>
          <a:effectRef idx="0">
            <a:schemeClr val="accent1"/>
          </a:effectRef>
          <a:fontRef idx="minor">
            <a:schemeClr val="tx1"/>
          </a:fontRef>
        </p:style>
      </p:cxnSp>
      <p:pic>
        <p:nvPicPr>
          <p:cNvPr id="9" name="图片 8" descr="文本&#10;&#10;描述已自动生成"/>
          <p:cNvPicPr>
            <a:picLocks noChangeAspect="1"/>
          </p:cNvPicPr>
          <p:nvPr userDrawn="1"/>
        </p:nvPicPr>
        <p:blipFill>
          <a:blip r:embed="rId13" cstate="print">
            <a:grayscl/>
            <a:extLst>
              <a:ext uri="{28A0092B-C50C-407E-A947-70E740481C1C}">
                <a14:useLocalDpi xmlns:a14="http://schemas.microsoft.com/office/drawing/2010/main" val="0"/>
              </a:ext>
            </a:extLst>
          </a:blip>
          <a:stretch>
            <a:fillRect/>
          </a:stretch>
        </p:blipFill>
        <p:spPr>
          <a:xfrm>
            <a:off x="9676872" y="-77489"/>
            <a:ext cx="2580885" cy="973017"/>
          </a:xfrm>
          <a:prstGeom prst="rect">
            <a:avLst/>
          </a:prstGeom>
        </p:spPr>
      </p:pic>
      <p:grpSp>
        <p:nvGrpSpPr>
          <p:cNvPr id="25" name="Group 4"/>
          <p:cNvGrpSpPr>
            <a:grpSpLocks noChangeAspect="1"/>
          </p:cNvGrpSpPr>
          <p:nvPr userDrawn="1"/>
        </p:nvGrpSpPr>
        <p:grpSpPr bwMode="auto">
          <a:xfrm>
            <a:off x="458101" y="125771"/>
            <a:ext cx="525306" cy="504000"/>
            <a:chOff x="3125" y="1474"/>
            <a:chExt cx="1430" cy="1372"/>
          </a:xfrm>
        </p:grpSpPr>
        <p:sp>
          <p:nvSpPr>
            <p:cNvPr id="26" name="AutoShape 3"/>
            <p:cNvSpPr>
              <a:spLocks noChangeAspect="1" noChangeArrowheads="1" noTextEdit="1"/>
            </p:cNvSpPr>
            <p:nvPr userDrawn="1"/>
          </p:nvSpPr>
          <p:spPr bwMode="auto">
            <a:xfrm>
              <a:off x="3125" y="1474"/>
              <a:ext cx="1430" cy="1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solidFill>
                  <a:schemeClr val="tx1"/>
                </a:solidFill>
              </a:endParaRPr>
            </a:p>
          </p:txBody>
        </p:sp>
        <p:sp>
          <p:nvSpPr>
            <p:cNvPr id="27" name="Freeform 5"/>
            <p:cNvSpPr>
              <a:spLocks noEditPoints="1"/>
            </p:cNvSpPr>
            <p:nvPr userDrawn="1"/>
          </p:nvSpPr>
          <p:spPr bwMode="auto">
            <a:xfrm>
              <a:off x="3127" y="1474"/>
              <a:ext cx="1430" cy="1370"/>
            </a:xfrm>
            <a:custGeom>
              <a:avLst/>
              <a:gdLst>
                <a:gd name="T0" fmla="*/ 300 w 600"/>
                <a:gd name="T1" fmla="*/ 0 h 575"/>
                <a:gd name="T2" fmla="*/ 175 w 600"/>
                <a:gd name="T3" fmla="*/ 50 h 575"/>
                <a:gd name="T4" fmla="*/ 175 w 600"/>
                <a:gd name="T5" fmla="*/ 150 h 575"/>
                <a:gd name="T6" fmla="*/ 325 w 600"/>
                <a:gd name="T7" fmla="*/ 150 h 575"/>
                <a:gd name="T8" fmla="*/ 325 w 600"/>
                <a:gd name="T9" fmla="*/ 175 h 575"/>
                <a:gd name="T10" fmla="*/ 75 w 600"/>
                <a:gd name="T11" fmla="*/ 175 h 575"/>
                <a:gd name="T12" fmla="*/ 0 w 600"/>
                <a:gd name="T13" fmla="*/ 300 h 575"/>
                <a:gd name="T14" fmla="*/ 75 w 600"/>
                <a:gd name="T15" fmla="*/ 425 h 575"/>
                <a:gd name="T16" fmla="*/ 150 w 600"/>
                <a:gd name="T17" fmla="*/ 425 h 575"/>
                <a:gd name="T18" fmla="*/ 150 w 600"/>
                <a:gd name="T19" fmla="*/ 384 h 575"/>
                <a:gd name="T20" fmla="*/ 259 w 600"/>
                <a:gd name="T21" fmla="*/ 275 h 575"/>
                <a:gd name="T22" fmla="*/ 341 w 600"/>
                <a:gd name="T23" fmla="*/ 275 h 575"/>
                <a:gd name="T24" fmla="*/ 425 w 600"/>
                <a:gd name="T25" fmla="*/ 216 h 575"/>
                <a:gd name="T26" fmla="*/ 425 w 600"/>
                <a:gd name="T27" fmla="*/ 50 h 575"/>
                <a:gd name="T28" fmla="*/ 300 w 600"/>
                <a:gd name="T29" fmla="*/ 0 h 575"/>
                <a:gd name="T30" fmla="*/ 225 w 600"/>
                <a:gd name="T31" fmla="*/ 50 h 575"/>
                <a:gd name="T32" fmla="*/ 250 w 600"/>
                <a:gd name="T33" fmla="*/ 75 h 575"/>
                <a:gd name="T34" fmla="*/ 225 w 600"/>
                <a:gd name="T35" fmla="*/ 100 h 575"/>
                <a:gd name="T36" fmla="*/ 200 w 600"/>
                <a:gd name="T37" fmla="*/ 75 h 575"/>
                <a:gd name="T38" fmla="*/ 225 w 600"/>
                <a:gd name="T39" fmla="*/ 50 h 575"/>
                <a:gd name="T40" fmla="*/ 450 w 600"/>
                <a:gd name="T41" fmla="*/ 150 h 575"/>
                <a:gd name="T42" fmla="*/ 450 w 600"/>
                <a:gd name="T43" fmla="*/ 216 h 575"/>
                <a:gd name="T44" fmla="*/ 341 w 600"/>
                <a:gd name="T45" fmla="*/ 300 h 575"/>
                <a:gd name="T46" fmla="*/ 259 w 600"/>
                <a:gd name="T47" fmla="*/ 300 h 575"/>
                <a:gd name="T48" fmla="*/ 175 w 600"/>
                <a:gd name="T49" fmla="*/ 384 h 575"/>
                <a:gd name="T50" fmla="*/ 175 w 600"/>
                <a:gd name="T51" fmla="*/ 525 h 575"/>
                <a:gd name="T52" fmla="*/ 300 w 600"/>
                <a:gd name="T53" fmla="*/ 575 h 575"/>
                <a:gd name="T54" fmla="*/ 425 w 600"/>
                <a:gd name="T55" fmla="*/ 525 h 575"/>
                <a:gd name="T56" fmla="*/ 425 w 600"/>
                <a:gd name="T57" fmla="*/ 425 h 575"/>
                <a:gd name="T58" fmla="*/ 275 w 600"/>
                <a:gd name="T59" fmla="*/ 425 h 575"/>
                <a:gd name="T60" fmla="*/ 275 w 600"/>
                <a:gd name="T61" fmla="*/ 400 h 575"/>
                <a:gd name="T62" fmla="*/ 525 w 600"/>
                <a:gd name="T63" fmla="*/ 400 h 575"/>
                <a:gd name="T64" fmla="*/ 600 w 600"/>
                <a:gd name="T65" fmla="*/ 275 h 575"/>
                <a:gd name="T66" fmla="*/ 525 w 600"/>
                <a:gd name="T67" fmla="*/ 150 h 575"/>
                <a:gd name="T68" fmla="*/ 450 w 600"/>
                <a:gd name="T69" fmla="*/ 150 h 575"/>
                <a:gd name="T70" fmla="*/ 375 w 600"/>
                <a:gd name="T71" fmla="*/ 475 h 575"/>
                <a:gd name="T72" fmla="*/ 400 w 600"/>
                <a:gd name="T73" fmla="*/ 500 h 575"/>
                <a:gd name="T74" fmla="*/ 375 w 600"/>
                <a:gd name="T75" fmla="*/ 525 h 575"/>
                <a:gd name="T76" fmla="*/ 350 w 600"/>
                <a:gd name="T77" fmla="*/ 500 h 575"/>
                <a:gd name="T78" fmla="*/ 375 w 600"/>
                <a:gd name="T79" fmla="*/ 475 h 5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00" h="575">
                  <a:moveTo>
                    <a:pt x="300" y="0"/>
                  </a:moveTo>
                  <a:cubicBezTo>
                    <a:pt x="175" y="0"/>
                    <a:pt x="175" y="50"/>
                    <a:pt x="175" y="50"/>
                  </a:cubicBezTo>
                  <a:cubicBezTo>
                    <a:pt x="175" y="150"/>
                    <a:pt x="175" y="150"/>
                    <a:pt x="175" y="150"/>
                  </a:cubicBezTo>
                  <a:cubicBezTo>
                    <a:pt x="325" y="150"/>
                    <a:pt x="325" y="150"/>
                    <a:pt x="325" y="150"/>
                  </a:cubicBezTo>
                  <a:cubicBezTo>
                    <a:pt x="325" y="175"/>
                    <a:pt x="325" y="175"/>
                    <a:pt x="325" y="175"/>
                  </a:cubicBezTo>
                  <a:cubicBezTo>
                    <a:pt x="75" y="175"/>
                    <a:pt x="75" y="175"/>
                    <a:pt x="75" y="175"/>
                  </a:cubicBezTo>
                  <a:cubicBezTo>
                    <a:pt x="75" y="175"/>
                    <a:pt x="0" y="163"/>
                    <a:pt x="0" y="300"/>
                  </a:cubicBezTo>
                  <a:cubicBezTo>
                    <a:pt x="0" y="436"/>
                    <a:pt x="75" y="425"/>
                    <a:pt x="75" y="425"/>
                  </a:cubicBezTo>
                  <a:cubicBezTo>
                    <a:pt x="150" y="425"/>
                    <a:pt x="150" y="425"/>
                    <a:pt x="150" y="425"/>
                  </a:cubicBezTo>
                  <a:cubicBezTo>
                    <a:pt x="150" y="384"/>
                    <a:pt x="150" y="384"/>
                    <a:pt x="150" y="384"/>
                  </a:cubicBezTo>
                  <a:cubicBezTo>
                    <a:pt x="150" y="324"/>
                    <a:pt x="199" y="275"/>
                    <a:pt x="259" y="275"/>
                  </a:cubicBezTo>
                  <a:cubicBezTo>
                    <a:pt x="341" y="275"/>
                    <a:pt x="341" y="275"/>
                    <a:pt x="341" y="275"/>
                  </a:cubicBezTo>
                  <a:cubicBezTo>
                    <a:pt x="387" y="275"/>
                    <a:pt x="425" y="262"/>
                    <a:pt x="425" y="216"/>
                  </a:cubicBezTo>
                  <a:cubicBezTo>
                    <a:pt x="425" y="50"/>
                    <a:pt x="425" y="50"/>
                    <a:pt x="425" y="50"/>
                  </a:cubicBezTo>
                  <a:cubicBezTo>
                    <a:pt x="425" y="50"/>
                    <a:pt x="425" y="0"/>
                    <a:pt x="300" y="0"/>
                  </a:cubicBezTo>
                  <a:close/>
                  <a:moveTo>
                    <a:pt x="225" y="50"/>
                  </a:moveTo>
                  <a:cubicBezTo>
                    <a:pt x="239" y="50"/>
                    <a:pt x="250" y="61"/>
                    <a:pt x="250" y="75"/>
                  </a:cubicBezTo>
                  <a:cubicBezTo>
                    <a:pt x="250" y="89"/>
                    <a:pt x="239" y="100"/>
                    <a:pt x="225" y="100"/>
                  </a:cubicBezTo>
                  <a:cubicBezTo>
                    <a:pt x="211" y="100"/>
                    <a:pt x="200" y="89"/>
                    <a:pt x="200" y="75"/>
                  </a:cubicBezTo>
                  <a:cubicBezTo>
                    <a:pt x="200" y="61"/>
                    <a:pt x="211" y="50"/>
                    <a:pt x="225" y="50"/>
                  </a:cubicBezTo>
                  <a:close/>
                  <a:moveTo>
                    <a:pt x="450" y="150"/>
                  </a:moveTo>
                  <a:cubicBezTo>
                    <a:pt x="450" y="216"/>
                    <a:pt x="450" y="216"/>
                    <a:pt x="450" y="216"/>
                  </a:cubicBezTo>
                  <a:cubicBezTo>
                    <a:pt x="450" y="276"/>
                    <a:pt x="401" y="300"/>
                    <a:pt x="341" y="300"/>
                  </a:cubicBezTo>
                  <a:cubicBezTo>
                    <a:pt x="259" y="300"/>
                    <a:pt x="259" y="300"/>
                    <a:pt x="259" y="300"/>
                  </a:cubicBezTo>
                  <a:cubicBezTo>
                    <a:pt x="213" y="300"/>
                    <a:pt x="175" y="338"/>
                    <a:pt x="175" y="384"/>
                  </a:cubicBezTo>
                  <a:cubicBezTo>
                    <a:pt x="175" y="525"/>
                    <a:pt x="175" y="525"/>
                    <a:pt x="175" y="525"/>
                  </a:cubicBezTo>
                  <a:cubicBezTo>
                    <a:pt x="175" y="525"/>
                    <a:pt x="177" y="575"/>
                    <a:pt x="300" y="575"/>
                  </a:cubicBezTo>
                  <a:cubicBezTo>
                    <a:pt x="423" y="575"/>
                    <a:pt x="425" y="525"/>
                    <a:pt x="425" y="525"/>
                  </a:cubicBezTo>
                  <a:cubicBezTo>
                    <a:pt x="425" y="425"/>
                    <a:pt x="425" y="425"/>
                    <a:pt x="425" y="425"/>
                  </a:cubicBezTo>
                  <a:cubicBezTo>
                    <a:pt x="275" y="425"/>
                    <a:pt x="275" y="425"/>
                    <a:pt x="275" y="425"/>
                  </a:cubicBezTo>
                  <a:cubicBezTo>
                    <a:pt x="275" y="400"/>
                    <a:pt x="275" y="400"/>
                    <a:pt x="275" y="400"/>
                  </a:cubicBezTo>
                  <a:cubicBezTo>
                    <a:pt x="525" y="400"/>
                    <a:pt x="525" y="400"/>
                    <a:pt x="525" y="400"/>
                  </a:cubicBezTo>
                  <a:cubicBezTo>
                    <a:pt x="525" y="400"/>
                    <a:pt x="600" y="413"/>
                    <a:pt x="600" y="275"/>
                  </a:cubicBezTo>
                  <a:cubicBezTo>
                    <a:pt x="600" y="137"/>
                    <a:pt x="525" y="150"/>
                    <a:pt x="525" y="150"/>
                  </a:cubicBezTo>
                  <a:lnTo>
                    <a:pt x="450" y="150"/>
                  </a:lnTo>
                  <a:close/>
                  <a:moveTo>
                    <a:pt x="375" y="475"/>
                  </a:moveTo>
                  <a:cubicBezTo>
                    <a:pt x="389" y="475"/>
                    <a:pt x="400" y="486"/>
                    <a:pt x="400" y="500"/>
                  </a:cubicBezTo>
                  <a:cubicBezTo>
                    <a:pt x="400" y="514"/>
                    <a:pt x="389" y="525"/>
                    <a:pt x="375" y="525"/>
                  </a:cubicBezTo>
                  <a:cubicBezTo>
                    <a:pt x="361" y="525"/>
                    <a:pt x="350" y="514"/>
                    <a:pt x="350" y="500"/>
                  </a:cubicBezTo>
                  <a:cubicBezTo>
                    <a:pt x="350" y="486"/>
                    <a:pt x="361" y="475"/>
                    <a:pt x="375" y="475"/>
                  </a:cubicBezTo>
                  <a:close/>
                </a:path>
              </a:pathLst>
            </a:custGeom>
            <a:solidFill>
              <a:srgbClr val="C0262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tx1"/>
                </a:solidFill>
              </a:endParaRPr>
            </a:p>
          </p:txBody>
        </p:sp>
      </p:grpSp>
    </p:spTree>
  </p:cSld>
  <p:clrMap bg1="lt1" tx1="dk1" bg2="lt2" tx2="dk2" accent1="accent1" accent2="accent2" accent3="accent3" accent4="accent4" accent5="accent5" accent6="accent6" hlink="hlink" folHlink="folHlink"/>
  <p:sldLayoutIdLst>
    <p:sldLayoutId id="2147483973" r:id="rId1"/>
    <p:sldLayoutId id="2147483974" r:id="rId2"/>
    <p:sldLayoutId id="2147483975" r:id="rId3"/>
    <p:sldLayoutId id="2147483976" r:id="rId4"/>
    <p:sldLayoutId id="2147483977" r:id="rId5"/>
    <p:sldLayoutId id="2147483978" r:id="rId6"/>
    <p:sldLayoutId id="2147483979" r:id="rId7"/>
    <p:sldLayoutId id="2147483980" r:id="rId8"/>
    <p:sldLayoutId id="2147483981" r:id="rId9"/>
    <p:sldLayoutId id="2147483982" r:id="rId10"/>
    <p:sldLayoutId id="21474839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8.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cxnSp>
        <p:nvCxnSpPr>
          <p:cNvPr id="7" name="直接连接符 6"/>
          <p:cNvCxnSpPr/>
          <p:nvPr userDrawn="1"/>
        </p:nvCxnSpPr>
        <p:spPr>
          <a:xfrm>
            <a:off x="0" y="702856"/>
            <a:ext cx="12192000" cy="0"/>
          </a:xfrm>
          <a:prstGeom prst="line">
            <a:avLst/>
          </a:prstGeom>
          <a:ln w="38100">
            <a:solidFill>
              <a:srgbClr val="C0262E"/>
            </a:solidFill>
            <a:tailEnd type="none"/>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userDrawn="1"/>
        </p:nvCxnSpPr>
        <p:spPr>
          <a:xfrm>
            <a:off x="0" y="774864"/>
            <a:ext cx="12192000" cy="0"/>
          </a:xfrm>
          <a:prstGeom prst="line">
            <a:avLst/>
          </a:prstGeom>
          <a:ln w="38100">
            <a:solidFill>
              <a:srgbClr val="C0262E"/>
            </a:solidFill>
            <a:tailEnd type="none"/>
          </a:ln>
        </p:spPr>
        <p:style>
          <a:lnRef idx="1">
            <a:schemeClr val="accent1"/>
          </a:lnRef>
          <a:fillRef idx="0">
            <a:schemeClr val="accent1"/>
          </a:fillRef>
          <a:effectRef idx="0">
            <a:schemeClr val="accent1"/>
          </a:effectRef>
          <a:fontRef idx="minor">
            <a:schemeClr val="tx1"/>
          </a:fontRef>
        </p:style>
      </p:cxnSp>
      <p:pic>
        <p:nvPicPr>
          <p:cNvPr id="9" name="图片 8" descr="文本&#10;&#10;描述已自动生成"/>
          <p:cNvPicPr>
            <a:picLocks noChangeAspect="1"/>
          </p:cNvPicPr>
          <p:nvPr userDrawn="1"/>
        </p:nvPicPr>
        <p:blipFill>
          <a:blip r:embed="rId13" cstate="print">
            <a:grayscl/>
            <a:extLst>
              <a:ext uri="{28A0092B-C50C-407E-A947-70E740481C1C}">
                <a14:useLocalDpi xmlns:a14="http://schemas.microsoft.com/office/drawing/2010/main" val="0"/>
              </a:ext>
            </a:extLst>
          </a:blip>
          <a:stretch>
            <a:fillRect/>
          </a:stretch>
        </p:blipFill>
        <p:spPr>
          <a:xfrm>
            <a:off x="9676872" y="-77489"/>
            <a:ext cx="2580885" cy="973017"/>
          </a:xfrm>
          <a:prstGeom prst="rect">
            <a:avLst/>
          </a:prstGeom>
        </p:spPr>
      </p:pic>
      <p:grpSp>
        <p:nvGrpSpPr>
          <p:cNvPr id="25" name="Group 4"/>
          <p:cNvGrpSpPr>
            <a:grpSpLocks noChangeAspect="1"/>
          </p:cNvGrpSpPr>
          <p:nvPr userDrawn="1"/>
        </p:nvGrpSpPr>
        <p:grpSpPr bwMode="auto">
          <a:xfrm>
            <a:off x="458101" y="125771"/>
            <a:ext cx="525306" cy="504000"/>
            <a:chOff x="3125" y="1474"/>
            <a:chExt cx="1430" cy="1372"/>
          </a:xfrm>
        </p:grpSpPr>
        <p:sp>
          <p:nvSpPr>
            <p:cNvPr id="26" name="AutoShape 3"/>
            <p:cNvSpPr>
              <a:spLocks noChangeAspect="1" noChangeArrowheads="1" noTextEdit="1"/>
            </p:cNvSpPr>
            <p:nvPr userDrawn="1"/>
          </p:nvSpPr>
          <p:spPr bwMode="auto">
            <a:xfrm>
              <a:off x="3125" y="1474"/>
              <a:ext cx="1430" cy="1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solidFill>
                  <a:schemeClr val="tx1"/>
                </a:solidFill>
              </a:endParaRPr>
            </a:p>
          </p:txBody>
        </p:sp>
        <p:sp>
          <p:nvSpPr>
            <p:cNvPr id="27" name="Freeform 5"/>
            <p:cNvSpPr>
              <a:spLocks noEditPoints="1"/>
            </p:cNvSpPr>
            <p:nvPr userDrawn="1"/>
          </p:nvSpPr>
          <p:spPr bwMode="auto">
            <a:xfrm>
              <a:off x="3127" y="1474"/>
              <a:ext cx="1430" cy="1370"/>
            </a:xfrm>
            <a:custGeom>
              <a:avLst/>
              <a:gdLst>
                <a:gd name="T0" fmla="*/ 300 w 600"/>
                <a:gd name="T1" fmla="*/ 0 h 575"/>
                <a:gd name="T2" fmla="*/ 175 w 600"/>
                <a:gd name="T3" fmla="*/ 50 h 575"/>
                <a:gd name="T4" fmla="*/ 175 w 600"/>
                <a:gd name="T5" fmla="*/ 150 h 575"/>
                <a:gd name="T6" fmla="*/ 325 w 600"/>
                <a:gd name="T7" fmla="*/ 150 h 575"/>
                <a:gd name="T8" fmla="*/ 325 w 600"/>
                <a:gd name="T9" fmla="*/ 175 h 575"/>
                <a:gd name="T10" fmla="*/ 75 w 600"/>
                <a:gd name="T11" fmla="*/ 175 h 575"/>
                <a:gd name="T12" fmla="*/ 0 w 600"/>
                <a:gd name="T13" fmla="*/ 300 h 575"/>
                <a:gd name="T14" fmla="*/ 75 w 600"/>
                <a:gd name="T15" fmla="*/ 425 h 575"/>
                <a:gd name="T16" fmla="*/ 150 w 600"/>
                <a:gd name="T17" fmla="*/ 425 h 575"/>
                <a:gd name="T18" fmla="*/ 150 w 600"/>
                <a:gd name="T19" fmla="*/ 384 h 575"/>
                <a:gd name="T20" fmla="*/ 259 w 600"/>
                <a:gd name="T21" fmla="*/ 275 h 575"/>
                <a:gd name="T22" fmla="*/ 341 w 600"/>
                <a:gd name="T23" fmla="*/ 275 h 575"/>
                <a:gd name="T24" fmla="*/ 425 w 600"/>
                <a:gd name="T25" fmla="*/ 216 h 575"/>
                <a:gd name="T26" fmla="*/ 425 w 600"/>
                <a:gd name="T27" fmla="*/ 50 h 575"/>
                <a:gd name="T28" fmla="*/ 300 w 600"/>
                <a:gd name="T29" fmla="*/ 0 h 575"/>
                <a:gd name="T30" fmla="*/ 225 w 600"/>
                <a:gd name="T31" fmla="*/ 50 h 575"/>
                <a:gd name="T32" fmla="*/ 250 w 600"/>
                <a:gd name="T33" fmla="*/ 75 h 575"/>
                <a:gd name="T34" fmla="*/ 225 w 600"/>
                <a:gd name="T35" fmla="*/ 100 h 575"/>
                <a:gd name="T36" fmla="*/ 200 w 600"/>
                <a:gd name="T37" fmla="*/ 75 h 575"/>
                <a:gd name="T38" fmla="*/ 225 w 600"/>
                <a:gd name="T39" fmla="*/ 50 h 575"/>
                <a:gd name="T40" fmla="*/ 450 w 600"/>
                <a:gd name="T41" fmla="*/ 150 h 575"/>
                <a:gd name="T42" fmla="*/ 450 w 600"/>
                <a:gd name="T43" fmla="*/ 216 h 575"/>
                <a:gd name="T44" fmla="*/ 341 w 600"/>
                <a:gd name="T45" fmla="*/ 300 h 575"/>
                <a:gd name="T46" fmla="*/ 259 w 600"/>
                <a:gd name="T47" fmla="*/ 300 h 575"/>
                <a:gd name="T48" fmla="*/ 175 w 600"/>
                <a:gd name="T49" fmla="*/ 384 h 575"/>
                <a:gd name="T50" fmla="*/ 175 w 600"/>
                <a:gd name="T51" fmla="*/ 525 h 575"/>
                <a:gd name="T52" fmla="*/ 300 w 600"/>
                <a:gd name="T53" fmla="*/ 575 h 575"/>
                <a:gd name="T54" fmla="*/ 425 w 600"/>
                <a:gd name="T55" fmla="*/ 525 h 575"/>
                <a:gd name="T56" fmla="*/ 425 w 600"/>
                <a:gd name="T57" fmla="*/ 425 h 575"/>
                <a:gd name="T58" fmla="*/ 275 w 600"/>
                <a:gd name="T59" fmla="*/ 425 h 575"/>
                <a:gd name="T60" fmla="*/ 275 w 600"/>
                <a:gd name="T61" fmla="*/ 400 h 575"/>
                <a:gd name="T62" fmla="*/ 525 w 600"/>
                <a:gd name="T63" fmla="*/ 400 h 575"/>
                <a:gd name="T64" fmla="*/ 600 w 600"/>
                <a:gd name="T65" fmla="*/ 275 h 575"/>
                <a:gd name="T66" fmla="*/ 525 w 600"/>
                <a:gd name="T67" fmla="*/ 150 h 575"/>
                <a:gd name="T68" fmla="*/ 450 w 600"/>
                <a:gd name="T69" fmla="*/ 150 h 575"/>
                <a:gd name="T70" fmla="*/ 375 w 600"/>
                <a:gd name="T71" fmla="*/ 475 h 575"/>
                <a:gd name="T72" fmla="*/ 400 w 600"/>
                <a:gd name="T73" fmla="*/ 500 h 575"/>
                <a:gd name="T74" fmla="*/ 375 w 600"/>
                <a:gd name="T75" fmla="*/ 525 h 575"/>
                <a:gd name="T76" fmla="*/ 350 w 600"/>
                <a:gd name="T77" fmla="*/ 500 h 575"/>
                <a:gd name="T78" fmla="*/ 375 w 600"/>
                <a:gd name="T79" fmla="*/ 475 h 5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00" h="575">
                  <a:moveTo>
                    <a:pt x="300" y="0"/>
                  </a:moveTo>
                  <a:cubicBezTo>
                    <a:pt x="175" y="0"/>
                    <a:pt x="175" y="50"/>
                    <a:pt x="175" y="50"/>
                  </a:cubicBezTo>
                  <a:cubicBezTo>
                    <a:pt x="175" y="150"/>
                    <a:pt x="175" y="150"/>
                    <a:pt x="175" y="150"/>
                  </a:cubicBezTo>
                  <a:cubicBezTo>
                    <a:pt x="325" y="150"/>
                    <a:pt x="325" y="150"/>
                    <a:pt x="325" y="150"/>
                  </a:cubicBezTo>
                  <a:cubicBezTo>
                    <a:pt x="325" y="175"/>
                    <a:pt x="325" y="175"/>
                    <a:pt x="325" y="175"/>
                  </a:cubicBezTo>
                  <a:cubicBezTo>
                    <a:pt x="75" y="175"/>
                    <a:pt x="75" y="175"/>
                    <a:pt x="75" y="175"/>
                  </a:cubicBezTo>
                  <a:cubicBezTo>
                    <a:pt x="75" y="175"/>
                    <a:pt x="0" y="163"/>
                    <a:pt x="0" y="300"/>
                  </a:cubicBezTo>
                  <a:cubicBezTo>
                    <a:pt x="0" y="436"/>
                    <a:pt x="75" y="425"/>
                    <a:pt x="75" y="425"/>
                  </a:cubicBezTo>
                  <a:cubicBezTo>
                    <a:pt x="150" y="425"/>
                    <a:pt x="150" y="425"/>
                    <a:pt x="150" y="425"/>
                  </a:cubicBezTo>
                  <a:cubicBezTo>
                    <a:pt x="150" y="384"/>
                    <a:pt x="150" y="384"/>
                    <a:pt x="150" y="384"/>
                  </a:cubicBezTo>
                  <a:cubicBezTo>
                    <a:pt x="150" y="324"/>
                    <a:pt x="199" y="275"/>
                    <a:pt x="259" y="275"/>
                  </a:cubicBezTo>
                  <a:cubicBezTo>
                    <a:pt x="341" y="275"/>
                    <a:pt x="341" y="275"/>
                    <a:pt x="341" y="275"/>
                  </a:cubicBezTo>
                  <a:cubicBezTo>
                    <a:pt x="387" y="275"/>
                    <a:pt x="425" y="262"/>
                    <a:pt x="425" y="216"/>
                  </a:cubicBezTo>
                  <a:cubicBezTo>
                    <a:pt x="425" y="50"/>
                    <a:pt x="425" y="50"/>
                    <a:pt x="425" y="50"/>
                  </a:cubicBezTo>
                  <a:cubicBezTo>
                    <a:pt x="425" y="50"/>
                    <a:pt x="425" y="0"/>
                    <a:pt x="300" y="0"/>
                  </a:cubicBezTo>
                  <a:close/>
                  <a:moveTo>
                    <a:pt x="225" y="50"/>
                  </a:moveTo>
                  <a:cubicBezTo>
                    <a:pt x="239" y="50"/>
                    <a:pt x="250" y="61"/>
                    <a:pt x="250" y="75"/>
                  </a:cubicBezTo>
                  <a:cubicBezTo>
                    <a:pt x="250" y="89"/>
                    <a:pt x="239" y="100"/>
                    <a:pt x="225" y="100"/>
                  </a:cubicBezTo>
                  <a:cubicBezTo>
                    <a:pt x="211" y="100"/>
                    <a:pt x="200" y="89"/>
                    <a:pt x="200" y="75"/>
                  </a:cubicBezTo>
                  <a:cubicBezTo>
                    <a:pt x="200" y="61"/>
                    <a:pt x="211" y="50"/>
                    <a:pt x="225" y="50"/>
                  </a:cubicBezTo>
                  <a:close/>
                  <a:moveTo>
                    <a:pt x="450" y="150"/>
                  </a:moveTo>
                  <a:cubicBezTo>
                    <a:pt x="450" y="216"/>
                    <a:pt x="450" y="216"/>
                    <a:pt x="450" y="216"/>
                  </a:cubicBezTo>
                  <a:cubicBezTo>
                    <a:pt x="450" y="276"/>
                    <a:pt x="401" y="300"/>
                    <a:pt x="341" y="300"/>
                  </a:cubicBezTo>
                  <a:cubicBezTo>
                    <a:pt x="259" y="300"/>
                    <a:pt x="259" y="300"/>
                    <a:pt x="259" y="300"/>
                  </a:cubicBezTo>
                  <a:cubicBezTo>
                    <a:pt x="213" y="300"/>
                    <a:pt x="175" y="338"/>
                    <a:pt x="175" y="384"/>
                  </a:cubicBezTo>
                  <a:cubicBezTo>
                    <a:pt x="175" y="525"/>
                    <a:pt x="175" y="525"/>
                    <a:pt x="175" y="525"/>
                  </a:cubicBezTo>
                  <a:cubicBezTo>
                    <a:pt x="175" y="525"/>
                    <a:pt x="177" y="575"/>
                    <a:pt x="300" y="575"/>
                  </a:cubicBezTo>
                  <a:cubicBezTo>
                    <a:pt x="423" y="575"/>
                    <a:pt x="425" y="525"/>
                    <a:pt x="425" y="525"/>
                  </a:cubicBezTo>
                  <a:cubicBezTo>
                    <a:pt x="425" y="425"/>
                    <a:pt x="425" y="425"/>
                    <a:pt x="425" y="425"/>
                  </a:cubicBezTo>
                  <a:cubicBezTo>
                    <a:pt x="275" y="425"/>
                    <a:pt x="275" y="425"/>
                    <a:pt x="275" y="425"/>
                  </a:cubicBezTo>
                  <a:cubicBezTo>
                    <a:pt x="275" y="400"/>
                    <a:pt x="275" y="400"/>
                    <a:pt x="275" y="400"/>
                  </a:cubicBezTo>
                  <a:cubicBezTo>
                    <a:pt x="525" y="400"/>
                    <a:pt x="525" y="400"/>
                    <a:pt x="525" y="400"/>
                  </a:cubicBezTo>
                  <a:cubicBezTo>
                    <a:pt x="525" y="400"/>
                    <a:pt x="600" y="413"/>
                    <a:pt x="600" y="275"/>
                  </a:cubicBezTo>
                  <a:cubicBezTo>
                    <a:pt x="600" y="137"/>
                    <a:pt x="525" y="150"/>
                    <a:pt x="525" y="150"/>
                  </a:cubicBezTo>
                  <a:lnTo>
                    <a:pt x="450" y="150"/>
                  </a:lnTo>
                  <a:close/>
                  <a:moveTo>
                    <a:pt x="375" y="475"/>
                  </a:moveTo>
                  <a:cubicBezTo>
                    <a:pt x="389" y="475"/>
                    <a:pt x="400" y="486"/>
                    <a:pt x="400" y="500"/>
                  </a:cubicBezTo>
                  <a:cubicBezTo>
                    <a:pt x="400" y="514"/>
                    <a:pt x="389" y="525"/>
                    <a:pt x="375" y="525"/>
                  </a:cubicBezTo>
                  <a:cubicBezTo>
                    <a:pt x="361" y="525"/>
                    <a:pt x="350" y="514"/>
                    <a:pt x="350" y="500"/>
                  </a:cubicBezTo>
                  <a:cubicBezTo>
                    <a:pt x="350" y="486"/>
                    <a:pt x="361" y="475"/>
                    <a:pt x="375" y="475"/>
                  </a:cubicBezTo>
                  <a:close/>
                </a:path>
              </a:pathLst>
            </a:custGeom>
            <a:solidFill>
              <a:srgbClr val="C0262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tx1"/>
                </a:solidFill>
              </a:endParaRPr>
            </a:p>
          </p:txBody>
        </p:sp>
      </p:grpSp>
    </p:spTree>
  </p:cSld>
  <p:clrMap bg1="lt1" tx1="dk1" bg2="lt2" tx2="dk2" accent1="accent1" accent2="accent2" accent3="accent3" accent4="accent4" accent5="accent5" accent6="accent6" hlink="hlink" folHlink="folHlink"/>
  <p:sldLayoutIdLst>
    <p:sldLayoutId id="2147483985" r:id="rId1"/>
    <p:sldLayoutId id="2147483986" r:id="rId2"/>
    <p:sldLayoutId id="2147483987" r:id="rId3"/>
    <p:sldLayoutId id="2147483988" r:id="rId4"/>
    <p:sldLayoutId id="2147483989" r:id="rId5"/>
    <p:sldLayoutId id="2147483990" r:id="rId6"/>
    <p:sldLayoutId id="2147483991" r:id="rId7"/>
    <p:sldLayoutId id="2147483992" r:id="rId8"/>
    <p:sldLayoutId id="2147483993" r:id="rId9"/>
    <p:sldLayoutId id="2147483994" r:id="rId10"/>
    <p:sldLayoutId id="21474839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9.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cxnSp>
        <p:nvCxnSpPr>
          <p:cNvPr id="7" name="直接连接符 6"/>
          <p:cNvCxnSpPr/>
          <p:nvPr userDrawn="1"/>
        </p:nvCxnSpPr>
        <p:spPr>
          <a:xfrm>
            <a:off x="0" y="702856"/>
            <a:ext cx="12192000" cy="0"/>
          </a:xfrm>
          <a:prstGeom prst="line">
            <a:avLst/>
          </a:prstGeom>
          <a:ln w="38100">
            <a:solidFill>
              <a:srgbClr val="C0262E"/>
            </a:solidFill>
            <a:tailEnd type="none"/>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userDrawn="1"/>
        </p:nvCxnSpPr>
        <p:spPr>
          <a:xfrm>
            <a:off x="0" y="774864"/>
            <a:ext cx="12192000" cy="0"/>
          </a:xfrm>
          <a:prstGeom prst="line">
            <a:avLst/>
          </a:prstGeom>
          <a:ln w="38100">
            <a:solidFill>
              <a:srgbClr val="C0262E"/>
            </a:solidFill>
            <a:tailEnd type="none"/>
          </a:ln>
        </p:spPr>
        <p:style>
          <a:lnRef idx="1">
            <a:schemeClr val="accent1"/>
          </a:lnRef>
          <a:fillRef idx="0">
            <a:schemeClr val="accent1"/>
          </a:fillRef>
          <a:effectRef idx="0">
            <a:schemeClr val="accent1"/>
          </a:effectRef>
          <a:fontRef idx="minor">
            <a:schemeClr val="tx1"/>
          </a:fontRef>
        </p:style>
      </p:cxnSp>
      <p:pic>
        <p:nvPicPr>
          <p:cNvPr id="9" name="图片 8" descr="文本&#10;&#10;描述已自动生成"/>
          <p:cNvPicPr>
            <a:picLocks noChangeAspect="1"/>
          </p:cNvPicPr>
          <p:nvPr userDrawn="1"/>
        </p:nvPicPr>
        <p:blipFill>
          <a:blip r:embed="rId13" cstate="print">
            <a:grayscl/>
            <a:extLst>
              <a:ext uri="{28A0092B-C50C-407E-A947-70E740481C1C}">
                <a14:useLocalDpi xmlns:a14="http://schemas.microsoft.com/office/drawing/2010/main" val="0"/>
              </a:ext>
            </a:extLst>
          </a:blip>
          <a:stretch>
            <a:fillRect/>
          </a:stretch>
        </p:blipFill>
        <p:spPr>
          <a:xfrm>
            <a:off x="9676872" y="-77489"/>
            <a:ext cx="2580885" cy="973017"/>
          </a:xfrm>
          <a:prstGeom prst="rect">
            <a:avLst/>
          </a:prstGeom>
        </p:spPr>
      </p:pic>
      <p:grpSp>
        <p:nvGrpSpPr>
          <p:cNvPr id="25" name="Group 4"/>
          <p:cNvGrpSpPr>
            <a:grpSpLocks noChangeAspect="1"/>
          </p:cNvGrpSpPr>
          <p:nvPr userDrawn="1"/>
        </p:nvGrpSpPr>
        <p:grpSpPr bwMode="auto">
          <a:xfrm>
            <a:off x="458101" y="125771"/>
            <a:ext cx="525306" cy="504000"/>
            <a:chOff x="3125" y="1474"/>
            <a:chExt cx="1430" cy="1372"/>
          </a:xfrm>
        </p:grpSpPr>
        <p:sp>
          <p:nvSpPr>
            <p:cNvPr id="26" name="AutoShape 3"/>
            <p:cNvSpPr>
              <a:spLocks noChangeAspect="1" noChangeArrowheads="1" noTextEdit="1"/>
            </p:cNvSpPr>
            <p:nvPr userDrawn="1"/>
          </p:nvSpPr>
          <p:spPr bwMode="auto">
            <a:xfrm>
              <a:off x="3125" y="1474"/>
              <a:ext cx="1430" cy="1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solidFill>
                  <a:schemeClr val="tx1"/>
                </a:solidFill>
              </a:endParaRPr>
            </a:p>
          </p:txBody>
        </p:sp>
        <p:sp>
          <p:nvSpPr>
            <p:cNvPr id="27" name="Freeform 5"/>
            <p:cNvSpPr>
              <a:spLocks noEditPoints="1"/>
            </p:cNvSpPr>
            <p:nvPr userDrawn="1"/>
          </p:nvSpPr>
          <p:spPr bwMode="auto">
            <a:xfrm>
              <a:off x="3127" y="1474"/>
              <a:ext cx="1430" cy="1370"/>
            </a:xfrm>
            <a:custGeom>
              <a:avLst/>
              <a:gdLst>
                <a:gd name="T0" fmla="*/ 300 w 600"/>
                <a:gd name="T1" fmla="*/ 0 h 575"/>
                <a:gd name="T2" fmla="*/ 175 w 600"/>
                <a:gd name="T3" fmla="*/ 50 h 575"/>
                <a:gd name="T4" fmla="*/ 175 w 600"/>
                <a:gd name="T5" fmla="*/ 150 h 575"/>
                <a:gd name="T6" fmla="*/ 325 w 600"/>
                <a:gd name="T7" fmla="*/ 150 h 575"/>
                <a:gd name="T8" fmla="*/ 325 w 600"/>
                <a:gd name="T9" fmla="*/ 175 h 575"/>
                <a:gd name="T10" fmla="*/ 75 w 600"/>
                <a:gd name="T11" fmla="*/ 175 h 575"/>
                <a:gd name="T12" fmla="*/ 0 w 600"/>
                <a:gd name="T13" fmla="*/ 300 h 575"/>
                <a:gd name="T14" fmla="*/ 75 w 600"/>
                <a:gd name="T15" fmla="*/ 425 h 575"/>
                <a:gd name="T16" fmla="*/ 150 w 600"/>
                <a:gd name="T17" fmla="*/ 425 h 575"/>
                <a:gd name="T18" fmla="*/ 150 w 600"/>
                <a:gd name="T19" fmla="*/ 384 h 575"/>
                <a:gd name="T20" fmla="*/ 259 w 600"/>
                <a:gd name="T21" fmla="*/ 275 h 575"/>
                <a:gd name="T22" fmla="*/ 341 w 600"/>
                <a:gd name="T23" fmla="*/ 275 h 575"/>
                <a:gd name="T24" fmla="*/ 425 w 600"/>
                <a:gd name="T25" fmla="*/ 216 h 575"/>
                <a:gd name="T26" fmla="*/ 425 w 600"/>
                <a:gd name="T27" fmla="*/ 50 h 575"/>
                <a:gd name="T28" fmla="*/ 300 w 600"/>
                <a:gd name="T29" fmla="*/ 0 h 575"/>
                <a:gd name="T30" fmla="*/ 225 w 600"/>
                <a:gd name="T31" fmla="*/ 50 h 575"/>
                <a:gd name="T32" fmla="*/ 250 w 600"/>
                <a:gd name="T33" fmla="*/ 75 h 575"/>
                <a:gd name="T34" fmla="*/ 225 w 600"/>
                <a:gd name="T35" fmla="*/ 100 h 575"/>
                <a:gd name="T36" fmla="*/ 200 w 600"/>
                <a:gd name="T37" fmla="*/ 75 h 575"/>
                <a:gd name="T38" fmla="*/ 225 w 600"/>
                <a:gd name="T39" fmla="*/ 50 h 575"/>
                <a:gd name="T40" fmla="*/ 450 w 600"/>
                <a:gd name="T41" fmla="*/ 150 h 575"/>
                <a:gd name="T42" fmla="*/ 450 w 600"/>
                <a:gd name="T43" fmla="*/ 216 h 575"/>
                <a:gd name="T44" fmla="*/ 341 w 600"/>
                <a:gd name="T45" fmla="*/ 300 h 575"/>
                <a:gd name="T46" fmla="*/ 259 w 600"/>
                <a:gd name="T47" fmla="*/ 300 h 575"/>
                <a:gd name="T48" fmla="*/ 175 w 600"/>
                <a:gd name="T49" fmla="*/ 384 h 575"/>
                <a:gd name="T50" fmla="*/ 175 w 600"/>
                <a:gd name="T51" fmla="*/ 525 h 575"/>
                <a:gd name="T52" fmla="*/ 300 w 600"/>
                <a:gd name="T53" fmla="*/ 575 h 575"/>
                <a:gd name="T54" fmla="*/ 425 w 600"/>
                <a:gd name="T55" fmla="*/ 525 h 575"/>
                <a:gd name="T56" fmla="*/ 425 w 600"/>
                <a:gd name="T57" fmla="*/ 425 h 575"/>
                <a:gd name="T58" fmla="*/ 275 w 600"/>
                <a:gd name="T59" fmla="*/ 425 h 575"/>
                <a:gd name="T60" fmla="*/ 275 w 600"/>
                <a:gd name="T61" fmla="*/ 400 h 575"/>
                <a:gd name="T62" fmla="*/ 525 w 600"/>
                <a:gd name="T63" fmla="*/ 400 h 575"/>
                <a:gd name="T64" fmla="*/ 600 w 600"/>
                <a:gd name="T65" fmla="*/ 275 h 575"/>
                <a:gd name="T66" fmla="*/ 525 w 600"/>
                <a:gd name="T67" fmla="*/ 150 h 575"/>
                <a:gd name="T68" fmla="*/ 450 w 600"/>
                <a:gd name="T69" fmla="*/ 150 h 575"/>
                <a:gd name="T70" fmla="*/ 375 w 600"/>
                <a:gd name="T71" fmla="*/ 475 h 575"/>
                <a:gd name="T72" fmla="*/ 400 w 600"/>
                <a:gd name="T73" fmla="*/ 500 h 575"/>
                <a:gd name="T74" fmla="*/ 375 w 600"/>
                <a:gd name="T75" fmla="*/ 525 h 575"/>
                <a:gd name="T76" fmla="*/ 350 w 600"/>
                <a:gd name="T77" fmla="*/ 500 h 575"/>
                <a:gd name="T78" fmla="*/ 375 w 600"/>
                <a:gd name="T79" fmla="*/ 475 h 5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00" h="575">
                  <a:moveTo>
                    <a:pt x="300" y="0"/>
                  </a:moveTo>
                  <a:cubicBezTo>
                    <a:pt x="175" y="0"/>
                    <a:pt x="175" y="50"/>
                    <a:pt x="175" y="50"/>
                  </a:cubicBezTo>
                  <a:cubicBezTo>
                    <a:pt x="175" y="150"/>
                    <a:pt x="175" y="150"/>
                    <a:pt x="175" y="150"/>
                  </a:cubicBezTo>
                  <a:cubicBezTo>
                    <a:pt x="325" y="150"/>
                    <a:pt x="325" y="150"/>
                    <a:pt x="325" y="150"/>
                  </a:cubicBezTo>
                  <a:cubicBezTo>
                    <a:pt x="325" y="175"/>
                    <a:pt x="325" y="175"/>
                    <a:pt x="325" y="175"/>
                  </a:cubicBezTo>
                  <a:cubicBezTo>
                    <a:pt x="75" y="175"/>
                    <a:pt x="75" y="175"/>
                    <a:pt x="75" y="175"/>
                  </a:cubicBezTo>
                  <a:cubicBezTo>
                    <a:pt x="75" y="175"/>
                    <a:pt x="0" y="163"/>
                    <a:pt x="0" y="300"/>
                  </a:cubicBezTo>
                  <a:cubicBezTo>
                    <a:pt x="0" y="436"/>
                    <a:pt x="75" y="425"/>
                    <a:pt x="75" y="425"/>
                  </a:cubicBezTo>
                  <a:cubicBezTo>
                    <a:pt x="150" y="425"/>
                    <a:pt x="150" y="425"/>
                    <a:pt x="150" y="425"/>
                  </a:cubicBezTo>
                  <a:cubicBezTo>
                    <a:pt x="150" y="384"/>
                    <a:pt x="150" y="384"/>
                    <a:pt x="150" y="384"/>
                  </a:cubicBezTo>
                  <a:cubicBezTo>
                    <a:pt x="150" y="324"/>
                    <a:pt x="199" y="275"/>
                    <a:pt x="259" y="275"/>
                  </a:cubicBezTo>
                  <a:cubicBezTo>
                    <a:pt x="341" y="275"/>
                    <a:pt x="341" y="275"/>
                    <a:pt x="341" y="275"/>
                  </a:cubicBezTo>
                  <a:cubicBezTo>
                    <a:pt x="387" y="275"/>
                    <a:pt x="425" y="262"/>
                    <a:pt x="425" y="216"/>
                  </a:cubicBezTo>
                  <a:cubicBezTo>
                    <a:pt x="425" y="50"/>
                    <a:pt x="425" y="50"/>
                    <a:pt x="425" y="50"/>
                  </a:cubicBezTo>
                  <a:cubicBezTo>
                    <a:pt x="425" y="50"/>
                    <a:pt x="425" y="0"/>
                    <a:pt x="300" y="0"/>
                  </a:cubicBezTo>
                  <a:close/>
                  <a:moveTo>
                    <a:pt x="225" y="50"/>
                  </a:moveTo>
                  <a:cubicBezTo>
                    <a:pt x="239" y="50"/>
                    <a:pt x="250" y="61"/>
                    <a:pt x="250" y="75"/>
                  </a:cubicBezTo>
                  <a:cubicBezTo>
                    <a:pt x="250" y="89"/>
                    <a:pt x="239" y="100"/>
                    <a:pt x="225" y="100"/>
                  </a:cubicBezTo>
                  <a:cubicBezTo>
                    <a:pt x="211" y="100"/>
                    <a:pt x="200" y="89"/>
                    <a:pt x="200" y="75"/>
                  </a:cubicBezTo>
                  <a:cubicBezTo>
                    <a:pt x="200" y="61"/>
                    <a:pt x="211" y="50"/>
                    <a:pt x="225" y="50"/>
                  </a:cubicBezTo>
                  <a:close/>
                  <a:moveTo>
                    <a:pt x="450" y="150"/>
                  </a:moveTo>
                  <a:cubicBezTo>
                    <a:pt x="450" y="216"/>
                    <a:pt x="450" y="216"/>
                    <a:pt x="450" y="216"/>
                  </a:cubicBezTo>
                  <a:cubicBezTo>
                    <a:pt x="450" y="276"/>
                    <a:pt x="401" y="300"/>
                    <a:pt x="341" y="300"/>
                  </a:cubicBezTo>
                  <a:cubicBezTo>
                    <a:pt x="259" y="300"/>
                    <a:pt x="259" y="300"/>
                    <a:pt x="259" y="300"/>
                  </a:cubicBezTo>
                  <a:cubicBezTo>
                    <a:pt x="213" y="300"/>
                    <a:pt x="175" y="338"/>
                    <a:pt x="175" y="384"/>
                  </a:cubicBezTo>
                  <a:cubicBezTo>
                    <a:pt x="175" y="525"/>
                    <a:pt x="175" y="525"/>
                    <a:pt x="175" y="525"/>
                  </a:cubicBezTo>
                  <a:cubicBezTo>
                    <a:pt x="175" y="525"/>
                    <a:pt x="177" y="575"/>
                    <a:pt x="300" y="575"/>
                  </a:cubicBezTo>
                  <a:cubicBezTo>
                    <a:pt x="423" y="575"/>
                    <a:pt x="425" y="525"/>
                    <a:pt x="425" y="525"/>
                  </a:cubicBezTo>
                  <a:cubicBezTo>
                    <a:pt x="425" y="425"/>
                    <a:pt x="425" y="425"/>
                    <a:pt x="425" y="425"/>
                  </a:cubicBezTo>
                  <a:cubicBezTo>
                    <a:pt x="275" y="425"/>
                    <a:pt x="275" y="425"/>
                    <a:pt x="275" y="425"/>
                  </a:cubicBezTo>
                  <a:cubicBezTo>
                    <a:pt x="275" y="400"/>
                    <a:pt x="275" y="400"/>
                    <a:pt x="275" y="400"/>
                  </a:cubicBezTo>
                  <a:cubicBezTo>
                    <a:pt x="525" y="400"/>
                    <a:pt x="525" y="400"/>
                    <a:pt x="525" y="400"/>
                  </a:cubicBezTo>
                  <a:cubicBezTo>
                    <a:pt x="525" y="400"/>
                    <a:pt x="600" y="413"/>
                    <a:pt x="600" y="275"/>
                  </a:cubicBezTo>
                  <a:cubicBezTo>
                    <a:pt x="600" y="137"/>
                    <a:pt x="525" y="150"/>
                    <a:pt x="525" y="150"/>
                  </a:cubicBezTo>
                  <a:lnTo>
                    <a:pt x="450" y="150"/>
                  </a:lnTo>
                  <a:close/>
                  <a:moveTo>
                    <a:pt x="375" y="475"/>
                  </a:moveTo>
                  <a:cubicBezTo>
                    <a:pt x="389" y="475"/>
                    <a:pt x="400" y="486"/>
                    <a:pt x="400" y="500"/>
                  </a:cubicBezTo>
                  <a:cubicBezTo>
                    <a:pt x="400" y="514"/>
                    <a:pt x="389" y="525"/>
                    <a:pt x="375" y="525"/>
                  </a:cubicBezTo>
                  <a:cubicBezTo>
                    <a:pt x="361" y="525"/>
                    <a:pt x="350" y="514"/>
                    <a:pt x="350" y="500"/>
                  </a:cubicBezTo>
                  <a:cubicBezTo>
                    <a:pt x="350" y="486"/>
                    <a:pt x="361" y="475"/>
                    <a:pt x="375" y="475"/>
                  </a:cubicBezTo>
                  <a:close/>
                </a:path>
              </a:pathLst>
            </a:custGeom>
            <a:solidFill>
              <a:srgbClr val="C0262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tx1"/>
                </a:solidFill>
              </a:endParaRPr>
            </a:p>
          </p:txBody>
        </p:sp>
      </p:grpSp>
    </p:spTree>
  </p:cSld>
  <p:clrMap bg1="lt1" tx1="dk1" bg2="lt2" tx2="dk2" accent1="accent1" accent2="accent2" accent3="accent3" accent4="accent4" accent5="accent5" accent6="accent6" hlink="hlink" folHlink="folHlink"/>
  <p:sldLayoutIdLst>
    <p:sldLayoutId id="2147483997" r:id="rId1"/>
    <p:sldLayoutId id="2147483998" r:id="rId2"/>
    <p:sldLayoutId id="2147483999" r:id="rId3"/>
    <p:sldLayoutId id="2147484000" r:id="rId4"/>
    <p:sldLayoutId id="2147484001" r:id="rId5"/>
    <p:sldLayoutId id="2147484002" r:id="rId6"/>
    <p:sldLayoutId id="2147484003" r:id="rId7"/>
    <p:sldLayoutId id="2147484004" r:id="rId8"/>
    <p:sldLayoutId id="2147484005" r:id="rId9"/>
    <p:sldLayoutId id="2147484006" r:id="rId10"/>
    <p:sldLayoutId id="214748400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cxnSp>
        <p:nvCxnSpPr>
          <p:cNvPr id="7" name="直接连接符 6"/>
          <p:cNvCxnSpPr/>
          <p:nvPr userDrawn="1"/>
        </p:nvCxnSpPr>
        <p:spPr>
          <a:xfrm>
            <a:off x="0" y="702856"/>
            <a:ext cx="12192000" cy="0"/>
          </a:xfrm>
          <a:prstGeom prst="line">
            <a:avLst/>
          </a:prstGeom>
          <a:ln w="38100">
            <a:solidFill>
              <a:srgbClr val="C0262E"/>
            </a:solidFill>
            <a:tailEnd type="none"/>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userDrawn="1"/>
        </p:nvCxnSpPr>
        <p:spPr>
          <a:xfrm>
            <a:off x="0" y="774864"/>
            <a:ext cx="12192000" cy="0"/>
          </a:xfrm>
          <a:prstGeom prst="line">
            <a:avLst/>
          </a:prstGeom>
          <a:ln w="38100">
            <a:solidFill>
              <a:srgbClr val="C0262E"/>
            </a:solidFill>
            <a:tailEnd type="none"/>
          </a:ln>
        </p:spPr>
        <p:style>
          <a:lnRef idx="1">
            <a:schemeClr val="accent1"/>
          </a:lnRef>
          <a:fillRef idx="0">
            <a:schemeClr val="accent1"/>
          </a:fillRef>
          <a:effectRef idx="0">
            <a:schemeClr val="accent1"/>
          </a:effectRef>
          <a:fontRef idx="minor">
            <a:schemeClr val="tx1"/>
          </a:fontRef>
        </p:style>
      </p:cxnSp>
      <p:pic>
        <p:nvPicPr>
          <p:cNvPr id="9" name="图片 8" descr="文本&#10;&#10;描述已自动生成"/>
          <p:cNvPicPr>
            <a:picLocks noChangeAspect="1"/>
          </p:cNvPicPr>
          <p:nvPr userDrawn="1"/>
        </p:nvPicPr>
        <p:blipFill>
          <a:blip r:embed="rId13" cstate="print">
            <a:grayscl/>
            <a:extLst>
              <a:ext uri="{28A0092B-C50C-407E-A947-70E740481C1C}">
                <a14:useLocalDpi xmlns:a14="http://schemas.microsoft.com/office/drawing/2010/main" val="0"/>
              </a:ext>
            </a:extLst>
          </a:blip>
          <a:stretch>
            <a:fillRect/>
          </a:stretch>
        </p:blipFill>
        <p:spPr>
          <a:xfrm>
            <a:off x="9676872" y="-77489"/>
            <a:ext cx="2580885" cy="973017"/>
          </a:xfrm>
          <a:prstGeom prst="rect">
            <a:avLst/>
          </a:prstGeom>
        </p:spPr>
      </p:pic>
      <p:grpSp>
        <p:nvGrpSpPr>
          <p:cNvPr id="25" name="Group 4"/>
          <p:cNvGrpSpPr>
            <a:grpSpLocks noChangeAspect="1"/>
          </p:cNvGrpSpPr>
          <p:nvPr userDrawn="1"/>
        </p:nvGrpSpPr>
        <p:grpSpPr bwMode="auto">
          <a:xfrm>
            <a:off x="458101" y="125771"/>
            <a:ext cx="525306" cy="504000"/>
            <a:chOff x="3125" y="1474"/>
            <a:chExt cx="1430" cy="1372"/>
          </a:xfrm>
        </p:grpSpPr>
        <p:sp>
          <p:nvSpPr>
            <p:cNvPr id="26" name="AutoShape 3"/>
            <p:cNvSpPr>
              <a:spLocks noChangeAspect="1" noChangeArrowheads="1" noTextEdit="1"/>
            </p:cNvSpPr>
            <p:nvPr userDrawn="1"/>
          </p:nvSpPr>
          <p:spPr bwMode="auto">
            <a:xfrm>
              <a:off x="3125" y="1474"/>
              <a:ext cx="1430" cy="1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solidFill>
                  <a:schemeClr val="tx1"/>
                </a:solidFill>
              </a:endParaRPr>
            </a:p>
          </p:txBody>
        </p:sp>
        <p:sp>
          <p:nvSpPr>
            <p:cNvPr id="27" name="Freeform 5"/>
            <p:cNvSpPr>
              <a:spLocks noEditPoints="1"/>
            </p:cNvSpPr>
            <p:nvPr userDrawn="1"/>
          </p:nvSpPr>
          <p:spPr bwMode="auto">
            <a:xfrm>
              <a:off x="3127" y="1474"/>
              <a:ext cx="1430" cy="1370"/>
            </a:xfrm>
            <a:custGeom>
              <a:avLst/>
              <a:gdLst>
                <a:gd name="T0" fmla="*/ 300 w 600"/>
                <a:gd name="T1" fmla="*/ 0 h 575"/>
                <a:gd name="T2" fmla="*/ 175 w 600"/>
                <a:gd name="T3" fmla="*/ 50 h 575"/>
                <a:gd name="T4" fmla="*/ 175 w 600"/>
                <a:gd name="T5" fmla="*/ 150 h 575"/>
                <a:gd name="T6" fmla="*/ 325 w 600"/>
                <a:gd name="T7" fmla="*/ 150 h 575"/>
                <a:gd name="T8" fmla="*/ 325 w 600"/>
                <a:gd name="T9" fmla="*/ 175 h 575"/>
                <a:gd name="T10" fmla="*/ 75 w 600"/>
                <a:gd name="T11" fmla="*/ 175 h 575"/>
                <a:gd name="T12" fmla="*/ 0 w 600"/>
                <a:gd name="T13" fmla="*/ 300 h 575"/>
                <a:gd name="T14" fmla="*/ 75 w 600"/>
                <a:gd name="T15" fmla="*/ 425 h 575"/>
                <a:gd name="T16" fmla="*/ 150 w 600"/>
                <a:gd name="T17" fmla="*/ 425 h 575"/>
                <a:gd name="T18" fmla="*/ 150 w 600"/>
                <a:gd name="T19" fmla="*/ 384 h 575"/>
                <a:gd name="T20" fmla="*/ 259 w 600"/>
                <a:gd name="T21" fmla="*/ 275 h 575"/>
                <a:gd name="T22" fmla="*/ 341 w 600"/>
                <a:gd name="T23" fmla="*/ 275 h 575"/>
                <a:gd name="T24" fmla="*/ 425 w 600"/>
                <a:gd name="T25" fmla="*/ 216 h 575"/>
                <a:gd name="T26" fmla="*/ 425 w 600"/>
                <a:gd name="T27" fmla="*/ 50 h 575"/>
                <a:gd name="T28" fmla="*/ 300 w 600"/>
                <a:gd name="T29" fmla="*/ 0 h 575"/>
                <a:gd name="T30" fmla="*/ 225 w 600"/>
                <a:gd name="T31" fmla="*/ 50 h 575"/>
                <a:gd name="T32" fmla="*/ 250 w 600"/>
                <a:gd name="T33" fmla="*/ 75 h 575"/>
                <a:gd name="T34" fmla="*/ 225 w 600"/>
                <a:gd name="T35" fmla="*/ 100 h 575"/>
                <a:gd name="T36" fmla="*/ 200 w 600"/>
                <a:gd name="T37" fmla="*/ 75 h 575"/>
                <a:gd name="T38" fmla="*/ 225 w 600"/>
                <a:gd name="T39" fmla="*/ 50 h 575"/>
                <a:gd name="T40" fmla="*/ 450 w 600"/>
                <a:gd name="T41" fmla="*/ 150 h 575"/>
                <a:gd name="T42" fmla="*/ 450 w 600"/>
                <a:gd name="T43" fmla="*/ 216 h 575"/>
                <a:gd name="T44" fmla="*/ 341 w 600"/>
                <a:gd name="T45" fmla="*/ 300 h 575"/>
                <a:gd name="T46" fmla="*/ 259 w 600"/>
                <a:gd name="T47" fmla="*/ 300 h 575"/>
                <a:gd name="T48" fmla="*/ 175 w 600"/>
                <a:gd name="T49" fmla="*/ 384 h 575"/>
                <a:gd name="T50" fmla="*/ 175 w 600"/>
                <a:gd name="T51" fmla="*/ 525 h 575"/>
                <a:gd name="T52" fmla="*/ 300 w 600"/>
                <a:gd name="T53" fmla="*/ 575 h 575"/>
                <a:gd name="T54" fmla="*/ 425 w 600"/>
                <a:gd name="T55" fmla="*/ 525 h 575"/>
                <a:gd name="T56" fmla="*/ 425 w 600"/>
                <a:gd name="T57" fmla="*/ 425 h 575"/>
                <a:gd name="T58" fmla="*/ 275 w 600"/>
                <a:gd name="T59" fmla="*/ 425 h 575"/>
                <a:gd name="T60" fmla="*/ 275 w 600"/>
                <a:gd name="T61" fmla="*/ 400 h 575"/>
                <a:gd name="T62" fmla="*/ 525 w 600"/>
                <a:gd name="T63" fmla="*/ 400 h 575"/>
                <a:gd name="T64" fmla="*/ 600 w 600"/>
                <a:gd name="T65" fmla="*/ 275 h 575"/>
                <a:gd name="T66" fmla="*/ 525 w 600"/>
                <a:gd name="T67" fmla="*/ 150 h 575"/>
                <a:gd name="T68" fmla="*/ 450 w 600"/>
                <a:gd name="T69" fmla="*/ 150 h 575"/>
                <a:gd name="T70" fmla="*/ 375 w 600"/>
                <a:gd name="T71" fmla="*/ 475 h 575"/>
                <a:gd name="T72" fmla="*/ 400 w 600"/>
                <a:gd name="T73" fmla="*/ 500 h 575"/>
                <a:gd name="T74" fmla="*/ 375 w 600"/>
                <a:gd name="T75" fmla="*/ 525 h 575"/>
                <a:gd name="T76" fmla="*/ 350 w 600"/>
                <a:gd name="T77" fmla="*/ 500 h 575"/>
                <a:gd name="T78" fmla="*/ 375 w 600"/>
                <a:gd name="T79" fmla="*/ 475 h 5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00" h="575">
                  <a:moveTo>
                    <a:pt x="300" y="0"/>
                  </a:moveTo>
                  <a:cubicBezTo>
                    <a:pt x="175" y="0"/>
                    <a:pt x="175" y="50"/>
                    <a:pt x="175" y="50"/>
                  </a:cubicBezTo>
                  <a:cubicBezTo>
                    <a:pt x="175" y="150"/>
                    <a:pt x="175" y="150"/>
                    <a:pt x="175" y="150"/>
                  </a:cubicBezTo>
                  <a:cubicBezTo>
                    <a:pt x="325" y="150"/>
                    <a:pt x="325" y="150"/>
                    <a:pt x="325" y="150"/>
                  </a:cubicBezTo>
                  <a:cubicBezTo>
                    <a:pt x="325" y="175"/>
                    <a:pt x="325" y="175"/>
                    <a:pt x="325" y="175"/>
                  </a:cubicBezTo>
                  <a:cubicBezTo>
                    <a:pt x="75" y="175"/>
                    <a:pt x="75" y="175"/>
                    <a:pt x="75" y="175"/>
                  </a:cubicBezTo>
                  <a:cubicBezTo>
                    <a:pt x="75" y="175"/>
                    <a:pt x="0" y="163"/>
                    <a:pt x="0" y="300"/>
                  </a:cubicBezTo>
                  <a:cubicBezTo>
                    <a:pt x="0" y="436"/>
                    <a:pt x="75" y="425"/>
                    <a:pt x="75" y="425"/>
                  </a:cubicBezTo>
                  <a:cubicBezTo>
                    <a:pt x="150" y="425"/>
                    <a:pt x="150" y="425"/>
                    <a:pt x="150" y="425"/>
                  </a:cubicBezTo>
                  <a:cubicBezTo>
                    <a:pt x="150" y="384"/>
                    <a:pt x="150" y="384"/>
                    <a:pt x="150" y="384"/>
                  </a:cubicBezTo>
                  <a:cubicBezTo>
                    <a:pt x="150" y="324"/>
                    <a:pt x="199" y="275"/>
                    <a:pt x="259" y="275"/>
                  </a:cubicBezTo>
                  <a:cubicBezTo>
                    <a:pt x="341" y="275"/>
                    <a:pt x="341" y="275"/>
                    <a:pt x="341" y="275"/>
                  </a:cubicBezTo>
                  <a:cubicBezTo>
                    <a:pt x="387" y="275"/>
                    <a:pt x="425" y="262"/>
                    <a:pt x="425" y="216"/>
                  </a:cubicBezTo>
                  <a:cubicBezTo>
                    <a:pt x="425" y="50"/>
                    <a:pt x="425" y="50"/>
                    <a:pt x="425" y="50"/>
                  </a:cubicBezTo>
                  <a:cubicBezTo>
                    <a:pt x="425" y="50"/>
                    <a:pt x="425" y="0"/>
                    <a:pt x="300" y="0"/>
                  </a:cubicBezTo>
                  <a:close/>
                  <a:moveTo>
                    <a:pt x="225" y="50"/>
                  </a:moveTo>
                  <a:cubicBezTo>
                    <a:pt x="239" y="50"/>
                    <a:pt x="250" y="61"/>
                    <a:pt x="250" y="75"/>
                  </a:cubicBezTo>
                  <a:cubicBezTo>
                    <a:pt x="250" y="89"/>
                    <a:pt x="239" y="100"/>
                    <a:pt x="225" y="100"/>
                  </a:cubicBezTo>
                  <a:cubicBezTo>
                    <a:pt x="211" y="100"/>
                    <a:pt x="200" y="89"/>
                    <a:pt x="200" y="75"/>
                  </a:cubicBezTo>
                  <a:cubicBezTo>
                    <a:pt x="200" y="61"/>
                    <a:pt x="211" y="50"/>
                    <a:pt x="225" y="50"/>
                  </a:cubicBezTo>
                  <a:close/>
                  <a:moveTo>
                    <a:pt x="450" y="150"/>
                  </a:moveTo>
                  <a:cubicBezTo>
                    <a:pt x="450" y="216"/>
                    <a:pt x="450" y="216"/>
                    <a:pt x="450" y="216"/>
                  </a:cubicBezTo>
                  <a:cubicBezTo>
                    <a:pt x="450" y="276"/>
                    <a:pt x="401" y="300"/>
                    <a:pt x="341" y="300"/>
                  </a:cubicBezTo>
                  <a:cubicBezTo>
                    <a:pt x="259" y="300"/>
                    <a:pt x="259" y="300"/>
                    <a:pt x="259" y="300"/>
                  </a:cubicBezTo>
                  <a:cubicBezTo>
                    <a:pt x="213" y="300"/>
                    <a:pt x="175" y="338"/>
                    <a:pt x="175" y="384"/>
                  </a:cubicBezTo>
                  <a:cubicBezTo>
                    <a:pt x="175" y="525"/>
                    <a:pt x="175" y="525"/>
                    <a:pt x="175" y="525"/>
                  </a:cubicBezTo>
                  <a:cubicBezTo>
                    <a:pt x="175" y="525"/>
                    <a:pt x="177" y="575"/>
                    <a:pt x="300" y="575"/>
                  </a:cubicBezTo>
                  <a:cubicBezTo>
                    <a:pt x="423" y="575"/>
                    <a:pt x="425" y="525"/>
                    <a:pt x="425" y="525"/>
                  </a:cubicBezTo>
                  <a:cubicBezTo>
                    <a:pt x="425" y="425"/>
                    <a:pt x="425" y="425"/>
                    <a:pt x="425" y="425"/>
                  </a:cubicBezTo>
                  <a:cubicBezTo>
                    <a:pt x="275" y="425"/>
                    <a:pt x="275" y="425"/>
                    <a:pt x="275" y="425"/>
                  </a:cubicBezTo>
                  <a:cubicBezTo>
                    <a:pt x="275" y="400"/>
                    <a:pt x="275" y="400"/>
                    <a:pt x="275" y="400"/>
                  </a:cubicBezTo>
                  <a:cubicBezTo>
                    <a:pt x="525" y="400"/>
                    <a:pt x="525" y="400"/>
                    <a:pt x="525" y="400"/>
                  </a:cubicBezTo>
                  <a:cubicBezTo>
                    <a:pt x="525" y="400"/>
                    <a:pt x="600" y="413"/>
                    <a:pt x="600" y="275"/>
                  </a:cubicBezTo>
                  <a:cubicBezTo>
                    <a:pt x="600" y="137"/>
                    <a:pt x="525" y="150"/>
                    <a:pt x="525" y="150"/>
                  </a:cubicBezTo>
                  <a:lnTo>
                    <a:pt x="450" y="150"/>
                  </a:lnTo>
                  <a:close/>
                  <a:moveTo>
                    <a:pt x="375" y="475"/>
                  </a:moveTo>
                  <a:cubicBezTo>
                    <a:pt x="389" y="475"/>
                    <a:pt x="400" y="486"/>
                    <a:pt x="400" y="500"/>
                  </a:cubicBezTo>
                  <a:cubicBezTo>
                    <a:pt x="400" y="514"/>
                    <a:pt x="389" y="525"/>
                    <a:pt x="375" y="525"/>
                  </a:cubicBezTo>
                  <a:cubicBezTo>
                    <a:pt x="361" y="525"/>
                    <a:pt x="350" y="514"/>
                    <a:pt x="350" y="500"/>
                  </a:cubicBezTo>
                  <a:cubicBezTo>
                    <a:pt x="350" y="486"/>
                    <a:pt x="361" y="475"/>
                    <a:pt x="375" y="475"/>
                  </a:cubicBezTo>
                  <a:close/>
                </a:path>
              </a:pathLst>
            </a:custGeom>
            <a:solidFill>
              <a:srgbClr val="C0262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tx1"/>
                </a:solidFill>
              </a:endParaRPr>
            </a:p>
          </p:txBody>
        </p:sp>
      </p:gr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0.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cxnSp>
        <p:nvCxnSpPr>
          <p:cNvPr id="7" name="直接连接符 6"/>
          <p:cNvCxnSpPr/>
          <p:nvPr userDrawn="1"/>
        </p:nvCxnSpPr>
        <p:spPr>
          <a:xfrm>
            <a:off x="0" y="702856"/>
            <a:ext cx="12192000" cy="0"/>
          </a:xfrm>
          <a:prstGeom prst="line">
            <a:avLst/>
          </a:prstGeom>
          <a:ln w="38100">
            <a:solidFill>
              <a:srgbClr val="C0262E"/>
            </a:solidFill>
            <a:tailEnd type="none"/>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userDrawn="1"/>
        </p:nvCxnSpPr>
        <p:spPr>
          <a:xfrm>
            <a:off x="0" y="774864"/>
            <a:ext cx="12192000" cy="0"/>
          </a:xfrm>
          <a:prstGeom prst="line">
            <a:avLst/>
          </a:prstGeom>
          <a:ln w="38100">
            <a:solidFill>
              <a:srgbClr val="C0262E"/>
            </a:solidFill>
            <a:tailEnd type="none"/>
          </a:ln>
        </p:spPr>
        <p:style>
          <a:lnRef idx="1">
            <a:schemeClr val="accent1"/>
          </a:lnRef>
          <a:fillRef idx="0">
            <a:schemeClr val="accent1"/>
          </a:fillRef>
          <a:effectRef idx="0">
            <a:schemeClr val="accent1"/>
          </a:effectRef>
          <a:fontRef idx="minor">
            <a:schemeClr val="tx1"/>
          </a:fontRef>
        </p:style>
      </p:cxnSp>
      <p:pic>
        <p:nvPicPr>
          <p:cNvPr id="9" name="图片 8" descr="文本&#10;&#10;描述已自动生成"/>
          <p:cNvPicPr>
            <a:picLocks noChangeAspect="1"/>
          </p:cNvPicPr>
          <p:nvPr userDrawn="1"/>
        </p:nvPicPr>
        <p:blipFill>
          <a:blip r:embed="rId13" cstate="print">
            <a:grayscl/>
            <a:extLst>
              <a:ext uri="{28A0092B-C50C-407E-A947-70E740481C1C}">
                <a14:useLocalDpi xmlns:a14="http://schemas.microsoft.com/office/drawing/2010/main" val="0"/>
              </a:ext>
            </a:extLst>
          </a:blip>
          <a:stretch>
            <a:fillRect/>
          </a:stretch>
        </p:blipFill>
        <p:spPr>
          <a:xfrm>
            <a:off x="9676872" y="-77489"/>
            <a:ext cx="2580885" cy="973017"/>
          </a:xfrm>
          <a:prstGeom prst="rect">
            <a:avLst/>
          </a:prstGeom>
        </p:spPr>
      </p:pic>
      <p:grpSp>
        <p:nvGrpSpPr>
          <p:cNvPr id="25" name="Group 4"/>
          <p:cNvGrpSpPr>
            <a:grpSpLocks noChangeAspect="1"/>
          </p:cNvGrpSpPr>
          <p:nvPr userDrawn="1"/>
        </p:nvGrpSpPr>
        <p:grpSpPr bwMode="auto">
          <a:xfrm>
            <a:off x="458101" y="125771"/>
            <a:ext cx="525306" cy="504000"/>
            <a:chOff x="3125" y="1474"/>
            <a:chExt cx="1430" cy="1372"/>
          </a:xfrm>
        </p:grpSpPr>
        <p:sp>
          <p:nvSpPr>
            <p:cNvPr id="26" name="AutoShape 3"/>
            <p:cNvSpPr>
              <a:spLocks noChangeAspect="1" noChangeArrowheads="1" noTextEdit="1"/>
            </p:cNvSpPr>
            <p:nvPr userDrawn="1"/>
          </p:nvSpPr>
          <p:spPr bwMode="auto">
            <a:xfrm>
              <a:off x="3125" y="1474"/>
              <a:ext cx="1430" cy="1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solidFill>
                  <a:schemeClr val="tx1"/>
                </a:solidFill>
              </a:endParaRPr>
            </a:p>
          </p:txBody>
        </p:sp>
        <p:sp>
          <p:nvSpPr>
            <p:cNvPr id="27" name="Freeform 5"/>
            <p:cNvSpPr>
              <a:spLocks noEditPoints="1"/>
            </p:cNvSpPr>
            <p:nvPr userDrawn="1"/>
          </p:nvSpPr>
          <p:spPr bwMode="auto">
            <a:xfrm>
              <a:off x="3127" y="1474"/>
              <a:ext cx="1430" cy="1370"/>
            </a:xfrm>
            <a:custGeom>
              <a:avLst/>
              <a:gdLst>
                <a:gd name="T0" fmla="*/ 300 w 600"/>
                <a:gd name="T1" fmla="*/ 0 h 575"/>
                <a:gd name="T2" fmla="*/ 175 w 600"/>
                <a:gd name="T3" fmla="*/ 50 h 575"/>
                <a:gd name="T4" fmla="*/ 175 w 600"/>
                <a:gd name="T5" fmla="*/ 150 h 575"/>
                <a:gd name="T6" fmla="*/ 325 w 600"/>
                <a:gd name="T7" fmla="*/ 150 h 575"/>
                <a:gd name="T8" fmla="*/ 325 w 600"/>
                <a:gd name="T9" fmla="*/ 175 h 575"/>
                <a:gd name="T10" fmla="*/ 75 w 600"/>
                <a:gd name="T11" fmla="*/ 175 h 575"/>
                <a:gd name="T12" fmla="*/ 0 w 600"/>
                <a:gd name="T13" fmla="*/ 300 h 575"/>
                <a:gd name="T14" fmla="*/ 75 w 600"/>
                <a:gd name="T15" fmla="*/ 425 h 575"/>
                <a:gd name="T16" fmla="*/ 150 w 600"/>
                <a:gd name="T17" fmla="*/ 425 h 575"/>
                <a:gd name="T18" fmla="*/ 150 w 600"/>
                <a:gd name="T19" fmla="*/ 384 h 575"/>
                <a:gd name="T20" fmla="*/ 259 w 600"/>
                <a:gd name="T21" fmla="*/ 275 h 575"/>
                <a:gd name="T22" fmla="*/ 341 w 600"/>
                <a:gd name="T23" fmla="*/ 275 h 575"/>
                <a:gd name="T24" fmla="*/ 425 w 600"/>
                <a:gd name="T25" fmla="*/ 216 h 575"/>
                <a:gd name="T26" fmla="*/ 425 w 600"/>
                <a:gd name="T27" fmla="*/ 50 h 575"/>
                <a:gd name="T28" fmla="*/ 300 w 600"/>
                <a:gd name="T29" fmla="*/ 0 h 575"/>
                <a:gd name="T30" fmla="*/ 225 w 600"/>
                <a:gd name="T31" fmla="*/ 50 h 575"/>
                <a:gd name="T32" fmla="*/ 250 w 600"/>
                <a:gd name="T33" fmla="*/ 75 h 575"/>
                <a:gd name="T34" fmla="*/ 225 w 600"/>
                <a:gd name="T35" fmla="*/ 100 h 575"/>
                <a:gd name="T36" fmla="*/ 200 w 600"/>
                <a:gd name="T37" fmla="*/ 75 h 575"/>
                <a:gd name="T38" fmla="*/ 225 w 600"/>
                <a:gd name="T39" fmla="*/ 50 h 575"/>
                <a:gd name="T40" fmla="*/ 450 w 600"/>
                <a:gd name="T41" fmla="*/ 150 h 575"/>
                <a:gd name="T42" fmla="*/ 450 w 600"/>
                <a:gd name="T43" fmla="*/ 216 h 575"/>
                <a:gd name="T44" fmla="*/ 341 w 600"/>
                <a:gd name="T45" fmla="*/ 300 h 575"/>
                <a:gd name="T46" fmla="*/ 259 w 600"/>
                <a:gd name="T47" fmla="*/ 300 h 575"/>
                <a:gd name="T48" fmla="*/ 175 w 600"/>
                <a:gd name="T49" fmla="*/ 384 h 575"/>
                <a:gd name="T50" fmla="*/ 175 w 600"/>
                <a:gd name="T51" fmla="*/ 525 h 575"/>
                <a:gd name="T52" fmla="*/ 300 w 600"/>
                <a:gd name="T53" fmla="*/ 575 h 575"/>
                <a:gd name="T54" fmla="*/ 425 w 600"/>
                <a:gd name="T55" fmla="*/ 525 h 575"/>
                <a:gd name="T56" fmla="*/ 425 w 600"/>
                <a:gd name="T57" fmla="*/ 425 h 575"/>
                <a:gd name="T58" fmla="*/ 275 w 600"/>
                <a:gd name="T59" fmla="*/ 425 h 575"/>
                <a:gd name="T60" fmla="*/ 275 w 600"/>
                <a:gd name="T61" fmla="*/ 400 h 575"/>
                <a:gd name="T62" fmla="*/ 525 w 600"/>
                <a:gd name="T63" fmla="*/ 400 h 575"/>
                <a:gd name="T64" fmla="*/ 600 w 600"/>
                <a:gd name="T65" fmla="*/ 275 h 575"/>
                <a:gd name="T66" fmla="*/ 525 w 600"/>
                <a:gd name="T67" fmla="*/ 150 h 575"/>
                <a:gd name="T68" fmla="*/ 450 w 600"/>
                <a:gd name="T69" fmla="*/ 150 h 575"/>
                <a:gd name="T70" fmla="*/ 375 w 600"/>
                <a:gd name="T71" fmla="*/ 475 h 575"/>
                <a:gd name="T72" fmla="*/ 400 w 600"/>
                <a:gd name="T73" fmla="*/ 500 h 575"/>
                <a:gd name="T74" fmla="*/ 375 w 600"/>
                <a:gd name="T75" fmla="*/ 525 h 575"/>
                <a:gd name="T76" fmla="*/ 350 w 600"/>
                <a:gd name="T77" fmla="*/ 500 h 575"/>
                <a:gd name="T78" fmla="*/ 375 w 600"/>
                <a:gd name="T79" fmla="*/ 475 h 5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00" h="575">
                  <a:moveTo>
                    <a:pt x="300" y="0"/>
                  </a:moveTo>
                  <a:cubicBezTo>
                    <a:pt x="175" y="0"/>
                    <a:pt x="175" y="50"/>
                    <a:pt x="175" y="50"/>
                  </a:cubicBezTo>
                  <a:cubicBezTo>
                    <a:pt x="175" y="150"/>
                    <a:pt x="175" y="150"/>
                    <a:pt x="175" y="150"/>
                  </a:cubicBezTo>
                  <a:cubicBezTo>
                    <a:pt x="325" y="150"/>
                    <a:pt x="325" y="150"/>
                    <a:pt x="325" y="150"/>
                  </a:cubicBezTo>
                  <a:cubicBezTo>
                    <a:pt x="325" y="175"/>
                    <a:pt x="325" y="175"/>
                    <a:pt x="325" y="175"/>
                  </a:cubicBezTo>
                  <a:cubicBezTo>
                    <a:pt x="75" y="175"/>
                    <a:pt x="75" y="175"/>
                    <a:pt x="75" y="175"/>
                  </a:cubicBezTo>
                  <a:cubicBezTo>
                    <a:pt x="75" y="175"/>
                    <a:pt x="0" y="163"/>
                    <a:pt x="0" y="300"/>
                  </a:cubicBezTo>
                  <a:cubicBezTo>
                    <a:pt x="0" y="436"/>
                    <a:pt x="75" y="425"/>
                    <a:pt x="75" y="425"/>
                  </a:cubicBezTo>
                  <a:cubicBezTo>
                    <a:pt x="150" y="425"/>
                    <a:pt x="150" y="425"/>
                    <a:pt x="150" y="425"/>
                  </a:cubicBezTo>
                  <a:cubicBezTo>
                    <a:pt x="150" y="384"/>
                    <a:pt x="150" y="384"/>
                    <a:pt x="150" y="384"/>
                  </a:cubicBezTo>
                  <a:cubicBezTo>
                    <a:pt x="150" y="324"/>
                    <a:pt x="199" y="275"/>
                    <a:pt x="259" y="275"/>
                  </a:cubicBezTo>
                  <a:cubicBezTo>
                    <a:pt x="341" y="275"/>
                    <a:pt x="341" y="275"/>
                    <a:pt x="341" y="275"/>
                  </a:cubicBezTo>
                  <a:cubicBezTo>
                    <a:pt x="387" y="275"/>
                    <a:pt x="425" y="262"/>
                    <a:pt x="425" y="216"/>
                  </a:cubicBezTo>
                  <a:cubicBezTo>
                    <a:pt x="425" y="50"/>
                    <a:pt x="425" y="50"/>
                    <a:pt x="425" y="50"/>
                  </a:cubicBezTo>
                  <a:cubicBezTo>
                    <a:pt x="425" y="50"/>
                    <a:pt x="425" y="0"/>
                    <a:pt x="300" y="0"/>
                  </a:cubicBezTo>
                  <a:close/>
                  <a:moveTo>
                    <a:pt x="225" y="50"/>
                  </a:moveTo>
                  <a:cubicBezTo>
                    <a:pt x="239" y="50"/>
                    <a:pt x="250" y="61"/>
                    <a:pt x="250" y="75"/>
                  </a:cubicBezTo>
                  <a:cubicBezTo>
                    <a:pt x="250" y="89"/>
                    <a:pt x="239" y="100"/>
                    <a:pt x="225" y="100"/>
                  </a:cubicBezTo>
                  <a:cubicBezTo>
                    <a:pt x="211" y="100"/>
                    <a:pt x="200" y="89"/>
                    <a:pt x="200" y="75"/>
                  </a:cubicBezTo>
                  <a:cubicBezTo>
                    <a:pt x="200" y="61"/>
                    <a:pt x="211" y="50"/>
                    <a:pt x="225" y="50"/>
                  </a:cubicBezTo>
                  <a:close/>
                  <a:moveTo>
                    <a:pt x="450" y="150"/>
                  </a:moveTo>
                  <a:cubicBezTo>
                    <a:pt x="450" y="216"/>
                    <a:pt x="450" y="216"/>
                    <a:pt x="450" y="216"/>
                  </a:cubicBezTo>
                  <a:cubicBezTo>
                    <a:pt x="450" y="276"/>
                    <a:pt x="401" y="300"/>
                    <a:pt x="341" y="300"/>
                  </a:cubicBezTo>
                  <a:cubicBezTo>
                    <a:pt x="259" y="300"/>
                    <a:pt x="259" y="300"/>
                    <a:pt x="259" y="300"/>
                  </a:cubicBezTo>
                  <a:cubicBezTo>
                    <a:pt x="213" y="300"/>
                    <a:pt x="175" y="338"/>
                    <a:pt x="175" y="384"/>
                  </a:cubicBezTo>
                  <a:cubicBezTo>
                    <a:pt x="175" y="525"/>
                    <a:pt x="175" y="525"/>
                    <a:pt x="175" y="525"/>
                  </a:cubicBezTo>
                  <a:cubicBezTo>
                    <a:pt x="175" y="525"/>
                    <a:pt x="177" y="575"/>
                    <a:pt x="300" y="575"/>
                  </a:cubicBezTo>
                  <a:cubicBezTo>
                    <a:pt x="423" y="575"/>
                    <a:pt x="425" y="525"/>
                    <a:pt x="425" y="525"/>
                  </a:cubicBezTo>
                  <a:cubicBezTo>
                    <a:pt x="425" y="425"/>
                    <a:pt x="425" y="425"/>
                    <a:pt x="425" y="425"/>
                  </a:cubicBezTo>
                  <a:cubicBezTo>
                    <a:pt x="275" y="425"/>
                    <a:pt x="275" y="425"/>
                    <a:pt x="275" y="425"/>
                  </a:cubicBezTo>
                  <a:cubicBezTo>
                    <a:pt x="275" y="400"/>
                    <a:pt x="275" y="400"/>
                    <a:pt x="275" y="400"/>
                  </a:cubicBezTo>
                  <a:cubicBezTo>
                    <a:pt x="525" y="400"/>
                    <a:pt x="525" y="400"/>
                    <a:pt x="525" y="400"/>
                  </a:cubicBezTo>
                  <a:cubicBezTo>
                    <a:pt x="525" y="400"/>
                    <a:pt x="600" y="413"/>
                    <a:pt x="600" y="275"/>
                  </a:cubicBezTo>
                  <a:cubicBezTo>
                    <a:pt x="600" y="137"/>
                    <a:pt x="525" y="150"/>
                    <a:pt x="525" y="150"/>
                  </a:cubicBezTo>
                  <a:lnTo>
                    <a:pt x="450" y="150"/>
                  </a:lnTo>
                  <a:close/>
                  <a:moveTo>
                    <a:pt x="375" y="475"/>
                  </a:moveTo>
                  <a:cubicBezTo>
                    <a:pt x="389" y="475"/>
                    <a:pt x="400" y="486"/>
                    <a:pt x="400" y="500"/>
                  </a:cubicBezTo>
                  <a:cubicBezTo>
                    <a:pt x="400" y="514"/>
                    <a:pt x="389" y="525"/>
                    <a:pt x="375" y="525"/>
                  </a:cubicBezTo>
                  <a:cubicBezTo>
                    <a:pt x="361" y="525"/>
                    <a:pt x="350" y="514"/>
                    <a:pt x="350" y="500"/>
                  </a:cubicBezTo>
                  <a:cubicBezTo>
                    <a:pt x="350" y="486"/>
                    <a:pt x="361" y="475"/>
                    <a:pt x="375" y="475"/>
                  </a:cubicBezTo>
                  <a:close/>
                </a:path>
              </a:pathLst>
            </a:custGeom>
            <a:solidFill>
              <a:srgbClr val="C0262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tx1"/>
                </a:solidFill>
              </a:endParaRPr>
            </a:p>
          </p:txBody>
        </p:sp>
      </p:grpSp>
    </p:spTree>
  </p:cSld>
  <p:clrMap bg1="lt1" tx1="dk1" bg2="lt2" tx2="dk2" accent1="accent1" accent2="accent2" accent3="accent3" accent4="accent4" accent5="accent5" accent6="accent6" hlink="hlink" folHlink="folHlink"/>
  <p:sldLayoutIdLst>
    <p:sldLayoutId id="2147484009" r:id="rId1"/>
    <p:sldLayoutId id="2147484010" r:id="rId2"/>
    <p:sldLayoutId id="2147484011" r:id="rId3"/>
    <p:sldLayoutId id="2147484012" r:id="rId4"/>
    <p:sldLayoutId id="2147484013" r:id="rId5"/>
    <p:sldLayoutId id="2147484014" r:id="rId6"/>
    <p:sldLayoutId id="2147484015" r:id="rId7"/>
    <p:sldLayoutId id="2147484016" r:id="rId8"/>
    <p:sldLayoutId id="2147484017" r:id="rId9"/>
    <p:sldLayoutId id="2147484018" r:id="rId10"/>
    <p:sldLayoutId id="214748401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1.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cxnSp>
        <p:nvCxnSpPr>
          <p:cNvPr id="7" name="直接连接符 6"/>
          <p:cNvCxnSpPr/>
          <p:nvPr userDrawn="1"/>
        </p:nvCxnSpPr>
        <p:spPr>
          <a:xfrm>
            <a:off x="0" y="702856"/>
            <a:ext cx="12192000" cy="0"/>
          </a:xfrm>
          <a:prstGeom prst="line">
            <a:avLst/>
          </a:prstGeom>
          <a:ln w="38100">
            <a:solidFill>
              <a:srgbClr val="C0262E"/>
            </a:solidFill>
            <a:tailEnd type="none"/>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userDrawn="1"/>
        </p:nvCxnSpPr>
        <p:spPr>
          <a:xfrm>
            <a:off x="0" y="774864"/>
            <a:ext cx="12192000" cy="0"/>
          </a:xfrm>
          <a:prstGeom prst="line">
            <a:avLst/>
          </a:prstGeom>
          <a:ln w="38100">
            <a:solidFill>
              <a:srgbClr val="C0262E"/>
            </a:solidFill>
            <a:tailEnd type="none"/>
          </a:ln>
        </p:spPr>
        <p:style>
          <a:lnRef idx="1">
            <a:schemeClr val="accent1"/>
          </a:lnRef>
          <a:fillRef idx="0">
            <a:schemeClr val="accent1"/>
          </a:fillRef>
          <a:effectRef idx="0">
            <a:schemeClr val="accent1"/>
          </a:effectRef>
          <a:fontRef idx="minor">
            <a:schemeClr val="tx1"/>
          </a:fontRef>
        </p:style>
      </p:cxnSp>
      <p:pic>
        <p:nvPicPr>
          <p:cNvPr id="9" name="图片 8" descr="文本&#10;&#10;描述已自动生成"/>
          <p:cNvPicPr>
            <a:picLocks noChangeAspect="1"/>
          </p:cNvPicPr>
          <p:nvPr userDrawn="1"/>
        </p:nvPicPr>
        <p:blipFill>
          <a:blip r:embed="rId13" cstate="print">
            <a:grayscl/>
            <a:extLst>
              <a:ext uri="{28A0092B-C50C-407E-A947-70E740481C1C}">
                <a14:useLocalDpi xmlns:a14="http://schemas.microsoft.com/office/drawing/2010/main" val="0"/>
              </a:ext>
            </a:extLst>
          </a:blip>
          <a:stretch>
            <a:fillRect/>
          </a:stretch>
        </p:blipFill>
        <p:spPr>
          <a:xfrm>
            <a:off x="9676872" y="-77489"/>
            <a:ext cx="2580885" cy="973017"/>
          </a:xfrm>
          <a:prstGeom prst="rect">
            <a:avLst/>
          </a:prstGeom>
        </p:spPr>
      </p:pic>
      <p:grpSp>
        <p:nvGrpSpPr>
          <p:cNvPr id="25" name="Group 4"/>
          <p:cNvGrpSpPr>
            <a:grpSpLocks noChangeAspect="1"/>
          </p:cNvGrpSpPr>
          <p:nvPr userDrawn="1"/>
        </p:nvGrpSpPr>
        <p:grpSpPr bwMode="auto">
          <a:xfrm>
            <a:off x="458101" y="125771"/>
            <a:ext cx="525306" cy="504000"/>
            <a:chOff x="3125" y="1474"/>
            <a:chExt cx="1430" cy="1372"/>
          </a:xfrm>
        </p:grpSpPr>
        <p:sp>
          <p:nvSpPr>
            <p:cNvPr id="26" name="AutoShape 3"/>
            <p:cNvSpPr>
              <a:spLocks noChangeAspect="1" noChangeArrowheads="1" noTextEdit="1"/>
            </p:cNvSpPr>
            <p:nvPr userDrawn="1"/>
          </p:nvSpPr>
          <p:spPr bwMode="auto">
            <a:xfrm>
              <a:off x="3125" y="1474"/>
              <a:ext cx="1430" cy="1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solidFill>
                  <a:schemeClr val="tx1"/>
                </a:solidFill>
              </a:endParaRPr>
            </a:p>
          </p:txBody>
        </p:sp>
        <p:sp>
          <p:nvSpPr>
            <p:cNvPr id="27" name="Freeform 5"/>
            <p:cNvSpPr>
              <a:spLocks noEditPoints="1"/>
            </p:cNvSpPr>
            <p:nvPr userDrawn="1"/>
          </p:nvSpPr>
          <p:spPr bwMode="auto">
            <a:xfrm>
              <a:off x="3127" y="1474"/>
              <a:ext cx="1430" cy="1370"/>
            </a:xfrm>
            <a:custGeom>
              <a:avLst/>
              <a:gdLst>
                <a:gd name="T0" fmla="*/ 300 w 600"/>
                <a:gd name="T1" fmla="*/ 0 h 575"/>
                <a:gd name="T2" fmla="*/ 175 w 600"/>
                <a:gd name="T3" fmla="*/ 50 h 575"/>
                <a:gd name="T4" fmla="*/ 175 w 600"/>
                <a:gd name="T5" fmla="*/ 150 h 575"/>
                <a:gd name="T6" fmla="*/ 325 w 600"/>
                <a:gd name="T7" fmla="*/ 150 h 575"/>
                <a:gd name="T8" fmla="*/ 325 w 600"/>
                <a:gd name="T9" fmla="*/ 175 h 575"/>
                <a:gd name="T10" fmla="*/ 75 w 600"/>
                <a:gd name="T11" fmla="*/ 175 h 575"/>
                <a:gd name="T12" fmla="*/ 0 w 600"/>
                <a:gd name="T13" fmla="*/ 300 h 575"/>
                <a:gd name="T14" fmla="*/ 75 w 600"/>
                <a:gd name="T15" fmla="*/ 425 h 575"/>
                <a:gd name="T16" fmla="*/ 150 w 600"/>
                <a:gd name="T17" fmla="*/ 425 h 575"/>
                <a:gd name="T18" fmla="*/ 150 w 600"/>
                <a:gd name="T19" fmla="*/ 384 h 575"/>
                <a:gd name="T20" fmla="*/ 259 w 600"/>
                <a:gd name="T21" fmla="*/ 275 h 575"/>
                <a:gd name="T22" fmla="*/ 341 w 600"/>
                <a:gd name="T23" fmla="*/ 275 h 575"/>
                <a:gd name="T24" fmla="*/ 425 w 600"/>
                <a:gd name="T25" fmla="*/ 216 h 575"/>
                <a:gd name="T26" fmla="*/ 425 w 600"/>
                <a:gd name="T27" fmla="*/ 50 h 575"/>
                <a:gd name="T28" fmla="*/ 300 w 600"/>
                <a:gd name="T29" fmla="*/ 0 h 575"/>
                <a:gd name="T30" fmla="*/ 225 w 600"/>
                <a:gd name="T31" fmla="*/ 50 h 575"/>
                <a:gd name="T32" fmla="*/ 250 w 600"/>
                <a:gd name="T33" fmla="*/ 75 h 575"/>
                <a:gd name="T34" fmla="*/ 225 w 600"/>
                <a:gd name="T35" fmla="*/ 100 h 575"/>
                <a:gd name="T36" fmla="*/ 200 w 600"/>
                <a:gd name="T37" fmla="*/ 75 h 575"/>
                <a:gd name="T38" fmla="*/ 225 w 600"/>
                <a:gd name="T39" fmla="*/ 50 h 575"/>
                <a:gd name="T40" fmla="*/ 450 w 600"/>
                <a:gd name="T41" fmla="*/ 150 h 575"/>
                <a:gd name="T42" fmla="*/ 450 w 600"/>
                <a:gd name="T43" fmla="*/ 216 h 575"/>
                <a:gd name="T44" fmla="*/ 341 w 600"/>
                <a:gd name="T45" fmla="*/ 300 h 575"/>
                <a:gd name="T46" fmla="*/ 259 w 600"/>
                <a:gd name="T47" fmla="*/ 300 h 575"/>
                <a:gd name="T48" fmla="*/ 175 w 600"/>
                <a:gd name="T49" fmla="*/ 384 h 575"/>
                <a:gd name="T50" fmla="*/ 175 w 600"/>
                <a:gd name="T51" fmla="*/ 525 h 575"/>
                <a:gd name="T52" fmla="*/ 300 w 600"/>
                <a:gd name="T53" fmla="*/ 575 h 575"/>
                <a:gd name="T54" fmla="*/ 425 w 600"/>
                <a:gd name="T55" fmla="*/ 525 h 575"/>
                <a:gd name="T56" fmla="*/ 425 w 600"/>
                <a:gd name="T57" fmla="*/ 425 h 575"/>
                <a:gd name="T58" fmla="*/ 275 w 600"/>
                <a:gd name="T59" fmla="*/ 425 h 575"/>
                <a:gd name="T60" fmla="*/ 275 w 600"/>
                <a:gd name="T61" fmla="*/ 400 h 575"/>
                <a:gd name="T62" fmla="*/ 525 w 600"/>
                <a:gd name="T63" fmla="*/ 400 h 575"/>
                <a:gd name="T64" fmla="*/ 600 w 600"/>
                <a:gd name="T65" fmla="*/ 275 h 575"/>
                <a:gd name="T66" fmla="*/ 525 w 600"/>
                <a:gd name="T67" fmla="*/ 150 h 575"/>
                <a:gd name="T68" fmla="*/ 450 w 600"/>
                <a:gd name="T69" fmla="*/ 150 h 575"/>
                <a:gd name="T70" fmla="*/ 375 w 600"/>
                <a:gd name="T71" fmla="*/ 475 h 575"/>
                <a:gd name="T72" fmla="*/ 400 w 600"/>
                <a:gd name="T73" fmla="*/ 500 h 575"/>
                <a:gd name="T74" fmla="*/ 375 w 600"/>
                <a:gd name="T75" fmla="*/ 525 h 575"/>
                <a:gd name="T76" fmla="*/ 350 w 600"/>
                <a:gd name="T77" fmla="*/ 500 h 575"/>
                <a:gd name="T78" fmla="*/ 375 w 600"/>
                <a:gd name="T79" fmla="*/ 475 h 5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00" h="575">
                  <a:moveTo>
                    <a:pt x="300" y="0"/>
                  </a:moveTo>
                  <a:cubicBezTo>
                    <a:pt x="175" y="0"/>
                    <a:pt x="175" y="50"/>
                    <a:pt x="175" y="50"/>
                  </a:cubicBezTo>
                  <a:cubicBezTo>
                    <a:pt x="175" y="150"/>
                    <a:pt x="175" y="150"/>
                    <a:pt x="175" y="150"/>
                  </a:cubicBezTo>
                  <a:cubicBezTo>
                    <a:pt x="325" y="150"/>
                    <a:pt x="325" y="150"/>
                    <a:pt x="325" y="150"/>
                  </a:cubicBezTo>
                  <a:cubicBezTo>
                    <a:pt x="325" y="175"/>
                    <a:pt x="325" y="175"/>
                    <a:pt x="325" y="175"/>
                  </a:cubicBezTo>
                  <a:cubicBezTo>
                    <a:pt x="75" y="175"/>
                    <a:pt x="75" y="175"/>
                    <a:pt x="75" y="175"/>
                  </a:cubicBezTo>
                  <a:cubicBezTo>
                    <a:pt x="75" y="175"/>
                    <a:pt x="0" y="163"/>
                    <a:pt x="0" y="300"/>
                  </a:cubicBezTo>
                  <a:cubicBezTo>
                    <a:pt x="0" y="436"/>
                    <a:pt x="75" y="425"/>
                    <a:pt x="75" y="425"/>
                  </a:cubicBezTo>
                  <a:cubicBezTo>
                    <a:pt x="150" y="425"/>
                    <a:pt x="150" y="425"/>
                    <a:pt x="150" y="425"/>
                  </a:cubicBezTo>
                  <a:cubicBezTo>
                    <a:pt x="150" y="384"/>
                    <a:pt x="150" y="384"/>
                    <a:pt x="150" y="384"/>
                  </a:cubicBezTo>
                  <a:cubicBezTo>
                    <a:pt x="150" y="324"/>
                    <a:pt x="199" y="275"/>
                    <a:pt x="259" y="275"/>
                  </a:cubicBezTo>
                  <a:cubicBezTo>
                    <a:pt x="341" y="275"/>
                    <a:pt x="341" y="275"/>
                    <a:pt x="341" y="275"/>
                  </a:cubicBezTo>
                  <a:cubicBezTo>
                    <a:pt x="387" y="275"/>
                    <a:pt x="425" y="262"/>
                    <a:pt x="425" y="216"/>
                  </a:cubicBezTo>
                  <a:cubicBezTo>
                    <a:pt x="425" y="50"/>
                    <a:pt x="425" y="50"/>
                    <a:pt x="425" y="50"/>
                  </a:cubicBezTo>
                  <a:cubicBezTo>
                    <a:pt x="425" y="50"/>
                    <a:pt x="425" y="0"/>
                    <a:pt x="300" y="0"/>
                  </a:cubicBezTo>
                  <a:close/>
                  <a:moveTo>
                    <a:pt x="225" y="50"/>
                  </a:moveTo>
                  <a:cubicBezTo>
                    <a:pt x="239" y="50"/>
                    <a:pt x="250" y="61"/>
                    <a:pt x="250" y="75"/>
                  </a:cubicBezTo>
                  <a:cubicBezTo>
                    <a:pt x="250" y="89"/>
                    <a:pt x="239" y="100"/>
                    <a:pt x="225" y="100"/>
                  </a:cubicBezTo>
                  <a:cubicBezTo>
                    <a:pt x="211" y="100"/>
                    <a:pt x="200" y="89"/>
                    <a:pt x="200" y="75"/>
                  </a:cubicBezTo>
                  <a:cubicBezTo>
                    <a:pt x="200" y="61"/>
                    <a:pt x="211" y="50"/>
                    <a:pt x="225" y="50"/>
                  </a:cubicBezTo>
                  <a:close/>
                  <a:moveTo>
                    <a:pt x="450" y="150"/>
                  </a:moveTo>
                  <a:cubicBezTo>
                    <a:pt x="450" y="216"/>
                    <a:pt x="450" y="216"/>
                    <a:pt x="450" y="216"/>
                  </a:cubicBezTo>
                  <a:cubicBezTo>
                    <a:pt x="450" y="276"/>
                    <a:pt x="401" y="300"/>
                    <a:pt x="341" y="300"/>
                  </a:cubicBezTo>
                  <a:cubicBezTo>
                    <a:pt x="259" y="300"/>
                    <a:pt x="259" y="300"/>
                    <a:pt x="259" y="300"/>
                  </a:cubicBezTo>
                  <a:cubicBezTo>
                    <a:pt x="213" y="300"/>
                    <a:pt x="175" y="338"/>
                    <a:pt x="175" y="384"/>
                  </a:cubicBezTo>
                  <a:cubicBezTo>
                    <a:pt x="175" y="525"/>
                    <a:pt x="175" y="525"/>
                    <a:pt x="175" y="525"/>
                  </a:cubicBezTo>
                  <a:cubicBezTo>
                    <a:pt x="175" y="525"/>
                    <a:pt x="177" y="575"/>
                    <a:pt x="300" y="575"/>
                  </a:cubicBezTo>
                  <a:cubicBezTo>
                    <a:pt x="423" y="575"/>
                    <a:pt x="425" y="525"/>
                    <a:pt x="425" y="525"/>
                  </a:cubicBezTo>
                  <a:cubicBezTo>
                    <a:pt x="425" y="425"/>
                    <a:pt x="425" y="425"/>
                    <a:pt x="425" y="425"/>
                  </a:cubicBezTo>
                  <a:cubicBezTo>
                    <a:pt x="275" y="425"/>
                    <a:pt x="275" y="425"/>
                    <a:pt x="275" y="425"/>
                  </a:cubicBezTo>
                  <a:cubicBezTo>
                    <a:pt x="275" y="400"/>
                    <a:pt x="275" y="400"/>
                    <a:pt x="275" y="400"/>
                  </a:cubicBezTo>
                  <a:cubicBezTo>
                    <a:pt x="525" y="400"/>
                    <a:pt x="525" y="400"/>
                    <a:pt x="525" y="400"/>
                  </a:cubicBezTo>
                  <a:cubicBezTo>
                    <a:pt x="525" y="400"/>
                    <a:pt x="600" y="413"/>
                    <a:pt x="600" y="275"/>
                  </a:cubicBezTo>
                  <a:cubicBezTo>
                    <a:pt x="600" y="137"/>
                    <a:pt x="525" y="150"/>
                    <a:pt x="525" y="150"/>
                  </a:cubicBezTo>
                  <a:lnTo>
                    <a:pt x="450" y="150"/>
                  </a:lnTo>
                  <a:close/>
                  <a:moveTo>
                    <a:pt x="375" y="475"/>
                  </a:moveTo>
                  <a:cubicBezTo>
                    <a:pt x="389" y="475"/>
                    <a:pt x="400" y="486"/>
                    <a:pt x="400" y="500"/>
                  </a:cubicBezTo>
                  <a:cubicBezTo>
                    <a:pt x="400" y="514"/>
                    <a:pt x="389" y="525"/>
                    <a:pt x="375" y="525"/>
                  </a:cubicBezTo>
                  <a:cubicBezTo>
                    <a:pt x="361" y="525"/>
                    <a:pt x="350" y="514"/>
                    <a:pt x="350" y="500"/>
                  </a:cubicBezTo>
                  <a:cubicBezTo>
                    <a:pt x="350" y="486"/>
                    <a:pt x="361" y="475"/>
                    <a:pt x="375" y="475"/>
                  </a:cubicBezTo>
                  <a:close/>
                </a:path>
              </a:pathLst>
            </a:custGeom>
            <a:solidFill>
              <a:srgbClr val="C0262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tx1"/>
                </a:solidFill>
              </a:endParaRPr>
            </a:p>
          </p:txBody>
        </p:sp>
      </p:grpSp>
    </p:spTree>
  </p:cSld>
  <p:clrMap bg1="lt1" tx1="dk1" bg2="lt2" tx2="dk2" accent1="accent1" accent2="accent2" accent3="accent3" accent4="accent4" accent5="accent5" accent6="accent6" hlink="hlink" folHlink="folHlink"/>
  <p:sldLayoutIdLst>
    <p:sldLayoutId id="2147484021" r:id="rId1"/>
    <p:sldLayoutId id="2147484022" r:id="rId2"/>
    <p:sldLayoutId id="2147484023" r:id="rId3"/>
    <p:sldLayoutId id="2147484024" r:id="rId4"/>
    <p:sldLayoutId id="2147484025" r:id="rId5"/>
    <p:sldLayoutId id="2147484026" r:id="rId6"/>
    <p:sldLayoutId id="2147484027" r:id="rId7"/>
    <p:sldLayoutId id="2147484028" r:id="rId8"/>
    <p:sldLayoutId id="2147484029" r:id="rId9"/>
    <p:sldLayoutId id="2147484030" r:id="rId10"/>
    <p:sldLayoutId id="214748403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2.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cxnSp>
        <p:nvCxnSpPr>
          <p:cNvPr id="7" name="直接连接符 6"/>
          <p:cNvCxnSpPr/>
          <p:nvPr userDrawn="1"/>
        </p:nvCxnSpPr>
        <p:spPr>
          <a:xfrm>
            <a:off x="0" y="702856"/>
            <a:ext cx="12192000" cy="0"/>
          </a:xfrm>
          <a:prstGeom prst="line">
            <a:avLst/>
          </a:prstGeom>
          <a:ln w="38100">
            <a:solidFill>
              <a:srgbClr val="C0262E"/>
            </a:solidFill>
            <a:tailEnd type="none"/>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userDrawn="1"/>
        </p:nvCxnSpPr>
        <p:spPr>
          <a:xfrm>
            <a:off x="0" y="774864"/>
            <a:ext cx="12192000" cy="0"/>
          </a:xfrm>
          <a:prstGeom prst="line">
            <a:avLst/>
          </a:prstGeom>
          <a:ln w="38100">
            <a:solidFill>
              <a:srgbClr val="C0262E"/>
            </a:solidFill>
            <a:tailEnd type="none"/>
          </a:ln>
        </p:spPr>
        <p:style>
          <a:lnRef idx="1">
            <a:schemeClr val="accent1"/>
          </a:lnRef>
          <a:fillRef idx="0">
            <a:schemeClr val="accent1"/>
          </a:fillRef>
          <a:effectRef idx="0">
            <a:schemeClr val="accent1"/>
          </a:effectRef>
          <a:fontRef idx="minor">
            <a:schemeClr val="tx1"/>
          </a:fontRef>
        </p:style>
      </p:cxnSp>
      <p:pic>
        <p:nvPicPr>
          <p:cNvPr id="9" name="图片 8" descr="文本&#10;&#10;描述已自动生成"/>
          <p:cNvPicPr>
            <a:picLocks noChangeAspect="1"/>
          </p:cNvPicPr>
          <p:nvPr userDrawn="1"/>
        </p:nvPicPr>
        <p:blipFill>
          <a:blip r:embed="rId13" cstate="print">
            <a:grayscl/>
            <a:extLst>
              <a:ext uri="{28A0092B-C50C-407E-A947-70E740481C1C}">
                <a14:useLocalDpi xmlns:a14="http://schemas.microsoft.com/office/drawing/2010/main" val="0"/>
              </a:ext>
            </a:extLst>
          </a:blip>
          <a:stretch>
            <a:fillRect/>
          </a:stretch>
        </p:blipFill>
        <p:spPr>
          <a:xfrm>
            <a:off x="9676872" y="-77489"/>
            <a:ext cx="2580885" cy="973017"/>
          </a:xfrm>
          <a:prstGeom prst="rect">
            <a:avLst/>
          </a:prstGeom>
        </p:spPr>
      </p:pic>
      <p:grpSp>
        <p:nvGrpSpPr>
          <p:cNvPr id="25" name="Group 4"/>
          <p:cNvGrpSpPr>
            <a:grpSpLocks noChangeAspect="1"/>
          </p:cNvGrpSpPr>
          <p:nvPr userDrawn="1"/>
        </p:nvGrpSpPr>
        <p:grpSpPr bwMode="auto">
          <a:xfrm>
            <a:off x="458101" y="125771"/>
            <a:ext cx="525306" cy="504000"/>
            <a:chOff x="3125" y="1474"/>
            <a:chExt cx="1430" cy="1372"/>
          </a:xfrm>
        </p:grpSpPr>
        <p:sp>
          <p:nvSpPr>
            <p:cNvPr id="26" name="AutoShape 3"/>
            <p:cNvSpPr>
              <a:spLocks noChangeAspect="1" noChangeArrowheads="1" noTextEdit="1"/>
            </p:cNvSpPr>
            <p:nvPr userDrawn="1"/>
          </p:nvSpPr>
          <p:spPr bwMode="auto">
            <a:xfrm>
              <a:off x="3125" y="1474"/>
              <a:ext cx="1430" cy="1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solidFill>
                  <a:schemeClr val="tx1"/>
                </a:solidFill>
              </a:endParaRPr>
            </a:p>
          </p:txBody>
        </p:sp>
        <p:sp>
          <p:nvSpPr>
            <p:cNvPr id="27" name="Freeform 5"/>
            <p:cNvSpPr>
              <a:spLocks noEditPoints="1"/>
            </p:cNvSpPr>
            <p:nvPr userDrawn="1"/>
          </p:nvSpPr>
          <p:spPr bwMode="auto">
            <a:xfrm>
              <a:off x="3127" y="1474"/>
              <a:ext cx="1430" cy="1370"/>
            </a:xfrm>
            <a:custGeom>
              <a:avLst/>
              <a:gdLst>
                <a:gd name="T0" fmla="*/ 300 w 600"/>
                <a:gd name="T1" fmla="*/ 0 h 575"/>
                <a:gd name="T2" fmla="*/ 175 w 600"/>
                <a:gd name="T3" fmla="*/ 50 h 575"/>
                <a:gd name="T4" fmla="*/ 175 w 600"/>
                <a:gd name="T5" fmla="*/ 150 h 575"/>
                <a:gd name="T6" fmla="*/ 325 w 600"/>
                <a:gd name="T7" fmla="*/ 150 h 575"/>
                <a:gd name="T8" fmla="*/ 325 w 600"/>
                <a:gd name="T9" fmla="*/ 175 h 575"/>
                <a:gd name="T10" fmla="*/ 75 w 600"/>
                <a:gd name="T11" fmla="*/ 175 h 575"/>
                <a:gd name="T12" fmla="*/ 0 w 600"/>
                <a:gd name="T13" fmla="*/ 300 h 575"/>
                <a:gd name="T14" fmla="*/ 75 w 600"/>
                <a:gd name="T15" fmla="*/ 425 h 575"/>
                <a:gd name="T16" fmla="*/ 150 w 600"/>
                <a:gd name="T17" fmla="*/ 425 h 575"/>
                <a:gd name="T18" fmla="*/ 150 w 600"/>
                <a:gd name="T19" fmla="*/ 384 h 575"/>
                <a:gd name="T20" fmla="*/ 259 w 600"/>
                <a:gd name="T21" fmla="*/ 275 h 575"/>
                <a:gd name="T22" fmla="*/ 341 w 600"/>
                <a:gd name="T23" fmla="*/ 275 h 575"/>
                <a:gd name="T24" fmla="*/ 425 w 600"/>
                <a:gd name="T25" fmla="*/ 216 h 575"/>
                <a:gd name="T26" fmla="*/ 425 w 600"/>
                <a:gd name="T27" fmla="*/ 50 h 575"/>
                <a:gd name="T28" fmla="*/ 300 w 600"/>
                <a:gd name="T29" fmla="*/ 0 h 575"/>
                <a:gd name="T30" fmla="*/ 225 w 600"/>
                <a:gd name="T31" fmla="*/ 50 h 575"/>
                <a:gd name="T32" fmla="*/ 250 w 600"/>
                <a:gd name="T33" fmla="*/ 75 h 575"/>
                <a:gd name="T34" fmla="*/ 225 w 600"/>
                <a:gd name="T35" fmla="*/ 100 h 575"/>
                <a:gd name="T36" fmla="*/ 200 w 600"/>
                <a:gd name="T37" fmla="*/ 75 h 575"/>
                <a:gd name="T38" fmla="*/ 225 w 600"/>
                <a:gd name="T39" fmla="*/ 50 h 575"/>
                <a:gd name="T40" fmla="*/ 450 w 600"/>
                <a:gd name="T41" fmla="*/ 150 h 575"/>
                <a:gd name="T42" fmla="*/ 450 w 600"/>
                <a:gd name="T43" fmla="*/ 216 h 575"/>
                <a:gd name="T44" fmla="*/ 341 w 600"/>
                <a:gd name="T45" fmla="*/ 300 h 575"/>
                <a:gd name="T46" fmla="*/ 259 w 600"/>
                <a:gd name="T47" fmla="*/ 300 h 575"/>
                <a:gd name="T48" fmla="*/ 175 w 600"/>
                <a:gd name="T49" fmla="*/ 384 h 575"/>
                <a:gd name="T50" fmla="*/ 175 w 600"/>
                <a:gd name="T51" fmla="*/ 525 h 575"/>
                <a:gd name="T52" fmla="*/ 300 w 600"/>
                <a:gd name="T53" fmla="*/ 575 h 575"/>
                <a:gd name="T54" fmla="*/ 425 w 600"/>
                <a:gd name="T55" fmla="*/ 525 h 575"/>
                <a:gd name="T56" fmla="*/ 425 w 600"/>
                <a:gd name="T57" fmla="*/ 425 h 575"/>
                <a:gd name="T58" fmla="*/ 275 w 600"/>
                <a:gd name="T59" fmla="*/ 425 h 575"/>
                <a:gd name="T60" fmla="*/ 275 w 600"/>
                <a:gd name="T61" fmla="*/ 400 h 575"/>
                <a:gd name="T62" fmla="*/ 525 w 600"/>
                <a:gd name="T63" fmla="*/ 400 h 575"/>
                <a:gd name="T64" fmla="*/ 600 w 600"/>
                <a:gd name="T65" fmla="*/ 275 h 575"/>
                <a:gd name="T66" fmla="*/ 525 w 600"/>
                <a:gd name="T67" fmla="*/ 150 h 575"/>
                <a:gd name="T68" fmla="*/ 450 w 600"/>
                <a:gd name="T69" fmla="*/ 150 h 575"/>
                <a:gd name="T70" fmla="*/ 375 w 600"/>
                <a:gd name="T71" fmla="*/ 475 h 575"/>
                <a:gd name="T72" fmla="*/ 400 w 600"/>
                <a:gd name="T73" fmla="*/ 500 h 575"/>
                <a:gd name="T74" fmla="*/ 375 w 600"/>
                <a:gd name="T75" fmla="*/ 525 h 575"/>
                <a:gd name="T76" fmla="*/ 350 w 600"/>
                <a:gd name="T77" fmla="*/ 500 h 575"/>
                <a:gd name="T78" fmla="*/ 375 w 600"/>
                <a:gd name="T79" fmla="*/ 475 h 5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00" h="575">
                  <a:moveTo>
                    <a:pt x="300" y="0"/>
                  </a:moveTo>
                  <a:cubicBezTo>
                    <a:pt x="175" y="0"/>
                    <a:pt x="175" y="50"/>
                    <a:pt x="175" y="50"/>
                  </a:cubicBezTo>
                  <a:cubicBezTo>
                    <a:pt x="175" y="150"/>
                    <a:pt x="175" y="150"/>
                    <a:pt x="175" y="150"/>
                  </a:cubicBezTo>
                  <a:cubicBezTo>
                    <a:pt x="325" y="150"/>
                    <a:pt x="325" y="150"/>
                    <a:pt x="325" y="150"/>
                  </a:cubicBezTo>
                  <a:cubicBezTo>
                    <a:pt x="325" y="175"/>
                    <a:pt x="325" y="175"/>
                    <a:pt x="325" y="175"/>
                  </a:cubicBezTo>
                  <a:cubicBezTo>
                    <a:pt x="75" y="175"/>
                    <a:pt x="75" y="175"/>
                    <a:pt x="75" y="175"/>
                  </a:cubicBezTo>
                  <a:cubicBezTo>
                    <a:pt x="75" y="175"/>
                    <a:pt x="0" y="163"/>
                    <a:pt x="0" y="300"/>
                  </a:cubicBezTo>
                  <a:cubicBezTo>
                    <a:pt x="0" y="436"/>
                    <a:pt x="75" y="425"/>
                    <a:pt x="75" y="425"/>
                  </a:cubicBezTo>
                  <a:cubicBezTo>
                    <a:pt x="150" y="425"/>
                    <a:pt x="150" y="425"/>
                    <a:pt x="150" y="425"/>
                  </a:cubicBezTo>
                  <a:cubicBezTo>
                    <a:pt x="150" y="384"/>
                    <a:pt x="150" y="384"/>
                    <a:pt x="150" y="384"/>
                  </a:cubicBezTo>
                  <a:cubicBezTo>
                    <a:pt x="150" y="324"/>
                    <a:pt x="199" y="275"/>
                    <a:pt x="259" y="275"/>
                  </a:cubicBezTo>
                  <a:cubicBezTo>
                    <a:pt x="341" y="275"/>
                    <a:pt x="341" y="275"/>
                    <a:pt x="341" y="275"/>
                  </a:cubicBezTo>
                  <a:cubicBezTo>
                    <a:pt x="387" y="275"/>
                    <a:pt x="425" y="262"/>
                    <a:pt x="425" y="216"/>
                  </a:cubicBezTo>
                  <a:cubicBezTo>
                    <a:pt x="425" y="50"/>
                    <a:pt x="425" y="50"/>
                    <a:pt x="425" y="50"/>
                  </a:cubicBezTo>
                  <a:cubicBezTo>
                    <a:pt x="425" y="50"/>
                    <a:pt x="425" y="0"/>
                    <a:pt x="300" y="0"/>
                  </a:cubicBezTo>
                  <a:close/>
                  <a:moveTo>
                    <a:pt x="225" y="50"/>
                  </a:moveTo>
                  <a:cubicBezTo>
                    <a:pt x="239" y="50"/>
                    <a:pt x="250" y="61"/>
                    <a:pt x="250" y="75"/>
                  </a:cubicBezTo>
                  <a:cubicBezTo>
                    <a:pt x="250" y="89"/>
                    <a:pt x="239" y="100"/>
                    <a:pt x="225" y="100"/>
                  </a:cubicBezTo>
                  <a:cubicBezTo>
                    <a:pt x="211" y="100"/>
                    <a:pt x="200" y="89"/>
                    <a:pt x="200" y="75"/>
                  </a:cubicBezTo>
                  <a:cubicBezTo>
                    <a:pt x="200" y="61"/>
                    <a:pt x="211" y="50"/>
                    <a:pt x="225" y="50"/>
                  </a:cubicBezTo>
                  <a:close/>
                  <a:moveTo>
                    <a:pt x="450" y="150"/>
                  </a:moveTo>
                  <a:cubicBezTo>
                    <a:pt x="450" y="216"/>
                    <a:pt x="450" y="216"/>
                    <a:pt x="450" y="216"/>
                  </a:cubicBezTo>
                  <a:cubicBezTo>
                    <a:pt x="450" y="276"/>
                    <a:pt x="401" y="300"/>
                    <a:pt x="341" y="300"/>
                  </a:cubicBezTo>
                  <a:cubicBezTo>
                    <a:pt x="259" y="300"/>
                    <a:pt x="259" y="300"/>
                    <a:pt x="259" y="300"/>
                  </a:cubicBezTo>
                  <a:cubicBezTo>
                    <a:pt x="213" y="300"/>
                    <a:pt x="175" y="338"/>
                    <a:pt x="175" y="384"/>
                  </a:cubicBezTo>
                  <a:cubicBezTo>
                    <a:pt x="175" y="525"/>
                    <a:pt x="175" y="525"/>
                    <a:pt x="175" y="525"/>
                  </a:cubicBezTo>
                  <a:cubicBezTo>
                    <a:pt x="175" y="525"/>
                    <a:pt x="177" y="575"/>
                    <a:pt x="300" y="575"/>
                  </a:cubicBezTo>
                  <a:cubicBezTo>
                    <a:pt x="423" y="575"/>
                    <a:pt x="425" y="525"/>
                    <a:pt x="425" y="525"/>
                  </a:cubicBezTo>
                  <a:cubicBezTo>
                    <a:pt x="425" y="425"/>
                    <a:pt x="425" y="425"/>
                    <a:pt x="425" y="425"/>
                  </a:cubicBezTo>
                  <a:cubicBezTo>
                    <a:pt x="275" y="425"/>
                    <a:pt x="275" y="425"/>
                    <a:pt x="275" y="425"/>
                  </a:cubicBezTo>
                  <a:cubicBezTo>
                    <a:pt x="275" y="400"/>
                    <a:pt x="275" y="400"/>
                    <a:pt x="275" y="400"/>
                  </a:cubicBezTo>
                  <a:cubicBezTo>
                    <a:pt x="525" y="400"/>
                    <a:pt x="525" y="400"/>
                    <a:pt x="525" y="400"/>
                  </a:cubicBezTo>
                  <a:cubicBezTo>
                    <a:pt x="525" y="400"/>
                    <a:pt x="600" y="413"/>
                    <a:pt x="600" y="275"/>
                  </a:cubicBezTo>
                  <a:cubicBezTo>
                    <a:pt x="600" y="137"/>
                    <a:pt x="525" y="150"/>
                    <a:pt x="525" y="150"/>
                  </a:cubicBezTo>
                  <a:lnTo>
                    <a:pt x="450" y="150"/>
                  </a:lnTo>
                  <a:close/>
                  <a:moveTo>
                    <a:pt x="375" y="475"/>
                  </a:moveTo>
                  <a:cubicBezTo>
                    <a:pt x="389" y="475"/>
                    <a:pt x="400" y="486"/>
                    <a:pt x="400" y="500"/>
                  </a:cubicBezTo>
                  <a:cubicBezTo>
                    <a:pt x="400" y="514"/>
                    <a:pt x="389" y="525"/>
                    <a:pt x="375" y="525"/>
                  </a:cubicBezTo>
                  <a:cubicBezTo>
                    <a:pt x="361" y="525"/>
                    <a:pt x="350" y="514"/>
                    <a:pt x="350" y="500"/>
                  </a:cubicBezTo>
                  <a:cubicBezTo>
                    <a:pt x="350" y="486"/>
                    <a:pt x="361" y="475"/>
                    <a:pt x="375" y="475"/>
                  </a:cubicBezTo>
                  <a:close/>
                </a:path>
              </a:pathLst>
            </a:custGeom>
            <a:solidFill>
              <a:srgbClr val="C0262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tx1"/>
                </a:solidFill>
              </a:endParaRPr>
            </a:p>
          </p:txBody>
        </p:sp>
      </p:grpSp>
    </p:spTree>
  </p:cSld>
  <p:clrMap bg1="lt1" tx1="dk1" bg2="lt2" tx2="dk2" accent1="accent1" accent2="accent2" accent3="accent3" accent4="accent4" accent5="accent5" accent6="accent6" hlink="hlink" folHlink="folHlink"/>
  <p:sldLayoutIdLst>
    <p:sldLayoutId id="2147484033" r:id="rId1"/>
    <p:sldLayoutId id="2147484034" r:id="rId2"/>
    <p:sldLayoutId id="2147484035" r:id="rId3"/>
    <p:sldLayoutId id="2147484036" r:id="rId4"/>
    <p:sldLayoutId id="2147484037" r:id="rId5"/>
    <p:sldLayoutId id="2147484038" r:id="rId6"/>
    <p:sldLayoutId id="2147484039" r:id="rId7"/>
    <p:sldLayoutId id="2147484040" r:id="rId8"/>
    <p:sldLayoutId id="2147484041" r:id="rId9"/>
    <p:sldLayoutId id="2147484042" r:id="rId10"/>
    <p:sldLayoutId id="214748404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3.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cxnSp>
        <p:nvCxnSpPr>
          <p:cNvPr id="7" name="直接连接符 6"/>
          <p:cNvCxnSpPr/>
          <p:nvPr userDrawn="1"/>
        </p:nvCxnSpPr>
        <p:spPr>
          <a:xfrm>
            <a:off x="0" y="702856"/>
            <a:ext cx="12192000" cy="0"/>
          </a:xfrm>
          <a:prstGeom prst="line">
            <a:avLst/>
          </a:prstGeom>
          <a:ln w="38100">
            <a:solidFill>
              <a:srgbClr val="C0262E"/>
            </a:solidFill>
            <a:tailEnd type="none"/>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userDrawn="1"/>
        </p:nvCxnSpPr>
        <p:spPr>
          <a:xfrm>
            <a:off x="0" y="774864"/>
            <a:ext cx="12192000" cy="0"/>
          </a:xfrm>
          <a:prstGeom prst="line">
            <a:avLst/>
          </a:prstGeom>
          <a:ln w="38100">
            <a:solidFill>
              <a:srgbClr val="C0262E"/>
            </a:solidFill>
            <a:tailEnd type="none"/>
          </a:ln>
        </p:spPr>
        <p:style>
          <a:lnRef idx="1">
            <a:schemeClr val="accent1"/>
          </a:lnRef>
          <a:fillRef idx="0">
            <a:schemeClr val="accent1"/>
          </a:fillRef>
          <a:effectRef idx="0">
            <a:schemeClr val="accent1"/>
          </a:effectRef>
          <a:fontRef idx="minor">
            <a:schemeClr val="tx1"/>
          </a:fontRef>
        </p:style>
      </p:cxnSp>
      <p:pic>
        <p:nvPicPr>
          <p:cNvPr id="9" name="图片 8" descr="文本&#10;&#10;描述已自动生成"/>
          <p:cNvPicPr>
            <a:picLocks noChangeAspect="1"/>
          </p:cNvPicPr>
          <p:nvPr userDrawn="1"/>
        </p:nvPicPr>
        <p:blipFill>
          <a:blip r:embed="rId13" cstate="print">
            <a:grayscl/>
            <a:extLst>
              <a:ext uri="{28A0092B-C50C-407E-A947-70E740481C1C}">
                <a14:useLocalDpi xmlns:a14="http://schemas.microsoft.com/office/drawing/2010/main" val="0"/>
              </a:ext>
            </a:extLst>
          </a:blip>
          <a:stretch>
            <a:fillRect/>
          </a:stretch>
        </p:blipFill>
        <p:spPr>
          <a:xfrm>
            <a:off x="9676872" y="-77489"/>
            <a:ext cx="2580885" cy="973017"/>
          </a:xfrm>
          <a:prstGeom prst="rect">
            <a:avLst/>
          </a:prstGeom>
        </p:spPr>
      </p:pic>
      <p:grpSp>
        <p:nvGrpSpPr>
          <p:cNvPr id="25" name="Group 4"/>
          <p:cNvGrpSpPr>
            <a:grpSpLocks noChangeAspect="1"/>
          </p:cNvGrpSpPr>
          <p:nvPr userDrawn="1"/>
        </p:nvGrpSpPr>
        <p:grpSpPr bwMode="auto">
          <a:xfrm>
            <a:off x="458101" y="125771"/>
            <a:ext cx="525306" cy="504000"/>
            <a:chOff x="3125" y="1474"/>
            <a:chExt cx="1430" cy="1372"/>
          </a:xfrm>
        </p:grpSpPr>
        <p:sp>
          <p:nvSpPr>
            <p:cNvPr id="26" name="AutoShape 3"/>
            <p:cNvSpPr>
              <a:spLocks noChangeAspect="1" noChangeArrowheads="1" noTextEdit="1"/>
            </p:cNvSpPr>
            <p:nvPr userDrawn="1"/>
          </p:nvSpPr>
          <p:spPr bwMode="auto">
            <a:xfrm>
              <a:off x="3125" y="1474"/>
              <a:ext cx="1430" cy="1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solidFill>
                  <a:schemeClr val="tx1"/>
                </a:solidFill>
              </a:endParaRPr>
            </a:p>
          </p:txBody>
        </p:sp>
        <p:sp>
          <p:nvSpPr>
            <p:cNvPr id="27" name="Freeform 5"/>
            <p:cNvSpPr>
              <a:spLocks noEditPoints="1"/>
            </p:cNvSpPr>
            <p:nvPr userDrawn="1"/>
          </p:nvSpPr>
          <p:spPr bwMode="auto">
            <a:xfrm>
              <a:off x="3127" y="1474"/>
              <a:ext cx="1430" cy="1370"/>
            </a:xfrm>
            <a:custGeom>
              <a:avLst/>
              <a:gdLst>
                <a:gd name="T0" fmla="*/ 300 w 600"/>
                <a:gd name="T1" fmla="*/ 0 h 575"/>
                <a:gd name="T2" fmla="*/ 175 w 600"/>
                <a:gd name="T3" fmla="*/ 50 h 575"/>
                <a:gd name="T4" fmla="*/ 175 w 600"/>
                <a:gd name="T5" fmla="*/ 150 h 575"/>
                <a:gd name="T6" fmla="*/ 325 w 600"/>
                <a:gd name="T7" fmla="*/ 150 h 575"/>
                <a:gd name="T8" fmla="*/ 325 w 600"/>
                <a:gd name="T9" fmla="*/ 175 h 575"/>
                <a:gd name="T10" fmla="*/ 75 w 600"/>
                <a:gd name="T11" fmla="*/ 175 h 575"/>
                <a:gd name="T12" fmla="*/ 0 w 600"/>
                <a:gd name="T13" fmla="*/ 300 h 575"/>
                <a:gd name="T14" fmla="*/ 75 w 600"/>
                <a:gd name="T15" fmla="*/ 425 h 575"/>
                <a:gd name="T16" fmla="*/ 150 w 600"/>
                <a:gd name="T17" fmla="*/ 425 h 575"/>
                <a:gd name="T18" fmla="*/ 150 w 600"/>
                <a:gd name="T19" fmla="*/ 384 h 575"/>
                <a:gd name="T20" fmla="*/ 259 w 600"/>
                <a:gd name="T21" fmla="*/ 275 h 575"/>
                <a:gd name="T22" fmla="*/ 341 w 600"/>
                <a:gd name="T23" fmla="*/ 275 h 575"/>
                <a:gd name="T24" fmla="*/ 425 w 600"/>
                <a:gd name="T25" fmla="*/ 216 h 575"/>
                <a:gd name="T26" fmla="*/ 425 w 600"/>
                <a:gd name="T27" fmla="*/ 50 h 575"/>
                <a:gd name="T28" fmla="*/ 300 w 600"/>
                <a:gd name="T29" fmla="*/ 0 h 575"/>
                <a:gd name="T30" fmla="*/ 225 w 600"/>
                <a:gd name="T31" fmla="*/ 50 h 575"/>
                <a:gd name="T32" fmla="*/ 250 w 600"/>
                <a:gd name="T33" fmla="*/ 75 h 575"/>
                <a:gd name="T34" fmla="*/ 225 w 600"/>
                <a:gd name="T35" fmla="*/ 100 h 575"/>
                <a:gd name="T36" fmla="*/ 200 w 600"/>
                <a:gd name="T37" fmla="*/ 75 h 575"/>
                <a:gd name="T38" fmla="*/ 225 w 600"/>
                <a:gd name="T39" fmla="*/ 50 h 575"/>
                <a:gd name="T40" fmla="*/ 450 w 600"/>
                <a:gd name="T41" fmla="*/ 150 h 575"/>
                <a:gd name="T42" fmla="*/ 450 w 600"/>
                <a:gd name="T43" fmla="*/ 216 h 575"/>
                <a:gd name="T44" fmla="*/ 341 w 600"/>
                <a:gd name="T45" fmla="*/ 300 h 575"/>
                <a:gd name="T46" fmla="*/ 259 w 600"/>
                <a:gd name="T47" fmla="*/ 300 h 575"/>
                <a:gd name="T48" fmla="*/ 175 w 600"/>
                <a:gd name="T49" fmla="*/ 384 h 575"/>
                <a:gd name="T50" fmla="*/ 175 w 600"/>
                <a:gd name="T51" fmla="*/ 525 h 575"/>
                <a:gd name="T52" fmla="*/ 300 w 600"/>
                <a:gd name="T53" fmla="*/ 575 h 575"/>
                <a:gd name="T54" fmla="*/ 425 w 600"/>
                <a:gd name="T55" fmla="*/ 525 h 575"/>
                <a:gd name="T56" fmla="*/ 425 w 600"/>
                <a:gd name="T57" fmla="*/ 425 h 575"/>
                <a:gd name="T58" fmla="*/ 275 w 600"/>
                <a:gd name="T59" fmla="*/ 425 h 575"/>
                <a:gd name="T60" fmla="*/ 275 w 600"/>
                <a:gd name="T61" fmla="*/ 400 h 575"/>
                <a:gd name="T62" fmla="*/ 525 w 600"/>
                <a:gd name="T63" fmla="*/ 400 h 575"/>
                <a:gd name="T64" fmla="*/ 600 w 600"/>
                <a:gd name="T65" fmla="*/ 275 h 575"/>
                <a:gd name="T66" fmla="*/ 525 w 600"/>
                <a:gd name="T67" fmla="*/ 150 h 575"/>
                <a:gd name="T68" fmla="*/ 450 w 600"/>
                <a:gd name="T69" fmla="*/ 150 h 575"/>
                <a:gd name="T70" fmla="*/ 375 w 600"/>
                <a:gd name="T71" fmla="*/ 475 h 575"/>
                <a:gd name="T72" fmla="*/ 400 w 600"/>
                <a:gd name="T73" fmla="*/ 500 h 575"/>
                <a:gd name="T74" fmla="*/ 375 w 600"/>
                <a:gd name="T75" fmla="*/ 525 h 575"/>
                <a:gd name="T76" fmla="*/ 350 w 600"/>
                <a:gd name="T77" fmla="*/ 500 h 575"/>
                <a:gd name="T78" fmla="*/ 375 w 600"/>
                <a:gd name="T79" fmla="*/ 475 h 5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00" h="575">
                  <a:moveTo>
                    <a:pt x="300" y="0"/>
                  </a:moveTo>
                  <a:cubicBezTo>
                    <a:pt x="175" y="0"/>
                    <a:pt x="175" y="50"/>
                    <a:pt x="175" y="50"/>
                  </a:cubicBezTo>
                  <a:cubicBezTo>
                    <a:pt x="175" y="150"/>
                    <a:pt x="175" y="150"/>
                    <a:pt x="175" y="150"/>
                  </a:cubicBezTo>
                  <a:cubicBezTo>
                    <a:pt x="325" y="150"/>
                    <a:pt x="325" y="150"/>
                    <a:pt x="325" y="150"/>
                  </a:cubicBezTo>
                  <a:cubicBezTo>
                    <a:pt x="325" y="175"/>
                    <a:pt x="325" y="175"/>
                    <a:pt x="325" y="175"/>
                  </a:cubicBezTo>
                  <a:cubicBezTo>
                    <a:pt x="75" y="175"/>
                    <a:pt x="75" y="175"/>
                    <a:pt x="75" y="175"/>
                  </a:cubicBezTo>
                  <a:cubicBezTo>
                    <a:pt x="75" y="175"/>
                    <a:pt x="0" y="163"/>
                    <a:pt x="0" y="300"/>
                  </a:cubicBezTo>
                  <a:cubicBezTo>
                    <a:pt x="0" y="436"/>
                    <a:pt x="75" y="425"/>
                    <a:pt x="75" y="425"/>
                  </a:cubicBezTo>
                  <a:cubicBezTo>
                    <a:pt x="150" y="425"/>
                    <a:pt x="150" y="425"/>
                    <a:pt x="150" y="425"/>
                  </a:cubicBezTo>
                  <a:cubicBezTo>
                    <a:pt x="150" y="384"/>
                    <a:pt x="150" y="384"/>
                    <a:pt x="150" y="384"/>
                  </a:cubicBezTo>
                  <a:cubicBezTo>
                    <a:pt x="150" y="324"/>
                    <a:pt x="199" y="275"/>
                    <a:pt x="259" y="275"/>
                  </a:cubicBezTo>
                  <a:cubicBezTo>
                    <a:pt x="341" y="275"/>
                    <a:pt x="341" y="275"/>
                    <a:pt x="341" y="275"/>
                  </a:cubicBezTo>
                  <a:cubicBezTo>
                    <a:pt x="387" y="275"/>
                    <a:pt x="425" y="262"/>
                    <a:pt x="425" y="216"/>
                  </a:cubicBezTo>
                  <a:cubicBezTo>
                    <a:pt x="425" y="50"/>
                    <a:pt x="425" y="50"/>
                    <a:pt x="425" y="50"/>
                  </a:cubicBezTo>
                  <a:cubicBezTo>
                    <a:pt x="425" y="50"/>
                    <a:pt x="425" y="0"/>
                    <a:pt x="300" y="0"/>
                  </a:cubicBezTo>
                  <a:close/>
                  <a:moveTo>
                    <a:pt x="225" y="50"/>
                  </a:moveTo>
                  <a:cubicBezTo>
                    <a:pt x="239" y="50"/>
                    <a:pt x="250" y="61"/>
                    <a:pt x="250" y="75"/>
                  </a:cubicBezTo>
                  <a:cubicBezTo>
                    <a:pt x="250" y="89"/>
                    <a:pt x="239" y="100"/>
                    <a:pt x="225" y="100"/>
                  </a:cubicBezTo>
                  <a:cubicBezTo>
                    <a:pt x="211" y="100"/>
                    <a:pt x="200" y="89"/>
                    <a:pt x="200" y="75"/>
                  </a:cubicBezTo>
                  <a:cubicBezTo>
                    <a:pt x="200" y="61"/>
                    <a:pt x="211" y="50"/>
                    <a:pt x="225" y="50"/>
                  </a:cubicBezTo>
                  <a:close/>
                  <a:moveTo>
                    <a:pt x="450" y="150"/>
                  </a:moveTo>
                  <a:cubicBezTo>
                    <a:pt x="450" y="216"/>
                    <a:pt x="450" y="216"/>
                    <a:pt x="450" y="216"/>
                  </a:cubicBezTo>
                  <a:cubicBezTo>
                    <a:pt x="450" y="276"/>
                    <a:pt x="401" y="300"/>
                    <a:pt x="341" y="300"/>
                  </a:cubicBezTo>
                  <a:cubicBezTo>
                    <a:pt x="259" y="300"/>
                    <a:pt x="259" y="300"/>
                    <a:pt x="259" y="300"/>
                  </a:cubicBezTo>
                  <a:cubicBezTo>
                    <a:pt x="213" y="300"/>
                    <a:pt x="175" y="338"/>
                    <a:pt x="175" y="384"/>
                  </a:cubicBezTo>
                  <a:cubicBezTo>
                    <a:pt x="175" y="525"/>
                    <a:pt x="175" y="525"/>
                    <a:pt x="175" y="525"/>
                  </a:cubicBezTo>
                  <a:cubicBezTo>
                    <a:pt x="175" y="525"/>
                    <a:pt x="177" y="575"/>
                    <a:pt x="300" y="575"/>
                  </a:cubicBezTo>
                  <a:cubicBezTo>
                    <a:pt x="423" y="575"/>
                    <a:pt x="425" y="525"/>
                    <a:pt x="425" y="525"/>
                  </a:cubicBezTo>
                  <a:cubicBezTo>
                    <a:pt x="425" y="425"/>
                    <a:pt x="425" y="425"/>
                    <a:pt x="425" y="425"/>
                  </a:cubicBezTo>
                  <a:cubicBezTo>
                    <a:pt x="275" y="425"/>
                    <a:pt x="275" y="425"/>
                    <a:pt x="275" y="425"/>
                  </a:cubicBezTo>
                  <a:cubicBezTo>
                    <a:pt x="275" y="400"/>
                    <a:pt x="275" y="400"/>
                    <a:pt x="275" y="400"/>
                  </a:cubicBezTo>
                  <a:cubicBezTo>
                    <a:pt x="525" y="400"/>
                    <a:pt x="525" y="400"/>
                    <a:pt x="525" y="400"/>
                  </a:cubicBezTo>
                  <a:cubicBezTo>
                    <a:pt x="525" y="400"/>
                    <a:pt x="600" y="413"/>
                    <a:pt x="600" y="275"/>
                  </a:cubicBezTo>
                  <a:cubicBezTo>
                    <a:pt x="600" y="137"/>
                    <a:pt x="525" y="150"/>
                    <a:pt x="525" y="150"/>
                  </a:cubicBezTo>
                  <a:lnTo>
                    <a:pt x="450" y="150"/>
                  </a:lnTo>
                  <a:close/>
                  <a:moveTo>
                    <a:pt x="375" y="475"/>
                  </a:moveTo>
                  <a:cubicBezTo>
                    <a:pt x="389" y="475"/>
                    <a:pt x="400" y="486"/>
                    <a:pt x="400" y="500"/>
                  </a:cubicBezTo>
                  <a:cubicBezTo>
                    <a:pt x="400" y="514"/>
                    <a:pt x="389" y="525"/>
                    <a:pt x="375" y="525"/>
                  </a:cubicBezTo>
                  <a:cubicBezTo>
                    <a:pt x="361" y="525"/>
                    <a:pt x="350" y="514"/>
                    <a:pt x="350" y="500"/>
                  </a:cubicBezTo>
                  <a:cubicBezTo>
                    <a:pt x="350" y="486"/>
                    <a:pt x="361" y="475"/>
                    <a:pt x="375" y="475"/>
                  </a:cubicBezTo>
                  <a:close/>
                </a:path>
              </a:pathLst>
            </a:custGeom>
            <a:solidFill>
              <a:srgbClr val="C0262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tx1"/>
                </a:solidFill>
              </a:endParaRPr>
            </a:p>
          </p:txBody>
        </p:sp>
      </p:grpSp>
    </p:spTree>
  </p:cSld>
  <p:clrMap bg1="lt1" tx1="dk1" bg2="lt2" tx2="dk2" accent1="accent1" accent2="accent2" accent3="accent3" accent4="accent4" accent5="accent5" accent6="accent6" hlink="hlink" folHlink="folHlink"/>
  <p:sldLayoutIdLst>
    <p:sldLayoutId id="2147484045" r:id="rId1"/>
    <p:sldLayoutId id="2147484046" r:id="rId2"/>
    <p:sldLayoutId id="2147484047" r:id="rId3"/>
    <p:sldLayoutId id="2147484048" r:id="rId4"/>
    <p:sldLayoutId id="2147484049" r:id="rId5"/>
    <p:sldLayoutId id="2147484050" r:id="rId6"/>
    <p:sldLayoutId id="2147484051" r:id="rId7"/>
    <p:sldLayoutId id="2147484052" r:id="rId8"/>
    <p:sldLayoutId id="2147484053" r:id="rId9"/>
    <p:sldLayoutId id="2147484054" r:id="rId10"/>
    <p:sldLayoutId id="214748405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cxnSp>
        <p:nvCxnSpPr>
          <p:cNvPr id="7" name="直接连接符 6"/>
          <p:cNvCxnSpPr/>
          <p:nvPr userDrawn="1"/>
        </p:nvCxnSpPr>
        <p:spPr>
          <a:xfrm>
            <a:off x="0" y="702856"/>
            <a:ext cx="12192000" cy="0"/>
          </a:xfrm>
          <a:prstGeom prst="line">
            <a:avLst/>
          </a:prstGeom>
          <a:ln w="38100">
            <a:solidFill>
              <a:srgbClr val="C0262E"/>
            </a:solidFill>
            <a:tailEnd type="none"/>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userDrawn="1"/>
        </p:nvCxnSpPr>
        <p:spPr>
          <a:xfrm>
            <a:off x="0" y="774864"/>
            <a:ext cx="12192000" cy="0"/>
          </a:xfrm>
          <a:prstGeom prst="line">
            <a:avLst/>
          </a:prstGeom>
          <a:ln w="38100">
            <a:solidFill>
              <a:srgbClr val="C0262E"/>
            </a:solidFill>
            <a:tailEnd type="none"/>
          </a:ln>
        </p:spPr>
        <p:style>
          <a:lnRef idx="1">
            <a:schemeClr val="accent1"/>
          </a:lnRef>
          <a:fillRef idx="0">
            <a:schemeClr val="accent1"/>
          </a:fillRef>
          <a:effectRef idx="0">
            <a:schemeClr val="accent1"/>
          </a:effectRef>
          <a:fontRef idx="minor">
            <a:schemeClr val="tx1"/>
          </a:fontRef>
        </p:style>
      </p:cxnSp>
      <p:pic>
        <p:nvPicPr>
          <p:cNvPr id="9" name="图片 8" descr="文本&#10;&#10;描述已自动生成"/>
          <p:cNvPicPr>
            <a:picLocks noChangeAspect="1"/>
          </p:cNvPicPr>
          <p:nvPr userDrawn="1"/>
        </p:nvPicPr>
        <p:blipFill>
          <a:blip r:embed="rId13" cstate="print">
            <a:grayscl/>
            <a:extLst>
              <a:ext uri="{28A0092B-C50C-407E-A947-70E740481C1C}">
                <a14:useLocalDpi xmlns:a14="http://schemas.microsoft.com/office/drawing/2010/main" val="0"/>
              </a:ext>
            </a:extLst>
          </a:blip>
          <a:stretch>
            <a:fillRect/>
          </a:stretch>
        </p:blipFill>
        <p:spPr>
          <a:xfrm>
            <a:off x="9676872" y="-77489"/>
            <a:ext cx="2580885" cy="973017"/>
          </a:xfrm>
          <a:prstGeom prst="rect">
            <a:avLst/>
          </a:prstGeom>
        </p:spPr>
      </p:pic>
      <p:grpSp>
        <p:nvGrpSpPr>
          <p:cNvPr id="25" name="Group 4"/>
          <p:cNvGrpSpPr>
            <a:grpSpLocks noChangeAspect="1"/>
          </p:cNvGrpSpPr>
          <p:nvPr userDrawn="1"/>
        </p:nvGrpSpPr>
        <p:grpSpPr bwMode="auto">
          <a:xfrm>
            <a:off x="458101" y="125771"/>
            <a:ext cx="525306" cy="504000"/>
            <a:chOff x="3125" y="1474"/>
            <a:chExt cx="1430" cy="1372"/>
          </a:xfrm>
        </p:grpSpPr>
        <p:sp>
          <p:nvSpPr>
            <p:cNvPr id="26" name="AutoShape 3"/>
            <p:cNvSpPr>
              <a:spLocks noChangeAspect="1" noChangeArrowheads="1" noTextEdit="1"/>
            </p:cNvSpPr>
            <p:nvPr userDrawn="1"/>
          </p:nvSpPr>
          <p:spPr bwMode="auto">
            <a:xfrm>
              <a:off x="3125" y="1474"/>
              <a:ext cx="1430" cy="1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solidFill>
                  <a:schemeClr val="tx1"/>
                </a:solidFill>
              </a:endParaRPr>
            </a:p>
          </p:txBody>
        </p:sp>
        <p:sp>
          <p:nvSpPr>
            <p:cNvPr id="27" name="Freeform 5"/>
            <p:cNvSpPr>
              <a:spLocks noEditPoints="1"/>
            </p:cNvSpPr>
            <p:nvPr userDrawn="1"/>
          </p:nvSpPr>
          <p:spPr bwMode="auto">
            <a:xfrm>
              <a:off x="3127" y="1474"/>
              <a:ext cx="1430" cy="1370"/>
            </a:xfrm>
            <a:custGeom>
              <a:avLst/>
              <a:gdLst>
                <a:gd name="T0" fmla="*/ 300 w 600"/>
                <a:gd name="T1" fmla="*/ 0 h 575"/>
                <a:gd name="T2" fmla="*/ 175 w 600"/>
                <a:gd name="T3" fmla="*/ 50 h 575"/>
                <a:gd name="T4" fmla="*/ 175 w 600"/>
                <a:gd name="T5" fmla="*/ 150 h 575"/>
                <a:gd name="T6" fmla="*/ 325 w 600"/>
                <a:gd name="T7" fmla="*/ 150 h 575"/>
                <a:gd name="T8" fmla="*/ 325 w 600"/>
                <a:gd name="T9" fmla="*/ 175 h 575"/>
                <a:gd name="T10" fmla="*/ 75 w 600"/>
                <a:gd name="T11" fmla="*/ 175 h 575"/>
                <a:gd name="T12" fmla="*/ 0 w 600"/>
                <a:gd name="T13" fmla="*/ 300 h 575"/>
                <a:gd name="T14" fmla="*/ 75 w 600"/>
                <a:gd name="T15" fmla="*/ 425 h 575"/>
                <a:gd name="T16" fmla="*/ 150 w 600"/>
                <a:gd name="T17" fmla="*/ 425 h 575"/>
                <a:gd name="T18" fmla="*/ 150 w 600"/>
                <a:gd name="T19" fmla="*/ 384 h 575"/>
                <a:gd name="T20" fmla="*/ 259 w 600"/>
                <a:gd name="T21" fmla="*/ 275 h 575"/>
                <a:gd name="T22" fmla="*/ 341 w 600"/>
                <a:gd name="T23" fmla="*/ 275 h 575"/>
                <a:gd name="T24" fmla="*/ 425 w 600"/>
                <a:gd name="T25" fmla="*/ 216 h 575"/>
                <a:gd name="T26" fmla="*/ 425 w 600"/>
                <a:gd name="T27" fmla="*/ 50 h 575"/>
                <a:gd name="T28" fmla="*/ 300 w 600"/>
                <a:gd name="T29" fmla="*/ 0 h 575"/>
                <a:gd name="T30" fmla="*/ 225 w 600"/>
                <a:gd name="T31" fmla="*/ 50 h 575"/>
                <a:gd name="T32" fmla="*/ 250 w 600"/>
                <a:gd name="T33" fmla="*/ 75 h 575"/>
                <a:gd name="T34" fmla="*/ 225 w 600"/>
                <a:gd name="T35" fmla="*/ 100 h 575"/>
                <a:gd name="T36" fmla="*/ 200 w 600"/>
                <a:gd name="T37" fmla="*/ 75 h 575"/>
                <a:gd name="T38" fmla="*/ 225 w 600"/>
                <a:gd name="T39" fmla="*/ 50 h 575"/>
                <a:gd name="T40" fmla="*/ 450 w 600"/>
                <a:gd name="T41" fmla="*/ 150 h 575"/>
                <a:gd name="T42" fmla="*/ 450 w 600"/>
                <a:gd name="T43" fmla="*/ 216 h 575"/>
                <a:gd name="T44" fmla="*/ 341 w 600"/>
                <a:gd name="T45" fmla="*/ 300 h 575"/>
                <a:gd name="T46" fmla="*/ 259 w 600"/>
                <a:gd name="T47" fmla="*/ 300 h 575"/>
                <a:gd name="T48" fmla="*/ 175 w 600"/>
                <a:gd name="T49" fmla="*/ 384 h 575"/>
                <a:gd name="T50" fmla="*/ 175 w 600"/>
                <a:gd name="T51" fmla="*/ 525 h 575"/>
                <a:gd name="T52" fmla="*/ 300 w 600"/>
                <a:gd name="T53" fmla="*/ 575 h 575"/>
                <a:gd name="T54" fmla="*/ 425 w 600"/>
                <a:gd name="T55" fmla="*/ 525 h 575"/>
                <a:gd name="T56" fmla="*/ 425 w 600"/>
                <a:gd name="T57" fmla="*/ 425 h 575"/>
                <a:gd name="T58" fmla="*/ 275 w 600"/>
                <a:gd name="T59" fmla="*/ 425 h 575"/>
                <a:gd name="T60" fmla="*/ 275 w 600"/>
                <a:gd name="T61" fmla="*/ 400 h 575"/>
                <a:gd name="T62" fmla="*/ 525 w 600"/>
                <a:gd name="T63" fmla="*/ 400 h 575"/>
                <a:gd name="T64" fmla="*/ 600 w 600"/>
                <a:gd name="T65" fmla="*/ 275 h 575"/>
                <a:gd name="T66" fmla="*/ 525 w 600"/>
                <a:gd name="T67" fmla="*/ 150 h 575"/>
                <a:gd name="T68" fmla="*/ 450 w 600"/>
                <a:gd name="T69" fmla="*/ 150 h 575"/>
                <a:gd name="T70" fmla="*/ 375 w 600"/>
                <a:gd name="T71" fmla="*/ 475 h 575"/>
                <a:gd name="T72" fmla="*/ 400 w 600"/>
                <a:gd name="T73" fmla="*/ 500 h 575"/>
                <a:gd name="T74" fmla="*/ 375 w 600"/>
                <a:gd name="T75" fmla="*/ 525 h 575"/>
                <a:gd name="T76" fmla="*/ 350 w 600"/>
                <a:gd name="T77" fmla="*/ 500 h 575"/>
                <a:gd name="T78" fmla="*/ 375 w 600"/>
                <a:gd name="T79" fmla="*/ 475 h 5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00" h="575">
                  <a:moveTo>
                    <a:pt x="300" y="0"/>
                  </a:moveTo>
                  <a:cubicBezTo>
                    <a:pt x="175" y="0"/>
                    <a:pt x="175" y="50"/>
                    <a:pt x="175" y="50"/>
                  </a:cubicBezTo>
                  <a:cubicBezTo>
                    <a:pt x="175" y="150"/>
                    <a:pt x="175" y="150"/>
                    <a:pt x="175" y="150"/>
                  </a:cubicBezTo>
                  <a:cubicBezTo>
                    <a:pt x="325" y="150"/>
                    <a:pt x="325" y="150"/>
                    <a:pt x="325" y="150"/>
                  </a:cubicBezTo>
                  <a:cubicBezTo>
                    <a:pt x="325" y="175"/>
                    <a:pt x="325" y="175"/>
                    <a:pt x="325" y="175"/>
                  </a:cubicBezTo>
                  <a:cubicBezTo>
                    <a:pt x="75" y="175"/>
                    <a:pt x="75" y="175"/>
                    <a:pt x="75" y="175"/>
                  </a:cubicBezTo>
                  <a:cubicBezTo>
                    <a:pt x="75" y="175"/>
                    <a:pt x="0" y="163"/>
                    <a:pt x="0" y="300"/>
                  </a:cubicBezTo>
                  <a:cubicBezTo>
                    <a:pt x="0" y="436"/>
                    <a:pt x="75" y="425"/>
                    <a:pt x="75" y="425"/>
                  </a:cubicBezTo>
                  <a:cubicBezTo>
                    <a:pt x="150" y="425"/>
                    <a:pt x="150" y="425"/>
                    <a:pt x="150" y="425"/>
                  </a:cubicBezTo>
                  <a:cubicBezTo>
                    <a:pt x="150" y="384"/>
                    <a:pt x="150" y="384"/>
                    <a:pt x="150" y="384"/>
                  </a:cubicBezTo>
                  <a:cubicBezTo>
                    <a:pt x="150" y="324"/>
                    <a:pt x="199" y="275"/>
                    <a:pt x="259" y="275"/>
                  </a:cubicBezTo>
                  <a:cubicBezTo>
                    <a:pt x="341" y="275"/>
                    <a:pt x="341" y="275"/>
                    <a:pt x="341" y="275"/>
                  </a:cubicBezTo>
                  <a:cubicBezTo>
                    <a:pt x="387" y="275"/>
                    <a:pt x="425" y="262"/>
                    <a:pt x="425" y="216"/>
                  </a:cubicBezTo>
                  <a:cubicBezTo>
                    <a:pt x="425" y="50"/>
                    <a:pt x="425" y="50"/>
                    <a:pt x="425" y="50"/>
                  </a:cubicBezTo>
                  <a:cubicBezTo>
                    <a:pt x="425" y="50"/>
                    <a:pt x="425" y="0"/>
                    <a:pt x="300" y="0"/>
                  </a:cubicBezTo>
                  <a:close/>
                  <a:moveTo>
                    <a:pt x="225" y="50"/>
                  </a:moveTo>
                  <a:cubicBezTo>
                    <a:pt x="239" y="50"/>
                    <a:pt x="250" y="61"/>
                    <a:pt x="250" y="75"/>
                  </a:cubicBezTo>
                  <a:cubicBezTo>
                    <a:pt x="250" y="89"/>
                    <a:pt x="239" y="100"/>
                    <a:pt x="225" y="100"/>
                  </a:cubicBezTo>
                  <a:cubicBezTo>
                    <a:pt x="211" y="100"/>
                    <a:pt x="200" y="89"/>
                    <a:pt x="200" y="75"/>
                  </a:cubicBezTo>
                  <a:cubicBezTo>
                    <a:pt x="200" y="61"/>
                    <a:pt x="211" y="50"/>
                    <a:pt x="225" y="50"/>
                  </a:cubicBezTo>
                  <a:close/>
                  <a:moveTo>
                    <a:pt x="450" y="150"/>
                  </a:moveTo>
                  <a:cubicBezTo>
                    <a:pt x="450" y="216"/>
                    <a:pt x="450" y="216"/>
                    <a:pt x="450" y="216"/>
                  </a:cubicBezTo>
                  <a:cubicBezTo>
                    <a:pt x="450" y="276"/>
                    <a:pt x="401" y="300"/>
                    <a:pt x="341" y="300"/>
                  </a:cubicBezTo>
                  <a:cubicBezTo>
                    <a:pt x="259" y="300"/>
                    <a:pt x="259" y="300"/>
                    <a:pt x="259" y="300"/>
                  </a:cubicBezTo>
                  <a:cubicBezTo>
                    <a:pt x="213" y="300"/>
                    <a:pt x="175" y="338"/>
                    <a:pt x="175" y="384"/>
                  </a:cubicBezTo>
                  <a:cubicBezTo>
                    <a:pt x="175" y="525"/>
                    <a:pt x="175" y="525"/>
                    <a:pt x="175" y="525"/>
                  </a:cubicBezTo>
                  <a:cubicBezTo>
                    <a:pt x="175" y="525"/>
                    <a:pt x="177" y="575"/>
                    <a:pt x="300" y="575"/>
                  </a:cubicBezTo>
                  <a:cubicBezTo>
                    <a:pt x="423" y="575"/>
                    <a:pt x="425" y="525"/>
                    <a:pt x="425" y="525"/>
                  </a:cubicBezTo>
                  <a:cubicBezTo>
                    <a:pt x="425" y="425"/>
                    <a:pt x="425" y="425"/>
                    <a:pt x="425" y="425"/>
                  </a:cubicBezTo>
                  <a:cubicBezTo>
                    <a:pt x="275" y="425"/>
                    <a:pt x="275" y="425"/>
                    <a:pt x="275" y="425"/>
                  </a:cubicBezTo>
                  <a:cubicBezTo>
                    <a:pt x="275" y="400"/>
                    <a:pt x="275" y="400"/>
                    <a:pt x="275" y="400"/>
                  </a:cubicBezTo>
                  <a:cubicBezTo>
                    <a:pt x="525" y="400"/>
                    <a:pt x="525" y="400"/>
                    <a:pt x="525" y="400"/>
                  </a:cubicBezTo>
                  <a:cubicBezTo>
                    <a:pt x="525" y="400"/>
                    <a:pt x="600" y="413"/>
                    <a:pt x="600" y="275"/>
                  </a:cubicBezTo>
                  <a:cubicBezTo>
                    <a:pt x="600" y="137"/>
                    <a:pt x="525" y="150"/>
                    <a:pt x="525" y="150"/>
                  </a:cubicBezTo>
                  <a:lnTo>
                    <a:pt x="450" y="150"/>
                  </a:lnTo>
                  <a:close/>
                  <a:moveTo>
                    <a:pt x="375" y="475"/>
                  </a:moveTo>
                  <a:cubicBezTo>
                    <a:pt x="389" y="475"/>
                    <a:pt x="400" y="486"/>
                    <a:pt x="400" y="500"/>
                  </a:cubicBezTo>
                  <a:cubicBezTo>
                    <a:pt x="400" y="514"/>
                    <a:pt x="389" y="525"/>
                    <a:pt x="375" y="525"/>
                  </a:cubicBezTo>
                  <a:cubicBezTo>
                    <a:pt x="361" y="525"/>
                    <a:pt x="350" y="514"/>
                    <a:pt x="350" y="500"/>
                  </a:cubicBezTo>
                  <a:cubicBezTo>
                    <a:pt x="350" y="486"/>
                    <a:pt x="361" y="475"/>
                    <a:pt x="375" y="475"/>
                  </a:cubicBezTo>
                  <a:close/>
                </a:path>
              </a:pathLst>
            </a:custGeom>
            <a:solidFill>
              <a:srgbClr val="C0262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tx1"/>
                </a:solidFill>
              </a:endParaRPr>
            </a:p>
          </p:txBody>
        </p:sp>
      </p:gr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cxnSp>
        <p:nvCxnSpPr>
          <p:cNvPr id="7" name="直接连接符 6"/>
          <p:cNvCxnSpPr/>
          <p:nvPr userDrawn="1"/>
        </p:nvCxnSpPr>
        <p:spPr>
          <a:xfrm>
            <a:off x="0" y="702856"/>
            <a:ext cx="12192000" cy="0"/>
          </a:xfrm>
          <a:prstGeom prst="line">
            <a:avLst/>
          </a:prstGeom>
          <a:ln w="38100">
            <a:solidFill>
              <a:srgbClr val="C0262E"/>
            </a:solidFill>
            <a:tailEnd type="none"/>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userDrawn="1"/>
        </p:nvCxnSpPr>
        <p:spPr>
          <a:xfrm>
            <a:off x="0" y="774864"/>
            <a:ext cx="12192000" cy="0"/>
          </a:xfrm>
          <a:prstGeom prst="line">
            <a:avLst/>
          </a:prstGeom>
          <a:ln w="38100">
            <a:solidFill>
              <a:srgbClr val="C0262E"/>
            </a:solidFill>
            <a:tailEnd type="none"/>
          </a:ln>
        </p:spPr>
        <p:style>
          <a:lnRef idx="1">
            <a:schemeClr val="accent1"/>
          </a:lnRef>
          <a:fillRef idx="0">
            <a:schemeClr val="accent1"/>
          </a:fillRef>
          <a:effectRef idx="0">
            <a:schemeClr val="accent1"/>
          </a:effectRef>
          <a:fontRef idx="minor">
            <a:schemeClr val="tx1"/>
          </a:fontRef>
        </p:style>
      </p:cxnSp>
      <p:pic>
        <p:nvPicPr>
          <p:cNvPr id="9" name="图片 8" descr="文本&#10;&#10;描述已自动生成"/>
          <p:cNvPicPr>
            <a:picLocks noChangeAspect="1"/>
          </p:cNvPicPr>
          <p:nvPr userDrawn="1"/>
        </p:nvPicPr>
        <p:blipFill>
          <a:blip r:embed="rId13" cstate="print">
            <a:grayscl/>
            <a:extLst>
              <a:ext uri="{28A0092B-C50C-407E-A947-70E740481C1C}">
                <a14:useLocalDpi xmlns:a14="http://schemas.microsoft.com/office/drawing/2010/main" val="0"/>
              </a:ext>
            </a:extLst>
          </a:blip>
          <a:stretch>
            <a:fillRect/>
          </a:stretch>
        </p:blipFill>
        <p:spPr>
          <a:xfrm>
            <a:off x="9676872" y="-77489"/>
            <a:ext cx="2580885" cy="973017"/>
          </a:xfrm>
          <a:prstGeom prst="rect">
            <a:avLst/>
          </a:prstGeom>
        </p:spPr>
      </p:pic>
      <p:grpSp>
        <p:nvGrpSpPr>
          <p:cNvPr id="25" name="Group 4"/>
          <p:cNvGrpSpPr>
            <a:grpSpLocks noChangeAspect="1"/>
          </p:cNvGrpSpPr>
          <p:nvPr userDrawn="1"/>
        </p:nvGrpSpPr>
        <p:grpSpPr bwMode="auto">
          <a:xfrm>
            <a:off x="458101" y="125771"/>
            <a:ext cx="525306" cy="504000"/>
            <a:chOff x="3125" y="1474"/>
            <a:chExt cx="1430" cy="1372"/>
          </a:xfrm>
        </p:grpSpPr>
        <p:sp>
          <p:nvSpPr>
            <p:cNvPr id="26" name="AutoShape 3"/>
            <p:cNvSpPr>
              <a:spLocks noChangeAspect="1" noChangeArrowheads="1" noTextEdit="1"/>
            </p:cNvSpPr>
            <p:nvPr userDrawn="1"/>
          </p:nvSpPr>
          <p:spPr bwMode="auto">
            <a:xfrm>
              <a:off x="3125" y="1474"/>
              <a:ext cx="1430" cy="1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solidFill>
                  <a:schemeClr val="tx1"/>
                </a:solidFill>
              </a:endParaRPr>
            </a:p>
          </p:txBody>
        </p:sp>
        <p:sp>
          <p:nvSpPr>
            <p:cNvPr id="27" name="Freeform 5"/>
            <p:cNvSpPr>
              <a:spLocks noEditPoints="1"/>
            </p:cNvSpPr>
            <p:nvPr userDrawn="1"/>
          </p:nvSpPr>
          <p:spPr bwMode="auto">
            <a:xfrm>
              <a:off x="3127" y="1474"/>
              <a:ext cx="1430" cy="1370"/>
            </a:xfrm>
            <a:custGeom>
              <a:avLst/>
              <a:gdLst>
                <a:gd name="T0" fmla="*/ 300 w 600"/>
                <a:gd name="T1" fmla="*/ 0 h 575"/>
                <a:gd name="T2" fmla="*/ 175 w 600"/>
                <a:gd name="T3" fmla="*/ 50 h 575"/>
                <a:gd name="T4" fmla="*/ 175 w 600"/>
                <a:gd name="T5" fmla="*/ 150 h 575"/>
                <a:gd name="T6" fmla="*/ 325 w 600"/>
                <a:gd name="T7" fmla="*/ 150 h 575"/>
                <a:gd name="T8" fmla="*/ 325 w 600"/>
                <a:gd name="T9" fmla="*/ 175 h 575"/>
                <a:gd name="T10" fmla="*/ 75 w 600"/>
                <a:gd name="T11" fmla="*/ 175 h 575"/>
                <a:gd name="T12" fmla="*/ 0 w 600"/>
                <a:gd name="T13" fmla="*/ 300 h 575"/>
                <a:gd name="T14" fmla="*/ 75 w 600"/>
                <a:gd name="T15" fmla="*/ 425 h 575"/>
                <a:gd name="T16" fmla="*/ 150 w 600"/>
                <a:gd name="T17" fmla="*/ 425 h 575"/>
                <a:gd name="T18" fmla="*/ 150 w 600"/>
                <a:gd name="T19" fmla="*/ 384 h 575"/>
                <a:gd name="T20" fmla="*/ 259 w 600"/>
                <a:gd name="T21" fmla="*/ 275 h 575"/>
                <a:gd name="T22" fmla="*/ 341 w 600"/>
                <a:gd name="T23" fmla="*/ 275 h 575"/>
                <a:gd name="T24" fmla="*/ 425 w 600"/>
                <a:gd name="T25" fmla="*/ 216 h 575"/>
                <a:gd name="T26" fmla="*/ 425 w 600"/>
                <a:gd name="T27" fmla="*/ 50 h 575"/>
                <a:gd name="T28" fmla="*/ 300 w 600"/>
                <a:gd name="T29" fmla="*/ 0 h 575"/>
                <a:gd name="T30" fmla="*/ 225 w 600"/>
                <a:gd name="T31" fmla="*/ 50 h 575"/>
                <a:gd name="T32" fmla="*/ 250 w 600"/>
                <a:gd name="T33" fmla="*/ 75 h 575"/>
                <a:gd name="T34" fmla="*/ 225 w 600"/>
                <a:gd name="T35" fmla="*/ 100 h 575"/>
                <a:gd name="T36" fmla="*/ 200 w 600"/>
                <a:gd name="T37" fmla="*/ 75 h 575"/>
                <a:gd name="T38" fmla="*/ 225 w 600"/>
                <a:gd name="T39" fmla="*/ 50 h 575"/>
                <a:gd name="T40" fmla="*/ 450 w 600"/>
                <a:gd name="T41" fmla="*/ 150 h 575"/>
                <a:gd name="T42" fmla="*/ 450 w 600"/>
                <a:gd name="T43" fmla="*/ 216 h 575"/>
                <a:gd name="T44" fmla="*/ 341 w 600"/>
                <a:gd name="T45" fmla="*/ 300 h 575"/>
                <a:gd name="T46" fmla="*/ 259 w 600"/>
                <a:gd name="T47" fmla="*/ 300 h 575"/>
                <a:gd name="T48" fmla="*/ 175 w 600"/>
                <a:gd name="T49" fmla="*/ 384 h 575"/>
                <a:gd name="T50" fmla="*/ 175 w 600"/>
                <a:gd name="T51" fmla="*/ 525 h 575"/>
                <a:gd name="T52" fmla="*/ 300 w 600"/>
                <a:gd name="T53" fmla="*/ 575 h 575"/>
                <a:gd name="T54" fmla="*/ 425 w 600"/>
                <a:gd name="T55" fmla="*/ 525 h 575"/>
                <a:gd name="T56" fmla="*/ 425 w 600"/>
                <a:gd name="T57" fmla="*/ 425 h 575"/>
                <a:gd name="T58" fmla="*/ 275 w 600"/>
                <a:gd name="T59" fmla="*/ 425 h 575"/>
                <a:gd name="T60" fmla="*/ 275 w 600"/>
                <a:gd name="T61" fmla="*/ 400 h 575"/>
                <a:gd name="T62" fmla="*/ 525 w 600"/>
                <a:gd name="T63" fmla="*/ 400 h 575"/>
                <a:gd name="T64" fmla="*/ 600 w 600"/>
                <a:gd name="T65" fmla="*/ 275 h 575"/>
                <a:gd name="T66" fmla="*/ 525 w 600"/>
                <a:gd name="T67" fmla="*/ 150 h 575"/>
                <a:gd name="T68" fmla="*/ 450 w 600"/>
                <a:gd name="T69" fmla="*/ 150 h 575"/>
                <a:gd name="T70" fmla="*/ 375 w 600"/>
                <a:gd name="T71" fmla="*/ 475 h 575"/>
                <a:gd name="T72" fmla="*/ 400 w 600"/>
                <a:gd name="T73" fmla="*/ 500 h 575"/>
                <a:gd name="T74" fmla="*/ 375 w 600"/>
                <a:gd name="T75" fmla="*/ 525 h 575"/>
                <a:gd name="T76" fmla="*/ 350 w 600"/>
                <a:gd name="T77" fmla="*/ 500 h 575"/>
                <a:gd name="T78" fmla="*/ 375 w 600"/>
                <a:gd name="T79" fmla="*/ 475 h 5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00" h="575">
                  <a:moveTo>
                    <a:pt x="300" y="0"/>
                  </a:moveTo>
                  <a:cubicBezTo>
                    <a:pt x="175" y="0"/>
                    <a:pt x="175" y="50"/>
                    <a:pt x="175" y="50"/>
                  </a:cubicBezTo>
                  <a:cubicBezTo>
                    <a:pt x="175" y="150"/>
                    <a:pt x="175" y="150"/>
                    <a:pt x="175" y="150"/>
                  </a:cubicBezTo>
                  <a:cubicBezTo>
                    <a:pt x="325" y="150"/>
                    <a:pt x="325" y="150"/>
                    <a:pt x="325" y="150"/>
                  </a:cubicBezTo>
                  <a:cubicBezTo>
                    <a:pt x="325" y="175"/>
                    <a:pt x="325" y="175"/>
                    <a:pt x="325" y="175"/>
                  </a:cubicBezTo>
                  <a:cubicBezTo>
                    <a:pt x="75" y="175"/>
                    <a:pt x="75" y="175"/>
                    <a:pt x="75" y="175"/>
                  </a:cubicBezTo>
                  <a:cubicBezTo>
                    <a:pt x="75" y="175"/>
                    <a:pt x="0" y="163"/>
                    <a:pt x="0" y="300"/>
                  </a:cubicBezTo>
                  <a:cubicBezTo>
                    <a:pt x="0" y="436"/>
                    <a:pt x="75" y="425"/>
                    <a:pt x="75" y="425"/>
                  </a:cubicBezTo>
                  <a:cubicBezTo>
                    <a:pt x="150" y="425"/>
                    <a:pt x="150" y="425"/>
                    <a:pt x="150" y="425"/>
                  </a:cubicBezTo>
                  <a:cubicBezTo>
                    <a:pt x="150" y="384"/>
                    <a:pt x="150" y="384"/>
                    <a:pt x="150" y="384"/>
                  </a:cubicBezTo>
                  <a:cubicBezTo>
                    <a:pt x="150" y="324"/>
                    <a:pt x="199" y="275"/>
                    <a:pt x="259" y="275"/>
                  </a:cubicBezTo>
                  <a:cubicBezTo>
                    <a:pt x="341" y="275"/>
                    <a:pt x="341" y="275"/>
                    <a:pt x="341" y="275"/>
                  </a:cubicBezTo>
                  <a:cubicBezTo>
                    <a:pt x="387" y="275"/>
                    <a:pt x="425" y="262"/>
                    <a:pt x="425" y="216"/>
                  </a:cubicBezTo>
                  <a:cubicBezTo>
                    <a:pt x="425" y="50"/>
                    <a:pt x="425" y="50"/>
                    <a:pt x="425" y="50"/>
                  </a:cubicBezTo>
                  <a:cubicBezTo>
                    <a:pt x="425" y="50"/>
                    <a:pt x="425" y="0"/>
                    <a:pt x="300" y="0"/>
                  </a:cubicBezTo>
                  <a:close/>
                  <a:moveTo>
                    <a:pt x="225" y="50"/>
                  </a:moveTo>
                  <a:cubicBezTo>
                    <a:pt x="239" y="50"/>
                    <a:pt x="250" y="61"/>
                    <a:pt x="250" y="75"/>
                  </a:cubicBezTo>
                  <a:cubicBezTo>
                    <a:pt x="250" y="89"/>
                    <a:pt x="239" y="100"/>
                    <a:pt x="225" y="100"/>
                  </a:cubicBezTo>
                  <a:cubicBezTo>
                    <a:pt x="211" y="100"/>
                    <a:pt x="200" y="89"/>
                    <a:pt x="200" y="75"/>
                  </a:cubicBezTo>
                  <a:cubicBezTo>
                    <a:pt x="200" y="61"/>
                    <a:pt x="211" y="50"/>
                    <a:pt x="225" y="50"/>
                  </a:cubicBezTo>
                  <a:close/>
                  <a:moveTo>
                    <a:pt x="450" y="150"/>
                  </a:moveTo>
                  <a:cubicBezTo>
                    <a:pt x="450" y="216"/>
                    <a:pt x="450" y="216"/>
                    <a:pt x="450" y="216"/>
                  </a:cubicBezTo>
                  <a:cubicBezTo>
                    <a:pt x="450" y="276"/>
                    <a:pt x="401" y="300"/>
                    <a:pt x="341" y="300"/>
                  </a:cubicBezTo>
                  <a:cubicBezTo>
                    <a:pt x="259" y="300"/>
                    <a:pt x="259" y="300"/>
                    <a:pt x="259" y="300"/>
                  </a:cubicBezTo>
                  <a:cubicBezTo>
                    <a:pt x="213" y="300"/>
                    <a:pt x="175" y="338"/>
                    <a:pt x="175" y="384"/>
                  </a:cubicBezTo>
                  <a:cubicBezTo>
                    <a:pt x="175" y="525"/>
                    <a:pt x="175" y="525"/>
                    <a:pt x="175" y="525"/>
                  </a:cubicBezTo>
                  <a:cubicBezTo>
                    <a:pt x="175" y="525"/>
                    <a:pt x="177" y="575"/>
                    <a:pt x="300" y="575"/>
                  </a:cubicBezTo>
                  <a:cubicBezTo>
                    <a:pt x="423" y="575"/>
                    <a:pt x="425" y="525"/>
                    <a:pt x="425" y="525"/>
                  </a:cubicBezTo>
                  <a:cubicBezTo>
                    <a:pt x="425" y="425"/>
                    <a:pt x="425" y="425"/>
                    <a:pt x="425" y="425"/>
                  </a:cubicBezTo>
                  <a:cubicBezTo>
                    <a:pt x="275" y="425"/>
                    <a:pt x="275" y="425"/>
                    <a:pt x="275" y="425"/>
                  </a:cubicBezTo>
                  <a:cubicBezTo>
                    <a:pt x="275" y="400"/>
                    <a:pt x="275" y="400"/>
                    <a:pt x="275" y="400"/>
                  </a:cubicBezTo>
                  <a:cubicBezTo>
                    <a:pt x="525" y="400"/>
                    <a:pt x="525" y="400"/>
                    <a:pt x="525" y="400"/>
                  </a:cubicBezTo>
                  <a:cubicBezTo>
                    <a:pt x="525" y="400"/>
                    <a:pt x="600" y="413"/>
                    <a:pt x="600" y="275"/>
                  </a:cubicBezTo>
                  <a:cubicBezTo>
                    <a:pt x="600" y="137"/>
                    <a:pt x="525" y="150"/>
                    <a:pt x="525" y="150"/>
                  </a:cubicBezTo>
                  <a:lnTo>
                    <a:pt x="450" y="150"/>
                  </a:lnTo>
                  <a:close/>
                  <a:moveTo>
                    <a:pt x="375" y="475"/>
                  </a:moveTo>
                  <a:cubicBezTo>
                    <a:pt x="389" y="475"/>
                    <a:pt x="400" y="486"/>
                    <a:pt x="400" y="500"/>
                  </a:cubicBezTo>
                  <a:cubicBezTo>
                    <a:pt x="400" y="514"/>
                    <a:pt x="389" y="525"/>
                    <a:pt x="375" y="525"/>
                  </a:cubicBezTo>
                  <a:cubicBezTo>
                    <a:pt x="361" y="525"/>
                    <a:pt x="350" y="514"/>
                    <a:pt x="350" y="500"/>
                  </a:cubicBezTo>
                  <a:cubicBezTo>
                    <a:pt x="350" y="486"/>
                    <a:pt x="361" y="475"/>
                    <a:pt x="375" y="475"/>
                  </a:cubicBezTo>
                  <a:close/>
                </a:path>
              </a:pathLst>
            </a:custGeom>
            <a:solidFill>
              <a:srgbClr val="C0262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tx1"/>
                </a:solidFill>
              </a:endParaRPr>
            </a:p>
          </p:txBody>
        </p:sp>
      </p:gr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cxnSp>
        <p:nvCxnSpPr>
          <p:cNvPr id="7" name="直接连接符 6"/>
          <p:cNvCxnSpPr/>
          <p:nvPr userDrawn="1"/>
        </p:nvCxnSpPr>
        <p:spPr>
          <a:xfrm>
            <a:off x="0" y="702856"/>
            <a:ext cx="12192000" cy="0"/>
          </a:xfrm>
          <a:prstGeom prst="line">
            <a:avLst/>
          </a:prstGeom>
          <a:ln w="38100">
            <a:solidFill>
              <a:srgbClr val="C0262E"/>
            </a:solidFill>
            <a:tailEnd type="none"/>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userDrawn="1"/>
        </p:nvCxnSpPr>
        <p:spPr>
          <a:xfrm>
            <a:off x="0" y="774864"/>
            <a:ext cx="12192000" cy="0"/>
          </a:xfrm>
          <a:prstGeom prst="line">
            <a:avLst/>
          </a:prstGeom>
          <a:ln w="38100">
            <a:solidFill>
              <a:srgbClr val="C0262E"/>
            </a:solidFill>
            <a:tailEnd type="none"/>
          </a:ln>
        </p:spPr>
        <p:style>
          <a:lnRef idx="1">
            <a:schemeClr val="accent1"/>
          </a:lnRef>
          <a:fillRef idx="0">
            <a:schemeClr val="accent1"/>
          </a:fillRef>
          <a:effectRef idx="0">
            <a:schemeClr val="accent1"/>
          </a:effectRef>
          <a:fontRef idx="minor">
            <a:schemeClr val="tx1"/>
          </a:fontRef>
        </p:style>
      </p:cxnSp>
      <p:pic>
        <p:nvPicPr>
          <p:cNvPr id="9" name="图片 8" descr="文本&#10;&#10;描述已自动生成"/>
          <p:cNvPicPr>
            <a:picLocks noChangeAspect="1"/>
          </p:cNvPicPr>
          <p:nvPr userDrawn="1"/>
        </p:nvPicPr>
        <p:blipFill>
          <a:blip r:embed="rId13" cstate="print">
            <a:grayscl/>
            <a:extLst>
              <a:ext uri="{28A0092B-C50C-407E-A947-70E740481C1C}">
                <a14:useLocalDpi xmlns:a14="http://schemas.microsoft.com/office/drawing/2010/main" val="0"/>
              </a:ext>
            </a:extLst>
          </a:blip>
          <a:stretch>
            <a:fillRect/>
          </a:stretch>
        </p:blipFill>
        <p:spPr>
          <a:xfrm>
            <a:off x="9676872" y="-77489"/>
            <a:ext cx="2580885" cy="973017"/>
          </a:xfrm>
          <a:prstGeom prst="rect">
            <a:avLst/>
          </a:prstGeom>
        </p:spPr>
      </p:pic>
      <p:grpSp>
        <p:nvGrpSpPr>
          <p:cNvPr id="25" name="Group 4"/>
          <p:cNvGrpSpPr>
            <a:grpSpLocks noChangeAspect="1"/>
          </p:cNvGrpSpPr>
          <p:nvPr userDrawn="1"/>
        </p:nvGrpSpPr>
        <p:grpSpPr bwMode="auto">
          <a:xfrm>
            <a:off x="458101" y="125771"/>
            <a:ext cx="525306" cy="504000"/>
            <a:chOff x="3125" y="1474"/>
            <a:chExt cx="1430" cy="1372"/>
          </a:xfrm>
        </p:grpSpPr>
        <p:sp>
          <p:nvSpPr>
            <p:cNvPr id="26" name="AutoShape 3"/>
            <p:cNvSpPr>
              <a:spLocks noChangeAspect="1" noChangeArrowheads="1" noTextEdit="1"/>
            </p:cNvSpPr>
            <p:nvPr userDrawn="1"/>
          </p:nvSpPr>
          <p:spPr bwMode="auto">
            <a:xfrm>
              <a:off x="3125" y="1474"/>
              <a:ext cx="1430" cy="1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solidFill>
                  <a:schemeClr val="tx1"/>
                </a:solidFill>
              </a:endParaRPr>
            </a:p>
          </p:txBody>
        </p:sp>
        <p:sp>
          <p:nvSpPr>
            <p:cNvPr id="27" name="Freeform 5"/>
            <p:cNvSpPr>
              <a:spLocks noEditPoints="1"/>
            </p:cNvSpPr>
            <p:nvPr userDrawn="1"/>
          </p:nvSpPr>
          <p:spPr bwMode="auto">
            <a:xfrm>
              <a:off x="3127" y="1474"/>
              <a:ext cx="1430" cy="1370"/>
            </a:xfrm>
            <a:custGeom>
              <a:avLst/>
              <a:gdLst>
                <a:gd name="T0" fmla="*/ 300 w 600"/>
                <a:gd name="T1" fmla="*/ 0 h 575"/>
                <a:gd name="T2" fmla="*/ 175 w 600"/>
                <a:gd name="T3" fmla="*/ 50 h 575"/>
                <a:gd name="T4" fmla="*/ 175 w 600"/>
                <a:gd name="T5" fmla="*/ 150 h 575"/>
                <a:gd name="T6" fmla="*/ 325 w 600"/>
                <a:gd name="T7" fmla="*/ 150 h 575"/>
                <a:gd name="T8" fmla="*/ 325 w 600"/>
                <a:gd name="T9" fmla="*/ 175 h 575"/>
                <a:gd name="T10" fmla="*/ 75 w 600"/>
                <a:gd name="T11" fmla="*/ 175 h 575"/>
                <a:gd name="T12" fmla="*/ 0 w 600"/>
                <a:gd name="T13" fmla="*/ 300 h 575"/>
                <a:gd name="T14" fmla="*/ 75 w 600"/>
                <a:gd name="T15" fmla="*/ 425 h 575"/>
                <a:gd name="T16" fmla="*/ 150 w 600"/>
                <a:gd name="T17" fmla="*/ 425 h 575"/>
                <a:gd name="T18" fmla="*/ 150 w 600"/>
                <a:gd name="T19" fmla="*/ 384 h 575"/>
                <a:gd name="T20" fmla="*/ 259 w 600"/>
                <a:gd name="T21" fmla="*/ 275 h 575"/>
                <a:gd name="T22" fmla="*/ 341 w 600"/>
                <a:gd name="T23" fmla="*/ 275 h 575"/>
                <a:gd name="T24" fmla="*/ 425 w 600"/>
                <a:gd name="T25" fmla="*/ 216 h 575"/>
                <a:gd name="T26" fmla="*/ 425 w 600"/>
                <a:gd name="T27" fmla="*/ 50 h 575"/>
                <a:gd name="T28" fmla="*/ 300 w 600"/>
                <a:gd name="T29" fmla="*/ 0 h 575"/>
                <a:gd name="T30" fmla="*/ 225 w 600"/>
                <a:gd name="T31" fmla="*/ 50 h 575"/>
                <a:gd name="T32" fmla="*/ 250 w 600"/>
                <a:gd name="T33" fmla="*/ 75 h 575"/>
                <a:gd name="T34" fmla="*/ 225 w 600"/>
                <a:gd name="T35" fmla="*/ 100 h 575"/>
                <a:gd name="T36" fmla="*/ 200 w 600"/>
                <a:gd name="T37" fmla="*/ 75 h 575"/>
                <a:gd name="T38" fmla="*/ 225 w 600"/>
                <a:gd name="T39" fmla="*/ 50 h 575"/>
                <a:gd name="T40" fmla="*/ 450 w 600"/>
                <a:gd name="T41" fmla="*/ 150 h 575"/>
                <a:gd name="T42" fmla="*/ 450 w 600"/>
                <a:gd name="T43" fmla="*/ 216 h 575"/>
                <a:gd name="T44" fmla="*/ 341 w 600"/>
                <a:gd name="T45" fmla="*/ 300 h 575"/>
                <a:gd name="T46" fmla="*/ 259 w 600"/>
                <a:gd name="T47" fmla="*/ 300 h 575"/>
                <a:gd name="T48" fmla="*/ 175 w 600"/>
                <a:gd name="T49" fmla="*/ 384 h 575"/>
                <a:gd name="T50" fmla="*/ 175 w 600"/>
                <a:gd name="T51" fmla="*/ 525 h 575"/>
                <a:gd name="T52" fmla="*/ 300 w 600"/>
                <a:gd name="T53" fmla="*/ 575 h 575"/>
                <a:gd name="T54" fmla="*/ 425 w 600"/>
                <a:gd name="T55" fmla="*/ 525 h 575"/>
                <a:gd name="T56" fmla="*/ 425 w 600"/>
                <a:gd name="T57" fmla="*/ 425 h 575"/>
                <a:gd name="T58" fmla="*/ 275 w 600"/>
                <a:gd name="T59" fmla="*/ 425 h 575"/>
                <a:gd name="T60" fmla="*/ 275 w 600"/>
                <a:gd name="T61" fmla="*/ 400 h 575"/>
                <a:gd name="T62" fmla="*/ 525 w 600"/>
                <a:gd name="T63" fmla="*/ 400 h 575"/>
                <a:gd name="T64" fmla="*/ 600 w 600"/>
                <a:gd name="T65" fmla="*/ 275 h 575"/>
                <a:gd name="T66" fmla="*/ 525 w 600"/>
                <a:gd name="T67" fmla="*/ 150 h 575"/>
                <a:gd name="T68" fmla="*/ 450 w 600"/>
                <a:gd name="T69" fmla="*/ 150 h 575"/>
                <a:gd name="T70" fmla="*/ 375 w 600"/>
                <a:gd name="T71" fmla="*/ 475 h 575"/>
                <a:gd name="T72" fmla="*/ 400 w 600"/>
                <a:gd name="T73" fmla="*/ 500 h 575"/>
                <a:gd name="T74" fmla="*/ 375 w 600"/>
                <a:gd name="T75" fmla="*/ 525 h 575"/>
                <a:gd name="T76" fmla="*/ 350 w 600"/>
                <a:gd name="T77" fmla="*/ 500 h 575"/>
                <a:gd name="T78" fmla="*/ 375 w 600"/>
                <a:gd name="T79" fmla="*/ 475 h 5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00" h="575">
                  <a:moveTo>
                    <a:pt x="300" y="0"/>
                  </a:moveTo>
                  <a:cubicBezTo>
                    <a:pt x="175" y="0"/>
                    <a:pt x="175" y="50"/>
                    <a:pt x="175" y="50"/>
                  </a:cubicBezTo>
                  <a:cubicBezTo>
                    <a:pt x="175" y="150"/>
                    <a:pt x="175" y="150"/>
                    <a:pt x="175" y="150"/>
                  </a:cubicBezTo>
                  <a:cubicBezTo>
                    <a:pt x="325" y="150"/>
                    <a:pt x="325" y="150"/>
                    <a:pt x="325" y="150"/>
                  </a:cubicBezTo>
                  <a:cubicBezTo>
                    <a:pt x="325" y="175"/>
                    <a:pt x="325" y="175"/>
                    <a:pt x="325" y="175"/>
                  </a:cubicBezTo>
                  <a:cubicBezTo>
                    <a:pt x="75" y="175"/>
                    <a:pt x="75" y="175"/>
                    <a:pt x="75" y="175"/>
                  </a:cubicBezTo>
                  <a:cubicBezTo>
                    <a:pt x="75" y="175"/>
                    <a:pt x="0" y="163"/>
                    <a:pt x="0" y="300"/>
                  </a:cubicBezTo>
                  <a:cubicBezTo>
                    <a:pt x="0" y="436"/>
                    <a:pt x="75" y="425"/>
                    <a:pt x="75" y="425"/>
                  </a:cubicBezTo>
                  <a:cubicBezTo>
                    <a:pt x="150" y="425"/>
                    <a:pt x="150" y="425"/>
                    <a:pt x="150" y="425"/>
                  </a:cubicBezTo>
                  <a:cubicBezTo>
                    <a:pt x="150" y="384"/>
                    <a:pt x="150" y="384"/>
                    <a:pt x="150" y="384"/>
                  </a:cubicBezTo>
                  <a:cubicBezTo>
                    <a:pt x="150" y="324"/>
                    <a:pt x="199" y="275"/>
                    <a:pt x="259" y="275"/>
                  </a:cubicBezTo>
                  <a:cubicBezTo>
                    <a:pt x="341" y="275"/>
                    <a:pt x="341" y="275"/>
                    <a:pt x="341" y="275"/>
                  </a:cubicBezTo>
                  <a:cubicBezTo>
                    <a:pt x="387" y="275"/>
                    <a:pt x="425" y="262"/>
                    <a:pt x="425" y="216"/>
                  </a:cubicBezTo>
                  <a:cubicBezTo>
                    <a:pt x="425" y="50"/>
                    <a:pt x="425" y="50"/>
                    <a:pt x="425" y="50"/>
                  </a:cubicBezTo>
                  <a:cubicBezTo>
                    <a:pt x="425" y="50"/>
                    <a:pt x="425" y="0"/>
                    <a:pt x="300" y="0"/>
                  </a:cubicBezTo>
                  <a:close/>
                  <a:moveTo>
                    <a:pt x="225" y="50"/>
                  </a:moveTo>
                  <a:cubicBezTo>
                    <a:pt x="239" y="50"/>
                    <a:pt x="250" y="61"/>
                    <a:pt x="250" y="75"/>
                  </a:cubicBezTo>
                  <a:cubicBezTo>
                    <a:pt x="250" y="89"/>
                    <a:pt x="239" y="100"/>
                    <a:pt x="225" y="100"/>
                  </a:cubicBezTo>
                  <a:cubicBezTo>
                    <a:pt x="211" y="100"/>
                    <a:pt x="200" y="89"/>
                    <a:pt x="200" y="75"/>
                  </a:cubicBezTo>
                  <a:cubicBezTo>
                    <a:pt x="200" y="61"/>
                    <a:pt x="211" y="50"/>
                    <a:pt x="225" y="50"/>
                  </a:cubicBezTo>
                  <a:close/>
                  <a:moveTo>
                    <a:pt x="450" y="150"/>
                  </a:moveTo>
                  <a:cubicBezTo>
                    <a:pt x="450" y="216"/>
                    <a:pt x="450" y="216"/>
                    <a:pt x="450" y="216"/>
                  </a:cubicBezTo>
                  <a:cubicBezTo>
                    <a:pt x="450" y="276"/>
                    <a:pt x="401" y="300"/>
                    <a:pt x="341" y="300"/>
                  </a:cubicBezTo>
                  <a:cubicBezTo>
                    <a:pt x="259" y="300"/>
                    <a:pt x="259" y="300"/>
                    <a:pt x="259" y="300"/>
                  </a:cubicBezTo>
                  <a:cubicBezTo>
                    <a:pt x="213" y="300"/>
                    <a:pt x="175" y="338"/>
                    <a:pt x="175" y="384"/>
                  </a:cubicBezTo>
                  <a:cubicBezTo>
                    <a:pt x="175" y="525"/>
                    <a:pt x="175" y="525"/>
                    <a:pt x="175" y="525"/>
                  </a:cubicBezTo>
                  <a:cubicBezTo>
                    <a:pt x="175" y="525"/>
                    <a:pt x="177" y="575"/>
                    <a:pt x="300" y="575"/>
                  </a:cubicBezTo>
                  <a:cubicBezTo>
                    <a:pt x="423" y="575"/>
                    <a:pt x="425" y="525"/>
                    <a:pt x="425" y="525"/>
                  </a:cubicBezTo>
                  <a:cubicBezTo>
                    <a:pt x="425" y="425"/>
                    <a:pt x="425" y="425"/>
                    <a:pt x="425" y="425"/>
                  </a:cubicBezTo>
                  <a:cubicBezTo>
                    <a:pt x="275" y="425"/>
                    <a:pt x="275" y="425"/>
                    <a:pt x="275" y="425"/>
                  </a:cubicBezTo>
                  <a:cubicBezTo>
                    <a:pt x="275" y="400"/>
                    <a:pt x="275" y="400"/>
                    <a:pt x="275" y="400"/>
                  </a:cubicBezTo>
                  <a:cubicBezTo>
                    <a:pt x="525" y="400"/>
                    <a:pt x="525" y="400"/>
                    <a:pt x="525" y="400"/>
                  </a:cubicBezTo>
                  <a:cubicBezTo>
                    <a:pt x="525" y="400"/>
                    <a:pt x="600" y="413"/>
                    <a:pt x="600" y="275"/>
                  </a:cubicBezTo>
                  <a:cubicBezTo>
                    <a:pt x="600" y="137"/>
                    <a:pt x="525" y="150"/>
                    <a:pt x="525" y="150"/>
                  </a:cubicBezTo>
                  <a:lnTo>
                    <a:pt x="450" y="150"/>
                  </a:lnTo>
                  <a:close/>
                  <a:moveTo>
                    <a:pt x="375" y="475"/>
                  </a:moveTo>
                  <a:cubicBezTo>
                    <a:pt x="389" y="475"/>
                    <a:pt x="400" y="486"/>
                    <a:pt x="400" y="500"/>
                  </a:cubicBezTo>
                  <a:cubicBezTo>
                    <a:pt x="400" y="514"/>
                    <a:pt x="389" y="525"/>
                    <a:pt x="375" y="525"/>
                  </a:cubicBezTo>
                  <a:cubicBezTo>
                    <a:pt x="361" y="525"/>
                    <a:pt x="350" y="514"/>
                    <a:pt x="350" y="500"/>
                  </a:cubicBezTo>
                  <a:cubicBezTo>
                    <a:pt x="350" y="486"/>
                    <a:pt x="361" y="475"/>
                    <a:pt x="375" y="475"/>
                  </a:cubicBezTo>
                  <a:close/>
                </a:path>
              </a:pathLst>
            </a:custGeom>
            <a:solidFill>
              <a:srgbClr val="C0262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tx1"/>
                </a:solidFill>
              </a:endParaRPr>
            </a:p>
          </p:txBody>
        </p:sp>
      </p:gr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cxnSp>
        <p:nvCxnSpPr>
          <p:cNvPr id="7" name="直接连接符 6"/>
          <p:cNvCxnSpPr/>
          <p:nvPr userDrawn="1"/>
        </p:nvCxnSpPr>
        <p:spPr>
          <a:xfrm>
            <a:off x="0" y="702856"/>
            <a:ext cx="12192000" cy="0"/>
          </a:xfrm>
          <a:prstGeom prst="line">
            <a:avLst/>
          </a:prstGeom>
          <a:ln w="38100">
            <a:solidFill>
              <a:srgbClr val="C0262E"/>
            </a:solidFill>
            <a:tailEnd type="none"/>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userDrawn="1"/>
        </p:nvCxnSpPr>
        <p:spPr>
          <a:xfrm>
            <a:off x="0" y="774864"/>
            <a:ext cx="12192000" cy="0"/>
          </a:xfrm>
          <a:prstGeom prst="line">
            <a:avLst/>
          </a:prstGeom>
          <a:ln w="38100">
            <a:solidFill>
              <a:srgbClr val="C0262E"/>
            </a:solidFill>
            <a:tailEnd type="none"/>
          </a:ln>
        </p:spPr>
        <p:style>
          <a:lnRef idx="1">
            <a:schemeClr val="accent1"/>
          </a:lnRef>
          <a:fillRef idx="0">
            <a:schemeClr val="accent1"/>
          </a:fillRef>
          <a:effectRef idx="0">
            <a:schemeClr val="accent1"/>
          </a:effectRef>
          <a:fontRef idx="minor">
            <a:schemeClr val="tx1"/>
          </a:fontRef>
        </p:style>
      </p:cxnSp>
      <p:pic>
        <p:nvPicPr>
          <p:cNvPr id="9" name="图片 8" descr="文本&#10;&#10;描述已自动生成"/>
          <p:cNvPicPr>
            <a:picLocks noChangeAspect="1"/>
          </p:cNvPicPr>
          <p:nvPr userDrawn="1"/>
        </p:nvPicPr>
        <p:blipFill>
          <a:blip r:embed="rId13" cstate="print">
            <a:grayscl/>
            <a:extLst>
              <a:ext uri="{28A0092B-C50C-407E-A947-70E740481C1C}">
                <a14:useLocalDpi xmlns:a14="http://schemas.microsoft.com/office/drawing/2010/main" val="0"/>
              </a:ext>
            </a:extLst>
          </a:blip>
          <a:stretch>
            <a:fillRect/>
          </a:stretch>
        </p:blipFill>
        <p:spPr>
          <a:xfrm>
            <a:off x="9676872" y="-77489"/>
            <a:ext cx="2580885" cy="973017"/>
          </a:xfrm>
          <a:prstGeom prst="rect">
            <a:avLst/>
          </a:prstGeom>
        </p:spPr>
      </p:pic>
      <p:grpSp>
        <p:nvGrpSpPr>
          <p:cNvPr id="25" name="Group 4"/>
          <p:cNvGrpSpPr>
            <a:grpSpLocks noChangeAspect="1"/>
          </p:cNvGrpSpPr>
          <p:nvPr userDrawn="1"/>
        </p:nvGrpSpPr>
        <p:grpSpPr bwMode="auto">
          <a:xfrm>
            <a:off x="458101" y="125771"/>
            <a:ext cx="525306" cy="504000"/>
            <a:chOff x="3125" y="1474"/>
            <a:chExt cx="1430" cy="1372"/>
          </a:xfrm>
        </p:grpSpPr>
        <p:sp>
          <p:nvSpPr>
            <p:cNvPr id="26" name="AutoShape 3"/>
            <p:cNvSpPr>
              <a:spLocks noChangeAspect="1" noChangeArrowheads="1" noTextEdit="1"/>
            </p:cNvSpPr>
            <p:nvPr userDrawn="1"/>
          </p:nvSpPr>
          <p:spPr bwMode="auto">
            <a:xfrm>
              <a:off x="3125" y="1474"/>
              <a:ext cx="1430" cy="1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solidFill>
                  <a:schemeClr val="tx1"/>
                </a:solidFill>
              </a:endParaRPr>
            </a:p>
          </p:txBody>
        </p:sp>
        <p:sp>
          <p:nvSpPr>
            <p:cNvPr id="27" name="Freeform 5"/>
            <p:cNvSpPr>
              <a:spLocks noEditPoints="1"/>
            </p:cNvSpPr>
            <p:nvPr userDrawn="1"/>
          </p:nvSpPr>
          <p:spPr bwMode="auto">
            <a:xfrm>
              <a:off x="3127" y="1474"/>
              <a:ext cx="1430" cy="1370"/>
            </a:xfrm>
            <a:custGeom>
              <a:avLst/>
              <a:gdLst>
                <a:gd name="T0" fmla="*/ 300 w 600"/>
                <a:gd name="T1" fmla="*/ 0 h 575"/>
                <a:gd name="T2" fmla="*/ 175 w 600"/>
                <a:gd name="T3" fmla="*/ 50 h 575"/>
                <a:gd name="T4" fmla="*/ 175 w 600"/>
                <a:gd name="T5" fmla="*/ 150 h 575"/>
                <a:gd name="T6" fmla="*/ 325 w 600"/>
                <a:gd name="T7" fmla="*/ 150 h 575"/>
                <a:gd name="T8" fmla="*/ 325 w 600"/>
                <a:gd name="T9" fmla="*/ 175 h 575"/>
                <a:gd name="T10" fmla="*/ 75 w 600"/>
                <a:gd name="T11" fmla="*/ 175 h 575"/>
                <a:gd name="T12" fmla="*/ 0 w 600"/>
                <a:gd name="T13" fmla="*/ 300 h 575"/>
                <a:gd name="T14" fmla="*/ 75 w 600"/>
                <a:gd name="T15" fmla="*/ 425 h 575"/>
                <a:gd name="T16" fmla="*/ 150 w 600"/>
                <a:gd name="T17" fmla="*/ 425 h 575"/>
                <a:gd name="T18" fmla="*/ 150 w 600"/>
                <a:gd name="T19" fmla="*/ 384 h 575"/>
                <a:gd name="T20" fmla="*/ 259 w 600"/>
                <a:gd name="T21" fmla="*/ 275 h 575"/>
                <a:gd name="T22" fmla="*/ 341 w 600"/>
                <a:gd name="T23" fmla="*/ 275 h 575"/>
                <a:gd name="T24" fmla="*/ 425 w 600"/>
                <a:gd name="T25" fmla="*/ 216 h 575"/>
                <a:gd name="T26" fmla="*/ 425 w 600"/>
                <a:gd name="T27" fmla="*/ 50 h 575"/>
                <a:gd name="T28" fmla="*/ 300 w 600"/>
                <a:gd name="T29" fmla="*/ 0 h 575"/>
                <a:gd name="T30" fmla="*/ 225 w 600"/>
                <a:gd name="T31" fmla="*/ 50 h 575"/>
                <a:gd name="T32" fmla="*/ 250 w 600"/>
                <a:gd name="T33" fmla="*/ 75 h 575"/>
                <a:gd name="T34" fmla="*/ 225 w 600"/>
                <a:gd name="T35" fmla="*/ 100 h 575"/>
                <a:gd name="T36" fmla="*/ 200 w 600"/>
                <a:gd name="T37" fmla="*/ 75 h 575"/>
                <a:gd name="T38" fmla="*/ 225 w 600"/>
                <a:gd name="T39" fmla="*/ 50 h 575"/>
                <a:gd name="T40" fmla="*/ 450 w 600"/>
                <a:gd name="T41" fmla="*/ 150 h 575"/>
                <a:gd name="T42" fmla="*/ 450 w 600"/>
                <a:gd name="T43" fmla="*/ 216 h 575"/>
                <a:gd name="T44" fmla="*/ 341 w 600"/>
                <a:gd name="T45" fmla="*/ 300 h 575"/>
                <a:gd name="T46" fmla="*/ 259 w 600"/>
                <a:gd name="T47" fmla="*/ 300 h 575"/>
                <a:gd name="T48" fmla="*/ 175 w 600"/>
                <a:gd name="T49" fmla="*/ 384 h 575"/>
                <a:gd name="T50" fmla="*/ 175 w 600"/>
                <a:gd name="T51" fmla="*/ 525 h 575"/>
                <a:gd name="T52" fmla="*/ 300 w 600"/>
                <a:gd name="T53" fmla="*/ 575 h 575"/>
                <a:gd name="T54" fmla="*/ 425 w 600"/>
                <a:gd name="T55" fmla="*/ 525 h 575"/>
                <a:gd name="T56" fmla="*/ 425 w 600"/>
                <a:gd name="T57" fmla="*/ 425 h 575"/>
                <a:gd name="T58" fmla="*/ 275 w 600"/>
                <a:gd name="T59" fmla="*/ 425 h 575"/>
                <a:gd name="T60" fmla="*/ 275 w 600"/>
                <a:gd name="T61" fmla="*/ 400 h 575"/>
                <a:gd name="T62" fmla="*/ 525 w 600"/>
                <a:gd name="T63" fmla="*/ 400 h 575"/>
                <a:gd name="T64" fmla="*/ 600 w 600"/>
                <a:gd name="T65" fmla="*/ 275 h 575"/>
                <a:gd name="T66" fmla="*/ 525 w 600"/>
                <a:gd name="T67" fmla="*/ 150 h 575"/>
                <a:gd name="T68" fmla="*/ 450 w 600"/>
                <a:gd name="T69" fmla="*/ 150 h 575"/>
                <a:gd name="T70" fmla="*/ 375 w 600"/>
                <a:gd name="T71" fmla="*/ 475 h 575"/>
                <a:gd name="T72" fmla="*/ 400 w 600"/>
                <a:gd name="T73" fmla="*/ 500 h 575"/>
                <a:gd name="T74" fmla="*/ 375 w 600"/>
                <a:gd name="T75" fmla="*/ 525 h 575"/>
                <a:gd name="T76" fmla="*/ 350 w 600"/>
                <a:gd name="T77" fmla="*/ 500 h 575"/>
                <a:gd name="T78" fmla="*/ 375 w 600"/>
                <a:gd name="T79" fmla="*/ 475 h 5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00" h="575">
                  <a:moveTo>
                    <a:pt x="300" y="0"/>
                  </a:moveTo>
                  <a:cubicBezTo>
                    <a:pt x="175" y="0"/>
                    <a:pt x="175" y="50"/>
                    <a:pt x="175" y="50"/>
                  </a:cubicBezTo>
                  <a:cubicBezTo>
                    <a:pt x="175" y="150"/>
                    <a:pt x="175" y="150"/>
                    <a:pt x="175" y="150"/>
                  </a:cubicBezTo>
                  <a:cubicBezTo>
                    <a:pt x="325" y="150"/>
                    <a:pt x="325" y="150"/>
                    <a:pt x="325" y="150"/>
                  </a:cubicBezTo>
                  <a:cubicBezTo>
                    <a:pt x="325" y="175"/>
                    <a:pt x="325" y="175"/>
                    <a:pt x="325" y="175"/>
                  </a:cubicBezTo>
                  <a:cubicBezTo>
                    <a:pt x="75" y="175"/>
                    <a:pt x="75" y="175"/>
                    <a:pt x="75" y="175"/>
                  </a:cubicBezTo>
                  <a:cubicBezTo>
                    <a:pt x="75" y="175"/>
                    <a:pt x="0" y="163"/>
                    <a:pt x="0" y="300"/>
                  </a:cubicBezTo>
                  <a:cubicBezTo>
                    <a:pt x="0" y="436"/>
                    <a:pt x="75" y="425"/>
                    <a:pt x="75" y="425"/>
                  </a:cubicBezTo>
                  <a:cubicBezTo>
                    <a:pt x="150" y="425"/>
                    <a:pt x="150" y="425"/>
                    <a:pt x="150" y="425"/>
                  </a:cubicBezTo>
                  <a:cubicBezTo>
                    <a:pt x="150" y="384"/>
                    <a:pt x="150" y="384"/>
                    <a:pt x="150" y="384"/>
                  </a:cubicBezTo>
                  <a:cubicBezTo>
                    <a:pt x="150" y="324"/>
                    <a:pt x="199" y="275"/>
                    <a:pt x="259" y="275"/>
                  </a:cubicBezTo>
                  <a:cubicBezTo>
                    <a:pt x="341" y="275"/>
                    <a:pt x="341" y="275"/>
                    <a:pt x="341" y="275"/>
                  </a:cubicBezTo>
                  <a:cubicBezTo>
                    <a:pt x="387" y="275"/>
                    <a:pt x="425" y="262"/>
                    <a:pt x="425" y="216"/>
                  </a:cubicBezTo>
                  <a:cubicBezTo>
                    <a:pt x="425" y="50"/>
                    <a:pt x="425" y="50"/>
                    <a:pt x="425" y="50"/>
                  </a:cubicBezTo>
                  <a:cubicBezTo>
                    <a:pt x="425" y="50"/>
                    <a:pt x="425" y="0"/>
                    <a:pt x="300" y="0"/>
                  </a:cubicBezTo>
                  <a:close/>
                  <a:moveTo>
                    <a:pt x="225" y="50"/>
                  </a:moveTo>
                  <a:cubicBezTo>
                    <a:pt x="239" y="50"/>
                    <a:pt x="250" y="61"/>
                    <a:pt x="250" y="75"/>
                  </a:cubicBezTo>
                  <a:cubicBezTo>
                    <a:pt x="250" y="89"/>
                    <a:pt x="239" y="100"/>
                    <a:pt x="225" y="100"/>
                  </a:cubicBezTo>
                  <a:cubicBezTo>
                    <a:pt x="211" y="100"/>
                    <a:pt x="200" y="89"/>
                    <a:pt x="200" y="75"/>
                  </a:cubicBezTo>
                  <a:cubicBezTo>
                    <a:pt x="200" y="61"/>
                    <a:pt x="211" y="50"/>
                    <a:pt x="225" y="50"/>
                  </a:cubicBezTo>
                  <a:close/>
                  <a:moveTo>
                    <a:pt x="450" y="150"/>
                  </a:moveTo>
                  <a:cubicBezTo>
                    <a:pt x="450" y="216"/>
                    <a:pt x="450" y="216"/>
                    <a:pt x="450" y="216"/>
                  </a:cubicBezTo>
                  <a:cubicBezTo>
                    <a:pt x="450" y="276"/>
                    <a:pt x="401" y="300"/>
                    <a:pt x="341" y="300"/>
                  </a:cubicBezTo>
                  <a:cubicBezTo>
                    <a:pt x="259" y="300"/>
                    <a:pt x="259" y="300"/>
                    <a:pt x="259" y="300"/>
                  </a:cubicBezTo>
                  <a:cubicBezTo>
                    <a:pt x="213" y="300"/>
                    <a:pt x="175" y="338"/>
                    <a:pt x="175" y="384"/>
                  </a:cubicBezTo>
                  <a:cubicBezTo>
                    <a:pt x="175" y="525"/>
                    <a:pt x="175" y="525"/>
                    <a:pt x="175" y="525"/>
                  </a:cubicBezTo>
                  <a:cubicBezTo>
                    <a:pt x="175" y="525"/>
                    <a:pt x="177" y="575"/>
                    <a:pt x="300" y="575"/>
                  </a:cubicBezTo>
                  <a:cubicBezTo>
                    <a:pt x="423" y="575"/>
                    <a:pt x="425" y="525"/>
                    <a:pt x="425" y="525"/>
                  </a:cubicBezTo>
                  <a:cubicBezTo>
                    <a:pt x="425" y="425"/>
                    <a:pt x="425" y="425"/>
                    <a:pt x="425" y="425"/>
                  </a:cubicBezTo>
                  <a:cubicBezTo>
                    <a:pt x="275" y="425"/>
                    <a:pt x="275" y="425"/>
                    <a:pt x="275" y="425"/>
                  </a:cubicBezTo>
                  <a:cubicBezTo>
                    <a:pt x="275" y="400"/>
                    <a:pt x="275" y="400"/>
                    <a:pt x="275" y="400"/>
                  </a:cubicBezTo>
                  <a:cubicBezTo>
                    <a:pt x="525" y="400"/>
                    <a:pt x="525" y="400"/>
                    <a:pt x="525" y="400"/>
                  </a:cubicBezTo>
                  <a:cubicBezTo>
                    <a:pt x="525" y="400"/>
                    <a:pt x="600" y="413"/>
                    <a:pt x="600" y="275"/>
                  </a:cubicBezTo>
                  <a:cubicBezTo>
                    <a:pt x="600" y="137"/>
                    <a:pt x="525" y="150"/>
                    <a:pt x="525" y="150"/>
                  </a:cubicBezTo>
                  <a:lnTo>
                    <a:pt x="450" y="150"/>
                  </a:lnTo>
                  <a:close/>
                  <a:moveTo>
                    <a:pt x="375" y="475"/>
                  </a:moveTo>
                  <a:cubicBezTo>
                    <a:pt x="389" y="475"/>
                    <a:pt x="400" y="486"/>
                    <a:pt x="400" y="500"/>
                  </a:cubicBezTo>
                  <a:cubicBezTo>
                    <a:pt x="400" y="514"/>
                    <a:pt x="389" y="525"/>
                    <a:pt x="375" y="525"/>
                  </a:cubicBezTo>
                  <a:cubicBezTo>
                    <a:pt x="361" y="525"/>
                    <a:pt x="350" y="514"/>
                    <a:pt x="350" y="500"/>
                  </a:cubicBezTo>
                  <a:cubicBezTo>
                    <a:pt x="350" y="486"/>
                    <a:pt x="361" y="475"/>
                    <a:pt x="375" y="475"/>
                  </a:cubicBezTo>
                  <a:close/>
                </a:path>
              </a:pathLst>
            </a:custGeom>
            <a:solidFill>
              <a:srgbClr val="C0262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tx1"/>
                </a:solidFill>
              </a:endParaRPr>
            </a:p>
          </p:txBody>
        </p:sp>
      </p:gr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cxnSp>
        <p:nvCxnSpPr>
          <p:cNvPr id="7" name="直接连接符 6"/>
          <p:cNvCxnSpPr/>
          <p:nvPr userDrawn="1"/>
        </p:nvCxnSpPr>
        <p:spPr>
          <a:xfrm>
            <a:off x="0" y="702856"/>
            <a:ext cx="12192000" cy="0"/>
          </a:xfrm>
          <a:prstGeom prst="line">
            <a:avLst/>
          </a:prstGeom>
          <a:ln w="38100">
            <a:solidFill>
              <a:srgbClr val="C0262E"/>
            </a:solidFill>
            <a:tailEnd type="none"/>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userDrawn="1"/>
        </p:nvCxnSpPr>
        <p:spPr>
          <a:xfrm>
            <a:off x="0" y="774864"/>
            <a:ext cx="12192000" cy="0"/>
          </a:xfrm>
          <a:prstGeom prst="line">
            <a:avLst/>
          </a:prstGeom>
          <a:ln w="38100">
            <a:solidFill>
              <a:srgbClr val="C0262E"/>
            </a:solidFill>
            <a:tailEnd type="none"/>
          </a:ln>
        </p:spPr>
        <p:style>
          <a:lnRef idx="1">
            <a:schemeClr val="accent1"/>
          </a:lnRef>
          <a:fillRef idx="0">
            <a:schemeClr val="accent1"/>
          </a:fillRef>
          <a:effectRef idx="0">
            <a:schemeClr val="accent1"/>
          </a:effectRef>
          <a:fontRef idx="minor">
            <a:schemeClr val="tx1"/>
          </a:fontRef>
        </p:style>
      </p:cxnSp>
      <p:pic>
        <p:nvPicPr>
          <p:cNvPr id="9" name="图片 8" descr="文本&#10;&#10;描述已自动生成"/>
          <p:cNvPicPr>
            <a:picLocks noChangeAspect="1"/>
          </p:cNvPicPr>
          <p:nvPr userDrawn="1"/>
        </p:nvPicPr>
        <p:blipFill>
          <a:blip r:embed="rId13" cstate="print">
            <a:grayscl/>
            <a:extLst>
              <a:ext uri="{28A0092B-C50C-407E-A947-70E740481C1C}">
                <a14:useLocalDpi xmlns:a14="http://schemas.microsoft.com/office/drawing/2010/main" val="0"/>
              </a:ext>
            </a:extLst>
          </a:blip>
          <a:stretch>
            <a:fillRect/>
          </a:stretch>
        </p:blipFill>
        <p:spPr>
          <a:xfrm>
            <a:off x="9676872" y="-77489"/>
            <a:ext cx="2580885" cy="973017"/>
          </a:xfrm>
          <a:prstGeom prst="rect">
            <a:avLst/>
          </a:prstGeom>
        </p:spPr>
      </p:pic>
      <p:grpSp>
        <p:nvGrpSpPr>
          <p:cNvPr id="25" name="Group 4"/>
          <p:cNvGrpSpPr>
            <a:grpSpLocks noChangeAspect="1"/>
          </p:cNvGrpSpPr>
          <p:nvPr userDrawn="1"/>
        </p:nvGrpSpPr>
        <p:grpSpPr bwMode="auto">
          <a:xfrm>
            <a:off x="458101" y="125771"/>
            <a:ext cx="525306" cy="504000"/>
            <a:chOff x="3125" y="1474"/>
            <a:chExt cx="1430" cy="1372"/>
          </a:xfrm>
        </p:grpSpPr>
        <p:sp>
          <p:nvSpPr>
            <p:cNvPr id="26" name="AutoShape 3"/>
            <p:cNvSpPr>
              <a:spLocks noChangeAspect="1" noChangeArrowheads="1" noTextEdit="1"/>
            </p:cNvSpPr>
            <p:nvPr userDrawn="1"/>
          </p:nvSpPr>
          <p:spPr bwMode="auto">
            <a:xfrm>
              <a:off x="3125" y="1474"/>
              <a:ext cx="1430" cy="1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solidFill>
                  <a:schemeClr val="tx1"/>
                </a:solidFill>
              </a:endParaRPr>
            </a:p>
          </p:txBody>
        </p:sp>
        <p:sp>
          <p:nvSpPr>
            <p:cNvPr id="27" name="Freeform 5"/>
            <p:cNvSpPr>
              <a:spLocks noEditPoints="1"/>
            </p:cNvSpPr>
            <p:nvPr userDrawn="1"/>
          </p:nvSpPr>
          <p:spPr bwMode="auto">
            <a:xfrm>
              <a:off x="3127" y="1474"/>
              <a:ext cx="1430" cy="1370"/>
            </a:xfrm>
            <a:custGeom>
              <a:avLst/>
              <a:gdLst>
                <a:gd name="T0" fmla="*/ 300 w 600"/>
                <a:gd name="T1" fmla="*/ 0 h 575"/>
                <a:gd name="T2" fmla="*/ 175 w 600"/>
                <a:gd name="T3" fmla="*/ 50 h 575"/>
                <a:gd name="T4" fmla="*/ 175 w 600"/>
                <a:gd name="T5" fmla="*/ 150 h 575"/>
                <a:gd name="T6" fmla="*/ 325 w 600"/>
                <a:gd name="T7" fmla="*/ 150 h 575"/>
                <a:gd name="T8" fmla="*/ 325 w 600"/>
                <a:gd name="T9" fmla="*/ 175 h 575"/>
                <a:gd name="T10" fmla="*/ 75 w 600"/>
                <a:gd name="T11" fmla="*/ 175 h 575"/>
                <a:gd name="T12" fmla="*/ 0 w 600"/>
                <a:gd name="T13" fmla="*/ 300 h 575"/>
                <a:gd name="T14" fmla="*/ 75 w 600"/>
                <a:gd name="T15" fmla="*/ 425 h 575"/>
                <a:gd name="T16" fmla="*/ 150 w 600"/>
                <a:gd name="T17" fmla="*/ 425 h 575"/>
                <a:gd name="T18" fmla="*/ 150 w 600"/>
                <a:gd name="T19" fmla="*/ 384 h 575"/>
                <a:gd name="T20" fmla="*/ 259 w 600"/>
                <a:gd name="T21" fmla="*/ 275 h 575"/>
                <a:gd name="T22" fmla="*/ 341 w 600"/>
                <a:gd name="T23" fmla="*/ 275 h 575"/>
                <a:gd name="T24" fmla="*/ 425 w 600"/>
                <a:gd name="T25" fmla="*/ 216 h 575"/>
                <a:gd name="T26" fmla="*/ 425 w 600"/>
                <a:gd name="T27" fmla="*/ 50 h 575"/>
                <a:gd name="T28" fmla="*/ 300 w 600"/>
                <a:gd name="T29" fmla="*/ 0 h 575"/>
                <a:gd name="T30" fmla="*/ 225 w 600"/>
                <a:gd name="T31" fmla="*/ 50 h 575"/>
                <a:gd name="T32" fmla="*/ 250 w 600"/>
                <a:gd name="T33" fmla="*/ 75 h 575"/>
                <a:gd name="T34" fmla="*/ 225 w 600"/>
                <a:gd name="T35" fmla="*/ 100 h 575"/>
                <a:gd name="T36" fmla="*/ 200 w 600"/>
                <a:gd name="T37" fmla="*/ 75 h 575"/>
                <a:gd name="T38" fmla="*/ 225 w 600"/>
                <a:gd name="T39" fmla="*/ 50 h 575"/>
                <a:gd name="T40" fmla="*/ 450 w 600"/>
                <a:gd name="T41" fmla="*/ 150 h 575"/>
                <a:gd name="T42" fmla="*/ 450 w 600"/>
                <a:gd name="T43" fmla="*/ 216 h 575"/>
                <a:gd name="T44" fmla="*/ 341 w 600"/>
                <a:gd name="T45" fmla="*/ 300 h 575"/>
                <a:gd name="T46" fmla="*/ 259 w 600"/>
                <a:gd name="T47" fmla="*/ 300 h 575"/>
                <a:gd name="T48" fmla="*/ 175 w 600"/>
                <a:gd name="T49" fmla="*/ 384 h 575"/>
                <a:gd name="T50" fmla="*/ 175 w 600"/>
                <a:gd name="T51" fmla="*/ 525 h 575"/>
                <a:gd name="T52" fmla="*/ 300 w 600"/>
                <a:gd name="T53" fmla="*/ 575 h 575"/>
                <a:gd name="T54" fmla="*/ 425 w 600"/>
                <a:gd name="T55" fmla="*/ 525 h 575"/>
                <a:gd name="T56" fmla="*/ 425 w 600"/>
                <a:gd name="T57" fmla="*/ 425 h 575"/>
                <a:gd name="T58" fmla="*/ 275 w 600"/>
                <a:gd name="T59" fmla="*/ 425 h 575"/>
                <a:gd name="T60" fmla="*/ 275 w 600"/>
                <a:gd name="T61" fmla="*/ 400 h 575"/>
                <a:gd name="T62" fmla="*/ 525 w 600"/>
                <a:gd name="T63" fmla="*/ 400 h 575"/>
                <a:gd name="T64" fmla="*/ 600 w 600"/>
                <a:gd name="T65" fmla="*/ 275 h 575"/>
                <a:gd name="T66" fmla="*/ 525 w 600"/>
                <a:gd name="T67" fmla="*/ 150 h 575"/>
                <a:gd name="T68" fmla="*/ 450 w 600"/>
                <a:gd name="T69" fmla="*/ 150 h 575"/>
                <a:gd name="T70" fmla="*/ 375 w 600"/>
                <a:gd name="T71" fmla="*/ 475 h 575"/>
                <a:gd name="T72" fmla="*/ 400 w 600"/>
                <a:gd name="T73" fmla="*/ 500 h 575"/>
                <a:gd name="T74" fmla="*/ 375 w 600"/>
                <a:gd name="T75" fmla="*/ 525 h 575"/>
                <a:gd name="T76" fmla="*/ 350 w 600"/>
                <a:gd name="T77" fmla="*/ 500 h 575"/>
                <a:gd name="T78" fmla="*/ 375 w 600"/>
                <a:gd name="T79" fmla="*/ 475 h 5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00" h="575">
                  <a:moveTo>
                    <a:pt x="300" y="0"/>
                  </a:moveTo>
                  <a:cubicBezTo>
                    <a:pt x="175" y="0"/>
                    <a:pt x="175" y="50"/>
                    <a:pt x="175" y="50"/>
                  </a:cubicBezTo>
                  <a:cubicBezTo>
                    <a:pt x="175" y="150"/>
                    <a:pt x="175" y="150"/>
                    <a:pt x="175" y="150"/>
                  </a:cubicBezTo>
                  <a:cubicBezTo>
                    <a:pt x="325" y="150"/>
                    <a:pt x="325" y="150"/>
                    <a:pt x="325" y="150"/>
                  </a:cubicBezTo>
                  <a:cubicBezTo>
                    <a:pt x="325" y="175"/>
                    <a:pt x="325" y="175"/>
                    <a:pt x="325" y="175"/>
                  </a:cubicBezTo>
                  <a:cubicBezTo>
                    <a:pt x="75" y="175"/>
                    <a:pt x="75" y="175"/>
                    <a:pt x="75" y="175"/>
                  </a:cubicBezTo>
                  <a:cubicBezTo>
                    <a:pt x="75" y="175"/>
                    <a:pt x="0" y="163"/>
                    <a:pt x="0" y="300"/>
                  </a:cubicBezTo>
                  <a:cubicBezTo>
                    <a:pt x="0" y="436"/>
                    <a:pt x="75" y="425"/>
                    <a:pt x="75" y="425"/>
                  </a:cubicBezTo>
                  <a:cubicBezTo>
                    <a:pt x="150" y="425"/>
                    <a:pt x="150" y="425"/>
                    <a:pt x="150" y="425"/>
                  </a:cubicBezTo>
                  <a:cubicBezTo>
                    <a:pt x="150" y="384"/>
                    <a:pt x="150" y="384"/>
                    <a:pt x="150" y="384"/>
                  </a:cubicBezTo>
                  <a:cubicBezTo>
                    <a:pt x="150" y="324"/>
                    <a:pt x="199" y="275"/>
                    <a:pt x="259" y="275"/>
                  </a:cubicBezTo>
                  <a:cubicBezTo>
                    <a:pt x="341" y="275"/>
                    <a:pt x="341" y="275"/>
                    <a:pt x="341" y="275"/>
                  </a:cubicBezTo>
                  <a:cubicBezTo>
                    <a:pt x="387" y="275"/>
                    <a:pt x="425" y="262"/>
                    <a:pt x="425" y="216"/>
                  </a:cubicBezTo>
                  <a:cubicBezTo>
                    <a:pt x="425" y="50"/>
                    <a:pt x="425" y="50"/>
                    <a:pt x="425" y="50"/>
                  </a:cubicBezTo>
                  <a:cubicBezTo>
                    <a:pt x="425" y="50"/>
                    <a:pt x="425" y="0"/>
                    <a:pt x="300" y="0"/>
                  </a:cubicBezTo>
                  <a:close/>
                  <a:moveTo>
                    <a:pt x="225" y="50"/>
                  </a:moveTo>
                  <a:cubicBezTo>
                    <a:pt x="239" y="50"/>
                    <a:pt x="250" y="61"/>
                    <a:pt x="250" y="75"/>
                  </a:cubicBezTo>
                  <a:cubicBezTo>
                    <a:pt x="250" y="89"/>
                    <a:pt x="239" y="100"/>
                    <a:pt x="225" y="100"/>
                  </a:cubicBezTo>
                  <a:cubicBezTo>
                    <a:pt x="211" y="100"/>
                    <a:pt x="200" y="89"/>
                    <a:pt x="200" y="75"/>
                  </a:cubicBezTo>
                  <a:cubicBezTo>
                    <a:pt x="200" y="61"/>
                    <a:pt x="211" y="50"/>
                    <a:pt x="225" y="50"/>
                  </a:cubicBezTo>
                  <a:close/>
                  <a:moveTo>
                    <a:pt x="450" y="150"/>
                  </a:moveTo>
                  <a:cubicBezTo>
                    <a:pt x="450" y="216"/>
                    <a:pt x="450" y="216"/>
                    <a:pt x="450" y="216"/>
                  </a:cubicBezTo>
                  <a:cubicBezTo>
                    <a:pt x="450" y="276"/>
                    <a:pt x="401" y="300"/>
                    <a:pt x="341" y="300"/>
                  </a:cubicBezTo>
                  <a:cubicBezTo>
                    <a:pt x="259" y="300"/>
                    <a:pt x="259" y="300"/>
                    <a:pt x="259" y="300"/>
                  </a:cubicBezTo>
                  <a:cubicBezTo>
                    <a:pt x="213" y="300"/>
                    <a:pt x="175" y="338"/>
                    <a:pt x="175" y="384"/>
                  </a:cubicBezTo>
                  <a:cubicBezTo>
                    <a:pt x="175" y="525"/>
                    <a:pt x="175" y="525"/>
                    <a:pt x="175" y="525"/>
                  </a:cubicBezTo>
                  <a:cubicBezTo>
                    <a:pt x="175" y="525"/>
                    <a:pt x="177" y="575"/>
                    <a:pt x="300" y="575"/>
                  </a:cubicBezTo>
                  <a:cubicBezTo>
                    <a:pt x="423" y="575"/>
                    <a:pt x="425" y="525"/>
                    <a:pt x="425" y="525"/>
                  </a:cubicBezTo>
                  <a:cubicBezTo>
                    <a:pt x="425" y="425"/>
                    <a:pt x="425" y="425"/>
                    <a:pt x="425" y="425"/>
                  </a:cubicBezTo>
                  <a:cubicBezTo>
                    <a:pt x="275" y="425"/>
                    <a:pt x="275" y="425"/>
                    <a:pt x="275" y="425"/>
                  </a:cubicBezTo>
                  <a:cubicBezTo>
                    <a:pt x="275" y="400"/>
                    <a:pt x="275" y="400"/>
                    <a:pt x="275" y="400"/>
                  </a:cubicBezTo>
                  <a:cubicBezTo>
                    <a:pt x="525" y="400"/>
                    <a:pt x="525" y="400"/>
                    <a:pt x="525" y="400"/>
                  </a:cubicBezTo>
                  <a:cubicBezTo>
                    <a:pt x="525" y="400"/>
                    <a:pt x="600" y="413"/>
                    <a:pt x="600" y="275"/>
                  </a:cubicBezTo>
                  <a:cubicBezTo>
                    <a:pt x="600" y="137"/>
                    <a:pt x="525" y="150"/>
                    <a:pt x="525" y="150"/>
                  </a:cubicBezTo>
                  <a:lnTo>
                    <a:pt x="450" y="150"/>
                  </a:lnTo>
                  <a:close/>
                  <a:moveTo>
                    <a:pt x="375" y="475"/>
                  </a:moveTo>
                  <a:cubicBezTo>
                    <a:pt x="389" y="475"/>
                    <a:pt x="400" y="486"/>
                    <a:pt x="400" y="500"/>
                  </a:cubicBezTo>
                  <a:cubicBezTo>
                    <a:pt x="400" y="514"/>
                    <a:pt x="389" y="525"/>
                    <a:pt x="375" y="525"/>
                  </a:cubicBezTo>
                  <a:cubicBezTo>
                    <a:pt x="361" y="525"/>
                    <a:pt x="350" y="514"/>
                    <a:pt x="350" y="500"/>
                  </a:cubicBezTo>
                  <a:cubicBezTo>
                    <a:pt x="350" y="486"/>
                    <a:pt x="361" y="475"/>
                    <a:pt x="375" y="475"/>
                  </a:cubicBezTo>
                  <a:close/>
                </a:path>
              </a:pathLst>
            </a:custGeom>
            <a:solidFill>
              <a:srgbClr val="C0262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tx1"/>
                </a:solidFill>
              </a:endParaRPr>
            </a:p>
          </p:txBody>
        </p:sp>
      </p:gr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cxnSp>
        <p:nvCxnSpPr>
          <p:cNvPr id="7" name="直接连接符 6"/>
          <p:cNvCxnSpPr/>
          <p:nvPr userDrawn="1"/>
        </p:nvCxnSpPr>
        <p:spPr>
          <a:xfrm>
            <a:off x="0" y="702856"/>
            <a:ext cx="12192000" cy="0"/>
          </a:xfrm>
          <a:prstGeom prst="line">
            <a:avLst/>
          </a:prstGeom>
          <a:ln w="38100">
            <a:solidFill>
              <a:srgbClr val="C0262E"/>
            </a:solidFill>
            <a:tailEnd type="none"/>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userDrawn="1"/>
        </p:nvCxnSpPr>
        <p:spPr>
          <a:xfrm>
            <a:off x="0" y="774864"/>
            <a:ext cx="12192000" cy="0"/>
          </a:xfrm>
          <a:prstGeom prst="line">
            <a:avLst/>
          </a:prstGeom>
          <a:ln w="38100">
            <a:solidFill>
              <a:srgbClr val="C0262E"/>
            </a:solidFill>
            <a:tailEnd type="none"/>
          </a:ln>
        </p:spPr>
        <p:style>
          <a:lnRef idx="1">
            <a:schemeClr val="accent1"/>
          </a:lnRef>
          <a:fillRef idx="0">
            <a:schemeClr val="accent1"/>
          </a:fillRef>
          <a:effectRef idx="0">
            <a:schemeClr val="accent1"/>
          </a:effectRef>
          <a:fontRef idx="minor">
            <a:schemeClr val="tx1"/>
          </a:fontRef>
        </p:style>
      </p:cxnSp>
      <p:pic>
        <p:nvPicPr>
          <p:cNvPr id="9" name="图片 8" descr="文本&#10;&#10;描述已自动生成"/>
          <p:cNvPicPr>
            <a:picLocks noChangeAspect="1"/>
          </p:cNvPicPr>
          <p:nvPr userDrawn="1"/>
        </p:nvPicPr>
        <p:blipFill>
          <a:blip r:embed="rId13" cstate="print">
            <a:grayscl/>
            <a:extLst>
              <a:ext uri="{28A0092B-C50C-407E-A947-70E740481C1C}">
                <a14:useLocalDpi xmlns:a14="http://schemas.microsoft.com/office/drawing/2010/main" val="0"/>
              </a:ext>
            </a:extLst>
          </a:blip>
          <a:stretch>
            <a:fillRect/>
          </a:stretch>
        </p:blipFill>
        <p:spPr>
          <a:xfrm>
            <a:off x="9676872" y="-77489"/>
            <a:ext cx="2580885" cy="973017"/>
          </a:xfrm>
          <a:prstGeom prst="rect">
            <a:avLst/>
          </a:prstGeom>
        </p:spPr>
      </p:pic>
      <p:grpSp>
        <p:nvGrpSpPr>
          <p:cNvPr id="25" name="Group 4"/>
          <p:cNvGrpSpPr>
            <a:grpSpLocks noChangeAspect="1"/>
          </p:cNvGrpSpPr>
          <p:nvPr userDrawn="1"/>
        </p:nvGrpSpPr>
        <p:grpSpPr bwMode="auto">
          <a:xfrm>
            <a:off x="458101" y="125771"/>
            <a:ext cx="525306" cy="504000"/>
            <a:chOff x="3125" y="1474"/>
            <a:chExt cx="1430" cy="1372"/>
          </a:xfrm>
        </p:grpSpPr>
        <p:sp>
          <p:nvSpPr>
            <p:cNvPr id="26" name="AutoShape 3"/>
            <p:cNvSpPr>
              <a:spLocks noChangeAspect="1" noChangeArrowheads="1" noTextEdit="1"/>
            </p:cNvSpPr>
            <p:nvPr userDrawn="1"/>
          </p:nvSpPr>
          <p:spPr bwMode="auto">
            <a:xfrm>
              <a:off x="3125" y="1474"/>
              <a:ext cx="1430" cy="1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solidFill>
                  <a:schemeClr val="tx1"/>
                </a:solidFill>
              </a:endParaRPr>
            </a:p>
          </p:txBody>
        </p:sp>
        <p:sp>
          <p:nvSpPr>
            <p:cNvPr id="27" name="Freeform 5"/>
            <p:cNvSpPr>
              <a:spLocks noEditPoints="1"/>
            </p:cNvSpPr>
            <p:nvPr userDrawn="1"/>
          </p:nvSpPr>
          <p:spPr bwMode="auto">
            <a:xfrm>
              <a:off x="3127" y="1474"/>
              <a:ext cx="1430" cy="1370"/>
            </a:xfrm>
            <a:custGeom>
              <a:avLst/>
              <a:gdLst>
                <a:gd name="T0" fmla="*/ 300 w 600"/>
                <a:gd name="T1" fmla="*/ 0 h 575"/>
                <a:gd name="T2" fmla="*/ 175 w 600"/>
                <a:gd name="T3" fmla="*/ 50 h 575"/>
                <a:gd name="T4" fmla="*/ 175 w 600"/>
                <a:gd name="T5" fmla="*/ 150 h 575"/>
                <a:gd name="T6" fmla="*/ 325 w 600"/>
                <a:gd name="T7" fmla="*/ 150 h 575"/>
                <a:gd name="T8" fmla="*/ 325 w 600"/>
                <a:gd name="T9" fmla="*/ 175 h 575"/>
                <a:gd name="T10" fmla="*/ 75 w 600"/>
                <a:gd name="T11" fmla="*/ 175 h 575"/>
                <a:gd name="T12" fmla="*/ 0 w 600"/>
                <a:gd name="T13" fmla="*/ 300 h 575"/>
                <a:gd name="T14" fmla="*/ 75 w 600"/>
                <a:gd name="T15" fmla="*/ 425 h 575"/>
                <a:gd name="T16" fmla="*/ 150 w 600"/>
                <a:gd name="T17" fmla="*/ 425 h 575"/>
                <a:gd name="T18" fmla="*/ 150 w 600"/>
                <a:gd name="T19" fmla="*/ 384 h 575"/>
                <a:gd name="T20" fmla="*/ 259 w 600"/>
                <a:gd name="T21" fmla="*/ 275 h 575"/>
                <a:gd name="T22" fmla="*/ 341 w 600"/>
                <a:gd name="T23" fmla="*/ 275 h 575"/>
                <a:gd name="T24" fmla="*/ 425 w 600"/>
                <a:gd name="T25" fmla="*/ 216 h 575"/>
                <a:gd name="T26" fmla="*/ 425 w 600"/>
                <a:gd name="T27" fmla="*/ 50 h 575"/>
                <a:gd name="T28" fmla="*/ 300 w 600"/>
                <a:gd name="T29" fmla="*/ 0 h 575"/>
                <a:gd name="T30" fmla="*/ 225 w 600"/>
                <a:gd name="T31" fmla="*/ 50 h 575"/>
                <a:gd name="T32" fmla="*/ 250 w 600"/>
                <a:gd name="T33" fmla="*/ 75 h 575"/>
                <a:gd name="T34" fmla="*/ 225 w 600"/>
                <a:gd name="T35" fmla="*/ 100 h 575"/>
                <a:gd name="T36" fmla="*/ 200 w 600"/>
                <a:gd name="T37" fmla="*/ 75 h 575"/>
                <a:gd name="T38" fmla="*/ 225 w 600"/>
                <a:gd name="T39" fmla="*/ 50 h 575"/>
                <a:gd name="T40" fmla="*/ 450 w 600"/>
                <a:gd name="T41" fmla="*/ 150 h 575"/>
                <a:gd name="T42" fmla="*/ 450 w 600"/>
                <a:gd name="T43" fmla="*/ 216 h 575"/>
                <a:gd name="T44" fmla="*/ 341 w 600"/>
                <a:gd name="T45" fmla="*/ 300 h 575"/>
                <a:gd name="T46" fmla="*/ 259 w 600"/>
                <a:gd name="T47" fmla="*/ 300 h 575"/>
                <a:gd name="T48" fmla="*/ 175 w 600"/>
                <a:gd name="T49" fmla="*/ 384 h 575"/>
                <a:gd name="T50" fmla="*/ 175 w 600"/>
                <a:gd name="T51" fmla="*/ 525 h 575"/>
                <a:gd name="T52" fmla="*/ 300 w 600"/>
                <a:gd name="T53" fmla="*/ 575 h 575"/>
                <a:gd name="T54" fmla="*/ 425 w 600"/>
                <a:gd name="T55" fmla="*/ 525 h 575"/>
                <a:gd name="T56" fmla="*/ 425 w 600"/>
                <a:gd name="T57" fmla="*/ 425 h 575"/>
                <a:gd name="T58" fmla="*/ 275 w 600"/>
                <a:gd name="T59" fmla="*/ 425 h 575"/>
                <a:gd name="T60" fmla="*/ 275 w 600"/>
                <a:gd name="T61" fmla="*/ 400 h 575"/>
                <a:gd name="T62" fmla="*/ 525 w 600"/>
                <a:gd name="T63" fmla="*/ 400 h 575"/>
                <a:gd name="T64" fmla="*/ 600 w 600"/>
                <a:gd name="T65" fmla="*/ 275 h 575"/>
                <a:gd name="T66" fmla="*/ 525 w 600"/>
                <a:gd name="T67" fmla="*/ 150 h 575"/>
                <a:gd name="T68" fmla="*/ 450 w 600"/>
                <a:gd name="T69" fmla="*/ 150 h 575"/>
                <a:gd name="T70" fmla="*/ 375 w 600"/>
                <a:gd name="T71" fmla="*/ 475 h 575"/>
                <a:gd name="T72" fmla="*/ 400 w 600"/>
                <a:gd name="T73" fmla="*/ 500 h 575"/>
                <a:gd name="T74" fmla="*/ 375 w 600"/>
                <a:gd name="T75" fmla="*/ 525 h 575"/>
                <a:gd name="T76" fmla="*/ 350 w 600"/>
                <a:gd name="T77" fmla="*/ 500 h 575"/>
                <a:gd name="T78" fmla="*/ 375 w 600"/>
                <a:gd name="T79" fmla="*/ 475 h 5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00" h="575">
                  <a:moveTo>
                    <a:pt x="300" y="0"/>
                  </a:moveTo>
                  <a:cubicBezTo>
                    <a:pt x="175" y="0"/>
                    <a:pt x="175" y="50"/>
                    <a:pt x="175" y="50"/>
                  </a:cubicBezTo>
                  <a:cubicBezTo>
                    <a:pt x="175" y="150"/>
                    <a:pt x="175" y="150"/>
                    <a:pt x="175" y="150"/>
                  </a:cubicBezTo>
                  <a:cubicBezTo>
                    <a:pt x="325" y="150"/>
                    <a:pt x="325" y="150"/>
                    <a:pt x="325" y="150"/>
                  </a:cubicBezTo>
                  <a:cubicBezTo>
                    <a:pt x="325" y="175"/>
                    <a:pt x="325" y="175"/>
                    <a:pt x="325" y="175"/>
                  </a:cubicBezTo>
                  <a:cubicBezTo>
                    <a:pt x="75" y="175"/>
                    <a:pt x="75" y="175"/>
                    <a:pt x="75" y="175"/>
                  </a:cubicBezTo>
                  <a:cubicBezTo>
                    <a:pt x="75" y="175"/>
                    <a:pt x="0" y="163"/>
                    <a:pt x="0" y="300"/>
                  </a:cubicBezTo>
                  <a:cubicBezTo>
                    <a:pt x="0" y="436"/>
                    <a:pt x="75" y="425"/>
                    <a:pt x="75" y="425"/>
                  </a:cubicBezTo>
                  <a:cubicBezTo>
                    <a:pt x="150" y="425"/>
                    <a:pt x="150" y="425"/>
                    <a:pt x="150" y="425"/>
                  </a:cubicBezTo>
                  <a:cubicBezTo>
                    <a:pt x="150" y="384"/>
                    <a:pt x="150" y="384"/>
                    <a:pt x="150" y="384"/>
                  </a:cubicBezTo>
                  <a:cubicBezTo>
                    <a:pt x="150" y="324"/>
                    <a:pt x="199" y="275"/>
                    <a:pt x="259" y="275"/>
                  </a:cubicBezTo>
                  <a:cubicBezTo>
                    <a:pt x="341" y="275"/>
                    <a:pt x="341" y="275"/>
                    <a:pt x="341" y="275"/>
                  </a:cubicBezTo>
                  <a:cubicBezTo>
                    <a:pt x="387" y="275"/>
                    <a:pt x="425" y="262"/>
                    <a:pt x="425" y="216"/>
                  </a:cubicBezTo>
                  <a:cubicBezTo>
                    <a:pt x="425" y="50"/>
                    <a:pt x="425" y="50"/>
                    <a:pt x="425" y="50"/>
                  </a:cubicBezTo>
                  <a:cubicBezTo>
                    <a:pt x="425" y="50"/>
                    <a:pt x="425" y="0"/>
                    <a:pt x="300" y="0"/>
                  </a:cubicBezTo>
                  <a:close/>
                  <a:moveTo>
                    <a:pt x="225" y="50"/>
                  </a:moveTo>
                  <a:cubicBezTo>
                    <a:pt x="239" y="50"/>
                    <a:pt x="250" y="61"/>
                    <a:pt x="250" y="75"/>
                  </a:cubicBezTo>
                  <a:cubicBezTo>
                    <a:pt x="250" y="89"/>
                    <a:pt x="239" y="100"/>
                    <a:pt x="225" y="100"/>
                  </a:cubicBezTo>
                  <a:cubicBezTo>
                    <a:pt x="211" y="100"/>
                    <a:pt x="200" y="89"/>
                    <a:pt x="200" y="75"/>
                  </a:cubicBezTo>
                  <a:cubicBezTo>
                    <a:pt x="200" y="61"/>
                    <a:pt x="211" y="50"/>
                    <a:pt x="225" y="50"/>
                  </a:cubicBezTo>
                  <a:close/>
                  <a:moveTo>
                    <a:pt x="450" y="150"/>
                  </a:moveTo>
                  <a:cubicBezTo>
                    <a:pt x="450" y="216"/>
                    <a:pt x="450" y="216"/>
                    <a:pt x="450" y="216"/>
                  </a:cubicBezTo>
                  <a:cubicBezTo>
                    <a:pt x="450" y="276"/>
                    <a:pt x="401" y="300"/>
                    <a:pt x="341" y="300"/>
                  </a:cubicBezTo>
                  <a:cubicBezTo>
                    <a:pt x="259" y="300"/>
                    <a:pt x="259" y="300"/>
                    <a:pt x="259" y="300"/>
                  </a:cubicBezTo>
                  <a:cubicBezTo>
                    <a:pt x="213" y="300"/>
                    <a:pt x="175" y="338"/>
                    <a:pt x="175" y="384"/>
                  </a:cubicBezTo>
                  <a:cubicBezTo>
                    <a:pt x="175" y="525"/>
                    <a:pt x="175" y="525"/>
                    <a:pt x="175" y="525"/>
                  </a:cubicBezTo>
                  <a:cubicBezTo>
                    <a:pt x="175" y="525"/>
                    <a:pt x="177" y="575"/>
                    <a:pt x="300" y="575"/>
                  </a:cubicBezTo>
                  <a:cubicBezTo>
                    <a:pt x="423" y="575"/>
                    <a:pt x="425" y="525"/>
                    <a:pt x="425" y="525"/>
                  </a:cubicBezTo>
                  <a:cubicBezTo>
                    <a:pt x="425" y="425"/>
                    <a:pt x="425" y="425"/>
                    <a:pt x="425" y="425"/>
                  </a:cubicBezTo>
                  <a:cubicBezTo>
                    <a:pt x="275" y="425"/>
                    <a:pt x="275" y="425"/>
                    <a:pt x="275" y="425"/>
                  </a:cubicBezTo>
                  <a:cubicBezTo>
                    <a:pt x="275" y="400"/>
                    <a:pt x="275" y="400"/>
                    <a:pt x="275" y="400"/>
                  </a:cubicBezTo>
                  <a:cubicBezTo>
                    <a:pt x="525" y="400"/>
                    <a:pt x="525" y="400"/>
                    <a:pt x="525" y="400"/>
                  </a:cubicBezTo>
                  <a:cubicBezTo>
                    <a:pt x="525" y="400"/>
                    <a:pt x="600" y="413"/>
                    <a:pt x="600" y="275"/>
                  </a:cubicBezTo>
                  <a:cubicBezTo>
                    <a:pt x="600" y="137"/>
                    <a:pt x="525" y="150"/>
                    <a:pt x="525" y="150"/>
                  </a:cubicBezTo>
                  <a:lnTo>
                    <a:pt x="450" y="150"/>
                  </a:lnTo>
                  <a:close/>
                  <a:moveTo>
                    <a:pt x="375" y="475"/>
                  </a:moveTo>
                  <a:cubicBezTo>
                    <a:pt x="389" y="475"/>
                    <a:pt x="400" y="486"/>
                    <a:pt x="400" y="500"/>
                  </a:cubicBezTo>
                  <a:cubicBezTo>
                    <a:pt x="400" y="514"/>
                    <a:pt x="389" y="525"/>
                    <a:pt x="375" y="525"/>
                  </a:cubicBezTo>
                  <a:cubicBezTo>
                    <a:pt x="361" y="525"/>
                    <a:pt x="350" y="514"/>
                    <a:pt x="350" y="500"/>
                  </a:cubicBezTo>
                  <a:cubicBezTo>
                    <a:pt x="350" y="486"/>
                    <a:pt x="361" y="475"/>
                    <a:pt x="375" y="475"/>
                  </a:cubicBezTo>
                  <a:close/>
                </a:path>
              </a:pathLst>
            </a:custGeom>
            <a:solidFill>
              <a:srgbClr val="C0262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tx1"/>
                </a:solidFill>
              </a:endParaRPr>
            </a:p>
          </p:txBody>
        </p:sp>
      </p:grpSp>
    </p:spTree>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slideLayout" Target="../slideLayouts/slideLayout101.xml"/><Relationship Id="rId1" Type="http://schemas.openxmlformats.org/officeDocument/2006/relationships/tags" Target="../tags/tag150.xml"/></Relationships>
</file>

<file path=ppt/slides/_rels/slide11.xml.rels><?xml version="1.0" encoding="UTF-8" standalone="yes"?>
<Relationships xmlns="http://schemas.openxmlformats.org/package/2006/relationships"><Relationship Id="rId8" Type="http://schemas.openxmlformats.org/officeDocument/2006/relationships/tags" Target="../tags/tag158.xml"/><Relationship Id="rId13" Type="http://schemas.openxmlformats.org/officeDocument/2006/relationships/tags" Target="../tags/tag163.xml"/><Relationship Id="rId3" Type="http://schemas.openxmlformats.org/officeDocument/2006/relationships/tags" Target="../tags/tag153.xml"/><Relationship Id="rId7" Type="http://schemas.openxmlformats.org/officeDocument/2006/relationships/tags" Target="../tags/tag157.xml"/><Relationship Id="rId12" Type="http://schemas.openxmlformats.org/officeDocument/2006/relationships/tags" Target="../tags/tag162.xml"/><Relationship Id="rId2" Type="http://schemas.openxmlformats.org/officeDocument/2006/relationships/tags" Target="../tags/tag152.xml"/><Relationship Id="rId16" Type="http://schemas.openxmlformats.org/officeDocument/2006/relationships/image" Target="../media/image10.jpeg"/><Relationship Id="rId1" Type="http://schemas.openxmlformats.org/officeDocument/2006/relationships/tags" Target="../tags/tag151.xml"/><Relationship Id="rId6" Type="http://schemas.openxmlformats.org/officeDocument/2006/relationships/tags" Target="../tags/tag156.xml"/><Relationship Id="rId11" Type="http://schemas.openxmlformats.org/officeDocument/2006/relationships/tags" Target="../tags/tag161.xml"/><Relationship Id="rId5" Type="http://schemas.openxmlformats.org/officeDocument/2006/relationships/tags" Target="../tags/tag155.xml"/><Relationship Id="rId15" Type="http://schemas.openxmlformats.org/officeDocument/2006/relationships/notesSlide" Target="../notesSlides/notesSlide2.xml"/><Relationship Id="rId10" Type="http://schemas.openxmlformats.org/officeDocument/2006/relationships/tags" Target="../tags/tag160.xml"/><Relationship Id="rId4" Type="http://schemas.openxmlformats.org/officeDocument/2006/relationships/tags" Target="../tags/tag154.xml"/><Relationship Id="rId9" Type="http://schemas.openxmlformats.org/officeDocument/2006/relationships/tags" Target="../tags/tag159.xml"/><Relationship Id="rId14" Type="http://schemas.openxmlformats.org/officeDocument/2006/relationships/slideLayout" Target="../slideLayouts/slideLayout112.xml"/></Relationships>
</file>

<file path=ppt/slides/_rels/slide12.xml.rels><?xml version="1.0" encoding="UTF-8" standalone="yes"?>
<Relationships xmlns="http://schemas.openxmlformats.org/package/2006/relationships"><Relationship Id="rId8" Type="http://schemas.openxmlformats.org/officeDocument/2006/relationships/tags" Target="../tags/tag171.xml"/><Relationship Id="rId13" Type="http://schemas.openxmlformats.org/officeDocument/2006/relationships/tags" Target="../tags/tag176.xml"/><Relationship Id="rId3" Type="http://schemas.openxmlformats.org/officeDocument/2006/relationships/tags" Target="../tags/tag166.xml"/><Relationship Id="rId7" Type="http://schemas.openxmlformats.org/officeDocument/2006/relationships/tags" Target="../tags/tag170.xml"/><Relationship Id="rId12" Type="http://schemas.openxmlformats.org/officeDocument/2006/relationships/tags" Target="../tags/tag175.xml"/><Relationship Id="rId17" Type="http://schemas.openxmlformats.org/officeDocument/2006/relationships/image" Target="../media/image11.jpeg"/><Relationship Id="rId2" Type="http://schemas.openxmlformats.org/officeDocument/2006/relationships/tags" Target="../tags/tag165.xml"/><Relationship Id="rId16" Type="http://schemas.openxmlformats.org/officeDocument/2006/relationships/slideLayout" Target="../slideLayouts/slideLayout123.xml"/><Relationship Id="rId1" Type="http://schemas.openxmlformats.org/officeDocument/2006/relationships/tags" Target="../tags/tag164.xml"/><Relationship Id="rId6" Type="http://schemas.openxmlformats.org/officeDocument/2006/relationships/tags" Target="../tags/tag169.xml"/><Relationship Id="rId11" Type="http://schemas.openxmlformats.org/officeDocument/2006/relationships/tags" Target="../tags/tag174.xml"/><Relationship Id="rId5" Type="http://schemas.openxmlformats.org/officeDocument/2006/relationships/tags" Target="../tags/tag168.xml"/><Relationship Id="rId15" Type="http://schemas.openxmlformats.org/officeDocument/2006/relationships/tags" Target="../tags/tag178.xml"/><Relationship Id="rId10" Type="http://schemas.openxmlformats.org/officeDocument/2006/relationships/tags" Target="../tags/tag173.xml"/><Relationship Id="rId4" Type="http://schemas.openxmlformats.org/officeDocument/2006/relationships/tags" Target="../tags/tag167.xml"/><Relationship Id="rId9" Type="http://schemas.openxmlformats.org/officeDocument/2006/relationships/tags" Target="../tags/tag172.xml"/><Relationship Id="rId14" Type="http://schemas.openxmlformats.org/officeDocument/2006/relationships/tags" Target="../tags/tag177.xml"/></Relationships>
</file>

<file path=ppt/slides/_rels/slide13.xml.rels><?xml version="1.0" encoding="UTF-8" standalone="yes"?>
<Relationships xmlns="http://schemas.openxmlformats.org/package/2006/relationships"><Relationship Id="rId8" Type="http://schemas.openxmlformats.org/officeDocument/2006/relationships/tags" Target="../tags/tag186.xml"/><Relationship Id="rId13" Type="http://schemas.openxmlformats.org/officeDocument/2006/relationships/tags" Target="../tags/tag191.xml"/><Relationship Id="rId3" Type="http://schemas.openxmlformats.org/officeDocument/2006/relationships/tags" Target="../tags/tag181.xml"/><Relationship Id="rId7" Type="http://schemas.openxmlformats.org/officeDocument/2006/relationships/tags" Target="../tags/tag185.xml"/><Relationship Id="rId12" Type="http://schemas.openxmlformats.org/officeDocument/2006/relationships/tags" Target="../tags/tag190.xml"/><Relationship Id="rId2" Type="http://schemas.openxmlformats.org/officeDocument/2006/relationships/tags" Target="../tags/tag180.xml"/><Relationship Id="rId1" Type="http://schemas.openxmlformats.org/officeDocument/2006/relationships/tags" Target="../tags/tag179.xml"/><Relationship Id="rId6" Type="http://schemas.openxmlformats.org/officeDocument/2006/relationships/tags" Target="../tags/tag184.xml"/><Relationship Id="rId11" Type="http://schemas.openxmlformats.org/officeDocument/2006/relationships/tags" Target="../tags/tag189.xml"/><Relationship Id="rId5" Type="http://schemas.openxmlformats.org/officeDocument/2006/relationships/tags" Target="../tags/tag183.xml"/><Relationship Id="rId15" Type="http://schemas.openxmlformats.org/officeDocument/2006/relationships/image" Target="../media/image12.jpeg"/><Relationship Id="rId10" Type="http://schemas.openxmlformats.org/officeDocument/2006/relationships/tags" Target="../tags/tag188.xml"/><Relationship Id="rId4" Type="http://schemas.openxmlformats.org/officeDocument/2006/relationships/tags" Target="../tags/tag182.xml"/><Relationship Id="rId9" Type="http://schemas.openxmlformats.org/officeDocument/2006/relationships/tags" Target="../tags/tag187.xml"/><Relationship Id="rId14" Type="http://schemas.openxmlformats.org/officeDocument/2006/relationships/slideLayout" Target="../slideLayouts/slideLayout134.xml"/></Relationships>
</file>

<file path=ppt/slides/_rels/slide14.xml.rels><?xml version="1.0" encoding="UTF-8" standalone="yes"?>
<Relationships xmlns="http://schemas.openxmlformats.org/package/2006/relationships"><Relationship Id="rId8" Type="http://schemas.openxmlformats.org/officeDocument/2006/relationships/tags" Target="../tags/tag199.xml"/><Relationship Id="rId13" Type="http://schemas.openxmlformats.org/officeDocument/2006/relationships/slideLayout" Target="../slideLayouts/slideLayout145.xml"/><Relationship Id="rId3" Type="http://schemas.openxmlformats.org/officeDocument/2006/relationships/tags" Target="../tags/tag194.xml"/><Relationship Id="rId7" Type="http://schemas.openxmlformats.org/officeDocument/2006/relationships/tags" Target="../tags/tag198.xml"/><Relationship Id="rId12" Type="http://schemas.openxmlformats.org/officeDocument/2006/relationships/tags" Target="../tags/tag203.xml"/><Relationship Id="rId2" Type="http://schemas.openxmlformats.org/officeDocument/2006/relationships/tags" Target="../tags/tag193.xml"/><Relationship Id="rId1" Type="http://schemas.openxmlformats.org/officeDocument/2006/relationships/tags" Target="../tags/tag192.xml"/><Relationship Id="rId6" Type="http://schemas.openxmlformats.org/officeDocument/2006/relationships/tags" Target="../tags/tag197.xml"/><Relationship Id="rId11" Type="http://schemas.openxmlformats.org/officeDocument/2006/relationships/tags" Target="../tags/tag202.xml"/><Relationship Id="rId5" Type="http://schemas.openxmlformats.org/officeDocument/2006/relationships/tags" Target="../tags/tag196.xml"/><Relationship Id="rId10" Type="http://schemas.openxmlformats.org/officeDocument/2006/relationships/tags" Target="../tags/tag201.xml"/><Relationship Id="rId4" Type="http://schemas.openxmlformats.org/officeDocument/2006/relationships/tags" Target="../tags/tag195.xml"/><Relationship Id="rId9" Type="http://schemas.openxmlformats.org/officeDocument/2006/relationships/tags" Target="../tags/tag200.xml"/></Relationships>
</file>

<file path=ppt/slides/_rels/slide15.xml.rels><?xml version="1.0" encoding="UTF-8" standalone="yes"?>
<Relationships xmlns="http://schemas.openxmlformats.org/package/2006/relationships"><Relationship Id="rId3" Type="http://schemas.openxmlformats.org/officeDocument/2006/relationships/tags" Target="../tags/tag206.xml"/><Relationship Id="rId7" Type="http://schemas.openxmlformats.org/officeDocument/2006/relationships/image" Target="../media/image8.jpeg"/><Relationship Id="rId2" Type="http://schemas.openxmlformats.org/officeDocument/2006/relationships/tags" Target="../tags/tag205.xml"/><Relationship Id="rId1" Type="http://schemas.openxmlformats.org/officeDocument/2006/relationships/tags" Target="../tags/tag204.xml"/><Relationship Id="rId6" Type="http://schemas.openxmlformats.org/officeDocument/2006/relationships/slideLayout" Target="../slideLayouts/slideLayout156.xml"/><Relationship Id="rId5" Type="http://schemas.openxmlformats.org/officeDocument/2006/relationships/tags" Target="../tags/tag208.xml"/><Relationship Id="rId4" Type="http://schemas.openxmlformats.org/officeDocument/2006/relationships/tags" Target="../tags/tag207.xml"/></Relationships>
</file>

<file path=ppt/slides/_rels/slide16.xml.rels><?xml version="1.0" encoding="UTF-8" standalone="yes"?>
<Relationships xmlns="http://schemas.openxmlformats.org/package/2006/relationships"><Relationship Id="rId3" Type="http://schemas.openxmlformats.org/officeDocument/2006/relationships/tags" Target="../tags/tag211.xml"/><Relationship Id="rId2" Type="http://schemas.openxmlformats.org/officeDocument/2006/relationships/tags" Target="../tags/tag210.xml"/><Relationship Id="rId1" Type="http://schemas.openxmlformats.org/officeDocument/2006/relationships/tags" Target="../tags/tag209.xml"/><Relationship Id="rId6" Type="http://schemas.openxmlformats.org/officeDocument/2006/relationships/slideLayout" Target="../slideLayouts/slideLayout167.xml"/><Relationship Id="rId5" Type="http://schemas.openxmlformats.org/officeDocument/2006/relationships/tags" Target="../tags/tag213.xml"/><Relationship Id="rId4" Type="http://schemas.openxmlformats.org/officeDocument/2006/relationships/tags" Target="../tags/tag212.xml"/></Relationships>
</file>

<file path=ppt/slides/_rels/slide17.xml.rels><?xml version="1.0" encoding="UTF-8" standalone="yes"?>
<Relationships xmlns="http://schemas.openxmlformats.org/package/2006/relationships"><Relationship Id="rId3" Type="http://schemas.openxmlformats.org/officeDocument/2006/relationships/tags" Target="../tags/tag216.xml"/><Relationship Id="rId2" Type="http://schemas.openxmlformats.org/officeDocument/2006/relationships/tags" Target="../tags/tag215.xml"/><Relationship Id="rId1" Type="http://schemas.openxmlformats.org/officeDocument/2006/relationships/tags" Target="../tags/tag214.xml"/><Relationship Id="rId4" Type="http://schemas.openxmlformats.org/officeDocument/2006/relationships/slideLayout" Target="../slideLayouts/slideLayout178.xml"/></Relationships>
</file>

<file path=ppt/slides/_rels/slide18.xml.rels><?xml version="1.0" encoding="UTF-8" standalone="yes"?>
<Relationships xmlns="http://schemas.openxmlformats.org/package/2006/relationships"><Relationship Id="rId8" Type="http://schemas.openxmlformats.org/officeDocument/2006/relationships/slideLayout" Target="../slideLayouts/slideLayout189.xml"/><Relationship Id="rId3" Type="http://schemas.openxmlformats.org/officeDocument/2006/relationships/tags" Target="../tags/tag219.xml"/><Relationship Id="rId7" Type="http://schemas.openxmlformats.org/officeDocument/2006/relationships/tags" Target="../tags/tag223.xml"/><Relationship Id="rId2" Type="http://schemas.openxmlformats.org/officeDocument/2006/relationships/tags" Target="../tags/tag218.xml"/><Relationship Id="rId1" Type="http://schemas.openxmlformats.org/officeDocument/2006/relationships/tags" Target="../tags/tag217.xml"/><Relationship Id="rId6" Type="http://schemas.openxmlformats.org/officeDocument/2006/relationships/tags" Target="../tags/tag222.xml"/><Relationship Id="rId5" Type="http://schemas.openxmlformats.org/officeDocument/2006/relationships/tags" Target="../tags/tag221.xml"/><Relationship Id="rId4" Type="http://schemas.openxmlformats.org/officeDocument/2006/relationships/tags" Target="../tags/tag220.xml"/><Relationship Id="rId9" Type="http://schemas.openxmlformats.org/officeDocument/2006/relationships/image" Target="../media/image13.jpe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00.xml"/><Relationship Id="rId1" Type="http://schemas.openxmlformats.org/officeDocument/2006/relationships/tags" Target="../tags/tag224.xml"/></Relationships>
</file>

<file path=ppt/slides/_rels/slide2.xml.rels><?xml version="1.0" encoding="UTF-8" standalone="yes"?>
<Relationships xmlns="http://schemas.openxmlformats.org/package/2006/relationships"><Relationship Id="rId3" Type="http://schemas.openxmlformats.org/officeDocument/2006/relationships/tags" Target="../tags/tag4.xml"/><Relationship Id="rId2" Type="http://schemas.openxmlformats.org/officeDocument/2006/relationships/tags" Target="../tags/tag3.xml"/><Relationship Id="rId1" Type="http://schemas.openxmlformats.org/officeDocument/2006/relationships/tags" Target="../tags/tag2.xml"/><Relationship Id="rId5" Type="http://schemas.openxmlformats.org/officeDocument/2006/relationships/image" Target="../media/image6.jpeg"/><Relationship Id="rId4"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tags" Target="../tags/tag227.xml"/><Relationship Id="rId2" Type="http://schemas.openxmlformats.org/officeDocument/2006/relationships/tags" Target="../tags/tag226.xml"/><Relationship Id="rId1" Type="http://schemas.openxmlformats.org/officeDocument/2006/relationships/tags" Target="../tags/tag225.xml"/><Relationship Id="rId5" Type="http://schemas.openxmlformats.org/officeDocument/2006/relationships/slideLayout" Target="../slideLayouts/slideLayout211.xml"/><Relationship Id="rId4" Type="http://schemas.openxmlformats.org/officeDocument/2006/relationships/tags" Target="../tags/tag228.xml"/></Relationships>
</file>

<file path=ppt/slides/_rels/slide2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slideLayout" Target="../slideLayouts/slideLayout222.xml"/><Relationship Id="rId1" Type="http://schemas.openxmlformats.org/officeDocument/2006/relationships/tags" Target="../tags/tag229.xml"/></Relationships>
</file>

<file path=ppt/slides/_rels/slide22.xml.rels><?xml version="1.0" encoding="UTF-8" standalone="yes"?>
<Relationships xmlns="http://schemas.openxmlformats.org/package/2006/relationships"><Relationship Id="rId3" Type="http://schemas.openxmlformats.org/officeDocument/2006/relationships/tags" Target="../tags/tag232.xml"/><Relationship Id="rId2" Type="http://schemas.openxmlformats.org/officeDocument/2006/relationships/tags" Target="../tags/tag231.xml"/><Relationship Id="rId1" Type="http://schemas.openxmlformats.org/officeDocument/2006/relationships/tags" Target="../tags/tag230.xml"/><Relationship Id="rId4" Type="http://schemas.openxmlformats.org/officeDocument/2006/relationships/slideLayout" Target="../slideLayouts/slideLayout233.xml"/></Relationships>
</file>

<file path=ppt/slides/_rels/slide23.xml.rels><?xml version="1.0" encoding="UTF-8" standalone="yes"?>
<Relationships xmlns="http://schemas.openxmlformats.org/package/2006/relationships"><Relationship Id="rId3" Type="http://schemas.openxmlformats.org/officeDocument/2006/relationships/tags" Target="../tags/tag235.xml"/><Relationship Id="rId7" Type="http://schemas.openxmlformats.org/officeDocument/2006/relationships/image" Target="../media/image13.jpeg"/><Relationship Id="rId2" Type="http://schemas.openxmlformats.org/officeDocument/2006/relationships/tags" Target="../tags/tag234.xml"/><Relationship Id="rId1" Type="http://schemas.openxmlformats.org/officeDocument/2006/relationships/tags" Target="../tags/tag233.xml"/><Relationship Id="rId6" Type="http://schemas.openxmlformats.org/officeDocument/2006/relationships/slideLayout" Target="../slideLayouts/slideLayout244.xml"/><Relationship Id="rId5" Type="http://schemas.openxmlformats.org/officeDocument/2006/relationships/tags" Target="../tags/tag237.xml"/><Relationship Id="rId4" Type="http://schemas.openxmlformats.org/officeDocument/2006/relationships/tags" Target="../tags/tag23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55.xml"/></Relationships>
</file>

<file path=ppt/slides/_rels/slide25.xml.rels><?xml version="1.0" encoding="UTF-8" standalone="yes"?>
<Relationships xmlns="http://schemas.openxmlformats.org/package/2006/relationships"><Relationship Id="rId8" Type="http://schemas.openxmlformats.org/officeDocument/2006/relationships/tags" Target="../tags/tag245.xml"/><Relationship Id="rId13" Type="http://schemas.openxmlformats.org/officeDocument/2006/relationships/tags" Target="../tags/tag250.xml"/><Relationship Id="rId3" Type="http://schemas.openxmlformats.org/officeDocument/2006/relationships/tags" Target="../tags/tag240.xml"/><Relationship Id="rId7" Type="http://schemas.openxmlformats.org/officeDocument/2006/relationships/tags" Target="../tags/tag244.xml"/><Relationship Id="rId12" Type="http://schemas.openxmlformats.org/officeDocument/2006/relationships/tags" Target="../tags/tag249.xml"/><Relationship Id="rId17" Type="http://schemas.openxmlformats.org/officeDocument/2006/relationships/image" Target="../media/image10.jpeg"/><Relationship Id="rId2" Type="http://schemas.openxmlformats.org/officeDocument/2006/relationships/tags" Target="../tags/tag239.xml"/><Relationship Id="rId16" Type="http://schemas.openxmlformats.org/officeDocument/2006/relationships/slideLayout" Target="../slideLayouts/slideLayout266.xml"/><Relationship Id="rId1" Type="http://schemas.openxmlformats.org/officeDocument/2006/relationships/tags" Target="../tags/tag238.xml"/><Relationship Id="rId6" Type="http://schemas.openxmlformats.org/officeDocument/2006/relationships/tags" Target="../tags/tag243.xml"/><Relationship Id="rId11" Type="http://schemas.openxmlformats.org/officeDocument/2006/relationships/tags" Target="../tags/tag248.xml"/><Relationship Id="rId5" Type="http://schemas.openxmlformats.org/officeDocument/2006/relationships/tags" Target="../tags/tag242.xml"/><Relationship Id="rId15" Type="http://schemas.openxmlformats.org/officeDocument/2006/relationships/tags" Target="../tags/tag252.xml"/><Relationship Id="rId10" Type="http://schemas.openxmlformats.org/officeDocument/2006/relationships/tags" Target="../tags/tag247.xml"/><Relationship Id="rId4" Type="http://schemas.openxmlformats.org/officeDocument/2006/relationships/tags" Target="../tags/tag241.xml"/><Relationship Id="rId9" Type="http://schemas.openxmlformats.org/officeDocument/2006/relationships/tags" Target="../tags/tag246.xml"/><Relationship Id="rId14" Type="http://schemas.openxmlformats.org/officeDocument/2006/relationships/tags" Target="../tags/tag251.xml"/></Relationships>
</file>

<file path=ppt/slides/_rels/slide2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77.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88.xml"/><Relationship Id="rId1" Type="http://schemas.openxmlformats.org/officeDocument/2006/relationships/tags" Target="../tags/tag253.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99.xml"/><Relationship Id="rId1" Type="http://schemas.openxmlformats.org/officeDocument/2006/relationships/tags" Target="../tags/tag254.xml"/></Relationships>
</file>

<file path=ppt/slides/_rels/slide29.xml.rels><?xml version="1.0" encoding="UTF-8" standalone="yes"?>
<Relationships xmlns="http://schemas.openxmlformats.org/package/2006/relationships"><Relationship Id="rId3" Type="http://schemas.openxmlformats.org/officeDocument/2006/relationships/tags" Target="../tags/tag257.xml"/><Relationship Id="rId2" Type="http://schemas.openxmlformats.org/officeDocument/2006/relationships/tags" Target="../tags/tag256.xml"/><Relationship Id="rId1" Type="http://schemas.openxmlformats.org/officeDocument/2006/relationships/tags" Target="../tags/tag255.xml"/><Relationship Id="rId5" Type="http://schemas.openxmlformats.org/officeDocument/2006/relationships/image" Target="../media/image10.jpeg"/><Relationship Id="rId4" Type="http://schemas.openxmlformats.org/officeDocument/2006/relationships/slideLayout" Target="../slideLayouts/slideLayout310.xml"/></Relationships>
</file>

<file path=ppt/slides/_rels/slide3.xml.rels><?xml version="1.0" encoding="UTF-8" standalone="yes"?>
<Relationships xmlns="http://schemas.openxmlformats.org/package/2006/relationships"><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tags" Target="../tags/tag5.xml"/><Relationship Id="rId5" Type="http://schemas.openxmlformats.org/officeDocument/2006/relationships/image" Target="../media/image6.jpeg"/><Relationship Id="rId4" Type="http://schemas.openxmlformats.org/officeDocument/2006/relationships/slideLayout" Target="../slideLayouts/slideLayout24.xml"/></Relationships>
</file>

<file path=ppt/slides/_rels/slide30.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slideLayout" Target="../slideLayouts/slideLayout321.xml"/><Relationship Id="rId1" Type="http://schemas.openxmlformats.org/officeDocument/2006/relationships/tags" Target="../tags/tag258.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332.xml"/><Relationship Id="rId1" Type="http://schemas.openxmlformats.org/officeDocument/2006/relationships/tags" Target="../tags/tag259.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343.xml"/><Relationship Id="rId1" Type="http://schemas.openxmlformats.org/officeDocument/2006/relationships/tags" Target="../tags/tag260.xml"/></Relationships>
</file>

<file path=ppt/slides/_rels/slide33.xml.rels><?xml version="1.0" encoding="UTF-8" standalone="yes"?>
<Relationships xmlns="http://schemas.openxmlformats.org/package/2006/relationships"><Relationship Id="rId8" Type="http://schemas.openxmlformats.org/officeDocument/2006/relationships/tags" Target="../tags/tag268.xml"/><Relationship Id="rId13" Type="http://schemas.openxmlformats.org/officeDocument/2006/relationships/tags" Target="../tags/tag273.xml"/><Relationship Id="rId18" Type="http://schemas.openxmlformats.org/officeDocument/2006/relationships/slideLayout" Target="../slideLayouts/slideLayout348.xml"/><Relationship Id="rId3" Type="http://schemas.openxmlformats.org/officeDocument/2006/relationships/tags" Target="../tags/tag263.xml"/><Relationship Id="rId7" Type="http://schemas.openxmlformats.org/officeDocument/2006/relationships/tags" Target="../tags/tag267.xml"/><Relationship Id="rId12" Type="http://schemas.openxmlformats.org/officeDocument/2006/relationships/tags" Target="../tags/tag272.xml"/><Relationship Id="rId17" Type="http://schemas.openxmlformats.org/officeDocument/2006/relationships/tags" Target="../tags/tag277.xml"/><Relationship Id="rId2" Type="http://schemas.openxmlformats.org/officeDocument/2006/relationships/tags" Target="../tags/tag262.xml"/><Relationship Id="rId16" Type="http://schemas.openxmlformats.org/officeDocument/2006/relationships/tags" Target="../tags/tag276.xml"/><Relationship Id="rId20" Type="http://schemas.openxmlformats.org/officeDocument/2006/relationships/image" Target="../media/image15.tmp"/><Relationship Id="rId1" Type="http://schemas.openxmlformats.org/officeDocument/2006/relationships/tags" Target="../tags/tag261.xml"/><Relationship Id="rId6" Type="http://schemas.openxmlformats.org/officeDocument/2006/relationships/tags" Target="../tags/tag266.xml"/><Relationship Id="rId11" Type="http://schemas.openxmlformats.org/officeDocument/2006/relationships/tags" Target="../tags/tag271.xml"/><Relationship Id="rId5" Type="http://schemas.openxmlformats.org/officeDocument/2006/relationships/tags" Target="../tags/tag265.xml"/><Relationship Id="rId15" Type="http://schemas.openxmlformats.org/officeDocument/2006/relationships/tags" Target="../tags/tag275.xml"/><Relationship Id="rId10" Type="http://schemas.openxmlformats.org/officeDocument/2006/relationships/tags" Target="../tags/tag270.xml"/><Relationship Id="rId19" Type="http://schemas.openxmlformats.org/officeDocument/2006/relationships/image" Target="../media/image14.png"/><Relationship Id="rId4" Type="http://schemas.openxmlformats.org/officeDocument/2006/relationships/tags" Target="../tags/tag264.xml"/><Relationship Id="rId9" Type="http://schemas.openxmlformats.org/officeDocument/2006/relationships/tags" Target="../tags/tag269.xml"/><Relationship Id="rId14" Type="http://schemas.openxmlformats.org/officeDocument/2006/relationships/tags" Target="../tags/tag274.xml"/></Relationships>
</file>

<file path=ppt/slides/_rels/slide34.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Layout" Target="../slideLayouts/slideLayout354.xml"/><Relationship Id="rId1" Type="http://schemas.openxmlformats.org/officeDocument/2006/relationships/tags" Target="../tags/tag278.xml"/><Relationship Id="rId4" Type="http://schemas.openxmlformats.org/officeDocument/2006/relationships/image" Target="../media/image16.jpeg"/></Relationships>
</file>

<file path=ppt/slides/_rels/slide4.xml.rels><?xml version="1.0" encoding="UTF-8" standalone="yes"?>
<Relationships xmlns="http://schemas.openxmlformats.org/package/2006/relationships"><Relationship Id="rId3" Type="http://schemas.openxmlformats.org/officeDocument/2006/relationships/tags" Target="../tags/tag10.xml"/><Relationship Id="rId2" Type="http://schemas.openxmlformats.org/officeDocument/2006/relationships/tags" Target="../tags/tag9.xml"/><Relationship Id="rId1" Type="http://schemas.openxmlformats.org/officeDocument/2006/relationships/tags" Target="../tags/tag8.xml"/><Relationship Id="rId5" Type="http://schemas.openxmlformats.org/officeDocument/2006/relationships/image" Target="../media/image6.jpeg"/><Relationship Id="rId4" Type="http://schemas.openxmlformats.org/officeDocument/2006/relationships/slideLayout" Target="../slideLayouts/slideLayout35.xml"/></Relationships>
</file>

<file path=ppt/slides/_rels/slide5.xml.rels><?xml version="1.0" encoding="UTF-8" standalone="yes"?>
<Relationships xmlns="http://schemas.openxmlformats.org/package/2006/relationships"><Relationship Id="rId8" Type="http://schemas.openxmlformats.org/officeDocument/2006/relationships/tags" Target="../tags/tag18.xml"/><Relationship Id="rId13" Type="http://schemas.openxmlformats.org/officeDocument/2006/relationships/tags" Target="../tags/tag23.xml"/><Relationship Id="rId18" Type="http://schemas.openxmlformats.org/officeDocument/2006/relationships/tags" Target="../tags/tag28.xml"/><Relationship Id="rId3" Type="http://schemas.openxmlformats.org/officeDocument/2006/relationships/tags" Target="../tags/tag13.xml"/><Relationship Id="rId21" Type="http://schemas.openxmlformats.org/officeDocument/2006/relationships/tags" Target="../tags/tag31.xml"/><Relationship Id="rId7" Type="http://schemas.openxmlformats.org/officeDocument/2006/relationships/tags" Target="../tags/tag17.xml"/><Relationship Id="rId12" Type="http://schemas.openxmlformats.org/officeDocument/2006/relationships/tags" Target="../tags/tag22.xml"/><Relationship Id="rId17" Type="http://schemas.openxmlformats.org/officeDocument/2006/relationships/tags" Target="../tags/tag27.xml"/><Relationship Id="rId25" Type="http://schemas.openxmlformats.org/officeDocument/2006/relationships/image" Target="../media/image7.jpeg"/><Relationship Id="rId2" Type="http://schemas.openxmlformats.org/officeDocument/2006/relationships/tags" Target="../tags/tag12.xml"/><Relationship Id="rId16" Type="http://schemas.openxmlformats.org/officeDocument/2006/relationships/tags" Target="../tags/tag26.xml"/><Relationship Id="rId20" Type="http://schemas.openxmlformats.org/officeDocument/2006/relationships/tags" Target="../tags/tag30.xml"/><Relationship Id="rId1" Type="http://schemas.openxmlformats.org/officeDocument/2006/relationships/tags" Target="../tags/tag11.xml"/><Relationship Id="rId6" Type="http://schemas.openxmlformats.org/officeDocument/2006/relationships/tags" Target="../tags/tag16.xml"/><Relationship Id="rId11" Type="http://schemas.openxmlformats.org/officeDocument/2006/relationships/tags" Target="../tags/tag21.xml"/><Relationship Id="rId24" Type="http://schemas.openxmlformats.org/officeDocument/2006/relationships/slideLayout" Target="../slideLayouts/slideLayout46.xml"/><Relationship Id="rId5" Type="http://schemas.openxmlformats.org/officeDocument/2006/relationships/tags" Target="../tags/tag15.xml"/><Relationship Id="rId15" Type="http://schemas.openxmlformats.org/officeDocument/2006/relationships/tags" Target="../tags/tag25.xml"/><Relationship Id="rId23" Type="http://schemas.openxmlformats.org/officeDocument/2006/relationships/tags" Target="../tags/tag33.xml"/><Relationship Id="rId10" Type="http://schemas.openxmlformats.org/officeDocument/2006/relationships/tags" Target="../tags/tag20.xml"/><Relationship Id="rId19" Type="http://schemas.openxmlformats.org/officeDocument/2006/relationships/tags" Target="../tags/tag29.xml"/><Relationship Id="rId4" Type="http://schemas.openxmlformats.org/officeDocument/2006/relationships/tags" Target="../tags/tag14.xml"/><Relationship Id="rId9" Type="http://schemas.openxmlformats.org/officeDocument/2006/relationships/tags" Target="../tags/tag19.xml"/><Relationship Id="rId14" Type="http://schemas.openxmlformats.org/officeDocument/2006/relationships/tags" Target="../tags/tag24.xml"/><Relationship Id="rId22" Type="http://schemas.openxmlformats.org/officeDocument/2006/relationships/tags" Target="../tags/tag32.xml"/></Relationships>
</file>

<file path=ppt/slides/_rels/slide6.xml.rels><?xml version="1.0" encoding="UTF-8" standalone="yes"?>
<Relationships xmlns="http://schemas.openxmlformats.org/package/2006/relationships"><Relationship Id="rId13" Type="http://schemas.openxmlformats.org/officeDocument/2006/relationships/tags" Target="../tags/tag46.xml"/><Relationship Id="rId18" Type="http://schemas.openxmlformats.org/officeDocument/2006/relationships/tags" Target="../tags/tag51.xml"/><Relationship Id="rId26" Type="http://schemas.openxmlformats.org/officeDocument/2006/relationships/tags" Target="../tags/tag59.xml"/><Relationship Id="rId39" Type="http://schemas.openxmlformats.org/officeDocument/2006/relationships/tags" Target="../tags/tag72.xml"/><Relationship Id="rId21" Type="http://schemas.openxmlformats.org/officeDocument/2006/relationships/tags" Target="../tags/tag54.xml"/><Relationship Id="rId34" Type="http://schemas.openxmlformats.org/officeDocument/2006/relationships/tags" Target="../tags/tag67.xml"/><Relationship Id="rId42" Type="http://schemas.openxmlformats.org/officeDocument/2006/relationships/tags" Target="../tags/tag75.xml"/><Relationship Id="rId47" Type="http://schemas.openxmlformats.org/officeDocument/2006/relationships/tags" Target="../tags/tag80.xml"/><Relationship Id="rId50" Type="http://schemas.openxmlformats.org/officeDocument/2006/relationships/tags" Target="../tags/tag83.xml"/><Relationship Id="rId7" Type="http://schemas.openxmlformats.org/officeDocument/2006/relationships/tags" Target="../tags/tag40.xml"/><Relationship Id="rId2" Type="http://schemas.openxmlformats.org/officeDocument/2006/relationships/tags" Target="../tags/tag35.xml"/><Relationship Id="rId16" Type="http://schemas.openxmlformats.org/officeDocument/2006/relationships/tags" Target="../tags/tag49.xml"/><Relationship Id="rId29" Type="http://schemas.openxmlformats.org/officeDocument/2006/relationships/tags" Target="../tags/tag62.xml"/><Relationship Id="rId11" Type="http://schemas.openxmlformats.org/officeDocument/2006/relationships/tags" Target="../tags/tag44.xml"/><Relationship Id="rId24" Type="http://schemas.openxmlformats.org/officeDocument/2006/relationships/tags" Target="../tags/tag57.xml"/><Relationship Id="rId32" Type="http://schemas.openxmlformats.org/officeDocument/2006/relationships/tags" Target="../tags/tag65.xml"/><Relationship Id="rId37" Type="http://schemas.openxmlformats.org/officeDocument/2006/relationships/tags" Target="../tags/tag70.xml"/><Relationship Id="rId40" Type="http://schemas.openxmlformats.org/officeDocument/2006/relationships/tags" Target="../tags/tag73.xml"/><Relationship Id="rId45" Type="http://schemas.openxmlformats.org/officeDocument/2006/relationships/tags" Target="../tags/tag78.xml"/><Relationship Id="rId53" Type="http://schemas.openxmlformats.org/officeDocument/2006/relationships/slideLayout" Target="../slideLayouts/slideLayout57.xml"/><Relationship Id="rId5" Type="http://schemas.openxmlformats.org/officeDocument/2006/relationships/tags" Target="../tags/tag38.xml"/><Relationship Id="rId10" Type="http://schemas.openxmlformats.org/officeDocument/2006/relationships/tags" Target="../tags/tag43.xml"/><Relationship Id="rId19" Type="http://schemas.openxmlformats.org/officeDocument/2006/relationships/tags" Target="../tags/tag52.xml"/><Relationship Id="rId31" Type="http://schemas.openxmlformats.org/officeDocument/2006/relationships/tags" Target="../tags/tag64.xml"/><Relationship Id="rId44" Type="http://schemas.openxmlformats.org/officeDocument/2006/relationships/tags" Target="../tags/tag77.xml"/><Relationship Id="rId52" Type="http://schemas.openxmlformats.org/officeDocument/2006/relationships/tags" Target="../tags/tag85.xml"/><Relationship Id="rId4" Type="http://schemas.openxmlformats.org/officeDocument/2006/relationships/tags" Target="../tags/tag37.xml"/><Relationship Id="rId9" Type="http://schemas.openxmlformats.org/officeDocument/2006/relationships/tags" Target="../tags/tag42.xml"/><Relationship Id="rId14" Type="http://schemas.openxmlformats.org/officeDocument/2006/relationships/tags" Target="../tags/tag47.xml"/><Relationship Id="rId22" Type="http://schemas.openxmlformats.org/officeDocument/2006/relationships/tags" Target="../tags/tag55.xml"/><Relationship Id="rId27" Type="http://schemas.openxmlformats.org/officeDocument/2006/relationships/tags" Target="../tags/tag60.xml"/><Relationship Id="rId30" Type="http://schemas.openxmlformats.org/officeDocument/2006/relationships/tags" Target="../tags/tag63.xml"/><Relationship Id="rId35" Type="http://schemas.openxmlformats.org/officeDocument/2006/relationships/tags" Target="../tags/tag68.xml"/><Relationship Id="rId43" Type="http://schemas.openxmlformats.org/officeDocument/2006/relationships/tags" Target="../tags/tag76.xml"/><Relationship Id="rId48" Type="http://schemas.openxmlformats.org/officeDocument/2006/relationships/tags" Target="../tags/tag81.xml"/><Relationship Id="rId8" Type="http://schemas.openxmlformats.org/officeDocument/2006/relationships/tags" Target="../tags/tag41.xml"/><Relationship Id="rId51" Type="http://schemas.openxmlformats.org/officeDocument/2006/relationships/tags" Target="../tags/tag84.xml"/><Relationship Id="rId3" Type="http://schemas.openxmlformats.org/officeDocument/2006/relationships/tags" Target="../tags/tag36.xml"/><Relationship Id="rId12" Type="http://schemas.openxmlformats.org/officeDocument/2006/relationships/tags" Target="../tags/tag45.xml"/><Relationship Id="rId17" Type="http://schemas.openxmlformats.org/officeDocument/2006/relationships/tags" Target="../tags/tag50.xml"/><Relationship Id="rId25" Type="http://schemas.openxmlformats.org/officeDocument/2006/relationships/tags" Target="../tags/tag58.xml"/><Relationship Id="rId33" Type="http://schemas.openxmlformats.org/officeDocument/2006/relationships/tags" Target="../tags/tag66.xml"/><Relationship Id="rId38" Type="http://schemas.openxmlformats.org/officeDocument/2006/relationships/tags" Target="../tags/tag71.xml"/><Relationship Id="rId46" Type="http://schemas.openxmlformats.org/officeDocument/2006/relationships/tags" Target="../tags/tag79.xml"/><Relationship Id="rId20" Type="http://schemas.openxmlformats.org/officeDocument/2006/relationships/tags" Target="../tags/tag53.xml"/><Relationship Id="rId41" Type="http://schemas.openxmlformats.org/officeDocument/2006/relationships/tags" Target="../tags/tag74.xml"/><Relationship Id="rId54" Type="http://schemas.openxmlformats.org/officeDocument/2006/relationships/image" Target="../media/image8.jpeg"/><Relationship Id="rId1" Type="http://schemas.openxmlformats.org/officeDocument/2006/relationships/tags" Target="../tags/tag34.xml"/><Relationship Id="rId6" Type="http://schemas.openxmlformats.org/officeDocument/2006/relationships/tags" Target="../tags/tag39.xml"/><Relationship Id="rId15" Type="http://schemas.openxmlformats.org/officeDocument/2006/relationships/tags" Target="../tags/tag48.xml"/><Relationship Id="rId23" Type="http://schemas.openxmlformats.org/officeDocument/2006/relationships/tags" Target="../tags/tag56.xml"/><Relationship Id="rId28" Type="http://schemas.openxmlformats.org/officeDocument/2006/relationships/tags" Target="../tags/tag61.xml"/><Relationship Id="rId36" Type="http://schemas.openxmlformats.org/officeDocument/2006/relationships/tags" Target="../tags/tag69.xml"/><Relationship Id="rId49" Type="http://schemas.openxmlformats.org/officeDocument/2006/relationships/tags" Target="../tags/tag82.xml"/></Relationships>
</file>

<file path=ppt/slides/_rels/slide7.xml.rels><?xml version="1.0" encoding="UTF-8" standalone="yes"?>
<Relationships xmlns="http://schemas.openxmlformats.org/package/2006/relationships"><Relationship Id="rId13" Type="http://schemas.openxmlformats.org/officeDocument/2006/relationships/tags" Target="../tags/tag98.xml"/><Relationship Id="rId18" Type="http://schemas.openxmlformats.org/officeDocument/2006/relationships/tags" Target="../tags/tag103.xml"/><Relationship Id="rId26" Type="http://schemas.openxmlformats.org/officeDocument/2006/relationships/tags" Target="../tags/tag111.xml"/><Relationship Id="rId39" Type="http://schemas.openxmlformats.org/officeDocument/2006/relationships/tags" Target="../tags/tag124.xml"/><Relationship Id="rId21" Type="http://schemas.openxmlformats.org/officeDocument/2006/relationships/tags" Target="../tags/tag106.xml"/><Relationship Id="rId34" Type="http://schemas.openxmlformats.org/officeDocument/2006/relationships/tags" Target="../tags/tag119.xml"/><Relationship Id="rId42" Type="http://schemas.openxmlformats.org/officeDocument/2006/relationships/tags" Target="../tags/tag127.xml"/><Relationship Id="rId47" Type="http://schemas.openxmlformats.org/officeDocument/2006/relationships/tags" Target="../tags/tag132.xml"/><Relationship Id="rId50" Type="http://schemas.openxmlformats.org/officeDocument/2006/relationships/tags" Target="../tags/tag135.xml"/><Relationship Id="rId55" Type="http://schemas.openxmlformats.org/officeDocument/2006/relationships/tags" Target="../tags/tag140.xml"/><Relationship Id="rId7" Type="http://schemas.openxmlformats.org/officeDocument/2006/relationships/tags" Target="../tags/tag92.xml"/><Relationship Id="rId2" Type="http://schemas.openxmlformats.org/officeDocument/2006/relationships/tags" Target="../tags/tag87.xml"/><Relationship Id="rId16" Type="http://schemas.openxmlformats.org/officeDocument/2006/relationships/tags" Target="../tags/tag101.xml"/><Relationship Id="rId29" Type="http://schemas.openxmlformats.org/officeDocument/2006/relationships/tags" Target="../tags/tag114.xml"/><Relationship Id="rId11" Type="http://schemas.openxmlformats.org/officeDocument/2006/relationships/tags" Target="../tags/tag96.xml"/><Relationship Id="rId24" Type="http://schemas.openxmlformats.org/officeDocument/2006/relationships/tags" Target="../tags/tag109.xml"/><Relationship Id="rId32" Type="http://schemas.openxmlformats.org/officeDocument/2006/relationships/tags" Target="../tags/tag117.xml"/><Relationship Id="rId37" Type="http://schemas.openxmlformats.org/officeDocument/2006/relationships/tags" Target="../tags/tag122.xml"/><Relationship Id="rId40" Type="http://schemas.openxmlformats.org/officeDocument/2006/relationships/tags" Target="../tags/tag125.xml"/><Relationship Id="rId45" Type="http://schemas.openxmlformats.org/officeDocument/2006/relationships/tags" Target="../tags/tag130.xml"/><Relationship Id="rId53" Type="http://schemas.openxmlformats.org/officeDocument/2006/relationships/tags" Target="../tags/tag138.xml"/><Relationship Id="rId58" Type="http://schemas.openxmlformats.org/officeDocument/2006/relationships/slideLayout" Target="../slideLayouts/slideLayout68.xml"/><Relationship Id="rId5" Type="http://schemas.openxmlformats.org/officeDocument/2006/relationships/tags" Target="../tags/tag90.xml"/><Relationship Id="rId19" Type="http://schemas.openxmlformats.org/officeDocument/2006/relationships/tags" Target="../tags/tag104.xml"/><Relationship Id="rId4" Type="http://schemas.openxmlformats.org/officeDocument/2006/relationships/tags" Target="../tags/tag89.xml"/><Relationship Id="rId9" Type="http://schemas.openxmlformats.org/officeDocument/2006/relationships/tags" Target="../tags/tag94.xml"/><Relationship Id="rId14" Type="http://schemas.openxmlformats.org/officeDocument/2006/relationships/tags" Target="../tags/tag99.xml"/><Relationship Id="rId22" Type="http://schemas.openxmlformats.org/officeDocument/2006/relationships/tags" Target="../tags/tag107.xml"/><Relationship Id="rId27" Type="http://schemas.openxmlformats.org/officeDocument/2006/relationships/tags" Target="../tags/tag112.xml"/><Relationship Id="rId30" Type="http://schemas.openxmlformats.org/officeDocument/2006/relationships/tags" Target="../tags/tag115.xml"/><Relationship Id="rId35" Type="http://schemas.openxmlformats.org/officeDocument/2006/relationships/tags" Target="../tags/tag120.xml"/><Relationship Id="rId43" Type="http://schemas.openxmlformats.org/officeDocument/2006/relationships/tags" Target="../tags/tag128.xml"/><Relationship Id="rId48" Type="http://schemas.openxmlformats.org/officeDocument/2006/relationships/tags" Target="../tags/tag133.xml"/><Relationship Id="rId56" Type="http://schemas.openxmlformats.org/officeDocument/2006/relationships/tags" Target="../tags/tag141.xml"/><Relationship Id="rId8" Type="http://schemas.openxmlformats.org/officeDocument/2006/relationships/tags" Target="../tags/tag93.xml"/><Relationship Id="rId51" Type="http://schemas.openxmlformats.org/officeDocument/2006/relationships/tags" Target="../tags/tag136.xml"/><Relationship Id="rId3" Type="http://schemas.openxmlformats.org/officeDocument/2006/relationships/tags" Target="../tags/tag88.xml"/><Relationship Id="rId12" Type="http://schemas.openxmlformats.org/officeDocument/2006/relationships/tags" Target="../tags/tag97.xml"/><Relationship Id="rId17" Type="http://schemas.openxmlformats.org/officeDocument/2006/relationships/tags" Target="../tags/tag102.xml"/><Relationship Id="rId25" Type="http://schemas.openxmlformats.org/officeDocument/2006/relationships/tags" Target="../tags/tag110.xml"/><Relationship Id="rId33" Type="http://schemas.openxmlformats.org/officeDocument/2006/relationships/tags" Target="../tags/tag118.xml"/><Relationship Id="rId38" Type="http://schemas.openxmlformats.org/officeDocument/2006/relationships/tags" Target="../tags/tag123.xml"/><Relationship Id="rId46" Type="http://schemas.openxmlformats.org/officeDocument/2006/relationships/tags" Target="../tags/tag131.xml"/><Relationship Id="rId59" Type="http://schemas.openxmlformats.org/officeDocument/2006/relationships/image" Target="../media/image8.jpeg"/><Relationship Id="rId20" Type="http://schemas.openxmlformats.org/officeDocument/2006/relationships/tags" Target="../tags/tag105.xml"/><Relationship Id="rId41" Type="http://schemas.openxmlformats.org/officeDocument/2006/relationships/tags" Target="../tags/tag126.xml"/><Relationship Id="rId54" Type="http://schemas.openxmlformats.org/officeDocument/2006/relationships/tags" Target="../tags/tag139.xml"/><Relationship Id="rId1" Type="http://schemas.openxmlformats.org/officeDocument/2006/relationships/tags" Target="../tags/tag86.xml"/><Relationship Id="rId6" Type="http://schemas.openxmlformats.org/officeDocument/2006/relationships/tags" Target="../tags/tag91.xml"/><Relationship Id="rId15" Type="http://schemas.openxmlformats.org/officeDocument/2006/relationships/tags" Target="../tags/tag100.xml"/><Relationship Id="rId23" Type="http://schemas.openxmlformats.org/officeDocument/2006/relationships/tags" Target="../tags/tag108.xml"/><Relationship Id="rId28" Type="http://schemas.openxmlformats.org/officeDocument/2006/relationships/tags" Target="../tags/tag113.xml"/><Relationship Id="rId36" Type="http://schemas.openxmlformats.org/officeDocument/2006/relationships/tags" Target="../tags/tag121.xml"/><Relationship Id="rId49" Type="http://schemas.openxmlformats.org/officeDocument/2006/relationships/tags" Target="../tags/tag134.xml"/><Relationship Id="rId57" Type="http://schemas.openxmlformats.org/officeDocument/2006/relationships/tags" Target="../tags/tag142.xml"/><Relationship Id="rId10" Type="http://schemas.openxmlformats.org/officeDocument/2006/relationships/tags" Target="../tags/tag95.xml"/><Relationship Id="rId31" Type="http://schemas.openxmlformats.org/officeDocument/2006/relationships/tags" Target="../tags/tag116.xml"/><Relationship Id="rId44" Type="http://schemas.openxmlformats.org/officeDocument/2006/relationships/tags" Target="../tags/tag129.xml"/><Relationship Id="rId52" Type="http://schemas.openxmlformats.org/officeDocument/2006/relationships/tags" Target="../tags/tag137.xml"/></Relationships>
</file>

<file path=ppt/slides/_rels/slide8.xml.rels><?xml version="1.0" encoding="UTF-8" standalone="yes"?>
<Relationships xmlns="http://schemas.openxmlformats.org/package/2006/relationships"><Relationship Id="rId3" Type="http://schemas.openxmlformats.org/officeDocument/2006/relationships/tags" Target="../tags/tag145.xml"/><Relationship Id="rId2" Type="http://schemas.openxmlformats.org/officeDocument/2006/relationships/tags" Target="../tags/tag144.xml"/><Relationship Id="rId1" Type="http://schemas.openxmlformats.org/officeDocument/2006/relationships/tags" Target="../tags/tag143.xml"/><Relationship Id="rId6" Type="http://schemas.openxmlformats.org/officeDocument/2006/relationships/image" Target="../media/image6.jpeg"/><Relationship Id="rId5" Type="http://schemas.openxmlformats.org/officeDocument/2006/relationships/slideLayout" Target="../slideLayouts/slideLayout79.xml"/><Relationship Id="rId4" Type="http://schemas.openxmlformats.org/officeDocument/2006/relationships/tags" Target="../tags/tag146.xml"/></Relationships>
</file>

<file path=ppt/slides/_rels/slide9.xml.rels><?xml version="1.0" encoding="UTF-8" standalone="yes"?>
<Relationships xmlns="http://schemas.openxmlformats.org/package/2006/relationships"><Relationship Id="rId3" Type="http://schemas.openxmlformats.org/officeDocument/2006/relationships/tags" Target="../tags/tag149.xml"/><Relationship Id="rId2" Type="http://schemas.openxmlformats.org/officeDocument/2006/relationships/tags" Target="../tags/tag148.xml"/><Relationship Id="rId1" Type="http://schemas.openxmlformats.org/officeDocument/2006/relationships/tags" Target="../tags/tag147.xml"/><Relationship Id="rId5" Type="http://schemas.openxmlformats.org/officeDocument/2006/relationships/notesSlide" Target="../notesSlides/notesSlide1.xml"/><Relationship Id="rId4" Type="http://schemas.openxmlformats.org/officeDocument/2006/relationships/slideLayout" Target="../slideLayouts/slideLayout9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2619" y="6382637"/>
            <a:ext cx="12204000" cy="0"/>
          </a:xfrm>
          <a:prstGeom prst="line">
            <a:avLst/>
          </a:prstGeom>
          <a:noFill/>
          <a:ln w="66675" cap="flat" cmpd="sng" algn="ctr">
            <a:solidFill>
              <a:srgbClr val="C0262E"/>
            </a:solidFill>
            <a:prstDash val="solid"/>
            <a:miter lim="800000"/>
          </a:ln>
          <a:effectLst/>
        </p:spPr>
      </p:cxnSp>
      <p:cxnSp>
        <p:nvCxnSpPr>
          <p:cNvPr id="5" name="直接连接符 4"/>
          <p:cNvCxnSpPr/>
          <p:nvPr/>
        </p:nvCxnSpPr>
        <p:spPr>
          <a:xfrm>
            <a:off x="2619" y="6666062"/>
            <a:ext cx="12204000" cy="0"/>
          </a:xfrm>
          <a:prstGeom prst="line">
            <a:avLst/>
          </a:prstGeom>
          <a:noFill/>
          <a:ln w="66675" cap="flat" cmpd="sng" algn="ctr">
            <a:solidFill>
              <a:srgbClr val="C0262E"/>
            </a:solidFill>
            <a:prstDash val="solid"/>
            <a:miter lim="800000"/>
          </a:ln>
          <a:effectLst/>
        </p:spPr>
      </p:cxnSp>
      <p:cxnSp>
        <p:nvCxnSpPr>
          <p:cNvPr id="6" name="直接连接符 5"/>
          <p:cNvCxnSpPr/>
          <p:nvPr/>
        </p:nvCxnSpPr>
        <p:spPr>
          <a:xfrm>
            <a:off x="2619" y="6099212"/>
            <a:ext cx="12204000" cy="0"/>
          </a:xfrm>
          <a:prstGeom prst="line">
            <a:avLst/>
          </a:prstGeom>
          <a:noFill/>
          <a:ln w="66675" cap="flat" cmpd="sng" algn="ctr">
            <a:solidFill>
              <a:srgbClr val="C0262E"/>
            </a:solidFill>
            <a:prstDash val="solid"/>
            <a:miter lim="800000"/>
          </a:ln>
          <a:effectLst/>
        </p:spPr>
      </p:cxnSp>
      <p:cxnSp>
        <p:nvCxnSpPr>
          <p:cNvPr id="7" name="直接连接符 6"/>
          <p:cNvCxnSpPr/>
          <p:nvPr/>
        </p:nvCxnSpPr>
        <p:spPr>
          <a:xfrm>
            <a:off x="7997" y="5815787"/>
            <a:ext cx="12204000" cy="0"/>
          </a:xfrm>
          <a:prstGeom prst="line">
            <a:avLst/>
          </a:prstGeom>
          <a:noFill/>
          <a:ln w="66675" cap="flat" cmpd="sng" algn="ctr">
            <a:solidFill>
              <a:srgbClr val="C0262E"/>
            </a:solidFill>
            <a:prstDash val="solid"/>
            <a:miter lim="800000"/>
          </a:ln>
          <a:effectLst/>
        </p:spPr>
      </p:cxnSp>
      <p:sp>
        <p:nvSpPr>
          <p:cNvPr id="8" name="矩形 7"/>
          <p:cNvSpPr/>
          <p:nvPr/>
        </p:nvSpPr>
        <p:spPr>
          <a:xfrm>
            <a:off x="0" y="-2435"/>
            <a:ext cx="12192000" cy="5628586"/>
          </a:xfrm>
          <a:prstGeom prst="rect">
            <a:avLst/>
          </a:prstGeom>
          <a:solidFill>
            <a:srgbClr val="C0262E"/>
          </a:solidFill>
          <a:ln w="12700" cap="flat" cmpd="sng" algn="ctr">
            <a:noFill/>
            <a:prstDash val="solid"/>
            <a:miter lim="800000"/>
          </a:ln>
          <a:effectLst/>
        </p:spPr>
        <p:txBody>
          <a:bodyPr rtlCol="0" anchor="ctr"/>
          <a:lstStyle/>
          <a:p>
            <a:pPr marL="0" marR="0" lvl="0" indent="0" defTabSz="4572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p:pic>
        <p:nvPicPr>
          <p:cNvPr id="10" name="图片 9"/>
          <p:cNvPicPr>
            <a:picLocks noChangeAspect="1"/>
          </p:cNvPicPr>
          <p:nvPr/>
        </p:nvPicPr>
        <p:blipFill rotWithShape="1">
          <a:blip r:embed="rId2">
            <a:extLst>
              <a:ext uri="{BEBA8EAE-BF5A-486C-A8C5-ECC9F3942E4B}">
                <a14:imgProps xmlns:a14="http://schemas.microsoft.com/office/drawing/2010/main">
                  <a14:imgLayer r:embed="rId3">
                    <a14:imgEffect>
                      <a14:backgroundRemoval t="44252" b="91606" l="47512" r="90877">
                        <a14:foregroundMark x1="52666" y1="72810" x2="52666" y2="72810"/>
                        <a14:foregroundMark x1="73697" y1="84763" x2="73697" y2="84763"/>
                        <a14:foregroundMark x1="87915" y1="75912" x2="87915" y2="75912"/>
                        <a14:foregroundMark x1="87618" y1="79106" x2="87618" y2="79106"/>
                        <a14:foregroundMark x1="88922" y1="79380" x2="88922" y2="79380"/>
                        <a14:backgroundMark x1="56220" y1="63686" x2="56220" y2="63686"/>
                        <a14:backgroundMark x1="57050" y1="68431" x2="57050" y2="68431"/>
                        <a14:backgroundMark x1="86552" y1="68066" x2="86552" y2="68066"/>
                      </a14:backgroundRemoval>
                    </a14:imgEffect>
                  </a14:imgLayer>
                </a14:imgProps>
              </a:ext>
              <a:ext uri="{28A0092B-C50C-407E-A947-70E740481C1C}">
                <a14:useLocalDpi xmlns:a14="http://schemas.microsoft.com/office/drawing/2010/main" val="0"/>
              </a:ext>
            </a:extLst>
          </a:blip>
          <a:srcRect l="47108" t="44162" r="8087" b="6249"/>
          <a:stretch>
            <a:fillRect/>
          </a:stretch>
        </p:blipFill>
        <p:spPr>
          <a:xfrm>
            <a:off x="7409094" y="3837289"/>
            <a:ext cx="4186990" cy="3008759"/>
          </a:xfrm>
          <a:prstGeom prst="rect">
            <a:avLst/>
          </a:prstGeom>
        </p:spPr>
      </p:pic>
      <p:sp>
        <p:nvSpPr>
          <p:cNvPr id="11" name="文本框 10"/>
          <p:cNvSpPr txBox="1"/>
          <p:nvPr/>
        </p:nvSpPr>
        <p:spPr>
          <a:xfrm>
            <a:off x="4306140" y="4330702"/>
            <a:ext cx="3579720" cy="829945"/>
          </a:xfrm>
          <a:prstGeom prst="rect">
            <a:avLst/>
          </a:prstGeom>
          <a:noFill/>
        </p:spPr>
        <p:txBody>
          <a:bodyPr wrap="square" rtlCol="0">
            <a:spAutoFit/>
          </a:bodyPr>
          <a:lstStyle/>
          <a:p>
            <a:pPr algn="ctr" defTabSz="457200" fontAlgn="auto">
              <a:spcBef>
                <a:spcPts val="0"/>
              </a:spcBef>
              <a:spcAft>
                <a:spcPts val="0"/>
              </a:spcAft>
            </a:pPr>
            <a:r>
              <a:rPr lang="zh-CN" altLang="en-US" sz="4800">
                <a:ln w="19050">
                  <a:solidFill>
                    <a:srgbClr val="FFFFFF"/>
                  </a:solidFill>
                </a:ln>
                <a:solidFill>
                  <a:schemeClr val="lt1"/>
                </a:solidFill>
                <a:latin typeface="微软雅黑" panose="020B0503020204020204" charset="-122"/>
                <a:ea typeface="微软雅黑" panose="020B0503020204020204" charset="-122"/>
              </a:rPr>
              <a:t>第</a:t>
            </a:r>
            <a:r>
              <a:rPr lang="en-US" altLang="zh-CN" sz="4800">
                <a:ln w="19050">
                  <a:solidFill>
                    <a:srgbClr val="FFFFFF"/>
                  </a:solidFill>
                </a:ln>
                <a:solidFill>
                  <a:schemeClr val="lt1"/>
                </a:solidFill>
                <a:latin typeface="微软雅黑" panose="020B0503020204020204" charset="-122"/>
                <a:ea typeface="微软雅黑" panose="020B0503020204020204" charset="-122"/>
              </a:rPr>
              <a:t>7</a:t>
            </a:r>
            <a:r>
              <a:rPr lang="zh-CN" altLang="en-US" sz="4800">
                <a:ln w="19050">
                  <a:solidFill>
                    <a:srgbClr val="FFFFFF"/>
                  </a:solidFill>
                </a:ln>
                <a:solidFill>
                  <a:schemeClr val="lt1"/>
                </a:solidFill>
                <a:latin typeface="微软雅黑" panose="020B0503020204020204" charset="-122"/>
                <a:ea typeface="微软雅黑" panose="020B0503020204020204" charset="-122"/>
              </a:rPr>
              <a:t>章  图</a:t>
            </a:r>
          </a:p>
        </p:txBody>
      </p:sp>
      <p:pic>
        <p:nvPicPr>
          <p:cNvPr id="12" name="图片 11"/>
          <p:cNvPicPr>
            <a:picLocks noChangeAspect="1"/>
          </p:cNvPicPr>
          <p:nvPr/>
        </p:nvPicPr>
        <p:blipFill>
          <a:blip r:embed="rId4" cstate="print">
            <a:extLst>
              <a:ext uri="{28A0092B-C50C-407E-A947-70E740481C1C}">
                <a14:useLocalDpi xmlns:a14="http://schemas.microsoft.com/office/drawing/2010/main" val="0"/>
              </a:ext>
            </a:extLst>
          </a:blip>
          <a:srcRect l="13489" t="303" r="21834"/>
          <a:stretch>
            <a:fillRect/>
          </a:stretch>
        </p:blipFill>
        <p:spPr>
          <a:xfrm>
            <a:off x="1302107" y="1108354"/>
            <a:ext cx="510761" cy="2465554"/>
          </a:xfrm>
          <a:custGeom>
            <a:avLst/>
            <a:gdLst>
              <a:gd name="connsiteX0" fmla="*/ 370542 w 741084"/>
              <a:gd name="connsiteY0" fmla="*/ 0 h 3577373"/>
              <a:gd name="connsiteX1" fmla="*/ 741084 w 741084"/>
              <a:gd name="connsiteY1" fmla="*/ 370542 h 3577373"/>
              <a:gd name="connsiteX2" fmla="*/ 741083 w 741084"/>
              <a:gd name="connsiteY2" fmla="*/ 3206832 h 3577373"/>
              <a:gd name="connsiteX3" fmla="*/ 514773 w 741084"/>
              <a:gd name="connsiteY3" fmla="*/ 3548255 h 3577373"/>
              <a:gd name="connsiteX4" fmla="*/ 370546 w 741084"/>
              <a:gd name="connsiteY4" fmla="*/ 3577373 h 3577373"/>
              <a:gd name="connsiteX5" fmla="*/ 370542 w 741084"/>
              <a:gd name="connsiteY5" fmla="*/ 3577373 h 3577373"/>
              <a:gd name="connsiteX6" fmla="*/ 0 w 741084"/>
              <a:gd name="connsiteY6" fmla="*/ 3206831 h 3577373"/>
              <a:gd name="connsiteX7" fmla="*/ 0 w 741084"/>
              <a:gd name="connsiteY7" fmla="*/ 370542 h 3577373"/>
              <a:gd name="connsiteX8" fmla="*/ 370542 w 741084"/>
              <a:gd name="connsiteY8" fmla="*/ 0 h 3577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41084" h="3577373">
                <a:moveTo>
                  <a:pt x="370542" y="0"/>
                </a:moveTo>
                <a:cubicBezTo>
                  <a:pt x="575187" y="0"/>
                  <a:pt x="741084" y="165897"/>
                  <a:pt x="741084" y="370542"/>
                </a:cubicBezTo>
                <a:cubicBezTo>
                  <a:pt x="741084" y="1315972"/>
                  <a:pt x="741083" y="2261402"/>
                  <a:pt x="741083" y="3206832"/>
                </a:cubicBezTo>
                <a:cubicBezTo>
                  <a:pt x="741083" y="3360316"/>
                  <a:pt x="647766" y="3492004"/>
                  <a:pt x="514773" y="3548255"/>
                </a:cubicBezTo>
                <a:lnTo>
                  <a:pt x="370546" y="3577373"/>
                </a:lnTo>
                <a:lnTo>
                  <a:pt x="370542" y="3577373"/>
                </a:lnTo>
                <a:cubicBezTo>
                  <a:pt x="165897" y="3577373"/>
                  <a:pt x="0" y="3411476"/>
                  <a:pt x="0" y="3206831"/>
                </a:cubicBezTo>
                <a:lnTo>
                  <a:pt x="0" y="370542"/>
                </a:lnTo>
                <a:cubicBezTo>
                  <a:pt x="0" y="165897"/>
                  <a:pt x="165897" y="0"/>
                  <a:pt x="370542" y="0"/>
                </a:cubicBezTo>
                <a:close/>
              </a:path>
            </a:pathLst>
          </a:custGeom>
        </p:spPr>
      </p:pic>
      <p:pic>
        <p:nvPicPr>
          <p:cNvPr id="15" name="图片 14"/>
          <p:cNvPicPr>
            <a:picLocks noChangeAspect="1"/>
          </p:cNvPicPr>
          <p:nvPr/>
        </p:nvPicPr>
        <p:blipFill rotWithShape="1">
          <a:blip r:embed="rId5">
            <a:clrChange>
              <a:clrFrom>
                <a:srgbClr val="C0262E"/>
              </a:clrFrom>
              <a:clrTo>
                <a:srgbClr val="C0262E">
                  <a:alpha val="0"/>
                </a:srgbClr>
              </a:clrTo>
            </a:clrChange>
            <a:extLst>
              <a:ext uri="{28A0092B-C50C-407E-A947-70E740481C1C}">
                <a14:useLocalDpi xmlns:a14="http://schemas.microsoft.com/office/drawing/2010/main" val="0"/>
              </a:ext>
            </a:extLst>
          </a:blip>
          <a:srcRect l="18499"/>
          <a:stretch>
            <a:fillRect/>
          </a:stretch>
        </p:blipFill>
        <p:spPr>
          <a:xfrm>
            <a:off x="2885562" y="886846"/>
            <a:ext cx="6647195" cy="3066993"/>
          </a:xfrm>
          <a:prstGeom prst="rect">
            <a:avLst/>
          </a:prstGeom>
        </p:spPr>
      </p:pic>
      <p:pic>
        <p:nvPicPr>
          <p:cNvPr id="17" name="图片 16"/>
          <p:cNvPicPr>
            <a:picLocks noChangeAspect="1"/>
          </p:cNvPicPr>
          <p:nvPr/>
        </p:nvPicPr>
        <p:blipFill rotWithShape="1">
          <a:blip r:embed="rId6">
            <a:extLst>
              <a:ext uri="{28A0092B-C50C-407E-A947-70E740481C1C}">
                <a14:useLocalDpi xmlns:a14="http://schemas.microsoft.com/office/drawing/2010/main" val="0"/>
              </a:ext>
            </a:extLst>
          </a:blip>
          <a:srcRect l="3610" t="4127" r="4069" b="2975"/>
          <a:stretch>
            <a:fillRect/>
          </a:stretch>
        </p:blipFill>
        <p:spPr>
          <a:xfrm>
            <a:off x="896470" y="5626149"/>
            <a:ext cx="1233480" cy="1231851"/>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up)">
                                      <p:cBhvr>
                                        <p:cTn id="7" dur="2250"/>
                                        <p:tgtEl>
                                          <p:spTgt spid="15"/>
                                        </p:tgtEl>
                                      </p:cBhvr>
                                    </p:animEffect>
                                  </p:childTnLst>
                                </p:cTn>
                              </p:par>
                            </p:childTnLst>
                          </p:cTn>
                        </p:par>
                        <p:par>
                          <p:cTn id="8" fill="hold">
                            <p:stCondLst>
                              <p:cond delay="2500"/>
                            </p:stCondLst>
                            <p:childTnLst>
                              <p:par>
                                <p:cTn id="9" presetID="22" presetClass="entr" presetSubtype="8"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wipe(left)">
                                      <p:cBhvr>
                                        <p:cTn id="11" dur="125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428525" y="1489938"/>
            <a:ext cx="1228708" cy="398780"/>
          </a:xfrm>
          <a:prstGeom prst="rect">
            <a:avLst/>
          </a:prstGeom>
          <a:noFill/>
        </p:spPr>
        <p:txBody>
          <a:bodyPr wrap="square" rtlCol="0">
            <a:spAutoFit/>
            <a:scene3d>
              <a:camera prst="orthographicFront"/>
              <a:lightRig rig="soft" dir="tl">
                <a:rot lat="0" lon="0" rev="0"/>
              </a:lightRig>
            </a:scene3d>
            <a:sp3d contourW="25400" prstMaterial="matte">
              <a:contourClr>
                <a:schemeClr val="accent2">
                  <a:tint val="20000"/>
                </a:schemeClr>
              </a:contourClr>
            </a:sp3d>
          </a:bodyPr>
          <a:lstStyle/>
          <a:p>
            <a:r>
              <a:rPr lang="zh-CN" altLang="en-US" sz="2000" spc="50">
                <a:ln w="11430"/>
                <a:solidFill>
                  <a:srgbClr val="000000"/>
                </a:solidFill>
                <a:latin typeface="微软雅黑" panose="020B0503020204020204" charset="-122"/>
                <a:ea typeface="微软雅黑" panose="020B0503020204020204" charset="-122"/>
                <a:cs typeface="Consolas" panose="020B0609020204030204" pitchFamily="49" charset="0"/>
              </a:rPr>
              <a:t>迭代思路</a:t>
            </a:r>
          </a:p>
        </p:txBody>
      </p:sp>
      <p:sp>
        <p:nvSpPr>
          <p:cNvPr id="6" name="椭圆 5"/>
          <p:cNvSpPr/>
          <p:nvPr/>
        </p:nvSpPr>
        <p:spPr>
          <a:xfrm>
            <a:off x="1340568" y="2909989"/>
            <a:ext cx="1071570" cy="1357322"/>
          </a:xfrm>
          <a:prstGeom prst="ellipse">
            <a:avLst/>
          </a:prstGeom>
          <a:ln w="19050">
            <a:solidFill>
              <a:srgbClr val="C0262E"/>
            </a:solidFill>
            <a:prstDash val="dash"/>
            <a:tailEnd type="none"/>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srgbClr val="525252"/>
              </a:solidFill>
            </a:endParaRPr>
          </a:p>
        </p:txBody>
      </p:sp>
      <p:sp>
        <p:nvSpPr>
          <p:cNvPr id="7" name="TextBox 6"/>
          <p:cNvSpPr txBox="1"/>
          <p:nvPr/>
        </p:nvSpPr>
        <p:spPr>
          <a:xfrm>
            <a:off x="1697758" y="3410055"/>
            <a:ext cx="357190" cy="398780"/>
          </a:xfrm>
          <a:prstGeom prst="rect">
            <a:avLst/>
          </a:prstGeom>
          <a:noFill/>
        </p:spPr>
        <p:txBody>
          <a:bodyPr wrap="square" rtlCol="0">
            <a:spAutoFit/>
          </a:bodyPr>
          <a:lstStyle/>
          <a:p>
            <a:r>
              <a:rPr lang="en-US" altLang="zh-CN" sz="2000">
                <a:solidFill>
                  <a:srgbClr val="000000"/>
                </a:solidFill>
                <a:latin typeface="微软雅黑" panose="020B0503020204020204" charset="-122"/>
                <a:ea typeface="微软雅黑" panose="020B0503020204020204" charset="-122"/>
                <a:cs typeface="Consolas" panose="020B0609020204030204" pitchFamily="49" charset="0"/>
              </a:rPr>
              <a:t>v</a:t>
            </a:r>
          </a:p>
        </p:txBody>
      </p:sp>
      <p:sp>
        <p:nvSpPr>
          <p:cNvPr id="8" name="TextBox 7"/>
          <p:cNvSpPr txBox="1"/>
          <p:nvPr/>
        </p:nvSpPr>
        <p:spPr>
          <a:xfrm>
            <a:off x="1697758" y="2397781"/>
            <a:ext cx="428628" cy="398780"/>
          </a:xfrm>
          <a:prstGeom prst="rect">
            <a:avLst/>
          </a:prstGeom>
          <a:noFill/>
        </p:spPr>
        <p:txBody>
          <a:bodyPr wrap="square" rtlCol="0">
            <a:spAutoFit/>
          </a:bodyPr>
          <a:lstStyle/>
          <a:p>
            <a:r>
              <a:rPr lang="en-US" altLang="zh-CN" sz="2000">
                <a:solidFill>
                  <a:srgbClr val="000000"/>
                </a:solidFill>
                <a:latin typeface="微软雅黑" panose="020B0503020204020204" charset="-122"/>
                <a:ea typeface="微软雅黑" panose="020B0503020204020204" charset="-122"/>
                <a:cs typeface="Consolas" panose="020B0609020204030204" pitchFamily="49" charset="0"/>
              </a:rPr>
              <a:t>U</a:t>
            </a:r>
          </a:p>
        </p:txBody>
      </p:sp>
      <p:sp>
        <p:nvSpPr>
          <p:cNvPr id="9" name="椭圆 8"/>
          <p:cNvSpPr/>
          <p:nvPr/>
        </p:nvSpPr>
        <p:spPr>
          <a:xfrm>
            <a:off x="5055344" y="2779255"/>
            <a:ext cx="1357322" cy="1630932"/>
          </a:xfrm>
          <a:prstGeom prst="ellipse">
            <a:avLst/>
          </a:prstGeom>
          <a:ln w="19050">
            <a:solidFill>
              <a:srgbClr val="C0262E"/>
            </a:solidFill>
            <a:prstDash val="dash"/>
            <a:tailEnd type="none"/>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srgbClr val="525252"/>
              </a:solidFill>
            </a:endParaRPr>
          </a:p>
        </p:txBody>
      </p:sp>
      <p:sp>
        <p:nvSpPr>
          <p:cNvPr id="10" name="TextBox 9"/>
          <p:cNvSpPr txBox="1"/>
          <p:nvPr/>
        </p:nvSpPr>
        <p:spPr>
          <a:xfrm>
            <a:off x="5412534" y="3263790"/>
            <a:ext cx="785818" cy="706755"/>
          </a:xfrm>
          <a:prstGeom prst="rect">
            <a:avLst/>
          </a:prstGeom>
          <a:noFill/>
        </p:spPr>
        <p:txBody>
          <a:bodyPr wrap="square" rtlCol="0">
            <a:spAutoFit/>
          </a:bodyPr>
          <a:lstStyle/>
          <a:p>
            <a:r>
              <a:rPr lang="zh-CN" altLang="en-US" sz="2000">
                <a:solidFill>
                  <a:srgbClr val="000000"/>
                </a:solidFill>
                <a:latin typeface="微软雅黑" panose="020B0503020204020204" charset="-122"/>
                <a:ea typeface="微软雅黑" panose="020B0503020204020204" charset="-122"/>
                <a:cs typeface="Consolas" panose="020B0609020204030204" pitchFamily="49" charset="0"/>
              </a:rPr>
              <a:t>其他顶点</a:t>
            </a:r>
          </a:p>
        </p:txBody>
      </p:sp>
      <p:sp>
        <p:nvSpPr>
          <p:cNvPr id="11" name="TextBox 10"/>
          <p:cNvSpPr txBox="1"/>
          <p:nvPr/>
        </p:nvSpPr>
        <p:spPr>
          <a:xfrm>
            <a:off x="5412534" y="2267047"/>
            <a:ext cx="714380" cy="398780"/>
          </a:xfrm>
          <a:prstGeom prst="rect">
            <a:avLst/>
          </a:prstGeom>
          <a:noFill/>
        </p:spPr>
        <p:txBody>
          <a:bodyPr wrap="square" rtlCol="0">
            <a:spAutoFit/>
          </a:bodyPr>
          <a:lstStyle/>
          <a:p>
            <a:r>
              <a:rPr lang="en-US" altLang="zh-CN" sz="2000">
                <a:solidFill>
                  <a:srgbClr val="000000"/>
                </a:solidFill>
                <a:latin typeface="微软雅黑" panose="020B0503020204020204" charset="-122"/>
                <a:ea typeface="微软雅黑" panose="020B0503020204020204" charset="-122"/>
                <a:cs typeface="Consolas" panose="020B0609020204030204" pitchFamily="49" charset="0"/>
              </a:rPr>
              <a:t>V-U</a:t>
            </a:r>
          </a:p>
        </p:txBody>
      </p:sp>
      <p:sp>
        <p:nvSpPr>
          <p:cNvPr id="12" name="左箭头 11"/>
          <p:cNvSpPr/>
          <p:nvPr>
            <p:custDataLst>
              <p:tags r:id="rId1"/>
            </p:custDataLst>
          </p:nvPr>
        </p:nvSpPr>
        <p:spPr>
          <a:xfrm>
            <a:off x="2769328" y="3428691"/>
            <a:ext cx="1928826" cy="214314"/>
          </a:xfrm>
          <a:prstGeom prst="leftArrow">
            <a:avLst/>
          </a:prstGeom>
          <a:gradFill>
            <a:gsLst>
              <a:gs pos="0">
                <a:srgbClr val="C0262E"/>
              </a:gs>
              <a:gs pos="100000">
                <a:srgbClr val="CD5158"/>
              </a:gs>
            </a:gsLst>
          </a:gradFill>
          <a:ln>
            <a:solidFill>
              <a:schemeClr val="accent2"/>
            </a:solidFill>
            <a:tailEnd type="none"/>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solidFill>
                <a:srgbClr val="525252"/>
              </a:solidFill>
            </a:endParaRPr>
          </a:p>
        </p:txBody>
      </p:sp>
      <p:sp>
        <p:nvSpPr>
          <p:cNvPr id="13" name="TextBox 12"/>
          <p:cNvSpPr txBox="1"/>
          <p:nvPr/>
        </p:nvSpPr>
        <p:spPr>
          <a:xfrm>
            <a:off x="2618653" y="3716520"/>
            <a:ext cx="2428892" cy="368300"/>
          </a:xfrm>
          <a:prstGeom prst="rect">
            <a:avLst/>
          </a:prstGeom>
          <a:noFill/>
        </p:spPr>
        <p:txBody>
          <a:bodyPr wrap="square" rtlCol="0">
            <a:spAutoFit/>
          </a:bodyPr>
          <a:lstStyle/>
          <a:p>
            <a:r>
              <a:rPr lang="zh-CN" altLang="en-US">
                <a:solidFill>
                  <a:srgbClr val="000000"/>
                </a:solidFill>
                <a:latin typeface="微软雅黑" panose="020B0503020204020204" charset="-122"/>
                <a:ea typeface="微软雅黑" panose="020B0503020204020204" charset="-122"/>
                <a:cs typeface="Consolas" panose="020B0609020204030204" pitchFamily="49" charset="0"/>
              </a:rPr>
              <a:t>移动顶点</a:t>
            </a:r>
            <a:r>
              <a:rPr lang="en-US" altLang="zh-CN" i="1">
                <a:solidFill>
                  <a:srgbClr val="000000"/>
                </a:solidFill>
                <a:latin typeface="微软雅黑" panose="020B0503020204020204" charset="-122"/>
                <a:ea typeface="微软雅黑" panose="020B0503020204020204" charset="-122"/>
                <a:cs typeface="Consolas" panose="020B0609020204030204" pitchFamily="49" charset="0"/>
              </a:rPr>
              <a:t>k</a:t>
            </a:r>
            <a:r>
              <a:rPr lang="zh-CN" altLang="en-US">
                <a:solidFill>
                  <a:srgbClr val="000000"/>
                </a:solidFill>
                <a:latin typeface="微软雅黑" panose="020B0503020204020204" charset="-122"/>
                <a:ea typeface="微软雅黑" panose="020B0503020204020204" charset="-122"/>
                <a:cs typeface="Consolas" panose="020B0609020204030204" pitchFamily="49" charset="0"/>
              </a:rPr>
              <a:t>，直到</a:t>
            </a:r>
            <a:r>
              <a:rPr lang="en-US" altLang="zh-CN">
                <a:solidFill>
                  <a:srgbClr val="000000"/>
                </a:solidFill>
                <a:latin typeface="微软雅黑" panose="020B0503020204020204" charset="-122"/>
                <a:ea typeface="微软雅黑" panose="020B0503020204020204" charset="-122"/>
                <a:cs typeface="Consolas" panose="020B0609020204030204" pitchFamily="49" charset="0"/>
              </a:rPr>
              <a:t>U=V</a:t>
            </a:r>
          </a:p>
        </p:txBody>
      </p:sp>
      <p:sp>
        <p:nvSpPr>
          <p:cNvPr id="14" name="TextBox 13"/>
          <p:cNvSpPr txBox="1"/>
          <p:nvPr/>
        </p:nvSpPr>
        <p:spPr>
          <a:xfrm>
            <a:off x="1697758" y="4926103"/>
            <a:ext cx="4643470" cy="1014730"/>
          </a:xfrm>
          <a:prstGeom prst="rect">
            <a:avLst/>
          </a:prstGeom>
          <a:noFill/>
          <a:ln>
            <a:solidFill>
              <a:srgbClr val="C0262E"/>
            </a:solidFill>
          </a:ln>
        </p:spPr>
        <p:txBody>
          <a:bodyPr wrap="square" rtlCol="0">
            <a:spAutoFit/>
          </a:bodyPr>
          <a:lstStyle/>
          <a:p>
            <a:pPr>
              <a:lnSpc>
                <a:spcPct val="150000"/>
              </a:lnSpc>
            </a:pPr>
            <a:r>
              <a:rPr lang="zh-CN" altLang="en-US" sz="2000" dirty="0">
                <a:solidFill>
                  <a:srgbClr val="000000"/>
                </a:solidFill>
                <a:latin typeface="微软雅黑" panose="020B0503020204020204" charset="-122"/>
                <a:ea typeface="微软雅黑" panose="020B0503020204020204" charset="-122"/>
                <a:cs typeface="Consolas" panose="020B0609020204030204" pitchFamily="49" charset="0"/>
              </a:rPr>
              <a:t>将</a:t>
            </a:r>
            <a:r>
              <a:rPr lang="en-US" altLang="zh-CN" sz="2000" dirty="0">
                <a:solidFill>
                  <a:srgbClr val="000000"/>
                </a:solidFill>
                <a:latin typeface="微软雅黑" panose="020B0503020204020204" charset="-122"/>
                <a:ea typeface="微软雅黑" panose="020B0503020204020204" charset="-122"/>
                <a:cs typeface="Consolas" panose="020B0609020204030204" pitchFamily="49" charset="0"/>
              </a:rPr>
              <a:t>U</a:t>
            </a:r>
            <a:r>
              <a:rPr lang="zh-CN" altLang="en-US" sz="2000" dirty="0">
                <a:solidFill>
                  <a:srgbClr val="000000"/>
                </a:solidFill>
                <a:latin typeface="微软雅黑" panose="020B0503020204020204" charset="-122"/>
                <a:ea typeface="微软雅黑" panose="020B0503020204020204" charset="-122"/>
                <a:cs typeface="Consolas" panose="020B0609020204030204" pitchFamily="49" charset="0"/>
              </a:rPr>
              <a:t>和</a:t>
            </a:r>
            <a:r>
              <a:rPr lang="en-US" altLang="zh-CN" sz="2000" dirty="0">
                <a:solidFill>
                  <a:srgbClr val="000000"/>
                </a:solidFill>
                <a:latin typeface="微软雅黑" panose="020B0503020204020204" charset="-122"/>
                <a:ea typeface="微软雅黑" panose="020B0503020204020204" charset="-122"/>
                <a:cs typeface="Consolas" panose="020B0609020204030204" pitchFamily="49" charset="0"/>
              </a:rPr>
              <a:t>V-U</a:t>
            </a:r>
            <a:r>
              <a:rPr lang="zh-CN" altLang="en-US" sz="2000" dirty="0">
                <a:solidFill>
                  <a:srgbClr val="000000"/>
                </a:solidFill>
                <a:latin typeface="微软雅黑" panose="020B0503020204020204" charset="-122"/>
                <a:ea typeface="微软雅黑" panose="020B0503020204020204" charset="-122"/>
                <a:cs typeface="Consolas" panose="020B0609020204030204" pitchFamily="49" charset="0"/>
              </a:rPr>
              <a:t>之间的所有边称为</a:t>
            </a:r>
            <a:r>
              <a:rPr lang="zh-CN" altLang="zh-CN" sz="2000" dirty="0">
                <a:solidFill>
                  <a:srgbClr val="000000"/>
                </a:solidFill>
                <a:latin typeface="微软雅黑" panose="020B0503020204020204" charset="-122"/>
                <a:ea typeface="微软雅黑" panose="020B0503020204020204" charset="-122"/>
                <a:cs typeface="Consolas" panose="020B0609020204030204" pitchFamily="49" charset="0"/>
              </a:rPr>
              <a:t>割集</a:t>
            </a:r>
            <a:endParaRPr lang="en-US" altLang="zh-CN" sz="2000" dirty="0">
              <a:solidFill>
                <a:srgbClr val="000000"/>
              </a:solidFill>
              <a:latin typeface="微软雅黑" panose="020B0503020204020204" charset="-122"/>
              <a:ea typeface="微软雅黑" panose="020B0503020204020204" charset="-122"/>
              <a:cs typeface="Consolas" panose="020B0609020204030204" pitchFamily="49" charset="0"/>
            </a:endParaRPr>
          </a:p>
          <a:p>
            <a:pPr>
              <a:lnSpc>
                <a:spcPct val="150000"/>
              </a:lnSpc>
            </a:pPr>
            <a:r>
              <a:rPr lang="zh-CN" altLang="en-US" sz="2000" dirty="0">
                <a:solidFill>
                  <a:srgbClr val="000000"/>
                </a:solidFill>
                <a:latin typeface="微软雅黑" panose="020B0503020204020204" charset="-122"/>
                <a:ea typeface="微软雅黑" panose="020B0503020204020204" charset="-122"/>
                <a:cs typeface="Consolas" panose="020B0609020204030204" pitchFamily="49" charset="0"/>
              </a:rPr>
              <a:t>移动的顶点</a:t>
            </a:r>
            <a:r>
              <a:rPr lang="en-US" altLang="zh-CN" sz="2000" i="1" dirty="0">
                <a:solidFill>
                  <a:srgbClr val="000000"/>
                </a:solidFill>
                <a:latin typeface="微软雅黑" panose="020B0503020204020204" charset="-122"/>
                <a:ea typeface="微软雅黑" panose="020B0503020204020204" charset="-122"/>
                <a:cs typeface="Consolas" panose="020B0609020204030204" pitchFamily="49" charset="0"/>
              </a:rPr>
              <a:t>k</a:t>
            </a:r>
            <a:r>
              <a:rPr lang="zh-CN" altLang="en-US" sz="2000" dirty="0">
                <a:solidFill>
                  <a:srgbClr val="000000"/>
                </a:solidFill>
                <a:latin typeface="微软雅黑" panose="020B0503020204020204" charset="-122"/>
                <a:ea typeface="微软雅黑" panose="020B0503020204020204" charset="-122"/>
                <a:cs typeface="Consolas" panose="020B0609020204030204" pitchFamily="49" charset="0"/>
              </a:rPr>
              <a:t>是</a:t>
            </a:r>
            <a:r>
              <a:rPr lang="zh-CN" altLang="zh-CN" sz="2000" dirty="0">
                <a:solidFill>
                  <a:srgbClr val="000000"/>
                </a:solidFill>
                <a:latin typeface="微软雅黑" panose="020B0503020204020204" charset="-122"/>
                <a:ea typeface="微软雅黑" panose="020B0503020204020204" charset="-122"/>
                <a:cs typeface="Consolas" panose="020B0609020204030204" pitchFamily="49" charset="0"/>
              </a:rPr>
              <a:t>割集</a:t>
            </a:r>
            <a:r>
              <a:rPr lang="zh-CN" altLang="en-US" sz="2000" dirty="0">
                <a:solidFill>
                  <a:srgbClr val="000000"/>
                </a:solidFill>
                <a:latin typeface="微软雅黑" panose="020B0503020204020204" charset="-122"/>
                <a:ea typeface="微软雅黑" panose="020B0503020204020204" charset="-122"/>
                <a:cs typeface="Consolas" panose="020B0609020204030204" pitchFamily="49" charset="0"/>
              </a:rPr>
              <a:t>中的最小边（</a:t>
            </a:r>
            <a:r>
              <a:rPr lang="en-US" altLang="zh-CN" sz="2000" dirty="0">
                <a:solidFill>
                  <a:srgbClr val="000000"/>
                </a:solidFill>
                <a:latin typeface="微软雅黑" panose="020B0503020204020204" charset="-122"/>
                <a:ea typeface="微软雅黑" panose="020B0503020204020204" charset="-122"/>
                <a:cs typeface="Consolas" panose="020B0609020204030204" pitchFamily="49" charset="0"/>
              </a:rPr>
              <a:t>*,</a:t>
            </a:r>
            <a:r>
              <a:rPr lang="en-US" altLang="zh-CN" sz="2000" i="1" dirty="0">
                <a:solidFill>
                  <a:srgbClr val="000000"/>
                </a:solidFill>
                <a:latin typeface="微软雅黑" panose="020B0503020204020204" charset="-122"/>
                <a:ea typeface="微软雅黑" panose="020B0503020204020204" charset="-122"/>
                <a:cs typeface="Consolas" panose="020B0609020204030204" pitchFamily="49" charset="0"/>
              </a:rPr>
              <a:t>k</a:t>
            </a:r>
            <a:r>
              <a:rPr lang="zh-CN" altLang="en-US" sz="2000" dirty="0">
                <a:solidFill>
                  <a:srgbClr val="000000"/>
                </a:solidFill>
                <a:latin typeface="微软雅黑" panose="020B0503020204020204" charset="-122"/>
                <a:ea typeface="微软雅黑" panose="020B0503020204020204" charset="-122"/>
                <a:cs typeface="Consolas" panose="020B0609020204030204" pitchFamily="49" charset="0"/>
              </a:rPr>
              <a:t>）</a:t>
            </a:r>
          </a:p>
        </p:txBody>
      </p:sp>
      <p:sp>
        <p:nvSpPr>
          <p:cNvPr id="15" name="文本框 14"/>
          <p:cNvSpPr txBox="1"/>
          <p:nvPr/>
        </p:nvSpPr>
        <p:spPr>
          <a:xfrm>
            <a:off x="1073369" y="144242"/>
            <a:ext cx="3446780" cy="460375"/>
          </a:xfrm>
          <a:prstGeom prst="rect">
            <a:avLst/>
          </a:prstGeom>
          <a:noFill/>
        </p:spPr>
        <p:txBody>
          <a:bodyPr wrap="none" rtlCol="0" anchor="ctr">
            <a:spAutoFit/>
          </a:bodyPr>
          <a:lstStyle/>
          <a:p>
            <a:r>
              <a:rPr lang="en-US" altLang="zh-CN" sz="2400">
                <a:solidFill>
                  <a:schemeClr val="accent1"/>
                </a:solidFill>
                <a:latin typeface="微软雅黑" panose="020B0503020204020204" charset="-122"/>
                <a:ea typeface="微软雅黑" panose="020B0503020204020204" charset="-122"/>
                <a:cs typeface="Arial" panose="020B0604020202020204"/>
              </a:rPr>
              <a:t>7.5 </a:t>
            </a:r>
            <a:r>
              <a:rPr lang="zh-CN" altLang="en-US" sz="2400">
                <a:solidFill>
                  <a:schemeClr val="accent1"/>
                </a:solidFill>
                <a:latin typeface="微软雅黑" panose="020B0503020204020204" charset="-122"/>
                <a:ea typeface="微软雅黑" panose="020B0503020204020204" charset="-122"/>
                <a:cs typeface="Arial" panose="020B0604020202020204"/>
              </a:rPr>
              <a:t>生成树和最小生成树</a:t>
            </a:r>
          </a:p>
        </p:txBody>
      </p:sp>
      <p:sp>
        <p:nvSpPr>
          <p:cNvPr id="17" name="Text Box 5"/>
          <p:cNvSpPr txBox="1">
            <a:spLocks noChangeArrowheads="1"/>
          </p:cNvSpPr>
          <p:nvPr/>
        </p:nvSpPr>
        <p:spPr bwMode="auto">
          <a:xfrm>
            <a:off x="1038673" y="847545"/>
            <a:ext cx="4846561" cy="398780"/>
          </a:xfrm>
          <a:prstGeom prst="rect">
            <a:avLst/>
          </a:prstGeom>
          <a:noFill/>
        </p:spPr>
        <p:txBody>
          <a:bodyPr wrap="square">
            <a:spAutoFit/>
          </a:bodyPr>
          <a:lstStyle>
            <a:defPPr>
              <a:defRPr lang="zh-CN"/>
            </a:defPPr>
            <a:lvl1pPr marL="342900" marR="0" lvl="0" indent="-342900" fontAlgn="auto">
              <a:lnSpc>
                <a:spcPct val="100000"/>
              </a:lnSpc>
              <a:spcBef>
                <a:spcPts val="0"/>
              </a:spcBef>
              <a:spcAft>
                <a:spcPts val="0"/>
              </a:spcAft>
              <a:buClrTx/>
              <a:buSzTx/>
              <a:buFont typeface="Wingdings" panose="05000000000000000000" pitchFamily="2" charset="2"/>
              <a:buChar char="l"/>
              <a:defRPr kumimoji="0" sz="2000" b="0" i="0" u="none" strike="noStrike" cap="none" spc="0" normalizeH="0" baseline="0">
                <a:ln>
                  <a:noFill/>
                </a:ln>
                <a:solidFill>
                  <a:srgbClr val="A5A5A5">
                    <a:lumMod val="50000"/>
                  </a:srgbClr>
                </a:solidFill>
                <a:effectLst/>
                <a:uLnTx/>
                <a:uFillTx/>
                <a:latin typeface="思源黑体 CN Heavy" panose="020B0A00000000000000" pitchFamily="34" charset="-122"/>
                <a:ea typeface="思源黑体 CN Heavy" panose="020B0A00000000000000" pitchFamily="34" charset="-122"/>
              </a:defRPr>
            </a:lvl1pPr>
          </a:lstStyle>
          <a:p>
            <a:r>
              <a:rPr lang="en-US" altLang="zh-CN">
                <a:solidFill>
                  <a:srgbClr val="000000"/>
                </a:solidFill>
                <a:latin typeface="微软雅黑" panose="020B0503020204020204" charset="-122"/>
                <a:ea typeface="微软雅黑" panose="020B0503020204020204" charset="-122"/>
              </a:rPr>
              <a:t>7.5.2 </a:t>
            </a:r>
            <a:r>
              <a:rPr lang="zh-CN" altLang="en-US">
                <a:solidFill>
                  <a:srgbClr val="000000"/>
                </a:solidFill>
                <a:latin typeface="微软雅黑" panose="020B0503020204020204" charset="-122"/>
                <a:ea typeface="微软雅黑" panose="020B0503020204020204" charset="-122"/>
              </a:rPr>
              <a:t>普里姆算法</a:t>
            </a:r>
          </a:p>
        </p:txBody>
      </p:sp>
      <p:pic>
        <p:nvPicPr>
          <p:cNvPr id="3" name="图片 2" descr="卡通人物&#10;&#10;描述已自动生成"/>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62189" y="1886649"/>
            <a:ext cx="3752850" cy="402907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500"/>
                                        <p:tgtEl>
                                          <p:spTgt spid="15"/>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500" fill="hold"/>
                                        <p:tgtEl>
                                          <p:spTgt spid="17"/>
                                        </p:tgtEl>
                                        <p:attrNameLst>
                                          <p:attrName>ppt_x</p:attrName>
                                        </p:attrNameLst>
                                      </p:cBhvr>
                                      <p:tavLst>
                                        <p:tav tm="0">
                                          <p:val>
                                            <p:strVal val="0-#ppt_w/2"/>
                                          </p:val>
                                        </p:tav>
                                        <p:tav tm="100000">
                                          <p:val>
                                            <p:strVal val="#ppt_x"/>
                                          </p:val>
                                        </p:tav>
                                      </p:tavLst>
                                    </p:anim>
                                    <p:anim calcmode="lin" valueType="num">
                                      <p:cBhvr additive="base">
                                        <p:cTn id="12" dur="500" fill="hold"/>
                                        <p:tgtEl>
                                          <p:spTgt spid="17"/>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1" presetClass="entr" presetSubtype="0" fill="hold" grpId="0" nodeType="afterEffect">
                                  <p:stCondLst>
                                    <p:cond delay="0"/>
                                  </p:stCondLst>
                                  <p:childTnLst>
                                    <p:set>
                                      <p:cBhvr>
                                        <p:cTn id="15" dur="1" fill="hold">
                                          <p:stCondLst>
                                            <p:cond delay="0"/>
                                          </p:stCondLst>
                                        </p:cTn>
                                        <p:tgtEl>
                                          <p:spTgt spid="5"/>
                                        </p:tgtEl>
                                        <p:attrNameLst>
                                          <p:attrName>style.visibility</p:attrName>
                                        </p:attrNameLst>
                                      </p:cBhvr>
                                      <p:to>
                                        <p:strVal val="visible"/>
                                      </p:to>
                                    </p:set>
                                  </p:childTnLst>
                                </p:cTn>
                              </p:par>
                            </p:childTnLst>
                          </p:cTn>
                        </p:par>
                        <p:par>
                          <p:cTn id="16" fill="hold">
                            <p:stCondLst>
                              <p:cond delay="1000"/>
                            </p:stCondLst>
                            <p:childTnLst>
                              <p:par>
                                <p:cTn id="17" presetID="1" presetClass="entr" presetSubtype="0"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par>
                          <p:cTn id="19" fill="hold">
                            <p:stCondLst>
                              <p:cond delay="1000"/>
                            </p:stCondLst>
                            <p:childTnLst>
                              <p:par>
                                <p:cTn id="20" presetID="1" presetClass="entr" presetSubtype="0" fill="hold" grpId="0" nodeType="afterEffect">
                                  <p:stCondLst>
                                    <p:cond delay="0"/>
                                  </p:stCondLst>
                                  <p:childTnLst>
                                    <p:set>
                                      <p:cBhvr>
                                        <p:cTn id="21" dur="1" fill="hold">
                                          <p:stCondLst>
                                            <p:cond delay="0"/>
                                          </p:stCondLst>
                                        </p:cTn>
                                        <p:tgtEl>
                                          <p:spTgt spid="7"/>
                                        </p:tgtEl>
                                        <p:attrNameLst>
                                          <p:attrName>style.visibility</p:attrName>
                                        </p:attrNameLst>
                                      </p:cBhvr>
                                      <p:to>
                                        <p:strVal val="visible"/>
                                      </p:to>
                                    </p:set>
                                  </p:childTnLst>
                                </p:cTn>
                              </p:par>
                            </p:childTnLst>
                          </p:cTn>
                        </p:par>
                        <p:par>
                          <p:cTn id="22" fill="hold">
                            <p:stCondLst>
                              <p:cond delay="1000"/>
                            </p:stCondLst>
                            <p:childTnLst>
                              <p:par>
                                <p:cTn id="23" presetID="1" presetClass="entr" presetSubtype="0" fill="hold" grpId="0" nodeType="afterEffect">
                                  <p:stCondLst>
                                    <p:cond delay="0"/>
                                  </p:stCondLst>
                                  <p:childTnLst>
                                    <p:set>
                                      <p:cBhvr>
                                        <p:cTn id="24" dur="1" fill="hold">
                                          <p:stCondLst>
                                            <p:cond delay="0"/>
                                          </p:stCondLst>
                                        </p:cTn>
                                        <p:tgtEl>
                                          <p:spTgt spid="6"/>
                                        </p:tgtEl>
                                        <p:attrNameLst>
                                          <p:attrName>style.visibility</p:attrName>
                                        </p:attrNameLst>
                                      </p:cBhvr>
                                      <p:to>
                                        <p:strVal val="visible"/>
                                      </p:to>
                                    </p:set>
                                  </p:childTnLst>
                                </p:cTn>
                              </p:par>
                            </p:childTnLst>
                          </p:cTn>
                        </p:par>
                        <p:par>
                          <p:cTn id="25" fill="hold">
                            <p:stCondLst>
                              <p:cond delay="1000"/>
                            </p:stCondLst>
                            <p:childTnLst>
                              <p:par>
                                <p:cTn id="26" presetID="1" presetClass="entr" presetSubtype="0" fill="hold" grpId="0" nodeType="afterEffect">
                                  <p:stCondLst>
                                    <p:cond delay="0"/>
                                  </p:stCondLst>
                                  <p:childTnLst>
                                    <p:set>
                                      <p:cBhvr>
                                        <p:cTn id="27" dur="1" fill="hold">
                                          <p:stCondLst>
                                            <p:cond delay="0"/>
                                          </p:stCondLst>
                                        </p:cTn>
                                        <p:tgtEl>
                                          <p:spTgt spid="10"/>
                                        </p:tgtEl>
                                        <p:attrNameLst>
                                          <p:attrName>style.visibility</p:attrName>
                                        </p:attrNameLst>
                                      </p:cBhvr>
                                      <p:to>
                                        <p:strVal val="visible"/>
                                      </p:to>
                                    </p:set>
                                  </p:childTnLst>
                                </p:cTn>
                              </p:par>
                            </p:childTnLst>
                          </p:cTn>
                        </p:par>
                        <p:par>
                          <p:cTn id="28" fill="hold">
                            <p:stCondLst>
                              <p:cond delay="1000"/>
                            </p:stCondLst>
                            <p:childTnLst>
                              <p:par>
                                <p:cTn id="29" presetID="1" presetClass="entr" presetSubtype="0" fill="hold" grpId="0" nodeType="after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par>
                          <p:cTn id="31" fill="hold">
                            <p:stCondLst>
                              <p:cond delay="1000"/>
                            </p:stCondLst>
                            <p:childTnLst>
                              <p:par>
                                <p:cTn id="32" presetID="1" presetClass="entr" presetSubtype="0" fill="hold" grpId="0" nodeType="afterEffect">
                                  <p:stCondLst>
                                    <p:cond delay="0"/>
                                  </p:stCondLst>
                                  <p:childTnLst>
                                    <p:set>
                                      <p:cBhvr>
                                        <p:cTn id="33" dur="1" fill="hold">
                                          <p:stCondLst>
                                            <p:cond delay="0"/>
                                          </p:stCondLst>
                                        </p:cTn>
                                        <p:tgtEl>
                                          <p:spTgt spid="9"/>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12"/>
                                        </p:tgtEl>
                                        <p:attrNameLst>
                                          <p:attrName>style.visibility</p:attrName>
                                        </p:attrNameLst>
                                      </p:cBhvr>
                                      <p:to>
                                        <p:strVal val="visible"/>
                                      </p:to>
                                    </p:set>
                                  </p:childTnLst>
                                </p:cTn>
                              </p:par>
                              <p:par>
                                <p:cTn id="38" presetID="1" presetClass="entr" presetSubtype="0" fill="hold" grpId="0" nodeType="withEffect">
                                  <p:stCondLst>
                                    <p:cond delay="0"/>
                                  </p:stCondLst>
                                  <p:childTnLst>
                                    <p:set>
                                      <p:cBhvr>
                                        <p:cTn id="39" dur="1" fill="hold">
                                          <p:stCondLst>
                                            <p:cond delay="0"/>
                                          </p:stCondLst>
                                        </p:cTn>
                                        <p:tgtEl>
                                          <p:spTgt spid="13"/>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bldLvl="0" animBg="1"/>
      <p:bldP spid="7" grpId="0"/>
      <p:bldP spid="8" grpId="0"/>
      <p:bldP spid="9" grpId="0" bldLvl="0" animBg="1"/>
      <p:bldP spid="10" grpId="0"/>
      <p:bldP spid="11" grpId="0"/>
      <p:bldP spid="12" grpId="0" bldLvl="0" animBg="1"/>
      <p:bldP spid="13" grpId="0"/>
      <p:bldP spid="14" grpId="0" bldLvl="0" animBg="1"/>
      <p:bldP spid="15" grpId="0"/>
      <p:bldP spid="1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7002240" y="1177910"/>
            <a:ext cx="3286148" cy="2214578"/>
            <a:chOff x="1928794" y="928670"/>
            <a:chExt cx="3286148" cy="2214578"/>
          </a:xfrm>
        </p:grpSpPr>
        <p:sp>
          <p:nvSpPr>
            <p:cNvPr id="7" name="椭圆 6"/>
            <p:cNvSpPr/>
            <p:nvPr>
              <p:custDataLst>
                <p:tags r:id="rId9"/>
              </p:custDataLst>
            </p:nvPr>
          </p:nvSpPr>
          <p:spPr>
            <a:xfrm>
              <a:off x="2786050" y="928670"/>
              <a:ext cx="428628" cy="428628"/>
            </a:xfrm>
            <a:prstGeom prst="ellipse">
              <a:avLst/>
            </a:prstGeom>
            <a:gradFill>
              <a:gsLst>
                <a:gs pos="0">
                  <a:schemeClr val="accent3">
                    <a:lumMod val="110000"/>
                    <a:satMod val="105000"/>
                    <a:tint val="67000"/>
                  </a:schemeClr>
                </a:gs>
                <a:gs pos="50000">
                  <a:schemeClr val="accent3">
                    <a:lumMod val="105000"/>
                    <a:satMod val="103000"/>
                    <a:tint val="73000"/>
                  </a:schemeClr>
                </a:gs>
                <a:gs pos="100000">
                  <a:schemeClr val="accent3">
                    <a:lumMod val="105000"/>
                    <a:satMod val="109000"/>
                    <a:tint val="81000"/>
                  </a:schemeClr>
                </a:gs>
                <a:gs pos="0">
                  <a:srgbClr val="C30000">
                    <a:lumMod val="90000"/>
                    <a:lumOff val="10000"/>
                  </a:srgbClr>
                </a:gs>
                <a:gs pos="50000">
                  <a:srgbClr val="C30000">
                    <a:lumMod val="95000"/>
                    <a:lumOff val="5000"/>
                  </a:srgbClr>
                </a:gs>
                <a:gs pos="100000">
                  <a:srgbClr val="C30000">
                    <a:lumMod val="95000"/>
                    <a:lumOff val="5000"/>
                  </a:srgbClr>
                </a:gs>
              </a:gsLst>
              <a:lin ang="5400000" scaled="0"/>
            </a:gradFill>
            <a:ln>
              <a:solidFill>
                <a:schemeClr val="accent3"/>
              </a:solidFill>
            </a:ln>
          </p:spPr>
          <p:style>
            <a:lnRef idx="1">
              <a:schemeClr val="accent3"/>
            </a:lnRef>
            <a:fillRef idx="2">
              <a:schemeClr val="accent3"/>
            </a:fillRef>
            <a:effectRef idx="1">
              <a:schemeClr val="accent3"/>
            </a:effectRef>
            <a:fontRef idx="minor">
              <a:schemeClr val="dk1"/>
            </a:fontRef>
          </p:style>
          <p:txBody>
            <a:bodyPr rtlCol="0" anchor="ctr"/>
            <a:lstStyle/>
            <a:p>
              <a:pPr algn="l"/>
              <a:r>
                <a:rPr lang="en-US" altLang="zh-CN" sz="1600" dirty="0">
                  <a:solidFill>
                    <a:srgbClr val="FFFFFF"/>
                  </a:solidFill>
                  <a:latin typeface="微软雅黑" panose="020B0503020204020204" charset="-122"/>
                  <a:ea typeface="微软雅黑" panose="020B0503020204020204" charset="-122"/>
                  <a:cs typeface="Consolas" panose="020B0609020204030204" pitchFamily="49" charset="0"/>
                </a:rPr>
                <a:t>0</a:t>
              </a:r>
            </a:p>
          </p:txBody>
        </p:sp>
        <p:sp>
          <p:nvSpPr>
            <p:cNvPr id="8" name="椭圆 7"/>
            <p:cNvSpPr/>
            <p:nvPr>
              <p:custDataLst>
                <p:tags r:id="rId10"/>
              </p:custDataLst>
            </p:nvPr>
          </p:nvSpPr>
          <p:spPr>
            <a:xfrm>
              <a:off x="1928794" y="1857364"/>
              <a:ext cx="428628" cy="428628"/>
            </a:xfrm>
            <a:prstGeom prst="ellipse">
              <a:avLst/>
            </a:prstGeom>
            <a:gradFill>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 pos="0">
                  <a:srgbClr val="C30000">
                    <a:lumMod val="90000"/>
                    <a:lumOff val="10000"/>
                  </a:srgbClr>
                </a:gs>
                <a:gs pos="50000">
                  <a:srgbClr val="C30000">
                    <a:lumMod val="95000"/>
                    <a:lumOff val="5000"/>
                  </a:srgbClr>
                </a:gs>
                <a:gs pos="100000">
                  <a:srgbClr val="C30000">
                    <a:lumMod val="95000"/>
                    <a:lumOff val="5000"/>
                  </a:srgbClr>
                </a:gs>
              </a:gsLst>
              <a:lin ang="5400000" scaled="0"/>
            </a:gradFill>
            <a:ln>
              <a:solidFill>
                <a:schemeClr val="accent1"/>
              </a:solidFill>
            </a:ln>
          </p:spPr>
          <p:style>
            <a:lnRef idx="1">
              <a:schemeClr val="accent1"/>
            </a:lnRef>
            <a:fillRef idx="2">
              <a:schemeClr val="accent1"/>
            </a:fillRef>
            <a:effectRef idx="1">
              <a:schemeClr val="accent1"/>
            </a:effectRef>
            <a:fontRef idx="minor">
              <a:schemeClr val="dk1"/>
            </a:fontRef>
          </p:style>
          <p:txBody>
            <a:bodyPr rtlCol="0" anchor="ctr"/>
            <a:lstStyle/>
            <a:p>
              <a:pPr algn="l"/>
              <a:r>
                <a:rPr lang="en-US" altLang="zh-CN" sz="1600" dirty="0">
                  <a:solidFill>
                    <a:srgbClr val="FFFFFF"/>
                  </a:solidFill>
                  <a:latin typeface="微软雅黑" panose="020B0503020204020204" charset="-122"/>
                  <a:ea typeface="微软雅黑" panose="020B0503020204020204" charset="-122"/>
                  <a:cs typeface="Consolas" panose="020B0609020204030204" pitchFamily="49" charset="0"/>
                </a:rPr>
                <a:t>1</a:t>
              </a:r>
            </a:p>
          </p:txBody>
        </p:sp>
        <p:sp>
          <p:nvSpPr>
            <p:cNvPr id="9" name="椭圆 8"/>
            <p:cNvSpPr/>
            <p:nvPr>
              <p:custDataLst>
                <p:tags r:id="rId11"/>
              </p:custDataLst>
            </p:nvPr>
          </p:nvSpPr>
          <p:spPr>
            <a:xfrm>
              <a:off x="2786050" y="2714620"/>
              <a:ext cx="428628" cy="428628"/>
            </a:xfrm>
            <a:prstGeom prst="ellipse">
              <a:avLst/>
            </a:prstGeom>
            <a:gradFill>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 pos="0">
                  <a:srgbClr val="C30000">
                    <a:lumMod val="90000"/>
                    <a:lumOff val="10000"/>
                  </a:srgbClr>
                </a:gs>
                <a:gs pos="50000">
                  <a:srgbClr val="C30000">
                    <a:lumMod val="95000"/>
                    <a:lumOff val="5000"/>
                  </a:srgbClr>
                </a:gs>
                <a:gs pos="100000">
                  <a:srgbClr val="C30000">
                    <a:lumMod val="95000"/>
                    <a:lumOff val="5000"/>
                  </a:srgbClr>
                </a:gs>
              </a:gsLst>
              <a:lin ang="5400000" scaled="0"/>
            </a:gradFill>
            <a:ln>
              <a:solidFill>
                <a:schemeClr val="accent1"/>
              </a:solidFill>
            </a:ln>
          </p:spPr>
          <p:style>
            <a:lnRef idx="1">
              <a:schemeClr val="accent1"/>
            </a:lnRef>
            <a:fillRef idx="2">
              <a:schemeClr val="accent1"/>
            </a:fillRef>
            <a:effectRef idx="1">
              <a:schemeClr val="accent1"/>
            </a:effectRef>
            <a:fontRef idx="minor">
              <a:schemeClr val="dk1"/>
            </a:fontRef>
          </p:style>
          <p:txBody>
            <a:bodyPr rtlCol="0" anchor="ctr"/>
            <a:lstStyle/>
            <a:p>
              <a:pPr algn="l"/>
              <a:r>
                <a:rPr lang="en-US" altLang="zh-CN" sz="1600" dirty="0">
                  <a:solidFill>
                    <a:srgbClr val="FFFFFF"/>
                  </a:solidFill>
                  <a:latin typeface="微软雅黑" panose="020B0503020204020204" charset="-122"/>
                  <a:ea typeface="微软雅黑" panose="020B0503020204020204" charset="-122"/>
                  <a:cs typeface="Consolas" panose="020B0609020204030204" pitchFamily="49" charset="0"/>
                </a:rPr>
                <a:t>2</a:t>
              </a:r>
            </a:p>
          </p:txBody>
        </p:sp>
        <p:sp>
          <p:nvSpPr>
            <p:cNvPr id="10" name="椭圆 9"/>
            <p:cNvSpPr/>
            <p:nvPr>
              <p:custDataLst>
                <p:tags r:id="rId12"/>
              </p:custDataLst>
            </p:nvPr>
          </p:nvSpPr>
          <p:spPr>
            <a:xfrm>
              <a:off x="4786314" y="1857364"/>
              <a:ext cx="428628" cy="428628"/>
            </a:xfrm>
            <a:prstGeom prst="ellipse">
              <a:avLst/>
            </a:prstGeom>
            <a:gradFill>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 pos="0">
                  <a:srgbClr val="C30000">
                    <a:lumMod val="90000"/>
                    <a:lumOff val="10000"/>
                  </a:srgbClr>
                </a:gs>
                <a:gs pos="50000">
                  <a:srgbClr val="C30000">
                    <a:lumMod val="95000"/>
                    <a:lumOff val="5000"/>
                  </a:srgbClr>
                </a:gs>
                <a:gs pos="100000">
                  <a:srgbClr val="C30000">
                    <a:lumMod val="95000"/>
                    <a:lumOff val="5000"/>
                  </a:srgbClr>
                </a:gs>
              </a:gsLst>
              <a:lin ang="5400000" scaled="0"/>
            </a:gradFill>
            <a:ln>
              <a:solidFill>
                <a:schemeClr val="accent1"/>
              </a:solidFill>
            </a:ln>
          </p:spPr>
          <p:style>
            <a:lnRef idx="1">
              <a:schemeClr val="accent1"/>
            </a:lnRef>
            <a:fillRef idx="2">
              <a:schemeClr val="accent1"/>
            </a:fillRef>
            <a:effectRef idx="1">
              <a:schemeClr val="accent1"/>
            </a:effectRef>
            <a:fontRef idx="minor">
              <a:schemeClr val="dk1"/>
            </a:fontRef>
          </p:style>
          <p:txBody>
            <a:bodyPr rtlCol="0" anchor="ctr"/>
            <a:lstStyle/>
            <a:p>
              <a:pPr algn="l"/>
              <a:r>
                <a:rPr lang="en-US" altLang="zh-CN" sz="1600" dirty="0">
                  <a:solidFill>
                    <a:srgbClr val="FFFFFF"/>
                  </a:solidFill>
                  <a:latin typeface="微软雅黑" panose="020B0503020204020204" charset="-122"/>
                  <a:ea typeface="微软雅黑" panose="020B0503020204020204" charset="-122"/>
                  <a:cs typeface="Consolas" panose="020B0609020204030204" pitchFamily="49" charset="0"/>
                </a:rPr>
                <a:t>4</a:t>
              </a:r>
            </a:p>
          </p:txBody>
        </p:sp>
        <p:sp>
          <p:nvSpPr>
            <p:cNvPr id="11" name="椭圆 10"/>
            <p:cNvSpPr/>
            <p:nvPr>
              <p:custDataLst>
                <p:tags r:id="rId13"/>
              </p:custDataLst>
            </p:nvPr>
          </p:nvSpPr>
          <p:spPr>
            <a:xfrm>
              <a:off x="3714744" y="1857364"/>
              <a:ext cx="428628" cy="428628"/>
            </a:xfrm>
            <a:prstGeom prst="ellipse">
              <a:avLst/>
            </a:prstGeom>
            <a:gradFill>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 pos="0">
                  <a:srgbClr val="C30000">
                    <a:lumMod val="90000"/>
                    <a:lumOff val="10000"/>
                  </a:srgbClr>
                </a:gs>
                <a:gs pos="50000">
                  <a:srgbClr val="C30000">
                    <a:lumMod val="95000"/>
                    <a:lumOff val="5000"/>
                  </a:srgbClr>
                </a:gs>
                <a:gs pos="100000">
                  <a:srgbClr val="C30000">
                    <a:lumMod val="95000"/>
                    <a:lumOff val="5000"/>
                  </a:srgbClr>
                </a:gs>
              </a:gsLst>
              <a:lin ang="5400000" scaled="0"/>
            </a:gradFill>
            <a:ln>
              <a:solidFill>
                <a:schemeClr val="accent1"/>
              </a:solidFill>
            </a:ln>
          </p:spPr>
          <p:style>
            <a:lnRef idx="1">
              <a:schemeClr val="accent1"/>
            </a:lnRef>
            <a:fillRef idx="2">
              <a:schemeClr val="accent1"/>
            </a:fillRef>
            <a:effectRef idx="1">
              <a:schemeClr val="accent1"/>
            </a:effectRef>
            <a:fontRef idx="minor">
              <a:schemeClr val="dk1"/>
            </a:fontRef>
          </p:style>
          <p:txBody>
            <a:bodyPr rtlCol="0" anchor="ctr"/>
            <a:lstStyle/>
            <a:p>
              <a:pPr algn="l"/>
              <a:r>
                <a:rPr lang="en-US" altLang="zh-CN" sz="1600" dirty="0">
                  <a:solidFill>
                    <a:srgbClr val="FFFFFF"/>
                  </a:solidFill>
                  <a:latin typeface="微软雅黑" panose="020B0503020204020204" charset="-122"/>
                  <a:ea typeface="微软雅黑" panose="020B0503020204020204" charset="-122"/>
                  <a:cs typeface="Consolas" panose="020B0609020204030204" pitchFamily="49" charset="0"/>
                </a:rPr>
                <a:t>3</a:t>
              </a:r>
            </a:p>
          </p:txBody>
        </p:sp>
        <p:cxnSp>
          <p:nvCxnSpPr>
            <p:cNvPr id="12" name="直接连接符 11"/>
            <p:cNvCxnSpPr>
              <a:stCxn id="7" idx="3"/>
              <a:endCxn id="8" idx="7"/>
            </p:cNvCxnSpPr>
            <p:nvPr/>
          </p:nvCxnSpPr>
          <p:spPr>
            <a:xfrm rot="5400000">
              <a:off x="2258932" y="1330246"/>
              <a:ext cx="625608" cy="554170"/>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cxnSp>
          <p:nvCxnSpPr>
            <p:cNvPr id="13" name="直接连接符 12"/>
            <p:cNvCxnSpPr>
              <a:stCxn id="8" idx="5"/>
              <a:endCxn id="9" idx="1"/>
            </p:cNvCxnSpPr>
            <p:nvPr/>
          </p:nvCxnSpPr>
          <p:spPr>
            <a:xfrm rot="16200000" flipH="1">
              <a:off x="2294651" y="2223221"/>
              <a:ext cx="554170" cy="554170"/>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cxnSp>
          <p:nvCxnSpPr>
            <p:cNvPr id="14" name="直接连接符 13"/>
            <p:cNvCxnSpPr>
              <a:stCxn id="7" idx="4"/>
              <a:endCxn id="9" idx="0"/>
            </p:cNvCxnSpPr>
            <p:nvPr/>
          </p:nvCxnSpPr>
          <p:spPr>
            <a:xfrm rot="5400000">
              <a:off x="2321703" y="2035959"/>
              <a:ext cx="1357322" cy="1588"/>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cxnSp>
          <p:nvCxnSpPr>
            <p:cNvPr id="15" name="直接连接符 14"/>
            <p:cNvCxnSpPr>
              <a:stCxn id="7" idx="5"/>
              <a:endCxn id="11" idx="1"/>
            </p:cNvCxnSpPr>
            <p:nvPr/>
          </p:nvCxnSpPr>
          <p:spPr>
            <a:xfrm rot="16200000" flipH="1">
              <a:off x="3151907" y="1294527"/>
              <a:ext cx="625608" cy="625608"/>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cxnSp>
          <p:nvCxnSpPr>
            <p:cNvPr id="16" name="直接连接符 15"/>
            <p:cNvCxnSpPr>
              <a:stCxn id="11" idx="3"/>
              <a:endCxn id="9" idx="7"/>
            </p:cNvCxnSpPr>
            <p:nvPr/>
          </p:nvCxnSpPr>
          <p:spPr>
            <a:xfrm rot="5400000">
              <a:off x="3187626" y="2187502"/>
              <a:ext cx="554170" cy="625608"/>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cxnSp>
          <p:nvCxnSpPr>
            <p:cNvPr id="17" name="直接连接符 16"/>
            <p:cNvCxnSpPr>
              <a:stCxn id="11" idx="6"/>
              <a:endCxn id="10" idx="2"/>
            </p:cNvCxnSpPr>
            <p:nvPr/>
          </p:nvCxnSpPr>
          <p:spPr>
            <a:xfrm>
              <a:off x="4143372" y="2071678"/>
              <a:ext cx="642942" cy="1588"/>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cxnSp>
          <p:nvCxnSpPr>
            <p:cNvPr id="18" name="直接连接符 17"/>
            <p:cNvCxnSpPr>
              <a:stCxn id="7" idx="6"/>
              <a:endCxn id="10" idx="1"/>
            </p:cNvCxnSpPr>
            <p:nvPr/>
          </p:nvCxnSpPr>
          <p:spPr>
            <a:xfrm>
              <a:off x="3214678" y="1142984"/>
              <a:ext cx="1634407" cy="777151"/>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cxnSp>
          <p:nvCxnSpPr>
            <p:cNvPr id="19" name="直接连接符 18"/>
            <p:cNvCxnSpPr>
              <a:stCxn id="9" idx="6"/>
              <a:endCxn id="10" idx="3"/>
            </p:cNvCxnSpPr>
            <p:nvPr/>
          </p:nvCxnSpPr>
          <p:spPr>
            <a:xfrm flipV="1">
              <a:off x="3214678" y="2223221"/>
              <a:ext cx="1634407" cy="705713"/>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285984" y="1345156"/>
              <a:ext cx="428628" cy="337185"/>
            </a:xfrm>
            <a:prstGeom prst="rect">
              <a:avLst/>
            </a:prstGeom>
            <a:noFill/>
          </p:spPr>
          <p:txBody>
            <a:bodyPr wrap="square" rtlCol="0">
              <a:spAutoFit/>
            </a:bodyPr>
            <a:lstStyle/>
            <a:p>
              <a:pPr algn="l"/>
              <a:r>
                <a:rPr lang="en-US" altLang="zh-CN" sz="1600">
                  <a:solidFill>
                    <a:srgbClr val="000000"/>
                  </a:solidFill>
                  <a:latin typeface="微软雅黑" panose="020B0503020204020204" charset="-122"/>
                  <a:ea typeface="微软雅黑" panose="020B0503020204020204" charset="-122"/>
                  <a:cs typeface="Consolas" panose="020B0609020204030204" pitchFamily="49" charset="0"/>
                </a:rPr>
                <a:t>1</a:t>
              </a:r>
            </a:p>
          </p:txBody>
        </p:sp>
        <p:sp>
          <p:nvSpPr>
            <p:cNvPr id="21" name="TextBox 20"/>
            <p:cNvSpPr txBox="1"/>
            <p:nvPr/>
          </p:nvSpPr>
          <p:spPr>
            <a:xfrm>
              <a:off x="2285984" y="2357430"/>
              <a:ext cx="428628" cy="337185"/>
            </a:xfrm>
            <a:prstGeom prst="rect">
              <a:avLst/>
            </a:prstGeom>
            <a:noFill/>
          </p:spPr>
          <p:txBody>
            <a:bodyPr wrap="square" rtlCol="0">
              <a:spAutoFit/>
            </a:bodyPr>
            <a:lstStyle/>
            <a:p>
              <a:pPr algn="l"/>
              <a:r>
                <a:rPr lang="en-US" altLang="zh-CN" sz="1600">
                  <a:solidFill>
                    <a:srgbClr val="000000"/>
                  </a:solidFill>
                  <a:latin typeface="微软雅黑" panose="020B0503020204020204" charset="-122"/>
                  <a:ea typeface="微软雅黑" panose="020B0503020204020204" charset="-122"/>
                  <a:cs typeface="Consolas" panose="020B0609020204030204" pitchFamily="49" charset="0"/>
                </a:rPr>
                <a:t>2</a:t>
              </a:r>
            </a:p>
          </p:txBody>
        </p:sp>
        <p:sp>
          <p:nvSpPr>
            <p:cNvPr id="22" name="TextBox 21"/>
            <p:cNvSpPr txBox="1"/>
            <p:nvPr/>
          </p:nvSpPr>
          <p:spPr>
            <a:xfrm>
              <a:off x="2714612" y="1845222"/>
              <a:ext cx="428628" cy="337185"/>
            </a:xfrm>
            <a:prstGeom prst="rect">
              <a:avLst/>
            </a:prstGeom>
            <a:noFill/>
          </p:spPr>
          <p:txBody>
            <a:bodyPr wrap="square" rtlCol="0">
              <a:spAutoFit/>
            </a:bodyPr>
            <a:lstStyle/>
            <a:p>
              <a:pPr algn="l"/>
              <a:r>
                <a:rPr lang="en-US" altLang="zh-CN" sz="1600">
                  <a:solidFill>
                    <a:srgbClr val="000000"/>
                  </a:solidFill>
                  <a:latin typeface="微软雅黑" panose="020B0503020204020204" charset="-122"/>
                  <a:ea typeface="微软雅黑" panose="020B0503020204020204" charset="-122"/>
                  <a:cs typeface="Consolas" panose="020B0609020204030204" pitchFamily="49" charset="0"/>
                </a:rPr>
                <a:t>3</a:t>
              </a:r>
            </a:p>
          </p:txBody>
        </p:sp>
        <p:sp>
          <p:nvSpPr>
            <p:cNvPr id="23" name="TextBox 22"/>
            <p:cNvSpPr txBox="1"/>
            <p:nvPr/>
          </p:nvSpPr>
          <p:spPr>
            <a:xfrm>
              <a:off x="3214678" y="2202412"/>
              <a:ext cx="428628" cy="337185"/>
            </a:xfrm>
            <a:prstGeom prst="rect">
              <a:avLst/>
            </a:prstGeom>
            <a:noFill/>
          </p:spPr>
          <p:txBody>
            <a:bodyPr wrap="square" rtlCol="0">
              <a:spAutoFit/>
            </a:bodyPr>
            <a:lstStyle/>
            <a:p>
              <a:pPr algn="l"/>
              <a:r>
                <a:rPr lang="en-US" altLang="zh-CN" sz="1600">
                  <a:solidFill>
                    <a:srgbClr val="000000"/>
                  </a:solidFill>
                  <a:latin typeface="微软雅黑" panose="020B0503020204020204" charset="-122"/>
                  <a:ea typeface="微软雅黑" panose="020B0503020204020204" charset="-122"/>
                  <a:cs typeface="Consolas" panose="020B0609020204030204" pitchFamily="49" charset="0"/>
                </a:rPr>
                <a:t>5</a:t>
              </a:r>
            </a:p>
          </p:txBody>
        </p:sp>
        <p:sp>
          <p:nvSpPr>
            <p:cNvPr id="24" name="TextBox 23"/>
            <p:cNvSpPr txBox="1"/>
            <p:nvPr/>
          </p:nvSpPr>
          <p:spPr>
            <a:xfrm>
              <a:off x="3143240" y="1428736"/>
              <a:ext cx="428628" cy="337185"/>
            </a:xfrm>
            <a:prstGeom prst="rect">
              <a:avLst/>
            </a:prstGeom>
            <a:noFill/>
          </p:spPr>
          <p:txBody>
            <a:bodyPr wrap="square" rtlCol="0">
              <a:spAutoFit/>
            </a:bodyPr>
            <a:lstStyle/>
            <a:p>
              <a:pPr algn="l"/>
              <a:r>
                <a:rPr lang="en-US" altLang="zh-CN" sz="1600">
                  <a:solidFill>
                    <a:srgbClr val="000000"/>
                  </a:solidFill>
                  <a:latin typeface="微软雅黑" panose="020B0503020204020204" charset="-122"/>
                  <a:ea typeface="微软雅黑" panose="020B0503020204020204" charset="-122"/>
                  <a:cs typeface="Consolas" panose="020B0609020204030204" pitchFamily="49" charset="0"/>
                </a:rPr>
                <a:t>4</a:t>
              </a:r>
            </a:p>
          </p:txBody>
        </p:sp>
        <p:sp>
          <p:nvSpPr>
            <p:cNvPr id="25" name="TextBox 24"/>
            <p:cNvSpPr txBox="1"/>
            <p:nvPr/>
          </p:nvSpPr>
          <p:spPr>
            <a:xfrm>
              <a:off x="4214810" y="1714488"/>
              <a:ext cx="428628" cy="337185"/>
            </a:xfrm>
            <a:prstGeom prst="rect">
              <a:avLst/>
            </a:prstGeom>
            <a:noFill/>
          </p:spPr>
          <p:txBody>
            <a:bodyPr wrap="square" rtlCol="0">
              <a:spAutoFit/>
            </a:bodyPr>
            <a:lstStyle/>
            <a:p>
              <a:pPr algn="l"/>
              <a:r>
                <a:rPr lang="en-US" altLang="zh-CN" sz="1600">
                  <a:solidFill>
                    <a:srgbClr val="000000"/>
                  </a:solidFill>
                  <a:latin typeface="微软雅黑" panose="020B0503020204020204" charset="-122"/>
                  <a:ea typeface="微软雅黑" panose="020B0503020204020204" charset="-122"/>
                  <a:cs typeface="Consolas" panose="020B0609020204030204" pitchFamily="49" charset="0"/>
                </a:rPr>
                <a:t>6</a:t>
              </a:r>
            </a:p>
          </p:txBody>
        </p:sp>
        <p:sp>
          <p:nvSpPr>
            <p:cNvPr id="26" name="TextBox 25"/>
            <p:cNvSpPr txBox="1"/>
            <p:nvPr/>
          </p:nvSpPr>
          <p:spPr>
            <a:xfrm>
              <a:off x="4000496" y="2559602"/>
              <a:ext cx="428628" cy="337185"/>
            </a:xfrm>
            <a:prstGeom prst="rect">
              <a:avLst/>
            </a:prstGeom>
            <a:noFill/>
          </p:spPr>
          <p:txBody>
            <a:bodyPr wrap="square" rtlCol="0">
              <a:spAutoFit/>
            </a:bodyPr>
            <a:lstStyle/>
            <a:p>
              <a:pPr algn="l"/>
              <a:r>
                <a:rPr lang="en-US" altLang="zh-CN" sz="1600">
                  <a:solidFill>
                    <a:srgbClr val="000000"/>
                  </a:solidFill>
                  <a:latin typeface="微软雅黑" panose="020B0503020204020204" charset="-122"/>
                  <a:ea typeface="微软雅黑" panose="020B0503020204020204" charset="-122"/>
                  <a:cs typeface="Consolas" panose="020B0609020204030204" pitchFamily="49" charset="0"/>
                </a:rPr>
                <a:t>8</a:t>
              </a:r>
            </a:p>
          </p:txBody>
        </p:sp>
        <p:sp>
          <p:nvSpPr>
            <p:cNvPr id="27" name="TextBox 26"/>
            <p:cNvSpPr txBox="1"/>
            <p:nvPr/>
          </p:nvSpPr>
          <p:spPr>
            <a:xfrm>
              <a:off x="4000496" y="1214422"/>
              <a:ext cx="428628" cy="337185"/>
            </a:xfrm>
            <a:prstGeom prst="rect">
              <a:avLst/>
            </a:prstGeom>
            <a:noFill/>
          </p:spPr>
          <p:txBody>
            <a:bodyPr wrap="square" rtlCol="0">
              <a:spAutoFit/>
            </a:bodyPr>
            <a:lstStyle/>
            <a:p>
              <a:pPr algn="l"/>
              <a:r>
                <a:rPr lang="en-US" altLang="zh-CN" sz="1600">
                  <a:solidFill>
                    <a:srgbClr val="000000"/>
                  </a:solidFill>
                  <a:latin typeface="微软雅黑" panose="020B0503020204020204" charset="-122"/>
                  <a:ea typeface="微软雅黑" panose="020B0503020204020204" charset="-122"/>
                  <a:cs typeface="Consolas" panose="020B0609020204030204" pitchFamily="49" charset="0"/>
                </a:rPr>
                <a:t>7</a:t>
              </a:r>
            </a:p>
          </p:txBody>
        </p:sp>
      </p:grpSp>
      <p:grpSp>
        <p:nvGrpSpPr>
          <p:cNvPr id="28" name="组合 27"/>
          <p:cNvGrpSpPr/>
          <p:nvPr/>
        </p:nvGrpSpPr>
        <p:grpSpPr>
          <a:xfrm>
            <a:off x="7073678" y="4094726"/>
            <a:ext cx="3286148" cy="2214578"/>
            <a:chOff x="2000232" y="3857628"/>
            <a:chExt cx="3286148" cy="2214578"/>
          </a:xfrm>
        </p:grpSpPr>
        <p:sp>
          <p:nvSpPr>
            <p:cNvPr id="29" name="椭圆 28"/>
            <p:cNvSpPr/>
            <p:nvPr>
              <p:custDataLst>
                <p:tags r:id="rId4"/>
              </p:custDataLst>
            </p:nvPr>
          </p:nvSpPr>
          <p:spPr>
            <a:xfrm>
              <a:off x="2857488" y="3857628"/>
              <a:ext cx="428628" cy="428628"/>
            </a:xfrm>
            <a:prstGeom prst="ellipse">
              <a:avLst/>
            </a:prstGeom>
            <a:gradFill>
              <a:gsLst>
                <a:gs pos="0">
                  <a:schemeClr val="accent3">
                    <a:lumMod val="110000"/>
                    <a:satMod val="105000"/>
                    <a:tint val="67000"/>
                  </a:schemeClr>
                </a:gs>
                <a:gs pos="50000">
                  <a:schemeClr val="accent3">
                    <a:lumMod val="105000"/>
                    <a:satMod val="103000"/>
                    <a:tint val="73000"/>
                  </a:schemeClr>
                </a:gs>
                <a:gs pos="100000">
                  <a:schemeClr val="accent3">
                    <a:lumMod val="105000"/>
                    <a:satMod val="109000"/>
                    <a:tint val="81000"/>
                  </a:schemeClr>
                </a:gs>
                <a:gs pos="0">
                  <a:srgbClr val="C30000">
                    <a:lumMod val="90000"/>
                    <a:lumOff val="10000"/>
                  </a:srgbClr>
                </a:gs>
                <a:gs pos="50000">
                  <a:srgbClr val="C30000">
                    <a:lumMod val="95000"/>
                    <a:lumOff val="5000"/>
                  </a:srgbClr>
                </a:gs>
                <a:gs pos="100000">
                  <a:srgbClr val="C30000">
                    <a:lumMod val="95000"/>
                    <a:lumOff val="5000"/>
                  </a:srgbClr>
                </a:gs>
              </a:gsLst>
              <a:lin ang="5400000" scaled="0"/>
            </a:gradFill>
            <a:ln>
              <a:solidFill>
                <a:schemeClr val="accent3"/>
              </a:solidFill>
            </a:ln>
          </p:spPr>
          <p:style>
            <a:lnRef idx="1">
              <a:schemeClr val="accent3"/>
            </a:lnRef>
            <a:fillRef idx="2">
              <a:schemeClr val="accent3"/>
            </a:fillRef>
            <a:effectRef idx="1">
              <a:schemeClr val="accent3"/>
            </a:effectRef>
            <a:fontRef idx="minor">
              <a:schemeClr val="dk1"/>
            </a:fontRef>
          </p:style>
          <p:txBody>
            <a:bodyPr rtlCol="0" anchor="ctr"/>
            <a:lstStyle/>
            <a:p>
              <a:pPr algn="l"/>
              <a:r>
                <a:rPr lang="en-US" altLang="zh-CN" sz="1600" dirty="0">
                  <a:solidFill>
                    <a:srgbClr val="FFFFFF"/>
                  </a:solidFill>
                  <a:latin typeface="微软雅黑" panose="020B0503020204020204" charset="-122"/>
                  <a:ea typeface="微软雅黑" panose="020B0503020204020204" charset="-122"/>
                  <a:cs typeface="Consolas" panose="020B0609020204030204" pitchFamily="49" charset="0"/>
                </a:rPr>
                <a:t>0</a:t>
              </a:r>
            </a:p>
          </p:txBody>
        </p:sp>
        <p:sp>
          <p:nvSpPr>
            <p:cNvPr id="30" name="椭圆 29"/>
            <p:cNvSpPr/>
            <p:nvPr>
              <p:custDataLst>
                <p:tags r:id="rId5"/>
              </p:custDataLst>
            </p:nvPr>
          </p:nvSpPr>
          <p:spPr>
            <a:xfrm>
              <a:off x="2000232" y="4786322"/>
              <a:ext cx="428628" cy="428628"/>
            </a:xfrm>
            <a:prstGeom prst="ellipse">
              <a:avLst/>
            </a:prstGeom>
            <a:gradFill>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 pos="0">
                  <a:srgbClr val="C30000">
                    <a:lumMod val="90000"/>
                    <a:lumOff val="10000"/>
                  </a:srgbClr>
                </a:gs>
                <a:gs pos="50000">
                  <a:srgbClr val="C30000">
                    <a:lumMod val="95000"/>
                    <a:lumOff val="5000"/>
                  </a:srgbClr>
                </a:gs>
                <a:gs pos="100000">
                  <a:srgbClr val="C30000">
                    <a:lumMod val="95000"/>
                    <a:lumOff val="5000"/>
                  </a:srgbClr>
                </a:gs>
              </a:gsLst>
              <a:lin ang="5400000" scaled="0"/>
            </a:gradFill>
            <a:ln>
              <a:solidFill>
                <a:schemeClr val="accent1"/>
              </a:solidFill>
            </a:ln>
          </p:spPr>
          <p:style>
            <a:lnRef idx="1">
              <a:schemeClr val="accent1"/>
            </a:lnRef>
            <a:fillRef idx="2">
              <a:schemeClr val="accent1"/>
            </a:fillRef>
            <a:effectRef idx="1">
              <a:schemeClr val="accent1"/>
            </a:effectRef>
            <a:fontRef idx="minor">
              <a:schemeClr val="dk1"/>
            </a:fontRef>
          </p:style>
          <p:txBody>
            <a:bodyPr rtlCol="0" anchor="ctr"/>
            <a:lstStyle/>
            <a:p>
              <a:pPr algn="l"/>
              <a:r>
                <a:rPr lang="en-US" altLang="zh-CN" sz="1600" dirty="0">
                  <a:solidFill>
                    <a:srgbClr val="FFFFFF"/>
                  </a:solidFill>
                  <a:latin typeface="微软雅黑" panose="020B0503020204020204" charset="-122"/>
                  <a:ea typeface="微软雅黑" panose="020B0503020204020204" charset="-122"/>
                  <a:cs typeface="Consolas" panose="020B0609020204030204" pitchFamily="49" charset="0"/>
                </a:rPr>
                <a:t>1</a:t>
              </a:r>
            </a:p>
          </p:txBody>
        </p:sp>
        <p:sp>
          <p:nvSpPr>
            <p:cNvPr id="31" name="椭圆 30"/>
            <p:cNvSpPr/>
            <p:nvPr>
              <p:custDataLst>
                <p:tags r:id="rId6"/>
              </p:custDataLst>
            </p:nvPr>
          </p:nvSpPr>
          <p:spPr>
            <a:xfrm>
              <a:off x="2857488" y="5643578"/>
              <a:ext cx="428628" cy="428628"/>
            </a:xfrm>
            <a:prstGeom prst="ellipse">
              <a:avLst/>
            </a:prstGeom>
            <a:gradFill>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 pos="0">
                  <a:srgbClr val="C30000">
                    <a:lumMod val="90000"/>
                    <a:lumOff val="10000"/>
                  </a:srgbClr>
                </a:gs>
                <a:gs pos="50000">
                  <a:srgbClr val="C30000">
                    <a:lumMod val="95000"/>
                    <a:lumOff val="5000"/>
                  </a:srgbClr>
                </a:gs>
                <a:gs pos="100000">
                  <a:srgbClr val="C30000">
                    <a:lumMod val="95000"/>
                    <a:lumOff val="5000"/>
                  </a:srgbClr>
                </a:gs>
              </a:gsLst>
              <a:lin ang="5400000" scaled="0"/>
            </a:gradFill>
            <a:ln>
              <a:solidFill>
                <a:schemeClr val="accent1"/>
              </a:solidFill>
            </a:ln>
          </p:spPr>
          <p:style>
            <a:lnRef idx="1">
              <a:schemeClr val="accent1"/>
            </a:lnRef>
            <a:fillRef idx="2">
              <a:schemeClr val="accent1"/>
            </a:fillRef>
            <a:effectRef idx="1">
              <a:schemeClr val="accent1"/>
            </a:effectRef>
            <a:fontRef idx="minor">
              <a:schemeClr val="dk1"/>
            </a:fontRef>
          </p:style>
          <p:txBody>
            <a:bodyPr rtlCol="0" anchor="ctr"/>
            <a:lstStyle/>
            <a:p>
              <a:pPr algn="l"/>
              <a:r>
                <a:rPr lang="en-US" altLang="zh-CN" sz="1600" dirty="0">
                  <a:solidFill>
                    <a:srgbClr val="FFFFFF"/>
                  </a:solidFill>
                  <a:latin typeface="微软雅黑" panose="020B0503020204020204" charset="-122"/>
                  <a:ea typeface="微软雅黑" panose="020B0503020204020204" charset="-122"/>
                  <a:cs typeface="Consolas" panose="020B0609020204030204" pitchFamily="49" charset="0"/>
                </a:rPr>
                <a:t>2</a:t>
              </a:r>
            </a:p>
          </p:txBody>
        </p:sp>
        <p:sp>
          <p:nvSpPr>
            <p:cNvPr id="32" name="椭圆 31"/>
            <p:cNvSpPr/>
            <p:nvPr>
              <p:custDataLst>
                <p:tags r:id="rId7"/>
              </p:custDataLst>
            </p:nvPr>
          </p:nvSpPr>
          <p:spPr>
            <a:xfrm>
              <a:off x="4857752" y="4786322"/>
              <a:ext cx="428628" cy="428628"/>
            </a:xfrm>
            <a:prstGeom prst="ellipse">
              <a:avLst/>
            </a:prstGeom>
            <a:gradFill>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 pos="0">
                  <a:srgbClr val="C30000">
                    <a:lumMod val="90000"/>
                    <a:lumOff val="10000"/>
                  </a:srgbClr>
                </a:gs>
                <a:gs pos="50000">
                  <a:srgbClr val="C30000">
                    <a:lumMod val="95000"/>
                    <a:lumOff val="5000"/>
                  </a:srgbClr>
                </a:gs>
                <a:gs pos="100000">
                  <a:srgbClr val="C30000">
                    <a:lumMod val="95000"/>
                    <a:lumOff val="5000"/>
                  </a:srgbClr>
                </a:gs>
              </a:gsLst>
              <a:lin ang="5400000" scaled="0"/>
            </a:gradFill>
            <a:ln>
              <a:solidFill>
                <a:schemeClr val="accent1"/>
              </a:solidFill>
            </a:ln>
          </p:spPr>
          <p:style>
            <a:lnRef idx="1">
              <a:schemeClr val="accent1"/>
            </a:lnRef>
            <a:fillRef idx="2">
              <a:schemeClr val="accent1"/>
            </a:fillRef>
            <a:effectRef idx="1">
              <a:schemeClr val="accent1"/>
            </a:effectRef>
            <a:fontRef idx="minor">
              <a:schemeClr val="dk1"/>
            </a:fontRef>
          </p:style>
          <p:txBody>
            <a:bodyPr rtlCol="0" anchor="ctr"/>
            <a:lstStyle/>
            <a:p>
              <a:pPr algn="l"/>
              <a:r>
                <a:rPr lang="en-US" altLang="zh-CN" sz="1600" dirty="0">
                  <a:solidFill>
                    <a:srgbClr val="FFFFFF"/>
                  </a:solidFill>
                  <a:latin typeface="微软雅黑" panose="020B0503020204020204" charset="-122"/>
                  <a:ea typeface="微软雅黑" panose="020B0503020204020204" charset="-122"/>
                  <a:cs typeface="Consolas" panose="020B0609020204030204" pitchFamily="49" charset="0"/>
                </a:rPr>
                <a:t>4</a:t>
              </a:r>
            </a:p>
          </p:txBody>
        </p:sp>
        <p:sp>
          <p:nvSpPr>
            <p:cNvPr id="33" name="椭圆 32"/>
            <p:cNvSpPr/>
            <p:nvPr>
              <p:custDataLst>
                <p:tags r:id="rId8"/>
              </p:custDataLst>
            </p:nvPr>
          </p:nvSpPr>
          <p:spPr>
            <a:xfrm>
              <a:off x="3786182" y="4786322"/>
              <a:ext cx="428628" cy="428628"/>
            </a:xfrm>
            <a:prstGeom prst="ellipse">
              <a:avLst/>
            </a:prstGeom>
            <a:gradFill>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 pos="0">
                  <a:srgbClr val="C30000">
                    <a:lumMod val="90000"/>
                    <a:lumOff val="10000"/>
                  </a:srgbClr>
                </a:gs>
                <a:gs pos="50000">
                  <a:srgbClr val="C30000">
                    <a:lumMod val="95000"/>
                    <a:lumOff val="5000"/>
                  </a:srgbClr>
                </a:gs>
                <a:gs pos="100000">
                  <a:srgbClr val="C30000">
                    <a:lumMod val="95000"/>
                    <a:lumOff val="5000"/>
                  </a:srgbClr>
                </a:gs>
              </a:gsLst>
              <a:lin ang="5400000" scaled="0"/>
            </a:gradFill>
            <a:ln>
              <a:solidFill>
                <a:schemeClr val="accent1"/>
              </a:solidFill>
            </a:ln>
          </p:spPr>
          <p:style>
            <a:lnRef idx="1">
              <a:schemeClr val="accent1"/>
            </a:lnRef>
            <a:fillRef idx="2">
              <a:schemeClr val="accent1"/>
            </a:fillRef>
            <a:effectRef idx="1">
              <a:schemeClr val="accent1"/>
            </a:effectRef>
            <a:fontRef idx="minor">
              <a:schemeClr val="dk1"/>
            </a:fontRef>
          </p:style>
          <p:txBody>
            <a:bodyPr rtlCol="0" anchor="ctr"/>
            <a:lstStyle/>
            <a:p>
              <a:pPr algn="l"/>
              <a:r>
                <a:rPr lang="en-US" altLang="zh-CN" sz="1600" dirty="0">
                  <a:solidFill>
                    <a:srgbClr val="FFFFFF"/>
                  </a:solidFill>
                  <a:latin typeface="微软雅黑" panose="020B0503020204020204" charset="-122"/>
                  <a:ea typeface="微软雅黑" panose="020B0503020204020204" charset="-122"/>
                  <a:cs typeface="Consolas" panose="020B0609020204030204" pitchFamily="49" charset="0"/>
                </a:rPr>
                <a:t>3</a:t>
              </a:r>
            </a:p>
          </p:txBody>
        </p:sp>
        <p:cxnSp>
          <p:nvCxnSpPr>
            <p:cNvPr id="34" name="直接连接符 33"/>
            <p:cNvCxnSpPr>
              <a:stCxn id="29" idx="3"/>
              <a:endCxn id="30" idx="7"/>
            </p:cNvCxnSpPr>
            <p:nvPr/>
          </p:nvCxnSpPr>
          <p:spPr>
            <a:xfrm rot="5400000">
              <a:off x="2330370" y="4259204"/>
              <a:ext cx="625608" cy="554170"/>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cxnSp>
          <p:nvCxnSpPr>
            <p:cNvPr id="35" name="直接连接符 34"/>
            <p:cNvCxnSpPr>
              <a:stCxn id="30" idx="5"/>
              <a:endCxn id="31" idx="1"/>
            </p:cNvCxnSpPr>
            <p:nvPr/>
          </p:nvCxnSpPr>
          <p:spPr>
            <a:xfrm rot="16200000" flipH="1">
              <a:off x="2366089" y="5152179"/>
              <a:ext cx="554170" cy="554170"/>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cxnSp>
          <p:nvCxnSpPr>
            <p:cNvPr id="36" name="直接连接符 35"/>
            <p:cNvCxnSpPr>
              <a:stCxn id="29" idx="4"/>
              <a:endCxn id="31" idx="0"/>
            </p:cNvCxnSpPr>
            <p:nvPr/>
          </p:nvCxnSpPr>
          <p:spPr>
            <a:xfrm rot="5400000">
              <a:off x="2393141" y="4964917"/>
              <a:ext cx="1357322" cy="1588"/>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cxnSp>
          <p:nvCxnSpPr>
            <p:cNvPr id="37" name="直接连接符 36"/>
            <p:cNvCxnSpPr>
              <a:stCxn id="29" idx="5"/>
              <a:endCxn id="33" idx="1"/>
            </p:cNvCxnSpPr>
            <p:nvPr/>
          </p:nvCxnSpPr>
          <p:spPr>
            <a:xfrm rot="16200000" flipH="1">
              <a:off x="3223345" y="4223485"/>
              <a:ext cx="625608" cy="625608"/>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cxnSp>
          <p:nvCxnSpPr>
            <p:cNvPr id="38" name="直接连接符 37"/>
            <p:cNvCxnSpPr>
              <a:stCxn id="33" idx="3"/>
              <a:endCxn id="31" idx="7"/>
            </p:cNvCxnSpPr>
            <p:nvPr/>
          </p:nvCxnSpPr>
          <p:spPr>
            <a:xfrm rot="5400000">
              <a:off x="3259064" y="5116460"/>
              <a:ext cx="554170" cy="625608"/>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cxnSp>
          <p:nvCxnSpPr>
            <p:cNvPr id="39" name="直接连接符 38"/>
            <p:cNvCxnSpPr>
              <a:stCxn id="33" idx="6"/>
              <a:endCxn id="32" idx="2"/>
            </p:cNvCxnSpPr>
            <p:nvPr/>
          </p:nvCxnSpPr>
          <p:spPr>
            <a:xfrm>
              <a:off x="4214810" y="5000636"/>
              <a:ext cx="642942" cy="1588"/>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cxnSp>
          <p:nvCxnSpPr>
            <p:cNvPr id="40" name="直接连接符 39"/>
            <p:cNvCxnSpPr>
              <a:stCxn id="29" idx="6"/>
              <a:endCxn id="32" idx="1"/>
            </p:cNvCxnSpPr>
            <p:nvPr/>
          </p:nvCxnSpPr>
          <p:spPr>
            <a:xfrm>
              <a:off x="3286116" y="4071942"/>
              <a:ext cx="1634407" cy="777151"/>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cxnSp>
          <p:nvCxnSpPr>
            <p:cNvPr id="41" name="直接连接符 40"/>
            <p:cNvCxnSpPr>
              <a:stCxn id="31" idx="6"/>
              <a:endCxn id="32" idx="3"/>
            </p:cNvCxnSpPr>
            <p:nvPr/>
          </p:nvCxnSpPr>
          <p:spPr>
            <a:xfrm flipV="1">
              <a:off x="3286116" y="5152179"/>
              <a:ext cx="1634407" cy="705713"/>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2347897" y="4321739"/>
              <a:ext cx="428628" cy="337185"/>
            </a:xfrm>
            <a:prstGeom prst="rect">
              <a:avLst/>
            </a:prstGeom>
            <a:noFill/>
          </p:spPr>
          <p:txBody>
            <a:bodyPr wrap="square" rtlCol="0">
              <a:spAutoFit/>
            </a:bodyPr>
            <a:lstStyle/>
            <a:p>
              <a:pPr algn="l"/>
              <a:r>
                <a:rPr lang="en-US" altLang="zh-CN" sz="1600">
                  <a:solidFill>
                    <a:srgbClr val="000000"/>
                  </a:solidFill>
                  <a:latin typeface="微软雅黑" panose="020B0503020204020204" charset="-122"/>
                  <a:ea typeface="微软雅黑" panose="020B0503020204020204" charset="-122"/>
                  <a:cs typeface="Consolas" panose="020B0609020204030204" pitchFamily="49" charset="0"/>
                </a:rPr>
                <a:t>1</a:t>
              </a:r>
            </a:p>
          </p:txBody>
        </p:sp>
        <p:sp>
          <p:nvSpPr>
            <p:cNvPr id="43" name="TextBox 42"/>
            <p:cNvSpPr txBox="1"/>
            <p:nvPr/>
          </p:nvSpPr>
          <p:spPr>
            <a:xfrm>
              <a:off x="2357422" y="5286388"/>
              <a:ext cx="428628" cy="337185"/>
            </a:xfrm>
            <a:prstGeom prst="rect">
              <a:avLst/>
            </a:prstGeom>
            <a:noFill/>
          </p:spPr>
          <p:txBody>
            <a:bodyPr wrap="square" rtlCol="0">
              <a:spAutoFit/>
            </a:bodyPr>
            <a:lstStyle/>
            <a:p>
              <a:pPr algn="l"/>
              <a:r>
                <a:rPr lang="en-US" altLang="zh-CN" sz="1600">
                  <a:solidFill>
                    <a:srgbClr val="000000"/>
                  </a:solidFill>
                  <a:latin typeface="微软雅黑" panose="020B0503020204020204" charset="-122"/>
                  <a:ea typeface="微软雅黑" panose="020B0503020204020204" charset="-122"/>
                  <a:cs typeface="Consolas" panose="020B0609020204030204" pitchFamily="49" charset="0"/>
                </a:rPr>
                <a:t>2</a:t>
              </a:r>
            </a:p>
          </p:txBody>
        </p:sp>
        <p:sp>
          <p:nvSpPr>
            <p:cNvPr id="44" name="TextBox 43"/>
            <p:cNvSpPr txBox="1"/>
            <p:nvPr/>
          </p:nvSpPr>
          <p:spPr>
            <a:xfrm>
              <a:off x="2776525" y="4691071"/>
              <a:ext cx="428628" cy="337185"/>
            </a:xfrm>
            <a:prstGeom prst="rect">
              <a:avLst/>
            </a:prstGeom>
            <a:noFill/>
          </p:spPr>
          <p:txBody>
            <a:bodyPr wrap="square" rtlCol="0">
              <a:spAutoFit/>
            </a:bodyPr>
            <a:lstStyle/>
            <a:p>
              <a:pPr algn="l"/>
              <a:r>
                <a:rPr lang="en-US" altLang="zh-CN" sz="1600">
                  <a:solidFill>
                    <a:srgbClr val="000000"/>
                  </a:solidFill>
                  <a:latin typeface="微软雅黑" panose="020B0503020204020204" charset="-122"/>
                  <a:ea typeface="微软雅黑" panose="020B0503020204020204" charset="-122"/>
                  <a:cs typeface="Consolas" panose="020B0609020204030204" pitchFamily="49" charset="0"/>
                </a:rPr>
                <a:t>3</a:t>
              </a:r>
            </a:p>
          </p:txBody>
        </p:sp>
        <p:sp>
          <p:nvSpPr>
            <p:cNvPr id="45" name="TextBox 44"/>
            <p:cNvSpPr txBox="1"/>
            <p:nvPr/>
          </p:nvSpPr>
          <p:spPr>
            <a:xfrm>
              <a:off x="3286116" y="5131370"/>
              <a:ext cx="428628" cy="337185"/>
            </a:xfrm>
            <a:prstGeom prst="rect">
              <a:avLst/>
            </a:prstGeom>
            <a:noFill/>
          </p:spPr>
          <p:txBody>
            <a:bodyPr wrap="square" rtlCol="0">
              <a:spAutoFit/>
            </a:bodyPr>
            <a:lstStyle/>
            <a:p>
              <a:pPr algn="l"/>
              <a:r>
                <a:rPr lang="en-US" altLang="zh-CN" sz="1600">
                  <a:solidFill>
                    <a:srgbClr val="000000"/>
                  </a:solidFill>
                  <a:latin typeface="微软雅黑" panose="020B0503020204020204" charset="-122"/>
                  <a:ea typeface="微软雅黑" panose="020B0503020204020204" charset="-122"/>
                  <a:cs typeface="Consolas" panose="020B0609020204030204" pitchFamily="49" charset="0"/>
                </a:rPr>
                <a:t>5</a:t>
              </a:r>
            </a:p>
          </p:txBody>
        </p:sp>
        <p:sp>
          <p:nvSpPr>
            <p:cNvPr id="46" name="TextBox 45"/>
            <p:cNvSpPr txBox="1"/>
            <p:nvPr/>
          </p:nvSpPr>
          <p:spPr>
            <a:xfrm>
              <a:off x="3322720" y="4535949"/>
              <a:ext cx="428628" cy="337185"/>
            </a:xfrm>
            <a:prstGeom prst="rect">
              <a:avLst/>
            </a:prstGeom>
            <a:noFill/>
          </p:spPr>
          <p:txBody>
            <a:bodyPr wrap="square" rtlCol="0">
              <a:spAutoFit/>
            </a:bodyPr>
            <a:lstStyle/>
            <a:p>
              <a:pPr algn="l"/>
              <a:r>
                <a:rPr lang="en-US" altLang="zh-CN" sz="1600">
                  <a:solidFill>
                    <a:srgbClr val="000000"/>
                  </a:solidFill>
                  <a:latin typeface="微软雅黑" panose="020B0503020204020204" charset="-122"/>
                  <a:ea typeface="微软雅黑" panose="020B0503020204020204" charset="-122"/>
                  <a:cs typeface="Consolas" panose="020B0609020204030204" pitchFamily="49" charset="0"/>
                </a:rPr>
                <a:t>4</a:t>
              </a:r>
            </a:p>
          </p:txBody>
        </p:sp>
        <p:sp>
          <p:nvSpPr>
            <p:cNvPr id="47" name="TextBox 46"/>
            <p:cNvSpPr txBox="1"/>
            <p:nvPr/>
          </p:nvSpPr>
          <p:spPr>
            <a:xfrm>
              <a:off x="4286248" y="4643446"/>
              <a:ext cx="428628" cy="337185"/>
            </a:xfrm>
            <a:prstGeom prst="rect">
              <a:avLst/>
            </a:prstGeom>
            <a:noFill/>
          </p:spPr>
          <p:txBody>
            <a:bodyPr wrap="square" rtlCol="0">
              <a:spAutoFit/>
            </a:bodyPr>
            <a:lstStyle/>
            <a:p>
              <a:pPr algn="l"/>
              <a:r>
                <a:rPr lang="en-US" altLang="zh-CN" sz="1600">
                  <a:solidFill>
                    <a:srgbClr val="000000"/>
                  </a:solidFill>
                  <a:latin typeface="微软雅黑" panose="020B0503020204020204" charset="-122"/>
                  <a:ea typeface="微软雅黑" panose="020B0503020204020204" charset="-122"/>
                  <a:cs typeface="Consolas" panose="020B0609020204030204" pitchFamily="49" charset="0"/>
                </a:rPr>
                <a:t>6</a:t>
              </a:r>
            </a:p>
          </p:txBody>
        </p:sp>
        <p:sp>
          <p:nvSpPr>
            <p:cNvPr id="48" name="TextBox 47"/>
            <p:cNvSpPr txBox="1"/>
            <p:nvPr/>
          </p:nvSpPr>
          <p:spPr>
            <a:xfrm>
              <a:off x="4071934" y="5488560"/>
              <a:ext cx="428628" cy="337185"/>
            </a:xfrm>
            <a:prstGeom prst="rect">
              <a:avLst/>
            </a:prstGeom>
            <a:noFill/>
          </p:spPr>
          <p:txBody>
            <a:bodyPr wrap="square" rtlCol="0">
              <a:spAutoFit/>
            </a:bodyPr>
            <a:lstStyle/>
            <a:p>
              <a:pPr algn="l"/>
              <a:r>
                <a:rPr lang="en-US" altLang="zh-CN" sz="1600">
                  <a:solidFill>
                    <a:srgbClr val="000000"/>
                  </a:solidFill>
                  <a:latin typeface="微软雅黑" panose="020B0503020204020204" charset="-122"/>
                  <a:ea typeface="微软雅黑" panose="020B0503020204020204" charset="-122"/>
                  <a:cs typeface="Consolas" panose="020B0609020204030204" pitchFamily="49" charset="0"/>
                </a:rPr>
                <a:t>8</a:t>
              </a:r>
            </a:p>
          </p:txBody>
        </p:sp>
        <p:sp>
          <p:nvSpPr>
            <p:cNvPr id="49" name="TextBox 48"/>
            <p:cNvSpPr txBox="1"/>
            <p:nvPr/>
          </p:nvSpPr>
          <p:spPr>
            <a:xfrm>
              <a:off x="4062409" y="4191005"/>
              <a:ext cx="428628" cy="337185"/>
            </a:xfrm>
            <a:prstGeom prst="rect">
              <a:avLst/>
            </a:prstGeom>
            <a:noFill/>
          </p:spPr>
          <p:txBody>
            <a:bodyPr wrap="square" rtlCol="0">
              <a:spAutoFit/>
            </a:bodyPr>
            <a:lstStyle/>
            <a:p>
              <a:pPr algn="l"/>
              <a:r>
                <a:rPr lang="en-US" altLang="zh-CN" sz="1600">
                  <a:solidFill>
                    <a:srgbClr val="000000"/>
                  </a:solidFill>
                  <a:latin typeface="微软雅黑" panose="020B0503020204020204" charset="-122"/>
                  <a:ea typeface="微软雅黑" panose="020B0503020204020204" charset="-122"/>
                  <a:cs typeface="Consolas" panose="020B0609020204030204" pitchFamily="49" charset="0"/>
                </a:rPr>
                <a:t>7</a:t>
              </a:r>
            </a:p>
          </p:txBody>
        </p:sp>
      </p:grpSp>
      <p:sp>
        <p:nvSpPr>
          <p:cNvPr id="50" name="下箭头 49"/>
          <p:cNvSpPr/>
          <p:nvPr>
            <p:custDataLst>
              <p:tags r:id="rId1"/>
            </p:custDataLst>
          </p:nvPr>
        </p:nvSpPr>
        <p:spPr>
          <a:xfrm>
            <a:off x="7956243" y="3598010"/>
            <a:ext cx="322356" cy="397850"/>
          </a:xfrm>
          <a:prstGeom prst="downArrow">
            <a:avLst/>
          </a:prstGeom>
          <a:gradFill>
            <a:gsLst>
              <a:gs pos="0">
                <a:srgbClr val="C0262E"/>
              </a:gs>
              <a:gs pos="100000">
                <a:srgbClr val="CD5158"/>
              </a:gs>
            </a:gsLst>
          </a:gradFill>
          <a:ln>
            <a:solidFill>
              <a:schemeClr val="accent2"/>
            </a:solidFill>
            <a:tailEnd type="none"/>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solidFill>
                <a:srgbClr val="525252"/>
              </a:solidFill>
            </a:endParaRPr>
          </a:p>
        </p:txBody>
      </p:sp>
      <p:grpSp>
        <p:nvGrpSpPr>
          <p:cNvPr id="51" name="组合 50"/>
          <p:cNvGrpSpPr/>
          <p:nvPr/>
        </p:nvGrpSpPr>
        <p:grpSpPr>
          <a:xfrm>
            <a:off x="6225089" y="3705480"/>
            <a:ext cx="4472536" cy="2957525"/>
            <a:chOff x="1343503" y="2187724"/>
            <a:chExt cx="4472536" cy="2957525"/>
          </a:xfrm>
        </p:grpSpPr>
        <p:sp>
          <p:nvSpPr>
            <p:cNvPr id="52" name="椭圆 51"/>
            <p:cNvSpPr/>
            <p:nvPr>
              <p:custDataLst>
                <p:tags r:id="rId2"/>
              </p:custDataLst>
            </p:nvPr>
          </p:nvSpPr>
          <p:spPr>
            <a:xfrm>
              <a:off x="2747012" y="2335478"/>
              <a:ext cx="1071570" cy="1071570"/>
            </a:xfrm>
            <a:prstGeom prst="ellipse">
              <a:avLst/>
            </a:prstGeom>
            <a:solidFill>
              <a:schemeClr val="accent1">
                <a:alpha val="14000"/>
              </a:schemeClr>
            </a:solidFill>
            <a:ln>
              <a:solidFill>
                <a:srgbClr val="0066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sz="1600">
                <a:solidFill>
                  <a:srgbClr val="525252"/>
                </a:solidFill>
                <a:latin typeface="Consolas" panose="020B0609020204030204" pitchFamily="49" charset="0"/>
                <a:cs typeface="Consolas" panose="020B0609020204030204" pitchFamily="49" charset="0"/>
              </a:endParaRPr>
            </a:p>
          </p:txBody>
        </p:sp>
        <p:sp>
          <p:nvSpPr>
            <p:cNvPr id="53" name="任意多边形 52"/>
            <p:cNvSpPr/>
            <p:nvPr>
              <p:custDataLst>
                <p:tags r:id="rId3"/>
              </p:custDataLst>
            </p:nvPr>
          </p:nvSpPr>
          <p:spPr>
            <a:xfrm>
              <a:off x="1986445" y="3153164"/>
              <a:ext cx="3829594" cy="1992085"/>
            </a:xfrm>
            <a:custGeom>
              <a:avLst/>
              <a:gdLst>
                <a:gd name="connsiteX0" fmla="*/ 158931 w 3829594"/>
                <a:gd name="connsiteY0" fmla="*/ 161108 h 1992085"/>
                <a:gd name="connsiteX1" fmla="*/ 185057 w 3829594"/>
                <a:gd name="connsiteY1" fmla="*/ 1049382 h 1992085"/>
                <a:gd name="connsiteX2" fmla="*/ 1269274 w 3829594"/>
                <a:gd name="connsiteY2" fmla="*/ 1898468 h 1992085"/>
                <a:gd name="connsiteX3" fmla="*/ 2314303 w 3829594"/>
                <a:gd name="connsiteY3" fmla="*/ 1611085 h 1992085"/>
                <a:gd name="connsiteX4" fmla="*/ 3646714 w 3829594"/>
                <a:gd name="connsiteY4" fmla="*/ 840377 h 1992085"/>
                <a:gd name="connsiteX5" fmla="*/ 3411583 w 3829594"/>
                <a:gd name="connsiteY5" fmla="*/ 108857 h 1992085"/>
                <a:gd name="connsiteX6" fmla="*/ 2235926 w 3829594"/>
                <a:gd name="connsiteY6" fmla="*/ 187234 h 1992085"/>
                <a:gd name="connsiteX7" fmla="*/ 1595846 w 3829594"/>
                <a:gd name="connsiteY7" fmla="*/ 487679 h 1992085"/>
                <a:gd name="connsiteX8" fmla="*/ 994954 w 3829594"/>
                <a:gd name="connsiteY8" fmla="*/ 396239 h 1992085"/>
                <a:gd name="connsiteX9" fmla="*/ 341811 w 3829594"/>
                <a:gd name="connsiteY9" fmla="*/ 108857 h 1992085"/>
                <a:gd name="connsiteX10" fmla="*/ 158931 w 3829594"/>
                <a:gd name="connsiteY10" fmla="*/ 161108 h 199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829594" h="1992085">
                  <a:moveTo>
                    <a:pt x="158931" y="161108"/>
                  </a:moveTo>
                  <a:cubicBezTo>
                    <a:pt x="132805" y="317862"/>
                    <a:pt x="0" y="759822"/>
                    <a:pt x="185057" y="1049382"/>
                  </a:cubicBezTo>
                  <a:cubicBezTo>
                    <a:pt x="370114" y="1338942"/>
                    <a:pt x="914400" y="1804851"/>
                    <a:pt x="1269274" y="1898468"/>
                  </a:cubicBezTo>
                  <a:cubicBezTo>
                    <a:pt x="1624148" y="1992085"/>
                    <a:pt x="1918063" y="1787433"/>
                    <a:pt x="2314303" y="1611085"/>
                  </a:cubicBezTo>
                  <a:cubicBezTo>
                    <a:pt x="2710543" y="1434737"/>
                    <a:pt x="3463834" y="1090748"/>
                    <a:pt x="3646714" y="840377"/>
                  </a:cubicBezTo>
                  <a:cubicBezTo>
                    <a:pt x="3829594" y="590006"/>
                    <a:pt x="3646714" y="217714"/>
                    <a:pt x="3411583" y="108857"/>
                  </a:cubicBezTo>
                  <a:cubicBezTo>
                    <a:pt x="3176452" y="0"/>
                    <a:pt x="2538549" y="124097"/>
                    <a:pt x="2235926" y="187234"/>
                  </a:cubicBezTo>
                  <a:cubicBezTo>
                    <a:pt x="1933303" y="250371"/>
                    <a:pt x="1802675" y="452845"/>
                    <a:pt x="1595846" y="487679"/>
                  </a:cubicBezTo>
                  <a:cubicBezTo>
                    <a:pt x="1389017" y="522513"/>
                    <a:pt x="1203960" y="459376"/>
                    <a:pt x="994954" y="396239"/>
                  </a:cubicBezTo>
                  <a:cubicBezTo>
                    <a:pt x="785948" y="333102"/>
                    <a:pt x="476794" y="150223"/>
                    <a:pt x="341811" y="108857"/>
                  </a:cubicBezTo>
                  <a:cubicBezTo>
                    <a:pt x="206828" y="67491"/>
                    <a:pt x="185057" y="4354"/>
                    <a:pt x="158931" y="161108"/>
                  </a:cubicBezTo>
                  <a:close/>
                </a:path>
              </a:pathLst>
            </a:custGeom>
            <a:solidFill>
              <a:schemeClr val="accent1">
                <a:alpha val="30000"/>
              </a:schemeClr>
            </a:solidFill>
            <a:ln>
              <a:solidFill>
                <a:srgbClr val="0066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sz="1600">
                <a:solidFill>
                  <a:srgbClr val="525252"/>
                </a:solidFill>
                <a:latin typeface="Consolas" panose="020B0609020204030204" pitchFamily="49" charset="0"/>
                <a:cs typeface="Consolas" panose="020B0609020204030204" pitchFamily="49" charset="0"/>
              </a:endParaRPr>
            </a:p>
          </p:txBody>
        </p:sp>
        <p:sp>
          <p:nvSpPr>
            <p:cNvPr id="54" name="TextBox 53"/>
            <p:cNvSpPr txBox="1"/>
            <p:nvPr/>
          </p:nvSpPr>
          <p:spPr>
            <a:xfrm>
              <a:off x="2346186" y="2187724"/>
              <a:ext cx="357190" cy="337185"/>
            </a:xfrm>
            <a:prstGeom prst="rect">
              <a:avLst/>
            </a:prstGeom>
            <a:noFill/>
          </p:spPr>
          <p:txBody>
            <a:bodyPr wrap="square" rtlCol="0">
              <a:spAutoFit/>
            </a:bodyPr>
            <a:lstStyle/>
            <a:p>
              <a:pPr algn="l"/>
              <a:r>
                <a:rPr lang="en-US" altLang="zh-CN" sz="1600" dirty="0">
                  <a:solidFill>
                    <a:srgbClr val="000000"/>
                  </a:solidFill>
                  <a:latin typeface="微软雅黑" panose="020B0503020204020204" charset="-122"/>
                  <a:ea typeface="微软雅黑" panose="020B0503020204020204" charset="-122"/>
                  <a:cs typeface="Consolas" panose="020B0609020204030204" pitchFamily="49" charset="0"/>
                </a:rPr>
                <a:t>U</a:t>
              </a:r>
            </a:p>
          </p:txBody>
        </p:sp>
        <p:sp>
          <p:nvSpPr>
            <p:cNvPr id="55" name="TextBox 54"/>
            <p:cNvSpPr txBox="1"/>
            <p:nvPr/>
          </p:nvSpPr>
          <p:spPr>
            <a:xfrm>
              <a:off x="1343503" y="3550701"/>
              <a:ext cx="642942" cy="337185"/>
            </a:xfrm>
            <a:prstGeom prst="rect">
              <a:avLst/>
            </a:prstGeom>
            <a:noFill/>
          </p:spPr>
          <p:txBody>
            <a:bodyPr wrap="square" rtlCol="0">
              <a:spAutoFit/>
            </a:bodyPr>
            <a:lstStyle/>
            <a:p>
              <a:pPr algn="l"/>
              <a:r>
                <a:rPr lang="en-US" altLang="zh-CN" sz="1600">
                  <a:solidFill>
                    <a:srgbClr val="000000"/>
                  </a:solidFill>
                  <a:latin typeface="微软雅黑" panose="020B0503020204020204" charset="-122"/>
                  <a:ea typeface="微软雅黑" panose="020B0503020204020204" charset="-122"/>
                  <a:cs typeface="Consolas" panose="020B0609020204030204" pitchFamily="49" charset="0"/>
                </a:rPr>
                <a:t>V-U</a:t>
              </a:r>
            </a:p>
          </p:txBody>
        </p:sp>
      </p:grpSp>
      <p:cxnSp>
        <p:nvCxnSpPr>
          <p:cNvPr id="56" name="直接连接符 55"/>
          <p:cNvCxnSpPr/>
          <p:nvPr/>
        </p:nvCxnSpPr>
        <p:spPr>
          <a:xfrm rot="5400000">
            <a:off x="7420804" y="4489572"/>
            <a:ext cx="625608" cy="554170"/>
          </a:xfrm>
          <a:prstGeom prst="line">
            <a:avLst/>
          </a:prstGeom>
          <a:ln w="38100">
            <a:solidFill>
              <a:srgbClr val="C0262E"/>
            </a:solidFill>
            <a:tailEnd type="none"/>
          </a:ln>
        </p:spPr>
        <p:style>
          <a:lnRef idx="1">
            <a:schemeClr val="accent1"/>
          </a:lnRef>
          <a:fillRef idx="0">
            <a:schemeClr val="accent1"/>
          </a:fillRef>
          <a:effectRef idx="0">
            <a:schemeClr val="accent1"/>
          </a:effectRef>
          <a:fontRef idx="minor">
            <a:schemeClr val="tx1"/>
          </a:fontRef>
        </p:style>
      </p:cxnSp>
      <p:sp>
        <p:nvSpPr>
          <p:cNvPr id="62" name="文本框 61"/>
          <p:cNvSpPr txBox="1"/>
          <p:nvPr/>
        </p:nvSpPr>
        <p:spPr>
          <a:xfrm>
            <a:off x="1100703" y="166638"/>
            <a:ext cx="792480" cy="460375"/>
          </a:xfrm>
          <a:prstGeom prst="rect">
            <a:avLst/>
          </a:prstGeom>
          <a:noFill/>
        </p:spPr>
        <p:txBody>
          <a:bodyPr wrap="none" rtlCol="0" anchor="ctr">
            <a:spAutoFit/>
          </a:bodyPr>
          <a:lstStyle/>
          <a:p>
            <a:r>
              <a:rPr lang="zh-CN" altLang="en-US" sz="2400" dirty="0">
                <a:solidFill>
                  <a:schemeClr val="accent1"/>
                </a:solidFill>
                <a:latin typeface="微软雅黑" panose="020B0503020204020204" charset="-122"/>
                <a:ea typeface="微软雅黑" panose="020B0503020204020204" charset="-122"/>
                <a:cs typeface="Arial" panose="020B0604020202020204"/>
              </a:rPr>
              <a:t>示例</a:t>
            </a:r>
          </a:p>
        </p:txBody>
      </p:sp>
      <p:pic>
        <p:nvPicPr>
          <p:cNvPr id="3" name="图片 2" descr="卡通人物&#10;&#10;描述已自动生成"/>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flipH="1">
            <a:off x="1311234" y="2084033"/>
            <a:ext cx="3500438" cy="349091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62"/>
                                        </p:tgtEl>
                                        <p:attrNameLst>
                                          <p:attrName>style.visibility</p:attrName>
                                        </p:attrNameLst>
                                      </p:cBhvr>
                                      <p:to>
                                        <p:strVal val="visible"/>
                                      </p:to>
                                    </p:set>
                                    <p:animEffect transition="in" filter="wipe(left)">
                                      <p:cBhvr>
                                        <p:cTn id="7" dur="500"/>
                                        <p:tgtEl>
                                          <p:spTgt spid="62"/>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0"/>
                                        </p:tgtEl>
                                        <p:attrNameLst>
                                          <p:attrName>style.visibility</p:attrName>
                                        </p:attrNameLst>
                                      </p:cBhvr>
                                      <p:to>
                                        <p:strVal val="visible"/>
                                      </p:to>
                                    </p:set>
                                  </p:childTnLst>
                                </p:cTn>
                              </p:par>
                            </p:childTnLst>
                          </p:cTn>
                        </p:par>
                        <p:par>
                          <p:cTn id="15" fill="hold">
                            <p:stCondLst>
                              <p:cond delay="0"/>
                            </p:stCondLst>
                            <p:childTnLst>
                              <p:par>
                                <p:cTn id="16" presetID="1" presetClass="entr" presetSubtype="0" fill="hold" nodeType="afterEffect">
                                  <p:stCondLst>
                                    <p:cond delay="0"/>
                                  </p:stCondLst>
                                  <p:childTnLst>
                                    <p:set>
                                      <p:cBhvr>
                                        <p:cTn id="17" dur="1" fill="hold">
                                          <p:stCondLst>
                                            <p:cond delay="0"/>
                                          </p:stCondLst>
                                        </p:cTn>
                                        <p:tgtEl>
                                          <p:spTgt spid="28"/>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51"/>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bldLvl="0" animBg="1"/>
      <p:bldP spid="6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7148480" y="1125572"/>
            <a:ext cx="3286148" cy="2214578"/>
            <a:chOff x="2163526" y="714356"/>
            <a:chExt cx="3286148" cy="2214578"/>
          </a:xfrm>
        </p:grpSpPr>
        <p:sp>
          <p:nvSpPr>
            <p:cNvPr id="5" name="椭圆 4"/>
            <p:cNvSpPr/>
            <p:nvPr>
              <p:custDataLst>
                <p:tags r:id="rId11"/>
              </p:custDataLst>
            </p:nvPr>
          </p:nvSpPr>
          <p:spPr>
            <a:xfrm>
              <a:off x="3020782" y="714356"/>
              <a:ext cx="428628" cy="428628"/>
            </a:xfrm>
            <a:prstGeom prst="ellipse">
              <a:avLst/>
            </a:prstGeom>
            <a:gradFill>
              <a:gsLst>
                <a:gs pos="0">
                  <a:schemeClr val="accent3">
                    <a:lumMod val="110000"/>
                    <a:satMod val="105000"/>
                    <a:tint val="67000"/>
                  </a:schemeClr>
                </a:gs>
                <a:gs pos="50000">
                  <a:schemeClr val="accent3">
                    <a:lumMod val="105000"/>
                    <a:satMod val="103000"/>
                    <a:tint val="73000"/>
                  </a:schemeClr>
                </a:gs>
                <a:gs pos="100000">
                  <a:schemeClr val="accent3">
                    <a:lumMod val="105000"/>
                    <a:satMod val="109000"/>
                    <a:tint val="81000"/>
                  </a:schemeClr>
                </a:gs>
                <a:gs pos="0">
                  <a:srgbClr val="C30000">
                    <a:lumMod val="90000"/>
                    <a:lumOff val="10000"/>
                  </a:srgbClr>
                </a:gs>
                <a:gs pos="50000">
                  <a:srgbClr val="C30000">
                    <a:lumMod val="95000"/>
                    <a:lumOff val="5000"/>
                  </a:srgbClr>
                </a:gs>
                <a:gs pos="100000">
                  <a:srgbClr val="C30000">
                    <a:lumMod val="95000"/>
                    <a:lumOff val="5000"/>
                  </a:srgbClr>
                </a:gs>
              </a:gsLst>
              <a:lin ang="5400000" scaled="0"/>
            </a:gradFill>
            <a:ln>
              <a:solidFill>
                <a:schemeClr val="accent3"/>
              </a:solidFill>
            </a:ln>
          </p:spPr>
          <p:style>
            <a:lnRef idx="1">
              <a:schemeClr val="accent3"/>
            </a:lnRef>
            <a:fillRef idx="2">
              <a:schemeClr val="accent3"/>
            </a:fillRef>
            <a:effectRef idx="1">
              <a:schemeClr val="accent3"/>
            </a:effectRef>
            <a:fontRef idx="minor">
              <a:schemeClr val="dk1"/>
            </a:fontRef>
          </p:style>
          <p:txBody>
            <a:bodyPr rtlCol="0" anchor="ctr"/>
            <a:lstStyle/>
            <a:p>
              <a:pPr algn="l"/>
              <a:r>
                <a:rPr lang="en-US" altLang="zh-CN" sz="1600" dirty="0">
                  <a:solidFill>
                    <a:srgbClr val="FFFFFF"/>
                  </a:solidFill>
                  <a:latin typeface="微软雅黑" panose="020B0503020204020204" charset="-122"/>
                  <a:ea typeface="微软雅黑" panose="020B0503020204020204" charset="-122"/>
                  <a:cs typeface="Consolas" panose="020B0609020204030204" pitchFamily="49" charset="0"/>
                </a:rPr>
                <a:t>0</a:t>
              </a:r>
            </a:p>
          </p:txBody>
        </p:sp>
        <p:sp>
          <p:nvSpPr>
            <p:cNvPr id="6" name="椭圆 5"/>
            <p:cNvSpPr/>
            <p:nvPr>
              <p:custDataLst>
                <p:tags r:id="rId12"/>
              </p:custDataLst>
            </p:nvPr>
          </p:nvSpPr>
          <p:spPr>
            <a:xfrm>
              <a:off x="2163526" y="1643050"/>
              <a:ext cx="428628" cy="428628"/>
            </a:xfrm>
            <a:prstGeom prst="ellipse">
              <a:avLst/>
            </a:prstGeom>
            <a:gradFill>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 pos="0">
                  <a:srgbClr val="C30000">
                    <a:lumMod val="90000"/>
                    <a:lumOff val="10000"/>
                  </a:srgbClr>
                </a:gs>
                <a:gs pos="50000">
                  <a:srgbClr val="C30000">
                    <a:lumMod val="95000"/>
                    <a:lumOff val="5000"/>
                  </a:srgbClr>
                </a:gs>
                <a:gs pos="100000">
                  <a:srgbClr val="C30000">
                    <a:lumMod val="95000"/>
                    <a:lumOff val="5000"/>
                  </a:srgbClr>
                </a:gs>
              </a:gsLst>
              <a:lin ang="5400000" scaled="0"/>
            </a:gradFill>
            <a:ln>
              <a:solidFill>
                <a:schemeClr val="accent1"/>
              </a:solidFill>
            </a:ln>
          </p:spPr>
          <p:style>
            <a:lnRef idx="1">
              <a:schemeClr val="accent1"/>
            </a:lnRef>
            <a:fillRef idx="2">
              <a:schemeClr val="accent1"/>
            </a:fillRef>
            <a:effectRef idx="1">
              <a:schemeClr val="accent1"/>
            </a:effectRef>
            <a:fontRef idx="minor">
              <a:schemeClr val="dk1"/>
            </a:fontRef>
          </p:style>
          <p:txBody>
            <a:bodyPr rtlCol="0" anchor="ctr"/>
            <a:lstStyle/>
            <a:p>
              <a:pPr algn="l"/>
              <a:r>
                <a:rPr lang="en-US" altLang="zh-CN" sz="1600" dirty="0">
                  <a:solidFill>
                    <a:srgbClr val="FFFFFF"/>
                  </a:solidFill>
                  <a:latin typeface="微软雅黑" panose="020B0503020204020204" charset="-122"/>
                  <a:ea typeface="微软雅黑" panose="020B0503020204020204" charset="-122"/>
                  <a:cs typeface="Consolas" panose="020B0609020204030204" pitchFamily="49" charset="0"/>
                </a:rPr>
                <a:t>1</a:t>
              </a:r>
            </a:p>
          </p:txBody>
        </p:sp>
        <p:sp>
          <p:nvSpPr>
            <p:cNvPr id="7" name="椭圆 6"/>
            <p:cNvSpPr/>
            <p:nvPr>
              <p:custDataLst>
                <p:tags r:id="rId13"/>
              </p:custDataLst>
            </p:nvPr>
          </p:nvSpPr>
          <p:spPr>
            <a:xfrm>
              <a:off x="3020782" y="2500306"/>
              <a:ext cx="428628" cy="428628"/>
            </a:xfrm>
            <a:prstGeom prst="ellipse">
              <a:avLst/>
            </a:prstGeom>
            <a:gradFill>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 pos="0">
                  <a:srgbClr val="C30000">
                    <a:lumMod val="90000"/>
                    <a:lumOff val="10000"/>
                  </a:srgbClr>
                </a:gs>
                <a:gs pos="50000">
                  <a:srgbClr val="C30000">
                    <a:lumMod val="95000"/>
                    <a:lumOff val="5000"/>
                  </a:srgbClr>
                </a:gs>
                <a:gs pos="100000">
                  <a:srgbClr val="C30000">
                    <a:lumMod val="95000"/>
                    <a:lumOff val="5000"/>
                  </a:srgbClr>
                </a:gs>
              </a:gsLst>
              <a:lin ang="5400000" scaled="0"/>
            </a:gradFill>
            <a:ln>
              <a:solidFill>
                <a:schemeClr val="accent1"/>
              </a:solidFill>
            </a:ln>
          </p:spPr>
          <p:style>
            <a:lnRef idx="1">
              <a:schemeClr val="accent1"/>
            </a:lnRef>
            <a:fillRef idx="2">
              <a:schemeClr val="accent1"/>
            </a:fillRef>
            <a:effectRef idx="1">
              <a:schemeClr val="accent1"/>
            </a:effectRef>
            <a:fontRef idx="minor">
              <a:schemeClr val="dk1"/>
            </a:fontRef>
          </p:style>
          <p:txBody>
            <a:bodyPr rtlCol="0" anchor="ctr"/>
            <a:lstStyle/>
            <a:p>
              <a:pPr algn="l"/>
              <a:r>
                <a:rPr lang="en-US" altLang="zh-CN" sz="1600" dirty="0">
                  <a:solidFill>
                    <a:srgbClr val="FFFFFF"/>
                  </a:solidFill>
                  <a:latin typeface="微软雅黑" panose="020B0503020204020204" charset="-122"/>
                  <a:ea typeface="微软雅黑" panose="020B0503020204020204" charset="-122"/>
                  <a:cs typeface="Consolas" panose="020B0609020204030204" pitchFamily="49" charset="0"/>
                </a:rPr>
                <a:t>2</a:t>
              </a:r>
            </a:p>
          </p:txBody>
        </p:sp>
        <p:sp>
          <p:nvSpPr>
            <p:cNvPr id="8" name="椭圆 7"/>
            <p:cNvSpPr/>
            <p:nvPr>
              <p:custDataLst>
                <p:tags r:id="rId14"/>
              </p:custDataLst>
            </p:nvPr>
          </p:nvSpPr>
          <p:spPr>
            <a:xfrm>
              <a:off x="5021046" y="1643050"/>
              <a:ext cx="428628" cy="428628"/>
            </a:xfrm>
            <a:prstGeom prst="ellipse">
              <a:avLst/>
            </a:prstGeom>
            <a:gradFill>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 pos="0">
                  <a:srgbClr val="C30000">
                    <a:lumMod val="90000"/>
                    <a:lumOff val="10000"/>
                  </a:srgbClr>
                </a:gs>
                <a:gs pos="50000">
                  <a:srgbClr val="C30000">
                    <a:lumMod val="95000"/>
                    <a:lumOff val="5000"/>
                  </a:srgbClr>
                </a:gs>
                <a:gs pos="100000">
                  <a:srgbClr val="C30000">
                    <a:lumMod val="95000"/>
                    <a:lumOff val="5000"/>
                  </a:srgbClr>
                </a:gs>
              </a:gsLst>
              <a:lin ang="5400000" scaled="0"/>
            </a:gradFill>
            <a:ln>
              <a:solidFill>
                <a:schemeClr val="accent1"/>
              </a:solidFill>
            </a:ln>
          </p:spPr>
          <p:style>
            <a:lnRef idx="1">
              <a:schemeClr val="accent1"/>
            </a:lnRef>
            <a:fillRef idx="2">
              <a:schemeClr val="accent1"/>
            </a:fillRef>
            <a:effectRef idx="1">
              <a:schemeClr val="accent1"/>
            </a:effectRef>
            <a:fontRef idx="minor">
              <a:schemeClr val="dk1"/>
            </a:fontRef>
          </p:style>
          <p:txBody>
            <a:bodyPr rtlCol="0" anchor="ctr"/>
            <a:lstStyle/>
            <a:p>
              <a:pPr algn="l"/>
              <a:r>
                <a:rPr lang="en-US" altLang="zh-CN" sz="1600" dirty="0">
                  <a:solidFill>
                    <a:srgbClr val="FFFFFF"/>
                  </a:solidFill>
                  <a:latin typeface="微软雅黑" panose="020B0503020204020204" charset="-122"/>
                  <a:ea typeface="微软雅黑" panose="020B0503020204020204" charset="-122"/>
                  <a:cs typeface="Consolas" panose="020B0609020204030204" pitchFamily="49" charset="0"/>
                </a:rPr>
                <a:t>4</a:t>
              </a:r>
            </a:p>
          </p:txBody>
        </p:sp>
        <p:sp>
          <p:nvSpPr>
            <p:cNvPr id="9" name="椭圆 8"/>
            <p:cNvSpPr/>
            <p:nvPr>
              <p:custDataLst>
                <p:tags r:id="rId15"/>
              </p:custDataLst>
            </p:nvPr>
          </p:nvSpPr>
          <p:spPr>
            <a:xfrm>
              <a:off x="3949476" y="1643050"/>
              <a:ext cx="428628" cy="428628"/>
            </a:xfrm>
            <a:prstGeom prst="ellipse">
              <a:avLst/>
            </a:prstGeom>
            <a:gradFill>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 pos="0">
                  <a:srgbClr val="C30000">
                    <a:lumMod val="90000"/>
                    <a:lumOff val="10000"/>
                  </a:srgbClr>
                </a:gs>
                <a:gs pos="50000">
                  <a:srgbClr val="C30000">
                    <a:lumMod val="95000"/>
                    <a:lumOff val="5000"/>
                  </a:srgbClr>
                </a:gs>
                <a:gs pos="100000">
                  <a:srgbClr val="C30000">
                    <a:lumMod val="95000"/>
                    <a:lumOff val="5000"/>
                  </a:srgbClr>
                </a:gs>
              </a:gsLst>
              <a:lin ang="5400000" scaled="0"/>
            </a:gradFill>
            <a:ln>
              <a:solidFill>
                <a:schemeClr val="accent1"/>
              </a:solidFill>
            </a:ln>
          </p:spPr>
          <p:style>
            <a:lnRef idx="1">
              <a:schemeClr val="accent1"/>
            </a:lnRef>
            <a:fillRef idx="2">
              <a:schemeClr val="accent1"/>
            </a:fillRef>
            <a:effectRef idx="1">
              <a:schemeClr val="accent1"/>
            </a:effectRef>
            <a:fontRef idx="minor">
              <a:schemeClr val="dk1"/>
            </a:fontRef>
          </p:style>
          <p:txBody>
            <a:bodyPr rtlCol="0" anchor="ctr"/>
            <a:lstStyle/>
            <a:p>
              <a:pPr algn="l"/>
              <a:r>
                <a:rPr lang="en-US" altLang="zh-CN" sz="1600" dirty="0">
                  <a:solidFill>
                    <a:srgbClr val="FFFFFF"/>
                  </a:solidFill>
                  <a:latin typeface="微软雅黑" panose="020B0503020204020204" charset="-122"/>
                  <a:ea typeface="微软雅黑" panose="020B0503020204020204" charset="-122"/>
                  <a:cs typeface="Consolas" panose="020B0609020204030204" pitchFamily="49" charset="0"/>
                </a:rPr>
                <a:t>3</a:t>
              </a:r>
            </a:p>
          </p:txBody>
        </p:sp>
        <p:cxnSp>
          <p:nvCxnSpPr>
            <p:cNvPr id="10" name="直接连接符 9"/>
            <p:cNvCxnSpPr>
              <a:stCxn id="6" idx="5"/>
              <a:endCxn id="7" idx="1"/>
            </p:cNvCxnSpPr>
            <p:nvPr/>
          </p:nvCxnSpPr>
          <p:spPr>
            <a:xfrm rot="16200000" flipH="1">
              <a:off x="2529383" y="2008907"/>
              <a:ext cx="554170" cy="554170"/>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cxnSp>
          <p:nvCxnSpPr>
            <p:cNvPr id="11" name="直接连接符 10"/>
            <p:cNvCxnSpPr>
              <a:stCxn id="5" idx="4"/>
              <a:endCxn id="7" idx="0"/>
            </p:cNvCxnSpPr>
            <p:nvPr/>
          </p:nvCxnSpPr>
          <p:spPr>
            <a:xfrm rot="5400000">
              <a:off x="2556435" y="1821645"/>
              <a:ext cx="1357322" cy="1588"/>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cxnSp>
          <p:nvCxnSpPr>
            <p:cNvPr id="12" name="直接连接符 11"/>
            <p:cNvCxnSpPr>
              <a:stCxn id="5" idx="5"/>
              <a:endCxn id="9" idx="1"/>
            </p:cNvCxnSpPr>
            <p:nvPr/>
          </p:nvCxnSpPr>
          <p:spPr>
            <a:xfrm rot="16200000" flipH="1">
              <a:off x="3386639" y="1080213"/>
              <a:ext cx="625608" cy="625608"/>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cxnSp>
          <p:nvCxnSpPr>
            <p:cNvPr id="13" name="直接连接符 12"/>
            <p:cNvCxnSpPr>
              <a:stCxn id="9" idx="3"/>
              <a:endCxn id="7" idx="7"/>
            </p:cNvCxnSpPr>
            <p:nvPr/>
          </p:nvCxnSpPr>
          <p:spPr>
            <a:xfrm rot="5400000">
              <a:off x="3422358" y="1973188"/>
              <a:ext cx="554170" cy="625608"/>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cxnSp>
          <p:nvCxnSpPr>
            <p:cNvPr id="14" name="直接连接符 13"/>
            <p:cNvCxnSpPr>
              <a:stCxn id="9" idx="6"/>
              <a:endCxn id="8" idx="2"/>
            </p:cNvCxnSpPr>
            <p:nvPr/>
          </p:nvCxnSpPr>
          <p:spPr>
            <a:xfrm>
              <a:off x="4378104" y="1857364"/>
              <a:ext cx="642942" cy="1588"/>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cxnSp>
          <p:nvCxnSpPr>
            <p:cNvPr id="15" name="直接连接符 14"/>
            <p:cNvCxnSpPr>
              <a:stCxn id="5" idx="6"/>
              <a:endCxn id="8" idx="1"/>
            </p:cNvCxnSpPr>
            <p:nvPr/>
          </p:nvCxnSpPr>
          <p:spPr>
            <a:xfrm>
              <a:off x="3449410" y="928670"/>
              <a:ext cx="1634407" cy="777151"/>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cxnSp>
          <p:nvCxnSpPr>
            <p:cNvPr id="16" name="直接连接符 15"/>
            <p:cNvCxnSpPr>
              <a:stCxn id="7" idx="6"/>
              <a:endCxn id="8" idx="3"/>
            </p:cNvCxnSpPr>
            <p:nvPr/>
          </p:nvCxnSpPr>
          <p:spPr>
            <a:xfrm flipV="1">
              <a:off x="3449410" y="2008907"/>
              <a:ext cx="1634407" cy="705713"/>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2520716" y="1130842"/>
              <a:ext cx="428628" cy="337185"/>
            </a:xfrm>
            <a:prstGeom prst="rect">
              <a:avLst/>
            </a:prstGeom>
            <a:noFill/>
          </p:spPr>
          <p:txBody>
            <a:bodyPr wrap="square" rtlCol="0">
              <a:spAutoFit/>
            </a:bodyPr>
            <a:lstStyle/>
            <a:p>
              <a:pPr algn="l"/>
              <a:r>
                <a:rPr lang="en-US" altLang="zh-CN" sz="1600">
                  <a:solidFill>
                    <a:srgbClr val="000000"/>
                  </a:solidFill>
                  <a:latin typeface="微软雅黑" panose="020B0503020204020204" charset="-122"/>
                  <a:ea typeface="微软雅黑" panose="020B0503020204020204" charset="-122"/>
                  <a:cs typeface="Consolas" panose="020B0609020204030204" pitchFamily="49" charset="0"/>
                </a:rPr>
                <a:t>1</a:t>
              </a:r>
            </a:p>
          </p:txBody>
        </p:sp>
        <p:sp>
          <p:nvSpPr>
            <p:cNvPr id="18" name="TextBox 17"/>
            <p:cNvSpPr txBox="1"/>
            <p:nvPr/>
          </p:nvSpPr>
          <p:spPr>
            <a:xfrm>
              <a:off x="2428860" y="2143116"/>
              <a:ext cx="428628" cy="337185"/>
            </a:xfrm>
            <a:prstGeom prst="rect">
              <a:avLst/>
            </a:prstGeom>
            <a:noFill/>
          </p:spPr>
          <p:txBody>
            <a:bodyPr wrap="square" rtlCol="0">
              <a:spAutoFit/>
            </a:bodyPr>
            <a:lstStyle/>
            <a:p>
              <a:pPr algn="l"/>
              <a:r>
                <a:rPr lang="en-US" altLang="zh-CN" sz="1600">
                  <a:solidFill>
                    <a:srgbClr val="000000"/>
                  </a:solidFill>
                  <a:latin typeface="微软雅黑" panose="020B0503020204020204" charset="-122"/>
                  <a:ea typeface="微软雅黑" panose="020B0503020204020204" charset="-122"/>
                  <a:cs typeface="Consolas" panose="020B0609020204030204" pitchFamily="49" charset="0"/>
                </a:rPr>
                <a:t>2</a:t>
              </a:r>
            </a:p>
          </p:txBody>
        </p:sp>
        <p:sp>
          <p:nvSpPr>
            <p:cNvPr id="19" name="TextBox 18"/>
            <p:cNvSpPr txBox="1"/>
            <p:nvPr/>
          </p:nvSpPr>
          <p:spPr>
            <a:xfrm>
              <a:off x="2949344" y="1773784"/>
              <a:ext cx="428628" cy="337185"/>
            </a:xfrm>
            <a:prstGeom prst="rect">
              <a:avLst/>
            </a:prstGeom>
            <a:noFill/>
          </p:spPr>
          <p:txBody>
            <a:bodyPr wrap="square" rtlCol="0">
              <a:spAutoFit/>
            </a:bodyPr>
            <a:lstStyle/>
            <a:p>
              <a:pPr algn="l"/>
              <a:r>
                <a:rPr lang="en-US" altLang="zh-CN" sz="1600">
                  <a:solidFill>
                    <a:srgbClr val="000000"/>
                  </a:solidFill>
                  <a:latin typeface="微软雅黑" panose="020B0503020204020204" charset="-122"/>
                  <a:ea typeface="微软雅黑" panose="020B0503020204020204" charset="-122"/>
                  <a:cs typeface="Consolas" panose="020B0609020204030204" pitchFamily="49" charset="0"/>
                </a:rPr>
                <a:t>3</a:t>
              </a:r>
            </a:p>
          </p:txBody>
        </p:sp>
        <p:sp>
          <p:nvSpPr>
            <p:cNvPr id="20" name="TextBox 19"/>
            <p:cNvSpPr txBox="1"/>
            <p:nvPr/>
          </p:nvSpPr>
          <p:spPr>
            <a:xfrm>
              <a:off x="3449410" y="1988098"/>
              <a:ext cx="428628" cy="337185"/>
            </a:xfrm>
            <a:prstGeom prst="rect">
              <a:avLst/>
            </a:prstGeom>
            <a:noFill/>
          </p:spPr>
          <p:txBody>
            <a:bodyPr wrap="square" rtlCol="0">
              <a:spAutoFit/>
            </a:bodyPr>
            <a:lstStyle/>
            <a:p>
              <a:pPr algn="l"/>
              <a:r>
                <a:rPr lang="en-US" altLang="zh-CN" sz="1600">
                  <a:solidFill>
                    <a:srgbClr val="000000"/>
                  </a:solidFill>
                  <a:latin typeface="微软雅黑" panose="020B0503020204020204" charset="-122"/>
                  <a:ea typeface="微软雅黑" panose="020B0503020204020204" charset="-122"/>
                  <a:cs typeface="Consolas" panose="020B0609020204030204" pitchFamily="49" charset="0"/>
                </a:rPr>
                <a:t>5</a:t>
              </a:r>
            </a:p>
          </p:txBody>
        </p:sp>
        <p:sp>
          <p:nvSpPr>
            <p:cNvPr id="21" name="TextBox 20"/>
            <p:cNvSpPr txBox="1"/>
            <p:nvPr/>
          </p:nvSpPr>
          <p:spPr>
            <a:xfrm>
              <a:off x="3495539" y="1345052"/>
              <a:ext cx="428628" cy="337185"/>
            </a:xfrm>
            <a:prstGeom prst="rect">
              <a:avLst/>
            </a:prstGeom>
            <a:noFill/>
          </p:spPr>
          <p:txBody>
            <a:bodyPr wrap="square" rtlCol="0">
              <a:spAutoFit/>
            </a:bodyPr>
            <a:lstStyle/>
            <a:p>
              <a:pPr algn="l"/>
              <a:r>
                <a:rPr lang="en-US" altLang="zh-CN" sz="1600">
                  <a:solidFill>
                    <a:srgbClr val="000000"/>
                  </a:solidFill>
                  <a:latin typeface="微软雅黑" panose="020B0503020204020204" charset="-122"/>
                  <a:ea typeface="微软雅黑" panose="020B0503020204020204" charset="-122"/>
                  <a:cs typeface="Consolas" panose="020B0609020204030204" pitchFamily="49" charset="0"/>
                </a:rPr>
                <a:t>4</a:t>
              </a:r>
            </a:p>
          </p:txBody>
        </p:sp>
        <p:sp>
          <p:nvSpPr>
            <p:cNvPr id="22" name="TextBox 21"/>
            <p:cNvSpPr txBox="1"/>
            <p:nvPr/>
          </p:nvSpPr>
          <p:spPr>
            <a:xfrm>
              <a:off x="4449542" y="1500174"/>
              <a:ext cx="428628" cy="337185"/>
            </a:xfrm>
            <a:prstGeom prst="rect">
              <a:avLst/>
            </a:prstGeom>
            <a:noFill/>
          </p:spPr>
          <p:txBody>
            <a:bodyPr wrap="square" rtlCol="0">
              <a:spAutoFit/>
            </a:bodyPr>
            <a:lstStyle/>
            <a:p>
              <a:pPr algn="l"/>
              <a:r>
                <a:rPr lang="en-US" altLang="zh-CN" sz="1600">
                  <a:solidFill>
                    <a:srgbClr val="000000"/>
                  </a:solidFill>
                  <a:latin typeface="微软雅黑" panose="020B0503020204020204" charset="-122"/>
                  <a:ea typeface="微软雅黑" panose="020B0503020204020204" charset="-122"/>
                  <a:cs typeface="Consolas" panose="020B0609020204030204" pitchFamily="49" charset="0"/>
                </a:rPr>
                <a:t>6</a:t>
              </a:r>
            </a:p>
          </p:txBody>
        </p:sp>
        <p:sp>
          <p:nvSpPr>
            <p:cNvPr id="23" name="TextBox 22"/>
            <p:cNvSpPr txBox="1"/>
            <p:nvPr/>
          </p:nvSpPr>
          <p:spPr>
            <a:xfrm>
              <a:off x="4235228" y="2345288"/>
              <a:ext cx="428628" cy="337185"/>
            </a:xfrm>
            <a:prstGeom prst="rect">
              <a:avLst/>
            </a:prstGeom>
            <a:noFill/>
          </p:spPr>
          <p:txBody>
            <a:bodyPr wrap="square" rtlCol="0">
              <a:spAutoFit/>
            </a:bodyPr>
            <a:lstStyle/>
            <a:p>
              <a:pPr algn="l"/>
              <a:r>
                <a:rPr lang="en-US" altLang="zh-CN" sz="1600">
                  <a:solidFill>
                    <a:srgbClr val="000000"/>
                  </a:solidFill>
                  <a:latin typeface="微软雅黑" panose="020B0503020204020204" charset="-122"/>
                  <a:ea typeface="微软雅黑" panose="020B0503020204020204" charset="-122"/>
                  <a:cs typeface="Consolas" panose="020B0609020204030204" pitchFamily="49" charset="0"/>
                </a:rPr>
                <a:t>8</a:t>
              </a:r>
            </a:p>
          </p:txBody>
        </p:sp>
        <p:sp>
          <p:nvSpPr>
            <p:cNvPr id="24" name="TextBox 23"/>
            <p:cNvSpPr txBox="1"/>
            <p:nvPr/>
          </p:nvSpPr>
          <p:spPr>
            <a:xfrm>
              <a:off x="3857620" y="857232"/>
              <a:ext cx="428628" cy="337185"/>
            </a:xfrm>
            <a:prstGeom prst="rect">
              <a:avLst/>
            </a:prstGeom>
            <a:noFill/>
          </p:spPr>
          <p:txBody>
            <a:bodyPr wrap="square" rtlCol="0">
              <a:spAutoFit/>
            </a:bodyPr>
            <a:lstStyle/>
            <a:p>
              <a:pPr algn="l"/>
              <a:r>
                <a:rPr lang="en-US" altLang="zh-CN" sz="1600">
                  <a:solidFill>
                    <a:srgbClr val="000000"/>
                  </a:solidFill>
                  <a:latin typeface="微软雅黑" panose="020B0503020204020204" charset="-122"/>
                  <a:ea typeface="微软雅黑" panose="020B0503020204020204" charset="-122"/>
                  <a:cs typeface="Consolas" panose="020B0609020204030204" pitchFamily="49" charset="0"/>
                </a:rPr>
                <a:t>7</a:t>
              </a:r>
            </a:p>
          </p:txBody>
        </p:sp>
        <p:cxnSp>
          <p:nvCxnSpPr>
            <p:cNvPr id="25" name="直接连接符 24"/>
            <p:cNvCxnSpPr/>
            <p:nvPr/>
          </p:nvCxnSpPr>
          <p:spPr>
            <a:xfrm rot="5400000">
              <a:off x="2474973" y="1078470"/>
              <a:ext cx="625608" cy="554170"/>
            </a:xfrm>
            <a:prstGeom prst="line">
              <a:avLst/>
            </a:prstGeom>
            <a:ln w="38100">
              <a:solidFill>
                <a:srgbClr val="C0262E"/>
              </a:solidFill>
              <a:tailEnd type="none"/>
            </a:ln>
          </p:spPr>
          <p:style>
            <a:lnRef idx="1">
              <a:schemeClr val="accent1"/>
            </a:lnRef>
            <a:fillRef idx="0">
              <a:schemeClr val="accent1"/>
            </a:fillRef>
            <a:effectRef idx="0">
              <a:schemeClr val="accent1"/>
            </a:effectRef>
            <a:fontRef idx="minor">
              <a:schemeClr val="tx1"/>
            </a:fontRef>
          </p:style>
        </p:cxnSp>
      </p:grpSp>
      <p:grpSp>
        <p:nvGrpSpPr>
          <p:cNvPr id="26" name="组合 25"/>
          <p:cNvGrpSpPr/>
          <p:nvPr/>
        </p:nvGrpSpPr>
        <p:grpSpPr>
          <a:xfrm>
            <a:off x="7115155" y="833834"/>
            <a:ext cx="3587931" cy="2882942"/>
            <a:chOff x="2037806" y="383177"/>
            <a:chExt cx="3587931" cy="2882942"/>
          </a:xfrm>
        </p:grpSpPr>
        <p:sp>
          <p:nvSpPr>
            <p:cNvPr id="27" name="TextBox 26"/>
            <p:cNvSpPr txBox="1"/>
            <p:nvPr/>
          </p:nvSpPr>
          <p:spPr>
            <a:xfrm>
              <a:off x="2377840" y="457122"/>
              <a:ext cx="357190" cy="337185"/>
            </a:xfrm>
            <a:prstGeom prst="rect">
              <a:avLst/>
            </a:prstGeom>
            <a:noFill/>
          </p:spPr>
          <p:txBody>
            <a:bodyPr wrap="square" rtlCol="0">
              <a:spAutoFit/>
            </a:bodyPr>
            <a:lstStyle/>
            <a:p>
              <a:pPr algn="l"/>
              <a:r>
                <a:rPr lang="en-US" altLang="zh-CN" sz="1600">
                  <a:solidFill>
                    <a:srgbClr val="000000"/>
                  </a:solidFill>
                  <a:latin typeface="微软雅黑" panose="020B0503020204020204" charset="-122"/>
                  <a:ea typeface="微软雅黑" panose="020B0503020204020204" charset="-122"/>
                  <a:cs typeface="Consolas" panose="020B0609020204030204" pitchFamily="49" charset="0"/>
                </a:rPr>
                <a:t>U</a:t>
              </a:r>
            </a:p>
          </p:txBody>
        </p:sp>
        <p:sp>
          <p:nvSpPr>
            <p:cNvPr id="28" name="TextBox 27"/>
            <p:cNvSpPr txBox="1"/>
            <p:nvPr/>
          </p:nvSpPr>
          <p:spPr>
            <a:xfrm>
              <a:off x="2214546" y="2928934"/>
              <a:ext cx="642942" cy="337185"/>
            </a:xfrm>
            <a:prstGeom prst="rect">
              <a:avLst/>
            </a:prstGeom>
            <a:noFill/>
          </p:spPr>
          <p:txBody>
            <a:bodyPr wrap="square" rtlCol="0">
              <a:spAutoFit/>
            </a:bodyPr>
            <a:lstStyle/>
            <a:p>
              <a:pPr algn="l"/>
              <a:r>
                <a:rPr lang="en-US" altLang="zh-CN" sz="1600">
                  <a:solidFill>
                    <a:srgbClr val="000000"/>
                  </a:solidFill>
                  <a:latin typeface="微软雅黑" panose="020B0503020204020204" charset="-122"/>
                  <a:ea typeface="微软雅黑" panose="020B0503020204020204" charset="-122"/>
                  <a:cs typeface="Consolas" panose="020B0609020204030204" pitchFamily="49" charset="0"/>
                </a:rPr>
                <a:t>V-U</a:t>
              </a:r>
            </a:p>
          </p:txBody>
        </p:sp>
        <p:sp>
          <p:nvSpPr>
            <p:cNvPr id="29" name="任意多边形 28"/>
            <p:cNvSpPr/>
            <p:nvPr>
              <p:custDataLst>
                <p:tags r:id="rId9"/>
              </p:custDataLst>
            </p:nvPr>
          </p:nvSpPr>
          <p:spPr>
            <a:xfrm>
              <a:off x="2037806" y="383177"/>
              <a:ext cx="1765662" cy="1928949"/>
            </a:xfrm>
            <a:custGeom>
              <a:avLst/>
              <a:gdLst>
                <a:gd name="connsiteX0" fmla="*/ 862148 w 1765662"/>
                <a:gd name="connsiteY0" fmla="*/ 230777 h 1928949"/>
                <a:gd name="connsiteX1" fmla="*/ 130628 w 1765662"/>
                <a:gd name="connsiteY1" fmla="*/ 975360 h 1928949"/>
                <a:gd name="connsiteX2" fmla="*/ 104503 w 1765662"/>
                <a:gd name="connsiteY2" fmla="*/ 1824446 h 1928949"/>
                <a:gd name="connsiteX3" fmla="*/ 757645 w 1765662"/>
                <a:gd name="connsiteY3" fmla="*/ 1602377 h 1928949"/>
                <a:gd name="connsiteX4" fmla="*/ 1685108 w 1765662"/>
                <a:gd name="connsiteY4" fmla="*/ 583474 h 1928949"/>
                <a:gd name="connsiteX5" fmla="*/ 1240971 w 1765662"/>
                <a:gd name="connsiteY5" fmla="*/ 60960 h 1928949"/>
                <a:gd name="connsiteX6" fmla="*/ 862148 w 1765662"/>
                <a:gd name="connsiteY6" fmla="*/ 230777 h 19289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65662" h="1928949">
                  <a:moveTo>
                    <a:pt x="862148" y="230777"/>
                  </a:moveTo>
                  <a:cubicBezTo>
                    <a:pt x="677091" y="383177"/>
                    <a:pt x="256902" y="709749"/>
                    <a:pt x="130628" y="975360"/>
                  </a:cubicBezTo>
                  <a:cubicBezTo>
                    <a:pt x="4354" y="1240971"/>
                    <a:pt x="0" y="1719943"/>
                    <a:pt x="104503" y="1824446"/>
                  </a:cubicBezTo>
                  <a:cubicBezTo>
                    <a:pt x="209006" y="1928949"/>
                    <a:pt x="494211" y="1809206"/>
                    <a:pt x="757645" y="1602377"/>
                  </a:cubicBezTo>
                  <a:cubicBezTo>
                    <a:pt x="1021079" y="1395548"/>
                    <a:pt x="1604554" y="840377"/>
                    <a:pt x="1685108" y="583474"/>
                  </a:cubicBezTo>
                  <a:cubicBezTo>
                    <a:pt x="1765662" y="326571"/>
                    <a:pt x="1378131" y="121920"/>
                    <a:pt x="1240971" y="60960"/>
                  </a:cubicBezTo>
                  <a:cubicBezTo>
                    <a:pt x="1103811" y="0"/>
                    <a:pt x="1047205" y="78377"/>
                    <a:pt x="862148" y="230777"/>
                  </a:cubicBezTo>
                  <a:close/>
                </a:path>
              </a:pathLst>
            </a:custGeom>
            <a:solidFill>
              <a:schemeClr val="accent1">
                <a:alpha val="23000"/>
              </a:schemeClr>
            </a:solidFill>
            <a:ln>
              <a:solidFill>
                <a:srgbClr val="0066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sz="1600">
                <a:solidFill>
                  <a:srgbClr val="525252"/>
                </a:solidFill>
              </a:endParaRPr>
            </a:p>
          </p:txBody>
        </p:sp>
        <p:sp>
          <p:nvSpPr>
            <p:cNvPr id="30" name="任意多边形 29"/>
            <p:cNvSpPr/>
            <p:nvPr>
              <p:custDataLst>
                <p:tags r:id="rId10"/>
              </p:custDataLst>
            </p:nvPr>
          </p:nvSpPr>
          <p:spPr>
            <a:xfrm>
              <a:off x="2695303" y="1143000"/>
              <a:ext cx="2930434" cy="2050868"/>
            </a:xfrm>
            <a:custGeom>
              <a:avLst/>
              <a:gdLst>
                <a:gd name="connsiteX0" fmla="*/ 335280 w 2930434"/>
                <a:gd name="connsiteY0" fmla="*/ 1952897 h 2050868"/>
                <a:gd name="connsiteX1" fmla="*/ 870857 w 2930434"/>
                <a:gd name="connsiteY1" fmla="*/ 1939834 h 2050868"/>
                <a:gd name="connsiteX2" fmla="*/ 2555966 w 2930434"/>
                <a:gd name="connsiteY2" fmla="*/ 1286691 h 2050868"/>
                <a:gd name="connsiteX3" fmla="*/ 2895600 w 2930434"/>
                <a:gd name="connsiteY3" fmla="*/ 581297 h 2050868"/>
                <a:gd name="connsiteX4" fmla="*/ 2346960 w 2930434"/>
                <a:gd name="connsiteY4" fmla="*/ 137160 h 2050868"/>
                <a:gd name="connsiteX5" fmla="*/ 1785257 w 2930434"/>
                <a:gd name="connsiteY5" fmla="*/ 71846 h 2050868"/>
                <a:gd name="connsiteX6" fmla="*/ 1053737 w 2930434"/>
                <a:gd name="connsiteY6" fmla="*/ 568234 h 2050868"/>
                <a:gd name="connsiteX7" fmla="*/ 243840 w 2930434"/>
                <a:gd name="connsiteY7" fmla="*/ 1208314 h 2050868"/>
                <a:gd name="connsiteX8" fmla="*/ 21771 w 2930434"/>
                <a:gd name="connsiteY8" fmla="*/ 1665514 h 2050868"/>
                <a:gd name="connsiteX9" fmla="*/ 335280 w 2930434"/>
                <a:gd name="connsiteY9" fmla="*/ 1952897 h 20508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30434" h="2050868">
                  <a:moveTo>
                    <a:pt x="335280" y="1952897"/>
                  </a:moveTo>
                  <a:cubicBezTo>
                    <a:pt x="476794" y="1998617"/>
                    <a:pt x="500743" y="2050868"/>
                    <a:pt x="870857" y="1939834"/>
                  </a:cubicBezTo>
                  <a:cubicBezTo>
                    <a:pt x="1240971" y="1828800"/>
                    <a:pt x="2218509" y="1513114"/>
                    <a:pt x="2555966" y="1286691"/>
                  </a:cubicBezTo>
                  <a:cubicBezTo>
                    <a:pt x="2893423" y="1060268"/>
                    <a:pt x="2930434" y="772885"/>
                    <a:pt x="2895600" y="581297"/>
                  </a:cubicBezTo>
                  <a:cubicBezTo>
                    <a:pt x="2860766" y="389709"/>
                    <a:pt x="2532017" y="222068"/>
                    <a:pt x="2346960" y="137160"/>
                  </a:cubicBezTo>
                  <a:cubicBezTo>
                    <a:pt x="2161903" y="52252"/>
                    <a:pt x="2000794" y="0"/>
                    <a:pt x="1785257" y="71846"/>
                  </a:cubicBezTo>
                  <a:cubicBezTo>
                    <a:pt x="1569720" y="143692"/>
                    <a:pt x="1310640" y="378823"/>
                    <a:pt x="1053737" y="568234"/>
                  </a:cubicBezTo>
                  <a:cubicBezTo>
                    <a:pt x="796834" y="757645"/>
                    <a:pt x="415834" y="1025434"/>
                    <a:pt x="243840" y="1208314"/>
                  </a:cubicBezTo>
                  <a:cubicBezTo>
                    <a:pt x="71846" y="1391194"/>
                    <a:pt x="0" y="1541417"/>
                    <a:pt x="21771" y="1665514"/>
                  </a:cubicBezTo>
                  <a:cubicBezTo>
                    <a:pt x="43542" y="1789611"/>
                    <a:pt x="193766" y="1907177"/>
                    <a:pt x="335280" y="1952897"/>
                  </a:cubicBezTo>
                  <a:close/>
                </a:path>
              </a:pathLst>
            </a:custGeom>
            <a:solidFill>
              <a:schemeClr val="accent1">
                <a:alpha val="26000"/>
              </a:schemeClr>
            </a:solidFill>
            <a:ln>
              <a:solidFill>
                <a:srgbClr val="0066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sz="1600">
                <a:solidFill>
                  <a:srgbClr val="525252"/>
                </a:solidFill>
              </a:endParaRPr>
            </a:p>
          </p:txBody>
        </p:sp>
      </p:grpSp>
      <p:cxnSp>
        <p:nvCxnSpPr>
          <p:cNvPr id="31" name="直接连接符 30"/>
          <p:cNvCxnSpPr/>
          <p:nvPr/>
        </p:nvCxnSpPr>
        <p:spPr>
          <a:xfrm rot="16200000" flipH="1">
            <a:off x="7514337" y="2420425"/>
            <a:ext cx="554170" cy="554170"/>
          </a:xfrm>
          <a:prstGeom prst="line">
            <a:avLst/>
          </a:prstGeom>
          <a:ln w="38100">
            <a:solidFill>
              <a:srgbClr val="C0262E"/>
            </a:solidFill>
            <a:tailEnd type="none"/>
          </a:ln>
        </p:spPr>
        <p:style>
          <a:lnRef idx="1">
            <a:schemeClr val="accent1"/>
          </a:lnRef>
          <a:fillRef idx="0">
            <a:schemeClr val="accent1"/>
          </a:fillRef>
          <a:effectRef idx="0">
            <a:schemeClr val="accent1"/>
          </a:effectRef>
          <a:fontRef idx="minor">
            <a:schemeClr val="tx1"/>
          </a:fontRef>
        </p:style>
      </p:cxnSp>
      <p:grpSp>
        <p:nvGrpSpPr>
          <p:cNvPr id="32" name="组合 31"/>
          <p:cNvGrpSpPr/>
          <p:nvPr/>
        </p:nvGrpSpPr>
        <p:grpSpPr>
          <a:xfrm>
            <a:off x="7025590" y="4318438"/>
            <a:ext cx="3286148" cy="2214578"/>
            <a:chOff x="2197390" y="3886146"/>
            <a:chExt cx="3286148" cy="2214578"/>
          </a:xfrm>
        </p:grpSpPr>
        <p:sp>
          <p:nvSpPr>
            <p:cNvPr id="33" name="椭圆 32"/>
            <p:cNvSpPr/>
            <p:nvPr>
              <p:custDataLst>
                <p:tags r:id="rId4"/>
              </p:custDataLst>
            </p:nvPr>
          </p:nvSpPr>
          <p:spPr>
            <a:xfrm>
              <a:off x="3054646" y="3886146"/>
              <a:ext cx="428628" cy="428628"/>
            </a:xfrm>
            <a:prstGeom prst="ellipse">
              <a:avLst/>
            </a:prstGeom>
            <a:gradFill>
              <a:gsLst>
                <a:gs pos="0">
                  <a:schemeClr val="accent3">
                    <a:lumMod val="110000"/>
                    <a:satMod val="105000"/>
                    <a:tint val="67000"/>
                  </a:schemeClr>
                </a:gs>
                <a:gs pos="50000">
                  <a:schemeClr val="accent3">
                    <a:lumMod val="105000"/>
                    <a:satMod val="103000"/>
                    <a:tint val="73000"/>
                  </a:schemeClr>
                </a:gs>
                <a:gs pos="100000">
                  <a:schemeClr val="accent3">
                    <a:lumMod val="105000"/>
                    <a:satMod val="109000"/>
                    <a:tint val="81000"/>
                  </a:schemeClr>
                </a:gs>
                <a:gs pos="0">
                  <a:srgbClr val="C30000">
                    <a:lumMod val="90000"/>
                    <a:lumOff val="10000"/>
                  </a:srgbClr>
                </a:gs>
                <a:gs pos="50000">
                  <a:srgbClr val="C30000">
                    <a:lumMod val="95000"/>
                    <a:lumOff val="5000"/>
                  </a:srgbClr>
                </a:gs>
                <a:gs pos="100000">
                  <a:srgbClr val="C30000">
                    <a:lumMod val="95000"/>
                    <a:lumOff val="5000"/>
                  </a:srgbClr>
                </a:gs>
              </a:gsLst>
              <a:lin ang="5400000" scaled="0"/>
            </a:gradFill>
            <a:ln>
              <a:solidFill>
                <a:schemeClr val="accent3"/>
              </a:solidFill>
            </a:ln>
          </p:spPr>
          <p:style>
            <a:lnRef idx="1">
              <a:schemeClr val="accent3"/>
            </a:lnRef>
            <a:fillRef idx="2">
              <a:schemeClr val="accent3"/>
            </a:fillRef>
            <a:effectRef idx="1">
              <a:schemeClr val="accent3"/>
            </a:effectRef>
            <a:fontRef idx="minor">
              <a:schemeClr val="dk1"/>
            </a:fontRef>
          </p:style>
          <p:txBody>
            <a:bodyPr rtlCol="0" anchor="ctr"/>
            <a:lstStyle/>
            <a:p>
              <a:pPr algn="l"/>
              <a:r>
                <a:rPr lang="en-US" altLang="zh-CN" sz="1600" dirty="0">
                  <a:solidFill>
                    <a:srgbClr val="FFFFFF"/>
                  </a:solidFill>
                  <a:latin typeface="微软雅黑" panose="020B0503020204020204" charset="-122"/>
                  <a:ea typeface="微软雅黑" panose="020B0503020204020204" charset="-122"/>
                  <a:cs typeface="Consolas" panose="020B0609020204030204" pitchFamily="49" charset="0"/>
                </a:rPr>
                <a:t>0</a:t>
              </a:r>
            </a:p>
          </p:txBody>
        </p:sp>
        <p:sp>
          <p:nvSpPr>
            <p:cNvPr id="34" name="椭圆 33"/>
            <p:cNvSpPr/>
            <p:nvPr>
              <p:custDataLst>
                <p:tags r:id="rId5"/>
              </p:custDataLst>
            </p:nvPr>
          </p:nvSpPr>
          <p:spPr>
            <a:xfrm>
              <a:off x="2197390" y="4814840"/>
              <a:ext cx="428628" cy="428628"/>
            </a:xfrm>
            <a:prstGeom prst="ellipse">
              <a:avLst/>
            </a:prstGeom>
            <a:gradFill>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 pos="0">
                  <a:srgbClr val="C30000">
                    <a:lumMod val="90000"/>
                    <a:lumOff val="10000"/>
                  </a:srgbClr>
                </a:gs>
                <a:gs pos="50000">
                  <a:srgbClr val="C30000">
                    <a:lumMod val="95000"/>
                    <a:lumOff val="5000"/>
                  </a:srgbClr>
                </a:gs>
                <a:gs pos="100000">
                  <a:srgbClr val="C30000">
                    <a:lumMod val="95000"/>
                    <a:lumOff val="5000"/>
                  </a:srgbClr>
                </a:gs>
              </a:gsLst>
              <a:lin ang="5400000" scaled="0"/>
            </a:gradFill>
            <a:ln>
              <a:solidFill>
                <a:schemeClr val="accent1"/>
              </a:solidFill>
            </a:ln>
          </p:spPr>
          <p:style>
            <a:lnRef idx="1">
              <a:schemeClr val="accent1"/>
            </a:lnRef>
            <a:fillRef idx="2">
              <a:schemeClr val="accent1"/>
            </a:fillRef>
            <a:effectRef idx="1">
              <a:schemeClr val="accent1"/>
            </a:effectRef>
            <a:fontRef idx="minor">
              <a:schemeClr val="dk1"/>
            </a:fontRef>
          </p:style>
          <p:txBody>
            <a:bodyPr rtlCol="0" anchor="ctr"/>
            <a:lstStyle/>
            <a:p>
              <a:pPr algn="l"/>
              <a:r>
                <a:rPr lang="en-US" altLang="zh-CN" sz="1600" dirty="0">
                  <a:solidFill>
                    <a:srgbClr val="FFFFFF"/>
                  </a:solidFill>
                  <a:latin typeface="微软雅黑" panose="020B0503020204020204" charset="-122"/>
                  <a:ea typeface="微软雅黑" panose="020B0503020204020204" charset="-122"/>
                  <a:cs typeface="Consolas" panose="020B0609020204030204" pitchFamily="49" charset="0"/>
                </a:rPr>
                <a:t>1</a:t>
              </a:r>
            </a:p>
          </p:txBody>
        </p:sp>
        <p:sp>
          <p:nvSpPr>
            <p:cNvPr id="35" name="椭圆 34"/>
            <p:cNvSpPr/>
            <p:nvPr>
              <p:custDataLst>
                <p:tags r:id="rId6"/>
              </p:custDataLst>
            </p:nvPr>
          </p:nvSpPr>
          <p:spPr>
            <a:xfrm>
              <a:off x="3054646" y="5672096"/>
              <a:ext cx="428628" cy="428628"/>
            </a:xfrm>
            <a:prstGeom prst="ellipse">
              <a:avLst/>
            </a:prstGeom>
            <a:gradFill>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 pos="0">
                  <a:srgbClr val="C30000">
                    <a:lumMod val="90000"/>
                    <a:lumOff val="10000"/>
                  </a:srgbClr>
                </a:gs>
                <a:gs pos="50000">
                  <a:srgbClr val="C30000">
                    <a:lumMod val="95000"/>
                    <a:lumOff val="5000"/>
                  </a:srgbClr>
                </a:gs>
                <a:gs pos="100000">
                  <a:srgbClr val="C30000">
                    <a:lumMod val="95000"/>
                    <a:lumOff val="5000"/>
                  </a:srgbClr>
                </a:gs>
              </a:gsLst>
              <a:lin ang="5400000" scaled="0"/>
            </a:gradFill>
            <a:ln>
              <a:solidFill>
                <a:schemeClr val="accent1"/>
              </a:solidFill>
            </a:ln>
          </p:spPr>
          <p:style>
            <a:lnRef idx="1">
              <a:schemeClr val="accent1"/>
            </a:lnRef>
            <a:fillRef idx="2">
              <a:schemeClr val="accent1"/>
            </a:fillRef>
            <a:effectRef idx="1">
              <a:schemeClr val="accent1"/>
            </a:effectRef>
            <a:fontRef idx="minor">
              <a:schemeClr val="dk1"/>
            </a:fontRef>
          </p:style>
          <p:txBody>
            <a:bodyPr rtlCol="0" anchor="ctr"/>
            <a:lstStyle/>
            <a:p>
              <a:pPr algn="l"/>
              <a:r>
                <a:rPr lang="en-US" altLang="zh-CN" sz="1600" dirty="0">
                  <a:solidFill>
                    <a:srgbClr val="FFFFFF"/>
                  </a:solidFill>
                  <a:latin typeface="Consolas" panose="020B0609020204030204" pitchFamily="49" charset="0"/>
                  <a:cs typeface="Consolas" panose="020B0609020204030204" pitchFamily="49" charset="0"/>
                </a:rPr>
                <a:t>2</a:t>
              </a:r>
            </a:p>
          </p:txBody>
        </p:sp>
        <p:sp>
          <p:nvSpPr>
            <p:cNvPr id="36" name="椭圆 35"/>
            <p:cNvSpPr/>
            <p:nvPr>
              <p:custDataLst>
                <p:tags r:id="rId7"/>
              </p:custDataLst>
            </p:nvPr>
          </p:nvSpPr>
          <p:spPr>
            <a:xfrm>
              <a:off x="5054910" y="4814840"/>
              <a:ext cx="428628" cy="428628"/>
            </a:xfrm>
            <a:prstGeom prst="ellipse">
              <a:avLst/>
            </a:prstGeom>
            <a:gradFill>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 pos="0">
                  <a:srgbClr val="C30000">
                    <a:lumMod val="90000"/>
                    <a:lumOff val="10000"/>
                  </a:srgbClr>
                </a:gs>
                <a:gs pos="50000">
                  <a:srgbClr val="C30000">
                    <a:lumMod val="95000"/>
                    <a:lumOff val="5000"/>
                  </a:srgbClr>
                </a:gs>
                <a:gs pos="100000">
                  <a:srgbClr val="C30000">
                    <a:lumMod val="95000"/>
                    <a:lumOff val="5000"/>
                  </a:srgbClr>
                </a:gs>
              </a:gsLst>
              <a:lin ang="5400000" scaled="0"/>
            </a:gradFill>
            <a:ln>
              <a:solidFill>
                <a:schemeClr val="accent1"/>
              </a:solidFill>
            </a:ln>
          </p:spPr>
          <p:style>
            <a:lnRef idx="1">
              <a:schemeClr val="accent1"/>
            </a:lnRef>
            <a:fillRef idx="2">
              <a:schemeClr val="accent1"/>
            </a:fillRef>
            <a:effectRef idx="1">
              <a:schemeClr val="accent1"/>
            </a:effectRef>
            <a:fontRef idx="minor">
              <a:schemeClr val="dk1"/>
            </a:fontRef>
          </p:style>
          <p:txBody>
            <a:bodyPr rtlCol="0" anchor="ctr"/>
            <a:lstStyle/>
            <a:p>
              <a:pPr algn="l"/>
              <a:r>
                <a:rPr lang="en-US" altLang="zh-CN" sz="1600" dirty="0">
                  <a:solidFill>
                    <a:srgbClr val="FFFFFF"/>
                  </a:solidFill>
                  <a:latin typeface="微软雅黑" panose="020B0503020204020204" charset="-122"/>
                  <a:ea typeface="微软雅黑" panose="020B0503020204020204" charset="-122"/>
                  <a:cs typeface="Consolas" panose="020B0609020204030204" pitchFamily="49" charset="0"/>
                </a:rPr>
                <a:t>4</a:t>
              </a:r>
            </a:p>
          </p:txBody>
        </p:sp>
        <p:sp>
          <p:nvSpPr>
            <p:cNvPr id="37" name="椭圆 36"/>
            <p:cNvSpPr/>
            <p:nvPr>
              <p:custDataLst>
                <p:tags r:id="rId8"/>
              </p:custDataLst>
            </p:nvPr>
          </p:nvSpPr>
          <p:spPr>
            <a:xfrm>
              <a:off x="3983340" y="4814840"/>
              <a:ext cx="428628" cy="428628"/>
            </a:xfrm>
            <a:prstGeom prst="ellipse">
              <a:avLst/>
            </a:prstGeom>
            <a:gradFill>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 pos="0">
                  <a:srgbClr val="C30000">
                    <a:lumMod val="90000"/>
                    <a:lumOff val="10000"/>
                  </a:srgbClr>
                </a:gs>
                <a:gs pos="50000">
                  <a:srgbClr val="C30000">
                    <a:lumMod val="95000"/>
                    <a:lumOff val="5000"/>
                  </a:srgbClr>
                </a:gs>
                <a:gs pos="100000">
                  <a:srgbClr val="C30000">
                    <a:lumMod val="95000"/>
                    <a:lumOff val="5000"/>
                  </a:srgbClr>
                </a:gs>
              </a:gsLst>
              <a:lin ang="5400000" scaled="0"/>
            </a:gradFill>
            <a:ln>
              <a:solidFill>
                <a:schemeClr val="accent1"/>
              </a:solidFill>
            </a:ln>
          </p:spPr>
          <p:style>
            <a:lnRef idx="1">
              <a:schemeClr val="accent1"/>
            </a:lnRef>
            <a:fillRef idx="2">
              <a:schemeClr val="accent1"/>
            </a:fillRef>
            <a:effectRef idx="1">
              <a:schemeClr val="accent1"/>
            </a:effectRef>
            <a:fontRef idx="minor">
              <a:schemeClr val="dk1"/>
            </a:fontRef>
          </p:style>
          <p:txBody>
            <a:bodyPr rtlCol="0" anchor="ctr"/>
            <a:lstStyle/>
            <a:p>
              <a:pPr algn="l"/>
              <a:r>
                <a:rPr lang="en-US" altLang="zh-CN" sz="1600" dirty="0">
                  <a:solidFill>
                    <a:srgbClr val="FFFFFF"/>
                  </a:solidFill>
                  <a:latin typeface="微软雅黑" panose="020B0503020204020204" charset="-122"/>
                  <a:ea typeface="微软雅黑" panose="020B0503020204020204" charset="-122"/>
                  <a:cs typeface="Consolas" panose="020B0609020204030204" pitchFamily="49" charset="0"/>
                </a:rPr>
                <a:t>3</a:t>
              </a:r>
            </a:p>
          </p:txBody>
        </p:sp>
        <p:cxnSp>
          <p:nvCxnSpPr>
            <p:cNvPr id="38" name="直接连接符 37"/>
            <p:cNvCxnSpPr>
              <a:stCxn id="33" idx="4"/>
              <a:endCxn id="35" idx="0"/>
            </p:cNvCxnSpPr>
            <p:nvPr/>
          </p:nvCxnSpPr>
          <p:spPr>
            <a:xfrm rot="5400000">
              <a:off x="2590299" y="4993435"/>
              <a:ext cx="1357322" cy="1588"/>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cxnSp>
          <p:nvCxnSpPr>
            <p:cNvPr id="39" name="直接连接符 38"/>
            <p:cNvCxnSpPr>
              <a:stCxn id="33" idx="5"/>
              <a:endCxn id="37" idx="1"/>
            </p:cNvCxnSpPr>
            <p:nvPr/>
          </p:nvCxnSpPr>
          <p:spPr>
            <a:xfrm rot="16200000" flipH="1">
              <a:off x="3420503" y="4252003"/>
              <a:ext cx="625608" cy="625608"/>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cxnSp>
          <p:nvCxnSpPr>
            <p:cNvPr id="40" name="直接连接符 39"/>
            <p:cNvCxnSpPr>
              <a:stCxn id="37" idx="3"/>
              <a:endCxn id="35" idx="7"/>
            </p:cNvCxnSpPr>
            <p:nvPr/>
          </p:nvCxnSpPr>
          <p:spPr>
            <a:xfrm rot="5400000">
              <a:off x="3456222" y="5144978"/>
              <a:ext cx="554170" cy="625608"/>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cxnSp>
          <p:nvCxnSpPr>
            <p:cNvPr id="41" name="直接连接符 40"/>
            <p:cNvCxnSpPr>
              <a:stCxn id="37" idx="6"/>
              <a:endCxn id="36" idx="2"/>
            </p:cNvCxnSpPr>
            <p:nvPr/>
          </p:nvCxnSpPr>
          <p:spPr>
            <a:xfrm>
              <a:off x="4411968" y="5029154"/>
              <a:ext cx="642942" cy="1588"/>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cxnSp>
          <p:nvCxnSpPr>
            <p:cNvPr id="42" name="直接连接符 41"/>
            <p:cNvCxnSpPr>
              <a:stCxn id="33" idx="6"/>
              <a:endCxn id="36" idx="1"/>
            </p:cNvCxnSpPr>
            <p:nvPr/>
          </p:nvCxnSpPr>
          <p:spPr>
            <a:xfrm>
              <a:off x="3483274" y="4100460"/>
              <a:ext cx="1634407" cy="777151"/>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cxnSp>
          <p:nvCxnSpPr>
            <p:cNvPr id="43" name="直接连接符 42"/>
            <p:cNvCxnSpPr>
              <a:stCxn id="35" idx="6"/>
              <a:endCxn id="36" idx="3"/>
            </p:cNvCxnSpPr>
            <p:nvPr/>
          </p:nvCxnSpPr>
          <p:spPr>
            <a:xfrm flipV="1">
              <a:off x="3483274" y="5180697"/>
              <a:ext cx="1634407" cy="705713"/>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2554580" y="4302632"/>
              <a:ext cx="428628" cy="337185"/>
            </a:xfrm>
            <a:prstGeom prst="rect">
              <a:avLst/>
            </a:prstGeom>
            <a:noFill/>
          </p:spPr>
          <p:txBody>
            <a:bodyPr wrap="square" rtlCol="0">
              <a:spAutoFit/>
            </a:bodyPr>
            <a:lstStyle/>
            <a:p>
              <a:pPr algn="l"/>
              <a:r>
                <a:rPr lang="en-US" altLang="zh-CN" sz="1600">
                  <a:solidFill>
                    <a:srgbClr val="000000"/>
                  </a:solidFill>
                  <a:latin typeface="微软雅黑" panose="020B0503020204020204" charset="-122"/>
                  <a:ea typeface="微软雅黑" panose="020B0503020204020204" charset="-122"/>
                  <a:cs typeface="Consolas" panose="020B0609020204030204" pitchFamily="49" charset="0"/>
                </a:rPr>
                <a:t>1</a:t>
              </a:r>
            </a:p>
          </p:txBody>
        </p:sp>
        <p:sp>
          <p:nvSpPr>
            <p:cNvPr id="45" name="TextBox 44"/>
            <p:cNvSpPr txBox="1"/>
            <p:nvPr/>
          </p:nvSpPr>
          <p:spPr>
            <a:xfrm>
              <a:off x="2462724" y="5314906"/>
              <a:ext cx="428628" cy="337185"/>
            </a:xfrm>
            <a:prstGeom prst="rect">
              <a:avLst/>
            </a:prstGeom>
            <a:noFill/>
          </p:spPr>
          <p:txBody>
            <a:bodyPr wrap="square" rtlCol="0">
              <a:spAutoFit/>
            </a:bodyPr>
            <a:lstStyle/>
            <a:p>
              <a:pPr algn="l"/>
              <a:r>
                <a:rPr lang="en-US" altLang="zh-CN" sz="1600">
                  <a:solidFill>
                    <a:srgbClr val="000000"/>
                  </a:solidFill>
                  <a:latin typeface="微软雅黑" panose="020B0503020204020204" charset="-122"/>
                  <a:ea typeface="微软雅黑" panose="020B0503020204020204" charset="-122"/>
                  <a:cs typeface="Consolas" panose="020B0609020204030204" pitchFamily="49" charset="0"/>
                </a:rPr>
                <a:t>2</a:t>
              </a:r>
            </a:p>
          </p:txBody>
        </p:sp>
        <p:sp>
          <p:nvSpPr>
            <p:cNvPr id="46" name="TextBox 45"/>
            <p:cNvSpPr txBox="1"/>
            <p:nvPr/>
          </p:nvSpPr>
          <p:spPr>
            <a:xfrm>
              <a:off x="2983208" y="4945574"/>
              <a:ext cx="428628" cy="337185"/>
            </a:xfrm>
            <a:prstGeom prst="rect">
              <a:avLst/>
            </a:prstGeom>
            <a:noFill/>
          </p:spPr>
          <p:txBody>
            <a:bodyPr wrap="square" rtlCol="0">
              <a:spAutoFit/>
            </a:bodyPr>
            <a:lstStyle/>
            <a:p>
              <a:pPr algn="l"/>
              <a:r>
                <a:rPr lang="en-US" altLang="zh-CN" sz="1600">
                  <a:solidFill>
                    <a:srgbClr val="000000"/>
                  </a:solidFill>
                  <a:latin typeface="微软雅黑" panose="020B0503020204020204" charset="-122"/>
                  <a:ea typeface="微软雅黑" panose="020B0503020204020204" charset="-122"/>
                  <a:cs typeface="Consolas" panose="020B0609020204030204" pitchFamily="49" charset="0"/>
                </a:rPr>
                <a:t>3</a:t>
              </a:r>
            </a:p>
          </p:txBody>
        </p:sp>
        <p:sp>
          <p:nvSpPr>
            <p:cNvPr id="47" name="TextBox 46"/>
            <p:cNvSpPr txBox="1"/>
            <p:nvPr/>
          </p:nvSpPr>
          <p:spPr>
            <a:xfrm>
              <a:off x="3483274" y="5159888"/>
              <a:ext cx="428628" cy="337185"/>
            </a:xfrm>
            <a:prstGeom prst="rect">
              <a:avLst/>
            </a:prstGeom>
            <a:noFill/>
          </p:spPr>
          <p:txBody>
            <a:bodyPr wrap="square" rtlCol="0">
              <a:spAutoFit/>
            </a:bodyPr>
            <a:lstStyle/>
            <a:p>
              <a:pPr algn="l"/>
              <a:r>
                <a:rPr lang="en-US" altLang="zh-CN" sz="1600">
                  <a:solidFill>
                    <a:srgbClr val="000000"/>
                  </a:solidFill>
                  <a:latin typeface="微软雅黑" panose="020B0503020204020204" charset="-122"/>
                  <a:ea typeface="微软雅黑" panose="020B0503020204020204" charset="-122"/>
                  <a:cs typeface="Consolas" panose="020B0609020204030204" pitchFamily="49" charset="0"/>
                </a:rPr>
                <a:t>5</a:t>
              </a:r>
            </a:p>
          </p:txBody>
        </p:sp>
        <p:sp>
          <p:nvSpPr>
            <p:cNvPr id="48" name="TextBox 47"/>
            <p:cNvSpPr txBox="1"/>
            <p:nvPr/>
          </p:nvSpPr>
          <p:spPr>
            <a:xfrm>
              <a:off x="3500430" y="4572008"/>
              <a:ext cx="428628" cy="337185"/>
            </a:xfrm>
            <a:prstGeom prst="rect">
              <a:avLst/>
            </a:prstGeom>
            <a:noFill/>
          </p:spPr>
          <p:txBody>
            <a:bodyPr wrap="square" rtlCol="0">
              <a:spAutoFit/>
            </a:bodyPr>
            <a:lstStyle/>
            <a:p>
              <a:pPr algn="l"/>
              <a:r>
                <a:rPr lang="en-US" altLang="zh-CN" sz="1600">
                  <a:solidFill>
                    <a:srgbClr val="000000"/>
                  </a:solidFill>
                  <a:latin typeface="微软雅黑" panose="020B0503020204020204" charset="-122"/>
                  <a:ea typeface="微软雅黑" panose="020B0503020204020204" charset="-122"/>
                  <a:cs typeface="Consolas" panose="020B0609020204030204" pitchFamily="49" charset="0"/>
                </a:rPr>
                <a:t>4</a:t>
              </a:r>
            </a:p>
          </p:txBody>
        </p:sp>
        <p:sp>
          <p:nvSpPr>
            <p:cNvPr id="49" name="TextBox 48"/>
            <p:cNvSpPr txBox="1"/>
            <p:nvPr/>
          </p:nvSpPr>
          <p:spPr>
            <a:xfrm>
              <a:off x="4483406" y="4671964"/>
              <a:ext cx="428628" cy="337185"/>
            </a:xfrm>
            <a:prstGeom prst="rect">
              <a:avLst/>
            </a:prstGeom>
            <a:noFill/>
          </p:spPr>
          <p:txBody>
            <a:bodyPr wrap="square" rtlCol="0">
              <a:spAutoFit/>
            </a:bodyPr>
            <a:lstStyle/>
            <a:p>
              <a:pPr algn="l"/>
              <a:r>
                <a:rPr lang="en-US" altLang="zh-CN" sz="1600">
                  <a:solidFill>
                    <a:srgbClr val="000000"/>
                  </a:solidFill>
                  <a:latin typeface="微软雅黑" panose="020B0503020204020204" charset="-122"/>
                  <a:ea typeface="微软雅黑" panose="020B0503020204020204" charset="-122"/>
                  <a:cs typeface="Consolas" panose="020B0609020204030204" pitchFamily="49" charset="0"/>
                </a:rPr>
                <a:t>6</a:t>
              </a:r>
            </a:p>
          </p:txBody>
        </p:sp>
        <p:sp>
          <p:nvSpPr>
            <p:cNvPr id="50" name="TextBox 49"/>
            <p:cNvSpPr txBox="1"/>
            <p:nvPr/>
          </p:nvSpPr>
          <p:spPr>
            <a:xfrm>
              <a:off x="4000496" y="5559998"/>
              <a:ext cx="428628" cy="337185"/>
            </a:xfrm>
            <a:prstGeom prst="rect">
              <a:avLst/>
            </a:prstGeom>
            <a:noFill/>
          </p:spPr>
          <p:txBody>
            <a:bodyPr wrap="square" rtlCol="0">
              <a:spAutoFit/>
            </a:bodyPr>
            <a:lstStyle/>
            <a:p>
              <a:pPr algn="l"/>
              <a:r>
                <a:rPr lang="en-US" altLang="zh-CN" sz="1600">
                  <a:solidFill>
                    <a:srgbClr val="000000"/>
                  </a:solidFill>
                  <a:latin typeface="微软雅黑" panose="020B0503020204020204" charset="-122"/>
                  <a:ea typeface="微软雅黑" panose="020B0503020204020204" charset="-122"/>
                  <a:cs typeface="Consolas" panose="020B0609020204030204" pitchFamily="49" charset="0"/>
                </a:rPr>
                <a:t>8</a:t>
              </a:r>
            </a:p>
          </p:txBody>
        </p:sp>
        <p:sp>
          <p:nvSpPr>
            <p:cNvPr id="51" name="TextBox 50"/>
            <p:cNvSpPr txBox="1"/>
            <p:nvPr/>
          </p:nvSpPr>
          <p:spPr>
            <a:xfrm>
              <a:off x="3891484" y="4029022"/>
              <a:ext cx="428628" cy="337185"/>
            </a:xfrm>
            <a:prstGeom prst="rect">
              <a:avLst/>
            </a:prstGeom>
            <a:noFill/>
          </p:spPr>
          <p:txBody>
            <a:bodyPr wrap="square" rtlCol="0">
              <a:spAutoFit/>
            </a:bodyPr>
            <a:lstStyle/>
            <a:p>
              <a:pPr algn="l"/>
              <a:r>
                <a:rPr lang="en-US" altLang="zh-CN" sz="1600">
                  <a:solidFill>
                    <a:srgbClr val="000000"/>
                  </a:solidFill>
                  <a:latin typeface="微软雅黑" panose="020B0503020204020204" charset="-122"/>
                  <a:ea typeface="微软雅黑" panose="020B0503020204020204" charset="-122"/>
                  <a:cs typeface="Consolas" panose="020B0609020204030204" pitchFamily="49" charset="0"/>
                </a:rPr>
                <a:t>7</a:t>
              </a:r>
            </a:p>
          </p:txBody>
        </p:sp>
        <p:cxnSp>
          <p:nvCxnSpPr>
            <p:cNvPr id="52" name="直接连接符 51"/>
            <p:cNvCxnSpPr/>
            <p:nvPr/>
          </p:nvCxnSpPr>
          <p:spPr>
            <a:xfrm rot="5400000">
              <a:off x="2508837" y="4250260"/>
              <a:ext cx="625608" cy="554170"/>
            </a:xfrm>
            <a:prstGeom prst="line">
              <a:avLst/>
            </a:prstGeom>
            <a:ln w="38100">
              <a:solidFill>
                <a:srgbClr val="C0262E"/>
              </a:solidFill>
              <a:tailEnd type="none"/>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rot="16200000" flipH="1">
              <a:off x="2562944" y="5202704"/>
              <a:ext cx="554170" cy="554170"/>
            </a:xfrm>
            <a:prstGeom prst="line">
              <a:avLst/>
            </a:prstGeom>
            <a:ln w="38100">
              <a:solidFill>
                <a:srgbClr val="C0262E"/>
              </a:solidFill>
              <a:tailEnd type="none"/>
            </a:ln>
          </p:spPr>
          <p:style>
            <a:lnRef idx="1">
              <a:schemeClr val="accent1"/>
            </a:lnRef>
            <a:fillRef idx="0">
              <a:schemeClr val="accent1"/>
            </a:fillRef>
            <a:effectRef idx="0">
              <a:schemeClr val="accent1"/>
            </a:effectRef>
            <a:fontRef idx="minor">
              <a:schemeClr val="tx1"/>
            </a:fontRef>
          </p:style>
        </p:cxnSp>
      </p:grpSp>
      <p:grpSp>
        <p:nvGrpSpPr>
          <p:cNvPr id="54" name="组合 53"/>
          <p:cNvGrpSpPr/>
          <p:nvPr/>
        </p:nvGrpSpPr>
        <p:grpSpPr>
          <a:xfrm>
            <a:off x="6826658" y="4112868"/>
            <a:ext cx="3786051" cy="2723605"/>
            <a:chOff x="1996440" y="3672841"/>
            <a:chExt cx="3786051" cy="2723605"/>
          </a:xfrm>
        </p:grpSpPr>
        <p:sp>
          <p:nvSpPr>
            <p:cNvPr id="55" name="TextBox 54"/>
            <p:cNvSpPr txBox="1"/>
            <p:nvPr/>
          </p:nvSpPr>
          <p:spPr>
            <a:xfrm>
              <a:off x="2214546" y="3925508"/>
              <a:ext cx="357190" cy="337185"/>
            </a:xfrm>
            <a:prstGeom prst="rect">
              <a:avLst/>
            </a:prstGeom>
            <a:noFill/>
          </p:spPr>
          <p:txBody>
            <a:bodyPr wrap="square" rtlCol="0">
              <a:spAutoFit/>
            </a:bodyPr>
            <a:lstStyle/>
            <a:p>
              <a:pPr algn="l"/>
              <a:r>
                <a:rPr lang="en-US" altLang="zh-CN" sz="1600">
                  <a:solidFill>
                    <a:srgbClr val="000000"/>
                  </a:solidFill>
                  <a:latin typeface="微软雅黑" panose="020B0503020204020204" charset="-122"/>
                  <a:ea typeface="微软雅黑" panose="020B0503020204020204" charset="-122"/>
                  <a:cs typeface="Consolas" panose="020B0609020204030204" pitchFamily="49" charset="0"/>
                </a:rPr>
                <a:t>U</a:t>
              </a:r>
            </a:p>
          </p:txBody>
        </p:sp>
        <p:sp>
          <p:nvSpPr>
            <p:cNvPr id="56" name="TextBox 55"/>
            <p:cNvSpPr txBox="1"/>
            <p:nvPr/>
          </p:nvSpPr>
          <p:spPr>
            <a:xfrm>
              <a:off x="4857752" y="5572140"/>
              <a:ext cx="642942" cy="337185"/>
            </a:xfrm>
            <a:prstGeom prst="rect">
              <a:avLst/>
            </a:prstGeom>
            <a:noFill/>
          </p:spPr>
          <p:txBody>
            <a:bodyPr wrap="square" rtlCol="0">
              <a:spAutoFit/>
            </a:bodyPr>
            <a:lstStyle/>
            <a:p>
              <a:pPr algn="l"/>
              <a:r>
                <a:rPr lang="en-US" altLang="zh-CN" sz="1600">
                  <a:solidFill>
                    <a:srgbClr val="000000"/>
                  </a:solidFill>
                  <a:latin typeface="微软雅黑" panose="020B0503020204020204" charset="-122"/>
                  <a:ea typeface="微软雅黑" panose="020B0503020204020204" charset="-122"/>
                  <a:cs typeface="Consolas" panose="020B0609020204030204" pitchFamily="49" charset="0"/>
                </a:rPr>
                <a:t>V-U</a:t>
              </a:r>
            </a:p>
          </p:txBody>
        </p:sp>
        <p:sp>
          <p:nvSpPr>
            <p:cNvPr id="57" name="任意多边形 56"/>
            <p:cNvSpPr/>
            <p:nvPr>
              <p:custDataLst>
                <p:tags r:id="rId2"/>
              </p:custDataLst>
            </p:nvPr>
          </p:nvSpPr>
          <p:spPr>
            <a:xfrm>
              <a:off x="1996440" y="3672841"/>
              <a:ext cx="1800497" cy="2723605"/>
            </a:xfrm>
            <a:custGeom>
              <a:avLst/>
              <a:gdLst>
                <a:gd name="connsiteX0" fmla="*/ 942703 w 1800497"/>
                <a:gd name="connsiteY0" fmla="*/ 180702 h 2723605"/>
                <a:gd name="connsiteX1" fmla="*/ 158931 w 1800497"/>
                <a:gd name="connsiteY1" fmla="*/ 1016725 h 2723605"/>
                <a:gd name="connsiteX2" fmla="*/ 171994 w 1800497"/>
                <a:gd name="connsiteY2" fmla="*/ 1682930 h 2723605"/>
                <a:gd name="connsiteX3" fmla="*/ 1190897 w 1800497"/>
                <a:gd name="connsiteY3" fmla="*/ 2623456 h 2723605"/>
                <a:gd name="connsiteX4" fmla="*/ 1700349 w 1800497"/>
                <a:gd name="connsiteY4" fmla="*/ 2283822 h 2723605"/>
                <a:gd name="connsiteX5" fmla="*/ 1478280 w 1800497"/>
                <a:gd name="connsiteY5" fmla="*/ 1774370 h 2723605"/>
                <a:gd name="connsiteX6" fmla="*/ 1412966 w 1800497"/>
                <a:gd name="connsiteY6" fmla="*/ 925285 h 2723605"/>
                <a:gd name="connsiteX7" fmla="*/ 1778726 w 1800497"/>
                <a:gd name="connsiteY7" fmla="*/ 350519 h 2723605"/>
                <a:gd name="connsiteX8" fmla="*/ 1282337 w 1800497"/>
                <a:gd name="connsiteY8" fmla="*/ 23948 h 2723605"/>
                <a:gd name="connsiteX9" fmla="*/ 942703 w 1800497"/>
                <a:gd name="connsiteY9" fmla="*/ 180702 h 27236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497" h="2723605">
                  <a:moveTo>
                    <a:pt x="942703" y="180702"/>
                  </a:moveTo>
                  <a:cubicBezTo>
                    <a:pt x="755469" y="346165"/>
                    <a:pt x="287382" y="766354"/>
                    <a:pt x="158931" y="1016725"/>
                  </a:cubicBezTo>
                  <a:cubicBezTo>
                    <a:pt x="30480" y="1267096"/>
                    <a:pt x="0" y="1415142"/>
                    <a:pt x="171994" y="1682930"/>
                  </a:cubicBezTo>
                  <a:cubicBezTo>
                    <a:pt x="343988" y="1950719"/>
                    <a:pt x="936171" y="2523307"/>
                    <a:pt x="1190897" y="2623456"/>
                  </a:cubicBezTo>
                  <a:cubicBezTo>
                    <a:pt x="1445623" y="2723605"/>
                    <a:pt x="1652452" y="2425336"/>
                    <a:pt x="1700349" y="2283822"/>
                  </a:cubicBezTo>
                  <a:cubicBezTo>
                    <a:pt x="1748246" y="2142308"/>
                    <a:pt x="1526177" y="2000793"/>
                    <a:pt x="1478280" y="1774370"/>
                  </a:cubicBezTo>
                  <a:cubicBezTo>
                    <a:pt x="1430383" y="1547947"/>
                    <a:pt x="1362892" y="1162594"/>
                    <a:pt x="1412966" y="925285"/>
                  </a:cubicBezTo>
                  <a:cubicBezTo>
                    <a:pt x="1463040" y="687977"/>
                    <a:pt x="1800497" y="500742"/>
                    <a:pt x="1778726" y="350519"/>
                  </a:cubicBezTo>
                  <a:cubicBezTo>
                    <a:pt x="1756955" y="200296"/>
                    <a:pt x="1426029" y="47897"/>
                    <a:pt x="1282337" y="23948"/>
                  </a:cubicBezTo>
                  <a:cubicBezTo>
                    <a:pt x="1138646" y="0"/>
                    <a:pt x="1129937" y="15239"/>
                    <a:pt x="942703" y="180702"/>
                  </a:cubicBezTo>
                  <a:close/>
                </a:path>
              </a:pathLst>
            </a:custGeom>
            <a:solidFill>
              <a:schemeClr val="accent1">
                <a:alpha val="21000"/>
              </a:schemeClr>
            </a:solidFill>
            <a:ln w="28575">
              <a:solidFill>
                <a:srgbClr val="0066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sz="1600">
                <a:solidFill>
                  <a:srgbClr val="525252"/>
                </a:solidFill>
              </a:endParaRPr>
            </a:p>
          </p:txBody>
        </p:sp>
        <p:sp>
          <p:nvSpPr>
            <p:cNvPr id="58" name="任意多边形 57"/>
            <p:cNvSpPr/>
            <p:nvPr>
              <p:custDataLst>
                <p:tags r:id="rId3"/>
              </p:custDataLst>
            </p:nvPr>
          </p:nvSpPr>
          <p:spPr>
            <a:xfrm>
              <a:off x="3836126" y="4386943"/>
              <a:ext cx="1946365" cy="1134292"/>
            </a:xfrm>
            <a:custGeom>
              <a:avLst/>
              <a:gdLst>
                <a:gd name="connsiteX0" fmla="*/ 853440 w 1946365"/>
                <a:gd name="connsiteY0" fmla="*/ 15240 h 1134292"/>
                <a:gd name="connsiteX1" fmla="*/ 174171 w 1946365"/>
                <a:gd name="connsiteY1" fmla="*/ 263434 h 1134292"/>
                <a:gd name="connsiteX2" fmla="*/ 4354 w 1946365"/>
                <a:gd name="connsiteY2" fmla="*/ 681446 h 1134292"/>
                <a:gd name="connsiteX3" fmla="*/ 200297 w 1946365"/>
                <a:gd name="connsiteY3" fmla="*/ 994954 h 1134292"/>
                <a:gd name="connsiteX4" fmla="*/ 1010194 w 1946365"/>
                <a:gd name="connsiteY4" fmla="*/ 1125583 h 1134292"/>
                <a:gd name="connsiteX5" fmla="*/ 1702525 w 1946365"/>
                <a:gd name="connsiteY5" fmla="*/ 942703 h 1134292"/>
                <a:gd name="connsiteX6" fmla="*/ 1807028 w 1946365"/>
                <a:gd name="connsiteY6" fmla="*/ 354874 h 1134292"/>
                <a:gd name="connsiteX7" fmla="*/ 853440 w 1946365"/>
                <a:gd name="connsiteY7" fmla="*/ 15240 h 11342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46365" h="1134292">
                  <a:moveTo>
                    <a:pt x="853440" y="15240"/>
                  </a:moveTo>
                  <a:cubicBezTo>
                    <a:pt x="581297" y="0"/>
                    <a:pt x="315685" y="152400"/>
                    <a:pt x="174171" y="263434"/>
                  </a:cubicBezTo>
                  <a:cubicBezTo>
                    <a:pt x="32657" y="374468"/>
                    <a:pt x="0" y="559526"/>
                    <a:pt x="4354" y="681446"/>
                  </a:cubicBezTo>
                  <a:cubicBezTo>
                    <a:pt x="8708" y="803366"/>
                    <a:pt x="32657" y="920931"/>
                    <a:pt x="200297" y="994954"/>
                  </a:cubicBezTo>
                  <a:cubicBezTo>
                    <a:pt x="367937" y="1068977"/>
                    <a:pt x="759823" y="1134292"/>
                    <a:pt x="1010194" y="1125583"/>
                  </a:cubicBezTo>
                  <a:cubicBezTo>
                    <a:pt x="1260565" y="1116875"/>
                    <a:pt x="1569719" y="1071154"/>
                    <a:pt x="1702525" y="942703"/>
                  </a:cubicBezTo>
                  <a:cubicBezTo>
                    <a:pt x="1835331" y="814252"/>
                    <a:pt x="1946365" y="511628"/>
                    <a:pt x="1807028" y="354874"/>
                  </a:cubicBezTo>
                  <a:cubicBezTo>
                    <a:pt x="1667691" y="198120"/>
                    <a:pt x="1125583" y="30480"/>
                    <a:pt x="853440" y="15240"/>
                  </a:cubicBezTo>
                  <a:close/>
                </a:path>
              </a:pathLst>
            </a:custGeom>
            <a:solidFill>
              <a:schemeClr val="accent1">
                <a:alpha val="27000"/>
              </a:schemeClr>
            </a:solidFill>
            <a:ln w="28575">
              <a:solidFill>
                <a:srgbClr val="0066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sz="1600">
                <a:solidFill>
                  <a:srgbClr val="525252"/>
                </a:solidFill>
              </a:endParaRPr>
            </a:p>
          </p:txBody>
        </p:sp>
      </p:grpSp>
      <p:cxnSp>
        <p:nvCxnSpPr>
          <p:cNvPr id="59" name="直接连接符 58"/>
          <p:cNvCxnSpPr/>
          <p:nvPr/>
        </p:nvCxnSpPr>
        <p:spPr>
          <a:xfrm rot="16200000" flipH="1">
            <a:off x="8232871" y="4664173"/>
            <a:ext cx="625608" cy="625608"/>
          </a:xfrm>
          <a:prstGeom prst="line">
            <a:avLst/>
          </a:prstGeom>
          <a:ln w="38100">
            <a:solidFill>
              <a:srgbClr val="C0262E"/>
            </a:solidFill>
            <a:tailEnd type="none"/>
          </a:ln>
        </p:spPr>
        <p:style>
          <a:lnRef idx="1">
            <a:schemeClr val="accent1"/>
          </a:lnRef>
          <a:fillRef idx="0">
            <a:schemeClr val="accent1"/>
          </a:fillRef>
          <a:effectRef idx="0">
            <a:schemeClr val="accent1"/>
          </a:effectRef>
          <a:fontRef idx="minor">
            <a:schemeClr val="tx1"/>
          </a:fontRef>
        </p:style>
      </p:cxnSp>
      <p:sp>
        <p:nvSpPr>
          <p:cNvPr id="60" name="下箭头 59"/>
          <p:cNvSpPr/>
          <p:nvPr>
            <p:custDataLst>
              <p:tags r:id="rId1"/>
            </p:custDataLst>
          </p:nvPr>
        </p:nvSpPr>
        <p:spPr>
          <a:xfrm>
            <a:off x="8480493" y="3702649"/>
            <a:ext cx="331047" cy="428628"/>
          </a:xfrm>
          <a:prstGeom prst="downArrow">
            <a:avLst/>
          </a:prstGeom>
          <a:gradFill>
            <a:gsLst>
              <a:gs pos="0">
                <a:srgbClr val="C0262E"/>
              </a:gs>
              <a:gs pos="100000">
                <a:srgbClr val="CD5158"/>
              </a:gs>
            </a:gsLst>
          </a:gradFill>
          <a:ln>
            <a:solidFill>
              <a:schemeClr val="accent2"/>
            </a:solidFill>
            <a:tailEnd type="none"/>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solidFill>
                <a:srgbClr val="525252"/>
              </a:solidFill>
            </a:endParaRPr>
          </a:p>
        </p:txBody>
      </p:sp>
      <p:sp>
        <p:nvSpPr>
          <p:cNvPr id="64" name="文本框 63"/>
          <p:cNvSpPr txBox="1"/>
          <p:nvPr/>
        </p:nvSpPr>
        <p:spPr>
          <a:xfrm>
            <a:off x="1100703" y="166638"/>
            <a:ext cx="792480" cy="460375"/>
          </a:xfrm>
          <a:prstGeom prst="rect">
            <a:avLst/>
          </a:prstGeom>
          <a:noFill/>
        </p:spPr>
        <p:txBody>
          <a:bodyPr wrap="none" rtlCol="0" anchor="ctr">
            <a:spAutoFit/>
          </a:bodyPr>
          <a:lstStyle/>
          <a:p>
            <a:r>
              <a:rPr lang="zh-CN" altLang="en-US" sz="2400" dirty="0">
                <a:solidFill>
                  <a:schemeClr val="accent1"/>
                </a:solidFill>
                <a:latin typeface="微软雅黑" panose="020B0503020204020204" charset="-122"/>
                <a:ea typeface="微软雅黑" panose="020B0503020204020204" charset="-122"/>
                <a:cs typeface="Arial" panose="020B0604020202020204"/>
              </a:rPr>
              <a:t>示例</a:t>
            </a:r>
          </a:p>
        </p:txBody>
      </p:sp>
      <p:pic>
        <p:nvPicPr>
          <p:cNvPr id="67" name="图片 66" descr="卡通人物&#10;&#10;描述已自动生成"/>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866711" y="1526186"/>
            <a:ext cx="4181475" cy="435292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64"/>
                                        </p:tgtEl>
                                        <p:attrNameLst>
                                          <p:attrName>style.visibility</p:attrName>
                                        </p:attrNameLst>
                                      </p:cBhvr>
                                      <p:to>
                                        <p:strVal val="visible"/>
                                      </p:to>
                                    </p:set>
                                    <p:animEffect transition="in" filter="wipe(left)">
                                      <p:cBhvr>
                                        <p:cTn id="7" dur="500"/>
                                        <p:tgtEl>
                                          <p:spTgt spid="64"/>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0"/>
                                        </p:tgtEl>
                                        <p:attrNameLst>
                                          <p:attrName>style.visibility</p:attrName>
                                        </p:attrNameLst>
                                      </p:cBhvr>
                                      <p:to>
                                        <p:strVal val="visible"/>
                                      </p:to>
                                    </p:set>
                                  </p:childTnLst>
                                </p:cTn>
                              </p:par>
                            </p:childTnLst>
                          </p:cTn>
                        </p:par>
                        <p:par>
                          <p:cTn id="23" fill="hold">
                            <p:stCondLst>
                              <p:cond delay="0"/>
                            </p:stCondLst>
                            <p:childTnLst>
                              <p:par>
                                <p:cTn id="24" presetID="1" presetClass="entr" presetSubtype="0" fill="hold" nodeType="afterEffect">
                                  <p:stCondLst>
                                    <p:cond delay="0"/>
                                  </p:stCondLst>
                                  <p:childTnLst>
                                    <p:set>
                                      <p:cBhvr>
                                        <p:cTn id="25" dur="1" fill="hold">
                                          <p:stCondLst>
                                            <p:cond delay="0"/>
                                          </p:stCondLst>
                                        </p:cTn>
                                        <p:tgtEl>
                                          <p:spTgt spid="32"/>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54"/>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0"/>
                                          </p:stCondLst>
                                        </p:cTn>
                                        <p:tgtEl>
                                          <p:spTgt spid="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bldLvl="0" animBg="1"/>
      <p:bldP spid="6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6887377" y="1003706"/>
            <a:ext cx="3286148" cy="2214578"/>
            <a:chOff x="2197390" y="641909"/>
            <a:chExt cx="3286148" cy="2214578"/>
          </a:xfrm>
        </p:grpSpPr>
        <p:sp>
          <p:nvSpPr>
            <p:cNvPr id="5" name="椭圆 4"/>
            <p:cNvSpPr/>
            <p:nvPr>
              <p:custDataLst>
                <p:tags r:id="rId9"/>
              </p:custDataLst>
            </p:nvPr>
          </p:nvSpPr>
          <p:spPr>
            <a:xfrm>
              <a:off x="3054646" y="641909"/>
              <a:ext cx="428628" cy="428628"/>
            </a:xfrm>
            <a:prstGeom prst="ellipse">
              <a:avLst/>
            </a:prstGeom>
            <a:gradFill>
              <a:gsLst>
                <a:gs pos="0">
                  <a:schemeClr val="accent3">
                    <a:lumMod val="110000"/>
                    <a:satMod val="105000"/>
                    <a:tint val="67000"/>
                  </a:schemeClr>
                </a:gs>
                <a:gs pos="50000">
                  <a:schemeClr val="accent3">
                    <a:lumMod val="105000"/>
                    <a:satMod val="103000"/>
                    <a:tint val="73000"/>
                  </a:schemeClr>
                </a:gs>
                <a:gs pos="100000">
                  <a:schemeClr val="accent3">
                    <a:lumMod val="105000"/>
                    <a:satMod val="109000"/>
                    <a:tint val="81000"/>
                  </a:schemeClr>
                </a:gs>
                <a:gs pos="0">
                  <a:srgbClr val="C30000">
                    <a:lumMod val="90000"/>
                    <a:lumOff val="10000"/>
                  </a:srgbClr>
                </a:gs>
                <a:gs pos="50000">
                  <a:srgbClr val="C30000">
                    <a:lumMod val="95000"/>
                    <a:lumOff val="5000"/>
                  </a:srgbClr>
                </a:gs>
                <a:gs pos="100000">
                  <a:srgbClr val="C30000">
                    <a:lumMod val="95000"/>
                    <a:lumOff val="5000"/>
                  </a:srgbClr>
                </a:gs>
              </a:gsLst>
              <a:lin ang="5400000" scaled="0"/>
            </a:gradFill>
            <a:ln>
              <a:solidFill>
                <a:schemeClr val="accent3"/>
              </a:solidFill>
            </a:ln>
          </p:spPr>
          <p:style>
            <a:lnRef idx="1">
              <a:schemeClr val="accent3"/>
            </a:lnRef>
            <a:fillRef idx="2">
              <a:schemeClr val="accent3"/>
            </a:fillRef>
            <a:effectRef idx="1">
              <a:schemeClr val="accent3"/>
            </a:effectRef>
            <a:fontRef idx="minor">
              <a:schemeClr val="dk1"/>
            </a:fontRef>
          </p:style>
          <p:txBody>
            <a:bodyPr rtlCol="0" anchor="ctr"/>
            <a:lstStyle/>
            <a:p>
              <a:pPr algn="l"/>
              <a:r>
                <a:rPr lang="en-US" altLang="zh-CN" sz="1600" dirty="0">
                  <a:solidFill>
                    <a:srgbClr val="FFFFFF"/>
                  </a:solidFill>
                  <a:latin typeface="微软雅黑" panose="020B0503020204020204" charset="-122"/>
                  <a:ea typeface="微软雅黑" panose="020B0503020204020204" charset="-122"/>
                  <a:cs typeface="Consolas" panose="020B0609020204030204" pitchFamily="49" charset="0"/>
                </a:rPr>
                <a:t>0</a:t>
              </a:r>
            </a:p>
          </p:txBody>
        </p:sp>
        <p:sp>
          <p:nvSpPr>
            <p:cNvPr id="6" name="椭圆 5"/>
            <p:cNvSpPr/>
            <p:nvPr>
              <p:custDataLst>
                <p:tags r:id="rId10"/>
              </p:custDataLst>
            </p:nvPr>
          </p:nvSpPr>
          <p:spPr>
            <a:xfrm>
              <a:off x="2197390" y="1570603"/>
              <a:ext cx="428628" cy="428628"/>
            </a:xfrm>
            <a:prstGeom prst="ellipse">
              <a:avLst/>
            </a:prstGeom>
            <a:gradFill>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 pos="0">
                  <a:srgbClr val="C30000">
                    <a:lumMod val="90000"/>
                    <a:lumOff val="10000"/>
                  </a:srgbClr>
                </a:gs>
                <a:gs pos="50000">
                  <a:srgbClr val="C30000">
                    <a:lumMod val="95000"/>
                    <a:lumOff val="5000"/>
                  </a:srgbClr>
                </a:gs>
                <a:gs pos="100000">
                  <a:srgbClr val="C30000">
                    <a:lumMod val="95000"/>
                    <a:lumOff val="5000"/>
                  </a:srgbClr>
                </a:gs>
              </a:gsLst>
              <a:lin ang="5400000" scaled="0"/>
            </a:gradFill>
            <a:ln>
              <a:solidFill>
                <a:schemeClr val="accent1"/>
              </a:solidFill>
            </a:ln>
          </p:spPr>
          <p:style>
            <a:lnRef idx="1">
              <a:schemeClr val="accent1"/>
            </a:lnRef>
            <a:fillRef idx="2">
              <a:schemeClr val="accent1"/>
            </a:fillRef>
            <a:effectRef idx="1">
              <a:schemeClr val="accent1"/>
            </a:effectRef>
            <a:fontRef idx="minor">
              <a:schemeClr val="dk1"/>
            </a:fontRef>
          </p:style>
          <p:txBody>
            <a:bodyPr rtlCol="0" anchor="ctr"/>
            <a:lstStyle/>
            <a:p>
              <a:pPr algn="l"/>
              <a:r>
                <a:rPr lang="en-US" altLang="zh-CN" sz="1600" dirty="0">
                  <a:solidFill>
                    <a:srgbClr val="FFFFFF"/>
                  </a:solidFill>
                  <a:latin typeface="微软雅黑" panose="020B0503020204020204" charset="-122"/>
                  <a:ea typeface="微软雅黑" panose="020B0503020204020204" charset="-122"/>
                  <a:cs typeface="Consolas" panose="020B0609020204030204" pitchFamily="49" charset="0"/>
                </a:rPr>
                <a:t>1</a:t>
              </a:r>
            </a:p>
          </p:txBody>
        </p:sp>
        <p:sp>
          <p:nvSpPr>
            <p:cNvPr id="7" name="椭圆 6"/>
            <p:cNvSpPr/>
            <p:nvPr>
              <p:custDataLst>
                <p:tags r:id="rId11"/>
              </p:custDataLst>
            </p:nvPr>
          </p:nvSpPr>
          <p:spPr>
            <a:xfrm>
              <a:off x="3054646" y="2427859"/>
              <a:ext cx="428628" cy="428628"/>
            </a:xfrm>
            <a:prstGeom prst="ellipse">
              <a:avLst/>
            </a:prstGeom>
            <a:gradFill>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 pos="0">
                  <a:srgbClr val="C30000">
                    <a:lumMod val="90000"/>
                    <a:lumOff val="10000"/>
                  </a:srgbClr>
                </a:gs>
                <a:gs pos="50000">
                  <a:srgbClr val="C30000">
                    <a:lumMod val="95000"/>
                    <a:lumOff val="5000"/>
                  </a:srgbClr>
                </a:gs>
                <a:gs pos="100000">
                  <a:srgbClr val="C30000">
                    <a:lumMod val="95000"/>
                    <a:lumOff val="5000"/>
                  </a:srgbClr>
                </a:gs>
              </a:gsLst>
              <a:lin ang="5400000" scaled="0"/>
            </a:gradFill>
            <a:ln>
              <a:solidFill>
                <a:schemeClr val="accent1"/>
              </a:solidFill>
            </a:ln>
          </p:spPr>
          <p:style>
            <a:lnRef idx="1">
              <a:schemeClr val="accent1"/>
            </a:lnRef>
            <a:fillRef idx="2">
              <a:schemeClr val="accent1"/>
            </a:fillRef>
            <a:effectRef idx="1">
              <a:schemeClr val="accent1"/>
            </a:effectRef>
            <a:fontRef idx="minor">
              <a:schemeClr val="dk1"/>
            </a:fontRef>
          </p:style>
          <p:txBody>
            <a:bodyPr rtlCol="0" anchor="ctr"/>
            <a:lstStyle/>
            <a:p>
              <a:pPr algn="l"/>
              <a:r>
                <a:rPr lang="en-US" altLang="zh-CN" sz="1600" dirty="0">
                  <a:solidFill>
                    <a:srgbClr val="FFFFFF"/>
                  </a:solidFill>
                  <a:latin typeface="微软雅黑" panose="020B0503020204020204" charset="-122"/>
                  <a:ea typeface="微软雅黑" panose="020B0503020204020204" charset="-122"/>
                  <a:cs typeface="Consolas" panose="020B0609020204030204" pitchFamily="49" charset="0"/>
                </a:rPr>
                <a:t>2</a:t>
              </a:r>
            </a:p>
          </p:txBody>
        </p:sp>
        <p:sp>
          <p:nvSpPr>
            <p:cNvPr id="8" name="椭圆 7"/>
            <p:cNvSpPr/>
            <p:nvPr>
              <p:custDataLst>
                <p:tags r:id="rId12"/>
              </p:custDataLst>
            </p:nvPr>
          </p:nvSpPr>
          <p:spPr>
            <a:xfrm>
              <a:off x="5054910" y="1570603"/>
              <a:ext cx="428628" cy="428628"/>
            </a:xfrm>
            <a:prstGeom prst="ellipse">
              <a:avLst/>
            </a:prstGeom>
            <a:gradFill>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 pos="0">
                  <a:srgbClr val="C30000">
                    <a:lumMod val="90000"/>
                    <a:lumOff val="10000"/>
                  </a:srgbClr>
                </a:gs>
                <a:gs pos="50000">
                  <a:srgbClr val="C30000">
                    <a:lumMod val="95000"/>
                    <a:lumOff val="5000"/>
                  </a:srgbClr>
                </a:gs>
                <a:gs pos="100000">
                  <a:srgbClr val="C30000">
                    <a:lumMod val="95000"/>
                    <a:lumOff val="5000"/>
                  </a:srgbClr>
                </a:gs>
              </a:gsLst>
              <a:lin ang="5400000" scaled="0"/>
            </a:gradFill>
            <a:ln>
              <a:solidFill>
                <a:schemeClr val="accent1"/>
              </a:solidFill>
            </a:ln>
          </p:spPr>
          <p:style>
            <a:lnRef idx="1">
              <a:schemeClr val="accent1"/>
            </a:lnRef>
            <a:fillRef idx="2">
              <a:schemeClr val="accent1"/>
            </a:fillRef>
            <a:effectRef idx="1">
              <a:schemeClr val="accent1"/>
            </a:effectRef>
            <a:fontRef idx="minor">
              <a:schemeClr val="dk1"/>
            </a:fontRef>
          </p:style>
          <p:txBody>
            <a:bodyPr rtlCol="0" anchor="ctr"/>
            <a:lstStyle/>
            <a:p>
              <a:pPr algn="l"/>
              <a:r>
                <a:rPr lang="en-US" altLang="zh-CN" sz="1600" dirty="0">
                  <a:solidFill>
                    <a:srgbClr val="FFFFFF"/>
                  </a:solidFill>
                  <a:latin typeface="微软雅黑" panose="020B0503020204020204" charset="-122"/>
                  <a:ea typeface="微软雅黑" panose="020B0503020204020204" charset="-122"/>
                  <a:cs typeface="Consolas" panose="020B0609020204030204" pitchFamily="49" charset="0"/>
                </a:rPr>
                <a:t>4</a:t>
              </a:r>
            </a:p>
          </p:txBody>
        </p:sp>
        <p:sp>
          <p:nvSpPr>
            <p:cNvPr id="9" name="椭圆 8"/>
            <p:cNvSpPr/>
            <p:nvPr>
              <p:custDataLst>
                <p:tags r:id="rId13"/>
              </p:custDataLst>
            </p:nvPr>
          </p:nvSpPr>
          <p:spPr>
            <a:xfrm>
              <a:off x="3983340" y="1570603"/>
              <a:ext cx="428628" cy="428628"/>
            </a:xfrm>
            <a:prstGeom prst="ellipse">
              <a:avLst/>
            </a:prstGeom>
            <a:gradFill>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 pos="0">
                  <a:srgbClr val="C30000">
                    <a:lumMod val="90000"/>
                    <a:lumOff val="10000"/>
                  </a:srgbClr>
                </a:gs>
                <a:gs pos="50000">
                  <a:srgbClr val="C30000">
                    <a:lumMod val="95000"/>
                    <a:lumOff val="5000"/>
                  </a:srgbClr>
                </a:gs>
                <a:gs pos="100000">
                  <a:srgbClr val="C30000">
                    <a:lumMod val="95000"/>
                    <a:lumOff val="5000"/>
                  </a:srgbClr>
                </a:gs>
              </a:gsLst>
              <a:lin ang="5400000" scaled="0"/>
            </a:gradFill>
            <a:ln>
              <a:solidFill>
                <a:schemeClr val="accent1"/>
              </a:solidFill>
            </a:ln>
          </p:spPr>
          <p:style>
            <a:lnRef idx="1">
              <a:schemeClr val="accent1"/>
            </a:lnRef>
            <a:fillRef idx="2">
              <a:schemeClr val="accent1"/>
            </a:fillRef>
            <a:effectRef idx="1">
              <a:schemeClr val="accent1"/>
            </a:effectRef>
            <a:fontRef idx="minor">
              <a:schemeClr val="dk1"/>
            </a:fontRef>
          </p:style>
          <p:txBody>
            <a:bodyPr rtlCol="0" anchor="ctr"/>
            <a:lstStyle/>
            <a:p>
              <a:pPr algn="l"/>
              <a:r>
                <a:rPr lang="en-US" altLang="zh-CN" sz="1600" dirty="0">
                  <a:solidFill>
                    <a:srgbClr val="FFFFFF"/>
                  </a:solidFill>
                  <a:latin typeface="微软雅黑" panose="020B0503020204020204" charset="-122"/>
                  <a:ea typeface="微软雅黑" panose="020B0503020204020204" charset="-122"/>
                  <a:cs typeface="Consolas" panose="020B0609020204030204" pitchFamily="49" charset="0"/>
                </a:rPr>
                <a:t>3</a:t>
              </a:r>
            </a:p>
          </p:txBody>
        </p:sp>
        <p:cxnSp>
          <p:nvCxnSpPr>
            <p:cNvPr id="10" name="直接连接符 9"/>
            <p:cNvCxnSpPr>
              <a:stCxn id="5" idx="4"/>
              <a:endCxn id="7" idx="0"/>
            </p:cNvCxnSpPr>
            <p:nvPr/>
          </p:nvCxnSpPr>
          <p:spPr>
            <a:xfrm rot="5400000">
              <a:off x="2590299" y="1749198"/>
              <a:ext cx="1357322" cy="1588"/>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cxnSp>
          <p:nvCxnSpPr>
            <p:cNvPr id="11" name="直接连接符 10"/>
            <p:cNvCxnSpPr>
              <a:stCxn id="9" idx="3"/>
              <a:endCxn id="7" idx="7"/>
            </p:cNvCxnSpPr>
            <p:nvPr/>
          </p:nvCxnSpPr>
          <p:spPr>
            <a:xfrm rot="5400000">
              <a:off x="3456222" y="1900741"/>
              <a:ext cx="554170" cy="625608"/>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cxnSp>
          <p:nvCxnSpPr>
            <p:cNvPr id="12" name="直接连接符 11"/>
            <p:cNvCxnSpPr>
              <a:stCxn id="9" idx="6"/>
              <a:endCxn id="8" idx="2"/>
            </p:cNvCxnSpPr>
            <p:nvPr/>
          </p:nvCxnSpPr>
          <p:spPr>
            <a:xfrm>
              <a:off x="4411968" y="1784917"/>
              <a:ext cx="642942" cy="1588"/>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cxnSp>
          <p:nvCxnSpPr>
            <p:cNvPr id="13" name="直接连接符 12"/>
            <p:cNvCxnSpPr>
              <a:stCxn id="5" idx="6"/>
              <a:endCxn id="8" idx="1"/>
            </p:cNvCxnSpPr>
            <p:nvPr/>
          </p:nvCxnSpPr>
          <p:spPr>
            <a:xfrm>
              <a:off x="3483274" y="856223"/>
              <a:ext cx="1634407" cy="777151"/>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cxnSp>
          <p:nvCxnSpPr>
            <p:cNvPr id="14" name="直接连接符 13"/>
            <p:cNvCxnSpPr>
              <a:stCxn id="7" idx="6"/>
              <a:endCxn id="8" idx="3"/>
            </p:cNvCxnSpPr>
            <p:nvPr/>
          </p:nvCxnSpPr>
          <p:spPr>
            <a:xfrm flipV="1">
              <a:off x="3483274" y="1936460"/>
              <a:ext cx="1634407" cy="705713"/>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2554580" y="1058395"/>
              <a:ext cx="428628" cy="337185"/>
            </a:xfrm>
            <a:prstGeom prst="rect">
              <a:avLst/>
            </a:prstGeom>
            <a:noFill/>
          </p:spPr>
          <p:txBody>
            <a:bodyPr wrap="square" rtlCol="0">
              <a:spAutoFit/>
            </a:bodyPr>
            <a:lstStyle/>
            <a:p>
              <a:pPr algn="l"/>
              <a:r>
                <a:rPr lang="en-US" altLang="zh-CN" sz="1600">
                  <a:solidFill>
                    <a:srgbClr val="000000"/>
                  </a:solidFill>
                  <a:latin typeface="微软雅黑" panose="020B0503020204020204" charset="-122"/>
                  <a:ea typeface="微软雅黑" panose="020B0503020204020204" charset="-122"/>
                  <a:cs typeface="Consolas" panose="020B0609020204030204" pitchFamily="49" charset="0"/>
                </a:rPr>
                <a:t>1</a:t>
              </a:r>
            </a:p>
          </p:txBody>
        </p:sp>
        <p:sp>
          <p:nvSpPr>
            <p:cNvPr id="16" name="TextBox 15"/>
            <p:cNvSpPr txBox="1"/>
            <p:nvPr/>
          </p:nvSpPr>
          <p:spPr>
            <a:xfrm>
              <a:off x="2462724" y="2070669"/>
              <a:ext cx="428628" cy="337185"/>
            </a:xfrm>
            <a:prstGeom prst="rect">
              <a:avLst/>
            </a:prstGeom>
            <a:noFill/>
          </p:spPr>
          <p:txBody>
            <a:bodyPr wrap="square" rtlCol="0">
              <a:spAutoFit/>
            </a:bodyPr>
            <a:lstStyle/>
            <a:p>
              <a:pPr algn="l"/>
              <a:r>
                <a:rPr lang="en-US" altLang="zh-CN" sz="1600">
                  <a:solidFill>
                    <a:srgbClr val="000000"/>
                  </a:solidFill>
                  <a:latin typeface="微软雅黑" panose="020B0503020204020204" charset="-122"/>
                  <a:ea typeface="微软雅黑" panose="020B0503020204020204" charset="-122"/>
                  <a:cs typeface="Consolas" panose="020B0609020204030204" pitchFamily="49" charset="0"/>
                </a:rPr>
                <a:t>2</a:t>
              </a:r>
            </a:p>
          </p:txBody>
        </p:sp>
        <p:sp>
          <p:nvSpPr>
            <p:cNvPr id="17" name="TextBox 16"/>
            <p:cNvSpPr txBox="1"/>
            <p:nvPr/>
          </p:nvSpPr>
          <p:spPr>
            <a:xfrm>
              <a:off x="2983208" y="1701337"/>
              <a:ext cx="428628" cy="337185"/>
            </a:xfrm>
            <a:prstGeom prst="rect">
              <a:avLst/>
            </a:prstGeom>
            <a:noFill/>
          </p:spPr>
          <p:txBody>
            <a:bodyPr wrap="square" rtlCol="0">
              <a:spAutoFit/>
            </a:bodyPr>
            <a:lstStyle/>
            <a:p>
              <a:pPr algn="l"/>
              <a:r>
                <a:rPr lang="en-US" altLang="zh-CN" sz="1600">
                  <a:solidFill>
                    <a:srgbClr val="000000"/>
                  </a:solidFill>
                  <a:latin typeface="微软雅黑" panose="020B0503020204020204" charset="-122"/>
                  <a:ea typeface="微软雅黑" panose="020B0503020204020204" charset="-122"/>
                  <a:cs typeface="Consolas" panose="020B0609020204030204" pitchFamily="49" charset="0"/>
                </a:rPr>
                <a:t>3</a:t>
              </a:r>
            </a:p>
          </p:txBody>
        </p:sp>
        <p:sp>
          <p:nvSpPr>
            <p:cNvPr id="18" name="TextBox 17"/>
            <p:cNvSpPr txBox="1"/>
            <p:nvPr/>
          </p:nvSpPr>
          <p:spPr>
            <a:xfrm>
              <a:off x="3483274" y="1915651"/>
              <a:ext cx="428628" cy="337185"/>
            </a:xfrm>
            <a:prstGeom prst="rect">
              <a:avLst/>
            </a:prstGeom>
            <a:noFill/>
          </p:spPr>
          <p:txBody>
            <a:bodyPr wrap="square" rtlCol="0">
              <a:spAutoFit/>
            </a:bodyPr>
            <a:lstStyle/>
            <a:p>
              <a:pPr algn="l"/>
              <a:r>
                <a:rPr lang="en-US" altLang="zh-CN" sz="1600">
                  <a:solidFill>
                    <a:srgbClr val="000000"/>
                  </a:solidFill>
                  <a:latin typeface="微软雅黑" panose="020B0503020204020204" charset="-122"/>
                  <a:ea typeface="微软雅黑" panose="020B0503020204020204" charset="-122"/>
                  <a:cs typeface="Consolas" panose="020B0609020204030204" pitchFamily="49" charset="0"/>
                </a:rPr>
                <a:t>5</a:t>
              </a:r>
            </a:p>
          </p:txBody>
        </p:sp>
        <p:sp>
          <p:nvSpPr>
            <p:cNvPr id="19" name="TextBox 18"/>
            <p:cNvSpPr txBox="1"/>
            <p:nvPr/>
          </p:nvSpPr>
          <p:spPr>
            <a:xfrm>
              <a:off x="3500430" y="1214422"/>
              <a:ext cx="428628" cy="337185"/>
            </a:xfrm>
            <a:prstGeom prst="rect">
              <a:avLst/>
            </a:prstGeom>
            <a:noFill/>
          </p:spPr>
          <p:txBody>
            <a:bodyPr wrap="square" rtlCol="0">
              <a:spAutoFit/>
            </a:bodyPr>
            <a:lstStyle/>
            <a:p>
              <a:pPr algn="l"/>
              <a:r>
                <a:rPr lang="en-US" altLang="zh-CN" sz="1600">
                  <a:solidFill>
                    <a:srgbClr val="000000"/>
                  </a:solidFill>
                  <a:latin typeface="微软雅黑" panose="020B0503020204020204" charset="-122"/>
                  <a:ea typeface="微软雅黑" panose="020B0503020204020204" charset="-122"/>
                  <a:cs typeface="Consolas" panose="020B0609020204030204" pitchFamily="49" charset="0"/>
                </a:rPr>
                <a:t>4</a:t>
              </a:r>
            </a:p>
          </p:txBody>
        </p:sp>
        <p:sp>
          <p:nvSpPr>
            <p:cNvPr id="20" name="TextBox 19"/>
            <p:cNvSpPr txBox="1"/>
            <p:nvPr/>
          </p:nvSpPr>
          <p:spPr>
            <a:xfrm>
              <a:off x="4483406" y="1416594"/>
              <a:ext cx="428628" cy="337185"/>
            </a:xfrm>
            <a:prstGeom prst="rect">
              <a:avLst/>
            </a:prstGeom>
            <a:noFill/>
          </p:spPr>
          <p:txBody>
            <a:bodyPr wrap="square" rtlCol="0">
              <a:spAutoFit/>
            </a:bodyPr>
            <a:lstStyle/>
            <a:p>
              <a:pPr algn="l"/>
              <a:r>
                <a:rPr lang="en-US" altLang="zh-CN" sz="1600">
                  <a:solidFill>
                    <a:srgbClr val="000000"/>
                  </a:solidFill>
                  <a:latin typeface="微软雅黑" panose="020B0503020204020204" charset="-122"/>
                  <a:ea typeface="微软雅黑" panose="020B0503020204020204" charset="-122"/>
                  <a:cs typeface="Consolas" panose="020B0609020204030204" pitchFamily="49" charset="0"/>
                </a:rPr>
                <a:t>6</a:t>
              </a:r>
            </a:p>
          </p:txBody>
        </p:sp>
        <p:sp>
          <p:nvSpPr>
            <p:cNvPr id="21" name="TextBox 20"/>
            <p:cNvSpPr txBox="1"/>
            <p:nvPr/>
          </p:nvSpPr>
          <p:spPr>
            <a:xfrm>
              <a:off x="4286248" y="2285992"/>
              <a:ext cx="428628" cy="337185"/>
            </a:xfrm>
            <a:prstGeom prst="rect">
              <a:avLst/>
            </a:prstGeom>
            <a:noFill/>
          </p:spPr>
          <p:txBody>
            <a:bodyPr wrap="square" rtlCol="0">
              <a:spAutoFit/>
            </a:bodyPr>
            <a:lstStyle/>
            <a:p>
              <a:pPr algn="l"/>
              <a:r>
                <a:rPr lang="en-US" altLang="zh-CN" sz="1600">
                  <a:solidFill>
                    <a:srgbClr val="000000"/>
                  </a:solidFill>
                  <a:latin typeface="微软雅黑" panose="020B0503020204020204" charset="-122"/>
                  <a:ea typeface="微软雅黑" panose="020B0503020204020204" charset="-122"/>
                  <a:cs typeface="Consolas" panose="020B0609020204030204" pitchFamily="49" charset="0"/>
                </a:rPr>
                <a:t>8</a:t>
              </a:r>
            </a:p>
          </p:txBody>
        </p:sp>
        <p:sp>
          <p:nvSpPr>
            <p:cNvPr id="22" name="TextBox 21"/>
            <p:cNvSpPr txBox="1"/>
            <p:nvPr/>
          </p:nvSpPr>
          <p:spPr>
            <a:xfrm>
              <a:off x="4214810" y="928670"/>
              <a:ext cx="428628" cy="337185"/>
            </a:xfrm>
            <a:prstGeom prst="rect">
              <a:avLst/>
            </a:prstGeom>
            <a:noFill/>
          </p:spPr>
          <p:txBody>
            <a:bodyPr wrap="square" rtlCol="0">
              <a:spAutoFit/>
            </a:bodyPr>
            <a:lstStyle/>
            <a:p>
              <a:pPr algn="l"/>
              <a:r>
                <a:rPr lang="en-US" altLang="zh-CN" sz="1600">
                  <a:solidFill>
                    <a:srgbClr val="000000"/>
                  </a:solidFill>
                  <a:latin typeface="微软雅黑" panose="020B0503020204020204" charset="-122"/>
                  <a:ea typeface="微软雅黑" panose="020B0503020204020204" charset="-122"/>
                  <a:cs typeface="Consolas" panose="020B0609020204030204" pitchFamily="49" charset="0"/>
                </a:rPr>
                <a:t>7</a:t>
              </a:r>
            </a:p>
          </p:txBody>
        </p:sp>
        <p:cxnSp>
          <p:nvCxnSpPr>
            <p:cNvPr id="23" name="直接连接符 22"/>
            <p:cNvCxnSpPr/>
            <p:nvPr/>
          </p:nvCxnSpPr>
          <p:spPr>
            <a:xfrm rot="5400000">
              <a:off x="2508837" y="1006023"/>
              <a:ext cx="625608" cy="554170"/>
            </a:xfrm>
            <a:prstGeom prst="line">
              <a:avLst/>
            </a:prstGeom>
            <a:ln w="38100">
              <a:solidFill>
                <a:srgbClr val="C0262E"/>
              </a:solidFill>
              <a:tailEnd type="none"/>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rot="16200000" flipH="1">
              <a:off x="2562944" y="1958467"/>
              <a:ext cx="554170" cy="554170"/>
            </a:xfrm>
            <a:prstGeom prst="line">
              <a:avLst/>
            </a:prstGeom>
            <a:ln w="38100">
              <a:solidFill>
                <a:srgbClr val="C0262E"/>
              </a:solidFill>
              <a:tailEnd type="none"/>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rot="16200000" flipH="1">
              <a:off x="3442872" y="1002831"/>
              <a:ext cx="625608" cy="625608"/>
            </a:xfrm>
            <a:prstGeom prst="line">
              <a:avLst/>
            </a:prstGeom>
            <a:ln w="38100">
              <a:solidFill>
                <a:srgbClr val="C0262E"/>
              </a:solidFill>
              <a:tailEnd type="none"/>
            </a:ln>
          </p:spPr>
          <p:style>
            <a:lnRef idx="1">
              <a:schemeClr val="accent1"/>
            </a:lnRef>
            <a:fillRef idx="0">
              <a:schemeClr val="accent1"/>
            </a:fillRef>
            <a:effectRef idx="0">
              <a:schemeClr val="accent1"/>
            </a:effectRef>
            <a:fontRef idx="minor">
              <a:schemeClr val="tx1"/>
            </a:fontRef>
          </p:style>
        </p:cxnSp>
      </p:grpSp>
      <p:grpSp>
        <p:nvGrpSpPr>
          <p:cNvPr id="26" name="组合 25"/>
          <p:cNvGrpSpPr/>
          <p:nvPr/>
        </p:nvGrpSpPr>
        <p:grpSpPr>
          <a:xfrm>
            <a:off x="6607155" y="848574"/>
            <a:ext cx="3861851" cy="2836818"/>
            <a:chOff x="1924595" y="343988"/>
            <a:chExt cx="3861851" cy="2836818"/>
          </a:xfrm>
        </p:grpSpPr>
        <p:sp>
          <p:nvSpPr>
            <p:cNvPr id="27" name="TextBox 26"/>
            <p:cNvSpPr txBox="1"/>
            <p:nvPr/>
          </p:nvSpPr>
          <p:spPr>
            <a:xfrm>
              <a:off x="2285984" y="499033"/>
              <a:ext cx="357190" cy="337185"/>
            </a:xfrm>
            <a:prstGeom prst="rect">
              <a:avLst/>
            </a:prstGeom>
            <a:noFill/>
          </p:spPr>
          <p:txBody>
            <a:bodyPr wrap="square" rtlCol="0">
              <a:spAutoFit/>
            </a:bodyPr>
            <a:lstStyle/>
            <a:p>
              <a:pPr algn="l"/>
              <a:r>
                <a:rPr lang="en-US" altLang="zh-CN" sz="1600">
                  <a:solidFill>
                    <a:srgbClr val="000000"/>
                  </a:solidFill>
                  <a:latin typeface="微软雅黑" panose="020B0503020204020204" charset="-122"/>
                  <a:ea typeface="微软雅黑" panose="020B0503020204020204" charset="-122"/>
                  <a:cs typeface="Consolas" panose="020B0609020204030204" pitchFamily="49" charset="0"/>
                </a:rPr>
                <a:t>U</a:t>
              </a:r>
            </a:p>
          </p:txBody>
        </p:sp>
        <p:sp>
          <p:nvSpPr>
            <p:cNvPr id="28" name="TextBox 27"/>
            <p:cNvSpPr txBox="1"/>
            <p:nvPr/>
          </p:nvSpPr>
          <p:spPr>
            <a:xfrm>
              <a:off x="5072066" y="571480"/>
              <a:ext cx="642942" cy="337185"/>
            </a:xfrm>
            <a:prstGeom prst="rect">
              <a:avLst/>
            </a:prstGeom>
            <a:noFill/>
          </p:spPr>
          <p:txBody>
            <a:bodyPr wrap="square" rtlCol="0">
              <a:spAutoFit/>
            </a:bodyPr>
            <a:lstStyle/>
            <a:p>
              <a:pPr algn="l"/>
              <a:r>
                <a:rPr lang="en-US" altLang="zh-CN" sz="1600">
                  <a:solidFill>
                    <a:srgbClr val="000000"/>
                  </a:solidFill>
                  <a:latin typeface="微软雅黑" panose="020B0503020204020204" charset="-122"/>
                  <a:ea typeface="微软雅黑" panose="020B0503020204020204" charset="-122"/>
                  <a:cs typeface="Consolas" panose="020B0609020204030204" pitchFamily="49" charset="0"/>
                </a:rPr>
                <a:t>V-U</a:t>
              </a:r>
            </a:p>
          </p:txBody>
        </p:sp>
        <p:sp>
          <p:nvSpPr>
            <p:cNvPr id="29" name="任意多边形 28"/>
            <p:cNvSpPr/>
            <p:nvPr>
              <p:custDataLst>
                <p:tags r:id="rId7"/>
              </p:custDataLst>
            </p:nvPr>
          </p:nvSpPr>
          <p:spPr>
            <a:xfrm>
              <a:off x="1924595" y="343988"/>
              <a:ext cx="2680062" cy="2836818"/>
            </a:xfrm>
            <a:custGeom>
              <a:avLst/>
              <a:gdLst>
                <a:gd name="connsiteX0" fmla="*/ 1314994 w 2680062"/>
                <a:gd name="connsiteY0" fmla="*/ 87086 h 2836818"/>
                <a:gd name="connsiteX1" fmla="*/ 583474 w 2680062"/>
                <a:gd name="connsiteY1" fmla="*/ 727166 h 2836818"/>
                <a:gd name="connsiteX2" fmla="*/ 113211 w 2680062"/>
                <a:gd name="connsiteY2" fmla="*/ 1419498 h 2836818"/>
                <a:gd name="connsiteX3" fmla="*/ 1262742 w 2680062"/>
                <a:gd name="connsiteY3" fmla="*/ 2686595 h 2836818"/>
                <a:gd name="connsiteX4" fmla="*/ 1837508 w 2680062"/>
                <a:gd name="connsiteY4" fmla="*/ 2320835 h 2836818"/>
                <a:gd name="connsiteX5" fmla="*/ 2569028 w 2680062"/>
                <a:gd name="connsiteY5" fmla="*/ 1680755 h 2836818"/>
                <a:gd name="connsiteX6" fmla="*/ 2503714 w 2680062"/>
                <a:gd name="connsiteY6" fmla="*/ 1236618 h 2836818"/>
                <a:gd name="connsiteX7" fmla="*/ 1628502 w 2680062"/>
                <a:gd name="connsiteY7" fmla="*/ 204652 h 2836818"/>
                <a:gd name="connsiteX8" fmla="*/ 1314994 w 2680062"/>
                <a:gd name="connsiteY8" fmla="*/ 87086 h 2836818"/>
                <a:gd name="connsiteX0-1" fmla="*/ 1314994 w 2680062"/>
                <a:gd name="connsiteY0-2" fmla="*/ 87086 h 2836818"/>
                <a:gd name="connsiteX1-3" fmla="*/ 583474 w 2680062"/>
                <a:gd name="connsiteY1-4" fmla="*/ 727166 h 2836818"/>
                <a:gd name="connsiteX2-5" fmla="*/ 113211 w 2680062"/>
                <a:gd name="connsiteY2-6" fmla="*/ 1419498 h 2836818"/>
                <a:gd name="connsiteX3-7" fmla="*/ 1262742 w 2680062"/>
                <a:gd name="connsiteY3-8" fmla="*/ 2686595 h 2836818"/>
                <a:gd name="connsiteX4-9" fmla="*/ 1837508 w 2680062"/>
                <a:gd name="connsiteY4-10" fmla="*/ 2320835 h 2836818"/>
                <a:gd name="connsiteX5-11" fmla="*/ 2569028 w 2680062"/>
                <a:gd name="connsiteY5-12" fmla="*/ 1680755 h 2836818"/>
                <a:gd name="connsiteX6-13" fmla="*/ 2503714 w 2680062"/>
                <a:gd name="connsiteY6-14" fmla="*/ 1236618 h 2836818"/>
                <a:gd name="connsiteX7-15" fmla="*/ 1628502 w 2680062"/>
                <a:gd name="connsiteY7-16" fmla="*/ 204652 h 2836818"/>
                <a:gd name="connsiteX8-17" fmla="*/ 1314994 w 2680062"/>
                <a:gd name="connsiteY8-18" fmla="*/ 87086 h 283681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Lst>
              <a:rect l="l" t="t" r="r" b="b"/>
              <a:pathLst>
                <a:path w="2680062" h="2836818">
                  <a:moveTo>
                    <a:pt x="1314994" y="87086"/>
                  </a:moveTo>
                  <a:cubicBezTo>
                    <a:pt x="1140823" y="174172"/>
                    <a:pt x="783771" y="505097"/>
                    <a:pt x="583474" y="727166"/>
                  </a:cubicBezTo>
                  <a:cubicBezTo>
                    <a:pt x="383177" y="949235"/>
                    <a:pt x="0" y="1092927"/>
                    <a:pt x="113211" y="1419498"/>
                  </a:cubicBezTo>
                  <a:cubicBezTo>
                    <a:pt x="226422" y="1746070"/>
                    <a:pt x="975359" y="2536372"/>
                    <a:pt x="1262742" y="2686595"/>
                  </a:cubicBezTo>
                  <a:cubicBezTo>
                    <a:pt x="1550125" y="2836818"/>
                    <a:pt x="1619794" y="2488475"/>
                    <a:pt x="1837508" y="2320835"/>
                  </a:cubicBezTo>
                  <a:cubicBezTo>
                    <a:pt x="2055222" y="2153195"/>
                    <a:pt x="2457994" y="1861458"/>
                    <a:pt x="2569028" y="1680755"/>
                  </a:cubicBezTo>
                  <a:cubicBezTo>
                    <a:pt x="2680062" y="1500052"/>
                    <a:pt x="2660468" y="1482635"/>
                    <a:pt x="2503714" y="1236618"/>
                  </a:cubicBezTo>
                  <a:cubicBezTo>
                    <a:pt x="2346960" y="990601"/>
                    <a:pt x="1824445" y="391886"/>
                    <a:pt x="1628502" y="204652"/>
                  </a:cubicBezTo>
                  <a:cubicBezTo>
                    <a:pt x="1432559" y="17418"/>
                    <a:pt x="1489165" y="0"/>
                    <a:pt x="1314994" y="87086"/>
                  </a:cubicBezTo>
                  <a:close/>
                </a:path>
              </a:pathLst>
            </a:custGeom>
            <a:solidFill>
              <a:schemeClr val="accent1">
                <a:alpha val="23000"/>
              </a:schemeClr>
            </a:solidFill>
            <a:ln w="28575">
              <a:solidFill>
                <a:srgbClr val="0066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sz="1600">
                <a:solidFill>
                  <a:srgbClr val="525252"/>
                </a:solidFill>
              </a:endParaRPr>
            </a:p>
          </p:txBody>
        </p:sp>
        <p:sp>
          <p:nvSpPr>
            <p:cNvPr id="30" name="椭圆 29"/>
            <p:cNvSpPr/>
            <p:nvPr>
              <p:custDataLst>
                <p:tags r:id="rId8"/>
              </p:custDataLst>
            </p:nvPr>
          </p:nvSpPr>
          <p:spPr>
            <a:xfrm>
              <a:off x="4786314" y="1071546"/>
              <a:ext cx="1000132" cy="1428760"/>
            </a:xfrm>
            <a:prstGeom prst="ellipse">
              <a:avLst/>
            </a:prstGeom>
            <a:solidFill>
              <a:schemeClr val="accent1">
                <a:alpha val="22000"/>
              </a:schemeClr>
            </a:solidFill>
            <a:ln w="28575">
              <a:solidFill>
                <a:srgbClr val="0066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sz="1600">
                <a:solidFill>
                  <a:srgbClr val="525252"/>
                </a:solidFill>
              </a:endParaRPr>
            </a:p>
          </p:txBody>
        </p:sp>
      </p:grpSp>
      <p:cxnSp>
        <p:nvCxnSpPr>
          <p:cNvPr id="31" name="直接连接符 30"/>
          <p:cNvCxnSpPr/>
          <p:nvPr/>
        </p:nvCxnSpPr>
        <p:spPr>
          <a:xfrm>
            <a:off x="9101955" y="2144541"/>
            <a:ext cx="642942" cy="1588"/>
          </a:xfrm>
          <a:prstGeom prst="line">
            <a:avLst/>
          </a:prstGeom>
          <a:ln w="38100">
            <a:solidFill>
              <a:srgbClr val="C0262E"/>
            </a:solidFill>
            <a:tailEnd type="none"/>
          </a:ln>
        </p:spPr>
        <p:style>
          <a:lnRef idx="1">
            <a:schemeClr val="accent1"/>
          </a:lnRef>
          <a:fillRef idx="0">
            <a:schemeClr val="accent1"/>
          </a:fillRef>
          <a:effectRef idx="0">
            <a:schemeClr val="accent1"/>
          </a:effectRef>
          <a:fontRef idx="minor">
            <a:schemeClr val="tx1"/>
          </a:fontRef>
        </p:style>
      </p:cxnSp>
      <p:grpSp>
        <p:nvGrpSpPr>
          <p:cNvPr id="32" name="组合 31"/>
          <p:cNvGrpSpPr/>
          <p:nvPr/>
        </p:nvGrpSpPr>
        <p:grpSpPr>
          <a:xfrm>
            <a:off x="7039777" y="3429000"/>
            <a:ext cx="3286148" cy="3297258"/>
            <a:chOff x="2349790" y="3214686"/>
            <a:chExt cx="3286148" cy="3297258"/>
          </a:xfrm>
        </p:grpSpPr>
        <p:sp>
          <p:nvSpPr>
            <p:cNvPr id="33" name="下箭头 32"/>
            <p:cNvSpPr/>
            <p:nvPr>
              <p:custDataLst>
                <p:tags r:id="rId1"/>
              </p:custDataLst>
            </p:nvPr>
          </p:nvSpPr>
          <p:spPr>
            <a:xfrm>
              <a:off x="3786182" y="3214686"/>
              <a:ext cx="349558" cy="452846"/>
            </a:xfrm>
            <a:prstGeom prst="downArrow">
              <a:avLst/>
            </a:prstGeom>
            <a:gradFill>
              <a:gsLst>
                <a:gs pos="0">
                  <a:srgbClr val="C0262E"/>
                </a:gs>
                <a:gs pos="100000">
                  <a:srgbClr val="CD5158"/>
                </a:gs>
              </a:gsLst>
            </a:gradFill>
            <a:ln>
              <a:solidFill>
                <a:schemeClr val="accent2"/>
              </a:solidFill>
            </a:ln>
          </p:spPr>
          <p:style>
            <a:lnRef idx="1">
              <a:schemeClr val="accent2"/>
            </a:lnRef>
            <a:fillRef idx="3">
              <a:schemeClr val="accent2"/>
            </a:fillRef>
            <a:effectRef idx="2">
              <a:schemeClr val="accent2"/>
            </a:effectRef>
            <a:fontRef idx="minor">
              <a:schemeClr val="lt1"/>
            </a:fontRef>
          </p:style>
          <p:txBody>
            <a:bodyPr rtlCol="0" anchor="ctr"/>
            <a:lstStyle/>
            <a:p>
              <a:pPr algn="l"/>
              <a:endParaRPr lang="zh-CN" altLang="en-US" sz="1600">
                <a:solidFill>
                  <a:srgbClr val="525252"/>
                </a:solidFill>
              </a:endParaRPr>
            </a:p>
          </p:txBody>
        </p:sp>
        <p:sp>
          <p:nvSpPr>
            <p:cNvPr id="34" name="椭圆 33"/>
            <p:cNvSpPr/>
            <p:nvPr>
              <p:custDataLst>
                <p:tags r:id="rId2"/>
              </p:custDataLst>
            </p:nvPr>
          </p:nvSpPr>
          <p:spPr>
            <a:xfrm>
              <a:off x="3207046" y="3786190"/>
              <a:ext cx="428628" cy="428628"/>
            </a:xfrm>
            <a:prstGeom prst="ellipse">
              <a:avLst/>
            </a:prstGeom>
            <a:gradFill>
              <a:gsLst>
                <a:gs pos="0">
                  <a:schemeClr val="accent3">
                    <a:lumMod val="110000"/>
                    <a:satMod val="105000"/>
                    <a:tint val="67000"/>
                  </a:schemeClr>
                </a:gs>
                <a:gs pos="50000">
                  <a:schemeClr val="accent3">
                    <a:lumMod val="105000"/>
                    <a:satMod val="103000"/>
                    <a:tint val="73000"/>
                  </a:schemeClr>
                </a:gs>
                <a:gs pos="100000">
                  <a:schemeClr val="accent3">
                    <a:lumMod val="105000"/>
                    <a:satMod val="109000"/>
                    <a:tint val="81000"/>
                  </a:schemeClr>
                </a:gs>
                <a:gs pos="0">
                  <a:srgbClr val="C30000">
                    <a:lumMod val="90000"/>
                    <a:lumOff val="10000"/>
                  </a:srgbClr>
                </a:gs>
                <a:gs pos="50000">
                  <a:srgbClr val="C30000">
                    <a:lumMod val="95000"/>
                    <a:lumOff val="5000"/>
                  </a:srgbClr>
                </a:gs>
                <a:gs pos="100000">
                  <a:srgbClr val="C30000">
                    <a:lumMod val="95000"/>
                    <a:lumOff val="5000"/>
                  </a:srgbClr>
                </a:gs>
              </a:gsLst>
              <a:lin ang="5400000" scaled="0"/>
            </a:gradFill>
            <a:ln>
              <a:solidFill>
                <a:schemeClr val="accent3"/>
              </a:solidFill>
            </a:ln>
          </p:spPr>
          <p:style>
            <a:lnRef idx="1">
              <a:schemeClr val="accent3"/>
            </a:lnRef>
            <a:fillRef idx="2">
              <a:schemeClr val="accent3"/>
            </a:fillRef>
            <a:effectRef idx="1">
              <a:schemeClr val="accent3"/>
            </a:effectRef>
            <a:fontRef idx="minor">
              <a:schemeClr val="dk1"/>
            </a:fontRef>
          </p:style>
          <p:txBody>
            <a:bodyPr rtlCol="0" anchor="ctr"/>
            <a:lstStyle/>
            <a:p>
              <a:pPr algn="l"/>
              <a:r>
                <a:rPr lang="en-US" altLang="zh-CN" sz="1600">
                  <a:solidFill>
                    <a:srgbClr val="FFFFFF"/>
                  </a:solidFill>
                  <a:latin typeface="微软雅黑" panose="020B0503020204020204" charset="-122"/>
                  <a:ea typeface="微软雅黑" panose="020B0503020204020204" charset="-122"/>
                  <a:cs typeface="Consolas" panose="020B0609020204030204" pitchFamily="49" charset="0"/>
                </a:rPr>
                <a:t>0</a:t>
              </a:r>
              <a:endParaRPr lang="en-US" altLang="zh-CN" sz="1600" dirty="0">
                <a:solidFill>
                  <a:srgbClr val="FFFFFF"/>
                </a:solidFill>
                <a:latin typeface="微软雅黑" panose="020B0503020204020204" charset="-122"/>
                <a:ea typeface="微软雅黑" panose="020B0503020204020204" charset="-122"/>
                <a:cs typeface="Consolas" panose="020B0609020204030204" pitchFamily="49" charset="0"/>
              </a:endParaRPr>
            </a:p>
          </p:txBody>
        </p:sp>
        <p:sp>
          <p:nvSpPr>
            <p:cNvPr id="35" name="椭圆 34"/>
            <p:cNvSpPr/>
            <p:nvPr>
              <p:custDataLst>
                <p:tags r:id="rId3"/>
              </p:custDataLst>
            </p:nvPr>
          </p:nvSpPr>
          <p:spPr>
            <a:xfrm>
              <a:off x="2349790" y="4714884"/>
              <a:ext cx="428628" cy="428628"/>
            </a:xfrm>
            <a:prstGeom prst="ellipse">
              <a:avLst/>
            </a:prstGeom>
            <a:gradFill>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 pos="0">
                  <a:srgbClr val="C30000">
                    <a:lumMod val="90000"/>
                    <a:lumOff val="10000"/>
                  </a:srgbClr>
                </a:gs>
                <a:gs pos="50000">
                  <a:srgbClr val="C30000">
                    <a:lumMod val="95000"/>
                    <a:lumOff val="5000"/>
                  </a:srgbClr>
                </a:gs>
                <a:gs pos="100000">
                  <a:srgbClr val="C30000">
                    <a:lumMod val="95000"/>
                    <a:lumOff val="5000"/>
                  </a:srgbClr>
                </a:gs>
              </a:gsLst>
              <a:lin ang="5400000" scaled="0"/>
            </a:gradFill>
            <a:ln>
              <a:solidFill>
                <a:schemeClr val="accent1"/>
              </a:solidFill>
            </a:ln>
          </p:spPr>
          <p:style>
            <a:lnRef idx="1">
              <a:schemeClr val="accent1"/>
            </a:lnRef>
            <a:fillRef idx="2">
              <a:schemeClr val="accent1"/>
            </a:fillRef>
            <a:effectRef idx="1">
              <a:schemeClr val="accent1"/>
            </a:effectRef>
            <a:fontRef idx="minor">
              <a:schemeClr val="dk1"/>
            </a:fontRef>
          </p:style>
          <p:txBody>
            <a:bodyPr rtlCol="0" anchor="ctr"/>
            <a:lstStyle/>
            <a:p>
              <a:pPr algn="l"/>
              <a:r>
                <a:rPr lang="en-US" altLang="zh-CN" sz="1600">
                  <a:solidFill>
                    <a:srgbClr val="FFFFFF"/>
                  </a:solidFill>
                  <a:latin typeface="微软雅黑" panose="020B0503020204020204" charset="-122"/>
                  <a:ea typeface="微软雅黑" panose="020B0503020204020204" charset="-122"/>
                  <a:cs typeface="Consolas" panose="020B0609020204030204" pitchFamily="49" charset="0"/>
                </a:rPr>
                <a:t>1</a:t>
              </a:r>
              <a:endParaRPr lang="en-US" altLang="zh-CN" sz="1600" dirty="0">
                <a:solidFill>
                  <a:srgbClr val="FFFFFF"/>
                </a:solidFill>
                <a:latin typeface="微软雅黑" panose="020B0503020204020204" charset="-122"/>
                <a:ea typeface="微软雅黑" panose="020B0503020204020204" charset="-122"/>
                <a:cs typeface="Consolas" panose="020B0609020204030204" pitchFamily="49" charset="0"/>
              </a:endParaRPr>
            </a:p>
          </p:txBody>
        </p:sp>
        <p:sp>
          <p:nvSpPr>
            <p:cNvPr id="36" name="椭圆 35"/>
            <p:cNvSpPr/>
            <p:nvPr>
              <p:custDataLst>
                <p:tags r:id="rId4"/>
              </p:custDataLst>
            </p:nvPr>
          </p:nvSpPr>
          <p:spPr>
            <a:xfrm>
              <a:off x="3207046" y="5572140"/>
              <a:ext cx="428628" cy="428628"/>
            </a:xfrm>
            <a:prstGeom prst="ellipse">
              <a:avLst/>
            </a:prstGeom>
            <a:gradFill>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 pos="0">
                  <a:srgbClr val="C30000">
                    <a:lumMod val="90000"/>
                    <a:lumOff val="10000"/>
                  </a:srgbClr>
                </a:gs>
                <a:gs pos="50000">
                  <a:srgbClr val="C30000">
                    <a:lumMod val="95000"/>
                    <a:lumOff val="5000"/>
                  </a:srgbClr>
                </a:gs>
                <a:gs pos="100000">
                  <a:srgbClr val="C30000">
                    <a:lumMod val="95000"/>
                    <a:lumOff val="5000"/>
                  </a:srgbClr>
                </a:gs>
              </a:gsLst>
              <a:lin ang="5400000" scaled="0"/>
            </a:gradFill>
            <a:ln>
              <a:solidFill>
                <a:schemeClr val="accent1"/>
              </a:solidFill>
            </a:ln>
          </p:spPr>
          <p:style>
            <a:lnRef idx="1">
              <a:schemeClr val="accent1"/>
            </a:lnRef>
            <a:fillRef idx="2">
              <a:schemeClr val="accent1"/>
            </a:fillRef>
            <a:effectRef idx="1">
              <a:schemeClr val="accent1"/>
            </a:effectRef>
            <a:fontRef idx="minor">
              <a:schemeClr val="dk1"/>
            </a:fontRef>
          </p:style>
          <p:txBody>
            <a:bodyPr rtlCol="0" anchor="ctr"/>
            <a:lstStyle/>
            <a:p>
              <a:pPr algn="l"/>
              <a:r>
                <a:rPr lang="en-US" altLang="zh-CN" sz="1600">
                  <a:solidFill>
                    <a:srgbClr val="FFFFFF"/>
                  </a:solidFill>
                  <a:latin typeface="微软雅黑" panose="020B0503020204020204" charset="-122"/>
                  <a:ea typeface="微软雅黑" panose="020B0503020204020204" charset="-122"/>
                  <a:cs typeface="Consolas" panose="020B0609020204030204" pitchFamily="49" charset="0"/>
                </a:rPr>
                <a:t>2</a:t>
              </a:r>
              <a:endParaRPr lang="en-US" altLang="zh-CN" sz="1600" dirty="0">
                <a:solidFill>
                  <a:srgbClr val="FFFFFF"/>
                </a:solidFill>
                <a:latin typeface="微软雅黑" panose="020B0503020204020204" charset="-122"/>
                <a:ea typeface="微软雅黑" panose="020B0503020204020204" charset="-122"/>
                <a:cs typeface="Consolas" panose="020B0609020204030204" pitchFamily="49" charset="0"/>
              </a:endParaRPr>
            </a:p>
          </p:txBody>
        </p:sp>
        <p:sp>
          <p:nvSpPr>
            <p:cNvPr id="37" name="椭圆 36"/>
            <p:cNvSpPr/>
            <p:nvPr>
              <p:custDataLst>
                <p:tags r:id="rId5"/>
              </p:custDataLst>
            </p:nvPr>
          </p:nvSpPr>
          <p:spPr>
            <a:xfrm>
              <a:off x="5207310" y="4714884"/>
              <a:ext cx="428628" cy="428628"/>
            </a:xfrm>
            <a:prstGeom prst="ellipse">
              <a:avLst/>
            </a:prstGeom>
            <a:gradFill>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 pos="0">
                  <a:srgbClr val="C30000">
                    <a:lumMod val="90000"/>
                    <a:lumOff val="10000"/>
                  </a:srgbClr>
                </a:gs>
                <a:gs pos="50000">
                  <a:srgbClr val="C30000">
                    <a:lumMod val="95000"/>
                    <a:lumOff val="5000"/>
                  </a:srgbClr>
                </a:gs>
                <a:gs pos="100000">
                  <a:srgbClr val="C30000">
                    <a:lumMod val="95000"/>
                    <a:lumOff val="5000"/>
                  </a:srgbClr>
                </a:gs>
              </a:gsLst>
              <a:lin ang="5400000" scaled="0"/>
            </a:gradFill>
            <a:ln>
              <a:solidFill>
                <a:schemeClr val="accent1"/>
              </a:solidFill>
            </a:ln>
          </p:spPr>
          <p:style>
            <a:lnRef idx="1">
              <a:schemeClr val="accent1"/>
            </a:lnRef>
            <a:fillRef idx="2">
              <a:schemeClr val="accent1"/>
            </a:fillRef>
            <a:effectRef idx="1">
              <a:schemeClr val="accent1"/>
            </a:effectRef>
            <a:fontRef idx="minor">
              <a:schemeClr val="dk1"/>
            </a:fontRef>
          </p:style>
          <p:txBody>
            <a:bodyPr rtlCol="0" anchor="ctr"/>
            <a:lstStyle/>
            <a:p>
              <a:pPr algn="l"/>
              <a:r>
                <a:rPr lang="en-US" altLang="zh-CN" sz="1600">
                  <a:solidFill>
                    <a:srgbClr val="FFFFFF"/>
                  </a:solidFill>
                  <a:latin typeface="微软雅黑" panose="020B0503020204020204" charset="-122"/>
                  <a:ea typeface="微软雅黑" panose="020B0503020204020204" charset="-122"/>
                  <a:cs typeface="Consolas" panose="020B0609020204030204" pitchFamily="49" charset="0"/>
                </a:rPr>
                <a:t>4</a:t>
              </a:r>
              <a:endParaRPr lang="en-US" altLang="zh-CN" sz="1600" dirty="0">
                <a:solidFill>
                  <a:srgbClr val="FFFFFF"/>
                </a:solidFill>
                <a:latin typeface="微软雅黑" panose="020B0503020204020204" charset="-122"/>
                <a:ea typeface="微软雅黑" panose="020B0503020204020204" charset="-122"/>
                <a:cs typeface="Consolas" panose="020B0609020204030204" pitchFamily="49" charset="0"/>
              </a:endParaRPr>
            </a:p>
          </p:txBody>
        </p:sp>
        <p:sp>
          <p:nvSpPr>
            <p:cNvPr id="38" name="椭圆 37"/>
            <p:cNvSpPr/>
            <p:nvPr>
              <p:custDataLst>
                <p:tags r:id="rId6"/>
              </p:custDataLst>
            </p:nvPr>
          </p:nvSpPr>
          <p:spPr>
            <a:xfrm>
              <a:off x="4135740" y="4714884"/>
              <a:ext cx="428628" cy="428628"/>
            </a:xfrm>
            <a:prstGeom prst="ellipse">
              <a:avLst/>
            </a:prstGeom>
            <a:gradFill>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 pos="0">
                  <a:srgbClr val="C30000">
                    <a:lumMod val="90000"/>
                    <a:lumOff val="10000"/>
                  </a:srgbClr>
                </a:gs>
                <a:gs pos="50000">
                  <a:srgbClr val="C30000">
                    <a:lumMod val="95000"/>
                    <a:lumOff val="5000"/>
                  </a:srgbClr>
                </a:gs>
                <a:gs pos="100000">
                  <a:srgbClr val="C30000">
                    <a:lumMod val="95000"/>
                    <a:lumOff val="5000"/>
                  </a:srgbClr>
                </a:gs>
              </a:gsLst>
              <a:lin ang="5400000" scaled="0"/>
            </a:gradFill>
            <a:ln>
              <a:solidFill>
                <a:schemeClr val="accent1"/>
              </a:solidFill>
            </a:ln>
          </p:spPr>
          <p:style>
            <a:lnRef idx="1">
              <a:schemeClr val="accent1"/>
            </a:lnRef>
            <a:fillRef idx="2">
              <a:schemeClr val="accent1"/>
            </a:fillRef>
            <a:effectRef idx="1">
              <a:schemeClr val="accent1"/>
            </a:effectRef>
            <a:fontRef idx="minor">
              <a:schemeClr val="dk1"/>
            </a:fontRef>
          </p:style>
          <p:txBody>
            <a:bodyPr rtlCol="0" anchor="ctr"/>
            <a:lstStyle/>
            <a:p>
              <a:pPr algn="l"/>
              <a:r>
                <a:rPr lang="en-US" altLang="zh-CN" sz="1600">
                  <a:solidFill>
                    <a:srgbClr val="FFFFFF"/>
                  </a:solidFill>
                  <a:latin typeface="微软雅黑" panose="020B0503020204020204" charset="-122"/>
                  <a:ea typeface="微软雅黑" panose="020B0503020204020204" charset="-122"/>
                  <a:cs typeface="Consolas" panose="020B0609020204030204" pitchFamily="49" charset="0"/>
                </a:rPr>
                <a:t>3</a:t>
              </a:r>
              <a:endParaRPr lang="en-US" altLang="zh-CN" sz="1600" dirty="0">
                <a:solidFill>
                  <a:srgbClr val="FFFFFF"/>
                </a:solidFill>
                <a:latin typeface="微软雅黑" panose="020B0503020204020204" charset="-122"/>
                <a:ea typeface="微软雅黑" panose="020B0503020204020204" charset="-122"/>
                <a:cs typeface="Consolas" panose="020B0609020204030204" pitchFamily="49" charset="0"/>
              </a:endParaRPr>
            </a:p>
          </p:txBody>
        </p:sp>
        <p:cxnSp>
          <p:nvCxnSpPr>
            <p:cNvPr id="39" name="直接连接符 38"/>
            <p:cNvCxnSpPr>
              <a:stCxn id="38" idx="6"/>
              <a:endCxn id="37" idx="2"/>
            </p:cNvCxnSpPr>
            <p:nvPr/>
          </p:nvCxnSpPr>
          <p:spPr>
            <a:xfrm>
              <a:off x="4564368" y="4929198"/>
              <a:ext cx="642942" cy="1588"/>
            </a:xfrm>
            <a:prstGeom prst="line">
              <a:avLst/>
            </a:prstGeom>
            <a:ln w="38100">
              <a:solidFill>
                <a:srgbClr val="C0262E"/>
              </a:solidFill>
              <a:tailEnd type="none"/>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2706980" y="4202676"/>
              <a:ext cx="428628" cy="337185"/>
            </a:xfrm>
            <a:prstGeom prst="rect">
              <a:avLst/>
            </a:prstGeom>
            <a:noFill/>
          </p:spPr>
          <p:txBody>
            <a:bodyPr wrap="square" rtlCol="0">
              <a:spAutoFit/>
            </a:bodyPr>
            <a:lstStyle/>
            <a:p>
              <a:pPr algn="l"/>
              <a:r>
                <a:rPr lang="en-US" altLang="zh-CN" sz="1600">
                  <a:solidFill>
                    <a:srgbClr val="000000"/>
                  </a:solidFill>
                  <a:latin typeface="微软雅黑" panose="020B0503020204020204" charset="-122"/>
                  <a:ea typeface="微软雅黑" panose="020B0503020204020204" charset="-122"/>
                  <a:cs typeface="Consolas" panose="020B0609020204030204" pitchFamily="49" charset="0"/>
                </a:rPr>
                <a:t>1</a:t>
              </a:r>
            </a:p>
          </p:txBody>
        </p:sp>
        <p:sp>
          <p:nvSpPr>
            <p:cNvPr id="41" name="TextBox 40"/>
            <p:cNvSpPr txBox="1"/>
            <p:nvPr/>
          </p:nvSpPr>
          <p:spPr>
            <a:xfrm>
              <a:off x="2615124" y="5214950"/>
              <a:ext cx="428628" cy="337185"/>
            </a:xfrm>
            <a:prstGeom prst="rect">
              <a:avLst/>
            </a:prstGeom>
            <a:noFill/>
          </p:spPr>
          <p:txBody>
            <a:bodyPr wrap="square" rtlCol="0">
              <a:spAutoFit/>
            </a:bodyPr>
            <a:lstStyle/>
            <a:p>
              <a:pPr algn="l"/>
              <a:r>
                <a:rPr lang="en-US" altLang="zh-CN" sz="1600">
                  <a:solidFill>
                    <a:srgbClr val="000000"/>
                  </a:solidFill>
                  <a:latin typeface="微软雅黑" panose="020B0503020204020204" charset="-122"/>
                  <a:ea typeface="微软雅黑" panose="020B0503020204020204" charset="-122"/>
                  <a:cs typeface="Consolas" panose="020B0609020204030204" pitchFamily="49" charset="0"/>
                </a:rPr>
                <a:t>2</a:t>
              </a:r>
            </a:p>
          </p:txBody>
        </p:sp>
        <p:sp>
          <p:nvSpPr>
            <p:cNvPr id="42" name="TextBox 41"/>
            <p:cNvSpPr txBox="1"/>
            <p:nvPr/>
          </p:nvSpPr>
          <p:spPr>
            <a:xfrm>
              <a:off x="3633780" y="4387278"/>
              <a:ext cx="428628" cy="337185"/>
            </a:xfrm>
            <a:prstGeom prst="rect">
              <a:avLst/>
            </a:prstGeom>
            <a:noFill/>
          </p:spPr>
          <p:txBody>
            <a:bodyPr wrap="square" rtlCol="0">
              <a:spAutoFit/>
            </a:bodyPr>
            <a:lstStyle/>
            <a:p>
              <a:pPr algn="l"/>
              <a:r>
                <a:rPr lang="en-US" altLang="zh-CN" sz="1600">
                  <a:solidFill>
                    <a:srgbClr val="000000"/>
                  </a:solidFill>
                  <a:latin typeface="微软雅黑" panose="020B0503020204020204" charset="-122"/>
                  <a:ea typeface="微软雅黑" panose="020B0503020204020204" charset="-122"/>
                  <a:cs typeface="Consolas" panose="020B0609020204030204" pitchFamily="49" charset="0"/>
                </a:rPr>
                <a:t>4</a:t>
              </a:r>
            </a:p>
          </p:txBody>
        </p:sp>
        <p:sp>
          <p:nvSpPr>
            <p:cNvPr id="43" name="TextBox 42"/>
            <p:cNvSpPr txBox="1"/>
            <p:nvPr/>
          </p:nvSpPr>
          <p:spPr>
            <a:xfrm>
              <a:off x="4635806" y="4560875"/>
              <a:ext cx="428628" cy="337185"/>
            </a:xfrm>
            <a:prstGeom prst="rect">
              <a:avLst/>
            </a:prstGeom>
            <a:noFill/>
          </p:spPr>
          <p:txBody>
            <a:bodyPr wrap="square" rtlCol="0">
              <a:spAutoFit/>
            </a:bodyPr>
            <a:lstStyle/>
            <a:p>
              <a:pPr algn="l"/>
              <a:r>
                <a:rPr lang="en-US" altLang="zh-CN" sz="1600">
                  <a:solidFill>
                    <a:srgbClr val="000000"/>
                  </a:solidFill>
                  <a:latin typeface="微软雅黑" panose="020B0503020204020204" charset="-122"/>
                  <a:ea typeface="微软雅黑" panose="020B0503020204020204" charset="-122"/>
                  <a:cs typeface="Consolas" panose="020B0609020204030204" pitchFamily="49" charset="0"/>
                </a:rPr>
                <a:t>6</a:t>
              </a:r>
            </a:p>
          </p:txBody>
        </p:sp>
        <p:cxnSp>
          <p:nvCxnSpPr>
            <p:cNvPr id="44" name="直接连接符 43"/>
            <p:cNvCxnSpPr/>
            <p:nvPr/>
          </p:nvCxnSpPr>
          <p:spPr>
            <a:xfrm rot="5400000">
              <a:off x="2661237" y="4150304"/>
              <a:ext cx="625608" cy="554170"/>
            </a:xfrm>
            <a:prstGeom prst="line">
              <a:avLst/>
            </a:prstGeom>
            <a:ln w="38100">
              <a:solidFill>
                <a:srgbClr val="C0262E"/>
              </a:solidFill>
              <a:tailEnd type="none"/>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rot="16200000" flipH="1">
              <a:off x="2715344" y="5102748"/>
              <a:ext cx="554170" cy="554170"/>
            </a:xfrm>
            <a:prstGeom prst="line">
              <a:avLst/>
            </a:prstGeom>
            <a:ln w="38100">
              <a:solidFill>
                <a:srgbClr val="C0262E"/>
              </a:solidFill>
              <a:tailEnd type="none"/>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rot="16200000" flipH="1">
              <a:off x="3595272" y="4147112"/>
              <a:ext cx="625608" cy="625608"/>
            </a:xfrm>
            <a:prstGeom prst="line">
              <a:avLst/>
            </a:prstGeom>
            <a:ln w="38100">
              <a:solidFill>
                <a:srgbClr val="C0262E"/>
              </a:solidFill>
              <a:tailEnd type="none"/>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2928926" y="6143644"/>
              <a:ext cx="2357454" cy="368300"/>
            </a:xfrm>
            <a:prstGeom prst="rect">
              <a:avLst/>
            </a:prstGeom>
            <a:noFill/>
          </p:spPr>
          <p:txBody>
            <a:bodyPr wrap="square" rtlCol="0">
              <a:spAutoFit/>
            </a:bodyPr>
            <a:lstStyle/>
            <a:p>
              <a:pPr algn="l"/>
              <a:r>
                <a:rPr lang="zh-CN" altLang="en-US">
                  <a:solidFill>
                    <a:srgbClr val="000000"/>
                  </a:solidFill>
                  <a:latin typeface="微软雅黑" panose="020B0503020204020204" charset="-122"/>
                  <a:ea typeface="微软雅黑" panose="020B0503020204020204" charset="-122"/>
                  <a:cs typeface="Consolas" panose="020B0609020204030204" pitchFamily="49" charset="0"/>
                </a:rPr>
                <a:t>构造的最小生成树</a:t>
              </a:r>
            </a:p>
          </p:txBody>
        </p:sp>
      </p:grpSp>
      <p:sp>
        <p:nvSpPr>
          <p:cNvPr id="48" name="文本框 47"/>
          <p:cNvSpPr txBox="1"/>
          <p:nvPr/>
        </p:nvSpPr>
        <p:spPr>
          <a:xfrm>
            <a:off x="1100703" y="166638"/>
            <a:ext cx="792480" cy="460375"/>
          </a:xfrm>
          <a:prstGeom prst="rect">
            <a:avLst/>
          </a:prstGeom>
          <a:noFill/>
        </p:spPr>
        <p:txBody>
          <a:bodyPr wrap="none" rtlCol="0" anchor="ctr">
            <a:spAutoFit/>
          </a:bodyPr>
          <a:lstStyle/>
          <a:p>
            <a:r>
              <a:rPr lang="zh-CN" altLang="en-US" sz="2400" dirty="0">
                <a:solidFill>
                  <a:schemeClr val="accent1"/>
                </a:solidFill>
                <a:latin typeface="微软雅黑" panose="020B0503020204020204" charset="-122"/>
                <a:ea typeface="微软雅黑" panose="020B0503020204020204" charset="-122"/>
                <a:cs typeface="Arial" panose="020B0604020202020204"/>
              </a:rPr>
              <a:t>示例</a:t>
            </a:r>
          </a:p>
        </p:txBody>
      </p:sp>
      <p:pic>
        <p:nvPicPr>
          <p:cNvPr id="4" name="图片 3" descr="卡通人物&#10;&#10;描述已自动生成"/>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1267004" y="1842753"/>
            <a:ext cx="3733800" cy="38862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wipe(left)">
                                      <p:cBhvr>
                                        <p:cTn id="7" dur="500"/>
                                        <p:tgtEl>
                                          <p:spTgt spid="48"/>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46" name="Rectangle 26"/>
          <p:cNvSpPr>
            <a:spLocks noChangeArrowheads="1"/>
          </p:cNvSpPr>
          <p:nvPr>
            <p:custDataLst>
              <p:tags r:id="rId1"/>
            </p:custDataLst>
          </p:nvPr>
        </p:nvSpPr>
        <p:spPr bwMode="auto">
          <a:xfrm>
            <a:off x="1524001" y="-184666"/>
            <a:ext cx="184731" cy="369332"/>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solidFill>
                <a:schemeClr val="dk1"/>
              </a:solidFill>
            </a:endParaRPr>
          </a:p>
        </p:txBody>
      </p:sp>
      <p:sp>
        <p:nvSpPr>
          <p:cNvPr id="32" name="TextBox 31"/>
          <p:cNvSpPr txBox="1"/>
          <p:nvPr>
            <p:custDataLst>
              <p:tags r:id="rId2"/>
            </p:custDataLst>
          </p:nvPr>
        </p:nvSpPr>
        <p:spPr>
          <a:xfrm>
            <a:off x="1833172" y="2780996"/>
            <a:ext cx="5619680" cy="1216025"/>
          </a:xfrm>
          <a:prstGeom prst="rect">
            <a:avLst/>
          </a:prstGeom>
          <a:noFill/>
          <a:ln w="38100">
            <a:solidFill>
              <a:schemeClr val="dk1"/>
            </a:solidFill>
            <a:prstDash val="sysDash"/>
          </a:ln>
          <a:effectLst/>
        </p:spPr>
        <p:style>
          <a:lnRef idx="2">
            <a:schemeClr val="accent6"/>
          </a:lnRef>
          <a:fillRef idx="1">
            <a:schemeClr val="lt1"/>
          </a:fillRef>
          <a:effectRef idx="0">
            <a:schemeClr val="accent6"/>
          </a:effectRef>
          <a:fontRef idx="minor">
            <a:schemeClr val="dk1"/>
          </a:fontRef>
        </p:style>
        <p:txBody>
          <a:bodyPr wrap="square" lIns="144000" tIns="108000" bIns="108000" rtlCol="0">
            <a:spAutoFit/>
          </a:bodyPr>
          <a:lstStyle>
            <a:defPPr>
              <a:defRPr lang="zh-CN"/>
            </a:defPPr>
            <a:lvl1pPr marL="252095" indent="-252095">
              <a:lnSpc>
                <a:spcPct val="150000"/>
              </a:lnSpc>
              <a:spcBef>
                <a:spcPts val="600"/>
              </a:spcBef>
              <a:buFont typeface="Wingdings" panose="05000000000000000000" pitchFamily="2" charset="2"/>
              <a:buChar char="n"/>
              <a:defRPr sz="2000">
                <a:solidFill>
                  <a:srgbClr val="525252"/>
                </a:solidFill>
                <a:latin typeface="楷体" panose="02010609060101010101" pitchFamily="49" charset="-122"/>
                <a:ea typeface="楷体" panose="02010609060101010101" pitchFamily="49" charset="-122"/>
              </a:defRPr>
            </a:lvl1pPr>
          </a:lstStyle>
          <a:p>
            <a:r>
              <a:rPr lang="en-US" altLang="zh-CN" dirty="0">
                <a:solidFill>
                  <a:srgbClr val="000000"/>
                </a:solidFill>
                <a:latin typeface="微软雅黑" panose="020B0503020204020204" charset="-122"/>
                <a:ea typeface="微软雅黑" panose="020B0503020204020204" charset="-122"/>
              </a:rPr>
              <a:t>closest[j]</a:t>
            </a:r>
            <a:r>
              <a:rPr lang="zh-CN" altLang="zh-CN" dirty="0">
                <a:solidFill>
                  <a:srgbClr val="000000"/>
                </a:solidFill>
                <a:latin typeface="微软雅黑" panose="020B0503020204020204" charset="-122"/>
                <a:ea typeface="微软雅黑" panose="020B0503020204020204" charset="-122"/>
              </a:rPr>
              <a:t>表示该最小边在</a:t>
            </a:r>
            <a:r>
              <a:rPr lang="en-US" altLang="zh-CN" dirty="0">
                <a:solidFill>
                  <a:srgbClr val="000000"/>
                </a:solidFill>
                <a:latin typeface="微软雅黑" panose="020B0503020204020204" charset="-122"/>
                <a:ea typeface="微软雅黑" panose="020B0503020204020204" charset="-122"/>
              </a:rPr>
              <a:t>U</a:t>
            </a:r>
            <a:r>
              <a:rPr lang="zh-CN" altLang="zh-CN" dirty="0">
                <a:solidFill>
                  <a:srgbClr val="000000"/>
                </a:solidFill>
                <a:latin typeface="微软雅黑" panose="020B0503020204020204" charset="-122"/>
                <a:ea typeface="微软雅黑" panose="020B0503020204020204" charset="-122"/>
              </a:rPr>
              <a:t>中的顶点</a:t>
            </a:r>
            <a:r>
              <a:rPr lang="zh-CN" altLang="en-US" dirty="0">
                <a:solidFill>
                  <a:srgbClr val="000000"/>
                </a:solidFill>
                <a:latin typeface="微软雅黑" panose="020B0503020204020204" charset="-122"/>
                <a:ea typeface="微软雅黑" panose="020B0503020204020204" charset="-122"/>
              </a:rPr>
              <a:t>。</a:t>
            </a:r>
            <a:endParaRPr lang="en-US" altLang="zh-CN" dirty="0">
              <a:solidFill>
                <a:srgbClr val="000000"/>
              </a:solidFill>
              <a:latin typeface="微软雅黑" panose="020B0503020204020204" charset="-122"/>
              <a:ea typeface="微软雅黑" panose="020B0503020204020204" charset="-122"/>
            </a:endParaRPr>
          </a:p>
          <a:p>
            <a:r>
              <a:rPr lang="en-US" altLang="zh-CN" dirty="0" err="1">
                <a:solidFill>
                  <a:srgbClr val="000000"/>
                </a:solidFill>
                <a:latin typeface="微软雅黑" panose="020B0503020204020204" charset="-122"/>
                <a:ea typeface="微软雅黑" panose="020B0503020204020204" charset="-122"/>
              </a:rPr>
              <a:t>lowcost</a:t>
            </a:r>
            <a:r>
              <a:rPr lang="en-US" altLang="zh-CN" dirty="0">
                <a:solidFill>
                  <a:srgbClr val="000000"/>
                </a:solidFill>
                <a:latin typeface="微软雅黑" panose="020B0503020204020204" charset="-122"/>
                <a:ea typeface="微软雅黑" panose="020B0503020204020204" charset="-122"/>
              </a:rPr>
              <a:t>[j]</a:t>
            </a:r>
            <a:r>
              <a:rPr lang="zh-CN" altLang="zh-CN" dirty="0">
                <a:solidFill>
                  <a:srgbClr val="000000"/>
                </a:solidFill>
                <a:latin typeface="微软雅黑" panose="020B0503020204020204" charset="-122"/>
                <a:ea typeface="微软雅黑" panose="020B0503020204020204" charset="-122"/>
              </a:rPr>
              <a:t>表示该边的权值。</a:t>
            </a:r>
          </a:p>
        </p:txBody>
      </p:sp>
      <p:grpSp>
        <p:nvGrpSpPr>
          <p:cNvPr id="57" name="组合 56"/>
          <p:cNvGrpSpPr/>
          <p:nvPr/>
        </p:nvGrpSpPr>
        <p:grpSpPr>
          <a:xfrm>
            <a:off x="2095682" y="4034008"/>
            <a:ext cx="3231448" cy="2345287"/>
            <a:chOff x="1500166" y="3143248"/>
            <a:chExt cx="3231448" cy="2345287"/>
          </a:xfrm>
        </p:grpSpPr>
        <p:sp>
          <p:nvSpPr>
            <p:cNvPr id="33" name="Rectangle 24"/>
            <p:cNvSpPr>
              <a:spLocks noChangeArrowheads="1"/>
            </p:cNvSpPr>
            <p:nvPr/>
          </p:nvSpPr>
          <p:spPr bwMode="auto">
            <a:xfrm>
              <a:off x="3818549" y="3914152"/>
              <a:ext cx="913065" cy="1136813"/>
            </a:xfrm>
            <a:prstGeom prst="rect">
              <a:avLst/>
            </a:prstGeom>
            <a:solidFill>
              <a:srgbClr val="FFFFFF"/>
            </a:solidFill>
            <a:ln w="19050">
              <a:solidFill>
                <a:srgbClr val="C0262E"/>
              </a:solidFill>
              <a:prstDash val="dash"/>
              <a:miter lim="800000"/>
            </a:ln>
          </p:spPr>
          <p:txBody>
            <a:bodyPr vert="horz" wrap="square" lIns="0" tIns="46800" rIns="0" bIns="0" numCol="1" anchor="t" anchorCtr="0" compatLnSpc="1"/>
            <a:lstStyle/>
            <a:p>
              <a:pPr fontAlgn="base">
                <a:spcBef>
                  <a:spcPct val="0"/>
                </a:spcBef>
                <a:spcAft>
                  <a:spcPct val="0"/>
                </a:spcAft>
              </a:pPr>
              <a:endParaRPr lang="zh-CN" altLang="zh-CN" sz="1600">
                <a:solidFill>
                  <a:srgbClr val="525252"/>
                </a:solidFill>
                <a:latin typeface="Consolas" panose="020B0609020204030204" pitchFamily="49" charset="0"/>
                <a:ea typeface="楷体" panose="02010609060101010101" pitchFamily="49" charset="-122"/>
                <a:cs typeface="Consolas" panose="020B0609020204030204" pitchFamily="49" charset="0"/>
              </a:endParaRPr>
            </a:p>
          </p:txBody>
        </p:sp>
        <p:sp>
          <p:nvSpPr>
            <p:cNvPr id="34" name="Rectangle 23"/>
            <p:cNvSpPr>
              <a:spLocks noChangeArrowheads="1"/>
            </p:cNvSpPr>
            <p:nvPr/>
          </p:nvSpPr>
          <p:spPr bwMode="auto">
            <a:xfrm>
              <a:off x="1500166" y="3540644"/>
              <a:ext cx="1204398" cy="1947891"/>
            </a:xfrm>
            <a:prstGeom prst="rect">
              <a:avLst/>
            </a:prstGeom>
            <a:solidFill>
              <a:srgbClr val="FFFFFF"/>
            </a:solidFill>
            <a:ln w="19050">
              <a:solidFill>
                <a:srgbClr val="C0262E"/>
              </a:solidFill>
              <a:prstDash val="dash"/>
              <a:miter lim="800000"/>
            </a:ln>
          </p:spPr>
          <p:txBody>
            <a:bodyPr vert="horz" wrap="square" lIns="0" tIns="46800" rIns="0" bIns="0" numCol="1" anchor="t" anchorCtr="0" compatLnSpc="1"/>
            <a:lstStyle/>
            <a:p>
              <a:endParaRPr lang="zh-CN" altLang="en-US" sz="1600">
                <a:solidFill>
                  <a:srgbClr val="525252"/>
                </a:solidFill>
                <a:latin typeface="Consolas" panose="020B0609020204030204" pitchFamily="49" charset="0"/>
                <a:ea typeface="楷体" panose="02010609060101010101" pitchFamily="49" charset="-122"/>
                <a:cs typeface="Consolas" panose="020B0609020204030204" pitchFamily="49" charset="0"/>
              </a:endParaRPr>
            </a:p>
          </p:txBody>
        </p:sp>
        <p:sp>
          <p:nvSpPr>
            <p:cNvPr id="35" name="Text Box 22"/>
            <p:cNvSpPr txBox="1">
              <a:spLocks noChangeArrowheads="1"/>
            </p:cNvSpPr>
            <p:nvPr/>
          </p:nvSpPr>
          <p:spPr bwMode="auto">
            <a:xfrm rot="21214666">
              <a:off x="2714612" y="4160625"/>
              <a:ext cx="1066134" cy="338764"/>
            </a:xfrm>
            <a:prstGeom prst="rect">
              <a:avLst/>
            </a:prstGeom>
            <a:solidFill>
              <a:srgbClr val="FFFFFF"/>
            </a:solidFill>
            <a:ln w="9525">
              <a:noFill/>
              <a:miter lim="800000"/>
            </a:ln>
          </p:spPr>
          <p:txBody>
            <a:bodyPr vert="horz" wrap="square" lIns="0" tIns="0" rIns="0" bIns="0" numCol="1" anchor="t" anchorCtr="0" compatLnSpc="1"/>
            <a:lstStyle/>
            <a:p>
              <a:pPr algn="ctr" fontAlgn="base">
                <a:spcBef>
                  <a:spcPct val="0"/>
                </a:spcBef>
                <a:spcAft>
                  <a:spcPct val="0"/>
                </a:spcAft>
              </a:pPr>
              <a:r>
                <a:rPr lang="en-US" altLang="zh-CN" sz="1400">
                  <a:solidFill>
                    <a:srgbClr val="000000"/>
                  </a:solidFill>
                  <a:latin typeface="微软雅黑" panose="020B0503020204020204" charset="-122"/>
                  <a:ea typeface="微软雅黑" panose="020B0503020204020204" charset="-122"/>
                  <a:cs typeface="Consolas" panose="020B0609020204030204" pitchFamily="49" charset="0"/>
                </a:rPr>
                <a:t>lowcost[</a:t>
              </a:r>
              <a:r>
                <a:rPr lang="en-US" altLang="zh-CN" sz="1400" i="1">
                  <a:solidFill>
                    <a:srgbClr val="000000"/>
                  </a:solidFill>
                  <a:latin typeface="微软雅黑" panose="020B0503020204020204" charset="-122"/>
                  <a:ea typeface="微软雅黑" panose="020B0503020204020204" charset="-122"/>
                  <a:cs typeface="Consolas" panose="020B0609020204030204" pitchFamily="49" charset="0"/>
                </a:rPr>
                <a:t>j</a:t>
              </a:r>
              <a:r>
                <a:rPr lang="en-US" altLang="zh-CN" sz="1400">
                  <a:solidFill>
                    <a:srgbClr val="000000"/>
                  </a:solidFill>
                  <a:latin typeface="微软雅黑" panose="020B0503020204020204" charset="-122"/>
                  <a:ea typeface="微软雅黑" panose="020B0503020204020204" charset="-122"/>
                  <a:cs typeface="Consolas" panose="020B0609020204030204" pitchFamily="49" charset="0"/>
                </a:rPr>
                <a:t>]</a:t>
              </a:r>
            </a:p>
          </p:txBody>
        </p:sp>
        <p:sp>
          <p:nvSpPr>
            <p:cNvPr id="36" name="Text Box 21"/>
            <p:cNvSpPr txBox="1">
              <a:spLocks noChangeArrowheads="1"/>
            </p:cNvSpPr>
            <p:nvPr/>
          </p:nvSpPr>
          <p:spPr bwMode="auto">
            <a:xfrm>
              <a:off x="1594226" y="5134864"/>
              <a:ext cx="1090242" cy="337678"/>
            </a:xfrm>
            <a:prstGeom prst="rect">
              <a:avLst/>
            </a:prstGeom>
            <a:solidFill>
              <a:srgbClr val="FFFFFF"/>
            </a:solidFill>
            <a:ln w="9525">
              <a:noFill/>
              <a:miter lim="800000"/>
            </a:ln>
          </p:spPr>
          <p:txBody>
            <a:bodyPr vert="horz" wrap="square" lIns="0" tIns="0" rIns="0" bIns="0" numCol="1" anchor="t" anchorCtr="0" compatLnSpc="1"/>
            <a:lstStyle/>
            <a:p>
              <a:pPr algn="ctr" fontAlgn="base">
                <a:spcBef>
                  <a:spcPct val="0"/>
                </a:spcBef>
                <a:spcAft>
                  <a:spcPct val="0"/>
                </a:spcAft>
              </a:pPr>
              <a:r>
                <a:rPr lang="en-US" altLang="zh-CN" sz="1400">
                  <a:solidFill>
                    <a:srgbClr val="000000"/>
                  </a:solidFill>
                  <a:latin typeface="微软雅黑" panose="020B0503020204020204" charset="-122"/>
                  <a:ea typeface="微软雅黑" panose="020B0503020204020204" charset="-122"/>
                  <a:cs typeface="Consolas" panose="020B0609020204030204" pitchFamily="49" charset="0"/>
                </a:rPr>
                <a:t>closest[</a:t>
              </a:r>
              <a:r>
                <a:rPr lang="en-US" altLang="zh-CN" sz="1400" i="1">
                  <a:solidFill>
                    <a:srgbClr val="000000"/>
                  </a:solidFill>
                  <a:latin typeface="微软雅黑" panose="020B0503020204020204" charset="-122"/>
                  <a:ea typeface="微软雅黑" panose="020B0503020204020204" charset="-122"/>
                  <a:cs typeface="Consolas" panose="020B0609020204030204" pitchFamily="49" charset="0"/>
                </a:rPr>
                <a:t>j</a:t>
              </a:r>
              <a:r>
                <a:rPr lang="en-US" altLang="zh-CN" sz="1400">
                  <a:solidFill>
                    <a:srgbClr val="000000"/>
                  </a:solidFill>
                  <a:latin typeface="微软雅黑" panose="020B0503020204020204" charset="-122"/>
                  <a:ea typeface="微软雅黑" panose="020B0503020204020204" charset="-122"/>
                  <a:cs typeface="Consolas" panose="020B0609020204030204" pitchFamily="49" charset="0"/>
                </a:rPr>
                <a:t>]</a:t>
              </a:r>
            </a:p>
          </p:txBody>
        </p:sp>
        <p:sp>
          <p:nvSpPr>
            <p:cNvPr id="37" name="Oval 20"/>
            <p:cNvSpPr>
              <a:spLocks noChangeArrowheads="1"/>
            </p:cNvSpPr>
            <p:nvPr>
              <p:custDataLst>
                <p:tags r:id="rId9"/>
              </p:custDataLst>
            </p:nvPr>
          </p:nvSpPr>
          <p:spPr bwMode="auto">
            <a:xfrm>
              <a:off x="1829565" y="3883750"/>
              <a:ext cx="391934" cy="394138"/>
            </a:xfrm>
            <a:prstGeom prst="ellipse">
              <a:avLst/>
            </a:prstGeom>
            <a:gradFill>
              <a:gsLst>
                <a:gs pos="0">
                  <a:schemeClr val="accent5">
                    <a:lumMod val="110000"/>
                    <a:satMod val="105000"/>
                    <a:tint val="67000"/>
                  </a:schemeClr>
                </a:gs>
                <a:gs pos="50000">
                  <a:schemeClr val="accent5">
                    <a:lumMod val="105000"/>
                    <a:satMod val="103000"/>
                    <a:tint val="73000"/>
                  </a:schemeClr>
                </a:gs>
                <a:gs pos="100000">
                  <a:schemeClr val="accent5">
                    <a:lumMod val="105000"/>
                    <a:satMod val="109000"/>
                    <a:tint val="81000"/>
                  </a:schemeClr>
                </a:gs>
                <a:gs pos="0">
                  <a:srgbClr val="C30000">
                    <a:lumMod val="90000"/>
                    <a:lumOff val="10000"/>
                  </a:srgbClr>
                </a:gs>
                <a:gs pos="50000">
                  <a:srgbClr val="C30000">
                    <a:lumMod val="95000"/>
                    <a:lumOff val="5000"/>
                  </a:srgbClr>
                </a:gs>
                <a:gs pos="100000">
                  <a:srgbClr val="C30000">
                    <a:lumMod val="95000"/>
                    <a:lumOff val="5000"/>
                  </a:srgbClr>
                </a:gs>
              </a:gsLst>
              <a:lin ang="5400000" scaled="0"/>
            </a:gradFill>
            <a:ln>
              <a:solidFill>
                <a:schemeClr val="accent5"/>
              </a:solidFill>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algn="ctr" fontAlgn="base">
                <a:spcBef>
                  <a:spcPct val="0"/>
                </a:spcBef>
                <a:spcAft>
                  <a:spcPct val="0"/>
                </a:spcAft>
              </a:pPr>
              <a:r>
                <a:rPr lang="en-US" altLang="zh-CN" sz="1600" i="1">
                  <a:solidFill>
                    <a:srgbClr val="FFFFFF"/>
                  </a:solidFill>
                  <a:latin typeface="微软雅黑" panose="020B0503020204020204" charset="-122"/>
                  <a:ea typeface="微软雅黑" panose="020B0503020204020204" charset="-122"/>
                  <a:cs typeface="Consolas" panose="020B0609020204030204" pitchFamily="49" charset="0"/>
                </a:rPr>
                <a:t>v</a:t>
              </a:r>
            </a:p>
          </p:txBody>
        </p:sp>
        <p:sp>
          <p:nvSpPr>
            <p:cNvPr id="38" name="Oval 19"/>
            <p:cNvSpPr>
              <a:spLocks noChangeArrowheads="1"/>
            </p:cNvSpPr>
            <p:nvPr>
              <p:custDataLst>
                <p:tags r:id="rId10"/>
              </p:custDataLst>
            </p:nvPr>
          </p:nvSpPr>
          <p:spPr bwMode="auto">
            <a:xfrm>
              <a:off x="1830651" y="4520018"/>
              <a:ext cx="390848" cy="394138"/>
            </a:xfrm>
            <a:prstGeom prst="ellipse">
              <a:avLst/>
            </a:prstGeom>
            <a:gradFill>
              <a:gsLst>
                <a:gs pos="0">
                  <a:schemeClr val="accent5">
                    <a:lumMod val="110000"/>
                    <a:satMod val="105000"/>
                    <a:tint val="67000"/>
                  </a:schemeClr>
                </a:gs>
                <a:gs pos="50000">
                  <a:schemeClr val="accent5">
                    <a:lumMod val="105000"/>
                    <a:satMod val="103000"/>
                    <a:tint val="73000"/>
                  </a:schemeClr>
                </a:gs>
                <a:gs pos="100000">
                  <a:schemeClr val="accent5">
                    <a:lumMod val="105000"/>
                    <a:satMod val="109000"/>
                    <a:tint val="81000"/>
                  </a:schemeClr>
                </a:gs>
                <a:gs pos="0">
                  <a:srgbClr val="C30000">
                    <a:lumMod val="90000"/>
                    <a:lumOff val="10000"/>
                  </a:srgbClr>
                </a:gs>
                <a:gs pos="50000">
                  <a:srgbClr val="C30000">
                    <a:lumMod val="95000"/>
                    <a:lumOff val="5000"/>
                  </a:srgbClr>
                </a:gs>
                <a:gs pos="100000">
                  <a:srgbClr val="C30000">
                    <a:lumMod val="95000"/>
                    <a:lumOff val="5000"/>
                  </a:srgbClr>
                </a:gs>
              </a:gsLst>
              <a:lin ang="5400000" scaled="0"/>
            </a:gradFill>
            <a:ln>
              <a:solidFill>
                <a:schemeClr val="accent5"/>
              </a:solidFill>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algn="ctr" fontAlgn="base">
                <a:spcBef>
                  <a:spcPct val="0"/>
                </a:spcBef>
                <a:spcAft>
                  <a:spcPct val="0"/>
                </a:spcAft>
              </a:pPr>
              <a:r>
                <a:rPr lang="en-US" altLang="zh-CN" sz="1600" i="1">
                  <a:solidFill>
                    <a:srgbClr val="FFFFFF"/>
                  </a:solidFill>
                  <a:latin typeface="微软雅黑" panose="020B0503020204020204" charset="-122"/>
                  <a:ea typeface="微软雅黑" panose="020B0503020204020204" charset="-122"/>
                  <a:cs typeface="Consolas" panose="020B0609020204030204" pitchFamily="49" charset="0"/>
                </a:rPr>
                <a:t>i</a:t>
              </a:r>
            </a:p>
          </p:txBody>
        </p:sp>
        <p:sp>
          <p:nvSpPr>
            <p:cNvPr id="39" name="Oval 18"/>
            <p:cNvSpPr>
              <a:spLocks noChangeArrowheads="1"/>
            </p:cNvSpPr>
            <p:nvPr>
              <p:custDataLst>
                <p:tags r:id="rId11"/>
              </p:custDataLst>
            </p:nvPr>
          </p:nvSpPr>
          <p:spPr bwMode="auto">
            <a:xfrm>
              <a:off x="4071515" y="4261602"/>
              <a:ext cx="390848" cy="395224"/>
            </a:xfrm>
            <a:prstGeom prst="ellipse">
              <a:avLst/>
            </a:prstGeom>
            <a:gradFill>
              <a:gsLst>
                <a:gs pos="0">
                  <a:schemeClr val="accent5">
                    <a:lumMod val="110000"/>
                    <a:satMod val="105000"/>
                    <a:tint val="67000"/>
                  </a:schemeClr>
                </a:gs>
                <a:gs pos="50000">
                  <a:schemeClr val="accent5">
                    <a:lumMod val="105000"/>
                    <a:satMod val="103000"/>
                    <a:tint val="73000"/>
                  </a:schemeClr>
                </a:gs>
                <a:gs pos="100000">
                  <a:schemeClr val="accent5">
                    <a:lumMod val="105000"/>
                    <a:satMod val="109000"/>
                    <a:tint val="81000"/>
                  </a:schemeClr>
                </a:gs>
                <a:gs pos="0">
                  <a:srgbClr val="C30000">
                    <a:lumMod val="90000"/>
                    <a:lumOff val="10000"/>
                  </a:srgbClr>
                </a:gs>
                <a:gs pos="50000">
                  <a:srgbClr val="C30000">
                    <a:lumMod val="95000"/>
                    <a:lumOff val="5000"/>
                  </a:srgbClr>
                </a:gs>
                <a:gs pos="100000">
                  <a:srgbClr val="C30000">
                    <a:lumMod val="95000"/>
                    <a:lumOff val="5000"/>
                  </a:srgbClr>
                </a:gs>
              </a:gsLst>
              <a:lin ang="5400000" scaled="0"/>
            </a:gradFill>
            <a:ln>
              <a:solidFill>
                <a:schemeClr val="accent5"/>
              </a:solidFill>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algn="ctr" fontAlgn="base">
                <a:spcBef>
                  <a:spcPct val="0"/>
                </a:spcBef>
                <a:spcAft>
                  <a:spcPct val="0"/>
                </a:spcAft>
              </a:pPr>
              <a:r>
                <a:rPr lang="en-US" altLang="zh-CN" sz="1600" i="1">
                  <a:solidFill>
                    <a:srgbClr val="FFFFFF"/>
                  </a:solidFill>
                  <a:latin typeface="微软雅黑" panose="020B0503020204020204" charset="-122"/>
                  <a:ea typeface="微软雅黑" panose="020B0503020204020204" charset="-122"/>
                  <a:cs typeface="Consolas" panose="020B0609020204030204" pitchFamily="49" charset="0"/>
                </a:rPr>
                <a:t>j</a:t>
              </a:r>
            </a:p>
          </p:txBody>
        </p:sp>
        <p:sp>
          <p:nvSpPr>
            <p:cNvPr id="40" name="Freeform 17"/>
            <p:cNvSpPr/>
            <p:nvPr/>
          </p:nvSpPr>
          <p:spPr bwMode="auto">
            <a:xfrm>
              <a:off x="2230185" y="4437499"/>
              <a:ext cx="1829388" cy="211727"/>
            </a:xfrm>
            <a:custGeom>
              <a:avLst/>
              <a:gdLst/>
              <a:ahLst/>
              <a:cxnLst>
                <a:cxn ang="0">
                  <a:pos x="0" y="195"/>
                </a:cxn>
                <a:cxn ang="0">
                  <a:pos x="1685" y="0"/>
                </a:cxn>
              </a:cxnLst>
              <a:rect l="0" t="0" r="r" b="b"/>
              <a:pathLst>
                <a:path w="1685" h="195">
                  <a:moveTo>
                    <a:pt x="0" y="195"/>
                  </a:moveTo>
                  <a:lnTo>
                    <a:pt x="1685" y="0"/>
                  </a:lnTo>
                </a:path>
              </a:pathLst>
            </a:custGeom>
            <a:ln w="12700">
              <a:solidFill>
                <a:srgbClr val="C0262E"/>
              </a:solidFill>
            </a:ln>
          </p:spPr>
          <p:style>
            <a:lnRef idx="2">
              <a:schemeClr val="accent2"/>
            </a:lnRef>
            <a:fillRef idx="0">
              <a:schemeClr val="accent2"/>
            </a:fillRef>
            <a:effectRef idx="1">
              <a:schemeClr val="accent2"/>
            </a:effectRef>
            <a:fontRef idx="minor">
              <a:schemeClr val="tx1"/>
            </a:fontRef>
          </p:style>
          <p:txBody>
            <a:bodyPr vert="horz" wrap="square" lIns="91440" tIns="45720" rIns="91440" bIns="45720" numCol="1" anchor="t" anchorCtr="0" compatLnSpc="1"/>
            <a:lstStyle/>
            <a:p>
              <a:endParaRPr lang="zh-CN" altLang="en-US" sz="1600">
                <a:solidFill>
                  <a:srgbClr val="525252"/>
                </a:solidFill>
                <a:latin typeface="Consolas" panose="020B0609020204030204" pitchFamily="49" charset="0"/>
                <a:ea typeface="楷体" panose="02010609060101010101" pitchFamily="49" charset="-122"/>
                <a:cs typeface="Consolas" panose="020B0609020204030204" pitchFamily="49" charset="0"/>
              </a:endParaRPr>
            </a:p>
          </p:txBody>
        </p:sp>
        <p:sp>
          <p:nvSpPr>
            <p:cNvPr id="41" name="Text Box 16"/>
            <p:cNvSpPr txBox="1">
              <a:spLocks noChangeArrowheads="1"/>
            </p:cNvSpPr>
            <p:nvPr/>
          </p:nvSpPr>
          <p:spPr bwMode="auto">
            <a:xfrm>
              <a:off x="1857356" y="3143248"/>
              <a:ext cx="500066" cy="338764"/>
            </a:xfrm>
            <a:prstGeom prst="rect">
              <a:avLst/>
            </a:prstGeom>
            <a:solidFill>
              <a:srgbClr val="FFFFFF"/>
            </a:solidFill>
            <a:ln w="9525">
              <a:noFill/>
              <a:miter lim="800000"/>
            </a:ln>
          </p:spPr>
          <p:txBody>
            <a:bodyPr vert="horz" wrap="square" lIns="0" tIns="0" rIns="0" bIns="0" numCol="1" anchor="t" anchorCtr="0" compatLnSpc="1"/>
            <a:lstStyle/>
            <a:p>
              <a:pPr algn="ctr" fontAlgn="base">
                <a:spcBef>
                  <a:spcPct val="0"/>
                </a:spcBef>
                <a:spcAft>
                  <a:spcPct val="0"/>
                </a:spcAft>
              </a:pPr>
              <a:r>
                <a:rPr lang="en-US" altLang="zh-CN" sz="1600">
                  <a:solidFill>
                    <a:srgbClr val="000000"/>
                  </a:solidFill>
                  <a:latin typeface="微软雅黑" panose="020B0503020204020204" charset="-122"/>
                  <a:ea typeface="微软雅黑" panose="020B0503020204020204" charset="-122"/>
                  <a:cs typeface="Consolas" panose="020B0609020204030204" pitchFamily="49" charset="0"/>
                </a:rPr>
                <a:t>U</a:t>
              </a:r>
            </a:p>
          </p:txBody>
        </p:sp>
        <p:sp>
          <p:nvSpPr>
            <p:cNvPr id="42" name="Text Box 15"/>
            <p:cNvSpPr txBox="1">
              <a:spLocks noChangeArrowheads="1"/>
            </p:cNvSpPr>
            <p:nvPr/>
          </p:nvSpPr>
          <p:spPr bwMode="auto">
            <a:xfrm>
              <a:off x="3857620" y="3429000"/>
              <a:ext cx="741512" cy="338764"/>
            </a:xfrm>
            <a:prstGeom prst="rect">
              <a:avLst/>
            </a:prstGeom>
            <a:solidFill>
              <a:srgbClr val="FFFFFF"/>
            </a:solidFill>
            <a:ln w="9525">
              <a:noFill/>
              <a:miter lim="800000"/>
            </a:ln>
          </p:spPr>
          <p:txBody>
            <a:bodyPr vert="horz" wrap="square" lIns="0" tIns="0" rIns="0" bIns="0" numCol="1" anchor="t" anchorCtr="0" compatLnSpc="1"/>
            <a:lstStyle/>
            <a:p>
              <a:pPr algn="ctr" fontAlgn="base">
                <a:spcBef>
                  <a:spcPct val="0"/>
                </a:spcBef>
                <a:spcAft>
                  <a:spcPct val="0"/>
                </a:spcAft>
              </a:pPr>
              <a:r>
                <a:rPr lang="en-US" altLang="zh-CN" sz="1600">
                  <a:solidFill>
                    <a:srgbClr val="000000"/>
                  </a:solidFill>
                  <a:latin typeface="微软雅黑" panose="020B0503020204020204" charset="-122"/>
                  <a:ea typeface="微软雅黑" panose="020B0503020204020204" charset="-122"/>
                  <a:cs typeface="Consolas" panose="020B0609020204030204" pitchFamily="49" charset="0"/>
                </a:rPr>
                <a:t>V-U</a:t>
              </a:r>
            </a:p>
          </p:txBody>
        </p:sp>
        <p:sp>
          <p:nvSpPr>
            <p:cNvPr id="43" name="AutoShape 14"/>
            <p:cNvSpPr>
              <a:spLocks noChangeShapeType="1"/>
            </p:cNvSpPr>
            <p:nvPr>
              <p:custDataLst>
                <p:tags r:id="rId12"/>
              </p:custDataLst>
            </p:nvPr>
          </p:nvSpPr>
          <p:spPr bwMode="auto">
            <a:xfrm flipH="1" flipV="1">
              <a:off x="2028246" y="4914157"/>
              <a:ext cx="9771" cy="254073"/>
            </a:xfrm>
            <a:prstGeom prst="straightConnector1">
              <a:avLst/>
            </a:prstGeom>
            <a:ln w="19050">
              <a:solidFill>
                <a:schemeClr val="dk1"/>
              </a:solidFill>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525252"/>
                </a:solidFill>
                <a:latin typeface="Consolas" panose="020B0609020204030204" pitchFamily="49" charset="0"/>
                <a:ea typeface="楷体" panose="02010609060101010101" pitchFamily="49" charset="-122"/>
                <a:cs typeface="Consolas" panose="020B0609020204030204" pitchFamily="49" charset="0"/>
              </a:endParaRPr>
            </a:p>
          </p:txBody>
        </p:sp>
      </p:grpSp>
      <p:sp>
        <p:nvSpPr>
          <p:cNvPr id="44" name="TextBox 43"/>
          <p:cNvSpPr txBox="1"/>
          <p:nvPr/>
        </p:nvSpPr>
        <p:spPr>
          <a:xfrm>
            <a:off x="1153904" y="1878562"/>
            <a:ext cx="10085686" cy="808990"/>
          </a:xfrm>
          <a:prstGeom prst="rect">
            <a:avLst/>
          </a:prstGeom>
          <a:noFill/>
        </p:spPr>
        <p:txBody>
          <a:bodyPr wrap="square" rtlCol="0">
            <a:spAutoFit/>
          </a:bodyPr>
          <a:lstStyle/>
          <a:p>
            <a:pPr>
              <a:lnSpc>
                <a:spcPts val="2800"/>
              </a:lnSpc>
            </a:pPr>
            <a:r>
              <a:rPr lang="zh-CN" altLang="en-US" sz="2000">
                <a:solidFill>
                  <a:srgbClr val="000000"/>
                </a:solidFill>
                <a:latin typeface="微软雅黑" panose="020B0503020204020204" charset="-122"/>
                <a:ea typeface="微软雅黑" panose="020B0503020204020204" charset="-122"/>
                <a:cs typeface="Consolas" panose="020B0609020204030204" pitchFamily="49" charset="0"/>
              </a:rPr>
              <a:t>    采用邻接矩阵存储图。为了</a:t>
            </a:r>
            <a:r>
              <a:rPr lang="zh-CN" altLang="zh-CN" sz="2000">
                <a:solidFill>
                  <a:srgbClr val="000000"/>
                </a:solidFill>
                <a:latin typeface="微软雅黑" panose="020B0503020204020204" charset="-122"/>
                <a:ea typeface="微软雅黑" panose="020B0503020204020204" charset="-122"/>
                <a:cs typeface="Consolas" panose="020B0609020204030204" pitchFamily="49" charset="0"/>
              </a:rPr>
              <a:t>记录</a:t>
            </a:r>
            <a:r>
              <a:rPr lang="en-US" altLang="zh-CN" sz="2000">
                <a:solidFill>
                  <a:srgbClr val="000000"/>
                </a:solidFill>
                <a:latin typeface="微软雅黑" panose="020B0503020204020204" charset="-122"/>
                <a:ea typeface="微软雅黑" panose="020B0503020204020204" charset="-122"/>
                <a:cs typeface="Consolas" panose="020B0609020204030204" pitchFamily="49" charset="0"/>
              </a:rPr>
              <a:t>V-U</a:t>
            </a:r>
            <a:r>
              <a:rPr lang="zh-CN" altLang="zh-CN" sz="2000">
                <a:solidFill>
                  <a:srgbClr val="000000"/>
                </a:solidFill>
                <a:latin typeface="微软雅黑" panose="020B0503020204020204" charset="-122"/>
                <a:ea typeface="微软雅黑" panose="020B0503020204020204" charset="-122"/>
                <a:cs typeface="Consolas" panose="020B0609020204030204" pitchFamily="49" charset="0"/>
              </a:rPr>
              <a:t>中每个顶点</a:t>
            </a:r>
            <a:r>
              <a:rPr lang="en-US" altLang="zh-CN" sz="2000" i="1">
                <a:solidFill>
                  <a:srgbClr val="000000"/>
                </a:solidFill>
                <a:latin typeface="微软雅黑" panose="020B0503020204020204" charset="-122"/>
                <a:ea typeface="微软雅黑" panose="020B0503020204020204" charset="-122"/>
                <a:cs typeface="Consolas" panose="020B0609020204030204" pitchFamily="49" charset="0"/>
              </a:rPr>
              <a:t>j</a:t>
            </a:r>
            <a:r>
              <a:rPr lang="zh-CN" altLang="zh-CN" sz="2000">
                <a:solidFill>
                  <a:srgbClr val="000000"/>
                </a:solidFill>
                <a:latin typeface="微软雅黑" panose="020B0503020204020204" charset="-122"/>
                <a:ea typeface="微软雅黑" panose="020B0503020204020204" charset="-122"/>
                <a:cs typeface="Consolas" panose="020B0609020204030204" pitchFamily="49" charset="0"/>
              </a:rPr>
              <a:t>（</a:t>
            </a:r>
            <a:r>
              <a:rPr lang="en-US" altLang="zh-CN" sz="2000" i="1">
                <a:solidFill>
                  <a:srgbClr val="000000"/>
                </a:solidFill>
                <a:latin typeface="微软雅黑" panose="020B0503020204020204" charset="-122"/>
                <a:ea typeface="微软雅黑" panose="020B0503020204020204" charset="-122"/>
                <a:cs typeface="Consolas" panose="020B0609020204030204" pitchFamily="49" charset="0"/>
              </a:rPr>
              <a:t>j</a:t>
            </a:r>
            <a:r>
              <a:rPr lang="en-US" altLang="zh-CN" sz="2000">
                <a:solidFill>
                  <a:srgbClr val="000000"/>
                </a:solidFill>
                <a:latin typeface="微软雅黑" panose="020B0503020204020204" charset="-122"/>
                <a:ea typeface="微软雅黑" panose="020B0503020204020204" charset="-122"/>
                <a:cs typeface="Consolas" panose="020B0609020204030204" pitchFamily="49" charset="0"/>
              </a:rPr>
              <a:t>∈V-U</a:t>
            </a:r>
            <a:r>
              <a:rPr lang="zh-CN" altLang="zh-CN" sz="2000">
                <a:solidFill>
                  <a:srgbClr val="000000"/>
                </a:solidFill>
                <a:latin typeface="微软雅黑" panose="020B0503020204020204" charset="-122"/>
                <a:ea typeface="微软雅黑" panose="020B0503020204020204" charset="-122"/>
                <a:cs typeface="Consolas" panose="020B0609020204030204" pitchFamily="49" charset="0"/>
              </a:rPr>
              <a:t>）到</a:t>
            </a:r>
            <a:r>
              <a:rPr lang="en-US" altLang="zh-CN" sz="2000">
                <a:solidFill>
                  <a:srgbClr val="000000"/>
                </a:solidFill>
                <a:latin typeface="微软雅黑" panose="020B0503020204020204" charset="-122"/>
                <a:ea typeface="微软雅黑" panose="020B0503020204020204" charset="-122"/>
                <a:cs typeface="Consolas" panose="020B0609020204030204" pitchFamily="49" charset="0"/>
              </a:rPr>
              <a:t>U</a:t>
            </a:r>
            <a:r>
              <a:rPr lang="zh-CN" altLang="zh-CN" sz="2000">
                <a:solidFill>
                  <a:srgbClr val="000000"/>
                </a:solidFill>
                <a:latin typeface="微软雅黑" panose="020B0503020204020204" charset="-122"/>
                <a:ea typeface="微软雅黑" panose="020B0503020204020204" charset="-122"/>
                <a:cs typeface="Consolas" panose="020B0609020204030204" pitchFamily="49" charset="0"/>
              </a:rPr>
              <a:t>的最小边</a:t>
            </a:r>
            <a:r>
              <a:rPr lang="zh-CN" altLang="en-US" sz="2000">
                <a:solidFill>
                  <a:srgbClr val="000000"/>
                </a:solidFill>
                <a:latin typeface="微软雅黑" panose="020B0503020204020204" charset="-122"/>
                <a:ea typeface="微软雅黑" panose="020B0503020204020204" charset="-122"/>
                <a:cs typeface="Consolas" panose="020B0609020204030204" pitchFamily="49" charset="0"/>
              </a:rPr>
              <a:t>，</a:t>
            </a:r>
            <a:r>
              <a:rPr lang="zh-CN" altLang="zh-CN" sz="2000">
                <a:solidFill>
                  <a:srgbClr val="000000"/>
                </a:solidFill>
                <a:latin typeface="微软雅黑" panose="020B0503020204020204" charset="-122"/>
                <a:ea typeface="微软雅黑" panose="020B0503020204020204" charset="-122"/>
                <a:cs typeface="Consolas" panose="020B0609020204030204" pitchFamily="49" charset="0"/>
              </a:rPr>
              <a:t>建立两个数组</a:t>
            </a:r>
            <a:r>
              <a:rPr lang="en-US" altLang="zh-CN" sz="2000">
                <a:solidFill>
                  <a:srgbClr val="000000"/>
                </a:solidFill>
                <a:latin typeface="微软雅黑" panose="020B0503020204020204" charset="-122"/>
                <a:ea typeface="微软雅黑" panose="020B0503020204020204" charset="-122"/>
                <a:cs typeface="Consolas" panose="020B0609020204030204" pitchFamily="49" charset="0"/>
              </a:rPr>
              <a:t>closest</a:t>
            </a:r>
            <a:r>
              <a:rPr lang="zh-CN" altLang="zh-CN" sz="2000">
                <a:solidFill>
                  <a:srgbClr val="000000"/>
                </a:solidFill>
                <a:latin typeface="微软雅黑" panose="020B0503020204020204" charset="-122"/>
                <a:ea typeface="微软雅黑" panose="020B0503020204020204" charset="-122"/>
                <a:cs typeface="Consolas" panose="020B0609020204030204" pitchFamily="49" charset="0"/>
              </a:rPr>
              <a:t>和</a:t>
            </a:r>
            <a:r>
              <a:rPr lang="en-US" altLang="zh-CN" sz="2000">
                <a:solidFill>
                  <a:srgbClr val="000000"/>
                </a:solidFill>
                <a:latin typeface="微软雅黑" panose="020B0503020204020204" charset="-122"/>
                <a:ea typeface="微软雅黑" panose="020B0503020204020204" charset="-122"/>
                <a:cs typeface="Consolas" panose="020B0609020204030204" pitchFamily="49" charset="0"/>
              </a:rPr>
              <a:t>lowcost</a:t>
            </a:r>
            <a:r>
              <a:rPr lang="zh-CN" altLang="en-US" sz="2000">
                <a:solidFill>
                  <a:srgbClr val="000000"/>
                </a:solidFill>
                <a:latin typeface="微软雅黑" panose="020B0503020204020204" charset="-122"/>
                <a:ea typeface="微软雅黑" panose="020B0503020204020204" charset="-122"/>
                <a:cs typeface="Consolas" panose="020B0609020204030204" pitchFamily="49" charset="0"/>
              </a:rPr>
              <a:t>：</a:t>
            </a:r>
          </a:p>
        </p:txBody>
      </p:sp>
      <p:grpSp>
        <p:nvGrpSpPr>
          <p:cNvPr id="58" name="组合 57"/>
          <p:cNvGrpSpPr/>
          <p:nvPr/>
        </p:nvGrpSpPr>
        <p:grpSpPr>
          <a:xfrm>
            <a:off x="5808288" y="4113206"/>
            <a:ext cx="4646925" cy="1934382"/>
            <a:chOff x="3925603" y="3280568"/>
            <a:chExt cx="4646925" cy="1934382"/>
          </a:xfrm>
        </p:grpSpPr>
        <p:sp>
          <p:nvSpPr>
            <p:cNvPr id="45" name="AutoShape 13"/>
            <p:cNvSpPr>
              <a:spLocks noChangeArrowheads="1"/>
            </p:cNvSpPr>
            <p:nvPr>
              <p:custDataLst>
                <p:tags r:id="rId5"/>
              </p:custDataLst>
            </p:nvPr>
          </p:nvSpPr>
          <p:spPr bwMode="auto">
            <a:xfrm>
              <a:off x="3936460" y="4189046"/>
              <a:ext cx="623186" cy="237786"/>
            </a:xfrm>
            <a:prstGeom prst="rightArrow">
              <a:avLst>
                <a:gd name="adj1" fmla="val 50000"/>
                <a:gd name="adj2" fmla="val 65525"/>
              </a:avLst>
            </a:prstGeom>
            <a:gradFill>
              <a:gsLst>
                <a:gs pos="0">
                  <a:srgbClr val="C0262E"/>
                </a:gs>
                <a:gs pos="100000">
                  <a:srgbClr val="CD5158"/>
                </a:gs>
              </a:gsLst>
            </a:gradFill>
            <a:ln>
              <a:solidFill>
                <a:schemeClr val="accent2"/>
              </a:solidFill>
              <a:tailEnd type="none" w="sm" len="sm"/>
            </a:ln>
          </p:spPr>
          <p:style>
            <a:lnRef idx="1">
              <a:schemeClr val="accent2"/>
            </a:lnRef>
            <a:fillRef idx="3">
              <a:schemeClr val="accent2"/>
            </a:fillRef>
            <a:effectRef idx="2">
              <a:schemeClr val="accent2"/>
            </a:effectRef>
            <a:fontRef idx="minor">
              <a:schemeClr val="lt1"/>
            </a:fontRef>
          </p:style>
          <p:txBody>
            <a:bodyPr vert="horz" wrap="square" lIns="0" tIns="46800" rIns="0" bIns="0" numCol="1" anchor="t" anchorCtr="0" compatLnSpc="1"/>
            <a:lstStyle/>
            <a:p>
              <a:endParaRPr lang="zh-CN" altLang="en-US" sz="1600">
                <a:solidFill>
                  <a:srgbClr val="525252"/>
                </a:solidFill>
                <a:latin typeface="Consolas" panose="020B0609020204030204" pitchFamily="49" charset="0"/>
                <a:ea typeface="楷体" panose="02010609060101010101" pitchFamily="49" charset="-122"/>
                <a:cs typeface="Consolas" panose="020B0609020204030204" pitchFamily="49" charset="0"/>
              </a:endParaRPr>
            </a:p>
          </p:txBody>
        </p:sp>
        <p:sp>
          <p:nvSpPr>
            <p:cNvPr id="46" name="Rectangle 12"/>
            <p:cNvSpPr>
              <a:spLocks noChangeArrowheads="1"/>
            </p:cNvSpPr>
            <p:nvPr/>
          </p:nvSpPr>
          <p:spPr bwMode="auto">
            <a:xfrm>
              <a:off x="7659463" y="3876182"/>
              <a:ext cx="913065" cy="1136813"/>
            </a:xfrm>
            <a:prstGeom prst="rect">
              <a:avLst/>
            </a:prstGeom>
            <a:solidFill>
              <a:srgbClr val="FFFFFF"/>
            </a:solidFill>
            <a:ln w="19050">
              <a:solidFill>
                <a:srgbClr val="C0262E"/>
              </a:solidFill>
              <a:prstDash val="dash"/>
              <a:miter lim="800000"/>
            </a:ln>
          </p:spPr>
          <p:txBody>
            <a:bodyPr vert="horz" wrap="square" lIns="0" tIns="46800" rIns="0" bIns="0" numCol="1" anchor="t" anchorCtr="0" compatLnSpc="1"/>
            <a:lstStyle/>
            <a:p>
              <a:pPr fontAlgn="base">
                <a:spcBef>
                  <a:spcPct val="0"/>
                </a:spcBef>
                <a:spcAft>
                  <a:spcPct val="0"/>
                </a:spcAft>
              </a:pPr>
              <a:endParaRPr lang="zh-CN" altLang="zh-CN" sz="1600">
                <a:solidFill>
                  <a:srgbClr val="525252"/>
                </a:solidFill>
                <a:latin typeface="Consolas" panose="020B0609020204030204" pitchFamily="49" charset="0"/>
                <a:ea typeface="楷体" panose="02010609060101010101" pitchFamily="49" charset="-122"/>
                <a:cs typeface="Consolas" panose="020B0609020204030204" pitchFamily="49" charset="0"/>
              </a:endParaRPr>
            </a:p>
          </p:txBody>
        </p:sp>
        <p:sp>
          <p:nvSpPr>
            <p:cNvPr id="47" name="Rectangle 11"/>
            <p:cNvSpPr>
              <a:spLocks noChangeArrowheads="1"/>
            </p:cNvSpPr>
            <p:nvPr/>
          </p:nvSpPr>
          <p:spPr bwMode="auto">
            <a:xfrm>
              <a:off x="5084685" y="3580850"/>
              <a:ext cx="1106318" cy="1634100"/>
            </a:xfrm>
            <a:prstGeom prst="rect">
              <a:avLst/>
            </a:prstGeom>
            <a:solidFill>
              <a:srgbClr val="FFFFFF"/>
            </a:solidFill>
            <a:ln w="19050">
              <a:solidFill>
                <a:srgbClr val="C0262E"/>
              </a:solidFill>
              <a:prstDash val="dash"/>
              <a:miter lim="800000"/>
            </a:ln>
          </p:spPr>
          <p:txBody>
            <a:bodyPr vert="horz" wrap="square" lIns="0" tIns="46800" rIns="0" bIns="0" numCol="1" anchor="t" anchorCtr="0" compatLnSpc="1"/>
            <a:lstStyle/>
            <a:p>
              <a:endParaRPr lang="zh-CN" altLang="en-US" sz="1600">
                <a:solidFill>
                  <a:srgbClr val="525252"/>
                </a:solidFill>
                <a:latin typeface="Consolas" panose="020B0609020204030204" pitchFamily="49" charset="0"/>
                <a:ea typeface="楷体" panose="02010609060101010101" pitchFamily="49" charset="-122"/>
                <a:cs typeface="Consolas" panose="020B0609020204030204" pitchFamily="49" charset="0"/>
              </a:endParaRPr>
            </a:p>
          </p:txBody>
        </p:sp>
        <p:sp>
          <p:nvSpPr>
            <p:cNvPr id="48" name="Text Box 10"/>
            <p:cNvSpPr txBox="1">
              <a:spLocks noChangeArrowheads="1"/>
            </p:cNvSpPr>
            <p:nvPr/>
          </p:nvSpPr>
          <p:spPr bwMode="auto">
            <a:xfrm>
              <a:off x="6286512" y="4122655"/>
              <a:ext cx="1122130" cy="338764"/>
            </a:xfrm>
            <a:prstGeom prst="rect">
              <a:avLst/>
            </a:prstGeom>
            <a:solidFill>
              <a:srgbClr val="FFFFFF"/>
            </a:solidFill>
            <a:ln w="9525">
              <a:noFill/>
              <a:miter lim="800000"/>
            </a:ln>
          </p:spPr>
          <p:txBody>
            <a:bodyPr vert="horz" wrap="square" lIns="0" tIns="0" rIns="0" bIns="0" numCol="1" anchor="t" anchorCtr="0" compatLnSpc="1"/>
            <a:lstStyle/>
            <a:p>
              <a:pPr algn="ctr" fontAlgn="base">
                <a:spcBef>
                  <a:spcPct val="0"/>
                </a:spcBef>
                <a:spcAft>
                  <a:spcPct val="0"/>
                </a:spcAft>
              </a:pPr>
              <a:r>
                <a:rPr lang="en-US" altLang="zh-CN" sz="1400">
                  <a:solidFill>
                    <a:srgbClr val="000000"/>
                  </a:solidFill>
                  <a:latin typeface="微软雅黑" panose="020B0503020204020204" charset="-122"/>
                  <a:ea typeface="微软雅黑" panose="020B0503020204020204" charset="-122"/>
                  <a:cs typeface="Consolas" panose="020B0609020204030204" pitchFamily="49" charset="0"/>
                </a:rPr>
                <a:t>lowcost[</a:t>
              </a:r>
              <a:r>
                <a:rPr lang="en-US" altLang="zh-CN" sz="1400" i="1">
                  <a:solidFill>
                    <a:srgbClr val="000000"/>
                  </a:solidFill>
                  <a:latin typeface="微软雅黑" panose="020B0503020204020204" charset="-122"/>
                  <a:ea typeface="微软雅黑" panose="020B0503020204020204" charset="-122"/>
                  <a:cs typeface="Consolas" panose="020B0609020204030204" pitchFamily="49" charset="0"/>
                </a:rPr>
                <a:t>j</a:t>
              </a:r>
              <a:r>
                <a:rPr lang="en-US" altLang="zh-CN" sz="1400">
                  <a:solidFill>
                    <a:srgbClr val="000000"/>
                  </a:solidFill>
                  <a:latin typeface="微软雅黑" panose="020B0503020204020204" charset="-122"/>
                  <a:ea typeface="微软雅黑" panose="020B0503020204020204" charset="-122"/>
                  <a:cs typeface="Consolas" panose="020B0609020204030204" pitchFamily="49" charset="0"/>
                </a:rPr>
                <a:t>]</a:t>
              </a:r>
            </a:p>
          </p:txBody>
        </p:sp>
        <p:sp>
          <p:nvSpPr>
            <p:cNvPr id="49" name="Text Box 9"/>
            <p:cNvSpPr txBox="1">
              <a:spLocks noChangeArrowheads="1"/>
            </p:cNvSpPr>
            <p:nvPr/>
          </p:nvSpPr>
          <p:spPr bwMode="auto">
            <a:xfrm>
              <a:off x="6225963" y="4472372"/>
              <a:ext cx="1346433" cy="337678"/>
            </a:xfrm>
            <a:prstGeom prst="rect">
              <a:avLst/>
            </a:prstGeom>
            <a:solidFill>
              <a:srgbClr val="FFFFFF"/>
            </a:solidFill>
            <a:ln w="9525">
              <a:noFill/>
              <a:miter lim="800000"/>
            </a:ln>
          </p:spPr>
          <p:txBody>
            <a:bodyPr vert="horz" wrap="square" lIns="0" tIns="0" rIns="0" bIns="0" numCol="1" anchor="t" anchorCtr="0" compatLnSpc="1"/>
            <a:lstStyle/>
            <a:p>
              <a:pPr algn="ctr" fontAlgn="base">
                <a:spcBef>
                  <a:spcPct val="0"/>
                </a:spcBef>
                <a:spcAft>
                  <a:spcPct val="0"/>
                </a:spcAft>
              </a:pPr>
              <a:r>
                <a:rPr lang="en-US" altLang="zh-CN" sz="1400" dirty="0">
                  <a:solidFill>
                    <a:srgbClr val="000000"/>
                  </a:solidFill>
                  <a:latin typeface="微软雅黑" panose="020B0503020204020204" charset="-122"/>
                  <a:ea typeface="微软雅黑" panose="020B0503020204020204" charset="-122"/>
                  <a:cs typeface="Consolas" panose="020B0609020204030204" pitchFamily="49" charset="0"/>
                </a:rPr>
                <a:t>closest[</a:t>
              </a:r>
              <a:r>
                <a:rPr lang="en-US" altLang="zh-CN" sz="1400" i="1" dirty="0">
                  <a:solidFill>
                    <a:srgbClr val="000000"/>
                  </a:solidFill>
                  <a:latin typeface="微软雅黑" panose="020B0503020204020204" charset="-122"/>
                  <a:ea typeface="微软雅黑" panose="020B0503020204020204" charset="-122"/>
                  <a:cs typeface="Consolas" panose="020B0609020204030204" pitchFamily="49" charset="0"/>
                </a:rPr>
                <a:t>j</a:t>
              </a:r>
              <a:r>
                <a:rPr lang="en-US" altLang="zh-CN" sz="1400" dirty="0">
                  <a:solidFill>
                    <a:srgbClr val="000000"/>
                  </a:solidFill>
                  <a:latin typeface="微软雅黑" panose="020B0503020204020204" charset="-122"/>
                  <a:ea typeface="微软雅黑" panose="020B0503020204020204" charset="-122"/>
                  <a:cs typeface="Consolas" panose="020B0609020204030204" pitchFamily="49" charset="0"/>
                </a:rPr>
                <a:t>]=</a:t>
              </a:r>
              <a:r>
                <a:rPr lang="en-US" altLang="zh-CN" sz="1400" i="1" dirty="0">
                  <a:solidFill>
                    <a:srgbClr val="000000"/>
                  </a:solidFill>
                  <a:latin typeface="微软雅黑" panose="020B0503020204020204" charset="-122"/>
                  <a:ea typeface="微软雅黑" panose="020B0503020204020204" charset="-122"/>
                  <a:cs typeface="Consolas" panose="020B0609020204030204" pitchFamily="49" charset="0"/>
                </a:rPr>
                <a:t>i</a:t>
              </a:r>
            </a:p>
          </p:txBody>
        </p:sp>
        <p:sp>
          <p:nvSpPr>
            <p:cNvPr id="50" name="Oval 8"/>
            <p:cNvSpPr>
              <a:spLocks noChangeArrowheads="1"/>
            </p:cNvSpPr>
            <p:nvPr>
              <p:custDataLst>
                <p:tags r:id="rId6"/>
              </p:custDataLst>
            </p:nvPr>
          </p:nvSpPr>
          <p:spPr bwMode="auto">
            <a:xfrm>
              <a:off x="5416906" y="3845781"/>
              <a:ext cx="391934" cy="394138"/>
            </a:xfrm>
            <a:prstGeom prst="ellipse">
              <a:avLst/>
            </a:prstGeom>
            <a:gradFill>
              <a:gsLst>
                <a:gs pos="0">
                  <a:schemeClr val="accent5">
                    <a:lumMod val="110000"/>
                    <a:satMod val="105000"/>
                    <a:tint val="67000"/>
                  </a:schemeClr>
                </a:gs>
                <a:gs pos="50000">
                  <a:schemeClr val="accent5">
                    <a:lumMod val="105000"/>
                    <a:satMod val="103000"/>
                    <a:tint val="73000"/>
                  </a:schemeClr>
                </a:gs>
                <a:gs pos="100000">
                  <a:schemeClr val="accent5">
                    <a:lumMod val="105000"/>
                    <a:satMod val="109000"/>
                    <a:tint val="81000"/>
                  </a:schemeClr>
                </a:gs>
                <a:gs pos="0">
                  <a:srgbClr val="C30000">
                    <a:lumMod val="90000"/>
                    <a:lumOff val="10000"/>
                  </a:srgbClr>
                </a:gs>
                <a:gs pos="50000">
                  <a:srgbClr val="C30000">
                    <a:lumMod val="95000"/>
                    <a:lumOff val="5000"/>
                  </a:srgbClr>
                </a:gs>
                <a:gs pos="100000">
                  <a:srgbClr val="C30000">
                    <a:lumMod val="95000"/>
                    <a:lumOff val="5000"/>
                  </a:srgbClr>
                </a:gs>
              </a:gsLst>
              <a:lin ang="5400000" scaled="0"/>
            </a:gradFill>
            <a:ln>
              <a:solidFill>
                <a:schemeClr val="accent5"/>
              </a:solidFill>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algn="ctr" fontAlgn="base">
                <a:spcBef>
                  <a:spcPct val="0"/>
                </a:spcBef>
                <a:spcAft>
                  <a:spcPct val="0"/>
                </a:spcAft>
              </a:pPr>
              <a:r>
                <a:rPr lang="en-US" altLang="zh-CN" sz="1600" i="1">
                  <a:solidFill>
                    <a:srgbClr val="FFFFFF"/>
                  </a:solidFill>
                  <a:latin typeface="微软雅黑" panose="020B0503020204020204" charset="-122"/>
                  <a:ea typeface="微软雅黑" panose="020B0503020204020204" charset="-122"/>
                  <a:cs typeface="Consolas" panose="020B0609020204030204" pitchFamily="49" charset="0"/>
                </a:rPr>
                <a:t>v</a:t>
              </a:r>
            </a:p>
          </p:txBody>
        </p:sp>
        <p:sp>
          <p:nvSpPr>
            <p:cNvPr id="51" name="Oval 7"/>
            <p:cNvSpPr>
              <a:spLocks noChangeArrowheads="1"/>
            </p:cNvSpPr>
            <p:nvPr>
              <p:custDataLst>
                <p:tags r:id="rId7"/>
              </p:custDataLst>
            </p:nvPr>
          </p:nvSpPr>
          <p:spPr bwMode="auto">
            <a:xfrm>
              <a:off x="5417992" y="4482048"/>
              <a:ext cx="390848" cy="394138"/>
            </a:xfrm>
            <a:prstGeom prst="ellipse">
              <a:avLst/>
            </a:prstGeom>
            <a:gradFill>
              <a:gsLst>
                <a:gs pos="0">
                  <a:schemeClr val="accent5">
                    <a:lumMod val="110000"/>
                    <a:satMod val="105000"/>
                    <a:tint val="67000"/>
                  </a:schemeClr>
                </a:gs>
                <a:gs pos="50000">
                  <a:schemeClr val="accent5">
                    <a:lumMod val="105000"/>
                    <a:satMod val="103000"/>
                    <a:tint val="73000"/>
                  </a:schemeClr>
                </a:gs>
                <a:gs pos="100000">
                  <a:schemeClr val="accent5">
                    <a:lumMod val="105000"/>
                    <a:satMod val="109000"/>
                    <a:tint val="81000"/>
                  </a:schemeClr>
                </a:gs>
                <a:gs pos="0">
                  <a:srgbClr val="C30000">
                    <a:lumMod val="90000"/>
                    <a:lumOff val="10000"/>
                  </a:srgbClr>
                </a:gs>
                <a:gs pos="50000">
                  <a:srgbClr val="C30000">
                    <a:lumMod val="95000"/>
                    <a:lumOff val="5000"/>
                  </a:srgbClr>
                </a:gs>
                <a:gs pos="100000">
                  <a:srgbClr val="C30000">
                    <a:lumMod val="95000"/>
                    <a:lumOff val="5000"/>
                  </a:srgbClr>
                </a:gs>
              </a:gsLst>
              <a:lin ang="5400000" scaled="0"/>
            </a:gradFill>
            <a:ln>
              <a:solidFill>
                <a:schemeClr val="accent5"/>
              </a:solidFill>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algn="ctr" fontAlgn="base">
                <a:spcBef>
                  <a:spcPct val="0"/>
                </a:spcBef>
                <a:spcAft>
                  <a:spcPct val="0"/>
                </a:spcAft>
              </a:pPr>
              <a:r>
                <a:rPr lang="en-US" altLang="zh-CN" sz="1600" i="1">
                  <a:solidFill>
                    <a:srgbClr val="FFFFFF"/>
                  </a:solidFill>
                  <a:latin typeface="微软雅黑" panose="020B0503020204020204" charset="-122"/>
                  <a:ea typeface="微软雅黑" panose="020B0503020204020204" charset="-122"/>
                  <a:cs typeface="Consolas" panose="020B0609020204030204" pitchFamily="49" charset="0"/>
                </a:rPr>
                <a:t>i</a:t>
              </a:r>
            </a:p>
          </p:txBody>
        </p:sp>
        <p:sp>
          <p:nvSpPr>
            <p:cNvPr id="52" name="Oval 6"/>
            <p:cNvSpPr>
              <a:spLocks noChangeArrowheads="1"/>
            </p:cNvSpPr>
            <p:nvPr>
              <p:custDataLst>
                <p:tags r:id="rId8"/>
              </p:custDataLst>
            </p:nvPr>
          </p:nvSpPr>
          <p:spPr bwMode="auto">
            <a:xfrm>
              <a:off x="7912429" y="4223632"/>
              <a:ext cx="390848" cy="395224"/>
            </a:xfrm>
            <a:prstGeom prst="ellipse">
              <a:avLst/>
            </a:prstGeom>
            <a:gradFill>
              <a:gsLst>
                <a:gs pos="0">
                  <a:schemeClr val="accent5">
                    <a:lumMod val="110000"/>
                    <a:satMod val="105000"/>
                    <a:tint val="67000"/>
                  </a:schemeClr>
                </a:gs>
                <a:gs pos="50000">
                  <a:schemeClr val="accent5">
                    <a:lumMod val="105000"/>
                    <a:satMod val="103000"/>
                    <a:tint val="73000"/>
                  </a:schemeClr>
                </a:gs>
                <a:gs pos="100000">
                  <a:schemeClr val="accent5">
                    <a:lumMod val="105000"/>
                    <a:satMod val="109000"/>
                    <a:tint val="81000"/>
                  </a:schemeClr>
                </a:gs>
                <a:gs pos="0">
                  <a:srgbClr val="C30000">
                    <a:lumMod val="90000"/>
                    <a:lumOff val="10000"/>
                  </a:srgbClr>
                </a:gs>
                <a:gs pos="50000">
                  <a:srgbClr val="C30000">
                    <a:lumMod val="95000"/>
                    <a:lumOff val="5000"/>
                  </a:srgbClr>
                </a:gs>
                <a:gs pos="100000">
                  <a:srgbClr val="C30000">
                    <a:lumMod val="95000"/>
                    <a:lumOff val="5000"/>
                  </a:srgbClr>
                </a:gs>
              </a:gsLst>
              <a:lin ang="5400000" scaled="0"/>
            </a:gradFill>
            <a:ln>
              <a:solidFill>
                <a:schemeClr val="accent5"/>
              </a:solidFill>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algn="ctr" fontAlgn="base">
                <a:spcBef>
                  <a:spcPct val="0"/>
                </a:spcBef>
                <a:spcAft>
                  <a:spcPct val="0"/>
                </a:spcAft>
              </a:pPr>
              <a:r>
                <a:rPr lang="en-US" altLang="zh-CN" sz="1600" i="1">
                  <a:solidFill>
                    <a:srgbClr val="FFFFFF"/>
                  </a:solidFill>
                  <a:latin typeface="微软雅黑" panose="020B0503020204020204" charset="-122"/>
                  <a:ea typeface="微软雅黑" panose="020B0503020204020204" charset="-122"/>
                  <a:cs typeface="Consolas" panose="020B0609020204030204" pitchFamily="49" charset="0"/>
                </a:rPr>
                <a:t>j</a:t>
              </a:r>
            </a:p>
          </p:txBody>
        </p:sp>
        <p:sp>
          <p:nvSpPr>
            <p:cNvPr id="53" name="Freeform 5"/>
            <p:cNvSpPr/>
            <p:nvPr/>
          </p:nvSpPr>
          <p:spPr bwMode="auto">
            <a:xfrm flipV="1">
              <a:off x="6210546" y="4357694"/>
              <a:ext cx="1719040" cy="47264"/>
            </a:xfrm>
            <a:custGeom>
              <a:avLst/>
              <a:gdLst/>
              <a:ahLst/>
              <a:cxnLst>
                <a:cxn ang="0">
                  <a:pos x="0" y="0"/>
                </a:cxn>
                <a:cxn ang="0">
                  <a:pos x="1323" y="4"/>
                </a:cxn>
              </a:cxnLst>
              <a:rect l="0" t="0" r="r" b="b"/>
              <a:pathLst>
                <a:path w="1323" h="4">
                  <a:moveTo>
                    <a:pt x="0" y="0"/>
                  </a:moveTo>
                  <a:lnTo>
                    <a:pt x="1323" y="4"/>
                  </a:lnTo>
                </a:path>
              </a:pathLst>
            </a:custGeom>
            <a:ln>
              <a:solidFill>
                <a:srgbClr val="C0262E"/>
              </a:solidFill>
            </a:ln>
          </p:spPr>
          <p:style>
            <a:lnRef idx="2">
              <a:schemeClr val="accent2"/>
            </a:lnRef>
            <a:fillRef idx="0">
              <a:schemeClr val="accent2"/>
            </a:fillRef>
            <a:effectRef idx="1">
              <a:schemeClr val="accent2"/>
            </a:effectRef>
            <a:fontRef idx="minor">
              <a:schemeClr val="tx1"/>
            </a:fontRef>
          </p:style>
          <p:txBody>
            <a:bodyPr vert="horz" wrap="square" lIns="91440" tIns="45720" rIns="91440" bIns="45720" numCol="1" anchor="t" anchorCtr="0" compatLnSpc="1"/>
            <a:lstStyle/>
            <a:p>
              <a:endParaRPr lang="zh-CN" altLang="en-US" sz="1600">
                <a:solidFill>
                  <a:srgbClr val="525252"/>
                </a:solidFill>
                <a:latin typeface="Consolas" panose="020B0609020204030204" pitchFamily="49" charset="0"/>
                <a:ea typeface="楷体" panose="02010609060101010101" pitchFamily="49" charset="-122"/>
                <a:cs typeface="Consolas" panose="020B0609020204030204" pitchFamily="49" charset="0"/>
              </a:endParaRPr>
            </a:p>
          </p:txBody>
        </p:sp>
        <p:sp>
          <p:nvSpPr>
            <p:cNvPr id="54" name="Text Box 4"/>
            <p:cNvSpPr txBox="1">
              <a:spLocks noChangeArrowheads="1"/>
            </p:cNvSpPr>
            <p:nvPr/>
          </p:nvSpPr>
          <p:spPr bwMode="auto">
            <a:xfrm>
              <a:off x="5433455" y="3280568"/>
              <a:ext cx="358835" cy="284723"/>
            </a:xfrm>
            <a:prstGeom prst="rect">
              <a:avLst/>
            </a:prstGeom>
            <a:solidFill>
              <a:srgbClr val="FFFFFF"/>
            </a:solidFill>
            <a:ln w="9525">
              <a:noFill/>
              <a:miter lim="800000"/>
            </a:ln>
          </p:spPr>
          <p:txBody>
            <a:bodyPr vert="horz" wrap="square" lIns="0" tIns="0" rIns="0" bIns="0" numCol="1" anchor="t" anchorCtr="0" compatLnSpc="1"/>
            <a:lstStyle/>
            <a:p>
              <a:pPr algn="ctr" fontAlgn="base">
                <a:spcBef>
                  <a:spcPct val="0"/>
                </a:spcBef>
                <a:spcAft>
                  <a:spcPct val="0"/>
                </a:spcAft>
              </a:pPr>
              <a:r>
                <a:rPr lang="en-US" altLang="zh-CN" sz="1600">
                  <a:solidFill>
                    <a:srgbClr val="000000"/>
                  </a:solidFill>
                  <a:latin typeface="微软雅黑" panose="020B0503020204020204" charset="-122"/>
                  <a:ea typeface="微软雅黑" panose="020B0503020204020204" charset="-122"/>
                  <a:cs typeface="Consolas" panose="020B0609020204030204" pitchFamily="49" charset="0"/>
                </a:rPr>
                <a:t>U</a:t>
              </a:r>
            </a:p>
          </p:txBody>
        </p:sp>
        <p:sp>
          <p:nvSpPr>
            <p:cNvPr id="55" name="Text Box 3"/>
            <p:cNvSpPr txBox="1">
              <a:spLocks noChangeArrowheads="1"/>
            </p:cNvSpPr>
            <p:nvPr/>
          </p:nvSpPr>
          <p:spPr bwMode="auto">
            <a:xfrm>
              <a:off x="7749575" y="3436441"/>
              <a:ext cx="634043" cy="338764"/>
            </a:xfrm>
            <a:prstGeom prst="rect">
              <a:avLst/>
            </a:prstGeom>
            <a:solidFill>
              <a:srgbClr val="FFFFFF"/>
            </a:solidFill>
            <a:ln w="9525">
              <a:noFill/>
              <a:miter lim="800000"/>
            </a:ln>
          </p:spPr>
          <p:txBody>
            <a:bodyPr vert="horz" wrap="square" lIns="0" tIns="0" rIns="0" bIns="0" numCol="1" anchor="t" anchorCtr="0" compatLnSpc="1"/>
            <a:lstStyle/>
            <a:p>
              <a:pPr algn="ctr" fontAlgn="base">
                <a:spcBef>
                  <a:spcPct val="0"/>
                </a:spcBef>
                <a:spcAft>
                  <a:spcPct val="0"/>
                </a:spcAft>
              </a:pPr>
              <a:r>
                <a:rPr lang="en-US" altLang="zh-CN" sz="1600">
                  <a:solidFill>
                    <a:srgbClr val="000000"/>
                  </a:solidFill>
                  <a:latin typeface="微软雅黑" panose="020B0503020204020204" charset="-122"/>
                  <a:ea typeface="微软雅黑" panose="020B0503020204020204" charset="-122"/>
                  <a:cs typeface="Consolas" panose="020B0609020204030204" pitchFamily="49" charset="0"/>
                </a:rPr>
                <a:t>V-U</a:t>
              </a:r>
            </a:p>
          </p:txBody>
        </p:sp>
        <p:sp>
          <p:nvSpPr>
            <p:cNvPr id="56" name="Text Box 2"/>
            <p:cNvSpPr txBox="1">
              <a:spLocks noChangeArrowheads="1"/>
            </p:cNvSpPr>
            <p:nvPr/>
          </p:nvSpPr>
          <p:spPr bwMode="auto">
            <a:xfrm>
              <a:off x="3925603" y="4537422"/>
              <a:ext cx="776919" cy="338764"/>
            </a:xfrm>
            <a:prstGeom prst="rect">
              <a:avLst/>
            </a:prstGeom>
            <a:solidFill>
              <a:srgbClr val="FFFFFF"/>
            </a:solidFill>
            <a:ln w="9525">
              <a:noFill/>
              <a:miter lim="800000"/>
            </a:ln>
          </p:spPr>
          <p:txBody>
            <a:bodyPr vert="horz" wrap="square" lIns="0" tIns="0" rIns="0" bIns="0" numCol="1" anchor="t" anchorCtr="0" compatLnSpc="1"/>
            <a:lstStyle/>
            <a:p>
              <a:pPr algn="ctr" fontAlgn="base">
                <a:spcBef>
                  <a:spcPct val="0"/>
                </a:spcBef>
                <a:spcAft>
                  <a:spcPct val="0"/>
                </a:spcAft>
              </a:pPr>
              <a:r>
                <a:rPr lang="zh-CN" altLang="en-US">
                  <a:solidFill>
                    <a:srgbClr val="000000"/>
                  </a:solidFill>
                  <a:latin typeface="微软雅黑" panose="020B0503020204020204" charset="-122"/>
                  <a:ea typeface="微软雅黑" panose="020B0503020204020204" charset="-122"/>
                  <a:cs typeface="Consolas" panose="020B0609020204030204" pitchFamily="49" charset="0"/>
                </a:rPr>
                <a:t>表示为</a:t>
              </a:r>
            </a:p>
          </p:txBody>
        </p:sp>
      </p:grpSp>
      <p:sp>
        <p:nvSpPr>
          <p:cNvPr id="60" name="TextBox 59"/>
          <p:cNvSpPr txBox="1"/>
          <p:nvPr/>
        </p:nvSpPr>
        <p:spPr>
          <a:xfrm>
            <a:off x="6888757" y="6181650"/>
            <a:ext cx="3786214" cy="645160"/>
          </a:xfrm>
          <a:prstGeom prst="rect">
            <a:avLst/>
          </a:prstGeom>
          <a:noFill/>
        </p:spPr>
        <p:txBody>
          <a:bodyPr wrap="square" rtlCol="0">
            <a:spAutoFit/>
          </a:bodyPr>
          <a:lstStyle/>
          <a:p>
            <a:r>
              <a:rPr lang="zh-CN" altLang="en-US" dirty="0">
                <a:solidFill>
                  <a:srgbClr val="000000"/>
                </a:solidFill>
                <a:latin typeface="微软雅黑" panose="020B0503020204020204" charset="-122"/>
                <a:ea typeface="微软雅黑" panose="020B0503020204020204" charset="-122"/>
                <a:cs typeface="Consolas" panose="020B0609020204030204" pitchFamily="49" charset="0"/>
              </a:rPr>
              <a:t>将</a:t>
            </a:r>
            <a:r>
              <a:rPr lang="en-US" altLang="zh-CN" dirty="0">
                <a:solidFill>
                  <a:srgbClr val="000000"/>
                </a:solidFill>
                <a:latin typeface="微软雅黑" panose="020B0503020204020204" charset="-122"/>
                <a:ea typeface="微软雅黑" panose="020B0503020204020204" charset="-122"/>
                <a:cs typeface="Consolas" panose="020B0609020204030204" pitchFamily="49" charset="0"/>
              </a:rPr>
              <a:t>V-U</a:t>
            </a:r>
            <a:r>
              <a:rPr lang="zh-CN" altLang="en-US" dirty="0">
                <a:solidFill>
                  <a:srgbClr val="000000"/>
                </a:solidFill>
                <a:latin typeface="微软雅黑" panose="020B0503020204020204" charset="-122"/>
                <a:ea typeface="微软雅黑" panose="020B0503020204020204" charset="-122"/>
                <a:cs typeface="Consolas" panose="020B0609020204030204" pitchFamily="49" charset="0"/>
              </a:rPr>
              <a:t>中顶点</a:t>
            </a:r>
            <a:r>
              <a:rPr lang="en-US" altLang="zh-CN" i="1" dirty="0">
                <a:solidFill>
                  <a:srgbClr val="000000"/>
                </a:solidFill>
                <a:latin typeface="微软雅黑" panose="020B0503020204020204" charset="-122"/>
                <a:ea typeface="微软雅黑" panose="020B0503020204020204" charset="-122"/>
                <a:cs typeface="Consolas" panose="020B0609020204030204" pitchFamily="49" charset="0"/>
              </a:rPr>
              <a:t>j</a:t>
            </a:r>
            <a:r>
              <a:rPr lang="zh-CN" altLang="en-US" dirty="0">
                <a:solidFill>
                  <a:srgbClr val="000000"/>
                </a:solidFill>
                <a:latin typeface="微软雅黑" panose="020B0503020204020204" charset="-122"/>
                <a:ea typeface="微软雅黑" panose="020B0503020204020204" charset="-122"/>
                <a:cs typeface="Consolas" panose="020B0609020204030204" pitchFamily="49" charset="0"/>
              </a:rPr>
              <a:t>到整个</a:t>
            </a:r>
            <a:r>
              <a:rPr lang="en-US" altLang="zh-CN" dirty="0">
                <a:solidFill>
                  <a:srgbClr val="000000"/>
                </a:solidFill>
                <a:latin typeface="微软雅黑" panose="020B0503020204020204" charset="-122"/>
                <a:ea typeface="微软雅黑" panose="020B0503020204020204" charset="-122"/>
                <a:cs typeface="Consolas" panose="020B0609020204030204" pitchFamily="49" charset="0"/>
              </a:rPr>
              <a:t>U</a:t>
            </a:r>
            <a:r>
              <a:rPr lang="zh-CN" altLang="en-US" dirty="0">
                <a:solidFill>
                  <a:srgbClr val="000000"/>
                </a:solidFill>
                <a:latin typeface="微软雅黑" panose="020B0503020204020204" charset="-122"/>
                <a:ea typeface="微软雅黑" panose="020B0503020204020204" charset="-122"/>
                <a:cs typeface="Consolas" panose="020B0609020204030204" pitchFamily="49" charset="0"/>
              </a:rPr>
              <a:t>的最小边表示为</a:t>
            </a:r>
            <a:r>
              <a:rPr lang="en-US" altLang="zh-CN" dirty="0">
                <a:solidFill>
                  <a:srgbClr val="000000"/>
                </a:solidFill>
                <a:latin typeface="微软雅黑" panose="020B0503020204020204" charset="-122"/>
                <a:ea typeface="微软雅黑" panose="020B0503020204020204" charset="-122"/>
                <a:cs typeface="Consolas" panose="020B0609020204030204" pitchFamily="49" charset="0"/>
              </a:rPr>
              <a:t>(</a:t>
            </a:r>
            <a:r>
              <a:rPr lang="en-US" altLang="zh-CN" i="1" dirty="0" err="1">
                <a:solidFill>
                  <a:srgbClr val="000000"/>
                </a:solidFill>
                <a:latin typeface="微软雅黑" panose="020B0503020204020204" charset="-122"/>
                <a:ea typeface="微软雅黑" panose="020B0503020204020204" charset="-122"/>
                <a:cs typeface="Consolas" panose="020B0609020204030204" pitchFamily="49" charset="0"/>
              </a:rPr>
              <a:t>j</a:t>
            </a:r>
            <a:r>
              <a:rPr lang="en-US" altLang="zh-CN" dirty="0" err="1">
                <a:solidFill>
                  <a:srgbClr val="000000"/>
                </a:solidFill>
                <a:latin typeface="微软雅黑" panose="020B0503020204020204" charset="-122"/>
                <a:ea typeface="微软雅黑" panose="020B0503020204020204" charset="-122"/>
                <a:cs typeface="Consolas" panose="020B0609020204030204" pitchFamily="49" charset="0"/>
              </a:rPr>
              <a:t>,closest</a:t>
            </a:r>
            <a:r>
              <a:rPr lang="en-US" altLang="zh-CN" dirty="0">
                <a:solidFill>
                  <a:srgbClr val="000000"/>
                </a:solidFill>
                <a:latin typeface="微软雅黑" panose="020B0503020204020204" charset="-122"/>
                <a:ea typeface="微软雅黑" panose="020B0503020204020204" charset="-122"/>
                <a:cs typeface="Consolas" panose="020B0609020204030204" pitchFamily="49" charset="0"/>
              </a:rPr>
              <a:t>[</a:t>
            </a:r>
            <a:r>
              <a:rPr lang="en-US" altLang="zh-CN" i="1" dirty="0">
                <a:solidFill>
                  <a:srgbClr val="000000"/>
                </a:solidFill>
                <a:latin typeface="微软雅黑" panose="020B0503020204020204" charset="-122"/>
                <a:ea typeface="微软雅黑" panose="020B0503020204020204" charset="-122"/>
                <a:cs typeface="Consolas" panose="020B0609020204030204" pitchFamily="49" charset="0"/>
              </a:rPr>
              <a:t>j</a:t>
            </a:r>
            <a:r>
              <a:rPr lang="en-US" altLang="zh-CN" dirty="0">
                <a:solidFill>
                  <a:srgbClr val="000000"/>
                </a:solidFill>
                <a:latin typeface="微软雅黑" panose="020B0503020204020204" charset="-122"/>
                <a:ea typeface="微软雅黑" panose="020B0503020204020204" charset="-122"/>
                <a:cs typeface="Consolas" panose="020B0609020204030204" pitchFamily="49" charset="0"/>
              </a:rPr>
              <a:t>]):</a:t>
            </a:r>
            <a:r>
              <a:rPr lang="en-US" altLang="zh-CN" dirty="0" err="1">
                <a:solidFill>
                  <a:srgbClr val="000000"/>
                </a:solidFill>
                <a:latin typeface="微软雅黑" panose="020B0503020204020204" charset="-122"/>
                <a:ea typeface="微软雅黑" panose="020B0503020204020204" charset="-122"/>
                <a:cs typeface="Consolas" panose="020B0609020204030204" pitchFamily="49" charset="0"/>
              </a:rPr>
              <a:t>lowcost</a:t>
            </a:r>
            <a:r>
              <a:rPr lang="en-US" altLang="zh-CN" dirty="0">
                <a:solidFill>
                  <a:srgbClr val="000000"/>
                </a:solidFill>
                <a:latin typeface="微软雅黑" panose="020B0503020204020204" charset="-122"/>
                <a:ea typeface="微软雅黑" panose="020B0503020204020204" charset="-122"/>
                <a:cs typeface="Consolas" panose="020B0609020204030204" pitchFamily="49" charset="0"/>
              </a:rPr>
              <a:t>[</a:t>
            </a:r>
            <a:r>
              <a:rPr lang="en-US" altLang="zh-CN" i="1" dirty="0">
                <a:solidFill>
                  <a:srgbClr val="000000"/>
                </a:solidFill>
                <a:latin typeface="微软雅黑" panose="020B0503020204020204" charset="-122"/>
                <a:ea typeface="微软雅黑" panose="020B0503020204020204" charset="-122"/>
                <a:cs typeface="Consolas" panose="020B0609020204030204" pitchFamily="49" charset="0"/>
              </a:rPr>
              <a:t>j</a:t>
            </a:r>
            <a:r>
              <a:rPr lang="en-US" altLang="zh-CN" dirty="0">
                <a:solidFill>
                  <a:srgbClr val="000000"/>
                </a:solidFill>
                <a:latin typeface="微软雅黑" panose="020B0503020204020204" charset="-122"/>
                <a:ea typeface="微软雅黑" panose="020B0503020204020204" charset="-122"/>
                <a:cs typeface="Consolas" panose="020B0609020204030204" pitchFamily="49" charset="0"/>
              </a:rPr>
              <a:t>]</a:t>
            </a:r>
          </a:p>
        </p:txBody>
      </p:sp>
      <p:sp>
        <p:nvSpPr>
          <p:cNvPr id="61" name="TextBox 60"/>
          <p:cNvSpPr txBox="1"/>
          <p:nvPr/>
        </p:nvSpPr>
        <p:spPr>
          <a:xfrm>
            <a:off x="1836577" y="6404562"/>
            <a:ext cx="3929090" cy="368300"/>
          </a:xfrm>
          <a:prstGeom prst="rect">
            <a:avLst/>
          </a:prstGeom>
          <a:noFill/>
        </p:spPr>
        <p:txBody>
          <a:bodyPr wrap="square" rtlCol="0">
            <a:spAutoFit/>
          </a:bodyPr>
          <a:lstStyle/>
          <a:p>
            <a:r>
              <a:rPr lang="en-US" altLang="zh-CN">
                <a:solidFill>
                  <a:srgbClr val="000000"/>
                </a:solidFill>
                <a:latin typeface="微软雅黑" panose="020B0503020204020204" charset="-122"/>
                <a:ea typeface="微软雅黑" panose="020B0503020204020204" charset="-122"/>
                <a:cs typeface="Consolas" panose="020B0609020204030204" pitchFamily="49" charset="0"/>
              </a:rPr>
              <a:t>V-U</a:t>
            </a:r>
            <a:r>
              <a:rPr lang="zh-CN" altLang="en-US">
                <a:solidFill>
                  <a:srgbClr val="000000"/>
                </a:solidFill>
                <a:latin typeface="微软雅黑" panose="020B0503020204020204" charset="-122"/>
                <a:ea typeface="微软雅黑" panose="020B0503020204020204" charset="-122"/>
                <a:cs typeface="Consolas" panose="020B0609020204030204" pitchFamily="49" charset="0"/>
              </a:rPr>
              <a:t>中顶点</a:t>
            </a:r>
            <a:r>
              <a:rPr lang="en-US" altLang="zh-CN" i="1">
                <a:solidFill>
                  <a:srgbClr val="000000"/>
                </a:solidFill>
                <a:latin typeface="微软雅黑" panose="020B0503020204020204" charset="-122"/>
                <a:ea typeface="微软雅黑" panose="020B0503020204020204" charset="-122"/>
                <a:cs typeface="Consolas" panose="020B0609020204030204" pitchFamily="49" charset="0"/>
              </a:rPr>
              <a:t>j</a:t>
            </a:r>
            <a:r>
              <a:rPr lang="zh-CN" altLang="en-US">
                <a:solidFill>
                  <a:srgbClr val="000000"/>
                </a:solidFill>
                <a:latin typeface="微软雅黑" panose="020B0503020204020204" charset="-122"/>
                <a:ea typeface="微软雅黑" panose="020B0503020204020204" charset="-122"/>
                <a:cs typeface="Consolas" panose="020B0609020204030204" pitchFamily="49" charset="0"/>
              </a:rPr>
              <a:t>到</a:t>
            </a:r>
            <a:r>
              <a:rPr lang="en-US" altLang="zh-CN">
                <a:solidFill>
                  <a:srgbClr val="000000"/>
                </a:solidFill>
                <a:latin typeface="微软雅黑" panose="020B0503020204020204" charset="-122"/>
                <a:ea typeface="微软雅黑" panose="020B0503020204020204" charset="-122"/>
                <a:cs typeface="Consolas" panose="020B0609020204030204" pitchFamily="49" charset="0"/>
              </a:rPr>
              <a:t>U</a:t>
            </a:r>
            <a:r>
              <a:rPr lang="zh-CN" altLang="en-US">
                <a:solidFill>
                  <a:srgbClr val="000000"/>
                </a:solidFill>
                <a:latin typeface="微软雅黑" panose="020B0503020204020204" charset="-122"/>
                <a:ea typeface="微软雅黑" panose="020B0503020204020204" charset="-122"/>
                <a:cs typeface="Consolas" panose="020B0609020204030204" pitchFamily="49" charset="0"/>
              </a:rPr>
              <a:t>中的最小边为</a:t>
            </a:r>
            <a:r>
              <a:rPr lang="en-US" altLang="zh-CN">
                <a:solidFill>
                  <a:srgbClr val="000000"/>
                </a:solidFill>
                <a:latin typeface="微软雅黑" panose="020B0503020204020204" charset="-122"/>
                <a:ea typeface="微软雅黑" panose="020B0503020204020204" charset="-122"/>
                <a:cs typeface="Consolas" panose="020B0609020204030204" pitchFamily="49" charset="0"/>
              </a:rPr>
              <a:t>(</a:t>
            </a:r>
            <a:r>
              <a:rPr lang="en-US" altLang="zh-CN" i="1">
                <a:solidFill>
                  <a:srgbClr val="000000"/>
                </a:solidFill>
                <a:latin typeface="微软雅黑" panose="020B0503020204020204" charset="-122"/>
                <a:ea typeface="微软雅黑" panose="020B0503020204020204" charset="-122"/>
                <a:cs typeface="Consolas" panose="020B0609020204030204" pitchFamily="49" charset="0"/>
              </a:rPr>
              <a:t>i</a:t>
            </a:r>
            <a:r>
              <a:rPr lang="en-US" altLang="zh-CN">
                <a:solidFill>
                  <a:srgbClr val="000000"/>
                </a:solidFill>
                <a:latin typeface="微软雅黑" panose="020B0503020204020204" charset="-122"/>
                <a:ea typeface="微软雅黑" panose="020B0503020204020204" charset="-122"/>
                <a:cs typeface="Consolas" panose="020B0609020204030204" pitchFamily="49" charset="0"/>
              </a:rPr>
              <a:t>, </a:t>
            </a:r>
            <a:r>
              <a:rPr lang="en-US" altLang="zh-CN" i="1">
                <a:solidFill>
                  <a:srgbClr val="000000"/>
                </a:solidFill>
                <a:latin typeface="微软雅黑" panose="020B0503020204020204" charset="-122"/>
                <a:ea typeface="微软雅黑" panose="020B0503020204020204" charset="-122"/>
                <a:cs typeface="Consolas" panose="020B0609020204030204" pitchFamily="49" charset="0"/>
              </a:rPr>
              <a:t>j</a:t>
            </a:r>
            <a:r>
              <a:rPr lang="en-US" altLang="zh-CN">
                <a:solidFill>
                  <a:srgbClr val="000000"/>
                </a:solidFill>
                <a:latin typeface="微软雅黑" panose="020B0503020204020204" charset="-122"/>
                <a:ea typeface="微软雅黑" panose="020B0503020204020204" charset="-122"/>
                <a:cs typeface="Consolas" panose="020B0609020204030204" pitchFamily="49" charset="0"/>
              </a:rPr>
              <a:t>)</a:t>
            </a:r>
          </a:p>
        </p:txBody>
      </p:sp>
      <p:sp>
        <p:nvSpPr>
          <p:cNvPr id="59" name="文本框 58"/>
          <p:cNvSpPr txBox="1"/>
          <p:nvPr/>
        </p:nvSpPr>
        <p:spPr>
          <a:xfrm>
            <a:off x="1073369" y="144242"/>
            <a:ext cx="3446780" cy="460375"/>
          </a:xfrm>
          <a:prstGeom prst="rect">
            <a:avLst/>
          </a:prstGeom>
          <a:noFill/>
        </p:spPr>
        <p:txBody>
          <a:bodyPr wrap="none" rtlCol="0" anchor="ctr">
            <a:spAutoFit/>
          </a:bodyPr>
          <a:lstStyle/>
          <a:p>
            <a:r>
              <a:rPr lang="en-US" altLang="zh-CN" sz="2400">
                <a:solidFill>
                  <a:schemeClr val="accent1"/>
                </a:solidFill>
                <a:latin typeface="微软雅黑" panose="020B0503020204020204" charset="-122"/>
                <a:ea typeface="微软雅黑" panose="020B0503020204020204" charset="-122"/>
                <a:cs typeface="Arial" panose="020B0604020202020204"/>
              </a:rPr>
              <a:t>7.5 </a:t>
            </a:r>
            <a:r>
              <a:rPr lang="zh-CN" altLang="en-US" sz="2400">
                <a:solidFill>
                  <a:schemeClr val="accent1"/>
                </a:solidFill>
                <a:latin typeface="微软雅黑" panose="020B0503020204020204" charset="-122"/>
                <a:ea typeface="微软雅黑" panose="020B0503020204020204" charset="-122"/>
                <a:cs typeface="Arial" panose="020B0604020202020204"/>
              </a:rPr>
              <a:t>生成树和最小生成树</a:t>
            </a:r>
          </a:p>
        </p:txBody>
      </p:sp>
      <p:sp>
        <p:nvSpPr>
          <p:cNvPr id="63" name="Text Box 5"/>
          <p:cNvSpPr txBox="1">
            <a:spLocks noChangeArrowheads="1"/>
          </p:cNvSpPr>
          <p:nvPr/>
        </p:nvSpPr>
        <p:spPr bwMode="auto">
          <a:xfrm>
            <a:off x="1038673" y="847545"/>
            <a:ext cx="4846561" cy="398780"/>
          </a:xfrm>
          <a:prstGeom prst="rect">
            <a:avLst/>
          </a:prstGeom>
          <a:noFill/>
        </p:spPr>
        <p:txBody>
          <a:bodyPr wrap="square">
            <a:spAutoFit/>
          </a:bodyPr>
          <a:lstStyle>
            <a:defPPr>
              <a:defRPr lang="zh-CN"/>
            </a:defPPr>
            <a:lvl1pPr marL="342900" marR="0" lvl="0" indent="-342900" fontAlgn="auto">
              <a:lnSpc>
                <a:spcPct val="100000"/>
              </a:lnSpc>
              <a:spcBef>
                <a:spcPts val="0"/>
              </a:spcBef>
              <a:spcAft>
                <a:spcPts val="0"/>
              </a:spcAft>
              <a:buClrTx/>
              <a:buSzTx/>
              <a:buFont typeface="Wingdings" panose="05000000000000000000" pitchFamily="2" charset="2"/>
              <a:buChar char="l"/>
              <a:defRPr kumimoji="0" sz="2000" b="0" i="0" u="none" strike="noStrike" cap="none" spc="0" normalizeH="0" baseline="0">
                <a:ln>
                  <a:noFill/>
                </a:ln>
                <a:solidFill>
                  <a:srgbClr val="A5A5A5">
                    <a:lumMod val="50000"/>
                  </a:srgbClr>
                </a:solidFill>
                <a:effectLst/>
                <a:uLnTx/>
                <a:uFillTx/>
                <a:latin typeface="思源黑体 CN Heavy" panose="020B0A00000000000000" pitchFamily="34" charset="-122"/>
                <a:ea typeface="思源黑体 CN Heavy" panose="020B0A00000000000000" pitchFamily="34" charset="-122"/>
              </a:defRPr>
            </a:lvl1pPr>
          </a:lstStyle>
          <a:p>
            <a:r>
              <a:rPr lang="en-US" altLang="zh-CN">
                <a:solidFill>
                  <a:srgbClr val="000000"/>
                </a:solidFill>
                <a:latin typeface="微软雅黑" panose="020B0503020204020204" charset="-122"/>
                <a:ea typeface="微软雅黑" panose="020B0503020204020204" charset="-122"/>
              </a:rPr>
              <a:t>7.5.2 </a:t>
            </a:r>
            <a:r>
              <a:rPr lang="zh-CN" altLang="en-US">
                <a:solidFill>
                  <a:srgbClr val="000000"/>
                </a:solidFill>
                <a:latin typeface="微软雅黑" panose="020B0503020204020204" charset="-122"/>
                <a:ea typeface="微软雅黑" panose="020B0503020204020204" charset="-122"/>
              </a:rPr>
              <a:t>普里姆算法</a:t>
            </a:r>
          </a:p>
        </p:txBody>
      </p:sp>
      <p:grpSp>
        <p:nvGrpSpPr>
          <p:cNvPr id="64" name="组合 63"/>
          <p:cNvGrpSpPr/>
          <p:nvPr/>
        </p:nvGrpSpPr>
        <p:grpSpPr>
          <a:xfrm>
            <a:off x="1456670" y="1270598"/>
            <a:ext cx="2738061" cy="517274"/>
            <a:chOff x="1396240" y="2304668"/>
            <a:chExt cx="1943378" cy="480002"/>
          </a:xfrm>
        </p:grpSpPr>
        <p:sp>
          <p:nvSpPr>
            <p:cNvPr id="65" name="矩形: 圆角 64"/>
            <p:cNvSpPr/>
            <p:nvPr>
              <p:custDataLst>
                <p:tags r:id="rId3"/>
              </p:custDataLst>
            </p:nvPr>
          </p:nvSpPr>
          <p:spPr>
            <a:xfrm>
              <a:off x="1396240" y="2304668"/>
              <a:ext cx="1943378" cy="480002"/>
            </a:xfrm>
            <a:prstGeom prst="roundRect">
              <a:avLst/>
            </a:prstGeom>
            <a:solidFill>
              <a:srgbClr val="C0262E">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chemeClr val="lt1"/>
                </a:solidFill>
              </a:endParaRPr>
            </a:p>
          </p:txBody>
        </p:sp>
        <p:sp>
          <p:nvSpPr>
            <p:cNvPr id="66" name="文本框 65"/>
            <p:cNvSpPr txBox="1"/>
            <p:nvPr>
              <p:custDataLst>
                <p:tags r:id="rId4"/>
              </p:custDataLst>
            </p:nvPr>
          </p:nvSpPr>
          <p:spPr>
            <a:xfrm>
              <a:off x="1433295" y="2360437"/>
              <a:ext cx="1853232" cy="370046"/>
            </a:xfrm>
            <a:prstGeom prst="rect">
              <a:avLst/>
            </a:prstGeom>
            <a:noFill/>
          </p:spPr>
          <p:txBody>
            <a:bodyPr wrap="square" rtlCol="0">
              <a:spAutoFit/>
            </a:bodyPr>
            <a:lstStyle/>
            <a:p>
              <a:pPr algn="ctr"/>
              <a:r>
                <a:rPr lang="en-US" altLang="zh-CN" sz="2000" b="1">
                  <a:solidFill>
                    <a:schemeClr val="lt1"/>
                  </a:solidFill>
                  <a:latin typeface="微软雅黑" panose="020B0503020204020204" charset="-122"/>
                  <a:ea typeface="微软雅黑" panose="020B0503020204020204" charset="-122"/>
                </a:rPr>
                <a:t>2. </a:t>
              </a:r>
              <a:r>
                <a:rPr lang="zh-CN" altLang="en-US" sz="2000" b="1">
                  <a:solidFill>
                    <a:schemeClr val="lt1"/>
                  </a:solidFill>
                  <a:latin typeface="微软雅黑" panose="020B0503020204020204" charset="-122"/>
                  <a:ea typeface="微软雅黑" panose="020B0503020204020204" charset="-122"/>
                </a:rPr>
                <a:t>普里姆算法设计</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9"/>
                                        </p:tgtEl>
                                        <p:attrNameLst>
                                          <p:attrName>style.visibility</p:attrName>
                                        </p:attrNameLst>
                                      </p:cBhvr>
                                      <p:to>
                                        <p:strVal val="visible"/>
                                      </p:to>
                                    </p:set>
                                    <p:animEffect transition="in" filter="wipe(left)">
                                      <p:cBhvr>
                                        <p:cTn id="7" dur="500"/>
                                        <p:tgtEl>
                                          <p:spTgt spid="59"/>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63"/>
                                        </p:tgtEl>
                                        <p:attrNameLst>
                                          <p:attrName>style.visibility</p:attrName>
                                        </p:attrNameLst>
                                      </p:cBhvr>
                                      <p:to>
                                        <p:strVal val="visible"/>
                                      </p:to>
                                    </p:set>
                                    <p:anim calcmode="lin" valueType="num">
                                      <p:cBhvr additive="base">
                                        <p:cTn id="11" dur="500" fill="hold"/>
                                        <p:tgtEl>
                                          <p:spTgt spid="63"/>
                                        </p:tgtEl>
                                        <p:attrNameLst>
                                          <p:attrName>ppt_x</p:attrName>
                                        </p:attrNameLst>
                                      </p:cBhvr>
                                      <p:tavLst>
                                        <p:tav tm="0">
                                          <p:val>
                                            <p:strVal val="0-#ppt_w/2"/>
                                          </p:val>
                                        </p:tav>
                                        <p:tav tm="100000">
                                          <p:val>
                                            <p:strVal val="#ppt_x"/>
                                          </p:val>
                                        </p:tav>
                                      </p:tavLst>
                                    </p:anim>
                                    <p:anim calcmode="lin" valueType="num">
                                      <p:cBhvr additive="base">
                                        <p:cTn id="12" dur="500" fill="hold"/>
                                        <p:tgtEl>
                                          <p:spTgt spid="63"/>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10" presetClass="entr" presetSubtype="0" fill="hold" nodeType="afterEffect">
                                  <p:stCondLst>
                                    <p:cond delay="0"/>
                                  </p:stCondLst>
                                  <p:childTnLst>
                                    <p:set>
                                      <p:cBhvr>
                                        <p:cTn id="15" dur="1" fill="hold">
                                          <p:stCondLst>
                                            <p:cond delay="0"/>
                                          </p:stCondLst>
                                        </p:cTn>
                                        <p:tgtEl>
                                          <p:spTgt spid="64"/>
                                        </p:tgtEl>
                                        <p:attrNameLst>
                                          <p:attrName>style.visibility</p:attrName>
                                        </p:attrNameLst>
                                      </p:cBhvr>
                                      <p:to>
                                        <p:strVal val="visible"/>
                                      </p:to>
                                    </p:set>
                                    <p:animEffect transition="in" filter="fade">
                                      <p:cBhvr>
                                        <p:cTn id="16" dur="500"/>
                                        <p:tgtEl>
                                          <p:spTgt spid="64"/>
                                        </p:tgtEl>
                                      </p:cBhvr>
                                    </p:animEffect>
                                  </p:childTnLst>
                                </p:cTn>
                              </p:par>
                            </p:childTnLst>
                          </p:cTn>
                        </p:par>
                        <p:par>
                          <p:cTn id="17" fill="hold">
                            <p:stCondLst>
                              <p:cond delay="1500"/>
                            </p:stCondLst>
                            <p:childTnLst>
                              <p:par>
                                <p:cTn id="18" presetID="1" presetClass="entr" presetSubtype="0" fill="hold" grpId="0" nodeType="afterEffect">
                                  <p:stCondLst>
                                    <p:cond delay="0"/>
                                  </p:stCondLst>
                                  <p:childTnLst>
                                    <p:set>
                                      <p:cBhvr>
                                        <p:cTn id="19" dur="1" fill="hold">
                                          <p:stCondLst>
                                            <p:cond delay="0"/>
                                          </p:stCondLst>
                                        </p:cTn>
                                        <p:tgtEl>
                                          <p:spTgt spid="44"/>
                                        </p:tgtEl>
                                        <p:attrNameLst>
                                          <p:attrName>style.visibility</p:attrName>
                                        </p:attrNameLst>
                                      </p:cBhvr>
                                      <p:to>
                                        <p:strVal val="visible"/>
                                      </p:to>
                                    </p:set>
                                  </p:childTnLst>
                                </p:cTn>
                              </p:par>
                            </p:childTnLst>
                          </p:cTn>
                        </p:par>
                        <p:par>
                          <p:cTn id="20" fill="hold">
                            <p:stCondLst>
                              <p:cond delay="1500"/>
                            </p:stCondLst>
                            <p:childTnLst>
                              <p:par>
                                <p:cTn id="21" presetID="1" presetClass="entr" presetSubtype="0" fill="hold" grpId="0" nodeType="afterEffect">
                                  <p:stCondLst>
                                    <p:cond delay="0"/>
                                  </p:stCondLst>
                                  <p:childTnLst>
                                    <p:set>
                                      <p:cBhvr>
                                        <p:cTn id="22" dur="1" fill="hold">
                                          <p:stCondLst>
                                            <p:cond delay="0"/>
                                          </p:stCondLst>
                                        </p:cTn>
                                        <p:tgtEl>
                                          <p:spTgt spid="32"/>
                                        </p:tgtEl>
                                        <p:attrNameLst>
                                          <p:attrName>style.visibility</p:attrName>
                                        </p:attrNameLst>
                                      </p:cBhvr>
                                      <p:to>
                                        <p:strVal val="visible"/>
                                      </p:to>
                                    </p:set>
                                  </p:childTnLst>
                                </p:cTn>
                              </p:par>
                            </p:childTnLst>
                          </p:cTn>
                        </p:par>
                        <p:par>
                          <p:cTn id="23" fill="hold">
                            <p:stCondLst>
                              <p:cond delay="1500"/>
                            </p:stCondLst>
                            <p:childTnLst>
                              <p:par>
                                <p:cTn id="24" presetID="1" presetClass="entr" presetSubtype="0" fill="hold" grpId="0" nodeType="afterEffect">
                                  <p:stCondLst>
                                    <p:cond delay="0"/>
                                  </p:stCondLst>
                                  <p:childTnLst>
                                    <p:set>
                                      <p:cBhvr>
                                        <p:cTn id="25" dur="1" fill="hold">
                                          <p:stCondLst>
                                            <p:cond delay="0"/>
                                          </p:stCondLst>
                                        </p:cTn>
                                        <p:tgtEl>
                                          <p:spTgt spid="61"/>
                                        </p:tgtEl>
                                        <p:attrNameLst>
                                          <p:attrName>style.visibility</p:attrName>
                                        </p:attrNameLst>
                                      </p:cBhvr>
                                      <p:to>
                                        <p:strVal val="visible"/>
                                      </p:to>
                                    </p:set>
                                  </p:childTnLst>
                                </p:cTn>
                              </p:par>
                            </p:childTnLst>
                          </p:cTn>
                        </p:par>
                        <p:par>
                          <p:cTn id="26" fill="hold">
                            <p:stCondLst>
                              <p:cond delay="1500"/>
                            </p:stCondLst>
                            <p:childTnLst>
                              <p:par>
                                <p:cTn id="27" presetID="1" presetClass="entr" presetSubtype="0" fill="hold" grpId="0" nodeType="afterEffect">
                                  <p:stCondLst>
                                    <p:cond delay="0"/>
                                  </p:stCondLst>
                                  <p:childTnLst>
                                    <p:set>
                                      <p:cBhvr>
                                        <p:cTn id="28" dur="1" fill="hold">
                                          <p:stCondLst>
                                            <p:cond delay="0"/>
                                          </p:stCondLst>
                                        </p:cTn>
                                        <p:tgtEl>
                                          <p:spTgt spid="60"/>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5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bldLvl="0" animBg="1"/>
      <p:bldP spid="44" grpId="0"/>
      <p:bldP spid="60" grpId="0"/>
      <p:bldP spid="61" grpId="0"/>
      <p:bldP spid="59" grpId="0"/>
      <p:bldP spid="6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46" name="Rectangle 26"/>
          <p:cNvSpPr>
            <a:spLocks noChangeArrowheads="1"/>
          </p:cNvSpPr>
          <p:nvPr>
            <p:custDataLst>
              <p:tags r:id="rId1"/>
            </p:custDataLst>
          </p:nvPr>
        </p:nvSpPr>
        <p:spPr bwMode="auto">
          <a:xfrm>
            <a:off x="1376517" y="926379"/>
            <a:ext cx="184731" cy="369332"/>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solidFill>
                <a:schemeClr val="dk1"/>
              </a:solidFill>
            </a:endParaRPr>
          </a:p>
        </p:txBody>
      </p:sp>
      <p:grpSp>
        <p:nvGrpSpPr>
          <p:cNvPr id="32" name="组合 31"/>
          <p:cNvGrpSpPr/>
          <p:nvPr/>
        </p:nvGrpSpPr>
        <p:grpSpPr>
          <a:xfrm>
            <a:off x="1561248" y="2759632"/>
            <a:ext cx="4714908" cy="2544656"/>
            <a:chOff x="2214546" y="1590038"/>
            <a:chExt cx="4714908" cy="2544656"/>
          </a:xfrm>
        </p:grpSpPr>
        <p:sp>
          <p:nvSpPr>
            <p:cNvPr id="56344" name="Rectangle 24"/>
            <p:cNvSpPr>
              <a:spLocks noChangeArrowheads="1"/>
            </p:cNvSpPr>
            <p:nvPr/>
          </p:nvSpPr>
          <p:spPr bwMode="auto">
            <a:xfrm>
              <a:off x="4961557" y="2560311"/>
              <a:ext cx="913065" cy="1136813"/>
            </a:xfrm>
            <a:prstGeom prst="rect">
              <a:avLst/>
            </a:prstGeom>
            <a:solidFill>
              <a:srgbClr val="FFFFFF"/>
            </a:solidFill>
            <a:ln w="19050">
              <a:solidFill>
                <a:srgbClr val="C0262E"/>
              </a:solidFill>
              <a:prstDash val="dash"/>
              <a:miter lim="800000"/>
            </a:ln>
          </p:spPr>
          <p:txBody>
            <a:bodyPr vert="horz" wrap="square" lIns="0" tIns="46800" rIns="0" bIns="0" numCol="1" anchor="t" anchorCtr="0" compatLnSpc="1"/>
            <a:lstStyle/>
            <a:p>
              <a:pPr fontAlgn="base">
                <a:spcBef>
                  <a:spcPct val="0"/>
                </a:spcBef>
                <a:spcAft>
                  <a:spcPct val="0"/>
                </a:spcAft>
              </a:pPr>
              <a:endParaRPr lang="zh-CN" altLang="zh-CN" sz="1600">
                <a:solidFill>
                  <a:srgbClr val="525252"/>
                </a:solidFill>
                <a:latin typeface="Consolas" panose="020B0609020204030204" pitchFamily="49" charset="0"/>
                <a:ea typeface="楷体" panose="02010609060101010101" pitchFamily="49" charset="-122"/>
                <a:cs typeface="Consolas" panose="020B0609020204030204" pitchFamily="49" charset="0"/>
              </a:endParaRPr>
            </a:p>
          </p:txBody>
        </p:sp>
        <p:sp>
          <p:nvSpPr>
            <p:cNvPr id="56343" name="Rectangle 23"/>
            <p:cNvSpPr>
              <a:spLocks noChangeArrowheads="1"/>
            </p:cNvSpPr>
            <p:nvPr/>
          </p:nvSpPr>
          <p:spPr bwMode="auto">
            <a:xfrm>
              <a:off x="2643174" y="2186803"/>
              <a:ext cx="1204398" cy="1947891"/>
            </a:xfrm>
            <a:prstGeom prst="rect">
              <a:avLst/>
            </a:prstGeom>
            <a:solidFill>
              <a:srgbClr val="FFFFFF"/>
            </a:solidFill>
            <a:ln w="19050">
              <a:solidFill>
                <a:srgbClr val="C0262E"/>
              </a:solidFill>
              <a:prstDash val="dash"/>
              <a:miter lim="800000"/>
            </a:ln>
          </p:spPr>
          <p:txBody>
            <a:bodyPr vert="horz" wrap="square" lIns="0" tIns="46800" rIns="0" bIns="0" numCol="1" anchor="t" anchorCtr="0" compatLnSpc="1"/>
            <a:lstStyle/>
            <a:p>
              <a:endParaRPr lang="zh-CN" altLang="en-US" sz="1600">
                <a:solidFill>
                  <a:srgbClr val="525252"/>
                </a:solidFill>
                <a:latin typeface="Consolas" panose="020B0609020204030204" pitchFamily="49" charset="0"/>
                <a:ea typeface="楷体" panose="02010609060101010101" pitchFamily="49" charset="-122"/>
                <a:cs typeface="Consolas" panose="020B0609020204030204" pitchFamily="49" charset="0"/>
              </a:endParaRPr>
            </a:p>
          </p:txBody>
        </p:sp>
        <p:sp>
          <p:nvSpPr>
            <p:cNvPr id="56340" name="Oval 20"/>
            <p:cNvSpPr>
              <a:spLocks noChangeArrowheads="1"/>
            </p:cNvSpPr>
            <p:nvPr>
              <p:custDataLst>
                <p:tags r:id="rId2"/>
              </p:custDataLst>
            </p:nvPr>
          </p:nvSpPr>
          <p:spPr bwMode="auto">
            <a:xfrm>
              <a:off x="2972573" y="2529909"/>
              <a:ext cx="391934" cy="394138"/>
            </a:xfrm>
            <a:prstGeom prst="ellipse">
              <a:avLst/>
            </a:prstGeom>
            <a:gradFill>
              <a:gsLst>
                <a:gs pos="0">
                  <a:schemeClr val="accent5">
                    <a:lumMod val="110000"/>
                    <a:satMod val="105000"/>
                    <a:tint val="67000"/>
                  </a:schemeClr>
                </a:gs>
                <a:gs pos="50000">
                  <a:schemeClr val="accent5">
                    <a:lumMod val="105000"/>
                    <a:satMod val="103000"/>
                    <a:tint val="73000"/>
                  </a:schemeClr>
                </a:gs>
                <a:gs pos="100000">
                  <a:schemeClr val="accent5">
                    <a:lumMod val="105000"/>
                    <a:satMod val="109000"/>
                    <a:tint val="81000"/>
                  </a:schemeClr>
                </a:gs>
                <a:gs pos="0">
                  <a:srgbClr val="C30000">
                    <a:lumMod val="90000"/>
                    <a:lumOff val="10000"/>
                  </a:srgbClr>
                </a:gs>
                <a:gs pos="50000">
                  <a:srgbClr val="C30000">
                    <a:lumMod val="95000"/>
                    <a:lumOff val="5000"/>
                  </a:srgbClr>
                </a:gs>
                <a:gs pos="100000">
                  <a:srgbClr val="C30000">
                    <a:lumMod val="95000"/>
                    <a:lumOff val="5000"/>
                  </a:srgbClr>
                </a:gs>
              </a:gsLst>
              <a:lin ang="5400000" scaled="0"/>
            </a:gradFill>
            <a:ln>
              <a:solidFill>
                <a:schemeClr val="accent5"/>
              </a:solidFill>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algn="ctr" fontAlgn="base">
                <a:spcBef>
                  <a:spcPct val="0"/>
                </a:spcBef>
                <a:spcAft>
                  <a:spcPct val="0"/>
                </a:spcAft>
              </a:pPr>
              <a:r>
                <a:rPr lang="en-US" altLang="zh-CN" sz="1600" i="1">
                  <a:solidFill>
                    <a:srgbClr val="FFFFFF"/>
                  </a:solidFill>
                  <a:latin typeface="微软雅黑" panose="020B0503020204020204" charset="-122"/>
                  <a:ea typeface="微软雅黑" panose="020B0503020204020204" charset="-122"/>
                  <a:cs typeface="Consolas" panose="020B0609020204030204" pitchFamily="49" charset="0"/>
                </a:rPr>
                <a:t>v</a:t>
              </a:r>
            </a:p>
          </p:txBody>
        </p:sp>
        <p:sp>
          <p:nvSpPr>
            <p:cNvPr id="56339" name="Oval 19"/>
            <p:cNvSpPr>
              <a:spLocks noChangeArrowheads="1"/>
            </p:cNvSpPr>
            <p:nvPr>
              <p:custDataLst>
                <p:tags r:id="rId3"/>
              </p:custDataLst>
            </p:nvPr>
          </p:nvSpPr>
          <p:spPr bwMode="auto">
            <a:xfrm>
              <a:off x="2973659" y="3166177"/>
              <a:ext cx="390848" cy="394138"/>
            </a:xfrm>
            <a:prstGeom prst="ellipse">
              <a:avLst/>
            </a:prstGeom>
            <a:gradFill>
              <a:gsLst>
                <a:gs pos="0">
                  <a:schemeClr val="accent5">
                    <a:lumMod val="110000"/>
                    <a:satMod val="105000"/>
                    <a:tint val="67000"/>
                  </a:schemeClr>
                </a:gs>
                <a:gs pos="50000">
                  <a:schemeClr val="accent5">
                    <a:lumMod val="105000"/>
                    <a:satMod val="103000"/>
                    <a:tint val="73000"/>
                  </a:schemeClr>
                </a:gs>
                <a:gs pos="100000">
                  <a:schemeClr val="accent5">
                    <a:lumMod val="105000"/>
                    <a:satMod val="109000"/>
                    <a:tint val="81000"/>
                  </a:schemeClr>
                </a:gs>
                <a:gs pos="0">
                  <a:srgbClr val="C30000">
                    <a:lumMod val="90000"/>
                    <a:lumOff val="10000"/>
                  </a:srgbClr>
                </a:gs>
                <a:gs pos="50000">
                  <a:srgbClr val="C30000">
                    <a:lumMod val="95000"/>
                    <a:lumOff val="5000"/>
                  </a:srgbClr>
                </a:gs>
                <a:gs pos="100000">
                  <a:srgbClr val="C30000">
                    <a:lumMod val="95000"/>
                    <a:lumOff val="5000"/>
                  </a:srgbClr>
                </a:gs>
              </a:gsLst>
              <a:lin ang="5400000" scaled="0"/>
            </a:gradFill>
            <a:ln>
              <a:solidFill>
                <a:schemeClr val="accent5"/>
              </a:solidFill>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algn="ctr" fontAlgn="base">
                <a:spcBef>
                  <a:spcPct val="0"/>
                </a:spcBef>
                <a:spcAft>
                  <a:spcPct val="0"/>
                </a:spcAft>
              </a:pPr>
              <a:r>
                <a:rPr lang="en-US" altLang="zh-CN" sz="1600" i="1">
                  <a:solidFill>
                    <a:srgbClr val="FFFFFF"/>
                  </a:solidFill>
                  <a:latin typeface="微软雅黑" panose="020B0503020204020204" charset="-122"/>
                  <a:ea typeface="微软雅黑" panose="020B0503020204020204" charset="-122"/>
                  <a:cs typeface="Consolas" panose="020B0609020204030204" pitchFamily="49" charset="0"/>
                </a:rPr>
                <a:t>i</a:t>
              </a:r>
            </a:p>
          </p:txBody>
        </p:sp>
        <p:sp>
          <p:nvSpPr>
            <p:cNvPr id="56338" name="Oval 18"/>
            <p:cNvSpPr>
              <a:spLocks noChangeArrowheads="1"/>
            </p:cNvSpPr>
            <p:nvPr>
              <p:custDataLst>
                <p:tags r:id="rId4"/>
              </p:custDataLst>
            </p:nvPr>
          </p:nvSpPr>
          <p:spPr bwMode="auto">
            <a:xfrm>
              <a:off x="5214523" y="2907761"/>
              <a:ext cx="390848" cy="395224"/>
            </a:xfrm>
            <a:prstGeom prst="ellipse">
              <a:avLst/>
            </a:prstGeom>
            <a:gradFill>
              <a:gsLst>
                <a:gs pos="0">
                  <a:schemeClr val="accent5">
                    <a:lumMod val="110000"/>
                    <a:satMod val="105000"/>
                    <a:tint val="67000"/>
                  </a:schemeClr>
                </a:gs>
                <a:gs pos="50000">
                  <a:schemeClr val="accent5">
                    <a:lumMod val="105000"/>
                    <a:satMod val="103000"/>
                    <a:tint val="73000"/>
                  </a:schemeClr>
                </a:gs>
                <a:gs pos="100000">
                  <a:schemeClr val="accent5">
                    <a:lumMod val="105000"/>
                    <a:satMod val="109000"/>
                    <a:tint val="81000"/>
                  </a:schemeClr>
                </a:gs>
                <a:gs pos="0">
                  <a:srgbClr val="C30000">
                    <a:lumMod val="90000"/>
                    <a:lumOff val="10000"/>
                  </a:srgbClr>
                </a:gs>
                <a:gs pos="50000">
                  <a:srgbClr val="C30000">
                    <a:lumMod val="95000"/>
                    <a:lumOff val="5000"/>
                  </a:srgbClr>
                </a:gs>
                <a:gs pos="100000">
                  <a:srgbClr val="C30000">
                    <a:lumMod val="95000"/>
                    <a:lumOff val="5000"/>
                  </a:srgbClr>
                </a:gs>
              </a:gsLst>
              <a:lin ang="5400000" scaled="0"/>
            </a:gradFill>
            <a:ln>
              <a:solidFill>
                <a:schemeClr val="accent5"/>
              </a:solidFill>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algn="ctr" fontAlgn="base">
                <a:spcBef>
                  <a:spcPct val="0"/>
                </a:spcBef>
                <a:spcAft>
                  <a:spcPct val="0"/>
                </a:spcAft>
              </a:pPr>
              <a:r>
                <a:rPr lang="en-US" altLang="zh-CN" sz="1600" i="1">
                  <a:solidFill>
                    <a:srgbClr val="FFFFFF"/>
                  </a:solidFill>
                  <a:latin typeface="微软雅黑" panose="020B0503020204020204" charset="-122"/>
                  <a:ea typeface="微软雅黑" panose="020B0503020204020204" charset="-122"/>
                  <a:cs typeface="Consolas" panose="020B0609020204030204" pitchFamily="49" charset="0"/>
                </a:rPr>
                <a:t>j</a:t>
              </a:r>
            </a:p>
          </p:txBody>
        </p:sp>
        <p:sp>
          <p:nvSpPr>
            <p:cNvPr id="56336" name="Text Box 16"/>
            <p:cNvSpPr txBox="1">
              <a:spLocks noChangeArrowheads="1"/>
            </p:cNvSpPr>
            <p:nvPr/>
          </p:nvSpPr>
          <p:spPr bwMode="auto">
            <a:xfrm>
              <a:off x="2214546" y="1590038"/>
              <a:ext cx="2264290" cy="338764"/>
            </a:xfrm>
            <a:prstGeom prst="rect">
              <a:avLst/>
            </a:prstGeom>
            <a:solidFill>
              <a:srgbClr val="FFFFFF"/>
            </a:solidFill>
            <a:ln w="9525">
              <a:noFill/>
              <a:miter lim="800000"/>
            </a:ln>
          </p:spPr>
          <p:txBody>
            <a:bodyPr vert="horz" wrap="square" lIns="0" tIns="0" rIns="0" bIns="0" numCol="1" anchor="t" anchorCtr="0" compatLnSpc="1"/>
            <a:lstStyle/>
            <a:p>
              <a:pPr algn="ctr" fontAlgn="base">
                <a:spcBef>
                  <a:spcPct val="0"/>
                </a:spcBef>
                <a:spcAft>
                  <a:spcPct val="0"/>
                </a:spcAft>
              </a:pPr>
              <a:r>
                <a:rPr lang="en-US" altLang="zh-CN">
                  <a:solidFill>
                    <a:srgbClr val="000000"/>
                  </a:solidFill>
                  <a:latin typeface="微软雅黑" panose="020B0503020204020204" charset="-122"/>
                  <a:ea typeface="微软雅黑" panose="020B0503020204020204" charset="-122"/>
                  <a:cs typeface="Consolas" panose="020B0609020204030204" pitchFamily="49" charset="0"/>
                </a:rPr>
                <a:t>U={</a:t>
              </a:r>
              <a:r>
                <a:rPr lang="en-US" altLang="zh-CN" i="1">
                  <a:solidFill>
                    <a:srgbClr val="000000"/>
                  </a:solidFill>
                  <a:latin typeface="微软雅黑" panose="020B0503020204020204" charset="-122"/>
                  <a:ea typeface="微软雅黑" panose="020B0503020204020204" charset="-122"/>
                  <a:cs typeface="Consolas" panose="020B0609020204030204" pitchFamily="49" charset="0"/>
                </a:rPr>
                <a:t>i</a:t>
              </a:r>
              <a:r>
                <a:rPr lang="en-US" altLang="zh-CN">
                  <a:solidFill>
                    <a:srgbClr val="000000"/>
                  </a:solidFill>
                  <a:latin typeface="微软雅黑" panose="020B0503020204020204" charset="-122"/>
                  <a:ea typeface="微软雅黑" panose="020B0503020204020204" charset="-122"/>
                  <a:cs typeface="Consolas" panose="020B0609020204030204" pitchFamily="49" charset="0"/>
                </a:rPr>
                <a:t>|lowcost[</a:t>
              </a:r>
              <a:r>
                <a:rPr lang="en-US" altLang="zh-CN" i="1">
                  <a:solidFill>
                    <a:srgbClr val="000000"/>
                  </a:solidFill>
                  <a:latin typeface="微软雅黑" panose="020B0503020204020204" charset="-122"/>
                  <a:ea typeface="微软雅黑" panose="020B0503020204020204" charset="-122"/>
                  <a:cs typeface="Consolas" panose="020B0609020204030204" pitchFamily="49" charset="0"/>
                </a:rPr>
                <a:t>i</a:t>
              </a:r>
              <a:r>
                <a:rPr lang="en-US" altLang="zh-CN">
                  <a:solidFill>
                    <a:srgbClr val="000000"/>
                  </a:solidFill>
                  <a:latin typeface="微软雅黑" panose="020B0503020204020204" charset="-122"/>
                  <a:ea typeface="微软雅黑" panose="020B0503020204020204" charset="-122"/>
                  <a:cs typeface="Consolas" panose="020B0609020204030204" pitchFamily="49" charset="0"/>
                </a:rPr>
                <a:t>]=0}</a:t>
              </a:r>
            </a:p>
          </p:txBody>
        </p:sp>
        <p:sp>
          <p:nvSpPr>
            <p:cNvPr id="56335" name="Text Box 15"/>
            <p:cNvSpPr txBox="1">
              <a:spLocks noChangeArrowheads="1"/>
            </p:cNvSpPr>
            <p:nvPr/>
          </p:nvSpPr>
          <p:spPr bwMode="auto">
            <a:xfrm>
              <a:off x="4259116" y="2120570"/>
              <a:ext cx="2670338" cy="338764"/>
            </a:xfrm>
            <a:prstGeom prst="rect">
              <a:avLst/>
            </a:prstGeom>
            <a:solidFill>
              <a:srgbClr val="FFFFFF"/>
            </a:solidFill>
            <a:ln w="9525">
              <a:noFill/>
              <a:miter lim="800000"/>
            </a:ln>
          </p:spPr>
          <p:txBody>
            <a:bodyPr vert="horz" wrap="square" lIns="0" tIns="0" rIns="0" bIns="0" numCol="1" anchor="t" anchorCtr="0" compatLnSpc="1"/>
            <a:lstStyle/>
            <a:p>
              <a:pPr algn="ctr" fontAlgn="base">
                <a:spcBef>
                  <a:spcPct val="0"/>
                </a:spcBef>
                <a:spcAft>
                  <a:spcPct val="0"/>
                </a:spcAft>
              </a:pPr>
              <a:r>
                <a:rPr lang="en-US" altLang="zh-CN">
                  <a:solidFill>
                    <a:srgbClr val="000000"/>
                  </a:solidFill>
                  <a:latin typeface="微软雅黑" panose="020B0503020204020204" charset="-122"/>
                  <a:ea typeface="微软雅黑" panose="020B0503020204020204" charset="-122"/>
                  <a:cs typeface="Consolas" panose="020B0609020204030204" pitchFamily="49" charset="0"/>
                </a:rPr>
                <a:t>V-U={</a:t>
              </a:r>
              <a:r>
                <a:rPr lang="en-US" altLang="zh-CN" i="1">
                  <a:solidFill>
                    <a:srgbClr val="000000"/>
                  </a:solidFill>
                  <a:latin typeface="微软雅黑" panose="020B0503020204020204" charset="-122"/>
                  <a:ea typeface="微软雅黑" panose="020B0503020204020204" charset="-122"/>
                  <a:cs typeface="Consolas" panose="020B0609020204030204" pitchFamily="49" charset="0"/>
                </a:rPr>
                <a:t>j</a:t>
              </a:r>
              <a:r>
                <a:rPr lang="en-US" altLang="zh-CN">
                  <a:solidFill>
                    <a:srgbClr val="000000"/>
                  </a:solidFill>
                  <a:latin typeface="微软雅黑" panose="020B0503020204020204" charset="-122"/>
                  <a:ea typeface="微软雅黑" panose="020B0503020204020204" charset="-122"/>
                  <a:cs typeface="Consolas" panose="020B0609020204030204" pitchFamily="49" charset="0"/>
                </a:rPr>
                <a:t>|lowcost[</a:t>
              </a:r>
              <a:r>
                <a:rPr lang="en-US" altLang="zh-CN" i="1">
                  <a:solidFill>
                    <a:srgbClr val="000000"/>
                  </a:solidFill>
                  <a:latin typeface="微软雅黑" panose="020B0503020204020204" charset="-122"/>
                  <a:ea typeface="微软雅黑" panose="020B0503020204020204" charset="-122"/>
                  <a:cs typeface="Consolas" panose="020B0609020204030204" pitchFamily="49" charset="0"/>
                </a:rPr>
                <a:t>j</a:t>
              </a:r>
              <a:r>
                <a:rPr lang="en-US" altLang="zh-CN">
                  <a:solidFill>
                    <a:srgbClr val="000000"/>
                  </a:solidFill>
                  <a:latin typeface="微软雅黑" panose="020B0503020204020204" charset="-122"/>
                  <a:ea typeface="微软雅黑" panose="020B0503020204020204" charset="-122"/>
                  <a:cs typeface="Consolas" panose="020B0609020204030204" pitchFamily="49" charset="0"/>
                </a:rPr>
                <a:t>]≠0}</a:t>
              </a:r>
            </a:p>
          </p:txBody>
        </p:sp>
        <p:cxnSp>
          <p:nvCxnSpPr>
            <p:cNvPr id="29" name="直接连接符 28"/>
            <p:cNvCxnSpPr>
              <a:stCxn id="56343" idx="3"/>
              <a:endCxn id="56338" idx="2"/>
            </p:cNvCxnSpPr>
            <p:nvPr>
              <p:custDataLst>
                <p:tags r:id="rId5"/>
              </p:custDataLst>
            </p:nvPr>
          </p:nvCxnSpPr>
          <p:spPr>
            <a:xfrm flipV="1">
              <a:off x="3847572" y="3105373"/>
              <a:ext cx="1366951" cy="55376"/>
            </a:xfrm>
            <a:prstGeom prst="line">
              <a:avLst/>
            </a:prstGeom>
            <a:ln w="19050">
              <a:solidFill>
                <a:schemeClr val="dk1"/>
              </a:solidFill>
              <a:tailEnd type="none"/>
            </a:ln>
          </p:spPr>
          <p:style>
            <a:lnRef idx="2">
              <a:schemeClr val="dk1"/>
            </a:lnRef>
            <a:fillRef idx="0">
              <a:schemeClr val="dk1"/>
            </a:fillRef>
            <a:effectRef idx="1">
              <a:schemeClr val="dk1"/>
            </a:effectRef>
            <a:fontRef idx="minor">
              <a:schemeClr val="tx1"/>
            </a:fontRef>
          </p:style>
        </p:cxnSp>
      </p:grpSp>
      <p:sp>
        <p:nvSpPr>
          <p:cNvPr id="31" name="TextBox 30"/>
          <p:cNvSpPr txBox="1"/>
          <p:nvPr/>
        </p:nvSpPr>
        <p:spPr>
          <a:xfrm>
            <a:off x="1376517" y="1553712"/>
            <a:ext cx="7000924" cy="398780"/>
          </a:xfrm>
          <a:prstGeom prst="rect">
            <a:avLst/>
          </a:prstGeom>
          <a:noFill/>
        </p:spPr>
        <p:txBody>
          <a:bodyPr wrap="square" rtlCol="0">
            <a:spAutoFit/>
          </a:bodyPr>
          <a:lstStyle/>
          <a:p>
            <a:r>
              <a:rPr lang="zh-CN" altLang="zh-CN" sz="2000">
                <a:solidFill>
                  <a:srgbClr val="000000"/>
                </a:solidFill>
                <a:latin typeface="微软雅黑" panose="020B0503020204020204" charset="-122"/>
                <a:ea typeface="微软雅黑" panose="020B0503020204020204" charset="-122"/>
                <a:cs typeface="Consolas" panose="020B0609020204030204" pitchFamily="49" charset="0"/>
              </a:rPr>
              <a:t>对于任意顶点</a:t>
            </a:r>
            <a:r>
              <a:rPr lang="en-US" altLang="zh-CN" sz="2000" i="1">
                <a:solidFill>
                  <a:srgbClr val="000000"/>
                </a:solidFill>
                <a:latin typeface="微软雅黑" panose="020B0503020204020204" charset="-122"/>
                <a:ea typeface="微软雅黑" panose="020B0503020204020204" charset="-122"/>
                <a:cs typeface="Consolas" panose="020B0609020204030204" pitchFamily="49" charset="0"/>
              </a:rPr>
              <a:t>i</a:t>
            </a:r>
            <a:r>
              <a:rPr lang="zh-CN" altLang="zh-CN" sz="2000">
                <a:solidFill>
                  <a:srgbClr val="000000"/>
                </a:solidFill>
                <a:latin typeface="微软雅黑" panose="020B0503020204020204" charset="-122"/>
                <a:ea typeface="微软雅黑" panose="020B0503020204020204" charset="-122"/>
                <a:cs typeface="Consolas" panose="020B0609020204030204" pitchFamily="49" charset="0"/>
              </a:rPr>
              <a:t>，如何知道它属于集合</a:t>
            </a:r>
            <a:r>
              <a:rPr lang="en-US" altLang="zh-CN" sz="2000">
                <a:solidFill>
                  <a:srgbClr val="000000"/>
                </a:solidFill>
                <a:latin typeface="微软雅黑" panose="020B0503020204020204" charset="-122"/>
                <a:ea typeface="微软雅黑" panose="020B0503020204020204" charset="-122"/>
                <a:cs typeface="Consolas" panose="020B0609020204030204" pitchFamily="49" charset="0"/>
              </a:rPr>
              <a:t>U</a:t>
            </a:r>
            <a:r>
              <a:rPr lang="zh-CN" altLang="zh-CN" sz="2000">
                <a:solidFill>
                  <a:srgbClr val="000000"/>
                </a:solidFill>
                <a:latin typeface="微软雅黑" panose="020B0503020204020204" charset="-122"/>
                <a:ea typeface="微软雅黑" panose="020B0503020204020204" charset="-122"/>
                <a:cs typeface="Consolas" panose="020B0609020204030204" pitchFamily="49" charset="0"/>
              </a:rPr>
              <a:t>还是集合</a:t>
            </a:r>
            <a:r>
              <a:rPr lang="en-US" altLang="zh-CN" sz="2000">
                <a:solidFill>
                  <a:srgbClr val="000000"/>
                </a:solidFill>
                <a:latin typeface="微软雅黑" panose="020B0503020204020204" charset="-122"/>
                <a:ea typeface="微软雅黑" panose="020B0503020204020204" charset="-122"/>
                <a:cs typeface="Consolas" panose="020B0609020204030204" pitchFamily="49" charset="0"/>
              </a:rPr>
              <a:t>V-U</a:t>
            </a:r>
            <a:r>
              <a:rPr lang="zh-CN" altLang="zh-CN" sz="2000">
                <a:solidFill>
                  <a:srgbClr val="000000"/>
                </a:solidFill>
                <a:latin typeface="微软雅黑" panose="020B0503020204020204" charset="-122"/>
                <a:ea typeface="微软雅黑" panose="020B0503020204020204" charset="-122"/>
                <a:cs typeface="Consolas" panose="020B0609020204030204" pitchFamily="49" charset="0"/>
              </a:rPr>
              <a:t>呢？</a:t>
            </a:r>
          </a:p>
        </p:txBody>
      </p:sp>
      <p:sp>
        <p:nvSpPr>
          <p:cNvPr id="14" name="文本框 13"/>
          <p:cNvSpPr txBox="1"/>
          <p:nvPr/>
        </p:nvSpPr>
        <p:spPr>
          <a:xfrm>
            <a:off x="1073369" y="144242"/>
            <a:ext cx="3446780" cy="460375"/>
          </a:xfrm>
          <a:prstGeom prst="rect">
            <a:avLst/>
          </a:prstGeom>
          <a:noFill/>
        </p:spPr>
        <p:txBody>
          <a:bodyPr wrap="none" rtlCol="0" anchor="ctr">
            <a:spAutoFit/>
          </a:bodyPr>
          <a:lstStyle/>
          <a:p>
            <a:r>
              <a:rPr lang="en-US" altLang="zh-CN" sz="2400">
                <a:solidFill>
                  <a:schemeClr val="accent1"/>
                </a:solidFill>
                <a:latin typeface="微软雅黑" panose="020B0503020204020204" charset="-122"/>
                <a:ea typeface="微软雅黑" panose="020B0503020204020204" charset="-122"/>
                <a:cs typeface="Arial" panose="020B0604020202020204"/>
              </a:rPr>
              <a:t>7.5 </a:t>
            </a:r>
            <a:r>
              <a:rPr lang="zh-CN" altLang="en-US" sz="2400">
                <a:solidFill>
                  <a:schemeClr val="accent1"/>
                </a:solidFill>
                <a:latin typeface="微软雅黑" panose="020B0503020204020204" charset="-122"/>
                <a:ea typeface="微软雅黑" panose="020B0503020204020204" charset="-122"/>
                <a:cs typeface="Arial" panose="020B0604020202020204"/>
              </a:rPr>
              <a:t>生成树和最小生成树</a:t>
            </a:r>
          </a:p>
        </p:txBody>
      </p:sp>
      <p:sp>
        <p:nvSpPr>
          <p:cNvPr id="16" name="Text Box 5"/>
          <p:cNvSpPr txBox="1">
            <a:spLocks noChangeArrowheads="1"/>
          </p:cNvSpPr>
          <p:nvPr/>
        </p:nvSpPr>
        <p:spPr bwMode="auto">
          <a:xfrm>
            <a:off x="1038673" y="847545"/>
            <a:ext cx="4846561" cy="398780"/>
          </a:xfrm>
          <a:prstGeom prst="rect">
            <a:avLst/>
          </a:prstGeom>
          <a:noFill/>
        </p:spPr>
        <p:txBody>
          <a:bodyPr wrap="square">
            <a:spAutoFit/>
          </a:bodyPr>
          <a:lstStyle>
            <a:defPPr>
              <a:defRPr lang="zh-CN"/>
            </a:defPPr>
            <a:lvl1pPr marL="342900" marR="0" lvl="0" indent="-342900" fontAlgn="auto">
              <a:lnSpc>
                <a:spcPct val="100000"/>
              </a:lnSpc>
              <a:spcBef>
                <a:spcPts val="0"/>
              </a:spcBef>
              <a:spcAft>
                <a:spcPts val="0"/>
              </a:spcAft>
              <a:buClrTx/>
              <a:buSzTx/>
              <a:buFont typeface="Wingdings" panose="05000000000000000000" pitchFamily="2" charset="2"/>
              <a:buChar char="l"/>
              <a:defRPr kumimoji="0" sz="2000" b="0" i="0" u="none" strike="noStrike" cap="none" spc="0" normalizeH="0" baseline="0">
                <a:ln>
                  <a:noFill/>
                </a:ln>
                <a:solidFill>
                  <a:srgbClr val="A5A5A5">
                    <a:lumMod val="50000"/>
                  </a:srgbClr>
                </a:solidFill>
                <a:effectLst/>
                <a:uLnTx/>
                <a:uFillTx/>
                <a:latin typeface="思源黑体 CN Heavy" panose="020B0A00000000000000" pitchFamily="34" charset="-122"/>
                <a:ea typeface="思源黑体 CN Heavy" panose="020B0A00000000000000" pitchFamily="34" charset="-122"/>
              </a:defRPr>
            </a:lvl1pPr>
          </a:lstStyle>
          <a:p>
            <a:r>
              <a:rPr lang="en-US" altLang="zh-CN">
                <a:solidFill>
                  <a:srgbClr val="000000"/>
                </a:solidFill>
                <a:latin typeface="微软雅黑" panose="020B0503020204020204" charset="-122"/>
                <a:ea typeface="微软雅黑" panose="020B0503020204020204" charset="-122"/>
              </a:rPr>
              <a:t>7.5.2 </a:t>
            </a:r>
            <a:r>
              <a:rPr lang="zh-CN" altLang="en-US">
                <a:solidFill>
                  <a:srgbClr val="000000"/>
                </a:solidFill>
                <a:latin typeface="微软雅黑" panose="020B0503020204020204" charset="-122"/>
                <a:ea typeface="微软雅黑" panose="020B0503020204020204" charset="-122"/>
              </a:rPr>
              <a:t>普里姆算法</a:t>
            </a:r>
          </a:p>
        </p:txBody>
      </p:sp>
      <p:pic>
        <p:nvPicPr>
          <p:cNvPr id="3" name="图片 2" descr="图片包含 图示&#10;&#10;描述已自动生成"/>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228937" y="1953822"/>
            <a:ext cx="4557713" cy="4548188"/>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500"/>
                                        <p:tgtEl>
                                          <p:spTgt spid="14"/>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16"/>
                                        </p:tgtEl>
                                        <p:attrNameLst>
                                          <p:attrName>style.visibility</p:attrName>
                                        </p:attrNameLst>
                                      </p:cBhvr>
                                      <p:to>
                                        <p:strVal val="visible"/>
                                      </p:to>
                                    </p:set>
                                    <p:anim calcmode="lin" valueType="num">
                                      <p:cBhvr additive="base">
                                        <p:cTn id="11" dur="500" fill="hold"/>
                                        <p:tgtEl>
                                          <p:spTgt spid="16"/>
                                        </p:tgtEl>
                                        <p:attrNameLst>
                                          <p:attrName>ppt_x</p:attrName>
                                        </p:attrNameLst>
                                      </p:cBhvr>
                                      <p:tavLst>
                                        <p:tav tm="0">
                                          <p:val>
                                            <p:strVal val="0-#ppt_w/2"/>
                                          </p:val>
                                        </p:tav>
                                        <p:tav tm="100000">
                                          <p:val>
                                            <p:strVal val="#ppt_x"/>
                                          </p:val>
                                        </p:tav>
                                      </p:tavLst>
                                    </p:anim>
                                    <p:anim calcmode="lin" valueType="num">
                                      <p:cBhvr additive="base">
                                        <p:cTn id="12" dur="500" fill="hold"/>
                                        <p:tgtEl>
                                          <p:spTgt spid="16"/>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10" presetClass="entr" presetSubtype="0" fill="hold" grpId="0" nodeType="afterEffect">
                                  <p:stCondLst>
                                    <p:cond delay="0"/>
                                  </p:stCondLst>
                                  <p:childTnLst>
                                    <p:set>
                                      <p:cBhvr>
                                        <p:cTn id="15" dur="1" fill="hold">
                                          <p:stCondLst>
                                            <p:cond delay="0"/>
                                          </p:stCondLst>
                                        </p:cTn>
                                        <p:tgtEl>
                                          <p:spTgt spid="31"/>
                                        </p:tgtEl>
                                        <p:attrNameLst>
                                          <p:attrName>style.visibility</p:attrName>
                                        </p:attrNameLst>
                                      </p:cBhvr>
                                      <p:to>
                                        <p:strVal val="visible"/>
                                      </p:to>
                                    </p:set>
                                    <p:animEffect transition="in" filter="fade">
                                      <p:cBhvr>
                                        <p:cTn id="16" dur="500"/>
                                        <p:tgtEl>
                                          <p:spTgt spid="31"/>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14" grpId="0"/>
      <p:bldP spid="1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358670" y="1801402"/>
            <a:ext cx="6286544" cy="398780"/>
          </a:xfrm>
          <a:prstGeom prst="rect">
            <a:avLst/>
          </a:prstGeom>
          <a:noFill/>
        </p:spPr>
        <p:txBody>
          <a:bodyPr wrap="square" rtlCol="0">
            <a:spAutoFit/>
          </a:bodyPr>
          <a:lstStyle/>
          <a:p>
            <a:r>
              <a:rPr lang="zh-CN" altLang="zh-CN" sz="2000" dirty="0">
                <a:solidFill>
                  <a:srgbClr val="000000"/>
                </a:solidFill>
                <a:latin typeface="微软雅黑" panose="020B0503020204020204" charset="-122"/>
                <a:ea typeface="微软雅黑" panose="020B0503020204020204" charset="-122"/>
                <a:cs typeface="Consolas" panose="020B0609020204030204" pitchFamily="49" charset="0"/>
              </a:rPr>
              <a:t>初始时，</a:t>
            </a:r>
            <a:r>
              <a:rPr lang="en-US" altLang="zh-CN" sz="2000" dirty="0">
                <a:solidFill>
                  <a:srgbClr val="000000"/>
                </a:solidFill>
                <a:latin typeface="微软雅黑" panose="020B0503020204020204" charset="-122"/>
                <a:ea typeface="微软雅黑" panose="020B0503020204020204" charset="-122"/>
                <a:cs typeface="Consolas" panose="020B0609020204030204" pitchFamily="49" charset="0"/>
              </a:rPr>
              <a:t>U</a:t>
            </a:r>
            <a:r>
              <a:rPr lang="zh-CN" altLang="zh-CN" sz="2000" dirty="0">
                <a:solidFill>
                  <a:srgbClr val="000000"/>
                </a:solidFill>
                <a:latin typeface="微软雅黑" panose="020B0503020204020204" charset="-122"/>
                <a:ea typeface="微软雅黑" panose="020B0503020204020204" charset="-122"/>
                <a:cs typeface="Consolas" panose="020B0609020204030204" pitchFamily="49" charset="0"/>
              </a:rPr>
              <a:t>中只有一个顶点</a:t>
            </a:r>
            <a:r>
              <a:rPr lang="en-US" altLang="zh-CN" sz="2000" i="1" dirty="0">
                <a:solidFill>
                  <a:srgbClr val="000000"/>
                </a:solidFill>
                <a:latin typeface="微软雅黑" panose="020B0503020204020204" charset="-122"/>
                <a:ea typeface="微软雅黑" panose="020B0503020204020204" charset="-122"/>
                <a:cs typeface="Consolas" panose="020B0609020204030204" pitchFamily="49" charset="0"/>
              </a:rPr>
              <a:t>v</a:t>
            </a:r>
            <a:r>
              <a:rPr lang="zh-CN" altLang="zh-CN" sz="2000" dirty="0">
                <a:solidFill>
                  <a:srgbClr val="000000"/>
                </a:solidFill>
                <a:latin typeface="微软雅黑" panose="020B0503020204020204" charset="-122"/>
                <a:ea typeface="微软雅黑" panose="020B0503020204020204" charset="-122"/>
                <a:cs typeface="Consolas" panose="020B0609020204030204" pitchFamily="49" charset="0"/>
              </a:rPr>
              <a:t>，其他顶点</a:t>
            </a:r>
            <a:r>
              <a:rPr lang="en-US" altLang="zh-CN" sz="2000" i="1" dirty="0">
                <a:solidFill>
                  <a:srgbClr val="000000"/>
                </a:solidFill>
                <a:latin typeface="微软雅黑" panose="020B0503020204020204" charset="-122"/>
                <a:ea typeface="微软雅黑" panose="020B0503020204020204" charset="-122"/>
                <a:cs typeface="Consolas" panose="020B0609020204030204" pitchFamily="49" charset="0"/>
              </a:rPr>
              <a:t>i</a:t>
            </a:r>
            <a:r>
              <a:rPr lang="zh-CN" altLang="zh-CN" sz="2000" dirty="0">
                <a:solidFill>
                  <a:srgbClr val="000000"/>
                </a:solidFill>
                <a:latin typeface="微软雅黑" panose="020B0503020204020204" charset="-122"/>
                <a:ea typeface="微软雅黑" panose="020B0503020204020204" charset="-122"/>
                <a:cs typeface="Consolas" panose="020B0609020204030204" pitchFamily="49" charset="0"/>
              </a:rPr>
              <a:t>均在</a:t>
            </a:r>
            <a:r>
              <a:rPr lang="en-US" altLang="zh-CN" sz="2000" dirty="0">
                <a:solidFill>
                  <a:srgbClr val="000000"/>
                </a:solidFill>
                <a:latin typeface="微软雅黑" panose="020B0503020204020204" charset="-122"/>
                <a:ea typeface="微软雅黑" panose="020B0503020204020204" charset="-122"/>
                <a:cs typeface="Consolas" panose="020B0609020204030204" pitchFamily="49" charset="0"/>
              </a:rPr>
              <a:t>V-U</a:t>
            </a:r>
            <a:r>
              <a:rPr lang="zh-CN" altLang="zh-CN" sz="2000" dirty="0">
                <a:solidFill>
                  <a:srgbClr val="000000"/>
                </a:solidFill>
                <a:latin typeface="微软雅黑" panose="020B0503020204020204" charset="-122"/>
                <a:ea typeface="微软雅黑" panose="020B0503020204020204" charset="-122"/>
                <a:cs typeface="Consolas" panose="020B0609020204030204" pitchFamily="49" charset="0"/>
              </a:rPr>
              <a:t>中</a:t>
            </a:r>
            <a:r>
              <a:rPr lang="zh-CN" altLang="en-US" sz="2000" dirty="0">
                <a:solidFill>
                  <a:srgbClr val="000000"/>
                </a:solidFill>
                <a:latin typeface="微软雅黑" panose="020B0503020204020204" charset="-122"/>
                <a:ea typeface="微软雅黑" panose="020B0503020204020204" charset="-122"/>
                <a:cs typeface="Consolas" panose="020B0609020204030204" pitchFamily="49" charset="0"/>
              </a:rPr>
              <a:t>。</a:t>
            </a:r>
          </a:p>
        </p:txBody>
      </p:sp>
      <p:grpSp>
        <p:nvGrpSpPr>
          <p:cNvPr id="16" name="组合 15"/>
          <p:cNvGrpSpPr/>
          <p:nvPr/>
        </p:nvGrpSpPr>
        <p:grpSpPr>
          <a:xfrm>
            <a:off x="3596464" y="2525096"/>
            <a:ext cx="5072098" cy="1675341"/>
            <a:chOff x="1500166" y="3473326"/>
            <a:chExt cx="5072098" cy="1675341"/>
          </a:xfrm>
        </p:grpSpPr>
        <p:sp>
          <p:nvSpPr>
            <p:cNvPr id="7" name="Rectangle 24"/>
            <p:cNvSpPr>
              <a:spLocks noChangeArrowheads="1"/>
            </p:cNvSpPr>
            <p:nvPr/>
          </p:nvSpPr>
          <p:spPr bwMode="auto">
            <a:xfrm>
              <a:off x="4852000" y="4011854"/>
              <a:ext cx="913065" cy="1136813"/>
            </a:xfrm>
            <a:prstGeom prst="rect">
              <a:avLst/>
            </a:prstGeom>
            <a:solidFill>
              <a:srgbClr val="FFFFFF"/>
            </a:solidFill>
            <a:ln w="19050">
              <a:solidFill>
                <a:srgbClr val="C0262E"/>
              </a:solidFill>
              <a:prstDash val="dash"/>
              <a:miter lim="800000"/>
            </a:ln>
          </p:spPr>
          <p:txBody>
            <a:bodyPr vert="horz" wrap="square" lIns="0" tIns="46800" rIns="0" bIns="0" numCol="1" anchor="t" anchorCtr="0" compatLnSpc="1"/>
            <a:lstStyle/>
            <a:p>
              <a:pPr fontAlgn="base">
                <a:spcBef>
                  <a:spcPct val="0"/>
                </a:spcBef>
                <a:spcAft>
                  <a:spcPct val="0"/>
                </a:spcAft>
              </a:pPr>
              <a:endParaRPr lang="zh-CN" altLang="zh-CN">
                <a:solidFill>
                  <a:srgbClr val="525252"/>
                </a:solidFill>
                <a:latin typeface="Consolas" panose="020B0609020204030204" pitchFamily="49" charset="0"/>
                <a:ea typeface="楷体" panose="02010609060101010101" pitchFamily="49" charset="-122"/>
                <a:cs typeface="Consolas" panose="020B0609020204030204" pitchFamily="49" charset="0"/>
              </a:endParaRPr>
            </a:p>
          </p:txBody>
        </p:sp>
        <p:sp>
          <p:nvSpPr>
            <p:cNvPr id="8" name="Rectangle 23"/>
            <p:cNvSpPr>
              <a:spLocks noChangeArrowheads="1"/>
            </p:cNvSpPr>
            <p:nvPr/>
          </p:nvSpPr>
          <p:spPr bwMode="auto">
            <a:xfrm>
              <a:off x="1928794" y="3973392"/>
              <a:ext cx="1071570" cy="1143008"/>
            </a:xfrm>
            <a:prstGeom prst="rect">
              <a:avLst/>
            </a:prstGeom>
            <a:solidFill>
              <a:srgbClr val="FFFFFF"/>
            </a:solidFill>
            <a:ln w="19050">
              <a:solidFill>
                <a:srgbClr val="C0262E"/>
              </a:solidFill>
              <a:prstDash val="dash"/>
              <a:miter lim="800000"/>
            </a:ln>
          </p:spPr>
          <p:txBody>
            <a:bodyPr vert="horz" wrap="square" lIns="0" tIns="46800" rIns="0" bIns="0" numCol="1" anchor="t" anchorCtr="0" compatLnSpc="1"/>
            <a:lstStyle/>
            <a:p>
              <a:endParaRPr lang="zh-CN" altLang="en-US">
                <a:solidFill>
                  <a:srgbClr val="525252"/>
                </a:solidFill>
                <a:latin typeface="Consolas" panose="020B0609020204030204" pitchFamily="49" charset="0"/>
                <a:ea typeface="楷体" panose="02010609060101010101" pitchFamily="49" charset="-122"/>
                <a:cs typeface="Consolas" panose="020B0609020204030204" pitchFamily="49" charset="0"/>
              </a:endParaRPr>
            </a:p>
          </p:txBody>
        </p:sp>
        <p:sp>
          <p:nvSpPr>
            <p:cNvPr id="9" name="Oval 20"/>
            <p:cNvSpPr>
              <a:spLocks noChangeArrowheads="1"/>
            </p:cNvSpPr>
            <p:nvPr>
              <p:custDataLst>
                <p:tags r:id="rId3"/>
              </p:custDataLst>
            </p:nvPr>
          </p:nvSpPr>
          <p:spPr bwMode="auto">
            <a:xfrm>
              <a:off x="2357422" y="4357694"/>
              <a:ext cx="391934" cy="394138"/>
            </a:xfrm>
            <a:prstGeom prst="ellipse">
              <a:avLst/>
            </a:prstGeom>
            <a:gradFill>
              <a:gsLst>
                <a:gs pos="0">
                  <a:schemeClr val="accent5">
                    <a:lumMod val="110000"/>
                    <a:satMod val="105000"/>
                    <a:tint val="67000"/>
                  </a:schemeClr>
                </a:gs>
                <a:gs pos="50000">
                  <a:schemeClr val="accent5">
                    <a:lumMod val="105000"/>
                    <a:satMod val="103000"/>
                    <a:tint val="73000"/>
                  </a:schemeClr>
                </a:gs>
                <a:gs pos="100000">
                  <a:schemeClr val="accent5">
                    <a:lumMod val="105000"/>
                    <a:satMod val="109000"/>
                    <a:tint val="81000"/>
                  </a:schemeClr>
                </a:gs>
                <a:gs pos="0">
                  <a:srgbClr val="C30000">
                    <a:lumMod val="90000"/>
                    <a:lumOff val="10000"/>
                  </a:srgbClr>
                </a:gs>
                <a:gs pos="50000">
                  <a:srgbClr val="C30000">
                    <a:lumMod val="95000"/>
                    <a:lumOff val="5000"/>
                  </a:srgbClr>
                </a:gs>
                <a:gs pos="100000">
                  <a:srgbClr val="C30000">
                    <a:lumMod val="95000"/>
                    <a:lumOff val="5000"/>
                  </a:srgbClr>
                </a:gs>
              </a:gsLst>
              <a:lin ang="5400000" scaled="0"/>
            </a:gradFill>
            <a:ln>
              <a:solidFill>
                <a:schemeClr val="accent5"/>
              </a:solidFill>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algn="ctr" fontAlgn="base">
                <a:spcBef>
                  <a:spcPct val="0"/>
                </a:spcBef>
                <a:spcAft>
                  <a:spcPct val="0"/>
                </a:spcAft>
              </a:pPr>
              <a:r>
                <a:rPr lang="en-US" altLang="zh-CN" i="1">
                  <a:solidFill>
                    <a:srgbClr val="FFFFFF"/>
                  </a:solidFill>
                  <a:latin typeface="微软雅黑" panose="020B0503020204020204" charset="-122"/>
                  <a:ea typeface="微软雅黑" panose="020B0503020204020204" charset="-122"/>
                  <a:cs typeface="Consolas" panose="020B0609020204030204" pitchFamily="49" charset="0"/>
                </a:rPr>
                <a:t>v</a:t>
              </a:r>
            </a:p>
          </p:txBody>
        </p:sp>
        <p:sp>
          <p:nvSpPr>
            <p:cNvPr id="11" name="Oval 18"/>
            <p:cNvSpPr>
              <a:spLocks noChangeArrowheads="1"/>
            </p:cNvSpPr>
            <p:nvPr>
              <p:custDataLst>
                <p:tags r:id="rId4"/>
              </p:custDataLst>
            </p:nvPr>
          </p:nvSpPr>
          <p:spPr bwMode="auto">
            <a:xfrm>
              <a:off x="5104966" y="4359304"/>
              <a:ext cx="390848" cy="395224"/>
            </a:xfrm>
            <a:prstGeom prst="ellipse">
              <a:avLst/>
            </a:prstGeom>
            <a:gradFill>
              <a:gsLst>
                <a:gs pos="0">
                  <a:schemeClr val="accent5">
                    <a:lumMod val="110000"/>
                    <a:satMod val="105000"/>
                    <a:tint val="67000"/>
                  </a:schemeClr>
                </a:gs>
                <a:gs pos="50000">
                  <a:schemeClr val="accent5">
                    <a:lumMod val="105000"/>
                    <a:satMod val="103000"/>
                    <a:tint val="73000"/>
                  </a:schemeClr>
                </a:gs>
                <a:gs pos="100000">
                  <a:schemeClr val="accent5">
                    <a:lumMod val="105000"/>
                    <a:satMod val="109000"/>
                    <a:tint val="81000"/>
                  </a:schemeClr>
                </a:gs>
                <a:gs pos="0">
                  <a:srgbClr val="C30000">
                    <a:lumMod val="90000"/>
                    <a:lumOff val="10000"/>
                  </a:srgbClr>
                </a:gs>
                <a:gs pos="50000">
                  <a:srgbClr val="C30000">
                    <a:lumMod val="95000"/>
                    <a:lumOff val="5000"/>
                  </a:srgbClr>
                </a:gs>
                <a:gs pos="100000">
                  <a:srgbClr val="C30000">
                    <a:lumMod val="95000"/>
                    <a:lumOff val="5000"/>
                  </a:srgbClr>
                </a:gs>
              </a:gsLst>
              <a:lin ang="5400000" scaled="0"/>
            </a:gradFill>
            <a:ln>
              <a:solidFill>
                <a:schemeClr val="accent5"/>
              </a:solidFill>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algn="ctr" fontAlgn="base">
                <a:spcBef>
                  <a:spcPct val="0"/>
                </a:spcBef>
                <a:spcAft>
                  <a:spcPct val="0"/>
                </a:spcAft>
              </a:pPr>
              <a:r>
                <a:rPr lang="en-US" altLang="zh-CN" i="1">
                  <a:solidFill>
                    <a:srgbClr val="FFFFFF"/>
                  </a:solidFill>
                  <a:latin typeface="微软雅黑" panose="020B0503020204020204" charset="-122"/>
                  <a:ea typeface="微软雅黑" panose="020B0503020204020204" charset="-122"/>
                  <a:cs typeface="Consolas" panose="020B0609020204030204" pitchFamily="49" charset="0"/>
                </a:rPr>
                <a:t>i</a:t>
              </a:r>
            </a:p>
          </p:txBody>
        </p:sp>
        <p:sp>
          <p:nvSpPr>
            <p:cNvPr id="12" name="Text Box 16"/>
            <p:cNvSpPr txBox="1">
              <a:spLocks noChangeArrowheads="1"/>
            </p:cNvSpPr>
            <p:nvPr/>
          </p:nvSpPr>
          <p:spPr bwMode="auto">
            <a:xfrm>
              <a:off x="1500166" y="3473326"/>
              <a:ext cx="2143140" cy="338764"/>
            </a:xfrm>
            <a:prstGeom prst="rect">
              <a:avLst/>
            </a:prstGeom>
            <a:solidFill>
              <a:srgbClr val="FFFFFF"/>
            </a:solidFill>
            <a:ln w="9525">
              <a:noFill/>
              <a:miter lim="800000"/>
            </a:ln>
          </p:spPr>
          <p:txBody>
            <a:bodyPr vert="horz" wrap="square" lIns="0" tIns="0" rIns="0" bIns="0" numCol="1" anchor="t" anchorCtr="0" compatLnSpc="1"/>
            <a:lstStyle/>
            <a:p>
              <a:pPr algn="ctr" fontAlgn="base">
                <a:spcBef>
                  <a:spcPct val="0"/>
                </a:spcBef>
                <a:spcAft>
                  <a:spcPct val="0"/>
                </a:spcAft>
              </a:pPr>
              <a:r>
                <a:rPr lang="en-US" altLang="zh-CN">
                  <a:solidFill>
                    <a:srgbClr val="000000"/>
                  </a:solidFill>
                  <a:latin typeface="微软雅黑" panose="020B0503020204020204" charset="-122"/>
                  <a:ea typeface="微软雅黑" panose="020B0503020204020204" charset="-122"/>
                  <a:cs typeface="Consolas" panose="020B0609020204030204" pitchFamily="49" charset="0"/>
                </a:rPr>
                <a:t>U={</a:t>
              </a:r>
              <a:r>
                <a:rPr lang="en-US" altLang="zh-CN" i="1">
                  <a:solidFill>
                    <a:srgbClr val="000000"/>
                  </a:solidFill>
                  <a:latin typeface="微软雅黑" panose="020B0503020204020204" charset="-122"/>
                  <a:ea typeface="微软雅黑" panose="020B0503020204020204" charset="-122"/>
                  <a:cs typeface="Consolas" panose="020B0609020204030204" pitchFamily="49" charset="0"/>
                </a:rPr>
                <a:t>i</a:t>
              </a:r>
              <a:r>
                <a:rPr lang="en-US" altLang="zh-CN">
                  <a:solidFill>
                    <a:srgbClr val="000000"/>
                  </a:solidFill>
                  <a:latin typeface="微软雅黑" panose="020B0503020204020204" charset="-122"/>
                  <a:ea typeface="微软雅黑" panose="020B0503020204020204" charset="-122"/>
                  <a:cs typeface="Consolas" panose="020B0609020204030204" pitchFamily="49" charset="0"/>
                </a:rPr>
                <a:t>|lowcost[</a:t>
              </a:r>
              <a:r>
                <a:rPr lang="en-US" altLang="zh-CN" i="1">
                  <a:solidFill>
                    <a:srgbClr val="000000"/>
                  </a:solidFill>
                  <a:latin typeface="微软雅黑" panose="020B0503020204020204" charset="-122"/>
                  <a:ea typeface="微软雅黑" panose="020B0503020204020204" charset="-122"/>
                  <a:cs typeface="Consolas" panose="020B0609020204030204" pitchFamily="49" charset="0"/>
                </a:rPr>
                <a:t>i</a:t>
              </a:r>
              <a:r>
                <a:rPr lang="en-US" altLang="zh-CN">
                  <a:solidFill>
                    <a:srgbClr val="000000"/>
                  </a:solidFill>
                  <a:latin typeface="微软雅黑" panose="020B0503020204020204" charset="-122"/>
                  <a:ea typeface="微软雅黑" panose="020B0503020204020204" charset="-122"/>
                  <a:cs typeface="Consolas" panose="020B0609020204030204" pitchFamily="49" charset="0"/>
                </a:rPr>
                <a:t>]=0}</a:t>
              </a:r>
            </a:p>
          </p:txBody>
        </p:sp>
        <p:sp>
          <p:nvSpPr>
            <p:cNvPr id="13" name="Text Box 15"/>
            <p:cNvSpPr txBox="1">
              <a:spLocks noChangeArrowheads="1"/>
            </p:cNvSpPr>
            <p:nvPr/>
          </p:nvSpPr>
          <p:spPr bwMode="auto">
            <a:xfrm>
              <a:off x="4044802" y="3530904"/>
              <a:ext cx="2527462" cy="338764"/>
            </a:xfrm>
            <a:prstGeom prst="rect">
              <a:avLst/>
            </a:prstGeom>
            <a:solidFill>
              <a:srgbClr val="FFFFFF"/>
            </a:solidFill>
            <a:ln w="9525">
              <a:noFill/>
              <a:miter lim="800000"/>
            </a:ln>
          </p:spPr>
          <p:txBody>
            <a:bodyPr vert="horz" wrap="square" lIns="0" tIns="0" rIns="0" bIns="0" numCol="1" anchor="t" anchorCtr="0" compatLnSpc="1"/>
            <a:lstStyle/>
            <a:p>
              <a:pPr algn="ctr" fontAlgn="base">
                <a:spcBef>
                  <a:spcPct val="0"/>
                </a:spcBef>
                <a:spcAft>
                  <a:spcPct val="0"/>
                </a:spcAft>
              </a:pPr>
              <a:r>
                <a:rPr lang="en-US" altLang="zh-CN">
                  <a:solidFill>
                    <a:srgbClr val="000000"/>
                  </a:solidFill>
                  <a:latin typeface="微软雅黑" panose="020B0503020204020204" charset="-122"/>
                  <a:ea typeface="微软雅黑" panose="020B0503020204020204" charset="-122"/>
                  <a:cs typeface="Consolas" panose="020B0609020204030204" pitchFamily="49" charset="0"/>
                </a:rPr>
                <a:t>V-U={</a:t>
              </a:r>
              <a:r>
                <a:rPr lang="en-US" altLang="zh-CN" i="1">
                  <a:solidFill>
                    <a:srgbClr val="000000"/>
                  </a:solidFill>
                  <a:latin typeface="微软雅黑" panose="020B0503020204020204" charset="-122"/>
                  <a:ea typeface="微软雅黑" panose="020B0503020204020204" charset="-122"/>
                  <a:cs typeface="Consolas" panose="020B0609020204030204" pitchFamily="49" charset="0"/>
                </a:rPr>
                <a:t>j</a:t>
              </a:r>
              <a:r>
                <a:rPr lang="en-US" altLang="zh-CN">
                  <a:solidFill>
                    <a:srgbClr val="000000"/>
                  </a:solidFill>
                  <a:latin typeface="微软雅黑" panose="020B0503020204020204" charset="-122"/>
                  <a:ea typeface="微软雅黑" panose="020B0503020204020204" charset="-122"/>
                  <a:cs typeface="Consolas" panose="020B0609020204030204" pitchFamily="49" charset="0"/>
                </a:rPr>
                <a:t>|lowcost[</a:t>
              </a:r>
              <a:r>
                <a:rPr lang="en-US" altLang="zh-CN" i="1">
                  <a:solidFill>
                    <a:srgbClr val="000000"/>
                  </a:solidFill>
                  <a:latin typeface="微软雅黑" panose="020B0503020204020204" charset="-122"/>
                  <a:ea typeface="微软雅黑" panose="020B0503020204020204" charset="-122"/>
                  <a:cs typeface="Consolas" panose="020B0609020204030204" pitchFamily="49" charset="0"/>
                </a:rPr>
                <a:t>j</a:t>
              </a:r>
              <a:r>
                <a:rPr lang="en-US" altLang="zh-CN">
                  <a:solidFill>
                    <a:srgbClr val="000000"/>
                  </a:solidFill>
                  <a:latin typeface="微软雅黑" panose="020B0503020204020204" charset="-122"/>
                  <a:ea typeface="微软雅黑" panose="020B0503020204020204" charset="-122"/>
                  <a:cs typeface="Consolas" panose="020B0609020204030204" pitchFamily="49" charset="0"/>
                </a:rPr>
                <a:t>]≠0}</a:t>
              </a:r>
            </a:p>
          </p:txBody>
        </p:sp>
        <p:cxnSp>
          <p:nvCxnSpPr>
            <p:cNvPr id="14" name="直接连接符 13"/>
            <p:cNvCxnSpPr>
              <a:stCxn id="9" idx="6"/>
              <a:endCxn id="11" idx="2"/>
            </p:cNvCxnSpPr>
            <p:nvPr>
              <p:custDataLst>
                <p:tags r:id="rId5"/>
              </p:custDataLst>
            </p:nvPr>
          </p:nvCxnSpPr>
          <p:spPr>
            <a:xfrm>
              <a:off x="2749356" y="4554763"/>
              <a:ext cx="2355610" cy="2153"/>
            </a:xfrm>
            <a:prstGeom prst="line">
              <a:avLst/>
            </a:prstGeom>
            <a:ln w="19050">
              <a:solidFill>
                <a:schemeClr val="dk1"/>
              </a:solidFill>
              <a:tailEnd type="none"/>
            </a:ln>
          </p:spPr>
          <p:style>
            <a:lnRef idx="2">
              <a:schemeClr val="dk1"/>
            </a:lnRef>
            <a:fillRef idx="0">
              <a:schemeClr val="dk1"/>
            </a:fillRef>
            <a:effectRef idx="1">
              <a:schemeClr val="dk1"/>
            </a:effectRef>
            <a:fontRef idx="minor">
              <a:schemeClr val="tx1"/>
            </a:fontRef>
          </p:style>
        </p:cxnSp>
      </p:grpSp>
      <p:sp>
        <p:nvSpPr>
          <p:cNvPr id="17" name="TextBox 16"/>
          <p:cNvSpPr txBox="1"/>
          <p:nvPr>
            <p:custDataLst>
              <p:tags r:id="rId1"/>
            </p:custDataLst>
          </p:nvPr>
        </p:nvSpPr>
        <p:spPr>
          <a:xfrm>
            <a:off x="1435025" y="4424780"/>
            <a:ext cx="9394975" cy="1523365"/>
          </a:xfrm>
          <a:prstGeom prst="rect">
            <a:avLst/>
          </a:prstGeom>
          <a:noFill/>
          <a:ln w="38100">
            <a:solidFill>
              <a:schemeClr val="dk1"/>
            </a:solidFill>
            <a:prstDash val="sysDash"/>
          </a:ln>
          <a:effectLst/>
        </p:spPr>
        <p:style>
          <a:lnRef idx="2">
            <a:schemeClr val="accent6"/>
          </a:lnRef>
          <a:fillRef idx="1">
            <a:schemeClr val="lt1"/>
          </a:fillRef>
          <a:effectRef idx="0">
            <a:schemeClr val="accent6"/>
          </a:effectRef>
          <a:fontRef idx="minor">
            <a:schemeClr val="dk1"/>
          </a:fontRef>
        </p:style>
        <p:txBody>
          <a:bodyPr wrap="square" lIns="144000" tIns="108000" bIns="108000" rtlCol="0">
            <a:spAutoFit/>
          </a:bodyPr>
          <a:lstStyle>
            <a:defPPr>
              <a:defRPr lang="zh-CN"/>
            </a:defPPr>
            <a:lvl1pPr marL="252095" indent="-252095">
              <a:lnSpc>
                <a:spcPct val="150000"/>
              </a:lnSpc>
              <a:spcBef>
                <a:spcPts val="600"/>
              </a:spcBef>
              <a:buFont typeface="Wingdings" panose="05000000000000000000" pitchFamily="2" charset="2"/>
              <a:buChar char="n"/>
              <a:defRPr sz="2000">
                <a:solidFill>
                  <a:srgbClr val="525252"/>
                </a:solidFill>
                <a:latin typeface="楷体" panose="02010609060101010101" pitchFamily="49" charset="-122"/>
                <a:ea typeface="楷体" panose="02010609060101010101" pitchFamily="49" charset="-122"/>
              </a:defRPr>
            </a:lvl1pPr>
          </a:lstStyle>
          <a:p>
            <a:pPr>
              <a:lnSpc>
                <a:spcPct val="100000"/>
              </a:lnSpc>
            </a:pPr>
            <a:r>
              <a:rPr lang="zh-CN" altLang="zh-CN" dirty="0">
                <a:solidFill>
                  <a:srgbClr val="000000"/>
                </a:solidFill>
                <a:latin typeface="微软雅黑" panose="020B0503020204020204" charset="-122"/>
                <a:ea typeface="微软雅黑" panose="020B0503020204020204" charset="-122"/>
              </a:rPr>
              <a:t>如果（</a:t>
            </a:r>
            <a:r>
              <a:rPr lang="en-US" altLang="zh-CN" dirty="0">
                <a:solidFill>
                  <a:srgbClr val="000000"/>
                </a:solidFill>
                <a:latin typeface="微软雅黑" panose="020B0503020204020204" charset="-122"/>
                <a:ea typeface="微软雅黑" panose="020B0503020204020204" charset="-122"/>
              </a:rPr>
              <a:t>v</a:t>
            </a:r>
            <a:r>
              <a:rPr lang="zh-CN" altLang="zh-CN" dirty="0">
                <a:solidFill>
                  <a:srgbClr val="000000"/>
                </a:solidFill>
                <a:latin typeface="微软雅黑" panose="020B0503020204020204" charset="-122"/>
                <a:ea typeface="微软雅黑" panose="020B0503020204020204" charset="-122"/>
              </a:rPr>
              <a:t>，</a:t>
            </a:r>
            <a:r>
              <a:rPr lang="en-US" altLang="zh-CN" dirty="0">
                <a:solidFill>
                  <a:srgbClr val="000000"/>
                </a:solidFill>
                <a:latin typeface="微软雅黑" panose="020B0503020204020204" charset="-122"/>
                <a:ea typeface="微软雅黑" panose="020B0503020204020204" charset="-122"/>
              </a:rPr>
              <a:t>i</a:t>
            </a:r>
            <a:r>
              <a:rPr lang="zh-CN" altLang="zh-CN" dirty="0">
                <a:solidFill>
                  <a:srgbClr val="000000"/>
                </a:solidFill>
                <a:latin typeface="微软雅黑" panose="020B0503020204020204" charset="-122"/>
                <a:ea typeface="微软雅黑" panose="020B0503020204020204" charset="-122"/>
              </a:rPr>
              <a:t>）有一条边，它就是</a:t>
            </a:r>
            <a:r>
              <a:rPr lang="en-US" altLang="zh-CN" dirty="0">
                <a:solidFill>
                  <a:srgbClr val="000000"/>
                </a:solidFill>
                <a:latin typeface="微软雅黑" panose="020B0503020204020204" charset="-122"/>
                <a:ea typeface="微软雅黑" panose="020B0503020204020204" charset="-122"/>
              </a:rPr>
              <a:t>i</a:t>
            </a:r>
            <a:r>
              <a:rPr lang="zh-CN" altLang="zh-CN" dirty="0">
                <a:solidFill>
                  <a:srgbClr val="000000"/>
                </a:solidFill>
                <a:latin typeface="微软雅黑" panose="020B0503020204020204" charset="-122"/>
                <a:ea typeface="微软雅黑" panose="020B0503020204020204" charset="-122"/>
              </a:rPr>
              <a:t>到</a:t>
            </a:r>
            <a:r>
              <a:rPr lang="en-US" altLang="zh-CN" dirty="0">
                <a:solidFill>
                  <a:srgbClr val="000000"/>
                </a:solidFill>
                <a:latin typeface="微软雅黑" panose="020B0503020204020204" charset="-122"/>
                <a:ea typeface="微软雅黑" panose="020B0503020204020204" charset="-122"/>
              </a:rPr>
              <a:t>U</a:t>
            </a:r>
            <a:r>
              <a:rPr lang="zh-CN" altLang="zh-CN" dirty="0">
                <a:solidFill>
                  <a:srgbClr val="000000"/>
                </a:solidFill>
                <a:latin typeface="微软雅黑" panose="020B0503020204020204" charset="-122"/>
                <a:ea typeface="微软雅黑" panose="020B0503020204020204" charset="-122"/>
              </a:rPr>
              <a:t>的最小边，置</a:t>
            </a:r>
            <a:r>
              <a:rPr lang="en-US" altLang="zh-CN" dirty="0">
                <a:solidFill>
                  <a:srgbClr val="000000"/>
                </a:solidFill>
                <a:latin typeface="微软雅黑" panose="020B0503020204020204" charset="-122"/>
                <a:ea typeface="微软雅黑" panose="020B0503020204020204" charset="-122"/>
              </a:rPr>
              <a:t>closest[i]=v</a:t>
            </a:r>
            <a:r>
              <a:rPr lang="zh-CN" altLang="zh-CN" dirty="0">
                <a:solidFill>
                  <a:srgbClr val="000000"/>
                </a:solidFill>
                <a:latin typeface="微软雅黑" panose="020B0503020204020204" charset="-122"/>
                <a:ea typeface="微软雅黑" panose="020B0503020204020204" charset="-122"/>
              </a:rPr>
              <a:t>，</a:t>
            </a:r>
            <a:r>
              <a:rPr lang="en-US" altLang="zh-CN" dirty="0" err="1">
                <a:solidFill>
                  <a:srgbClr val="000000"/>
                </a:solidFill>
                <a:latin typeface="微软雅黑" panose="020B0503020204020204" charset="-122"/>
                <a:ea typeface="微软雅黑" panose="020B0503020204020204" charset="-122"/>
              </a:rPr>
              <a:t>lowcost</a:t>
            </a:r>
            <a:r>
              <a:rPr lang="en-US" altLang="zh-CN" dirty="0">
                <a:solidFill>
                  <a:srgbClr val="000000"/>
                </a:solidFill>
                <a:latin typeface="微软雅黑" panose="020B0503020204020204" charset="-122"/>
                <a:ea typeface="微软雅黑" panose="020B0503020204020204" charset="-122"/>
              </a:rPr>
              <a:t>[i]=</a:t>
            </a:r>
            <a:r>
              <a:rPr lang="en-US" altLang="zh-CN" dirty="0" err="1">
                <a:solidFill>
                  <a:srgbClr val="000000"/>
                </a:solidFill>
                <a:latin typeface="微软雅黑" panose="020B0503020204020204" charset="-122"/>
                <a:ea typeface="微软雅黑" panose="020B0503020204020204" charset="-122"/>
              </a:rPr>
              <a:t>g.edges</a:t>
            </a:r>
            <a:r>
              <a:rPr lang="en-US" altLang="zh-CN" dirty="0">
                <a:solidFill>
                  <a:srgbClr val="000000"/>
                </a:solidFill>
                <a:latin typeface="微软雅黑" panose="020B0503020204020204" charset="-122"/>
                <a:ea typeface="微软雅黑" panose="020B0503020204020204" charset="-122"/>
              </a:rPr>
              <a:t>[v][i]</a:t>
            </a:r>
            <a:r>
              <a:rPr lang="zh-CN" altLang="zh-CN" dirty="0">
                <a:solidFill>
                  <a:srgbClr val="000000"/>
                </a:solidFill>
                <a:latin typeface="微软雅黑" panose="020B0503020204020204" charset="-122"/>
                <a:ea typeface="微软雅黑" panose="020B0503020204020204" charset="-122"/>
              </a:rPr>
              <a:t>。</a:t>
            </a:r>
            <a:endParaRPr lang="en-US" altLang="zh-CN" dirty="0">
              <a:solidFill>
                <a:srgbClr val="000000"/>
              </a:solidFill>
              <a:latin typeface="微软雅黑" panose="020B0503020204020204" charset="-122"/>
              <a:ea typeface="微软雅黑" panose="020B0503020204020204" charset="-122"/>
            </a:endParaRPr>
          </a:p>
          <a:p>
            <a:pPr>
              <a:lnSpc>
                <a:spcPct val="100000"/>
              </a:lnSpc>
            </a:pPr>
            <a:r>
              <a:rPr lang="zh-CN" altLang="zh-CN" dirty="0">
                <a:solidFill>
                  <a:srgbClr val="000000"/>
                </a:solidFill>
                <a:latin typeface="微软雅黑" panose="020B0503020204020204" charset="-122"/>
                <a:ea typeface="微软雅黑" panose="020B0503020204020204" charset="-122"/>
              </a:rPr>
              <a:t>如果（</a:t>
            </a:r>
            <a:r>
              <a:rPr lang="en-US" altLang="zh-CN" dirty="0">
                <a:solidFill>
                  <a:srgbClr val="000000"/>
                </a:solidFill>
                <a:latin typeface="微软雅黑" panose="020B0503020204020204" charset="-122"/>
                <a:ea typeface="微软雅黑" panose="020B0503020204020204" charset="-122"/>
              </a:rPr>
              <a:t>v</a:t>
            </a:r>
            <a:r>
              <a:rPr lang="zh-CN" altLang="zh-CN" dirty="0">
                <a:solidFill>
                  <a:srgbClr val="000000"/>
                </a:solidFill>
                <a:latin typeface="微软雅黑" panose="020B0503020204020204" charset="-122"/>
                <a:ea typeface="微软雅黑" panose="020B0503020204020204" charset="-122"/>
              </a:rPr>
              <a:t>，</a:t>
            </a:r>
            <a:r>
              <a:rPr lang="en-US" altLang="zh-CN" dirty="0">
                <a:solidFill>
                  <a:srgbClr val="000000"/>
                </a:solidFill>
                <a:latin typeface="微软雅黑" panose="020B0503020204020204" charset="-122"/>
                <a:ea typeface="微软雅黑" panose="020B0503020204020204" charset="-122"/>
              </a:rPr>
              <a:t>i</a:t>
            </a:r>
            <a:r>
              <a:rPr lang="zh-CN" altLang="zh-CN" dirty="0">
                <a:solidFill>
                  <a:srgbClr val="000000"/>
                </a:solidFill>
                <a:latin typeface="微软雅黑" panose="020B0503020204020204" charset="-122"/>
                <a:ea typeface="微软雅黑" panose="020B0503020204020204" charset="-122"/>
              </a:rPr>
              <a:t>）没有条边，不妨认为有一条权为∞的边，同样置</a:t>
            </a:r>
            <a:r>
              <a:rPr lang="en-US" altLang="zh-CN" dirty="0">
                <a:solidFill>
                  <a:srgbClr val="000000"/>
                </a:solidFill>
                <a:latin typeface="微软雅黑" panose="020B0503020204020204" charset="-122"/>
                <a:ea typeface="微软雅黑" panose="020B0503020204020204" charset="-122"/>
              </a:rPr>
              <a:t>closest[i]=v</a:t>
            </a:r>
            <a:r>
              <a:rPr lang="zh-CN" altLang="zh-CN" dirty="0">
                <a:solidFill>
                  <a:srgbClr val="000000"/>
                </a:solidFill>
                <a:latin typeface="微软雅黑" panose="020B0503020204020204" charset="-122"/>
                <a:ea typeface="微软雅黑" panose="020B0503020204020204" charset="-122"/>
              </a:rPr>
              <a:t>，</a:t>
            </a:r>
            <a:r>
              <a:rPr lang="en-US" altLang="zh-CN" dirty="0" err="1">
                <a:solidFill>
                  <a:srgbClr val="000000"/>
                </a:solidFill>
                <a:latin typeface="微软雅黑" panose="020B0503020204020204" charset="-122"/>
                <a:ea typeface="微软雅黑" panose="020B0503020204020204" charset="-122"/>
              </a:rPr>
              <a:t>lowcost</a:t>
            </a:r>
            <a:r>
              <a:rPr lang="en-US" altLang="zh-CN" dirty="0">
                <a:solidFill>
                  <a:srgbClr val="000000"/>
                </a:solidFill>
                <a:latin typeface="微软雅黑" panose="020B0503020204020204" charset="-122"/>
                <a:ea typeface="微软雅黑" panose="020B0503020204020204" charset="-122"/>
              </a:rPr>
              <a:t>[i]=</a:t>
            </a:r>
            <a:r>
              <a:rPr lang="en-US" altLang="zh-CN" dirty="0" err="1">
                <a:solidFill>
                  <a:srgbClr val="000000"/>
                </a:solidFill>
                <a:latin typeface="微软雅黑" panose="020B0503020204020204" charset="-122"/>
                <a:ea typeface="微软雅黑" panose="020B0503020204020204" charset="-122"/>
              </a:rPr>
              <a:t>g.edges</a:t>
            </a:r>
            <a:r>
              <a:rPr lang="en-US" altLang="zh-CN" dirty="0">
                <a:solidFill>
                  <a:srgbClr val="000000"/>
                </a:solidFill>
                <a:latin typeface="微软雅黑" panose="020B0503020204020204" charset="-122"/>
                <a:ea typeface="微软雅黑" panose="020B0503020204020204" charset="-122"/>
              </a:rPr>
              <a:t>[v][i]</a:t>
            </a:r>
          </a:p>
        </p:txBody>
      </p:sp>
      <p:sp>
        <p:nvSpPr>
          <p:cNvPr id="18" name="TextBox 17"/>
          <p:cNvSpPr txBox="1"/>
          <p:nvPr/>
        </p:nvSpPr>
        <p:spPr>
          <a:xfrm>
            <a:off x="1765167" y="6274524"/>
            <a:ext cx="8072494" cy="398780"/>
          </a:xfrm>
          <a:prstGeom prst="rect">
            <a:avLst/>
          </a:prstGeom>
          <a:noFill/>
        </p:spPr>
        <p:txBody>
          <a:bodyPr wrap="square" rtlCol="0">
            <a:spAutoFit/>
          </a:bodyPr>
          <a:lstStyle/>
          <a:p>
            <a:r>
              <a:rPr lang="zh-CN" altLang="zh-CN" sz="2000" dirty="0">
                <a:solidFill>
                  <a:srgbClr val="000000"/>
                </a:solidFill>
                <a:latin typeface="微软雅黑" panose="020B0503020204020204" charset="-122"/>
                <a:ea typeface="微软雅黑" panose="020B0503020204020204" charset="-122"/>
                <a:cs typeface="Consolas" panose="020B0609020204030204" pitchFamily="49" charset="0"/>
              </a:rPr>
              <a:t>此时恰好有</a:t>
            </a:r>
            <a:r>
              <a:rPr lang="en-US" altLang="zh-CN" sz="2000" dirty="0" err="1">
                <a:solidFill>
                  <a:srgbClr val="000000"/>
                </a:solidFill>
                <a:latin typeface="微软雅黑" panose="020B0503020204020204" charset="-122"/>
                <a:ea typeface="微软雅黑" panose="020B0503020204020204" charset="-122"/>
                <a:cs typeface="Consolas" panose="020B0609020204030204" pitchFamily="49" charset="0"/>
              </a:rPr>
              <a:t>g.edges</a:t>
            </a:r>
            <a:r>
              <a:rPr lang="en-US" altLang="zh-CN" sz="2000" dirty="0">
                <a:solidFill>
                  <a:srgbClr val="000000"/>
                </a:solidFill>
                <a:latin typeface="微软雅黑" panose="020B0503020204020204" charset="-122"/>
                <a:ea typeface="微软雅黑" panose="020B0503020204020204" charset="-122"/>
                <a:cs typeface="Consolas" panose="020B0609020204030204" pitchFamily="49" charset="0"/>
              </a:rPr>
              <a:t>[</a:t>
            </a:r>
            <a:r>
              <a:rPr lang="en-US" altLang="zh-CN" sz="2000" i="1" dirty="0">
                <a:solidFill>
                  <a:srgbClr val="000000"/>
                </a:solidFill>
                <a:latin typeface="微软雅黑" panose="020B0503020204020204" charset="-122"/>
                <a:ea typeface="微软雅黑" panose="020B0503020204020204" charset="-122"/>
                <a:cs typeface="Consolas" panose="020B0609020204030204" pitchFamily="49" charset="0"/>
              </a:rPr>
              <a:t>v</a:t>
            </a:r>
            <a:r>
              <a:rPr lang="en-US" altLang="zh-CN" sz="2000" dirty="0">
                <a:solidFill>
                  <a:srgbClr val="000000"/>
                </a:solidFill>
                <a:latin typeface="微软雅黑" panose="020B0503020204020204" charset="-122"/>
                <a:ea typeface="微软雅黑" panose="020B0503020204020204" charset="-122"/>
                <a:cs typeface="Consolas" panose="020B0609020204030204" pitchFamily="49" charset="0"/>
              </a:rPr>
              <a:t>][</a:t>
            </a:r>
            <a:r>
              <a:rPr lang="en-US" altLang="zh-CN" sz="2000" i="1" dirty="0">
                <a:solidFill>
                  <a:srgbClr val="000000"/>
                </a:solidFill>
                <a:latin typeface="微软雅黑" panose="020B0503020204020204" charset="-122"/>
                <a:ea typeface="微软雅黑" panose="020B0503020204020204" charset="-122"/>
                <a:cs typeface="Consolas" panose="020B0609020204030204" pitchFamily="49" charset="0"/>
              </a:rPr>
              <a:t>i</a:t>
            </a:r>
            <a:r>
              <a:rPr lang="en-US" altLang="zh-CN" sz="2000" dirty="0">
                <a:solidFill>
                  <a:srgbClr val="000000"/>
                </a:solidFill>
                <a:latin typeface="微软雅黑" panose="020B0503020204020204" charset="-122"/>
                <a:ea typeface="微软雅黑" panose="020B0503020204020204" charset="-122"/>
                <a:cs typeface="Consolas" panose="020B0609020204030204" pitchFamily="49" charset="0"/>
              </a:rPr>
              <a:t>]</a:t>
            </a:r>
            <a:r>
              <a:rPr lang="zh-CN" altLang="zh-CN" sz="2000" dirty="0">
                <a:solidFill>
                  <a:srgbClr val="000000"/>
                </a:solidFill>
                <a:latin typeface="微软雅黑" panose="020B0503020204020204" charset="-122"/>
                <a:ea typeface="微软雅黑" panose="020B0503020204020204" charset="-122"/>
                <a:cs typeface="Consolas" panose="020B0609020204030204" pitchFamily="49" charset="0"/>
              </a:rPr>
              <a:t>为∞，看出邻接矩阵为什么这样表示的原因。</a:t>
            </a:r>
          </a:p>
        </p:txBody>
      </p:sp>
      <p:sp>
        <p:nvSpPr>
          <p:cNvPr id="19" name="TextBox 18"/>
          <p:cNvSpPr txBox="1"/>
          <p:nvPr/>
        </p:nvSpPr>
        <p:spPr>
          <a:xfrm>
            <a:off x="1358670" y="1371184"/>
            <a:ext cx="1285884" cy="398780"/>
          </a:xfrm>
          <a:prstGeom prst="rect">
            <a:avLst/>
          </a:prstGeom>
          <a:noFill/>
        </p:spPr>
        <p:txBody>
          <a:bodyPr wrap="square" rtlCol="0">
            <a:spAutoFit/>
            <a:scene3d>
              <a:camera prst="orthographicFront"/>
              <a:lightRig rig="soft" dir="tl">
                <a:rot lat="0" lon="0" rev="0"/>
              </a:lightRig>
            </a:scene3d>
            <a:sp3d contourW="25400" prstMaterial="matte">
              <a:contourClr>
                <a:schemeClr val="accent2">
                  <a:tint val="20000"/>
                </a:schemeClr>
              </a:contourClr>
            </a:sp3d>
          </a:bodyPr>
          <a:lstStyle>
            <a:defPPr>
              <a:defRPr lang="zh-CN"/>
            </a:defPPr>
            <a:lvl1pPr>
              <a:defRPr sz="2000" spc="50">
                <a:ln w="11430"/>
                <a:solidFill>
                  <a:srgbClr val="C0262E"/>
                </a:solidFill>
                <a:latin typeface="思源黑体 CN Medium" panose="020B0600000000000000" pitchFamily="34" charset="-122"/>
                <a:ea typeface="思源黑体 CN Medium" panose="020B0600000000000000" pitchFamily="34" charset="-122"/>
                <a:cs typeface="Consolas" panose="020B0609020204030204" pitchFamily="49" charset="0"/>
              </a:defRPr>
            </a:lvl1pPr>
          </a:lstStyle>
          <a:p>
            <a:r>
              <a:rPr lang="zh-CN" altLang="en-US">
                <a:solidFill>
                  <a:srgbClr val="000000"/>
                </a:solidFill>
                <a:latin typeface="微软雅黑" panose="020B0503020204020204" charset="-122"/>
                <a:ea typeface="微软雅黑" panose="020B0503020204020204" charset="-122"/>
              </a:rPr>
              <a:t>初始化</a:t>
            </a:r>
          </a:p>
        </p:txBody>
      </p:sp>
      <p:cxnSp>
        <p:nvCxnSpPr>
          <p:cNvPr id="21" name="直接箭头连接符 20"/>
          <p:cNvCxnSpPr/>
          <p:nvPr>
            <p:custDataLst>
              <p:tags r:id="rId2"/>
            </p:custDataLst>
          </p:nvPr>
        </p:nvCxnSpPr>
        <p:spPr>
          <a:xfrm rot="5400000" flipH="1" flipV="1">
            <a:off x="5968048" y="6168904"/>
            <a:ext cx="285752" cy="1588"/>
          </a:xfrm>
          <a:prstGeom prst="straightConnector1">
            <a:avLst/>
          </a:prstGeom>
          <a:ln w="19050">
            <a:solidFill>
              <a:schemeClr val="dk1"/>
            </a:solidFill>
            <a:tailEnd type="arrow"/>
          </a:ln>
        </p:spPr>
        <p:style>
          <a:lnRef idx="2">
            <a:schemeClr val="dk1"/>
          </a:lnRef>
          <a:fillRef idx="0">
            <a:schemeClr val="dk1"/>
          </a:fillRef>
          <a:effectRef idx="1">
            <a:schemeClr val="dk1"/>
          </a:effectRef>
          <a:fontRef idx="minor">
            <a:schemeClr val="tx1"/>
          </a:fontRef>
        </p:style>
      </p:cxnSp>
      <p:sp>
        <p:nvSpPr>
          <p:cNvPr id="20" name="文本框 19"/>
          <p:cNvSpPr txBox="1"/>
          <p:nvPr/>
        </p:nvSpPr>
        <p:spPr>
          <a:xfrm>
            <a:off x="1073369" y="144242"/>
            <a:ext cx="3446780" cy="460375"/>
          </a:xfrm>
          <a:prstGeom prst="rect">
            <a:avLst/>
          </a:prstGeom>
          <a:noFill/>
        </p:spPr>
        <p:txBody>
          <a:bodyPr wrap="none" rtlCol="0" anchor="ctr">
            <a:spAutoFit/>
          </a:bodyPr>
          <a:lstStyle/>
          <a:p>
            <a:r>
              <a:rPr lang="en-US" altLang="zh-CN" sz="2400">
                <a:solidFill>
                  <a:schemeClr val="accent1"/>
                </a:solidFill>
                <a:latin typeface="微软雅黑" panose="020B0503020204020204" charset="-122"/>
                <a:ea typeface="微软雅黑" panose="020B0503020204020204" charset="-122"/>
                <a:cs typeface="Arial" panose="020B0604020202020204"/>
              </a:rPr>
              <a:t>7.5 </a:t>
            </a:r>
            <a:r>
              <a:rPr lang="zh-CN" altLang="en-US" sz="2400">
                <a:solidFill>
                  <a:schemeClr val="accent1"/>
                </a:solidFill>
                <a:latin typeface="微软雅黑" panose="020B0503020204020204" charset="-122"/>
                <a:ea typeface="微软雅黑" panose="020B0503020204020204" charset="-122"/>
                <a:cs typeface="Arial" panose="020B0604020202020204"/>
              </a:rPr>
              <a:t>生成树和最小生成树</a:t>
            </a:r>
          </a:p>
        </p:txBody>
      </p:sp>
      <p:sp>
        <p:nvSpPr>
          <p:cNvPr id="23" name="Text Box 5"/>
          <p:cNvSpPr txBox="1">
            <a:spLocks noChangeArrowheads="1"/>
          </p:cNvSpPr>
          <p:nvPr/>
        </p:nvSpPr>
        <p:spPr bwMode="auto">
          <a:xfrm>
            <a:off x="1038673" y="847545"/>
            <a:ext cx="4846561" cy="398780"/>
          </a:xfrm>
          <a:prstGeom prst="rect">
            <a:avLst/>
          </a:prstGeom>
          <a:noFill/>
        </p:spPr>
        <p:txBody>
          <a:bodyPr wrap="square">
            <a:spAutoFit/>
          </a:bodyPr>
          <a:lstStyle>
            <a:defPPr>
              <a:defRPr lang="zh-CN"/>
            </a:defPPr>
            <a:lvl1pPr marL="342900" marR="0" lvl="0" indent="-342900" fontAlgn="auto">
              <a:lnSpc>
                <a:spcPct val="100000"/>
              </a:lnSpc>
              <a:spcBef>
                <a:spcPts val="0"/>
              </a:spcBef>
              <a:spcAft>
                <a:spcPts val="0"/>
              </a:spcAft>
              <a:buClrTx/>
              <a:buSzTx/>
              <a:buFont typeface="Wingdings" panose="05000000000000000000" pitchFamily="2" charset="2"/>
              <a:buChar char="l"/>
              <a:defRPr kumimoji="0" sz="2000" b="0" i="0" u="none" strike="noStrike" cap="none" spc="0" normalizeH="0" baseline="0">
                <a:ln>
                  <a:noFill/>
                </a:ln>
                <a:solidFill>
                  <a:srgbClr val="A5A5A5">
                    <a:lumMod val="50000"/>
                  </a:srgbClr>
                </a:solidFill>
                <a:effectLst/>
                <a:uLnTx/>
                <a:uFillTx/>
                <a:latin typeface="思源黑体 CN Heavy" panose="020B0A00000000000000" pitchFamily="34" charset="-122"/>
                <a:ea typeface="思源黑体 CN Heavy" panose="020B0A00000000000000" pitchFamily="34" charset="-122"/>
              </a:defRPr>
            </a:lvl1pPr>
          </a:lstStyle>
          <a:p>
            <a:r>
              <a:rPr lang="en-US" altLang="zh-CN">
                <a:solidFill>
                  <a:srgbClr val="000000"/>
                </a:solidFill>
                <a:latin typeface="微软雅黑" panose="020B0503020204020204" charset="-122"/>
                <a:ea typeface="微软雅黑" panose="020B0503020204020204" charset="-122"/>
              </a:rPr>
              <a:t>7.5.2 </a:t>
            </a:r>
            <a:r>
              <a:rPr lang="zh-CN" altLang="en-US">
                <a:solidFill>
                  <a:srgbClr val="000000"/>
                </a:solidFill>
                <a:latin typeface="微软雅黑" panose="020B0503020204020204" charset="-122"/>
                <a:ea typeface="微软雅黑" panose="020B0503020204020204" charset="-122"/>
              </a:rPr>
              <a:t>普里姆算法</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left)">
                                      <p:cBhvr>
                                        <p:cTn id="7" dur="500"/>
                                        <p:tgtEl>
                                          <p:spTgt spid="20"/>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23"/>
                                        </p:tgtEl>
                                        <p:attrNameLst>
                                          <p:attrName>style.visibility</p:attrName>
                                        </p:attrNameLst>
                                      </p:cBhvr>
                                      <p:to>
                                        <p:strVal val="visible"/>
                                      </p:to>
                                    </p:set>
                                    <p:anim calcmode="lin" valueType="num">
                                      <p:cBhvr additive="base">
                                        <p:cTn id="11" dur="500" fill="hold"/>
                                        <p:tgtEl>
                                          <p:spTgt spid="23"/>
                                        </p:tgtEl>
                                        <p:attrNameLst>
                                          <p:attrName>ppt_x</p:attrName>
                                        </p:attrNameLst>
                                      </p:cBhvr>
                                      <p:tavLst>
                                        <p:tav tm="0">
                                          <p:val>
                                            <p:strVal val="0-#ppt_w/2"/>
                                          </p:val>
                                        </p:tav>
                                        <p:tav tm="100000">
                                          <p:val>
                                            <p:strVal val="#ppt_x"/>
                                          </p:val>
                                        </p:tav>
                                      </p:tavLst>
                                    </p:anim>
                                    <p:anim calcmode="lin" valueType="num">
                                      <p:cBhvr additive="base">
                                        <p:cTn id="12" dur="500" fill="hold"/>
                                        <p:tgtEl>
                                          <p:spTgt spid="23"/>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10" presetClass="entr" presetSubtype="0" fill="hold" grpId="0" nodeType="afterEffect">
                                  <p:stCondLst>
                                    <p:cond delay="0"/>
                                  </p:stCondLst>
                                  <p:childTnLst>
                                    <p:set>
                                      <p:cBhvr>
                                        <p:cTn id="15" dur="1" fill="hold">
                                          <p:stCondLst>
                                            <p:cond delay="0"/>
                                          </p:stCondLst>
                                        </p:cTn>
                                        <p:tgtEl>
                                          <p:spTgt spid="19"/>
                                        </p:tgtEl>
                                        <p:attrNameLst>
                                          <p:attrName>style.visibility</p:attrName>
                                        </p:attrNameLst>
                                      </p:cBhvr>
                                      <p:to>
                                        <p:strVal val="visible"/>
                                      </p:to>
                                    </p:set>
                                    <p:animEffect transition="in" filter="fade">
                                      <p:cBhvr>
                                        <p:cTn id="16" dur="500"/>
                                        <p:tgtEl>
                                          <p:spTgt spid="19"/>
                                        </p:tgtEl>
                                      </p:cBhvr>
                                    </p:animEffect>
                                  </p:childTnLst>
                                </p:cTn>
                              </p:par>
                            </p:childTnLst>
                          </p:cTn>
                        </p:par>
                        <p:par>
                          <p:cTn id="17" fill="hold">
                            <p:stCondLst>
                              <p:cond delay="1500"/>
                            </p:stCondLst>
                            <p:childTnLst>
                              <p:par>
                                <p:cTn id="18" presetID="10" presetClass="entr" presetSubtype="0" fill="hold" grpId="0" nodeType="after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500"/>
                                        <p:tgtEl>
                                          <p:spTgt spid="5"/>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7" grpId="0" bldLvl="0" animBg="1"/>
      <p:bldP spid="18" grpId="0"/>
      <p:bldP spid="19" grpId="0" animBg="1"/>
      <p:bldP spid="20" grpId="0"/>
      <p:bldP spid="2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5"/>
          <p:cNvSpPr>
            <a:spLocks noChangeArrowheads="1"/>
          </p:cNvSpPr>
          <p:nvPr/>
        </p:nvSpPr>
        <p:spPr bwMode="auto">
          <a:xfrm>
            <a:off x="2436484" y="3645148"/>
            <a:ext cx="854082" cy="1063391"/>
          </a:xfrm>
          <a:prstGeom prst="rect">
            <a:avLst/>
          </a:prstGeom>
          <a:solidFill>
            <a:srgbClr val="FFFFFF"/>
          </a:solidFill>
          <a:ln w="19050">
            <a:solidFill>
              <a:srgbClr val="C0262E"/>
            </a:solidFill>
            <a:prstDash val="dash"/>
            <a:miter lim="800000"/>
          </a:ln>
        </p:spPr>
        <p:txBody>
          <a:bodyPr vert="horz" wrap="square" lIns="0" tIns="46800" rIns="0" bIns="0" numCol="1" anchor="t" anchorCtr="0" compatLnSpc="1"/>
          <a:lstStyle/>
          <a:p>
            <a:pPr fontAlgn="base">
              <a:spcBef>
                <a:spcPct val="0"/>
              </a:spcBef>
              <a:spcAft>
                <a:spcPct val="0"/>
              </a:spcAft>
            </a:pPr>
            <a:endParaRPr lang="zh-CN" altLang="zh-CN" sz="16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6" name="Oval 18"/>
          <p:cNvSpPr>
            <a:spLocks noChangeArrowheads="1"/>
          </p:cNvSpPr>
          <p:nvPr>
            <p:custDataLst>
              <p:tags r:id="rId1"/>
            </p:custDataLst>
          </p:nvPr>
        </p:nvSpPr>
        <p:spPr bwMode="auto">
          <a:xfrm>
            <a:off x="2661165" y="3986190"/>
            <a:ext cx="365600" cy="369698"/>
          </a:xfrm>
          <a:prstGeom prst="ellipse">
            <a:avLst/>
          </a:prstGeom>
          <a:gradFill>
            <a:gsLst>
              <a:gs pos="0">
                <a:schemeClr val="accent5">
                  <a:lumMod val="110000"/>
                  <a:satMod val="105000"/>
                  <a:tint val="67000"/>
                </a:schemeClr>
              </a:gs>
              <a:gs pos="50000">
                <a:schemeClr val="accent5">
                  <a:lumMod val="105000"/>
                  <a:satMod val="103000"/>
                  <a:tint val="73000"/>
                </a:schemeClr>
              </a:gs>
              <a:gs pos="100000">
                <a:schemeClr val="accent5">
                  <a:lumMod val="105000"/>
                  <a:satMod val="109000"/>
                  <a:tint val="81000"/>
                </a:schemeClr>
              </a:gs>
              <a:gs pos="0">
                <a:srgbClr val="C30000">
                  <a:lumMod val="90000"/>
                  <a:lumOff val="10000"/>
                </a:srgbClr>
              </a:gs>
              <a:gs pos="50000">
                <a:srgbClr val="C30000">
                  <a:lumMod val="95000"/>
                  <a:lumOff val="5000"/>
                </a:srgbClr>
              </a:gs>
              <a:gs pos="100000">
                <a:srgbClr val="C30000">
                  <a:lumMod val="95000"/>
                  <a:lumOff val="5000"/>
                </a:srgbClr>
              </a:gs>
            </a:gsLst>
            <a:lin ang="5400000" scaled="0"/>
          </a:gradFill>
          <a:ln>
            <a:solidFill>
              <a:schemeClr val="accent5"/>
            </a:solidFill>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algn="ctr" fontAlgn="base">
              <a:spcBef>
                <a:spcPct val="0"/>
              </a:spcBef>
              <a:spcAft>
                <a:spcPct val="0"/>
              </a:spcAft>
            </a:pPr>
            <a:r>
              <a:rPr lang="en-US" altLang="zh-CN" sz="1600" i="1">
                <a:solidFill>
                  <a:srgbClr val="FFFFFF"/>
                </a:solidFill>
                <a:latin typeface="微软雅黑" panose="020B0503020204020204" charset="-122"/>
                <a:ea typeface="微软雅黑" panose="020B0503020204020204" charset="-122"/>
                <a:cs typeface="Consolas" panose="020B0609020204030204" pitchFamily="49" charset="0"/>
              </a:rPr>
              <a:t>j</a:t>
            </a:r>
          </a:p>
        </p:txBody>
      </p:sp>
      <p:sp>
        <p:nvSpPr>
          <p:cNvPr id="8" name="Text Box 15"/>
          <p:cNvSpPr txBox="1">
            <a:spLocks noChangeArrowheads="1"/>
          </p:cNvSpPr>
          <p:nvPr/>
        </p:nvSpPr>
        <p:spPr bwMode="auto">
          <a:xfrm>
            <a:off x="1862327" y="2535192"/>
            <a:ext cx="2527462" cy="338764"/>
          </a:xfrm>
          <a:prstGeom prst="rect">
            <a:avLst/>
          </a:prstGeom>
          <a:solidFill>
            <a:srgbClr val="FFFFFF"/>
          </a:solidFill>
          <a:ln w="9525">
            <a:noFill/>
            <a:miter lim="800000"/>
          </a:ln>
        </p:spPr>
        <p:txBody>
          <a:bodyPr vert="horz" wrap="square" lIns="0" tIns="0" rIns="0" bIns="0" numCol="1" anchor="t" anchorCtr="0" compatLnSpc="1"/>
          <a:lstStyle/>
          <a:p>
            <a:pPr algn="ctr" fontAlgn="base">
              <a:spcBef>
                <a:spcPct val="0"/>
              </a:spcBef>
              <a:spcAft>
                <a:spcPct val="0"/>
              </a:spcAft>
            </a:pPr>
            <a:r>
              <a:rPr lang="en-US" altLang="zh-CN">
                <a:solidFill>
                  <a:srgbClr val="000000"/>
                </a:solidFill>
                <a:latin typeface="微软雅黑" panose="020B0503020204020204" charset="-122"/>
                <a:ea typeface="微软雅黑" panose="020B0503020204020204" charset="-122"/>
                <a:cs typeface="Consolas" panose="020B0609020204030204" pitchFamily="49" charset="0"/>
              </a:rPr>
              <a:t>V-U={</a:t>
            </a:r>
            <a:r>
              <a:rPr lang="en-US" altLang="zh-CN" i="1">
                <a:solidFill>
                  <a:srgbClr val="000000"/>
                </a:solidFill>
                <a:latin typeface="微软雅黑" panose="020B0503020204020204" charset="-122"/>
                <a:ea typeface="微软雅黑" panose="020B0503020204020204" charset="-122"/>
                <a:cs typeface="Consolas" panose="020B0609020204030204" pitchFamily="49" charset="0"/>
              </a:rPr>
              <a:t>j</a:t>
            </a:r>
            <a:r>
              <a:rPr lang="en-US" altLang="zh-CN">
                <a:solidFill>
                  <a:srgbClr val="000000"/>
                </a:solidFill>
                <a:latin typeface="微软雅黑" panose="020B0503020204020204" charset="-122"/>
                <a:ea typeface="微软雅黑" panose="020B0503020204020204" charset="-122"/>
                <a:cs typeface="Consolas" panose="020B0609020204030204" pitchFamily="49" charset="0"/>
              </a:rPr>
              <a:t>|lowcost[</a:t>
            </a:r>
            <a:r>
              <a:rPr lang="en-US" altLang="zh-CN" i="1">
                <a:solidFill>
                  <a:srgbClr val="000000"/>
                </a:solidFill>
                <a:latin typeface="微软雅黑" panose="020B0503020204020204" charset="-122"/>
                <a:ea typeface="微软雅黑" panose="020B0503020204020204" charset="-122"/>
                <a:cs typeface="Consolas" panose="020B0609020204030204" pitchFamily="49" charset="0"/>
              </a:rPr>
              <a:t>j</a:t>
            </a:r>
            <a:r>
              <a:rPr lang="en-US" altLang="zh-CN">
                <a:solidFill>
                  <a:srgbClr val="000000"/>
                </a:solidFill>
                <a:latin typeface="微软雅黑" panose="020B0503020204020204" charset="-122"/>
                <a:ea typeface="微软雅黑" panose="020B0503020204020204" charset="-122"/>
                <a:cs typeface="Consolas" panose="020B0609020204030204" pitchFamily="49" charset="0"/>
              </a:rPr>
              <a:t>]≠0}</a:t>
            </a:r>
          </a:p>
        </p:txBody>
      </p:sp>
      <p:sp>
        <p:nvSpPr>
          <p:cNvPr id="10" name="TextBox 9"/>
          <p:cNvSpPr txBox="1"/>
          <p:nvPr>
            <p:custDataLst>
              <p:tags r:id="rId2"/>
            </p:custDataLst>
          </p:nvPr>
        </p:nvSpPr>
        <p:spPr>
          <a:xfrm>
            <a:off x="6132513" y="2491856"/>
            <a:ext cx="5473193" cy="3056890"/>
          </a:xfrm>
          <a:prstGeom prst="rect">
            <a:avLst/>
          </a:prstGeom>
          <a:noFill/>
          <a:ln w="19050">
            <a:solidFill>
              <a:schemeClr val="lt1">
                <a:lumMod val="50000"/>
              </a:schemeClr>
            </a:solidFill>
            <a:prstDash val="sysDash"/>
          </a:ln>
          <a:effectLst/>
        </p:spPr>
        <p:style>
          <a:lnRef idx="2">
            <a:schemeClr val="accent6"/>
          </a:lnRef>
          <a:fillRef idx="1">
            <a:schemeClr val="lt1"/>
          </a:fillRef>
          <a:effectRef idx="0">
            <a:schemeClr val="accent6"/>
          </a:effectRef>
          <a:fontRef idx="minor">
            <a:schemeClr val="dk1"/>
          </a:fontRef>
        </p:style>
        <p:txBody>
          <a:bodyPr wrap="square" lIns="216000" tIns="144000" bIns="144000" rtlCol="0">
            <a:spAutoFit/>
          </a:bodyPr>
          <a:lstStyle>
            <a:defPPr>
              <a:defRPr lang="zh-CN"/>
            </a:defPPr>
            <a:lvl1pPr>
              <a:lnSpc>
                <a:spcPct val="150000"/>
              </a:lnSpc>
              <a:defRPr sz="2000" b="1">
                <a:solidFill>
                  <a:srgbClr val="525252"/>
                </a:solidFill>
                <a:latin typeface="楷体" panose="02010609060101010101" pitchFamily="49" charset="-122"/>
                <a:ea typeface="楷体" panose="02010609060101010101" pitchFamily="49" charset="-122"/>
                <a:cs typeface="Consolas" panose="020B0609020204030204" pitchFamily="49" charset="0"/>
              </a:defRPr>
            </a:lvl1pPr>
          </a:lstStyle>
          <a:p>
            <a:r>
              <a:rPr lang="en-US" altLang="zh-CN" dirty="0">
                <a:solidFill>
                  <a:srgbClr val="0070C0"/>
                </a:solidFill>
                <a:latin typeface="微软雅黑" panose="020B0503020204020204" charset="-122"/>
                <a:ea typeface="微软雅黑" panose="020B0503020204020204" charset="-122"/>
              </a:rPr>
              <a:t>min=INF</a:t>
            </a:r>
          </a:p>
          <a:p>
            <a:r>
              <a:rPr lang="en-US" altLang="zh-CN" dirty="0">
                <a:solidFill>
                  <a:srgbClr val="0070C0"/>
                </a:solidFill>
                <a:latin typeface="微软雅黑" panose="020B0503020204020204" charset="-122"/>
                <a:ea typeface="微软雅黑" panose="020B0503020204020204" charset="-122"/>
              </a:rPr>
              <a:t>k=-1</a:t>
            </a:r>
            <a:endParaRPr lang="zh-CN" altLang="zh-CN" dirty="0">
              <a:solidFill>
                <a:srgbClr val="0070C0"/>
              </a:solidFill>
              <a:latin typeface="微软雅黑" panose="020B0503020204020204" charset="-122"/>
              <a:ea typeface="微软雅黑" panose="020B0503020204020204" charset="-122"/>
            </a:endParaRPr>
          </a:p>
          <a:p>
            <a:r>
              <a:rPr lang="en-US" altLang="zh-CN" dirty="0">
                <a:solidFill>
                  <a:srgbClr val="0070C0"/>
                </a:solidFill>
                <a:latin typeface="微软雅黑" panose="020B0503020204020204" charset="-122"/>
                <a:ea typeface="微软雅黑" panose="020B0503020204020204" charset="-122"/>
              </a:rPr>
              <a:t>for j in range(</a:t>
            </a:r>
            <a:r>
              <a:rPr lang="en-US" altLang="zh-CN" dirty="0" err="1">
                <a:solidFill>
                  <a:srgbClr val="0070C0"/>
                </a:solidFill>
                <a:latin typeface="微软雅黑" panose="020B0503020204020204" charset="-122"/>
                <a:ea typeface="微软雅黑" panose="020B0503020204020204" charset="-122"/>
              </a:rPr>
              <a:t>g.n</a:t>
            </a:r>
            <a:r>
              <a:rPr lang="en-US" altLang="zh-CN" dirty="0">
                <a:solidFill>
                  <a:srgbClr val="0070C0"/>
                </a:solidFill>
                <a:latin typeface="微软雅黑" panose="020B0503020204020204" charset="-122"/>
                <a:ea typeface="微软雅黑" panose="020B0503020204020204" charset="-122"/>
              </a:rPr>
              <a:t>):</a:t>
            </a:r>
            <a:endParaRPr lang="zh-CN" altLang="zh-CN" dirty="0">
              <a:solidFill>
                <a:srgbClr val="0070C0"/>
              </a:solidFill>
              <a:latin typeface="微软雅黑" panose="020B0503020204020204" charset="-122"/>
              <a:ea typeface="微软雅黑" panose="020B0503020204020204" charset="-122"/>
            </a:endParaRPr>
          </a:p>
          <a:p>
            <a:r>
              <a:rPr lang="en-US" altLang="zh-CN" dirty="0">
                <a:solidFill>
                  <a:srgbClr val="0070C0"/>
                </a:solidFill>
                <a:latin typeface="微软雅黑" panose="020B0503020204020204" charset="-122"/>
                <a:ea typeface="微软雅黑" panose="020B0503020204020204" charset="-122"/>
              </a:rPr>
              <a:t>  if </a:t>
            </a:r>
            <a:r>
              <a:rPr lang="en-US" altLang="zh-CN" dirty="0" err="1">
                <a:solidFill>
                  <a:srgbClr val="0070C0"/>
                </a:solidFill>
                <a:latin typeface="微软雅黑" panose="020B0503020204020204" charset="-122"/>
                <a:ea typeface="微软雅黑" panose="020B0503020204020204" charset="-122"/>
              </a:rPr>
              <a:t>lowcost</a:t>
            </a:r>
            <a:r>
              <a:rPr lang="en-US" altLang="zh-CN" dirty="0">
                <a:solidFill>
                  <a:srgbClr val="0070C0"/>
                </a:solidFill>
                <a:latin typeface="微软雅黑" panose="020B0503020204020204" charset="-122"/>
                <a:ea typeface="微软雅黑" panose="020B0503020204020204" charset="-122"/>
              </a:rPr>
              <a:t>[j]!=0 and </a:t>
            </a:r>
            <a:r>
              <a:rPr lang="en-US" altLang="zh-CN" dirty="0" err="1">
                <a:solidFill>
                  <a:srgbClr val="0070C0"/>
                </a:solidFill>
                <a:latin typeface="微软雅黑" panose="020B0503020204020204" charset="-122"/>
                <a:ea typeface="微软雅黑" panose="020B0503020204020204" charset="-122"/>
              </a:rPr>
              <a:t>lowcost</a:t>
            </a:r>
            <a:r>
              <a:rPr lang="en-US" altLang="zh-CN" dirty="0">
                <a:solidFill>
                  <a:srgbClr val="0070C0"/>
                </a:solidFill>
                <a:latin typeface="微软雅黑" panose="020B0503020204020204" charset="-122"/>
                <a:ea typeface="微软雅黑" panose="020B0503020204020204" charset="-122"/>
              </a:rPr>
              <a:t>[j]&lt;min:</a:t>
            </a:r>
            <a:endParaRPr lang="zh-CN" altLang="zh-CN" dirty="0">
              <a:solidFill>
                <a:srgbClr val="0070C0"/>
              </a:solidFill>
              <a:latin typeface="微软雅黑" panose="020B0503020204020204" charset="-122"/>
              <a:ea typeface="微软雅黑" panose="020B0503020204020204" charset="-122"/>
            </a:endParaRPr>
          </a:p>
          <a:p>
            <a:r>
              <a:rPr lang="en-US" altLang="zh-CN" dirty="0">
                <a:solidFill>
                  <a:srgbClr val="0070C0"/>
                </a:solidFill>
                <a:latin typeface="微软雅黑" panose="020B0503020204020204" charset="-122"/>
                <a:ea typeface="微软雅黑" panose="020B0503020204020204" charset="-122"/>
              </a:rPr>
              <a:t>     min=</a:t>
            </a:r>
            <a:r>
              <a:rPr lang="en-US" altLang="zh-CN" dirty="0" err="1">
                <a:solidFill>
                  <a:srgbClr val="0070C0"/>
                </a:solidFill>
                <a:latin typeface="微软雅黑" panose="020B0503020204020204" charset="-122"/>
                <a:ea typeface="微软雅黑" panose="020B0503020204020204" charset="-122"/>
              </a:rPr>
              <a:t>lowcost</a:t>
            </a:r>
            <a:r>
              <a:rPr lang="en-US" altLang="zh-CN" dirty="0">
                <a:solidFill>
                  <a:srgbClr val="0070C0"/>
                </a:solidFill>
                <a:latin typeface="微软雅黑" panose="020B0503020204020204" charset="-122"/>
                <a:ea typeface="微软雅黑" panose="020B0503020204020204" charset="-122"/>
              </a:rPr>
              <a:t>[j]</a:t>
            </a:r>
            <a:endParaRPr lang="zh-CN" altLang="zh-CN" dirty="0">
              <a:solidFill>
                <a:srgbClr val="0070C0"/>
              </a:solidFill>
              <a:latin typeface="微软雅黑" panose="020B0503020204020204" charset="-122"/>
              <a:ea typeface="微软雅黑" panose="020B0503020204020204" charset="-122"/>
            </a:endParaRPr>
          </a:p>
          <a:p>
            <a:r>
              <a:rPr lang="en-US" altLang="zh-CN" dirty="0">
                <a:solidFill>
                  <a:srgbClr val="0070C0"/>
                </a:solidFill>
                <a:latin typeface="微软雅黑" panose="020B0503020204020204" charset="-122"/>
                <a:ea typeface="微软雅黑" panose="020B0503020204020204" charset="-122"/>
              </a:rPr>
              <a:t>     k=j	        </a:t>
            </a:r>
            <a:r>
              <a:rPr lang="en-US" altLang="zh-CN" dirty="0">
                <a:solidFill>
                  <a:srgbClr val="000000"/>
                </a:solidFill>
                <a:latin typeface="微软雅黑" panose="020B0503020204020204" charset="-122"/>
                <a:ea typeface="微软雅黑" panose="020B0503020204020204" charset="-122"/>
              </a:rPr>
              <a:t>	</a:t>
            </a:r>
          </a:p>
        </p:txBody>
      </p:sp>
      <p:sp>
        <p:nvSpPr>
          <p:cNvPr id="11" name="右箭头 10"/>
          <p:cNvSpPr/>
          <p:nvPr>
            <p:custDataLst>
              <p:tags r:id="rId3"/>
            </p:custDataLst>
          </p:nvPr>
        </p:nvSpPr>
        <p:spPr>
          <a:xfrm>
            <a:off x="4474938" y="3932408"/>
            <a:ext cx="854082" cy="400110"/>
          </a:xfrm>
          <a:prstGeom prst="rightArrow">
            <a:avLst/>
          </a:prstGeom>
          <a:gradFill>
            <a:gsLst>
              <a:gs pos="0">
                <a:srgbClr val="C0262E"/>
              </a:gs>
              <a:gs pos="99000">
                <a:srgbClr val="CD5158"/>
              </a:gs>
            </a:gsLst>
          </a:gradFill>
          <a:ln>
            <a:solidFill>
              <a:schemeClr val="accent2"/>
            </a:solidFill>
            <a:tailEnd type="none"/>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solidFill>
                <a:schemeClr val="lt1"/>
              </a:solidFill>
            </a:endParaRPr>
          </a:p>
        </p:txBody>
      </p:sp>
      <p:sp>
        <p:nvSpPr>
          <p:cNvPr id="12" name="TextBox 18"/>
          <p:cNvSpPr txBox="1"/>
          <p:nvPr/>
        </p:nvSpPr>
        <p:spPr>
          <a:xfrm>
            <a:off x="1358670" y="1492689"/>
            <a:ext cx="3951512" cy="398780"/>
          </a:xfrm>
          <a:prstGeom prst="rect">
            <a:avLst/>
          </a:prstGeom>
          <a:noFill/>
        </p:spPr>
        <p:txBody>
          <a:bodyPr wrap="square" rtlCol="0">
            <a:spAutoFit/>
            <a:scene3d>
              <a:camera prst="orthographicFront"/>
              <a:lightRig rig="soft" dir="tl">
                <a:rot lat="0" lon="0" rev="0"/>
              </a:lightRig>
            </a:scene3d>
            <a:sp3d contourW="25400" prstMaterial="matte">
              <a:contourClr>
                <a:schemeClr val="accent2">
                  <a:tint val="20000"/>
                </a:schemeClr>
              </a:contourClr>
            </a:sp3d>
          </a:bodyPr>
          <a:lstStyle>
            <a:defPPr>
              <a:defRPr lang="zh-CN"/>
            </a:defPPr>
            <a:lvl1pPr>
              <a:defRPr sz="2000" spc="50">
                <a:ln w="11430"/>
                <a:solidFill>
                  <a:srgbClr val="C0262E"/>
                </a:solidFill>
                <a:latin typeface="思源黑体 CN Medium" panose="020B0600000000000000" pitchFamily="34" charset="-122"/>
                <a:ea typeface="思源黑体 CN Medium" panose="020B0600000000000000" pitchFamily="34" charset="-122"/>
                <a:cs typeface="Consolas" panose="020B0609020204030204" pitchFamily="49" charset="0"/>
              </a:defRPr>
            </a:lvl1pPr>
          </a:lstStyle>
          <a:p>
            <a:r>
              <a:rPr lang="zh-CN" altLang="en-US">
                <a:solidFill>
                  <a:srgbClr val="000000"/>
                </a:solidFill>
                <a:latin typeface="微软雅黑" panose="020B0503020204020204" charset="-122"/>
                <a:ea typeface="微软雅黑" panose="020B0503020204020204" charset="-122"/>
              </a:rPr>
              <a:t>查找</a:t>
            </a:r>
            <a:r>
              <a:rPr lang="en-US" altLang="zh-CN">
                <a:solidFill>
                  <a:srgbClr val="000000"/>
                </a:solidFill>
                <a:latin typeface="微软雅黑" panose="020B0503020204020204" charset="-122"/>
                <a:ea typeface="微软雅黑" panose="020B0503020204020204" charset="-122"/>
              </a:rPr>
              <a:t>V-U</a:t>
            </a:r>
            <a:r>
              <a:rPr lang="zh-CN" altLang="en-US">
                <a:solidFill>
                  <a:srgbClr val="000000"/>
                </a:solidFill>
                <a:latin typeface="微软雅黑" panose="020B0503020204020204" charset="-122"/>
                <a:ea typeface="微软雅黑" panose="020B0503020204020204" charset="-122"/>
              </a:rPr>
              <a:t>中最小边的顶点</a:t>
            </a:r>
            <a:r>
              <a:rPr lang="en-US" altLang="zh-CN">
                <a:solidFill>
                  <a:srgbClr val="000000"/>
                </a:solidFill>
                <a:latin typeface="微软雅黑" panose="020B0503020204020204" charset="-122"/>
                <a:ea typeface="微软雅黑" panose="020B0503020204020204" charset="-122"/>
              </a:rPr>
              <a:t>k</a:t>
            </a:r>
          </a:p>
        </p:txBody>
      </p:sp>
      <p:sp>
        <p:nvSpPr>
          <p:cNvPr id="14" name="文本框 13"/>
          <p:cNvSpPr txBox="1"/>
          <p:nvPr/>
        </p:nvSpPr>
        <p:spPr>
          <a:xfrm>
            <a:off x="1073369" y="144242"/>
            <a:ext cx="3446780" cy="460375"/>
          </a:xfrm>
          <a:prstGeom prst="rect">
            <a:avLst/>
          </a:prstGeom>
          <a:noFill/>
        </p:spPr>
        <p:txBody>
          <a:bodyPr wrap="none" rtlCol="0" anchor="ctr">
            <a:spAutoFit/>
          </a:bodyPr>
          <a:lstStyle/>
          <a:p>
            <a:r>
              <a:rPr lang="en-US" altLang="zh-CN" sz="2400">
                <a:solidFill>
                  <a:schemeClr val="accent1"/>
                </a:solidFill>
                <a:latin typeface="微软雅黑" panose="020B0503020204020204" charset="-122"/>
                <a:ea typeface="微软雅黑" panose="020B0503020204020204" charset="-122"/>
                <a:cs typeface="Arial" panose="020B0604020202020204"/>
              </a:rPr>
              <a:t>7.5 </a:t>
            </a:r>
            <a:r>
              <a:rPr lang="zh-CN" altLang="en-US" sz="2400">
                <a:solidFill>
                  <a:schemeClr val="accent1"/>
                </a:solidFill>
                <a:latin typeface="微软雅黑" panose="020B0503020204020204" charset="-122"/>
                <a:ea typeface="微软雅黑" panose="020B0503020204020204" charset="-122"/>
                <a:cs typeface="Arial" panose="020B0604020202020204"/>
              </a:rPr>
              <a:t>生成树和最小生成树</a:t>
            </a:r>
          </a:p>
        </p:txBody>
      </p:sp>
      <p:sp>
        <p:nvSpPr>
          <p:cNvPr id="15" name="Text Box 5"/>
          <p:cNvSpPr txBox="1">
            <a:spLocks noChangeArrowheads="1"/>
          </p:cNvSpPr>
          <p:nvPr/>
        </p:nvSpPr>
        <p:spPr bwMode="auto">
          <a:xfrm>
            <a:off x="1038673" y="847545"/>
            <a:ext cx="4846561" cy="398780"/>
          </a:xfrm>
          <a:prstGeom prst="rect">
            <a:avLst/>
          </a:prstGeom>
          <a:noFill/>
        </p:spPr>
        <p:txBody>
          <a:bodyPr wrap="square">
            <a:spAutoFit/>
          </a:bodyPr>
          <a:lstStyle>
            <a:defPPr>
              <a:defRPr lang="zh-CN"/>
            </a:defPPr>
            <a:lvl1pPr marL="342900" marR="0" lvl="0" indent="-342900" fontAlgn="auto">
              <a:lnSpc>
                <a:spcPct val="100000"/>
              </a:lnSpc>
              <a:spcBef>
                <a:spcPts val="0"/>
              </a:spcBef>
              <a:spcAft>
                <a:spcPts val="0"/>
              </a:spcAft>
              <a:buClrTx/>
              <a:buSzTx/>
              <a:buFont typeface="Wingdings" panose="05000000000000000000" pitchFamily="2" charset="2"/>
              <a:buChar char="l"/>
              <a:defRPr kumimoji="0" sz="2000" b="0" i="0" u="none" strike="noStrike" cap="none" spc="0" normalizeH="0" baseline="0">
                <a:ln>
                  <a:noFill/>
                </a:ln>
                <a:solidFill>
                  <a:srgbClr val="A5A5A5">
                    <a:lumMod val="50000"/>
                  </a:srgbClr>
                </a:solidFill>
                <a:effectLst/>
                <a:uLnTx/>
                <a:uFillTx/>
                <a:latin typeface="思源黑体 CN Heavy" panose="020B0A00000000000000" pitchFamily="34" charset="-122"/>
                <a:ea typeface="思源黑体 CN Heavy" panose="020B0A00000000000000" pitchFamily="34" charset="-122"/>
              </a:defRPr>
            </a:lvl1pPr>
          </a:lstStyle>
          <a:p>
            <a:r>
              <a:rPr lang="en-US" altLang="zh-CN">
                <a:solidFill>
                  <a:srgbClr val="000000"/>
                </a:solidFill>
                <a:latin typeface="微软雅黑" panose="020B0503020204020204" charset="-122"/>
                <a:ea typeface="微软雅黑" panose="020B0503020204020204" charset="-122"/>
              </a:rPr>
              <a:t>7.5.2 </a:t>
            </a:r>
            <a:r>
              <a:rPr lang="zh-CN" altLang="en-US">
                <a:solidFill>
                  <a:srgbClr val="000000"/>
                </a:solidFill>
                <a:latin typeface="微软雅黑" panose="020B0503020204020204" charset="-122"/>
                <a:ea typeface="微软雅黑" panose="020B0503020204020204" charset="-122"/>
              </a:rPr>
              <a:t>普里姆算法</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500"/>
                                        <p:tgtEl>
                                          <p:spTgt spid="14"/>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500" fill="hold"/>
                                        <p:tgtEl>
                                          <p:spTgt spid="15"/>
                                        </p:tgtEl>
                                        <p:attrNameLst>
                                          <p:attrName>ppt_x</p:attrName>
                                        </p:attrNameLst>
                                      </p:cBhvr>
                                      <p:tavLst>
                                        <p:tav tm="0">
                                          <p:val>
                                            <p:strVal val="0-#ppt_w/2"/>
                                          </p:val>
                                        </p:tav>
                                        <p:tav tm="100000">
                                          <p:val>
                                            <p:strVal val="#ppt_x"/>
                                          </p:val>
                                        </p:tav>
                                      </p:tavLst>
                                    </p:anim>
                                    <p:anim calcmode="lin" valueType="num">
                                      <p:cBhvr additive="base">
                                        <p:cTn id="12" dur="500" fill="hold"/>
                                        <p:tgtEl>
                                          <p:spTgt spid="15"/>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10" presetClass="entr" presetSubtype="0" fill="hold" grpId="0" nodeType="after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fade">
                                      <p:cBhvr>
                                        <p:cTn id="16" dur="500"/>
                                        <p:tgtEl>
                                          <p:spTgt spid="12"/>
                                        </p:tgtEl>
                                      </p:cBhvr>
                                    </p:animEffect>
                                  </p:childTnLst>
                                </p:cTn>
                              </p:par>
                            </p:childTnLst>
                          </p:cTn>
                        </p:par>
                        <p:par>
                          <p:cTn id="17" fill="hold">
                            <p:stCondLst>
                              <p:cond delay="1500"/>
                            </p:stCondLst>
                            <p:childTnLst>
                              <p:par>
                                <p:cTn id="18" presetID="1" presetClass="entr" presetSubtype="0" fill="hold" grpId="0" nodeType="afterEffect">
                                  <p:stCondLst>
                                    <p:cond delay="0"/>
                                  </p:stCondLst>
                                  <p:childTnLst>
                                    <p:set>
                                      <p:cBhvr>
                                        <p:cTn id="19" dur="1" fill="hold">
                                          <p:stCondLst>
                                            <p:cond delay="0"/>
                                          </p:stCondLst>
                                        </p:cTn>
                                        <p:tgtEl>
                                          <p:spTgt spid="5"/>
                                        </p:tgtEl>
                                        <p:attrNameLst>
                                          <p:attrName>style.visibility</p:attrName>
                                        </p:attrNameLst>
                                      </p:cBhvr>
                                      <p:to>
                                        <p:strVal val="visible"/>
                                      </p:to>
                                    </p:set>
                                  </p:childTnLst>
                                </p:cTn>
                              </p:par>
                            </p:childTnLst>
                          </p:cTn>
                        </p:par>
                        <p:par>
                          <p:cTn id="20" fill="hold">
                            <p:stCondLst>
                              <p:cond delay="1500"/>
                            </p:stCondLst>
                            <p:childTnLst>
                              <p:par>
                                <p:cTn id="21" presetID="1" presetClass="entr" presetSubtype="0" fill="hold" grpId="0" nodeType="after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par>
                          <p:cTn id="23" fill="hold">
                            <p:stCondLst>
                              <p:cond delay="1500"/>
                            </p:stCondLst>
                            <p:childTnLst>
                              <p:par>
                                <p:cTn id="24" presetID="1" presetClass="entr" presetSubtype="0" fill="hold" grpId="0" nodeType="afterEffect">
                                  <p:stCondLst>
                                    <p:cond delay="0"/>
                                  </p:stCondLst>
                                  <p:childTnLst>
                                    <p:set>
                                      <p:cBhvr>
                                        <p:cTn id="25" dur="1" fill="hold">
                                          <p:stCondLst>
                                            <p:cond delay="0"/>
                                          </p:stCondLst>
                                        </p:cTn>
                                        <p:tgtEl>
                                          <p:spTgt spid="8"/>
                                        </p:tgtEl>
                                        <p:attrNameLst>
                                          <p:attrName>style.visibility</p:attrName>
                                        </p:attrNameLst>
                                      </p:cBhvr>
                                      <p:to>
                                        <p:strVal val="visible"/>
                                      </p:to>
                                    </p:set>
                                  </p:childTnLst>
                                </p:cTn>
                              </p:par>
                            </p:childTnLst>
                          </p:cTn>
                        </p:par>
                        <p:par>
                          <p:cTn id="26" fill="hold">
                            <p:stCondLst>
                              <p:cond delay="1500"/>
                            </p:stCondLst>
                            <p:childTnLst>
                              <p:par>
                                <p:cTn id="27" presetID="10" presetClass="entr" presetSubtype="0" fill="hold" grpId="0" nodeType="after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fade">
                                      <p:cBhvr>
                                        <p:cTn id="29" dur="500"/>
                                        <p:tgtEl>
                                          <p:spTgt spid="11"/>
                                        </p:tgtEl>
                                      </p:cBhvr>
                                    </p:animEffect>
                                  </p:childTnLst>
                                </p:cTn>
                              </p:par>
                            </p:childTnLst>
                          </p:cTn>
                        </p:par>
                        <p:par>
                          <p:cTn id="30" fill="hold">
                            <p:stCondLst>
                              <p:cond delay="2000"/>
                            </p:stCondLst>
                            <p:childTnLst>
                              <p:par>
                                <p:cTn id="31" presetID="10" presetClass="entr" presetSubtype="0" fill="hold" grpId="0" nodeType="afterEffect">
                                  <p:stCondLst>
                                    <p:cond delay="0"/>
                                  </p:stCondLst>
                                  <p:childTnLst>
                                    <p:set>
                                      <p:cBhvr>
                                        <p:cTn id="32" dur="1" fill="hold">
                                          <p:stCondLst>
                                            <p:cond delay="0"/>
                                          </p:stCondLst>
                                        </p:cTn>
                                        <p:tgtEl>
                                          <p:spTgt spid="10"/>
                                        </p:tgtEl>
                                        <p:attrNameLst>
                                          <p:attrName>style.visibility</p:attrName>
                                        </p:attrNameLst>
                                      </p:cBhvr>
                                      <p:to>
                                        <p:strVal val="visible"/>
                                      </p:to>
                                    </p:set>
                                    <p:animEffect transition="in" filter="fade">
                                      <p:cBhvr>
                                        <p:cTn id="3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6" grpId="0" bldLvl="0" animBg="1"/>
      <p:bldP spid="8" grpId="0" bldLvl="0" animBg="1"/>
      <p:bldP spid="10" grpId="0" bldLvl="0" animBg="1"/>
      <p:bldP spid="11" grpId="0" bldLvl="0" animBg="1"/>
      <p:bldP spid="12" grpId="0" animBg="1"/>
      <p:bldP spid="14" grpId="0"/>
      <p:bldP spid="1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419" name="Rectangle 27"/>
          <p:cNvSpPr>
            <a:spLocks noChangeArrowheads="1"/>
          </p:cNvSpPr>
          <p:nvPr>
            <p:custDataLst>
              <p:tags r:id="rId1"/>
            </p:custDataLst>
          </p:nvPr>
        </p:nvSpPr>
        <p:spPr bwMode="auto">
          <a:xfrm>
            <a:off x="2998840" y="-113228"/>
            <a:ext cx="184731" cy="369332"/>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solidFill>
                <a:schemeClr val="dk1"/>
              </a:solidFill>
            </a:endParaRPr>
          </a:p>
        </p:txBody>
      </p:sp>
      <p:grpSp>
        <p:nvGrpSpPr>
          <p:cNvPr id="33" name="组合 32"/>
          <p:cNvGrpSpPr/>
          <p:nvPr/>
        </p:nvGrpSpPr>
        <p:grpSpPr>
          <a:xfrm>
            <a:off x="5310182" y="1083717"/>
            <a:ext cx="3813371" cy="2245613"/>
            <a:chOff x="1580363" y="1365422"/>
            <a:chExt cx="3813371" cy="2245613"/>
          </a:xfrm>
        </p:grpSpPr>
        <p:sp>
          <p:nvSpPr>
            <p:cNvPr id="59417" name="Rectangle 25"/>
            <p:cNvSpPr>
              <a:spLocks noChangeArrowheads="1"/>
            </p:cNvSpPr>
            <p:nvPr/>
          </p:nvSpPr>
          <p:spPr bwMode="auto">
            <a:xfrm>
              <a:off x="4539652" y="2135289"/>
              <a:ext cx="854082" cy="1063391"/>
            </a:xfrm>
            <a:prstGeom prst="rect">
              <a:avLst/>
            </a:prstGeom>
            <a:solidFill>
              <a:srgbClr val="FFFFFF"/>
            </a:solidFill>
            <a:ln w="19050">
              <a:solidFill>
                <a:srgbClr val="C0262E"/>
              </a:solidFill>
              <a:prstDash val="dash"/>
              <a:miter lim="800000"/>
            </a:ln>
          </p:spPr>
          <p:txBody>
            <a:bodyPr vert="horz" wrap="square" lIns="0" tIns="46800" rIns="0" bIns="0" numCol="1" anchor="t" anchorCtr="0" compatLnSpc="1"/>
            <a:lstStyle/>
            <a:p>
              <a:pPr fontAlgn="base">
                <a:spcBef>
                  <a:spcPct val="0"/>
                </a:spcBef>
                <a:spcAft>
                  <a:spcPct val="0"/>
                </a:spcAft>
              </a:pPr>
              <a:endParaRPr lang="zh-CN" altLang="zh-CN" sz="1600">
                <a:solidFill>
                  <a:srgbClr val="525252"/>
                </a:solidFill>
                <a:latin typeface="Consolas" panose="020B0609020204030204" pitchFamily="49" charset="0"/>
                <a:ea typeface="楷体" panose="02010609060101010101" pitchFamily="49" charset="-122"/>
                <a:cs typeface="Consolas" panose="020B0609020204030204" pitchFamily="49" charset="0"/>
              </a:endParaRPr>
            </a:p>
          </p:txBody>
        </p:sp>
        <p:sp>
          <p:nvSpPr>
            <p:cNvPr id="59415" name="Rectangle 23"/>
            <p:cNvSpPr>
              <a:spLocks noChangeArrowheads="1"/>
            </p:cNvSpPr>
            <p:nvPr/>
          </p:nvSpPr>
          <p:spPr bwMode="auto">
            <a:xfrm>
              <a:off x="2029239" y="1365422"/>
              <a:ext cx="1120158" cy="2245613"/>
            </a:xfrm>
            <a:prstGeom prst="rect">
              <a:avLst/>
            </a:prstGeom>
            <a:solidFill>
              <a:srgbClr val="FFFFFF"/>
            </a:solidFill>
            <a:ln w="19050">
              <a:solidFill>
                <a:srgbClr val="C0262E"/>
              </a:solidFill>
              <a:prstDash val="dash"/>
              <a:miter lim="800000"/>
            </a:ln>
          </p:spPr>
          <p:txBody>
            <a:bodyPr vert="horz" wrap="square" lIns="0" tIns="46800" rIns="0" bIns="0" numCol="1" anchor="t" anchorCtr="0" compatLnSpc="1"/>
            <a:lstStyle/>
            <a:p>
              <a:endParaRPr lang="zh-CN" altLang="en-US" sz="1600">
                <a:solidFill>
                  <a:srgbClr val="525252"/>
                </a:solidFill>
                <a:latin typeface="Consolas" panose="020B0609020204030204" pitchFamily="49" charset="0"/>
                <a:ea typeface="楷体" panose="02010609060101010101" pitchFamily="49" charset="-122"/>
                <a:cs typeface="Consolas" panose="020B0609020204030204" pitchFamily="49" charset="0"/>
              </a:endParaRPr>
            </a:p>
          </p:txBody>
        </p:sp>
        <p:sp>
          <p:nvSpPr>
            <p:cNvPr id="59414" name="Text Box 22"/>
            <p:cNvSpPr txBox="1">
              <a:spLocks noChangeArrowheads="1"/>
            </p:cNvSpPr>
            <p:nvPr/>
          </p:nvSpPr>
          <p:spPr bwMode="auto">
            <a:xfrm rot="539707">
              <a:off x="3268217" y="2054014"/>
              <a:ext cx="1018031" cy="316884"/>
            </a:xfrm>
            <a:prstGeom prst="rect">
              <a:avLst/>
            </a:prstGeom>
            <a:solidFill>
              <a:srgbClr val="FFFFFF"/>
            </a:solidFill>
            <a:ln w="9525">
              <a:noFill/>
              <a:miter lim="800000"/>
            </a:ln>
          </p:spPr>
          <p:txBody>
            <a:bodyPr vert="horz" wrap="square" lIns="0" tIns="0" rIns="0" bIns="0" numCol="1" anchor="t" anchorCtr="0" compatLnSpc="1"/>
            <a:lstStyle/>
            <a:p>
              <a:pPr algn="ctr" fontAlgn="base">
                <a:spcBef>
                  <a:spcPct val="0"/>
                </a:spcBef>
                <a:spcAft>
                  <a:spcPct val="0"/>
                </a:spcAft>
              </a:pPr>
              <a:r>
                <a:rPr lang="en-US" altLang="zh-CN" sz="1400">
                  <a:solidFill>
                    <a:srgbClr val="000000"/>
                  </a:solidFill>
                  <a:latin typeface="微软雅黑" panose="020B0503020204020204" charset="-122"/>
                  <a:ea typeface="微软雅黑" panose="020B0503020204020204" charset="-122"/>
                  <a:cs typeface="Consolas" panose="020B0609020204030204" pitchFamily="49" charset="0"/>
                </a:rPr>
                <a:t>lowcost[</a:t>
              </a:r>
              <a:r>
                <a:rPr lang="en-US" altLang="zh-CN" sz="1400" i="1">
                  <a:solidFill>
                    <a:srgbClr val="000000"/>
                  </a:solidFill>
                  <a:latin typeface="微软雅黑" panose="020B0503020204020204" charset="-122"/>
                  <a:ea typeface="微软雅黑" panose="020B0503020204020204" charset="-122"/>
                  <a:cs typeface="Consolas" panose="020B0609020204030204" pitchFamily="49" charset="0"/>
                </a:rPr>
                <a:t>j</a:t>
              </a:r>
              <a:r>
                <a:rPr lang="en-US" altLang="zh-CN" sz="1400">
                  <a:solidFill>
                    <a:srgbClr val="000000"/>
                  </a:solidFill>
                  <a:latin typeface="微软雅黑" panose="020B0503020204020204" charset="-122"/>
                  <a:ea typeface="微软雅黑" panose="020B0503020204020204" charset="-122"/>
                  <a:cs typeface="Consolas" panose="020B0609020204030204" pitchFamily="49" charset="0"/>
                </a:rPr>
                <a:t>]</a:t>
              </a:r>
            </a:p>
          </p:txBody>
        </p:sp>
        <p:sp>
          <p:nvSpPr>
            <p:cNvPr id="59413" name="Text Box 21"/>
            <p:cNvSpPr txBox="1">
              <a:spLocks noChangeArrowheads="1"/>
            </p:cNvSpPr>
            <p:nvPr/>
          </p:nvSpPr>
          <p:spPr bwMode="auto">
            <a:xfrm>
              <a:off x="2091766" y="1466988"/>
              <a:ext cx="932217" cy="315869"/>
            </a:xfrm>
            <a:prstGeom prst="rect">
              <a:avLst/>
            </a:prstGeom>
            <a:solidFill>
              <a:srgbClr val="FFFFFF"/>
            </a:solidFill>
            <a:ln w="9525">
              <a:noFill/>
              <a:miter lim="800000"/>
            </a:ln>
          </p:spPr>
          <p:txBody>
            <a:bodyPr vert="horz" wrap="square" lIns="0" tIns="0" rIns="0" bIns="0" numCol="1" anchor="t" anchorCtr="0" compatLnSpc="1"/>
            <a:lstStyle/>
            <a:p>
              <a:pPr algn="ctr" fontAlgn="base">
                <a:spcBef>
                  <a:spcPct val="0"/>
                </a:spcBef>
                <a:spcAft>
                  <a:spcPct val="0"/>
                </a:spcAft>
              </a:pPr>
              <a:r>
                <a:rPr lang="en-US" altLang="zh-CN" sz="1400">
                  <a:solidFill>
                    <a:srgbClr val="000000"/>
                  </a:solidFill>
                  <a:latin typeface="微软雅黑" panose="020B0503020204020204" charset="-122"/>
                  <a:ea typeface="微软雅黑" panose="020B0503020204020204" charset="-122"/>
                  <a:cs typeface="Consolas" panose="020B0609020204030204" pitchFamily="49" charset="0"/>
                </a:rPr>
                <a:t>closest[</a:t>
              </a:r>
              <a:r>
                <a:rPr lang="en-US" altLang="zh-CN" sz="1400" i="1">
                  <a:solidFill>
                    <a:srgbClr val="000000"/>
                  </a:solidFill>
                  <a:latin typeface="微软雅黑" panose="020B0503020204020204" charset="-122"/>
                  <a:ea typeface="微软雅黑" panose="020B0503020204020204" charset="-122"/>
                  <a:cs typeface="Consolas" panose="020B0609020204030204" pitchFamily="49" charset="0"/>
                </a:rPr>
                <a:t>j</a:t>
              </a:r>
              <a:r>
                <a:rPr lang="en-US" altLang="zh-CN" sz="1400">
                  <a:solidFill>
                    <a:srgbClr val="000000"/>
                  </a:solidFill>
                  <a:latin typeface="微软雅黑" panose="020B0503020204020204" charset="-122"/>
                  <a:ea typeface="微软雅黑" panose="020B0503020204020204" charset="-122"/>
                  <a:cs typeface="Consolas" panose="020B0609020204030204" pitchFamily="49" charset="0"/>
                </a:rPr>
                <a:t>]</a:t>
              </a:r>
            </a:p>
          </p:txBody>
        </p:sp>
        <p:sp>
          <p:nvSpPr>
            <p:cNvPr id="59412" name="Oval 20"/>
            <p:cNvSpPr>
              <a:spLocks noChangeArrowheads="1"/>
            </p:cNvSpPr>
            <p:nvPr/>
          </p:nvSpPr>
          <p:spPr bwMode="auto">
            <a:xfrm>
              <a:off x="2211023" y="1821451"/>
              <a:ext cx="775885" cy="1004483"/>
            </a:xfrm>
            <a:prstGeom prst="ellipse">
              <a:avLst/>
            </a:prstGeom>
            <a:solidFill>
              <a:srgbClr val="FFFFFF"/>
            </a:solidFill>
            <a:ln w="9525">
              <a:solidFill>
                <a:srgbClr val="000000"/>
              </a:solidFill>
              <a:round/>
            </a:ln>
          </p:spPr>
          <p:txBody>
            <a:bodyPr vert="horz" wrap="square" lIns="0" tIns="0" rIns="0" bIns="0" numCol="1" anchor="t" anchorCtr="0" compatLnSpc="1"/>
            <a:lstStyle/>
            <a:p>
              <a:pPr algn="ctr" fontAlgn="base">
                <a:spcBef>
                  <a:spcPct val="0"/>
                </a:spcBef>
                <a:spcAft>
                  <a:spcPct val="0"/>
                </a:spcAft>
              </a:pPr>
              <a:r>
                <a:rPr lang="en-US" altLang="zh-CN" sz="1400">
                  <a:solidFill>
                    <a:srgbClr val="000000"/>
                  </a:solidFill>
                  <a:latin typeface="微软雅黑" panose="020B0503020204020204" charset="-122"/>
                  <a:ea typeface="微软雅黑" panose="020B0503020204020204" charset="-122"/>
                  <a:cs typeface="Consolas" panose="020B0609020204030204" pitchFamily="49" charset="0"/>
                </a:rPr>
                <a:t>U</a:t>
              </a:r>
              <a:r>
                <a:rPr lang="zh-CN" altLang="en-US" sz="1400">
                  <a:solidFill>
                    <a:srgbClr val="000000"/>
                  </a:solidFill>
                  <a:latin typeface="微软雅黑" panose="020B0503020204020204" charset="-122"/>
                  <a:ea typeface="微软雅黑" panose="020B0503020204020204" charset="-122"/>
                  <a:cs typeface="Consolas" panose="020B0609020204030204" pitchFamily="49" charset="0"/>
                </a:rPr>
                <a:t>中</a:t>
              </a:r>
              <a:r>
                <a:rPr lang="en-US" altLang="zh-CN" sz="1400" i="1">
                  <a:solidFill>
                    <a:srgbClr val="000000"/>
                  </a:solidFill>
                  <a:latin typeface="微软雅黑" panose="020B0503020204020204" charset="-122"/>
                  <a:ea typeface="微软雅黑" panose="020B0503020204020204" charset="-122"/>
                  <a:cs typeface="Consolas" panose="020B0609020204030204" pitchFamily="49" charset="0"/>
                </a:rPr>
                <a:t>k</a:t>
              </a:r>
              <a:r>
                <a:rPr lang="zh-CN" altLang="en-US" sz="1400">
                  <a:solidFill>
                    <a:srgbClr val="000000"/>
                  </a:solidFill>
                  <a:latin typeface="微软雅黑" panose="020B0503020204020204" charset="-122"/>
                  <a:ea typeface="微软雅黑" panose="020B0503020204020204" charset="-122"/>
                  <a:cs typeface="Consolas" panose="020B0609020204030204" pitchFamily="49" charset="0"/>
                </a:rPr>
                <a:t>外的顶点</a:t>
              </a:r>
            </a:p>
          </p:txBody>
        </p:sp>
        <p:sp>
          <p:nvSpPr>
            <p:cNvPr id="59411" name="Oval 19"/>
            <p:cNvSpPr>
              <a:spLocks noChangeArrowheads="1"/>
            </p:cNvSpPr>
            <p:nvPr>
              <p:custDataLst>
                <p:tags r:id="rId5"/>
              </p:custDataLst>
            </p:nvPr>
          </p:nvSpPr>
          <p:spPr bwMode="auto">
            <a:xfrm>
              <a:off x="2497410" y="3008752"/>
              <a:ext cx="365600" cy="368683"/>
            </a:xfrm>
            <a:prstGeom prst="ellipse">
              <a:avLst/>
            </a:prstGeom>
            <a:gradFill>
              <a:gsLst>
                <a:gs pos="0">
                  <a:schemeClr val="accent5">
                    <a:lumMod val="110000"/>
                    <a:satMod val="105000"/>
                    <a:tint val="67000"/>
                  </a:schemeClr>
                </a:gs>
                <a:gs pos="50000">
                  <a:schemeClr val="accent5">
                    <a:lumMod val="105000"/>
                    <a:satMod val="103000"/>
                    <a:tint val="73000"/>
                  </a:schemeClr>
                </a:gs>
                <a:gs pos="100000">
                  <a:schemeClr val="accent5">
                    <a:lumMod val="105000"/>
                    <a:satMod val="109000"/>
                    <a:tint val="81000"/>
                  </a:schemeClr>
                </a:gs>
                <a:gs pos="0">
                  <a:srgbClr val="C30000">
                    <a:lumMod val="90000"/>
                    <a:lumOff val="10000"/>
                  </a:srgbClr>
                </a:gs>
                <a:gs pos="50000">
                  <a:srgbClr val="C30000">
                    <a:lumMod val="95000"/>
                    <a:lumOff val="5000"/>
                  </a:srgbClr>
                </a:gs>
                <a:gs pos="100000">
                  <a:srgbClr val="C30000">
                    <a:lumMod val="95000"/>
                    <a:lumOff val="5000"/>
                  </a:srgbClr>
                </a:gs>
              </a:gsLst>
              <a:lin ang="5400000" scaled="0"/>
            </a:gradFill>
            <a:ln>
              <a:solidFill>
                <a:schemeClr val="accent5"/>
              </a:solidFill>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algn="ctr" fontAlgn="base">
                <a:spcBef>
                  <a:spcPct val="0"/>
                </a:spcBef>
                <a:spcAft>
                  <a:spcPct val="0"/>
                </a:spcAft>
              </a:pPr>
              <a:r>
                <a:rPr lang="en-US" altLang="zh-CN" sz="1600" i="1" dirty="0">
                  <a:solidFill>
                    <a:srgbClr val="FFFFFF"/>
                  </a:solidFill>
                  <a:latin typeface="微软雅黑" panose="020B0503020204020204" charset="-122"/>
                  <a:ea typeface="微软雅黑" panose="020B0503020204020204" charset="-122"/>
                  <a:cs typeface="Consolas" panose="020B0609020204030204" pitchFamily="49" charset="0"/>
                </a:rPr>
                <a:t>k</a:t>
              </a:r>
            </a:p>
          </p:txBody>
        </p:sp>
        <p:sp>
          <p:nvSpPr>
            <p:cNvPr id="59410" name="Oval 18"/>
            <p:cNvSpPr>
              <a:spLocks noChangeArrowheads="1"/>
            </p:cNvSpPr>
            <p:nvPr>
              <p:custDataLst>
                <p:tags r:id="rId6"/>
              </p:custDataLst>
            </p:nvPr>
          </p:nvSpPr>
          <p:spPr bwMode="auto">
            <a:xfrm>
              <a:off x="4764333" y="2476332"/>
              <a:ext cx="365600" cy="369698"/>
            </a:xfrm>
            <a:prstGeom prst="ellipse">
              <a:avLst/>
            </a:prstGeom>
            <a:gradFill>
              <a:gsLst>
                <a:gs pos="0">
                  <a:schemeClr val="accent5">
                    <a:lumMod val="110000"/>
                    <a:satMod val="105000"/>
                    <a:tint val="67000"/>
                  </a:schemeClr>
                </a:gs>
                <a:gs pos="50000">
                  <a:schemeClr val="accent5">
                    <a:lumMod val="105000"/>
                    <a:satMod val="103000"/>
                    <a:tint val="73000"/>
                  </a:schemeClr>
                </a:gs>
                <a:gs pos="100000">
                  <a:schemeClr val="accent5">
                    <a:lumMod val="105000"/>
                    <a:satMod val="109000"/>
                    <a:tint val="81000"/>
                  </a:schemeClr>
                </a:gs>
                <a:gs pos="0">
                  <a:srgbClr val="C30000">
                    <a:lumMod val="90000"/>
                    <a:lumOff val="10000"/>
                  </a:srgbClr>
                </a:gs>
                <a:gs pos="50000">
                  <a:srgbClr val="C30000">
                    <a:lumMod val="95000"/>
                    <a:lumOff val="5000"/>
                  </a:srgbClr>
                </a:gs>
                <a:gs pos="100000">
                  <a:srgbClr val="C30000">
                    <a:lumMod val="95000"/>
                    <a:lumOff val="5000"/>
                  </a:srgbClr>
                </a:gs>
              </a:gsLst>
              <a:lin ang="5400000" scaled="0"/>
            </a:gradFill>
            <a:ln>
              <a:solidFill>
                <a:schemeClr val="accent5"/>
              </a:solidFill>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algn="ctr" fontAlgn="base">
                <a:spcBef>
                  <a:spcPct val="0"/>
                </a:spcBef>
                <a:spcAft>
                  <a:spcPct val="0"/>
                </a:spcAft>
              </a:pPr>
              <a:r>
                <a:rPr lang="en-US" altLang="zh-CN" sz="1600" i="1">
                  <a:solidFill>
                    <a:srgbClr val="FFFFFF"/>
                  </a:solidFill>
                  <a:latin typeface="微软雅黑" panose="020B0503020204020204" charset="-122"/>
                  <a:ea typeface="微软雅黑" panose="020B0503020204020204" charset="-122"/>
                  <a:cs typeface="Consolas" panose="020B0609020204030204" pitchFamily="49" charset="0"/>
                </a:rPr>
                <a:t>j</a:t>
              </a:r>
            </a:p>
          </p:txBody>
        </p:sp>
        <p:sp>
          <p:nvSpPr>
            <p:cNvPr id="59409" name="Freeform 17"/>
            <p:cNvSpPr/>
            <p:nvPr>
              <p:custDataLst>
                <p:tags r:id="rId7"/>
              </p:custDataLst>
            </p:nvPr>
          </p:nvSpPr>
          <p:spPr bwMode="auto">
            <a:xfrm>
              <a:off x="2854886" y="2714620"/>
              <a:ext cx="1931428" cy="421088"/>
            </a:xfrm>
            <a:custGeom>
              <a:avLst/>
              <a:gdLst/>
              <a:ahLst/>
              <a:cxnLst>
                <a:cxn ang="0">
                  <a:pos x="0" y="405"/>
                </a:cxn>
                <a:cxn ang="0">
                  <a:pos x="1718" y="0"/>
                </a:cxn>
              </a:cxnLst>
              <a:rect l="0" t="0" r="r" b="b"/>
              <a:pathLst>
                <a:path w="1718" h="405">
                  <a:moveTo>
                    <a:pt x="0" y="405"/>
                  </a:moveTo>
                  <a:lnTo>
                    <a:pt x="1718" y="0"/>
                  </a:lnTo>
                </a:path>
              </a:pathLst>
            </a:custGeom>
            <a:ln w="12700">
              <a:solidFill>
                <a:schemeClr val="dk1"/>
              </a:solidFill>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525252"/>
                </a:solidFill>
                <a:latin typeface="Consolas" panose="020B0609020204030204" pitchFamily="49" charset="0"/>
                <a:ea typeface="楷体" panose="02010609060101010101" pitchFamily="49" charset="-122"/>
                <a:cs typeface="Consolas" panose="020B0609020204030204" pitchFamily="49" charset="0"/>
              </a:endParaRPr>
            </a:p>
          </p:txBody>
        </p:sp>
        <p:sp>
          <p:nvSpPr>
            <p:cNvPr id="59408" name="Text Box 16"/>
            <p:cNvSpPr txBox="1">
              <a:spLocks noChangeArrowheads="1"/>
            </p:cNvSpPr>
            <p:nvPr/>
          </p:nvSpPr>
          <p:spPr bwMode="auto">
            <a:xfrm>
              <a:off x="1580363" y="2343498"/>
              <a:ext cx="448876" cy="316884"/>
            </a:xfrm>
            <a:prstGeom prst="rect">
              <a:avLst/>
            </a:prstGeom>
            <a:solidFill>
              <a:srgbClr val="FFFFFF"/>
            </a:solidFill>
            <a:ln w="9525">
              <a:noFill/>
              <a:miter lim="800000"/>
            </a:ln>
          </p:spPr>
          <p:txBody>
            <a:bodyPr vert="horz" wrap="square" lIns="0" tIns="0" rIns="0" bIns="0" numCol="1" anchor="t" anchorCtr="0" compatLnSpc="1"/>
            <a:lstStyle/>
            <a:p>
              <a:pPr algn="ctr" fontAlgn="base">
                <a:spcBef>
                  <a:spcPct val="0"/>
                </a:spcBef>
                <a:spcAft>
                  <a:spcPct val="0"/>
                </a:spcAft>
              </a:pPr>
              <a:r>
                <a:rPr lang="en-US" altLang="zh-CN" sz="1600">
                  <a:solidFill>
                    <a:srgbClr val="000000"/>
                  </a:solidFill>
                  <a:latin typeface="微软雅黑" panose="020B0503020204020204" charset="-122"/>
                  <a:ea typeface="微软雅黑" panose="020B0503020204020204" charset="-122"/>
                  <a:cs typeface="Consolas" panose="020B0609020204030204" pitchFamily="49" charset="0"/>
                </a:rPr>
                <a:t>U</a:t>
              </a:r>
            </a:p>
          </p:txBody>
        </p:sp>
        <p:sp>
          <p:nvSpPr>
            <p:cNvPr id="59407" name="Text Box 15"/>
            <p:cNvSpPr txBox="1">
              <a:spLocks noChangeArrowheads="1"/>
            </p:cNvSpPr>
            <p:nvPr/>
          </p:nvSpPr>
          <p:spPr bwMode="auto">
            <a:xfrm>
              <a:off x="4685837" y="1683356"/>
              <a:ext cx="529105" cy="316884"/>
            </a:xfrm>
            <a:prstGeom prst="rect">
              <a:avLst/>
            </a:prstGeom>
            <a:solidFill>
              <a:srgbClr val="FFFFFF"/>
            </a:solidFill>
            <a:ln w="9525">
              <a:noFill/>
              <a:miter lim="800000"/>
            </a:ln>
          </p:spPr>
          <p:txBody>
            <a:bodyPr vert="horz" wrap="square" lIns="0" tIns="0" rIns="0" bIns="0" numCol="1" anchor="t" anchorCtr="0" compatLnSpc="1"/>
            <a:lstStyle/>
            <a:p>
              <a:pPr algn="ctr" fontAlgn="base">
                <a:spcBef>
                  <a:spcPct val="0"/>
                </a:spcBef>
                <a:spcAft>
                  <a:spcPct val="0"/>
                </a:spcAft>
              </a:pPr>
              <a:r>
                <a:rPr lang="en-US" altLang="zh-CN" sz="1600">
                  <a:solidFill>
                    <a:srgbClr val="000000"/>
                  </a:solidFill>
                  <a:latin typeface="微软雅黑" panose="020B0503020204020204" charset="-122"/>
                  <a:ea typeface="微软雅黑" panose="020B0503020204020204" charset="-122"/>
                  <a:cs typeface="Consolas" panose="020B0609020204030204" pitchFamily="49" charset="0"/>
                </a:rPr>
                <a:t>V-U</a:t>
              </a:r>
            </a:p>
          </p:txBody>
        </p:sp>
        <p:sp>
          <p:nvSpPr>
            <p:cNvPr id="59406" name="AutoShape 14"/>
            <p:cNvSpPr>
              <a:spLocks noChangeShapeType="1"/>
            </p:cNvSpPr>
            <p:nvPr/>
          </p:nvSpPr>
          <p:spPr bwMode="auto">
            <a:xfrm>
              <a:off x="3000365" y="2222678"/>
              <a:ext cx="1785950" cy="349066"/>
            </a:xfrm>
            <a:prstGeom prst="straightConnector1">
              <a:avLst/>
            </a:prstGeom>
            <a:ln>
              <a:solidFill>
                <a:srgbClr val="C0262E"/>
              </a:solidFill>
            </a:ln>
          </p:spPr>
          <p:style>
            <a:lnRef idx="2">
              <a:schemeClr val="accent2"/>
            </a:lnRef>
            <a:fillRef idx="0">
              <a:schemeClr val="accent2"/>
            </a:fillRef>
            <a:effectRef idx="1">
              <a:schemeClr val="accent2"/>
            </a:effectRef>
            <a:fontRef idx="minor">
              <a:schemeClr val="tx1"/>
            </a:fontRef>
          </p:style>
          <p:txBody>
            <a:bodyPr vert="horz" wrap="square" lIns="91440" tIns="45720" rIns="91440" bIns="45720" numCol="1" anchor="t" anchorCtr="0" compatLnSpc="1"/>
            <a:lstStyle/>
            <a:p>
              <a:endParaRPr lang="zh-CN" altLang="en-US" sz="1600">
                <a:solidFill>
                  <a:srgbClr val="525252"/>
                </a:solidFill>
                <a:latin typeface="Consolas" panose="020B0609020204030204" pitchFamily="49" charset="0"/>
                <a:ea typeface="楷体" panose="02010609060101010101" pitchFamily="49" charset="-122"/>
                <a:cs typeface="Consolas" panose="020B0609020204030204" pitchFamily="49" charset="0"/>
              </a:endParaRPr>
            </a:p>
          </p:txBody>
        </p:sp>
        <p:sp>
          <p:nvSpPr>
            <p:cNvPr id="59405" name="Text Box 13"/>
            <p:cNvSpPr txBox="1">
              <a:spLocks noChangeArrowheads="1"/>
            </p:cNvSpPr>
            <p:nvPr/>
          </p:nvSpPr>
          <p:spPr bwMode="auto">
            <a:xfrm rot="20944918">
              <a:off x="3234702" y="3060550"/>
              <a:ext cx="1194421" cy="316884"/>
            </a:xfrm>
            <a:prstGeom prst="rect">
              <a:avLst/>
            </a:prstGeom>
            <a:solidFill>
              <a:srgbClr val="FFFFFF"/>
            </a:solidFill>
            <a:ln w="9525">
              <a:noFill/>
              <a:miter lim="800000"/>
            </a:ln>
          </p:spPr>
          <p:txBody>
            <a:bodyPr vert="horz" wrap="square" lIns="0" tIns="0" rIns="0" bIns="0" numCol="1" anchor="t" anchorCtr="0" compatLnSpc="1"/>
            <a:lstStyle/>
            <a:p>
              <a:pPr algn="ctr" fontAlgn="base">
                <a:spcBef>
                  <a:spcPct val="0"/>
                </a:spcBef>
                <a:spcAft>
                  <a:spcPct val="0"/>
                </a:spcAft>
              </a:pPr>
              <a:r>
                <a:rPr lang="en-US" altLang="zh-CN" sz="1400" dirty="0" err="1">
                  <a:solidFill>
                    <a:srgbClr val="000000"/>
                  </a:solidFill>
                  <a:latin typeface="微软雅黑" panose="020B0503020204020204" charset="-122"/>
                  <a:ea typeface="微软雅黑" panose="020B0503020204020204" charset="-122"/>
                  <a:cs typeface="Consolas" panose="020B0609020204030204" pitchFamily="49" charset="0"/>
                </a:rPr>
                <a:t>g.edges</a:t>
              </a:r>
              <a:r>
                <a:rPr lang="en-US" altLang="zh-CN" sz="1400" dirty="0">
                  <a:solidFill>
                    <a:srgbClr val="000000"/>
                  </a:solidFill>
                  <a:latin typeface="微软雅黑" panose="020B0503020204020204" charset="-122"/>
                  <a:ea typeface="微软雅黑" panose="020B0503020204020204" charset="-122"/>
                  <a:cs typeface="Consolas" panose="020B0609020204030204" pitchFamily="49" charset="0"/>
                </a:rPr>
                <a:t>[</a:t>
              </a:r>
              <a:r>
                <a:rPr lang="en-US" altLang="zh-CN" sz="1400" i="1" dirty="0">
                  <a:solidFill>
                    <a:srgbClr val="000000"/>
                  </a:solidFill>
                  <a:latin typeface="微软雅黑" panose="020B0503020204020204" charset="-122"/>
                  <a:ea typeface="微软雅黑" panose="020B0503020204020204" charset="-122"/>
                  <a:cs typeface="Consolas" panose="020B0609020204030204" pitchFamily="49" charset="0"/>
                </a:rPr>
                <a:t>k</a:t>
              </a:r>
              <a:r>
                <a:rPr lang="en-US" altLang="zh-CN" sz="1400" dirty="0">
                  <a:solidFill>
                    <a:srgbClr val="000000"/>
                  </a:solidFill>
                  <a:latin typeface="微软雅黑" panose="020B0503020204020204" charset="-122"/>
                  <a:ea typeface="微软雅黑" panose="020B0503020204020204" charset="-122"/>
                  <a:cs typeface="Consolas" panose="020B0609020204030204" pitchFamily="49" charset="0"/>
                </a:rPr>
                <a:t>][</a:t>
              </a:r>
              <a:r>
                <a:rPr lang="en-US" altLang="zh-CN" sz="1400" i="1" dirty="0">
                  <a:solidFill>
                    <a:srgbClr val="000000"/>
                  </a:solidFill>
                  <a:latin typeface="微软雅黑" panose="020B0503020204020204" charset="-122"/>
                  <a:ea typeface="微软雅黑" panose="020B0503020204020204" charset="-122"/>
                  <a:cs typeface="Consolas" panose="020B0609020204030204" pitchFamily="49" charset="0"/>
                </a:rPr>
                <a:t>j</a:t>
              </a:r>
              <a:r>
                <a:rPr lang="en-US" altLang="zh-CN" sz="1400" dirty="0">
                  <a:solidFill>
                    <a:srgbClr val="000000"/>
                  </a:solidFill>
                  <a:latin typeface="微软雅黑" panose="020B0503020204020204" charset="-122"/>
                  <a:ea typeface="微软雅黑" panose="020B0503020204020204" charset="-122"/>
                  <a:cs typeface="Consolas" panose="020B0609020204030204" pitchFamily="49" charset="0"/>
                </a:rPr>
                <a:t>]</a:t>
              </a:r>
            </a:p>
          </p:txBody>
        </p:sp>
      </p:grpSp>
      <p:grpSp>
        <p:nvGrpSpPr>
          <p:cNvPr id="35" name="组合 34"/>
          <p:cNvGrpSpPr/>
          <p:nvPr/>
        </p:nvGrpSpPr>
        <p:grpSpPr>
          <a:xfrm>
            <a:off x="6408909" y="3429000"/>
            <a:ext cx="5429288" cy="928694"/>
            <a:chOff x="3357554" y="3357562"/>
            <a:chExt cx="5429288" cy="928694"/>
          </a:xfrm>
        </p:grpSpPr>
        <p:sp>
          <p:nvSpPr>
            <p:cNvPr id="59397" name="AutoShape 5"/>
            <p:cNvSpPr>
              <a:spLocks noChangeArrowheads="1"/>
            </p:cNvSpPr>
            <p:nvPr>
              <p:custDataLst>
                <p:tags r:id="rId4"/>
              </p:custDataLst>
            </p:nvPr>
          </p:nvSpPr>
          <p:spPr bwMode="auto">
            <a:xfrm>
              <a:off x="3357554" y="3357562"/>
              <a:ext cx="214315" cy="928694"/>
            </a:xfrm>
            <a:prstGeom prst="downArrow">
              <a:avLst>
                <a:gd name="adj1" fmla="val 50000"/>
                <a:gd name="adj2" fmla="val 81780"/>
              </a:avLst>
            </a:prstGeom>
            <a:gradFill>
              <a:gsLst>
                <a:gs pos="0">
                  <a:srgbClr val="C0262E"/>
                </a:gs>
                <a:gs pos="100000">
                  <a:srgbClr val="CD5158"/>
                </a:gs>
              </a:gsLst>
            </a:gradFill>
            <a:ln>
              <a:solidFill>
                <a:schemeClr val="accent2"/>
              </a:solidFill>
            </a:ln>
          </p:spPr>
          <p:style>
            <a:lnRef idx="1">
              <a:schemeClr val="accent2"/>
            </a:lnRef>
            <a:fillRef idx="3">
              <a:schemeClr val="accent2"/>
            </a:fillRef>
            <a:effectRef idx="2">
              <a:schemeClr val="accent2"/>
            </a:effectRef>
            <a:fontRef idx="minor">
              <a:schemeClr val="lt1"/>
            </a:fontRef>
          </p:style>
          <p:txBody>
            <a:bodyPr vert="eaVert" wrap="square" lIns="0" tIns="46800" rIns="0" bIns="0" numCol="1" anchor="t" anchorCtr="0" compatLnSpc="1"/>
            <a:lstStyle/>
            <a:p>
              <a:endParaRPr lang="zh-CN" altLang="en-US" sz="1600">
                <a:solidFill>
                  <a:srgbClr val="525252"/>
                </a:solidFill>
                <a:latin typeface="Consolas" panose="020B0609020204030204" pitchFamily="49" charset="0"/>
                <a:ea typeface="楷体" panose="02010609060101010101" pitchFamily="49" charset="-122"/>
                <a:cs typeface="Consolas" panose="020B0609020204030204" pitchFamily="49" charset="0"/>
              </a:endParaRPr>
            </a:p>
          </p:txBody>
        </p:sp>
        <p:sp>
          <p:nvSpPr>
            <p:cNvPr id="59396" name="Text Box 4"/>
            <p:cNvSpPr txBox="1">
              <a:spLocks noChangeArrowheads="1"/>
            </p:cNvSpPr>
            <p:nvPr/>
          </p:nvSpPr>
          <p:spPr bwMode="auto">
            <a:xfrm>
              <a:off x="3643306" y="3500438"/>
              <a:ext cx="5143536" cy="588064"/>
            </a:xfrm>
            <a:prstGeom prst="rect">
              <a:avLst/>
            </a:prstGeom>
            <a:solidFill>
              <a:srgbClr val="FFFFFF"/>
            </a:solidFill>
            <a:ln w="9525">
              <a:noFill/>
              <a:miter lim="800000"/>
            </a:ln>
          </p:spPr>
          <p:txBody>
            <a:bodyPr vert="horz" wrap="square" lIns="0" tIns="0" rIns="0" bIns="0" numCol="1" anchor="t" anchorCtr="0" compatLnSpc="1"/>
            <a:lstStyle/>
            <a:p>
              <a:pPr fontAlgn="base">
                <a:spcBef>
                  <a:spcPct val="0"/>
                </a:spcBef>
                <a:spcAft>
                  <a:spcPct val="0"/>
                </a:spcAft>
              </a:pPr>
              <a:r>
                <a:rPr lang="zh-CN" altLang="en-US" dirty="0">
                  <a:solidFill>
                    <a:srgbClr val="000000"/>
                  </a:solidFill>
                  <a:latin typeface="微软雅黑" panose="020B0503020204020204" charset="-122"/>
                  <a:ea typeface="微软雅黑" panose="020B0503020204020204" charset="-122"/>
                  <a:cs typeface="Consolas" panose="020B0609020204030204" pitchFamily="49" charset="0"/>
                </a:rPr>
                <a:t>更新：</a:t>
              </a:r>
              <a:r>
                <a:rPr lang="en-US" altLang="zh-CN" dirty="0" err="1">
                  <a:solidFill>
                    <a:srgbClr val="FF0000"/>
                  </a:solidFill>
                  <a:latin typeface="微软雅黑" panose="020B0503020204020204" charset="-122"/>
                  <a:ea typeface="微软雅黑" panose="020B0503020204020204" charset="-122"/>
                  <a:cs typeface="Consolas" panose="020B0609020204030204" pitchFamily="49" charset="0"/>
                </a:rPr>
                <a:t>lowcost</a:t>
              </a:r>
              <a:r>
                <a:rPr lang="en-US" altLang="zh-CN" dirty="0">
                  <a:solidFill>
                    <a:srgbClr val="FF0000"/>
                  </a:solidFill>
                  <a:latin typeface="微软雅黑" panose="020B0503020204020204" charset="-122"/>
                  <a:ea typeface="微软雅黑" panose="020B0503020204020204" charset="-122"/>
                  <a:cs typeface="Consolas" panose="020B0609020204030204" pitchFamily="49" charset="0"/>
                </a:rPr>
                <a:t>[</a:t>
              </a:r>
              <a:r>
                <a:rPr lang="en-US" altLang="zh-CN" i="1" dirty="0">
                  <a:solidFill>
                    <a:srgbClr val="FF0000"/>
                  </a:solidFill>
                  <a:latin typeface="微软雅黑" panose="020B0503020204020204" charset="-122"/>
                  <a:ea typeface="微软雅黑" panose="020B0503020204020204" charset="-122"/>
                  <a:cs typeface="Consolas" panose="020B0609020204030204" pitchFamily="49" charset="0"/>
                </a:rPr>
                <a:t>j</a:t>
              </a:r>
              <a:r>
                <a:rPr lang="en-US" altLang="zh-CN" dirty="0">
                  <a:solidFill>
                    <a:srgbClr val="FF0000"/>
                  </a:solidFill>
                  <a:latin typeface="微软雅黑" panose="020B0503020204020204" charset="-122"/>
                  <a:ea typeface="微软雅黑" panose="020B0503020204020204" charset="-122"/>
                  <a:cs typeface="Consolas" panose="020B0609020204030204" pitchFamily="49" charset="0"/>
                </a:rPr>
                <a:t>]=min(</a:t>
              </a:r>
              <a:r>
                <a:rPr lang="en-US" altLang="zh-CN" dirty="0" err="1">
                  <a:solidFill>
                    <a:srgbClr val="FF0000"/>
                  </a:solidFill>
                  <a:latin typeface="微软雅黑" panose="020B0503020204020204" charset="-122"/>
                  <a:ea typeface="微软雅黑" panose="020B0503020204020204" charset="-122"/>
                  <a:cs typeface="Consolas" panose="020B0609020204030204" pitchFamily="49" charset="0"/>
                </a:rPr>
                <a:t>lowcost</a:t>
              </a:r>
              <a:r>
                <a:rPr lang="en-US" altLang="zh-CN" dirty="0">
                  <a:solidFill>
                    <a:srgbClr val="FF0000"/>
                  </a:solidFill>
                  <a:latin typeface="微软雅黑" panose="020B0503020204020204" charset="-122"/>
                  <a:ea typeface="微软雅黑" panose="020B0503020204020204" charset="-122"/>
                  <a:cs typeface="Consolas" panose="020B0609020204030204" pitchFamily="49" charset="0"/>
                </a:rPr>
                <a:t>[</a:t>
              </a:r>
              <a:r>
                <a:rPr lang="en-US" altLang="zh-CN" i="1" dirty="0">
                  <a:solidFill>
                    <a:srgbClr val="FF0000"/>
                  </a:solidFill>
                  <a:latin typeface="微软雅黑" panose="020B0503020204020204" charset="-122"/>
                  <a:ea typeface="微软雅黑" panose="020B0503020204020204" charset="-122"/>
                  <a:cs typeface="Consolas" panose="020B0609020204030204" pitchFamily="49" charset="0"/>
                </a:rPr>
                <a:t>j</a:t>
              </a:r>
              <a:r>
                <a:rPr lang="en-US" altLang="zh-CN" dirty="0">
                  <a:solidFill>
                    <a:srgbClr val="FF0000"/>
                  </a:solidFill>
                  <a:latin typeface="微软雅黑" panose="020B0503020204020204" charset="-122"/>
                  <a:ea typeface="微软雅黑" panose="020B0503020204020204" charset="-122"/>
                  <a:cs typeface="Consolas" panose="020B0609020204030204" pitchFamily="49" charset="0"/>
                </a:rPr>
                <a:t>],</a:t>
              </a:r>
              <a:r>
                <a:rPr lang="en-US" altLang="zh-CN" dirty="0" err="1">
                  <a:solidFill>
                    <a:srgbClr val="FF0000"/>
                  </a:solidFill>
                  <a:latin typeface="微软雅黑" panose="020B0503020204020204" charset="-122"/>
                  <a:ea typeface="微软雅黑" panose="020B0503020204020204" charset="-122"/>
                  <a:cs typeface="Consolas" panose="020B0609020204030204" pitchFamily="49" charset="0"/>
                </a:rPr>
                <a:t>g.edges</a:t>
              </a:r>
              <a:r>
                <a:rPr lang="en-US" altLang="zh-CN" dirty="0">
                  <a:solidFill>
                    <a:srgbClr val="FF0000"/>
                  </a:solidFill>
                  <a:latin typeface="微软雅黑" panose="020B0503020204020204" charset="-122"/>
                  <a:ea typeface="微软雅黑" panose="020B0503020204020204" charset="-122"/>
                  <a:cs typeface="Consolas" panose="020B0609020204030204" pitchFamily="49" charset="0"/>
                </a:rPr>
                <a:t>[</a:t>
              </a:r>
              <a:r>
                <a:rPr lang="en-US" altLang="zh-CN" i="1" dirty="0">
                  <a:solidFill>
                    <a:srgbClr val="FF0000"/>
                  </a:solidFill>
                  <a:latin typeface="微软雅黑" panose="020B0503020204020204" charset="-122"/>
                  <a:ea typeface="微软雅黑" panose="020B0503020204020204" charset="-122"/>
                  <a:cs typeface="Consolas" panose="020B0609020204030204" pitchFamily="49" charset="0"/>
                </a:rPr>
                <a:t>k</a:t>
              </a:r>
              <a:r>
                <a:rPr lang="en-US" altLang="zh-CN" dirty="0">
                  <a:solidFill>
                    <a:srgbClr val="FF0000"/>
                  </a:solidFill>
                  <a:latin typeface="微软雅黑" panose="020B0503020204020204" charset="-122"/>
                  <a:ea typeface="微软雅黑" panose="020B0503020204020204" charset="-122"/>
                  <a:cs typeface="Consolas" panose="020B0609020204030204" pitchFamily="49" charset="0"/>
                </a:rPr>
                <a:t>][</a:t>
              </a:r>
              <a:r>
                <a:rPr lang="en-US" altLang="zh-CN" i="1" dirty="0">
                  <a:solidFill>
                    <a:srgbClr val="FF0000"/>
                  </a:solidFill>
                  <a:latin typeface="微软雅黑" panose="020B0503020204020204" charset="-122"/>
                  <a:ea typeface="微软雅黑" panose="020B0503020204020204" charset="-122"/>
                  <a:cs typeface="Consolas" panose="020B0609020204030204" pitchFamily="49" charset="0"/>
                </a:rPr>
                <a:t>j</a:t>
              </a:r>
              <a:r>
                <a:rPr lang="en-US" altLang="zh-CN" dirty="0">
                  <a:solidFill>
                    <a:srgbClr val="FF0000"/>
                  </a:solidFill>
                  <a:latin typeface="微软雅黑" panose="020B0503020204020204" charset="-122"/>
                  <a:ea typeface="微软雅黑" panose="020B0503020204020204" charset="-122"/>
                  <a:cs typeface="Consolas" panose="020B0609020204030204" pitchFamily="49" charset="0"/>
                </a:rPr>
                <a:t>])</a:t>
              </a:r>
            </a:p>
          </p:txBody>
        </p:sp>
      </p:grpSp>
      <p:grpSp>
        <p:nvGrpSpPr>
          <p:cNvPr id="38" name="组合 37"/>
          <p:cNvGrpSpPr/>
          <p:nvPr/>
        </p:nvGrpSpPr>
        <p:grpSpPr>
          <a:xfrm>
            <a:off x="5352613" y="4388928"/>
            <a:ext cx="4407005" cy="2052638"/>
            <a:chOff x="1622794" y="4376758"/>
            <a:chExt cx="4407005" cy="2052638"/>
          </a:xfrm>
        </p:grpSpPr>
        <p:sp>
          <p:nvSpPr>
            <p:cNvPr id="59416" name="Rectangle 24"/>
            <p:cNvSpPr>
              <a:spLocks noChangeArrowheads="1"/>
            </p:cNvSpPr>
            <p:nvPr/>
          </p:nvSpPr>
          <p:spPr bwMode="auto">
            <a:xfrm>
              <a:off x="4589487" y="5026777"/>
              <a:ext cx="854082" cy="1063391"/>
            </a:xfrm>
            <a:prstGeom prst="rect">
              <a:avLst/>
            </a:prstGeom>
            <a:solidFill>
              <a:srgbClr val="FFFFFF"/>
            </a:solidFill>
            <a:ln w="19050">
              <a:solidFill>
                <a:srgbClr val="C0262E"/>
              </a:solidFill>
              <a:prstDash val="dash"/>
              <a:miter lim="800000"/>
            </a:ln>
          </p:spPr>
          <p:txBody>
            <a:bodyPr vert="horz" wrap="square" lIns="0" tIns="46800" rIns="0" bIns="0" numCol="1" anchor="t" anchorCtr="0" compatLnSpc="1"/>
            <a:lstStyle/>
            <a:p>
              <a:pPr fontAlgn="base">
                <a:spcBef>
                  <a:spcPct val="0"/>
                </a:spcBef>
                <a:spcAft>
                  <a:spcPct val="0"/>
                </a:spcAft>
              </a:pPr>
              <a:endParaRPr lang="zh-CN" altLang="zh-CN" sz="1600">
                <a:solidFill>
                  <a:srgbClr val="525252"/>
                </a:solidFill>
                <a:latin typeface="Consolas" panose="020B0609020204030204" pitchFamily="49" charset="0"/>
                <a:ea typeface="楷体" panose="02010609060101010101" pitchFamily="49" charset="-122"/>
                <a:cs typeface="Consolas" panose="020B0609020204030204" pitchFamily="49" charset="0"/>
              </a:endParaRPr>
            </a:p>
          </p:txBody>
        </p:sp>
        <p:sp>
          <p:nvSpPr>
            <p:cNvPr id="59404" name="Freeform 12"/>
            <p:cNvSpPr/>
            <p:nvPr/>
          </p:nvSpPr>
          <p:spPr bwMode="auto">
            <a:xfrm>
              <a:off x="3149396" y="5438118"/>
              <a:ext cx="1440000" cy="1016"/>
            </a:xfrm>
            <a:custGeom>
              <a:avLst/>
              <a:gdLst/>
              <a:ahLst/>
              <a:cxnLst>
                <a:cxn ang="0">
                  <a:pos x="0" y="0"/>
                </a:cxn>
                <a:cxn ang="0">
                  <a:pos x="1187" y="17"/>
                </a:cxn>
              </a:cxnLst>
              <a:rect l="0" t="0" r="r" b="b"/>
              <a:pathLst>
                <a:path w="1187" h="17">
                  <a:moveTo>
                    <a:pt x="0" y="0"/>
                  </a:moveTo>
                  <a:lnTo>
                    <a:pt x="1187" y="17"/>
                  </a:lnTo>
                </a:path>
              </a:pathLst>
            </a:custGeom>
            <a:ln>
              <a:solidFill>
                <a:srgbClr val="C0262E"/>
              </a:solidFill>
            </a:ln>
          </p:spPr>
          <p:style>
            <a:lnRef idx="2">
              <a:schemeClr val="accent2"/>
            </a:lnRef>
            <a:fillRef idx="0">
              <a:schemeClr val="accent2"/>
            </a:fillRef>
            <a:effectRef idx="1">
              <a:schemeClr val="accent2"/>
            </a:effectRef>
            <a:fontRef idx="minor">
              <a:schemeClr val="tx1"/>
            </a:fontRef>
          </p:style>
          <p:txBody>
            <a:bodyPr vert="horz" wrap="square" lIns="91440" tIns="45720" rIns="91440" bIns="45720" numCol="1" anchor="t" anchorCtr="0" compatLnSpc="1"/>
            <a:lstStyle/>
            <a:p>
              <a:endParaRPr lang="zh-CN" altLang="en-US" sz="1600">
                <a:solidFill>
                  <a:srgbClr val="525252"/>
                </a:solidFill>
                <a:latin typeface="Consolas" panose="020B0609020204030204" pitchFamily="49" charset="0"/>
                <a:ea typeface="楷体" panose="02010609060101010101" pitchFamily="49" charset="-122"/>
                <a:cs typeface="Consolas" panose="020B0609020204030204" pitchFamily="49" charset="0"/>
              </a:endParaRPr>
            </a:p>
          </p:txBody>
        </p:sp>
        <p:sp>
          <p:nvSpPr>
            <p:cNvPr id="59403" name="Oval 11"/>
            <p:cNvSpPr>
              <a:spLocks noChangeArrowheads="1"/>
            </p:cNvSpPr>
            <p:nvPr>
              <p:custDataLst>
                <p:tags r:id="rId2"/>
              </p:custDataLst>
            </p:nvPr>
          </p:nvSpPr>
          <p:spPr bwMode="auto">
            <a:xfrm>
              <a:off x="4861656" y="5356865"/>
              <a:ext cx="365600" cy="369698"/>
            </a:xfrm>
            <a:prstGeom prst="ellipse">
              <a:avLst/>
            </a:prstGeom>
            <a:gradFill>
              <a:gsLst>
                <a:gs pos="0">
                  <a:schemeClr val="accent5">
                    <a:lumMod val="110000"/>
                    <a:satMod val="105000"/>
                    <a:tint val="67000"/>
                  </a:schemeClr>
                </a:gs>
                <a:gs pos="50000">
                  <a:schemeClr val="accent5">
                    <a:lumMod val="105000"/>
                    <a:satMod val="103000"/>
                    <a:tint val="73000"/>
                  </a:schemeClr>
                </a:gs>
                <a:gs pos="100000">
                  <a:schemeClr val="accent5">
                    <a:lumMod val="105000"/>
                    <a:satMod val="109000"/>
                    <a:tint val="81000"/>
                  </a:schemeClr>
                </a:gs>
                <a:gs pos="0">
                  <a:srgbClr val="C30000">
                    <a:lumMod val="90000"/>
                    <a:lumOff val="10000"/>
                  </a:srgbClr>
                </a:gs>
                <a:gs pos="50000">
                  <a:srgbClr val="C30000">
                    <a:lumMod val="95000"/>
                    <a:lumOff val="5000"/>
                  </a:srgbClr>
                </a:gs>
                <a:gs pos="100000">
                  <a:srgbClr val="C30000">
                    <a:lumMod val="95000"/>
                    <a:lumOff val="5000"/>
                  </a:srgbClr>
                </a:gs>
              </a:gsLst>
              <a:lin ang="5400000" scaled="0"/>
            </a:gradFill>
            <a:ln>
              <a:solidFill>
                <a:schemeClr val="accent5"/>
              </a:solidFill>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algn="ctr" fontAlgn="base">
                <a:spcBef>
                  <a:spcPct val="0"/>
                </a:spcBef>
                <a:spcAft>
                  <a:spcPct val="0"/>
                </a:spcAft>
              </a:pPr>
              <a:r>
                <a:rPr lang="en-US" altLang="zh-CN" sz="1600" i="1">
                  <a:solidFill>
                    <a:srgbClr val="FFFFFF"/>
                  </a:solidFill>
                  <a:latin typeface="微软雅黑" panose="020B0503020204020204" charset="-122"/>
                  <a:ea typeface="微软雅黑" panose="020B0503020204020204" charset="-122"/>
                  <a:cs typeface="Consolas" panose="020B0609020204030204" pitchFamily="49" charset="0"/>
                </a:rPr>
                <a:t>j</a:t>
              </a:r>
            </a:p>
          </p:txBody>
        </p:sp>
        <p:sp>
          <p:nvSpPr>
            <p:cNvPr id="59401" name="Rectangle 9"/>
            <p:cNvSpPr>
              <a:spLocks noChangeArrowheads="1"/>
            </p:cNvSpPr>
            <p:nvPr/>
          </p:nvSpPr>
          <p:spPr bwMode="auto">
            <a:xfrm>
              <a:off x="2111499" y="4376758"/>
              <a:ext cx="1034851" cy="2052638"/>
            </a:xfrm>
            <a:prstGeom prst="rect">
              <a:avLst/>
            </a:prstGeom>
            <a:solidFill>
              <a:srgbClr val="FFFFFF"/>
            </a:solidFill>
            <a:ln w="19050">
              <a:solidFill>
                <a:srgbClr val="C0262E"/>
              </a:solidFill>
              <a:prstDash val="dash"/>
              <a:miter lim="800000"/>
            </a:ln>
          </p:spPr>
          <p:txBody>
            <a:bodyPr vert="horz" wrap="square" lIns="0" tIns="46800" rIns="0" bIns="0" numCol="1" anchor="t" anchorCtr="0" compatLnSpc="1"/>
            <a:lstStyle/>
            <a:p>
              <a:endParaRPr lang="zh-CN" altLang="en-US" sz="1600">
                <a:solidFill>
                  <a:srgbClr val="525252"/>
                </a:solidFill>
                <a:latin typeface="Consolas" panose="020B0609020204030204" pitchFamily="49" charset="0"/>
                <a:ea typeface="楷体" panose="02010609060101010101" pitchFamily="49" charset="-122"/>
                <a:cs typeface="Consolas" panose="020B0609020204030204" pitchFamily="49" charset="0"/>
              </a:endParaRPr>
            </a:p>
          </p:txBody>
        </p:sp>
        <p:sp>
          <p:nvSpPr>
            <p:cNvPr id="59400" name="Oval 8"/>
            <p:cNvSpPr>
              <a:spLocks noChangeArrowheads="1"/>
            </p:cNvSpPr>
            <p:nvPr>
              <p:custDataLst>
                <p:tags r:id="rId3"/>
              </p:custDataLst>
            </p:nvPr>
          </p:nvSpPr>
          <p:spPr bwMode="auto">
            <a:xfrm>
              <a:off x="2494363" y="5827113"/>
              <a:ext cx="365600" cy="368683"/>
            </a:xfrm>
            <a:prstGeom prst="ellipse">
              <a:avLst/>
            </a:prstGeom>
            <a:gradFill>
              <a:gsLst>
                <a:gs pos="0">
                  <a:schemeClr val="accent5">
                    <a:lumMod val="110000"/>
                    <a:satMod val="105000"/>
                    <a:tint val="67000"/>
                  </a:schemeClr>
                </a:gs>
                <a:gs pos="50000">
                  <a:schemeClr val="accent5">
                    <a:lumMod val="105000"/>
                    <a:satMod val="103000"/>
                    <a:tint val="73000"/>
                  </a:schemeClr>
                </a:gs>
                <a:gs pos="100000">
                  <a:schemeClr val="accent5">
                    <a:lumMod val="105000"/>
                    <a:satMod val="109000"/>
                    <a:tint val="81000"/>
                  </a:schemeClr>
                </a:gs>
                <a:gs pos="0">
                  <a:srgbClr val="C30000">
                    <a:lumMod val="90000"/>
                    <a:lumOff val="10000"/>
                  </a:srgbClr>
                </a:gs>
                <a:gs pos="50000">
                  <a:srgbClr val="C30000">
                    <a:lumMod val="95000"/>
                    <a:lumOff val="5000"/>
                  </a:srgbClr>
                </a:gs>
                <a:gs pos="100000">
                  <a:srgbClr val="C30000">
                    <a:lumMod val="95000"/>
                    <a:lumOff val="5000"/>
                  </a:srgbClr>
                </a:gs>
              </a:gsLst>
              <a:lin ang="5400000" scaled="0"/>
            </a:gradFill>
            <a:ln>
              <a:solidFill>
                <a:schemeClr val="accent5"/>
              </a:solidFill>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algn="ctr" fontAlgn="base">
                <a:spcBef>
                  <a:spcPct val="0"/>
                </a:spcBef>
                <a:spcAft>
                  <a:spcPct val="0"/>
                </a:spcAft>
              </a:pPr>
              <a:r>
                <a:rPr lang="en-US" altLang="zh-CN" sz="1600" i="1">
                  <a:solidFill>
                    <a:srgbClr val="FFFFFF"/>
                  </a:solidFill>
                  <a:latin typeface="微软雅黑" panose="020B0503020204020204" charset="-122"/>
                  <a:ea typeface="微软雅黑" panose="020B0503020204020204" charset="-122"/>
                  <a:cs typeface="Consolas" panose="020B0609020204030204" pitchFamily="49" charset="0"/>
                </a:rPr>
                <a:t>k</a:t>
              </a:r>
            </a:p>
          </p:txBody>
        </p:sp>
        <p:sp>
          <p:nvSpPr>
            <p:cNvPr id="59399" name="Oval 7"/>
            <p:cNvSpPr>
              <a:spLocks noChangeArrowheads="1"/>
            </p:cNvSpPr>
            <p:nvPr/>
          </p:nvSpPr>
          <p:spPr bwMode="auto">
            <a:xfrm>
              <a:off x="2309532" y="4639813"/>
              <a:ext cx="674329" cy="857213"/>
            </a:xfrm>
            <a:prstGeom prst="ellipse">
              <a:avLst/>
            </a:prstGeom>
            <a:solidFill>
              <a:srgbClr val="FFFFFF"/>
            </a:solidFill>
            <a:ln w="9525">
              <a:solidFill>
                <a:srgbClr val="000000"/>
              </a:solidFill>
              <a:round/>
            </a:ln>
          </p:spPr>
          <p:txBody>
            <a:bodyPr vert="horz" wrap="square" lIns="0" tIns="0" rIns="0" bIns="0" numCol="1" anchor="t" anchorCtr="0" compatLnSpc="1"/>
            <a:lstStyle/>
            <a:p>
              <a:pPr fontAlgn="base">
                <a:spcBef>
                  <a:spcPct val="0"/>
                </a:spcBef>
                <a:spcAft>
                  <a:spcPct val="0"/>
                </a:spcAft>
              </a:pPr>
              <a:endParaRPr lang="zh-CN" altLang="zh-CN" sz="1600">
                <a:solidFill>
                  <a:srgbClr val="525252"/>
                </a:solidFill>
                <a:latin typeface="Consolas" panose="020B0609020204030204" pitchFamily="49" charset="0"/>
                <a:ea typeface="楷体" panose="02010609060101010101" pitchFamily="49" charset="-122"/>
                <a:cs typeface="Consolas" panose="020B0609020204030204" pitchFamily="49" charset="0"/>
              </a:endParaRPr>
            </a:p>
          </p:txBody>
        </p:sp>
        <p:sp>
          <p:nvSpPr>
            <p:cNvPr id="59398" name="Text Box 6"/>
            <p:cNvSpPr txBox="1">
              <a:spLocks noChangeArrowheads="1"/>
            </p:cNvSpPr>
            <p:nvPr/>
          </p:nvSpPr>
          <p:spPr bwMode="auto">
            <a:xfrm>
              <a:off x="3357554" y="5112380"/>
              <a:ext cx="1099974" cy="316884"/>
            </a:xfrm>
            <a:prstGeom prst="rect">
              <a:avLst/>
            </a:prstGeom>
            <a:solidFill>
              <a:srgbClr val="FFFFFF"/>
            </a:solidFill>
            <a:ln w="9525">
              <a:noFill/>
              <a:miter lim="800000"/>
            </a:ln>
          </p:spPr>
          <p:txBody>
            <a:bodyPr vert="horz" wrap="square" lIns="0" tIns="0" rIns="0" bIns="0" numCol="1" anchor="t" anchorCtr="0" compatLnSpc="1"/>
            <a:lstStyle/>
            <a:p>
              <a:pPr algn="ctr" fontAlgn="base">
                <a:spcBef>
                  <a:spcPct val="0"/>
                </a:spcBef>
                <a:spcAft>
                  <a:spcPct val="0"/>
                </a:spcAft>
              </a:pPr>
              <a:r>
                <a:rPr lang="en-US" altLang="zh-CN" sz="1400">
                  <a:solidFill>
                    <a:srgbClr val="000000"/>
                  </a:solidFill>
                  <a:latin typeface="微软雅黑" panose="020B0503020204020204" charset="-122"/>
                  <a:ea typeface="微软雅黑" panose="020B0503020204020204" charset="-122"/>
                  <a:cs typeface="Consolas" panose="020B0609020204030204" pitchFamily="49" charset="0"/>
                </a:rPr>
                <a:t>lowcost[</a:t>
              </a:r>
              <a:r>
                <a:rPr lang="en-US" altLang="zh-CN" sz="1400" i="1">
                  <a:solidFill>
                    <a:srgbClr val="000000"/>
                  </a:solidFill>
                  <a:latin typeface="微软雅黑" panose="020B0503020204020204" charset="-122"/>
                  <a:ea typeface="微软雅黑" panose="020B0503020204020204" charset="-122"/>
                  <a:cs typeface="Consolas" panose="020B0609020204030204" pitchFamily="49" charset="0"/>
                </a:rPr>
                <a:t>j</a:t>
              </a:r>
              <a:r>
                <a:rPr lang="en-US" altLang="zh-CN" sz="1400">
                  <a:solidFill>
                    <a:srgbClr val="000000"/>
                  </a:solidFill>
                  <a:latin typeface="微软雅黑" panose="020B0503020204020204" charset="-122"/>
                  <a:ea typeface="微软雅黑" panose="020B0503020204020204" charset="-122"/>
                  <a:cs typeface="Consolas" panose="020B0609020204030204" pitchFamily="49" charset="0"/>
                </a:rPr>
                <a:t>]</a:t>
              </a:r>
            </a:p>
          </p:txBody>
        </p:sp>
        <p:sp>
          <p:nvSpPr>
            <p:cNvPr id="59395" name="Text Box 3"/>
            <p:cNvSpPr txBox="1">
              <a:spLocks noChangeArrowheads="1"/>
            </p:cNvSpPr>
            <p:nvPr/>
          </p:nvSpPr>
          <p:spPr bwMode="auto">
            <a:xfrm>
              <a:off x="5500694" y="5379210"/>
              <a:ext cx="529105" cy="316884"/>
            </a:xfrm>
            <a:prstGeom prst="rect">
              <a:avLst/>
            </a:prstGeom>
            <a:solidFill>
              <a:srgbClr val="FFFFFF"/>
            </a:solidFill>
            <a:ln w="9525">
              <a:noFill/>
              <a:miter lim="800000"/>
            </a:ln>
          </p:spPr>
          <p:txBody>
            <a:bodyPr vert="horz" wrap="square" lIns="0" tIns="0" rIns="0" bIns="0" numCol="1" anchor="t" anchorCtr="0" compatLnSpc="1"/>
            <a:lstStyle/>
            <a:p>
              <a:pPr algn="ctr" fontAlgn="base">
                <a:spcBef>
                  <a:spcPct val="0"/>
                </a:spcBef>
                <a:spcAft>
                  <a:spcPct val="0"/>
                </a:spcAft>
              </a:pPr>
              <a:r>
                <a:rPr lang="en-US" altLang="zh-CN" sz="1600">
                  <a:solidFill>
                    <a:srgbClr val="000000"/>
                  </a:solidFill>
                  <a:latin typeface="微软雅黑" panose="020B0503020204020204" charset="-122"/>
                  <a:ea typeface="微软雅黑" panose="020B0503020204020204" charset="-122"/>
                  <a:cs typeface="Consolas" panose="020B0609020204030204" pitchFamily="49" charset="0"/>
                </a:rPr>
                <a:t>V-U</a:t>
              </a:r>
            </a:p>
          </p:txBody>
        </p:sp>
        <p:sp>
          <p:nvSpPr>
            <p:cNvPr id="59394" name="Text Box 2"/>
            <p:cNvSpPr txBox="1">
              <a:spLocks noChangeArrowheads="1"/>
            </p:cNvSpPr>
            <p:nvPr/>
          </p:nvSpPr>
          <p:spPr bwMode="auto">
            <a:xfrm>
              <a:off x="1622794" y="5189282"/>
              <a:ext cx="448876" cy="316884"/>
            </a:xfrm>
            <a:prstGeom prst="rect">
              <a:avLst/>
            </a:prstGeom>
            <a:solidFill>
              <a:srgbClr val="FFFFFF"/>
            </a:solidFill>
            <a:ln w="9525">
              <a:noFill/>
              <a:miter lim="800000"/>
            </a:ln>
          </p:spPr>
          <p:txBody>
            <a:bodyPr vert="horz" wrap="square" lIns="0" tIns="0" rIns="0" bIns="0" numCol="1" anchor="t" anchorCtr="0" compatLnSpc="1"/>
            <a:lstStyle/>
            <a:p>
              <a:pPr algn="ctr" fontAlgn="base">
                <a:spcBef>
                  <a:spcPct val="0"/>
                </a:spcBef>
                <a:spcAft>
                  <a:spcPct val="0"/>
                </a:spcAft>
              </a:pPr>
              <a:r>
                <a:rPr lang="en-US" altLang="zh-CN" sz="1600">
                  <a:solidFill>
                    <a:srgbClr val="000000"/>
                  </a:solidFill>
                  <a:latin typeface="微软雅黑" panose="020B0503020204020204" charset="-122"/>
                  <a:ea typeface="微软雅黑" panose="020B0503020204020204" charset="-122"/>
                  <a:cs typeface="Consolas" panose="020B0609020204030204" pitchFamily="49" charset="0"/>
                </a:rPr>
                <a:t>U</a:t>
              </a:r>
            </a:p>
          </p:txBody>
        </p:sp>
        <p:sp>
          <p:nvSpPr>
            <p:cNvPr id="37" name="Text Box 6"/>
            <p:cNvSpPr txBox="1">
              <a:spLocks noChangeArrowheads="1"/>
            </p:cNvSpPr>
            <p:nvPr/>
          </p:nvSpPr>
          <p:spPr bwMode="auto">
            <a:xfrm>
              <a:off x="3296164" y="5510750"/>
              <a:ext cx="1214446" cy="316884"/>
            </a:xfrm>
            <a:prstGeom prst="rect">
              <a:avLst/>
            </a:prstGeom>
            <a:solidFill>
              <a:srgbClr val="FFFFFF"/>
            </a:solidFill>
            <a:ln w="9525">
              <a:noFill/>
              <a:miter lim="800000"/>
            </a:ln>
          </p:spPr>
          <p:txBody>
            <a:bodyPr vert="horz" wrap="square" lIns="0" tIns="0" rIns="0" bIns="0" numCol="1" anchor="t" anchorCtr="0" compatLnSpc="1"/>
            <a:lstStyle/>
            <a:p>
              <a:pPr algn="ctr" fontAlgn="base">
                <a:spcBef>
                  <a:spcPct val="0"/>
                </a:spcBef>
                <a:spcAft>
                  <a:spcPct val="0"/>
                </a:spcAft>
              </a:pPr>
              <a:r>
                <a:rPr lang="en-US" altLang="zh-CN" sz="1400" dirty="0">
                  <a:solidFill>
                    <a:srgbClr val="000000"/>
                  </a:solidFill>
                  <a:latin typeface="微软雅黑" panose="020B0503020204020204" charset="-122"/>
                  <a:ea typeface="微软雅黑" panose="020B0503020204020204" charset="-122"/>
                  <a:cs typeface="Consolas" panose="020B0609020204030204" pitchFamily="49" charset="0"/>
                </a:rPr>
                <a:t>closest[</a:t>
              </a:r>
              <a:r>
                <a:rPr lang="en-US" altLang="zh-CN" sz="1400" i="1" dirty="0">
                  <a:solidFill>
                    <a:srgbClr val="000000"/>
                  </a:solidFill>
                  <a:latin typeface="微软雅黑" panose="020B0503020204020204" charset="-122"/>
                  <a:ea typeface="微软雅黑" panose="020B0503020204020204" charset="-122"/>
                  <a:cs typeface="Consolas" panose="020B0609020204030204" pitchFamily="49" charset="0"/>
                </a:rPr>
                <a:t>j</a:t>
              </a:r>
              <a:r>
                <a:rPr lang="en-US" altLang="zh-CN" sz="1400" dirty="0">
                  <a:solidFill>
                    <a:srgbClr val="000000"/>
                  </a:solidFill>
                  <a:latin typeface="微软雅黑" panose="020B0503020204020204" charset="-122"/>
                  <a:ea typeface="微软雅黑" panose="020B0503020204020204" charset="-122"/>
                  <a:cs typeface="Consolas" panose="020B0609020204030204" pitchFamily="49" charset="0"/>
                </a:rPr>
                <a:t>]</a:t>
              </a:r>
            </a:p>
          </p:txBody>
        </p:sp>
      </p:grpSp>
      <p:sp>
        <p:nvSpPr>
          <p:cNvPr id="36" name="文本框 35"/>
          <p:cNvSpPr txBox="1"/>
          <p:nvPr/>
        </p:nvSpPr>
        <p:spPr>
          <a:xfrm>
            <a:off x="1073369" y="144242"/>
            <a:ext cx="3446780" cy="460375"/>
          </a:xfrm>
          <a:prstGeom prst="rect">
            <a:avLst/>
          </a:prstGeom>
          <a:noFill/>
        </p:spPr>
        <p:txBody>
          <a:bodyPr wrap="none" rtlCol="0" anchor="ctr">
            <a:spAutoFit/>
          </a:bodyPr>
          <a:lstStyle/>
          <a:p>
            <a:r>
              <a:rPr lang="en-US" altLang="zh-CN" sz="2400">
                <a:solidFill>
                  <a:schemeClr val="accent1"/>
                </a:solidFill>
                <a:latin typeface="微软雅黑" panose="020B0503020204020204" charset="-122"/>
                <a:ea typeface="微软雅黑" panose="020B0503020204020204" charset="-122"/>
                <a:cs typeface="Arial" panose="020B0604020202020204"/>
              </a:rPr>
              <a:t>7.5 </a:t>
            </a:r>
            <a:r>
              <a:rPr lang="zh-CN" altLang="en-US" sz="2400">
                <a:solidFill>
                  <a:schemeClr val="accent1"/>
                </a:solidFill>
                <a:latin typeface="微软雅黑" panose="020B0503020204020204" charset="-122"/>
                <a:ea typeface="微软雅黑" panose="020B0503020204020204" charset="-122"/>
                <a:cs typeface="Arial" panose="020B0604020202020204"/>
              </a:rPr>
              <a:t>生成树和最小生成树</a:t>
            </a:r>
          </a:p>
        </p:txBody>
      </p:sp>
      <p:sp>
        <p:nvSpPr>
          <p:cNvPr id="39" name="Text Box 5"/>
          <p:cNvSpPr txBox="1">
            <a:spLocks noChangeArrowheads="1"/>
          </p:cNvSpPr>
          <p:nvPr/>
        </p:nvSpPr>
        <p:spPr bwMode="auto">
          <a:xfrm>
            <a:off x="1038673" y="847545"/>
            <a:ext cx="4846561" cy="398780"/>
          </a:xfrm>
          <a:prstGeom prst="rect">
            <a:avLst/>
          </a:prstGeom>
          <a:noFill/>
        </p:spPr>
        <p:txBody>
          <a:bodyPr wrap="square">
            <a:spAutoFit/>
          </a:bodyPr>
          <a:lstStyle>
            <a:defPPr>
              <a:defRPr lang="zh-CN"/>
            </a:defPPr>
            <a:lvl1pPr marL="342900" marR="0" lvl="0" indent="-342900" fontAlgn="auto">
              <a:lnSpc>
                <a:spcPct val="100000"/>
              </a:lnSpc>
              <a:spcBef>
                <a:spcPts val="0"/>
              </a:spcBef>
              <a:spcAft>
                <a:spcPts val="0"/>
              </a:spcAft>
              <a:buClrTx/>
              <a:buSzTx/>
              <a:buFont typeface="Wingdings" panose="05000000000000000000" pitchFamily="2" charset="2"/>
              <a:buChar char="l"/>
              <a:defRPr kumimoji="0" sz="2000" b="0" i="0" u="none" strike="noStrike" cap="none" spc="0" normalizeH="0" baseline="0">
                <a:ln>
                  <a:noFill/>
                </a:ln>
                <a:solidFill>
                  <a:srgbClr val="A5A5A5">
                    <a:lumMod val="50000"/>
                  </a:srgbClr>
                </a:solidFill>
                <a:effectLst/>
                <a:uLnTx/>
                <a:uFillTx/>
                <a:latin typeface="思源黑体 CN Heavy" panose="020B0A00000000000000" pitchFamily="34" charset="-122"/>
                <a:ea typeface="思源黑体 CN Heavy" panose="020B0A00000000000000" pitchFamily="34" charset="-122"/>
              </a:defRPr>
            </a:lvl1pPr>
          </a:lstStyle>
          <a:p>
            <a:r>
              <a:rPr lang="en-US" altLang="zh-CN">
                <a:solidFill>
                  <a:srgbClr val="000000"/>
                </a:solidFill>
                <a:latin typeface="微软雅黑" panose="020B0503020204020204" charset="-122"/>
                <a:ea typeface="微软雅黑" panose="020B0503020204020204" charset="-122"/>
              </a:rPr>
              <a:t>7.5.2 </a:t>
            </a:r>
            <a:r>
              <a:rPr lang="zh-CN" altLang="en-US">
                <a:solidFill>
                  <a:srgbClr val="000000"/>
                </a:solidFill>
                <a:latin typeface="微软雅黑" panose="020B0503020204020204" charset="-122"/>
                <a:ea typeface="微软雅黑" panose="020B0503020204020204" charset="-122"/>
              </a:rPr>
              <a:t>普里姆算法</a:t>
            </a:r>
          </a:p>
        </p:txBody>
      </p:sp>
      <p:sp>
        <p:nvSpPr>
          <p:cNvPr id="40" name="TextBox 18"/>
          <p:cNvSpPr txBox="1"/>
          <p:nvPr/>
        </p:nvSpPr>
        <p:spPr>
          <a:xfrm>
            <a:off x="1358670" y="1492689"/>
            <a:ext cx="3951512" cy="398780"/>
          </a:xfrm>
          <a:prstGeom prst="rect">
            <a:avLst/>
          </a:prstGeom>
          <a:noFill/>
        </p:spPr>
        <p:txBody>
          <a:bodyPr wrap="square" rtlCol="0">
            <a:spAutoFit/>
            <a:scene3d>
              <a:camera prst="orthographicFront"/>
              <a:lightRig rig="soft" dir="tl">
                <a:rot lat="0" lon="0" rev="0"/>
              </a:lightRig>
            </a:scene3d>
            <a:sp3d contourW="25400" prstMaterial="matte">
              <a:contourClr>
                <a:schemeClr val="accent2">
                  <a:tint val="20000"/>
                </a:schemeClr>
              </a:contourClr>
            </a:sp3d>
          </a:bodyPr>
          <a:lstStyle>
            <a:defPPr>
              <a:defRPr lang="zh-CN"/>
            </a:defPPr>
            <a:lvl1pPr>
              <a:defRPr sz="2000" spc="50">
                <a:ln w="11430"/>
                <a:solidFill>
                  <a:srgbClr val="C0262E"/>
                </a:solidFill>
                <a:latin typeface="思源黑体 CN Medium" panose="020B0600000000000000" pitchFamily="34" charset="-122"/>
                <a:ea typeface="思源黑体 CN Medium" panose="020B0600000000000000" pitchFamily="34" charset="-122"/>
                <a:cs typeface="Consolas" panose="020B0609020204030204" pitchFamily="49" charset="0"/>
              </a:defRPr>
            </a:lvl1pPr>
          </a:lstStyle>
          <a:p>
            <a:r>
              <a:rPr lang="zh-CN" altLang="en-US">
                <a:solidFill>
                  <a:srgbClr val="000000"/>
                </a:solidFill>
                <a:latin typeface="微软雅黑" panose="020B0503020204020204" charset="-122"/>
                <a:ea typeface="微软雅黑" panose="020B0503020204020204" charset="-122"/>
              </a:rPr>
              <a:t>将顶点</a:t>
            </a:r>
            <a:r>
              <a:rPr lang="en-US" altLang="zh-CN">
                <a:solidFill>
                  <a:srgbClr val="000000"/>
                </a:solidFill>
                <a:latin typeface="微软雅黑" panose="020B0503020204020204" charset="-122"/>
                <a:ea typeface="微软雅黑" panose="020B0503020204020204" charset="-122"/>
              </a:rPr>
              <a:t>k</a:t>
            </a:r>
            <a:r>
              <a:rPr lang="zh-CN" altLang="en-US">
                <a:solidFill>
                  <a:srgbClr val="000000"/>
                </a:solidFill>
                <a:latin typeface="微软雅黑" panose="020B0503020204020204" charset="-122"/>
                <a:ea typeface="微软雅黑" panose="020B0503020204020204" charset="-122"/>
              </a:rPr>
              <a:t>移动到</a:t>
            </a:r>
            <a:r>
              <a:rPr lang="en-US" altLang="zh-CN">
                <a:solidFill>
                  <a:srgbClr val="000000"/>
                </a:solidFill>
                <a:latin typeface="微软雅黑" panose="020B0503020204020204" charset="-122"/>
                <a:ea typeface="微软雅黑" panose="020B0503020204020204" charset="-122"/>
              </a:rPr>
              <a:t>U</a:t>
            </a:r>
            <a:r>
              <a:rPr lang="zh-CN" altLang="en-US">
                <a:solidFill>
                  <a:srgbClr val="000000"/>
                </a:solidFill>
                <a:latin typeface="微软雅黑" panose="020B0503020204020204" charset="-122"/>
                <a:ea typeface="微软雅黑" panose="020B0503020204020204" charset="-122"/>
              </a:rPr>
              <a:t>后的调整</a:t>
            </a:r>
          </a:p>
        </p:txBody>
      </p:sp>
      <p:pic>
        <p:nvPicPr>
          <p:cNvPr id="3" name="图片 2" descr="卡通人物&#10;&#10;描述已自动生成"/>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266446" y="1984358"/>
            <a:ext cx="3367088" cy="46482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wipe(left)">
                                      <p:cBhvr>
                                        <p:cTn id="7" dur="500"/>
                                        <p:tgtEl>
                                          <p:spTgt spid="36"/>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39"/>
                                        </p:tgtEl>
                                        <p:attrNameLst>
                                          <p:attrName>style.visibility</p:attrName>
                                        </p:attrNameLst>
                                      </p:cBhvr>
                                      <p:to>
                                        <p:strVal val="visible"/>
                                      </p:to>
                                    </p:set>
                                    <p:anim calcmode="lin" valueType="num">
                                      <p:cBhvr additive="base">
                                        <p:cTn id="11" dur="500" fill="hold"/>
                                        <p:tgtEl>
                                          <p:spTgt spid="39"/>
                                        </p:tgtEl>
                                        <p:attrNameLst>
                                          <p:attrName>ppt_x</p:attrName>
                                        </p:attrNameLst>
                                      </p:cBhvr>
                                      <p:tavLst>
                                        <p:tav tm="0">
                                          <p:val>
                                            <p:strVal val="0-#ppt_w/2"/>
                                          </p:val>
                                        </p:tav>
                                        <p:tav tm="100000">
                                          <p:val>
                                            <p:strVal val="#ppt_x"/>
                                          </p:val>
                                        </p:tav>
                                      </p:tavLst>
                                    </p:anim>
                                    <p:anim calcmode="lin" valueType="num">
                                      <p:cBhvr additive="base">
                                        <p:cTn id="12" dur="500" fill="hold"/>
                                        <p:tgtEl>
                                          <p:spTgt spid="39"/>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10" presetClass="entr" presetSubtype="0" fill="hold" grpId="0" nodeType="afterEffect">
                                  <p:stCondLst>
                                    <p:cond delay="0"/>
                                  </p:stCondLst>
                                  <p:childTnLst>
                                    <p:set>
                                      <p:cBhvr>
                                        <p:cTn id="15" dur="1" fill="hold">
                                          <p:stCondLst>
                                            <p:cond delay="0"/>
                                          </p:stCondLst>
                                        </p:cTn>
                                        <p:tgtEl>
                                          <p:spTgt spid="40"/>
                                        </p:tgtEl>
                                        <p:attrNameLst>
                                          <p:attrName>style.visibility</p:attrName>
                                        </p:attrNameLst>
                                      </p:cBhvr>
                                      <p:to>
                                        <p:strVal val="visible"/>
                                      </p:to>
                                    </p:set>
                                    <p:animEffect transition="in" filter="fade">
                                      <p:cBhvr>
                                        <p:cTn id="16" dur="500"/>
                                        <p:tgtEl>
                                          <p:spTgt spid="40"/>
                                        </p:tgtEl>
                                      </p:cBhvr>
                                    </p:animEffect>
                                  </p:childTnLst>
                                </p:cTn>
                              </p:par>
                            </p:childTnLst>
                          </p:cTn>
                        </p:par>
                        <p:par>
                          <p:cTn id="17" fill="hold">
                            <p:stCondLst>
                              <p:cond delay="1500"/>
                            </p:stCondLst>
                            <p:childTnLst>
                              <p:par>
                                <p:cTn id="18" presetID="1" presetClass="entr" presetSubtype="0" fill="hold" nodeType="afterEffect">
                                  <p:stCondLst>
                                    <p:cond delay="0"/>
                                  </p:stCondLst>
                                  <p:childTnLst>
                                    <p:set>
                                      <p:cBhvr>
                                        <p:cTn id="19" dur="1" fill="hold">
                                          <p:stCondLst>
                                            <p:cond delay="0"/>
                                          </p:stCondLst>
                                        </p:cTn>
                                        <p:tgtEl>
                                          <p:spTgt spid="33"/>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35"/>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39" grpId="0"/>
      <p:bldP spid="40"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custDataLst>
              <p:tags r:id="rId1"/>
            </p:custDataLst>
          </p:nvPr>
        </p:nvSpPr>
        <p:spPr>
          <a:xfrm>
            <a:off x="1809720" y="2017440"/>
            <a:ext cx="8848448" cy="3056890"/>
          </a:xfrm>
          <a:prstGeom prst="rect">
            <a:avLst/>
          </a:prstGeom>
          <a:noFill/>
          <a:ln w="19050">
            <a:solidFill>
              <a:schemeClr val="lt1">
                <a:lumMod val="50000"/>
              </a:schemeClr>
            </a:solidFill>
            <a:prstDash val="sysDash"/>
          </a:ln>
          <a:effectLst/>
        </p:spPr>
        <p:style>
          <a:lnRef idx="2">
            <a:schemeClr val="accent6"/>
          </a:lnRef>
          <a:fillRef idx="1">
            <a:schemeClr val="lt1"/>
          </a:fillRef>
          <a:effectRef idx="0">
            <a:schemeClr val="accent6"/>
          </a:effectRef>
          <a:fontRef idx="minor">
            <a:schemeClr val="dk1"/>
          </a:fontRef>
        </p:style>
        <p:txBody>
          <a:bodyPr wrap="square" lIns="216000" tIns="144000" bIns="144000" rtlCol="0">
            <a:spAutoFit/>
          </a:bodyPr>
          <a:lstStyle>
            <a:defPPr>
              <a:defRPr lang="zh-CN"/>
            </a:defPPr>
            <a:lvl1pPr>
              <a:lnSpc>
                <a:spcPct val="150000"/>
              </a:lnSpc>
              <a:defRPr sz="2000" b="1">
                <a:solidFill>
                  <a:srgbClr val="525252"/>
                </a:solidFill>
                <a:latin typeface="楷体" panose="02010609060101010101" pitchFamily="49" charset="-122"/>
                <a:ea typeface="楷体" panose="02010609060101010101" pitchFamily="49" charset="-122"/>
                <a:cs typeface="Consolas" panose="020B0609020204030204" pitchFamily="49" charset="0"/>
              </a:defRPr>
            </a:lvl1pPr>
          </a:lstStyle>
          <a:p>
            <a:r>
              <a:rPr lang="en-US" altLang="zh-CN" dirty="0">
                <a:solidFill>
                  <a:srgbClr val="000000"/>
                </a:solidFill>
                <a:latin typeface="微软雅黑" panose="020B0503020204020204" charset="-122"/>
                <a:ea typeface="微软雅黑" panose="020B0503020204020204" charset="-122"/>
              </a:rPr>
              <a:t>def Prim(</a:t>
            </a:r>
            <a:r>
              <a:rPr lang="en-US" altLang="zh-CN" dirty="0" err="1">
                <a:solidFill>
                  <a:srgbClr val="000000"/>
                </a:solidFill>
                <a:latin typeface="微软雅黑" panose="020B0503020204020204" charset="-122"/>
                <a:ea typeface="微软雅黑" panose="020B0503020204020204" charset="-122"/>
              </a:rPr>
              <a:t>g,v</a:t>
            </a:r>
            <a:r>
              <a:rPr lang="en-US" altLang="zh-CN" dirty="0">
                <a:solidFill>
                  <a:srgbClr val="000000"/>
                </a:solidFill>
                <a:latin typeface="微软雅黑" panose="020B0503020204020204" charset="-122"/>
                <a:ea typeface="微软雅黑" panose="020B0503020204020204" charset="-122"/>
              </a:rPr>
              <a:t>):                  	#</a:t>
            </a:r>
            <a:r>
              <a:rPr lang="zh-CN" altLang="zh-CN" dirty="0">
                <a:solidFill>
                  <a:srgbClr val="000000"/>
                </a:solidFill>
                <a:latin typeface="微软雅黑" panose="020B0503020204020204" charset="-122"/>
                <a:ea typeface="微软雅黑" panose="020B0503020204020204" charset="-122"/>
              </a:rPr>
              <a:t>求最小生成树</a:t>
            </a:r>
            <a:endParaRPr lang="en-US" altLang="zh-CN" dirty="0">
              <a:solidFill>
                <a:srgbClr val="000000"/>
              </a:solidFill>
              <a:latin typeface="微软雅黑" panose="020B0503020204020204" charset="-122"/>
              <a:ea typeface="微软雅黑" panose="020B0503020204020204" charset="-122"/>
            </a:endParaRPr>
          </a:p>
          <a:p>
            <a:r>
              <a:rPr lang="en-US" altLang="zh-CN" dirty="0">
                <a:solidFill>
                  <a:srgbClr val="000000"/>
                </a:solidFill>
                <a:latin typeface="微软雅黑" panose="020B0503020204020204" charset="-122"/>
                <a:ea typeface="微软雅黑" panose="020B0503020204020204" charset="-122"/>
              </a:rPr>
              <a:t>  </a:t>
            </a:r>
            <a:r>
              <a:rPr lang="en-US" altLang="zh-CN" dirty="0" err="1">
                <a:solidFill>
                  <a:srgbClr val="000000"/>
                </a:solidFill>
                <a:latin typeface="微软雅黑" panose="020B0503020204020204" charset="-122"/>
                <a:ea typeface="微软雅黑" panose="020B0503020204020204" charset="-122"/>
              </a:rPr>
              <a:t>lowcost</a:t>
            </a:r>
            <a:r>
              <a:rPr lang="en-US" altLang="zh-CN" dirty="0">
                <a:solidFill>
                  <a:srgbClr val="000000"/>
                </a:solidFill>
                <a:latin typeface="微软雅黑" panose="020B0503020204020204" charset="-122"/>
                <a:ea typeface="微软雅黑" panose="020B0503020204020204" charset="-122"/>
              </a:rPr>
              <a:t>=[0]*MAXV	        	#</a:t>
            </a:r>
            <a:r>
              <a:rPr lang="zh-CN" altLang="zh-CN" dirty="0">
                <a:solidFill>
                  <a:srgbClr val="000000"/>
                </a:solidFill>
                <a:latin typeface="微软雅黑" panose="020B0503020204020204" charset="-122"/>
                <a:ea typeface="微软雅黑" panose="020B0503020204020204" charset="-122"/>
              </a:rPr>
              <a:t>建立数组</a:t>
            </a:r>
            <a:r>
              <a:rPr lang="en-US" altLang="zh-CN" dirty="0" err="1">
                <a:solidFill>
                  <a:srgbClr val="000000"/>
                </a:solidFill>
                <a:latin typeface="微软雅黑" panose="020B0503020204020204" charset="-122"/>
                <a:ea typeface="微软雅黑" panose="020B0503020204020204" charset="-122"/>
              </a:rPr>
              <a:t>lowcost</a:t>
            </a:r>
            <a:endParaRPr lang="zh-CN" altLang="zh-CN" dirty="0">
              <a:solidFill>
                <a:srgbClr val="000000"/>
              </a:solidFill>
              <a:latin typeface="微软雅黑" panose="020B0503020204020204" charset="-122"/>
              <a:ea typeface="微软雅黑" panose="020B0503020204020204" charset="-122"/>
            </a:endParaRPr>
          </a:p>
          <a:p>
            <a:r>
              <a:rPr lang="en-US" altLang="zh-CN" dirty="0">
                <a:solidFill>
                  <a:srgbClr val="000000"/>
                </a:solidFill>
                <a:latin typeface="微软雅黑" panose="020B0503020204020204" charset="-122"/>
                <a:ea typeface="微软雅黑" panose="020B0503020204020204" charset="-122"/>
              </a:rPr>
              <a:t>  closest=[0]*MAXV		#</a:t>
            </a:r>
            <a:r>
              <a:rPr lang="zh-CN" altLang="zh-CN" dirty="0">
                <a:solidFill>
                  <a:srgbClr val="000000"/>
                </a:solidFill>
                <a:latin typeface="微软雅黑" panose="020B0503020204020204" charset="-122"/>
                <a:ea typeface="微软雅黑" panose="020B0503020204020204" charset="-122"/>
              </a:rPr>
              <a:t>建立数组</a:t>
            </a:r>
            <a:r>
              <a:rPr lang="en-US" altLang="zh-CN" dirty="0">
                <a:solidFill>
                  <a:srgbClr val="000000"/>
                </a:solidFill>
                <a:latin typeface="微软雅黑" panose="020B0503020204020204" charset="-122"/>
                <a:ea typeface="微软雅黑" panose="020B0503020204020204" charset="-122"/>
              </a:rPr>
              <a:t>closest</a:t>
            </a:r>
            <a:endParaRPr lang="zh-CN" altLang="zh-CN" dirty="0">
              <a:solidFill>
                <a:srgbClr val="000000"/>
              </a:solidFill>
              <a:latin typeface="微软雅黑" panose="020B0503020204020204" charset="-122"/>
              <a:ea typeface="微软雅黑" panose="020B0503020204020204" charset="-122"/>
            </a:endParaRPr>
          </a:p>
          <a:p>
            <a:r>
              <a:rPr lang="en-US" altLang="zh-CN" dirty="0">
                <a:solidFill>
                  <a:srgbClr val="000000"/>
                </a:solidFill>
                <a:latin typeface="微软雅黑" panose="020B0503020204020204" charset="-122"/>
                <a:ea typeface="微软雅黑" panose="020B0503020204020204" charset="-122"/>
              </a:rPr>
              <a:t>  for i in range(</a:t>
            </a:r>
            <a:r>
              <a:rPr lang="en-US" altLang="zh-CN" dirty="0" err="1">
                <a:solidFill>
                  <a:srgbClr val="000000"/>
                </a:solidFill>
                <a:latin typeface="微软雅黑" panose="020B0503020204020204" charset="-122"/>
                <a:ea typeface="微软雅黑" panose="020B0503020204020204" charset="-122"/>
              </a:rPr>
              <a:t>g.n</a:t>
            </a:r>
            <a:r>
              <a:rPr lang="en-US" altLang="zh-CN" dirty="0">
                <a:solidFill>
                  <a:srgbClr val="000000"/>
                </a:solidFill>
                <a:latin typeface="微软雅黑" panose="020B0503020204020204" charset="-122"/>
                <a:ea typeface="微软雅黑" panose="020B0503020204020204" charset="-122"/>
              </a:rPr>
              <a:t>):		#</a:t>
            </a:r>
            <a:r>
              <a:rPr lang="zh-CN" altLang="zh-CN" dirty="0">
                <a:solidFill>
                  <a:srgbClr val="000000"/>
                </a:solidFill>
                <a:latin typeface="微软雅黑" panose="020B0503020204020204" charset="-122"/>
                <a:ea typeface="微软雅黑" panose="020B0503020204020204" charset="-122"/>
              </a:rPr>
              <a:t>给</a:t>
            </a:r>
            <a:r>
              <a:rPr lang="en-US" altLang="zh-CN" dirty="0" err="1">
                <a:solidFill>
                  <a:srgbClr val="000000"/>
                </a:solidFill>
                <a:latin typeface="微软雅黑" panose="020B0503020204020204" charset="-122"/>
                <a:ea typeface="微软雅黑" panose="020B0503020204020204" charset="-122"/>
              </a:rPr>
              <a:t>lowcost</a:t>
            </a:r>
            <a:r>
              <a:rPr lang="en-US" altLang="zh-CN" dirty="0">
                <a:solidFill>
                  <a:srgbClr val="000000"/>
                </a:solidFill>
                <a:latin typeface="微软雅黑" panose="020B0503020204020204" charset="-122"/>
                <a:ea typeface="微软雅黑" panose="020B0503020204020204" charset="-122"/>
              </a:rPr>
              <a:t>[]</a:t>
            </a:r>
            <a:r>
              <a:rPr lang="zh-CN" altLang="zh-CN" dirty="0">
                <a:solidFill>
                  <a:srgbClr val="000000"/>
                </a:solidFill>
                <a:latin typeface="微软雅黑" panose="020B0503020204020204" charset="-122"/>
                <a:ea typeface="微软雅黑" panose="020B0503020204020204" charset="-122"/>
              </a:rPr>
              <a:t>和</a:t>
            </a:r>
            <a:r>
              <a:rPr lang="en-US" altLang="zh-CN" dirty="0">
                <a:solidFill>
                  <a:srgbClr val="000000"/>
                </a:solidFill>
                <a:latin typeface="微软雅黑" panose="020B0503020204020204" charset="-122"/>
                <a:ea typeface="微软雅黑" panose="020B0503020204020204" charset="-122"/>
              </a:rPr>
              <a:t>closest[]</a:t>
            </a:r>
            <a:r>
              <a:rPr lang="zh-CN" altLang="zh-CN" dirty="0">
                <a:solidFill>
                  <a:srgbClr val="000000"/>
                </a:solidFill>
                <a:latin typeface="微软雅黑" panose="020B0503020204020204" charset="-122"/>
                <a:ea typeface="微软雅黑" panose="020B0503020204020204" charset="-122"/>
              </a:rPr>
              <a:t>置初值</a:t>
            </a:r>
          </a:p>
          <a:p>
            <a:r>
              <a:rPr lang="en-US" altLang="zh-CN" dirty="0">
                <a:solidFill>
                  <a:srgbClr val="000000"/>
                </a:solidFill>
                <a:latin typeface="微软雅黑" panose="020B0503020204020204" charset="-122"/>
                <a:ea typeface="微软雅黑" panose="020B0503020204020204" charset="-122"/>
              </a:rPr>
              <a:t>     </a:t>
            </a:r>
            <a:r>
              <a:rPr lang="en-US" altLang="zh-CN" dirty="0" err="1">
                <a:solidFill>
                  <a:srgbClr val="000000"/>
                </a:solidFill>
                <a:latin typeface="微软雅黑" panose="020B0503020204020204" charset="-122"/>
                <a:ea typeface="微软雅黑" panose="020B0503020204020204" charset="-122"/>
              </a:rPr>
              <a:t>lowcost</a:t>
            </a:r>
            <a:r>
              <a:rPr lang="en-US" altLang="zh-CN" dirty="0">
                <a:solidFill>
                  <a:srgbClr val="000000"/>
                </a:solidFill>
                <a:latin typeface="微软雅黑" panose="020B0503020204020204" charset="-122"/>
                <a:ea typeface="微软雅黑" panose="020B0503020204020204" charset="-122"/>
              </a:rPr>
              <a:t>[i]=</a:t>
            </a:r>
            <a:r>
              <a:rPr lang="en-US" altLang="zh-CN" dirty="0" err="1">
                <a:solidFill>
                  <a:srgbClr val="000000"/>
                </a:solidFill>
                <a:latin typeface="微软雅黑" panose="020B0503020204020204" charset="-122"/>
                <a:ea typeface="微软雅黑" panose="020B0503020204020204" charset="-122"/>
              </a:rPr>
              <a:t>g.edges</a:t>
            </a:r>
            <a:r>
              <a:rPr lang="en-US" altLang="zh-CN" dirty="0">
                <a:solidFill>
                  <a:srgbClr val="000000"/>
                </a:solidFill>
                <a:latin typeface="微软雅黑" panose="020B0503020204020204" charset="-122"/>
                <a:ea typeface="微软雅黑" panose="020B0503020204020204" charset="-122"/>
              </a:rPr>
              <a:t>[v][i]</a:t>
            </a:r>
            <a:endParaRPr lang="zh-CN" altLang="zh-CN" dirty="0">
              <a:solidFill>
                <a:srgbClr val="000000"/>
              </a:solidFill>
              <a:latin typeface="微软雅黑" panose="020B0503020204020204" charset="-122"/>
              <a:ea typeface="微软雅黑" panose="020B0503020204020204" charset="-122"/>
            </a:endParaRPr>
          </a:p>
          <a:p>
            <a:r>
              <a:rPr lang="en-US" altLang="zh-CN" dirty="0">
                <a:solidFill>
                  <a:srgbClr val="000000"/>
                </a:solidFill>
                <a:latin typeface="微软雅黑" panose="020B0503020204020204" charset="-122"/>
                <a:ea typeface="微软雅黑" panose="020B0503020204020204" charset="-122"/>
              </a:rPr>
              <a:t>     closest[i]=v</a:t>
            </a:r>
          </a:p>
        </p:txBody>
      </p:sp>
      <p:sp>
        <p:nvSpPr>
          <p:cNvPr id="5" name="TextBox 4"/>
          <p:cNvSpPr txBox="1"/>
          <p:nvPr/>
        </p:nvSpPr>
        <p:spPr>
          <a:xfrm>
            <a:off x="5425087" y="6109833"/>
            <a:ext cx="1643074" cy="398780"/>
          </a:xfrm>
          <a:prstGeom prst="rect">
            <a:avLst/>
          </a:prstGeom>
          <a:noFill/>
        </p:spPr>
        <p:txBody>
          <a:bodyPr wrap="square" rtlCol="0">
            <a:spAutoFit/>
          </a:bodyPr>
          <a:lstStyle/>
          <a:p>
            <a:r>
              <a:rPr lang="zh-CN" altLang="en-US" sz="2000">
                <a:solidFill>
                  <a:srgbClr val="000000"/>
                </a:solidFill>
                <a:latin typeface="微软雅黑" panose="020B0503020204020204" charset="-122"/>
                <a:ea typeface="微软雅黑" panose="020B0503020204020204" charset="-122"/>
                <a:cs typeface="Consolas" panose="020B0609020204030204" pitchFamily="49" charset="0"/>
              </a:rPr>
              <a:t>初始化阶段</a:t>
            </a:r>
          </a:p>
        </p:txBody>
      </p:sp>
      <p:cxnSp>
        <p:nvCxnSpPr>
          <p:cNvPr id="7" name="直接箭头连接符 6"/>
          <p:cNvCxnSpPr/>
          <p:nvPr/>
        </p:nvCxnSpPr>
        <p:spPr>
          <a:xfrm rot="5400000" flipH="1" flipV="1">
            <a:off x="5710839" y="5609767"/>
            <a:ext cx="857256" cy="1588"/>
          </a:xfrm>
          <a:prstGeom prst="straightConnector1">
            <a:avLst/>
          </a:prstGeom>
          <a:ln w="19050">
            <a:solidFill>
              <a:srgbClr val="525252"/>
            </a:solidFill>
            <a:tailEnd type="arrow"/>
          </a:ln>
        </p:spPr>
        <p:style>
          <a:lnRef idx="2">
            <a:schemeClr val="accent1"/>
          </a:lnRef>
          <a:fillRef idx="0">
            <a:schemeClr val="accent1"/>
          </a:fillRef>
          <a:effectRef idx="1">
            <a:schemeClr val="accent1"/>
          </a:effectRef>
          <a:fontRef idx="minor">
            <a:schemeClr val="tx1"/>
          </a:fontRef>
        </p:style>
      </p:cxnSp>
      <p:sp>
        <p:nvSpPr>
          <p:cNvPr id="6" name="文本框 5"/>
          <p:cNvSpPr txBox="1"/>
          <p:nvPr/>
        </p:nvSpPr>
        <p:spPr>
          <a:xfrm>
            <a:off x="1073369" y="144242"/>
            <a:ext cx="3446780" cy="460375"/>
          </a:xfrm>
          <a:prstGeom prst="rect">
            <a:avLst/>
          </a:prstGeom>
          <a:noFill/>
        </p:spPr>
        <p:txBody>
          <a:bodyPr wrap="none" rtlCol="0" anchor="ctr">
            <a:spAutoFit/>
          </a:bodyPr>
          <a:lstStyle/>
          <a:p>
            <a:r>
              <a:rPr lang="en-US" altLang="zh-CN" sz="2400">
                <a:solidFill>
                  <a:schemeClr val="accent1"/>
                </a:solidFill>
                <a:latin typeface="微软雅黑" panose="020B0503020204020204" charset="-122"/>
                <a:ea typeface="微软雅黑" panose="020B0503020204020204" charset="-122"/>
                <a:cs typeface="Arial" panose="020B0604020202020204"/>
              </a:rPr>
              <a:t>7.5 </a:t>
            </a:r>
            <a:r>
              <a:rPr lang="zh-CN" altLang="en-US" sz="2400">
                <a:solidFill>
                  <a:schemeClr val="accent1"/>
                </a:solidFill>
                <a:latin typeface="微软雅黑" panose="020B0503020204020204" charset="-122"/>
                <a:ea typeface="微软雅黑" panose="020B0503020204020204" charset="-122"/>
                <a:cs typeface="Arial" panose="020B0604020202020204"/>
              </a:rPr>
              <a:t>生成树和最小生成树</a:t>
            </a:r>
          </a:p>
        </p:txBody>
      </p:sp>
      <p:sp>
        <p:nvSpPr>
          <p:cNvPr id="9" name="Text Box 5"/>
          <p:cNvSpPr txBox="1">
            <a:spLocks noChangeArrowheads="1"/>
          </p:cNvSpPr>
          <p:nvPr/>
        </p:nvSpPr>
        <p:spPr bwMode="auto">
          <a:xfrm>
            <a:off x="1038673" y="847545"/>
            <a:ext cx="4846561" cy="398780"/>
          </a:xfrm>
          <a:prstGeom prst="rect">
            <a:avLst/>
          </a:prstGeom>
          <a:noFill/>
        </p:spPr>
        <p:txBody>
          <a:bodyPr wrap="square">
            <a:spAutoFit/>
          </a:bodyPr>
          <a:lstStyle>
            <a:defPPr>
              <a:defRPr lang="zh-CN"/>
            </a:defPPr>
            <a:lvl1pPr marL="342900" marR="0" lvl="0" indent="-342900" fontAlgn="auto">
              <a:lnSpc>
                <a:spcPct val="100000"/>
              </a:lnSpc>
              <a:spcBef>
                <a:spcPts val="0"/>
              </a:spcBef>
              <a:spcAft>
                <a:spcPts val="0"/>
              </a:spcAft>
              <a:buClrTx/>
              <a:buSzTx/>
              <a:buFont typeface="Wingdings" panose="05000000000000000000" pitchFamily="2" charset="2"/>
              <a:buChar char="l"/>
              <a:defRPr kumimoji="0" sz="2000" b="0" i="0" u="none" strike="noStrike" cap="none" spc="0" normalizeH="0" baseline="0">
                <a:ln>
                  <a:noFill/>
                </a:ln>
                <a:solidFill>
                  <a:srgbClr val="A5A5A5">
                    <a:lumMod val="50000"/>
                  </a:srgbClr>
                </a:solidFill>
                <a:effectLst/>
                <a:uLnTx/>
                <a:uFillTx/>
                <a:latin typeface="思源黑体 CN Heavy" panose="020B0A00000000000000" pitchFamily="34" charset="-122"/>
                <a:ea typeface="思源黑体 CN Heavy" panose="020B0A00000000000000" pitchFamily="34" charset="-122"/>
              </a:defRPr>
            </a:lvl1pPr>
          </a:lstStyle>
          <a:p>
            <a:r>
              <a:rPr lang="en-US" altLang="zh-CN">
                <a:solidFill>
                  <a:srgbClr val="000000"/>
                </a:solidFill>
                <a:latin typeface="微软雅黑" panose="020B0503020204020204" charset="-122"/>
                <a:ea typeface="微软雅黑" panose="020B0503020204020204" charset="-122"/>
              </a:rPr>
              <a:t>7.5.2 </a:t>
            </a:r>
            <a:r>
              <a:rPr lang="zh-CN" altLang="en-US">
                <a:solidFill>
                  <a:srgbClr val="000000"/>
                </a:solidFill>
                <a:latin typeface="微软雅黑" panose="020B0503020204020204" charset="-122"/>
                <a:ea typeface="微软雅黑" panose="020B0503020204020204" charset="-122"/>
              </a:rPr>
              <a:t>普里姆算法</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0-#ppt_w/2"/>
                                          </p:val>
                                        </p:tav>
                                        <p:tav tm="100000">
                                          <p:val>
                                            <p:strVal val="#ppt_x"/>
                                          </p:val>
                                        </p:tav>
                                      </p:tavLst>
                                    </p:anim>
                                    <p:anim calcmode="lin" valueType="num">
                                      <p:cBhvr additive="base">
                                        <p:cTn id="12" dur="500" fill="hold"/>
                                        <p:tgtEl>
                                          <p:spTgt spid="9"/>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10" presetClass="entr" presetSubtype="0" fill="hold" grpId="0" nodeType="after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fade">
                                      <p:cBhvr>
                                        <p:cTn id="16" dur="500"/>
                                        <p:tgtEl>
                                          <p:spTgt spid="3"/>
                                        </p:tgtEl>
                                      </p:cBhvr>
                                    </p:animEffect>
                                  </p:childTnLst>
                                </p:cTn>
                              </p:par>
                            </p:childTnLst>
                          </p:cTn>
                        </p:par>
                        <p:par>
                          <p:cTn id="17" fill="hold">
                            <p:stCondLst>
                              <p:cond delay="1500"/>
                            </p:stCondLst>
                            <p:childTnLst>
                              <p:par>
                                <p:cTn id="18" presetID="1" presetClass="entr" presetSubtype="0" fill="hold" nodeType="afterEffect">
                                  <p:stCondLst>
                                    <p:cond delay="0"/>
                                  </p:stCondLst>
                                  <p:childTnLst>
                                    <p:set>
                                      <p:cBhvr>
                                        <p:cTn id="19" dur="1" fill="hold">
                                          <p:stCondLst>
                                            <p:cond delay="0"/>
                                          </p:stCondLst>
                                        </p:cTn>
                                        <p:tgtEl>
                                          <p:spTgt spid="7"/>
                                        </p:tgtEl>
                                        <p:attrNameLst>
                                          <p:attrName>style.visibility</p:attrName>
                                        </p:attrNameLst>
                                      </p:cBhvr>
                                      <p:to>
                                        <p:strVal val="visible"/>
                                      </p:to>
                                    </p:set>
                                  </p:childTnLst>
                                </p:cTn>
                              </p:par>
                            </p:childTnLst>
                          </p:cTn>
                        </p:par>
                        <p:par>
                          <p:cTn id="20" fill="hold">
                            <p:stCondLst>
                              <p:cond delay="1500"/>
                            </p:stCondLst>
                            <p:childTnLst>
                              <p:par>
                                <p:cTn id="21" presetID="1" presetClass="entr" presetSubtype="0" fill="hold" grpId="0" nodeType="after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5" grpId="0"/>
      <p:bldP spid="6" grpId="0"/>
      <p:bldP spid="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1073369" y="144242"/>
            <a:ext cx="3446780" cy="460375"/>
          </a:xfrm>
          <a:prstGeom prst="rect">
            <a:avLst/>
          </a:prstGeom>
          <a:noFill/>
        </p:spPr>
        <p:txBody>
          <a:bodyPr wrap="none" rtlCol="0" anchor="ctr">
            <a:spAutoFit/>
          </a:bodyPr>
          <a:lstStyle/>
          <a:p>
            <a:r>
              <a:rPr lang="en-US" altLang="zh-CN" sz="2400">
                <a:solidFill>
                  <a:schemeClr val="accent1"/>
                </a:solidFill>
                <a:latin typeface="微软雅黑" panose="020B0503020204020204" charset="-122"/>
                <a:ea typeface="微软雅黑" panose="020B0503020204020204" charset="-122"/>
                <a:cs typeface="Arial" panose="020B0604020202020204"/>
              </a:rPr>
              <a:t>7.5 </a:t>
            </a:r>
            <a:r>
              <a:rPr lang="zh-CN" altLang="en-US" sz="2400">
                <a:solidFill>
                  <a:schemeClr val="accent1"/>
                </a:solidFill>
                <a:latin typeface="微软雅黑" panose="020B0503020204020204" charset="-122"/>
                <a:ea typeface="微软雅黑" panose="020B0503020204020204" charset="-122"/>
                <a:cs typeface="Arial" panose="020B0604020202020204"/>
              </a:rPr>
              <a:t>生成树和最小生成树</a:t>
            </a:r>
          </a:p>
        </p:txBody>
      </p:sp>
      <p:sp>
        <p:nvSpPr>
          <p:cNvPr id="8" name="Text Box 5"/>
          <p:cNvSpPr txBox="1">
            <a:spLocks noChangeArrowheads="1"/>
          </p:cNvSpPr>
          <p:nvPr/>
        </p:nvSpPr>
        <p:spPr bwMode="auto">
          <a:xfrm>
            <a:off x="1038673" y="847545"/>
            <a:ext cx="4846561" cy="398780"/>
          </a:xfrm>
          <a:prstGeom prst="rect">
            <a:avLst/>
          </a:prstGeom>
          <a:noFill/>
        </p:spPr>
        <p:txBody>
          <a:bodyPr wrap="square">
            <a:spAutoFit/>
          </a:bodyPr>
          <a:lstStyle>
            <a:defPPr>
              <a:defRPr lang="zh-CN"/>
            </a:defPPr>
            <a:lvl1pPr marL="342900" marR="0" lvl="0" indent="-342900" fontAlgn="auto">
              <a:lnSpc>
                <a:spcPct val="100000"/>
              </a:lnSpc>
              <a:spcBef>
                <a:spcPts val="0"/>
              </a:spcBef>
              <a:spcAft>
                <a:spcPts val="0"/>
              </a:spcAft>
              <a:buClrTx/>
              <a:buSzTx/>
              <a:buFont typeface="Wingdings" panose="05000000000000000000" pitchFamily="2" charset="2"/>
              <a:buChar char="l"/>
              <a:defRPr kumimoji="0" sz="2000" b="0" i="0" u="none" strike="noStrike" cap="none" spc="0" normalizeH="0" baseline="0">
                <a:ln>
                  <a:noFill/>
                </a:ln>
                <a:solidFill>
                  <a:srgbClr val="A5A5A5">
                    <a:lumMod val="50000"/>
                  </a:srgbClr>
                </a:solidFill>
                <a:effectLst/>
                <a:uLnTx/>
                <a:uFillTx/>
                <a:latin typeface="思源黑体 CN Heavy" panose="020B0A00000000000000" pitchFamily="34" charset="-122"/>
                <a:ea typeface="思源黑体 CN Heavy" panose="020B0A00000000000000" pitchFamily="34" charset="-122"/>
              </a:defRPr>
            </a:lvl1pPr>
          </a:lstStyle>
          <a:p>
            <a:r>
              <a:rPr lang="en-US" altLang="zh-CN">
                <a:solidFill>
                  <a:srgbClr val="000000"/>
                </a:solidFill>
                <a:latin typeface="微软雅黑" panose="020B0503020204020204" charset="-122"/>
                <a:ea typeface="微软雅黑" panose="020B0503020204020204" charset="-122"/>
              </a:rPr>
              <a:t>7.5.1 </a:t>
            </a:r>
            <a:r>
              <a:rPr lang="zh-CN" altLang="en-US">
                <a:solidFill>
                  <a:srgbClr val="000000"/>
                </a:solidFill>
                <a:latin typeface="微软雅黑" panose="020B0503020204020204" charset="-122"/>
                <a:ea typeface="微软雅黑" panose="020B0503020204020204" charset="-122"/>
              </a:rPr>
              <a:t>生成树和最小生成树的概念</a:t>
            </a:r>
          </a:p>
        </p:txBody>
      </p:sp>
      <p:grpSp>
        <p:nvGrpSpPr>
          <p:cNvPr id="9" name="组合 8"/>
          <p:cNvGrpSpPr/>
          <p:nvPr/>
        </p:nvGrpSpPr>
        <p:grpSpPr>
          <a:xfrm>
            <a:off x="548570" y="2727166"/>
            <a:ext cx="11094860" cy="4130835"/>
            <a:chOff x="1408985" y="2545937"/>
            <a:chExt cx="11188649" cy="4312063"/>
          </a:xfrm>
        </p:grpSpPr>
        <p:pic>
          <p:nvPicPr>
            <p:cNvPr id="10" name="图片 9" descr="图片包含 白板&#10;&#10;描述已自动生成"/>
            <p:cNvPicPr>
              <a:picLocks noChangeAspect="1"/>
            </p:cNvPicPr>
            <p:nvPr/>
          </p:nvPicPr>
          <p:blipFill rotWithShape="1">
            <a:blip r:embed="rId5" cstate="print">
              <a:extLst>
                <a:ext uri="{28A0092B-C50C-407E-A947-70E740481C1C}">
                  <a14:useLocalDpi xmlns:a14="http://schemas.microsoft.com/office/drawing/2010/main" val="0"/>
                </a:ext>
              </a:extLst>
            </a:blip>
            <a:srcRect t="21254" r="57008"/>
            <a:stretch>
              <a:fillRect/>
            </a:stretch>
          </p:blipFill>
          <p:spPr>
            <a:xfrm>
              <a:off x="1408985" y="3278563"/>
              <a:ext cx="2020282" cy="3579437"/>
            </a:xfrm>
            <a:prstGeom prst="rect">
              <a:avLst/>
            </a:prstGeom>
          </p:spPr>
        </p:pic>
        <p:sp>
          <p:nvSpPr>
            <p:cNvPr id="11" name="TextBox 29"/>
            <p:cNvSpPr txBox="1"/>
            <p:nvPr>
              <p:custDataLst>
                <p:tags r:id="rId3"/>
              </p:custDataLst>
            </p:nvPr>
          </p:nvSpPr>
          <p:spPr>
            <a:xfrm>
              <a:off x="3242342" y="2545937"/>
              <a:ext cx="9355292" cy="2955687"/>
            </a:xfrm>
            <a:prstGeom prst="rect">
              <a:avLst/>
            </a:prstGeom>
            <a:noFill/>
            <a:ln w="38100">
              <a:solidFill>
                <a:schemeClr val="dk1"/>
              </a:solidFill>
              <a:prstDash val="solid"/>
            </a:ln>
            <a:effectLst/>
          </p:spPr>
          <p:style>
            <a:lnRef idx="2">
              <a:schemeClr val="accent6"/>
            </a:lnRef>
            <a:fillRef idx="1">
              <a:schemeClr val="lt1"/>
            </a:fillRef>
            <a:effectRef idx="0">
              <a:schemeClr val="accent6"/>
            </a:effectRef>
            <a:fontRef idx="minor">
              <a:schemeClr val="dk1"/>
            </a:fontRef>
          </p:style>
          <p:txBody>
            <a:bodyPr wrap="square" lIns="144000" tIns="108000" bIns="108000" rtlCol="0">
              <a:spAutoFit/>
            </a:bodyPr>
            <a:lstStyle>
              <a:defPPr>
                <a:defRPr lang="zh-CN"/>
              </a:defPPr>
              <a:lvl1pPr marL="252095" indent="-252095">
                <a:lnSpc>
                  <a:spcPct val="250000"/>
                </a:lnSpc>
                <a:spcBef>
                  <a:spcPts val="600"/>
                </a:spcBef>
                <a:buFont typeface="Wingdings" panose="05000000000000000000" pitchFamily="2" charset="2"/>
                <a:buChar char="u"/>
                <a:defRPr sz="2000" b="0">
                  <a:solidFill>
                    <a:srgbClr val="525252"/>
                  </a:solidFill>
                  <a:latin typeface="楷体" panose="02010609060101010101" pitchFamily="49" charset="-122"/>
                  <a:ea typeface="楷体" panose="02010609060101010101" pitchFamily="49" charset="-122"/>
                  <a:cs typeface="Consolas" panose="020B0609020204030204" pitchFamily="49" charset="0"/>
                </a:defRPr>
              </a:lvl1pPr>
            </a:lstStyle>
            <a:p>
              <a:pPr>
                <a:lnSpc>
                  <a:spcPct val="200000"/>
                </a:lnSpc>
                <a:buFont typeface="Wingdings" panose="05000000000000000000" pitchFamily="2" charset="2"/>
                <a:buChar char="n"/>
              </a:pPr>
              <a:r>
                <a:rPr lang="zh-CN" altLang="en-US" dirty="0">
                  <a:solidFill>
                    <a:srgbClr val="000000"/>
                  </a:solidFill>
                  <a:latin typeface="微软雅黑" panose="020B0503020204020204" charset="-122"/>
                  <a:ea typeface="微软雅黑" panose="020B0503020204020204" charset="-122"/>
                </a:rPr>
                <a:t>一个有</a:t>
              </a:r>
              <a:r>
                <a:rPr lang="en-US" altLang="zh-CN" dirty="0">
                  <a:solidFill>
                    <a:srgbClr val="000000"/>
                  </a:solidFill>
                  <a:latin typeface="微软雅黑" panose="020B0503020204020204" charset="-122"/>
                  <a:ea typeface="微软雅黑" panose="020B0503020204020204" charset="-122"/>
                </a:rPr>
                <a:t>n</a:t>
              </a:r>
              <a:r>
                <a:rPr lang="zh-CN" altLang="en-US" dirty="0">
                  <a:solidFill>
                    <a:srgbClr val="000000"/>
                  </a:solidFill>
                  <a:latin typeface="微软雅黑" panose="020B0503020204020204" charset="-122"/>
                  <a:ea typeface="微软雅黑" panose="020B0503020204020204" charset="-122"/>
                </a:rPr>
                <a:t>个顶点的连通图的生成树是一个极小连通子图。</a:t>
              </a:r>
            </a:p>
            <a:p>
              <a:pPr>
                <a:lnSpc>
                  <a:spcPct val="200000"/>
                </a:lnSpc>
                <a:buFont typeface="Wingdings" panose="05000000000000000000" pitchFamily="2" charset="2"/>
                <a:buChar char="n"/>
              </a:pPr>
              <a:r>
                <a:rPr lang="zh-CN" altLang="en-US" dirty="0">
                  <a:solidFill>
                    <a:srgbClr val="000000"/>
                  </a:solidFill>
                  <a:latin typeface="微软雅黑" panose="020B0503020204020204" charset="-122"/>
                  <a:ea typeface="微软雅黑" panose="020B0503020204020204" charset="-122"/>
                </a:rPr>
                <a:t>生成树含有图中全部顶点，但只包含构成一棵树的</a:t>
              </a:r>
              <a:r>
                <a:rPr lang="en-US" altLang="zh-CN" dirty="0">
                  <a:solidFill>
                    <a:srgbClr val="000000"/>
                  </a:solidFill>
                  <a:latin typeface="微软雅黑" panose="020B0503020204020204" charset="-122"/>
                  <a:ea typeface="微软雅黑" panose="020B0503020204020204" charset="-122"/>
                </a:rPr>
                <a:t>n-1</a:t>
              </a:r>
              <a:r>
                <a:rPr lang="zh-CN" altLang="en-US" dirty="0">
                  <a:solidFill>
                    <a:srgbClr val="000000"/>
                  </a:solidFill>
                  <a:latin typeface="微软雅黑" panose="020B0503020204020204" charset="-122"/>
                  <a:ea typeface="微软雅黑" panose="020B0503020204020204" charset="-122"/>
                </a:rPr>
                <a:t>条边。</a:t>
              </a:r>
            </a:p>
            <a:p>
              <a:pPr>
                <a:lnSpc>
                  <a:spcPct val="200000"/>
                </a:lnSpc>
                <a:buFont typeface="Wingdings" panose="05000000000000000000" pitchFamily="2" charset="2"/>
                <a:buChar char="n"/>
              </a:pPr>
              <a:r>
                <a:rPr lang="zh-CN" altLang="en-US" dirty="0">
                  <a:solidFill>
                    <a:srgbClr val="000000"/>
                  </a:solidFill>
                  <a:latin typeface="微软雅黑" panose="020B0503020204020204" charset="-122"/>
                  <a:ea typeface="微软雅黑" panose="020B0503020204020204" charset="-122"/>
                </a:rPr>
                <a:t>如果在一棵生成树上添加一条边，必定构成一个环：因为这条边使得它依附的那两个顶点之间有了第二条路径。</a:t>
              </a:r>
            </a:p>
          </p:txBody>
        </p:sp>
      </p:grpSp>
      <p:grpSp>
        <p:nvGrpSpPr>
          <p:cNvPr id="16" name="组合 15"/>
          <p:cNvGrpSpPr/>
          <p:nvPr/>
        </p:nvGrpSpPr>
        <p:grpSpPr>
          <a:xfrm>
            <a:off x="1450481" y="1484853"/>
            <a:ext cx="2415841" cy="517274"/>
            <a:chOff x="1396240" y="2304668"/>
            <a:chExt cx="2107000" cy="480002"/>
          </a:xfrm>
        </p:grpSpPr>
        <p:sp>
          <p:nvSpPr>
            <p:cNvPr id="17" name="矩形: 圆角 16"/>
            <p:cNvSpPr/>
            <p:nvPr>
              <p:custDataLst>
                <p:tags r:id="rId1"/>
              </p:custDataLst>
            </p:nvPr>
          </p:nvSpPr>
          <p:spPr>
            <a:xfrm>
              <a:off x="1396240" y="2304668"/>
              <a:ext cx="2107000" cy="480002"/>
            </a:xfrm>
            <a:prstGeom prst="roundRect">
              <a:avLst/>
            </a:prstGeom>
            <a:solidFill>
              <a:srgbClr val="C0262E">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chemeClr val="lt1"/>
                </a:solidFill>
              </a:endParaRPr>
            </a:p>
          </p:txBody>
        </p:sp>
        <p:sp>
          <p:nvSpPr>
            <p:cNvPr id="18" name="文本框 17"/>
            <p:cNvSpPr txBox="1"/>
            <p:nvPr>
              <p:custDataLst>
                <p:tags r:id="rId2"/>
              </p:custDataLst>
            </p:nvPr>
          </p:nvSpPr>
          <p:spPr>
            <a:xfrm>
              <a:off x="1433295" y="2360437"/>
              <a:ext cx="1853232" cy="370046"/>
            </a:xfrm>
            <a:prstGeom prst="rect">
              <a:avLst/>
            </a:prstGeom>
            <a:noFill/>
          </p:spPr>
          <p:txBody>
            <a:bodyPr wrap="square" rtlCol="0">
              <a:spAutoFit/>
            </a:bodyPr>
            <a:lstStyle/>
            <a:p>
              <a:pPr algn="ctr"/>
              <a:r>
                <a:rPr lang="en-US" altLang="zh-CN" sz="2000" b="1">
                  <a:solidFill>
                    <a:schemeClr val="lt1"/>
                  </a:solidFill>
                  <a:latin typeface="微软雅黑" panose="020B0503020204020204" charset="-122"/>
                  <a:ea typeface="微软雅黑" panose="020B0503020204020204" charset="-122"/>
                </a:rPr>
                <a:t>1. </a:t>
              </a:r>
              <a:r>
                <a:rPr lang="zh-CN" altLang="en-US" sz="2000" b="1">
                  <a:solidFill>
                    <a:schemeClr val="lt1"/>
                  </a:solidFill>
                  <a:latin typeface="微软雅黑" panose="020B0503020204020204" charset="-122"/>
                  <a:ea typeface="微软雅黑" panose="020B0503020204020204" charset="-122"/>
                </a:rPr>
                <a:t>什么是生成树</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0-#ppt_w/2"/>
                                          </p:val>
                                        </p:tav>
                                        <p:tav tm="100000">
                                          <p:val>
                                            <p:strVal val="#ppt_x"/>
                                          </p:val>
                                        </p:tav>
                                      </p:tavLst>
                                    </p:anim>
                                    <p:anim calcmode="lin" valueType="num">
                                      <p:cBhvr additive="base">
                                        <p:cTn id="12" dur="500" fill="hold"/>
                                        <p:tgtEl>
                                          <p:spTgt spid="8"/>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10" presetClass="entr" presetSubtype="0" fill="hold" nodeType="after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fade">
                                      <p:cBhvr>
                                        <p:cTn id="16" dur="500"/>
                                        <p:tgtEl>
                                          <p:spTgt spid="16"/>
                                        </p:tgtEl>
                                      </p:cBhvr>
                                    </p:animEffect>
                                  </p:childTnLst>
                                </p:cTn>
                              </p:par>
                            </p:childTnLst>
                          </p:cTn>
                        </p:par>
                        <p:par>
                          <p:cTn id="17" fill="hold">
                            <p:stCondLst>
                              <p:cond delay="1500"/>
                            </p:stCondLst>
                            <p:childTnLst>
                              <p:par>
                                <p:cTn id="18" presetID="10" presetClass="entr" presetSubtype="0" fill="hold" nodeType="after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fade">
                                      <p:cBhvr>
                                        <p:cTn id="2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custDataLst>
              <p:tags r:id="rId1"/>
            </p:custDataLst>
          </p:nvPr>
        </p:nvSpPr>
        <p:spPr>
          <a:xfrm>
            <a:off x="501165" y="1321126"/>
            <a:ext cx="11189670" cy="3491689"/>
          </a:xfrm>
          <a:prstGeom prst="rect">
            <a:avLst/>
          </a:prstGeom>
          <a:noFill/>
          <a:ln w="19050">
            <a:solidFill>
              <a:schemeClr val="lt1">
                <a:lumMod val="50000"/>
              </a:schemeClr>
            </a:solidFill>
            <a:prstDash val="sysDash"/>
          </a:ln>
          <a:effectLst/>
        </p:spPr>
        <p:style>
          <a:lnRef idx="2">
            <a:schemeClr val="accent6"/>
          </a:lnRef>
          <a:fillRef idx="1">
            <a:schemeClr val="lt1"/>
          </a:fillRef>
          <a:effectRef idx="0">
            <a:schemeClr val="accent6"/>
          </a:effectRef>
          <a:fontRef idx="minor">
            <a:schemeClr val="dk1"/>
          </a:fontRef>
        </p:style>
        <p:txBody>
          <a:bodyPr wrap="square" lIns="216000" tIns="144000" bIns="144000" rtlCol="0">
            <a:spAutoFit/>
          </a:bodyPr>
          <a:lstStyle>
            <a:defPPr>
              <a:defRPr lang="zh-CN"/>
            </a:defPPr>
            <a:lvl1pPr>
              <a:lnSpc>
                <a:spcPct val="150000"/>
              </a:lnSpc>
              <a:defRPr sz="2000" b="1">
                <a:solidFill>
                  <a:srgbClr val="525252"/>
                </a:solidFill>
                <a:latin typeface="楷体" panose="02010609060101010101" pitchFamily="49" charset="-122"/>
                <a:ea typeface="楷体" panose="02010609060101010101" pitchFamily="49" charset="-122"/>
                <a:cs typeface="Consolas" panose="020B0609020204030204" pitchFamily="49" charset="0"/>
              </a:defRPr>
            </a:lvl1pPr>
          </a:lstStyle>
          <a:p>
            <a:pPr>
              <a:lnSpc>
                <a:spcPct val="80000"/>
              </a:lnSpc>
            </a:pPr>
            <a:r>
              <a:rPr lang="en-US" altLang="zh-CN" dirty="0">
                <a:solidFill>
                  <a:srgbClr val="000000"/>
                </a:solidFill>
                <a:latin typeface="微软雅黑" panose="020B0503020204020204" charset="-122"/>
                <a:ea typeface="微软雅黑" panose="020B0503020204020204" charset="-122"/>
              </a:rPr>
              <a:t>for i in range(1,g.n):   		                    #</a:t>
            </a:r>
            <a:r>
              <a:rPr lang="zh-CN" altLang="zh-CN" dirty="0">
                <a:solidFill>
                  <a:srgbClr val="000000"/>
                </a:solidFill>
                <a:latin typeface="微软雅黑" panose="020B0503020204020204" charset="-122"/>
                <a:ea typeface="微软雅黑" panose="020B0503020204020204" charset="-122"/>
              </a:rPr>
              <a:t>找出最小生成树的</a:t>
            </a:r>
            <a:r>
              <a:rPr lang="en-US" altLang="zh-CN" dirty="0">
                <a:solidFill>
                  <a:srgbClr val="000000"/>
                </a:solidFill>
                <a:latin typeface="微软雅黑" panose="020B0503020204020204" charset="-122"/>
                <a:ea typeface="微软雅黑" panose="020B0503020204020204" charset="-122"/>
              </a:rPr>
              <a:t>n-1</a:t>
            </a:r>
            <a:r>
              <a:rPr lang="zh-CN" altLang="zh-CN" dirty="0">
                <a:solidFill>
                  <a:srgbClr val="000000"/>
                </a:solidFill>
                <a:latin typeface="微软雅黑" panose="020B0503020204020204" charset="-122"/>
                <a:ea typeface="微软雅黑" panose="020B0503020204020204" charset="-122"/>
              </a:rPr>
              <a:t>条边</a:t>
            </a:r>
          </a:p>
          <a:p>
            <a:pPr>
              <a:lnSpc>
                <a:spcPct val="80000"/>
              </a:lnSpc>
            </a:pPr>
            <a:r>
              <a:rPr lang="en-US" altLang="zh-CN" dirty="0">
                <a:solidFill>
                  <a:srgbClr val="0070C0"/>
                </a:solidFill>
                <a:latin typeface="微软雅黑" panose="020B0503020204020204" charset="-122"/>
                <a:ea typeface="微软雅黑" panose="020B0503020204020204" charset="-122"/>
              </a:rPr>
              <a:t>  min=INF</a:t>
            </a:r>
            <a:endParaRPr lang="zh-CN" altLang="zh-CN" dirty="0">
              <a:solidFill>
                <a:srgbClr val="0070C0"/>
              </a:solidFill>
              <a:latin typeface="微软雅黑" panose="020B0503020204020204" charset="-122"/>
              <a:ea typeface="微软雅黑" panose="020B0503020204020204" charset="-122"/>
            </a:endParaRPr>
          </a:p>
          <a:p>
            <a:pPr>
              <a:lnSpc>
                <a:spcPct val="80000"/>
              </a:lnSpc>
            </a:pPr>
            <a:r>
              <a:rPr lang="en-US" altLang="zh-CN" dirty="0">
                <a:solidFill>
                  <a:srgbClr val="0070C0"/>
                </a:solidFill>
                <a:latin typeface="微软雅黑" panose="020B0503020204020204" charset="-122"/>
                <a:ea typeface="微软雅黑" panose="020B0503020204020204" charset="-122"/>
              </a:rPr>
              <a:t>  k=-1</a:t>
            </a:r>
            <a:endParaRPr lang="zh-CN" altLang="zh-CN" dirty="0">
              <a:solidFill>
                <a:srgbClr val="0070C0"/>
              </a:solidFill>
              <a:latin typeface="微软雅黑" panose="020B0503020204020204" charset="-122"/>
              <a:ea typeface="微软雅黑" panose="020B0503020204020204" charset="-122"/>
            </a:endParaRPr>
          </a:p>
          <a:p>
            <a:pPr>
              <a:lnSpc>
                <a:spcPct val="80000"/>
              </a:lnSpc>
            </a:pPr>
            <a:r>
              <a:rPr lang="en-US" altLang="zh-CN" dirty="0">
                <a:solidFill>
                  <a:srgbClr val="0070C0"/>
                </a:solidFill>
                <a:latin typeface="微软雅黑" panose="020B0503020204020204" charset="-122"/>
                <a:ea typeface="微软雅黑" panose="020B0503020204020204" charset="-122"/>
              </a:rPr>
              <a:t>  for j in range(</a:t>
            </a:r>
            <a:r>
              <a:rPr lang="en-US" altLang="zh-CN" dirty="0" err="1">
                <a:solidFill>
                  <a:srgbClr val="0070C0"/>
                </a:solidFill>
                <a:latin typeface="微软雅黑" panose="020B0503020204020204" charset="-122"/>
                <a:ea typeface="微软雅黑" panose="020B0503020204020204" charset="-122"/>
              </a:rPr>
              <a:t>g.n</a:t>
            </a:r>
            <a:r>
              <a:rPr lang="en-US" altLang="zh-CN" dirty="0">
                <a:solidFill>
                  <a:srgbClr val="0070C0"/>
                </a:solidFill>
                <a:latin typeface="微软雅黑" panose="020B0503020204020204" charset="-122"/>
                <a:ea typeface="微软雅黑" panose="020B0503020204020204" charset="-122"/>
              </a:rPr>
              <a:t>):		                    #</a:t>
            </a:r>
            <a:r>
              <a:rPr lang="zh-CN" altLang="zh-CN" dirty="0">
                <a:solidFill>
                  <a:srgbClr val="0070C0"/>
                </a:solidFill>
                <a:latin typeface="微软雅黑" panose="020B0503020204020204" charset="-122"/>
                <a:ea typeface="微软雅黑" panose="020B0503020204020204" charset="-122"/>
              </a:rPr>
              <a:t>在</a:t>
            </a:r>
            <a:r>
              <a:rPr lang="en-US" altLang="zh-CN" dirty="0">
                <a:solidFill>
                  <a:srgbClr val="0070C0"/>
                </a:solidFill>
                <a:latin typeface="微软雅黑" panose="020B0503020204020204" charset="-122"/>
                <a:ea typeface="微软雅黑" panose="020B0503020204020204" charset="-122"/>
              </a:rPr>
              <a:t>(V-U)</a:t>
            </a:r>
            <a:r>
              <a:rPr lang="zh-CN" altLang="zh-CN" dirty="0">
                <a:solidFill>
                  <a:srgbClr val="0070C0"/>
                </a:solidFill>
                <a:latin typeface="微软雅黑" panose="020B0503020204020204" charset="-122"/>
                <a:ea typeface="微软雅黑" panose="020B0503020204020204" charset="-122"/>
              </a:rPr>
              <a:t>中找出离</a:t>
            </a:r>
            <a:r>
              <a:rPr lang="en-US" altLang="zh-CN" dirty="0">
                <a:solidFill>
                  <a:srgbClr val="0070C0"/>
                </a:solidFill>
                <a:latin typeface="微软雅黑" panose="020B0503020204020204" charset="-122"/>
                <a:ea typeface="微软雅黑" panose="020B0503020204020204" charset="-122"/>
              </a:rPr>
              <a:t>U</a:t>
            </a:r>
            <a:r>
              <a:rPr lang="zh-CN" altLang="zh-CN" dirty="0">
                <a:solidFill>
                  <a:srgbClr val="0070C0"/>
                </a:solidFill>
                <a:latin typeface="微软雅黑" panose="020B0503020204020204" charset="-122"/>
                <a:ea typeface="微软雅黑" panose="020B0503020204020204" charset="-122"/>
              </a:rPr>
              <a:t>最近的顶点</a:t>
            </a:r>
            <a:r>
              <a:rPr lang="en-US" altLang="zh-CN" dirty="0">
                <a:solidFill>
                  <a:srgbClr val="0070C0"/>
                </a:solidFill>
                <a:latin typeface="微软雅黑" panose="020B0503020204020204" charset="-122"/>
                <a:ea typeface="微软雅黑" panose="020B0503020204020204" charset="-122"/>
              </a:rPr>
              <a:t>k</a:t>
            </a:r>
            <a:endParaRPr lang="zh-CN" altLang="zh-CN" dirty="0">
              <a:solidFill>
                <a:srgbClr val="0070C0"/>
              </a:solidFill>
              <a:latin typeface="微软雅黑" panose="020B0503020204020204" charset="-122"/>
              <a:ea typeface="微软雅黑" panose="020B0503020204020204" charset="-122"/>
            </a:endParaRPr>
          </a:p>
          <a:p>
            <a:pPr>
              <a:lnSpc>
                <a:spcPct val="80000"/>
              </a:lnSpc>
            </a:pPr>
            <a:r>
              <a:rPr lang="en-US" altLang="zh-CN" dirty="0">
                <a:solidFill>
                  <a:srgbClr val="0070C0"/>
                </a:solidFill>
                <a:latin typeface="微软雅黑" panose="020B0503020204020204" charset="-122"/>
                <a:ea typeface="微软雅黑" panose="020B0503020204020204" charset="-122"/>
              </a:rPr>
              <a:t>    if </a:t>
            </a:r>
            <a:r>
              <a:rPr lang="en-US" altLang="zh-CN" dirty="0" err="1">
                <a:solidFill>
                  <a:srgbClr val="0070C0"/>
                </a:solidFill>
                <a:latin typeface="微软雅黑" panose="020B0503020204020204" charset="-122"/>
                <a:ea typeface="微软雅黑" panose="020B0503020204020204" charset="-122"/>
              </a:rPr>
              <a:t>lowcost</a:t>
            </a:r>
            <a:r>
              <a:rPr lang="en-US" altLang="zh-CN" dirty="0">
                <a:solidFill>
                  <a:srgbClr val="0070C0"/>
                </a:solidFill>
                <a:latin typeface="微软雅黑" panose="020B0503020204020204" charset="-122"/>
                <a:ea typeface="微软雅黑" panose="020B0503020204020204" charset="-122"/>
              </a:rPr>
              <a:t>[j]!=0 and </a:t>
            </a:r>
            <a:r>
              <a:rPr lang="en-US" altLang="zh-CN" dirty="0" err="1">
                <a:solidFill>
                  <a:srgbClr val="0070C0"/>
                </a:solidFill>
                <a:latin typeface="微软雅黑" panose="020B0503020204020204" charset="-122"/>
                <a:ea typeface="微软雅黑" panose="020B0503020204020204" charset="-122"/>
              </a:rPr>
              <a:t>lowcost</a:t>
            </a:r>
            <a:r>
              <a:rPr lang="en-US" altLang="zh-CN" dirty="0">
                <a:solidFill>
                  <a:srgbClr val="0070C0"/>
                </a:solidFill>
                <a:latin typeface="微软雅黑" panose="020B0503020204020204" charset="-122"/>
                <a:ea typeface="微软雅黑" panose="020B0503020204020204" charset="-122"/>
              </a:rPr>
              <a:t>[j]&lt;min:</a:t>
            </a:r>
            <a:endParaRPr lang="zh-CN" altLang="zh-CN" dirty="0">
              <a:solidFill>
                <a:srgbClr val="0070C0"/>
              </a:solidFill>
              <a:latin typeface="微软雅黑" panose="020B0503020204020204" charset="-122"/>
              <a:ea typeface="微软雅黑" panose="020B0503020204020204" charset="-122"/>
            </a:endParaRPr>
          </a:p>
          <a:p>
            <a:pPr>
              <a:lnSpc>
                <a:spcPct val="80000"/>
              </a:lnSpc>
            </a:pPr>
            <a:r>
              <a:rPr lang="en-US" altLang="zh-CN" dirty="0">
                <a:solidFill>
                  <a:srgbClr val="0070C0"/>
                </a:solidFill>
                <a:latin typeface="微软雅黑" panose="020B0503020204020204" charset="-122"/>
                <a:ea typeface="微软雅黑" panose="020B0503020204020204" charset="-122"/>
              </a:rPr>
              <a:t>       min=</a:t>
            </a:r>
            <a:r>
              <a:rPr lang="en-US" altLang="zh-CN" dirty="0" err="1">
                <a:solidFill>
                  <a:srgbClr val="0070C0"/>
                </a:solidFill>
                <a:latin typeface="微软雅黑" panose="020B0503020204020204" charset="-122"/>
                <a:ea typeface="微软雅黑" panose="020B0503020204020204" charset="-122"/>
              </a:rPr>
              <a:t>lowcost</a:t>
            </a:r>
            <a:r>
              <a:rPr lang="en-US" altLang="zh-CN" dirty="0">
                <a:solidFill>
                  <a:srgbClr val="0070C0"/>
                </a:solidFill>
                <a:latin typeface="微软雅黑" panose="020B0503020204020204" charset="-122"/>
                <a:ea typeface="微软雅黑" panose="020B0503020204020204" charset="-122"/>
              </a:rPr>
              <a:t>[j]</a:t>
            </a:r>
            <a:endParaRPr lang="zh-CN" altLang="zh-CN" dirty="0">
              <a:solidFill>
                <a:srgbClr val="0070C0"/>
              </a:solidFill>
              <a:latin typeface="微软雅黑" panose="020B0503020204020204" charset="-122"/>
              <a:ea typeface="微软雅黑" panose="020B0503020204020204" charset="-122"/>
            </a:endParaRPr>
          </a:p>
          <a:p>
            <a:pPr>
              <a:lnSpc>
                <a:spcPct val="80000"/>
              </a:lnSpc>
            </a:pPr>
            <a:r>
              <a:rPr lang="en-US" altLang="zh-CN" dirty="0">
                <a:solidFill>
                  <a:srgbClr val="0070C0"/>
                </a:solidFill>
                <a:latin typeface="微软雅黑" panose="020B0503020204020204" charset="-122"/>
                <a:ea typeface="微软雅黑" panose="020B0503020204020204" charset="-122"/>
              </a:rPr>
              <a:t>       k=j	        		                    #k</a:t>
            </a:r>
            <a:r>
              <a:rPr lang="zh-CN" altLang="zh-CN" dirty="0">
                <a:solidFill>
                  <a:srgbClr val="0070C0"/>
                </a:solidFill>
                <a:latin typeface="微软雅黑" panose="020B0503020204020204" charset="-122"/>
                <a:ea typeface="微软雅黑" panose="020B0503020204020204" charset="-122"/>
              </a:rPr>
              <a:t>记录最小顶点的编</a:t>
            </a:r>
            <a:r>
              <a:rPr lang="zh-CN" altLang="en-US" dirty="0">
                <a:solidFill>
                  <a:srgbClr val="0070C0"/>
                </a:solidFill>
                <a:latin typeface="微软雅黑" panose="020B0503020204020204" charset="-122"/>
                <a:ea typeface="微软雅黑" panose="020B0503020204020204" charset="-122"/>
              </a:rPr>
              <a:t>号</a:t>
            </a:r>
            <a:endParaRPr lang="en-US" altLang="zh-CN" dirty="0">
              <a:solidFill>
                <a:srgbClr val="0070C0"/>
              </a:solidFill>
              <a:latin typeface="微软雅黑" panose="020B0503020204020204" charset="-122"/>
              <a:ea typeface="微软雅黑" panose="020B0503020204020204" charset="-122"/>
            </a:endParaRPr>
          </a:p>
          <a:p>
            <a:pPr>
              <a:lnSpc>
                <a:spcPct val="80000"/>
              </a:lnSpc>
            </a:pPr>
            <a:r>
              <a:rPr lang="en-US" altLang="zh-CN" dirty="0">
                <a:solidFill>
                  <a:srgbClr val="000000"/>
                </a:solidFill>
                <a:latin typeface="微软雅黑" panose="020B0503020204020204" charset="-122"/>
                <a:ea typeface="微软雅黑" panose="020B0503020204020204" charset="-122"/>
              </a:rPr>
              <a:t>  print(“(%</a:t>
            </a:r>
            <a:r>
              <a:rPr lang="en-US" altLang="zh-CN" dirty="0" err="1">
                <a:solidFill>
                  <a:srgbClr val="000000"/>
                </a:solidFill>
                <a:latin typeface="微软雅黑" panose="020B0503020204020204" charset="-122"/>
                <a:ea typeface="微软雅黑" panose="020B0503020204020204" charset="-122"/>
              </a:rPr>
              <a:t>d,%d</a:t>
            </a:r>
            <a:r>
              <a:rPr lang="en-US" altLang="zh-CN" dirty="0">
                <a:solidFill>
                  <a:srgbClr val="000000"/>
                </a:solidFill>
                <a:latin typeface="微软雅黑" panose="020B0503020204020204" charset="-122"/>
                <a:ea typeface="微软雅黑" panose="020B0503020204020204" charset="-122"/>
              </a:rPr>
              <a:t>):%d” %(closest[k],</a:t>
            </a:r>
            <a:r>
              <a:rPr lang="en-US" altLang="zh-CN" dirty="0" err="1">
                <a:solidFill>
                  <a:srgbClr val="000000"/>
                </a:solidFill>
                <a:latin typeface="微软雅黑" panose="020B0503020204020204" charset="-122"/>
                <a:ea typeface="微软雅黑" panose="020B0503020204020204" charset="-122"/>
              </a:rPr>
              <a:t>k,+min</a:t>
            </a:r>
            <a:r>
              <a:rPr lang="en-US" altLang="zh-CN" dirty="0">
                <a:solidFill>
                  <a:srgbClr val="000000"/>
                </a:solidFill>
                <a:latin typeface="微软雅黑" panose="020B0503020204020204" charset="-122"/>
                <a:ea typeface="微软雅黑" panose="020B0503020204020204" charset="-122"/>
              </a:rPr>
              <a:t>),end=‘ ’)  #</a:t>
            </a:r>
            <a:r>
              <a:rPr lang="zh-CN" altLang="zh-CN" dirty="0">
                <a:solidFill>
                  <a:srgbClr val="000000"/>
                </a:solidFill>
                <a:latin typeface="微软雅黑" panose="020B0503020204020204" charset="-122"/>
                <a:ea typeface="微软雅黑" panose="020B0503020204020204" charset="-122"/>
              </a:rPr>
              <a:t>输出</a:t>
            </a:r>
            <a:r>
              <a:rPr lang="zh-CN" altLang="en-US" dirty="0">
                <a:solidFill>
                  <a:srgbClr val="000000"/>
                </a:solidFill>
                <a:latin typeface="微软雅黑" panose="020B0503020204020204" charset="-122"/>
                <a:ea typeface="微软雅黑" panose="020B0503020204020204" charset="-122"/>
              </a:rPr>
              <a:t>一条</a:t>
            </a:r>
            <a:r>
              <a:rPr lang="zh-CN" altLang="zh-CN" dirty="0">
                <a:solidFill>
                  <a:srgbClr val="000000"/>
                </a:solidFill>
                <a:latin typeface="微软雅黑" panose="020B0503020204020204" charset="-122"/>
                <a:ea typeface="微软雅黑" panose="020B0503020204020204" charset="-122"/>
              </a:rPr>
              <a:t>边</a:t>
            </a:r>
          </a:p>
          <a:p>
            <a:pPr>
              <a:lnSpc>
                <a:spcPct val="80000"/>
              </a:lnSpc>
            </a:pPr>
            <a:r>
              <a:rPr lang="en-US" altLang="zh-CN" dirty="0">
                <a:solidFill>
                  <a:srgbClr val="000000"/>
                </a:solidFill>
                <a:latin typeface="微软雅黑" panose="020B0503020204020204" charset="-122"/>
                <a:ea typeface="微软雅黑" panose="020B0503020204020204" charset="-122"/>
              </a:rPr>
              <a:t>  </a:t>
            </a:r>
            <a:r>
              <a:rPr lang="en-US" altLang="zh-CN" dirty="0" err="1">
                <a:solidFill>
                  <a:srgbClr val="FF0000"/>
                </a:solidFill>
                <a:latin typeface="微软雅黑" panose="020B0503020204020204" charset="-122"/>
                <a:ea typeface="微软雅黑" panose="020B0503020204020204" charset="-122"/>
              </a:rPr>
              <a:t>lowcost</a:t>
            </a:r>
            <a:r>
              <a:rPr lang="en-US" altLang="zh-CN" dirty="0">
                <a:solidFill>
                  <a:srgbClr val="FF0000"/>
                </a:solidFill>
                <a:latin typeface="微软雅黑" panose="020B0503020204020204" charset="-122"/>
                <a:ea typeface="微软雅黑" panose="020B0503020204020204" charset="-122"/>
              </a:rPr>
              <a:t>[k]=0		   		                    #</a:t>
            </a:r>
            <a:r>
              <a:rPr lang="zh-CN" altLang="zh-CN" dirty="0">
                <a:solidFill>
                  <a:srgbClr val="FF0000"/>
                </a:solidFill>
                <a:latin typeface="微软雅黑" panose="020B0503020204020204" charset="-122"/>
                <a:ea typeface="微软雅黑" panose="020B0503020204020204" charset="-122"/>
              </a:rPr>
              <a:t>将顶点</a:t>
            </a:r>
            <a:r>
              <a:rPr lang="en-US" altLang="zh-CN" dirty="0">
                <a:solidFill>
                  <a:srgbClr val="FF0000"/>
                </a:solidFill>
                <a:latin typeface="微软雅黑" panose="020B0503020204020204" charset="-122"/>
                <a:ea typeface="微软雅黑" panose="020B0503020204020204" charset="-122"/>
              </a:rPr>
              <a:t>k</a:t>
            </a:r>
            <a:r>
              <a:rPr lang="zh-CN" altLang="zh-CN" dirty="0">
                <a:solidFill>
                  <a:srgbClr val="FF0000"/>
                </a:solidFill>
                <a:latin typeface="微软雅黑" panose="020B0503020204020204" charset="-122"/>
                <a:ea typeface="微软雅黑" panose="020B0503020204020204" charset="-122"/>
              </a:rPr>
              <a:t>加入</a:t>
            </a:r>
            <a:r>
              <a:rPr lang="en-US" altLang="zh-CN" dirty="0">
                <a:solidFill>
                  <a:srgbClr val="FF0000"/>
                </a:solidFill>
                <a:latin typeface="微软雅黑" panose="020B0503020204020204" charset="-122"/>
                <a:ea typeface="微软雅黑" panose="020B0503020204020204" charset="-122"/>
              </a:rPr>
              <a:t>U</a:t>
            </a:r>
            <a:r>
              <a:rPr lang="zh-CN" altLang="zh-CN" dirty="0">
                <a:solidFill>
                  <a:srgbClr val="FF0000"/>
                </a:solidFill>
                <a:latin typeface="微软雅黑" panose="020B0503020204020204" charset="-122"/>
                <a:ea typeface="微软雅黑" panose="020B0503020204020204" charset="-122"/>
              </a:rPr>
              <a:t>中</a:t>
            </a:r>
          </a:p>
          <a:p>
            <a:pPr>
              <a:lnSpc>
                <a:spcPct val="80000"/>
              </a:lnSpc>
            </a:pPr>
            <a:r>
              <a:rPr lang="en-US" altLang="zh-CN" dirty="0">
                <a:solidFill>
                  <a:schemeClr val="tx1"/>
                </a:solidFill>
                <a:latin typeface="微软雅黑" panose="020B0503020204020204" charset="-122"/>
                <a:ea typeface="微软雅黑" panose="020B0503020204020204" charset="-122"/>
              </a:rPr>
              <a:t>  for j in range(</a:t>
            </a:r>
            <a:r>
              <a:rPr lang="en-US" altLang="zh-CN" dirty="0" err="1">
                <a:solidFill>
                  <a:schemeClr val="tx1"/>
                </a:solidFill>
                <a:latin typeface="微软雅黑" panose="020B0503020204020204" charset="-122"/>
                <a:ea typeface="微软雅黑" panose="020B0503020204020204" charset="-122"/>
              </a:rPr>
              <a:t>g.n</a:t>
            </a:r>
            <a:r>
              <a:rPr lang="en-US" altLang="zh-CN" dirty="0">
                <a:solidFill>
                  <a:schemeClr val="tx1"/>
                </a:solidFill>
                <a:latin typeface="微软雅黑" panose="020B0503020204020204" charset="-122"/>
                <a:ea typeface="微软雅黑" panose="020B0503020204020204" charset="-122"/>
              </a:rPr>
              <a:t>):		                    #</a:t>
            </a:r>
            <a:r>
              <a:rPr lang="zh-CN" altLang="en-US" dirty="0">
                <a:solidFill>
                  <a:schemeClr val="tx1"/>
                </a:solidFill>
                <a:latin typeface="微软雅黑" panose="020B0503020204020204" charset="-122"/>
                <a:ea typeface="微软雅黑" panose="020B0503020204020204" charset="-122"/>
              </a:rPr>
              <a:t>加入顶点</a:t>
            </a:r>
            <a:r>
              <a:rPr lang="en-US" altLang="zh-CN" dirty="0">
                <a:solidFill>
                  <a:schemeClr val="tx1"/>
                </a:solidFill>
                <a:latin typeface="微软雅黑" panose="020B0503020204020204" charset="-122"/>
                <a:ea typeface="微软雅黑" panose="020B0503020204020204" charset="-122"/>
              </a:rPr>
              <a:t>k</a:t>
            </a:r>
            <a:r>
              <a:rPr lang="zh-CN" altLang="en-US" dirty="0">
                <a:solidFill>
                  <a:schemeClr val="tx1"/>
                </a:solidFill>
                <a:latin typeface="微软雅黑" panose="020B0503020204020204" charset="-122"/>
                <a:ea typeface="微软雅黑" panose="020B0503020204020204" charset="-122"/>
              </a:rPr>
              <a:t>后更新</a:t>
            </a:r>
            <a:r>
              <a:rPr lang="zh-CN" altLang="zh-CN" dirty="0">
                <a:solidFill>
                  <a:schemeClr val="tx1"/>
                </a:solidFill>
                <a:latin typeface="微软雅黑" panose="020B0503020204020204" charset="-122"/>
                <a:ea typeface="微软雅黑" panose="020B0503020204020204" charset="-122"/>
              </a:rPr>
              <a:t>数组</a:t>
            </a:r>
            <a:r>
              <a:rPr lang="en-US" altLang="zh-CN" dirty="0" err="1">
                <a:solidFill>
                  <a:schemeClr val="tx1"/>
                </a:solidFill>
                <a:latin typeface="微软雅黑" panose="020B0503020204020204" charset="-122"/>
                <a:ea typeface="微软雅黑" panose="020B0503020204020204" charset="-122"/>
              </a:rPr>
              <a:t>lowcost</a:t>
            </a:r>
            <a:r>
              <a:rPr lang="zh-CN" altLang="zh-CN" dirty="0">
                <a:solidFill>
                  <a:schemeClr val="tx1"/>
                </a:solidFill>
                <a:latin typeface="微软雅黑" panose="020B0503020204020204" charset="-122"/>
                <a:ea typeface="微软雅黑" panose="020B0503020204020204" charset="-122"/>
              </a:rPr>
              <a:t>和</a:t>
            </a:r>
            <a:r>
              <a:rPr lang="en-US" altLang="zh-CN" dirty="0">
                <a:solidFill>
                  <a:schemeClr val="tx1"/>
                </a:solidFill>
                <a:latin typeface="微软雅黑" panose="020B0503020204020204" charset="-122"/>
                <a:ea typeface="微软雅黑" panose="020B0503020204020204" charset="-122"/>
              </a:rPr>
              <a:t>closest</a:t>
            </a:r>
            <a:r>
              <a:rPr lang="zh-CN" altLang="en-US" dirty="0">
                <a:solidFill>
                  <a:schemeClr val="tx1"/>
                </a:solidFill>
                <a:latin typeface="微软雅黑" panose="020B0503020204020204" charset="-122"/>
                <a:ea typeface="微软雅黑" panose="020B0503020204020204" charset="-122"/>
              </a:rPr>
              <a:t>，</a:t>
            </a:r>
            <a:endParaRPr lang="zh-CN" altLang="zh-CN" dirty="0">
              <a:solidFill>
                <a:schemeClr val="tx1"/>
              </a:solidFill>
              <a:latin typeface="微软雅黑" panose="020B0503020204020204" charset="-122"/>
              <a:ea typeface="微软雅黑" panose="020B0503020204020204" charset="-122"/>
            </a:endParaRPr>
          </a:p>
          <a:p>
            <a:pPr>
              <a:lnSpc>
                <a:spcPct val="80000"/>
              </a:lnSpc>
            </a:pPr>
            <a:r>
              <a:rPr lang="en-US" altLang="zh-CN" dirty="0">
                <a:solidFill>
                  <a:schemeClr val="tx1"/>
                </a:solidFill>
                <a:latin typeface="微软雅黑" panose="020B0503020204020204" charset="-122"/>
                <a:ea typeface="微软雅黑" panose="020B0503020204020204" charset="-122"/>
              </a:rPr>
              <a:t>    if </a:t>
            </a:r>
            <a:r>
              <a:rPr lang="en-US" altLang="zh-CN" dirty="0" err="1">
                <a:solidFill>
                  <a:schemeClr val="tx1"/>
                </a:solidFill>
                <a:latin typeface="微软雅黑" panose="020B0503020204020204" charset="-122"/>
                <a:ea typeface="微软雅黑" panose="020B0503020204020204" charset="-122"/>
              </a:rPr>
              <a:t>lowcost</a:t>
            </a:r>
            <a:r>
              <a:rPr lang="en-US" altLang="zh-CN" dirty="0">
                <a:solidFill>
                  <a:schemeClr val="tx1"/>
                </a:solidFill>
                <a:latin typeface="微软雅黑" panose="020B0503020204020204" charset="-122"/>
                <a:ea typeface="微软雅黑" panose="020B0503020204020204" charset="-122"/>
              </a:rPr>
              <a:t>[j]!=0 and </a:t>
            </a:r>
            <a:r>
              <a:rPr lang="en-US" altLang="zh-CN" dirty="0" err="1">
                <a:solidFill>
                  <a:schemeClr val="tx1"/>
                </a:solidFill>
                <a:latin typeface="微软雅黑" panose="020B0503020204020204" charset="-122"/>
                <a:ea typeface="微软雅黑" panose="020B0503020204020204" charset="-122"/>
              </a:rPr>
              <a:t>g.edges</a:t>
            </a:r>
            <a:r>
              <a:rPr lang="en-US" altLang="zh-CN" dirty="0">
                <a:solidFill>
                  <a:schemeClr val="tx1"/>
                </a:solidFill>
                <a:latin typeface="微软雅黑" panose="020B0503020204020204" charset="-122"/>
                <a:ea typeface="微软雅黑" panose="020B0503020204020204" charset="-122"/>
              </a:rPr>
              <a:t>[k][j]&lt;</a:t>
            </a:r>
            <a:r>
              <a:rPr lang="en-US" altLang="zh-CN" dirty="0" err="1">
                <a:solidFill>
                  <a:schemeClr val="tx1"/>
                </a:solidFill>
                <a:latin typeface="微软雅黑" panose="020B0503020204020204" charset="-122"/>
                <a:ea typeface="微软雅黑" panose="020B0503020204020204" charset="-122"/>
              </a:rPr>
              <a:t>lowcost</a:t>
            </a:r>
            <a:r>
              <a:rPr lang="en-US" altLang="zh-CN" dirty="0">
                <a:solidFill>
                  <a:schemeClr val="tx1"/>
                </a:solidFill>
                <a:latin typeface="微软雅黑" panose="020B0503020204020204" charset="-122"/>
                <a:ea typeface="微软雅黑" panose="020B0503020204020204" charset="-122"/>
              </a:rPr>
              <a:t>[j]:</a:t>
            </a:r>
            <a:endParaRPr lang="zh-CN" altLang="zh-CN" dirty="0">
              <a:solidFill>
                <a:schemeClr val="tx1"/>
              </a:solidFill>
              <a:latin typeface="微软雅黑" panose="020B0503020204020204" charset="-122"/>
              <a:ea typeface="微软雅黑" panose="020B0503020204020204" charset="-122"/>
            </a:endParaRPr>
          </a:p>
          <a:p>
            <a:pPr>
              <a:lnSpc>
                <a:spcPct val="80000"/>
              </a:lnSpc>
            </a:pPr>
            <a:r>
              <a:rPr lang="en-US" altLang="zh-CN" dirty="0">
                <a:solidFill>
                  <a:schemeClr val="tx1"/>
                </a:solidFill>
                <a:latin typeface="微软雅黑" panose="020B0503020204020204" charset="-122"/>
                <a:ea typeface="微软雅黑" panose="020B0503020204020204" charset="-122"/>
              </a:rPr>
              <a:t>       </a:t>
            </a:r>
            <a:r>
              <a:rPr lang="en-US" altLang="zh-CN" dirty="0" err="1">
                <a:solidFill>
                  <a:schemeClr val="tx1"/>
                </a:solidFill>
                <a:latin typeface="微软雅黑" panose="020B0503020204020204" charset="-122"/>
                <a:ea typeface="微软雅黑" panose="020B0503020204020204" charset="-122"/>
              </a:rPr>
              <a:t>lowcost</a:t>
            </a:r>
            <a:r>
              <a:rPr lang="en-US" altLang="zh-CN" dirty="0">
                <a:solidFill>
                  <a:schemeClr val="tx1"/>
                </a:solidFill>
                <a:latin typeface="微软雅黑" panose="020B0503020204020204" charset="-122"/>
                <a:ea typeface="微软雅黑" panose="020B0503020204020204" charset="-122"/>
              </a:rPr>
              <a:t>[j]=</a:t>
            </a:r>
            <a:r>
              <a:rPr lang="en-US" altLang="zh-CN" dirty="0" err="1">
                <a:solidFill>
                  <a:schemeClr val="tx1"/>
                </a:solidFill>
                <a:latin typeface="微软雅黑" panose="020B0503020204020204" charset="-122"/>
                <a:ea typeface="微软雅黑" panose="020B0503020204020204" charset="-122"/>
              </a:rPr>
              <a:t>g.edges</a:t>
            </a:r>
            <a:r>
              <a:rPr lang="en-US" altLang="zh-CN" dirty="0">
                <a:solidFill>
                  <a:schemeClr val="tx1"/>
                </a:solidFill>
                <a:latin typeface="微软雅黑" panose="020B0503020204020204" charset="-122"/>
                <a:ea typeface="微软雅黑" panose="020B0503020204020204" charset="-122"/>
              </a:rPr>
              <a:t>[k][j]		#</a:t>
            </a:r>
            <a:r>
              <a:rPr lang="en-US" altLang="zh-CN" dirty="0">
                <a:solidFill>
                  <a:srgbClr val="FF0000"/>
                </a:solidFill>
                <a:latin typeface="微软雅黑" panose="020B0503020204020204" charset="-122"/>
                <a:ea typeface="微软雅黑" panose="020B0503020204020204" charset="-122"/>
              </a:rPr>
              <a:t> </a:t>
            </a:r>
            <a:r>
              <a:rPr lang="zh-CN" altLang="en-US" dirty="0">
                <a:solidFill>
                  <a:srgbClr val="FF0000"/>
                </a:solidFill>
                <a:latin typeface="微软雅黑" panose="020B0503020204020204" charset="-122"/>
                <a:ea typeface="微软雅黑" panose="020B0503020204020204" charset="-122"/>
              </a:rPr>
              <a:t>等价于</a:t>
            </a:r>
            <a:r>
              <a:rPr lang="en-US" altLang="zh-CN" dirty="0" err="1">
                <a:solidFill>
                  <a:srgbClr val="FF0000"/>
                </a:solidFill>
                <a:latin typeface="微软雅黑" panose="020B0503020204020204" charset="-122"/>
                <a:ea typeface="微软雅黑" panose="020B0503020204020204" charset="-122"/>
              </a:rPr>
              <a:t>lowcost</a:t>
            </a:r>
            <a:r>
              <a:rPr lang="en-US" altLang="zh-CN" dirty="0">
                <a:solidFill>
                  <a:srgbClr val="FF0000"/>
                </a:solidFill>
                <a:latin typeface="微软雅黑" panose="020B0503020204020204" charset="-122"/>
                <a:ea typeface="微软雅黑" panose="020B0503020204020204" charset="-122"/>
              </a:rPr>
              <a:t>[</a:t>
            </a:r>
            <a:r>
              <a:rPr lang="en-US" altLang="zh-CN" i="1" dirty="0">
                <a:solidFill>
                  <a:srgbClr val="FF0000"/>
                </a:solidFill>
                <a:latin typeface="微软雅黑" panose="020B0503020204020204" charset="-122"/>
                <a:ea typeface="微软雅黑" panose="020B0503020204020204" charset="-122"/>
              </a:rPr>
              <a:t>j</a:t>
            </a:r>
            <a:r>
              <a:rPr lang="en-US" altLang="zh-CN" dirty="0">
                <a:solidFill>
                  <a:srgbClr val="FF0000"/>
                </a:solidFill>
                <a:latin typeface="微软雅黑" panose="020B0503020204020204" charset="-122"/>
                <a:ea typeface="微软雅黑" panose="020B0503020204020204" charset="-122"/>
              </a:rPr>
              <a:t>]=min(</a:t>
            </a:r>
            <a:r>
              <a:rPr lang="en-US" altLang="zh-CN" dirty="0" err="1">
                <a:solidFill>
                  <a:srgbClr val="FF0000"/>
                </a:solidFill>
                <a:latin typeface="微软雅黑" panose="020B0503020204020204" charset="-122"/>
                <a:ea typeface="微软雅黑" panose="020B0503020204020204" charset="-122"/>
              </a:rPr>
              <a:t>lowcost</a:t>
            </a:r>
            <a:r>
              <a:rPr lang="en-US" altLang="zh-CN" dirty="0">
                <a:solidFill>
                  <a:srgbClr val="FF0000"/>
                </a:solidFill>
                <a:latin typeface="微软雅黑" panose="020B0503020204020204" charset="-122"/>
                <a:ea typeface="微软雅黑" panose="020B0503020204020204" charset="-122"/>
              </a:rPr>
              <a:t>[</a:t>
            </a:r>
            <a:r>
              <a:rPr lang="en-US" altLang="zh-CN" i="1" dirty="0">
                <a:solidFill>
                  <a:srgbClr val="FF0000"/>
                </a:solidFill>
                <a:latin typeface="微软雅黑" panose="020B0503020204020204" charset="-122"/>
                <a:ea typeface="微软雅黑" panose="020B0503020204020204" charset="-122"/>
              </a:rPr>
              <a:t>j</a:t>
            </a:r>
            <a:r>
              <a:rPr lang="en-US" altLang="zh-CN" dirty="0">
                <a:solidFill>
                  <a:srgbClr val="FF0000"/>
                </a:solidFill>
                <a:latin typeface="微软雅黑" panose="020B0503020204020204" charset="-122"/>
                <a:ea typeface="微软雅黑" panose="020B0503020204020204" charset="-122"/>
              </a:rPr>
              <a:t>],</a:t>
            </a:r>
            <a:r>
              <a:rPr lang="en-US" altLang="zh-CN" dirty="0" err="1">
                <a:solidFill>
                  <a:srgbClr val="FF0000"/>
                </a:solidFill>
                <a:latin typeface="微软雅黑" panose="020B0503020204020204" charset="-122"/>
                <a:ea typeface="微软雅黑" panose="020B0503020204020204" charset="-122"/>
              </a:rPr>
              <a:t>g.edges</a:t>
            </a:r>
            <a:r>
              <a:rPr lang="en-US" altLang="zh-CN" dirty="0">
                <a:solidFill>
                  <a:srgbClr val="FF0000"/>
                </a:solidFill>
                <a:latin typeface="微软雅黑" panose="020B0503020204020204" charset="-122"/>
                <a:ea typeface="微软雅黑" panose="020B0503020204020204" charset="-122"/>
              </a:rPr>
              <a:t>[</a:t>
            </a:r>
            <a:r>
              <a:rPr lang="en-US" altLang="zh-CN" i="1" dirty="0">
                <a:solidFill>
                  <a:srgbClr val="FF0000"/>
                </a:solidFill>
                <a:latin typeface="微软雅黑" panose="020B0503020204020204" charset="-122"/>
                <a:ea typeface="微软雅黑" panose="020B0503020204020204" charset="-122"/>
              </a:rPr>
              <a:t>k</a:t>
            </a:r>
            <a:r>
              <a:rPr lang="en-US" altLang="zh-CN" dirty="0">
                <a:solidFill>
                  <a:srgbClr val="FF0000"/>
                </a:solidFill>
                <a:latin typeface="微软雅黑" panose="020B0503020204020204" charset="-122"/>
                <a:ea typeface="微软雅黑" panose="020B0503020204020204" charset="-122"/>
              </a:rPr>
              <a:t>][</a:t>
            </a:r>
            <a:r>
              <a:rPr lang="en-US" altLang="zh-CN" i="1" dirty="0">
                <a:solidFill>
                  <a:srgbClr val="FF0000"/>
                </a:solidFill>
                <a:latin typeface="微软雅黑" panose="020B0503020204020204" charset="-122"/>
                <a:ea typeface="微软雅黑" panose="020B0503020204020204" charset="-122"/>
              </a:rPr>
              <a:t>j</a:t>
            </a:r>
            <a:r>
              <a:rPr lang="en-US" altLang="zh-CN" dirty="0">
                <a:solidFill>
                  <a:srgbClr val="FF0000"/>
                </a:solidFill>
                <a:latin typeface="微软雅黑" panose="020B0503020204020204" charset="-122"/>
                <a:ea typeface="微软雅黑" panose="020B0503020204020204" charset="-122"/>
              </a:rPr>
              <a:t>])</a:t>
            </a:r>
            <a:endParaRPr lang="zh-CN" altLang="zh-CN" dirty="0">
              <a:solidFill>
                <a:schemeClr val="tx1"/>
              </a:solidFill>
              <a:latin typeface="微软雅黑" panose="020B0503020204020204" charset="-122"/>
              <a:ea typeface="微软雅黑" panose="020B0503020204020204" charset="-122"/>
            </a:endParaRPr>
          </a:p>
          <a:p>
            <a:pPr>
              <a:lnSpc>
                <a:spcPct val="80000"/>
              </a:lnSpc>
            </a:pPr>
            <a:r>
              <a:rPr lang="en-US" altLang="zh-CN" dirty="0">
                <a:solidFill>
                  <a:schemeClr val="tx1"/>
                </a:solidFill>
                <a:latin typeface="微软雅黑" panose="020B0503020204020204" charset="-122"/>
                <a:ea typeface="微软雅黑" panose="020B0503020204020204" charset="-122"/>
              </a:rPr>
              <a:t>       closest[j]=k</a:t>
            </a:r>
          </a:p>
        </p:txBody>
      </p:sp>
      <p:grpSp>
        <p:nvGrpSpPr>
          <p:cNvPr id="7" name="组合 6"/>
          <p:cNvGrpSpPr/>
          <p:nvPr/>
        </p:nvGrpSpPr>
        <p:grpSpPr>
          <a:xfrm>
            <a:off x="3614859" y="4911279"/>
            <a:ext cx="3910451" cy="1898483"/>
            <a:chOff x="1483283" y="1683355"/>
            <a:chExt cx="3910451" cy="1898483"/>
          </a:xfrm>
        </p:grpSpPr>
        <p:sp>
          <p:nvSpPr>
            <p:cNvPr id="8" name="Rectangle 25"/>
            <p:cNvSpPr>
              <a:spLocks noChangeArrowheads="1"/>
            </p:cNvSpPr>
            <p:nvPr/>
          </p:nvSpPr>
          <p:spPr bwMode="auto">
            <a:xfrm>
              <a:off x="4539652" y="2135289"/>
              <a:ext cx="854082" cy="1063391"/>
            </a:xfrm>
            <a:prstGeom prst="rect">
              <a:avLst/>
            </a:prstGeom>
            <a:solidFill>
              <a:srgbClr val="FFFFFF"/>
            </a:solidFill>
            <a:ln w="19050">
              <a:solidFill>
                <a:srgbClr val="C0262E"/>
              </a:solidFill>
              <a:prstDash val="dash"/>
              <a:miter lim="800000"/>
            </a:ln>
          </p:spPr>
          <p:txBody>
            <a:bodyPr vert="horz" wrap="square" lIns="0" tIns="46800" rIns="0" bIns="0" numCol="1" anchor="t" anchorCtr="0" compatLnSpc="1"/>
            <a:lstStyle/>
            <a:p>
              <a:pPr fontAlgn="base">
                <a:spcBef>
                  <a:spcPct val="0"/>
                </a:spcBef>
                <a:spcAft>
                  <a:spcPct val="0"/>
                </a:spcAft>
              </a:pPr>
              <a:endParaRPr lang="zh-CN" altLang="zh-CN" sz="1600">
                <a:solidFill>
                  <a:srgbClr val="525252"/>
                </a:solidFill>
                <a:latin typeface="Consolas" panose="020B0609020204030204" pitchFamily="49" charset="0"/>
                <a:ea typeface="楷体" panose="02010609060101010101" pitchFamily="49" charset="-122"/>
                <a:cs typeface="Consolas" panose="020B0609020204030204" pitchFamily="49" charset="0"/>
              </a:endParaRPr>
            </a:p>
          </p:txBody>
        </p:sp>
        <p:sp>
          <p:nvSpPr>
            <p:cNvPr id="9" name="Rectangle 23"/>
            <p:cNvSpPr>
              <a:spLocks noChangeArrowheads="1"/>
            </p:cNvSpPr>
            <p:nvPr/>
          </p:nvSpPr>
          <p:spPr bwMode="auto">
            <a:xfrm>
              <a:off x="2017032" y="1683355"/>
              <a:ext cx="1120158" cy="1898483"/>
            </a:xfrm>
            <a:prstGeom prst="rect">
              <a:avLst/>
            </a:prstGeom>
            <a:solidFill>
              <a:srgbClr val="FFFFFF"/>
            </a:solidFill>
            <a:ln w="19050">
              <a:solidFill>
                <a:srgbClr val="C0262E"/>
              </a:solidFill>
              <a:prstDash val="dash"/>
              <a:miter lim="800000"/>
            </a:ln>
          </p:spPr>
          <p:txBody>
            <a:bodyPr vert="horz" wrap="square" lIns="0" tIns="46800" rIns="0" bIns="0" numCol="1" anchor="t" anchorCtr="0" compatLnSpc="1"/>
            <a:lstStyle/>
            <a:p>
              <a:endParaRPr lang="zh-CN" altLang="en-US" sz="1600">
                <a:solidFill>
                  <a:srgbClr val="525252"/>
                </a:solidFill>
                <a:latin typeface="Consolas" panose="020B0609020204030204" pitchFamily="49" charset="0"/>
                <a:ea typeface="楷体" panose="02010609060101010101" pitchFamily="49" charset="-122"/>
                <a:cs typeface="Consolas" panose="020B0609020204030204" pitchFamily="49" charset="0"/>
              </a:endParaRPr>
            </a:p>
          </p:txBody>
        </p:sp>
        <p:sp>
          <p:nvSpPr>
            <p:cNvPr id="10" name="Text Box 22"/>
            <p:cNvSpPr txBox="1">
              <a:spLocks noChangeArrowheads="1"/>
            </p:cNvSpPr>
            <p:nvPr/>
          </p:nvSpPr>
          <p:spPr bwMode="auto">
            <a:xfrm rot="539707">
              <a:off x="3268217" y="2054014"/>
              <a:ext cx="1018031" cy="316884"/>
            </a:xfrm>
            <a:prstGeom prst="rect">
              <a:avLst/>
            </a:prstGeom>
            <a:solidFill>
              <a:srgbClr val="FFFFFF"/>
            </a:solidFill>
            <a:ln w="9525">
              <a:noFill/>
              <a:miter lim="800000"/>
            </a:ln>
          </p:spPr>
          <p:txBody>
            <a:bodyPr vert="horz" wrap="square" lIns="0" tIns="0" rIns="0" bIns="0" numCol="1" anchor="t" anchorCtr="0" compatLnSpc="1"/>
            <a:lstStyle/>
            <a:p>
              <a:pPr algn="ctr" fontAlgn="base">
                <a:spcBef>
                  <a:spcPct val="0"/>
                </a:spcBef>
                <a:spcAft>
                  <a:spcPct val="0"/>
                </a:spcAft>
              </a:pPr>
              <a:r>
                <a:rPr lang="en-US" altLang="zh-CN" sz="1400">
                  <a:solidFill>
                    <a:srgbClr val="000000"/>
                  </a:solidFill>
                  <a:latin typeface="微软雅黑" panose="020B0503020204020204" charset="-122"/>
                  <a:ea typeface="微软雅黑" panose="020B0503020204020204" charset="-122"/>
                  <a:cs typeface="Consolas" panose="020B0609020204030204" pitchFamily="49" charset="0"/>
                </a:rPr>
                <a:t>lowcost[</a:t>
              </a:r>
              <a:r>
                <a:rPr lang="en-US" altLang="zh-CN" sz="1400" i="1">
                  <a:solidFill>
                    <a:srgbClr val="000000"/>
                  </a:solidFill>
                  <a:latin typeface="微软雅黑" panose="020B0503020204020204" charset="-122"/>
                  <a:ea typeface="微软雅黑" panose="020B0503020204020204" charset="-122"/>
                  <a:cs typeface="Consolas" panose="020B0609020204030204" pitchFamily="49" charset="0"/>
                </a:rPr>
                <a:t>j</a:t>
              </a:r>
              <a:r>
                <a:rPr lang="en-US" altLang="zh-CN" sz="1400">
                  <a:solidFill>
                    <a:srgbClr val="000000"/>
                  </a:solidFill>
                  <a:latin typeface="微软雅黑" panose="020B0503020204020204" charset="-122"/>
                  <a:ea typeface="微软雅黑" panose="020B0503020204020204" charset="-122"/>
                  <a:cs typeface="Consolas" panose="020B0609020204030204" pitchFamily="49" charset="0"/>
                </a:rPr>
                <a:t>]</a:t>
              </a:r>
            </a:p>
          </p:txBody>
        </p:sp>
        <p:sp>
          <p:nvSpPr>
            <p:cNvPr id="11" name="Text Box 21"/>
            <p:cNvSpPr txBox="1">
              <a:spLocks noChangeArrowheads="1"/>
            </p:cNvSpPr>
            <p:nvPr/>
          </p:nvSpPr>
          <p:spPr bwMode="auto">
            <a:xfrm>
              <a:off x="2134687" y="1744632"/>
              <a:ext cx="932217" cy="315869"/>
            </a:xfrm>
            <a:prstGeom prst="rect">
              <a:avLst/>
            </a:prstGeom>
            <a:solidFill>
              <a:srgbClr val="FFFFFF"/>
            </a:solidFill>
            <a:ln w="9525">
              <a:noFill/>
              <a:miter lim="800000"/>
            </a:ln>
          </p:spPr>
          <p:txBody>
            <a:bodyPr vert="horz" wrap="square" lIns="0" tIns="0" rIns="0" bIns="0" numCol="1" anchor="t" anchorCtr="0" compatLnSpc="1"/>
            <a:lstStyle/>
            <a:p>
              <a:pPr algn="ctr" fontAlgn="base">
                <a:spcBef>
                  <a:spcPct val="0"/>
                </a:spcBef>
                <a:spcAft>
                  <a:spcPct val="0"/>
                </a:spcAft>
              </a:pPr>
              <a:r>
                <a:rPr lang="en-US" altLang="zh-CN" sz="1400">
                  <a:solidFill>
                    <a:srgbClr val="000000"/>
                  </a:solidFill>
                  <a:latin typeface="微软雅黑" panose="020B0503020204020204" charset="-122"/>
                  <a:ea typeface="微软雅黑" panose="020B0503020204020204" charset="-122"/>
                  <a:cs typeface="Consolas" panose="020B0609020204030204" pitchFamily="49" charset="0"/>
                </a:rPr>
                <a:t>closest[</a:t>
              </a:r>
              <a:r>
                <a:rPr lang="en-US" altLang="zh-CN" sz="1400" i="1">
                  <a:solidFill>
                    <a:srgbClr val="000000"/>
                  </a:solidFill>
                  <a:latin typeface="微软雅黑" panose="020B0503020204020204" charset="-122"/>
                  <a:ea typeface="微软雅黑" panose="020B0503020204020204" charset="-122"/>
                  <a:cs typeface="Consolas" panose="020B0609020204030204" pitchFamily="49" charset="0"/>
                </a:rPr>
                <a:t>j</a:t>
              </a:r>
              <a:r>
                <a:rPr lang="en-US" altLang="zh-CN" sz="1400">
                  <a:solidFill>
                    <a:srgbClr val="000000"/>
                  </a:solidFill>
                  <a:latin typeface="微软雅黑" panose="020B0503020204020204" charset="-122"/>
                  <a:ea typeface="微软雅黑" panose="020B0503020204020204" charset="-122"/>
                  <a:cs typeface="Consolas" panose="020B0609020204030204" pitchFamily="49" charset="0"/>
                </a:rPr>
                <a:t>]</a:t>
              </a:r>
            </a:p>
          </p:txBody>
        </p:sp>
        <p:sp>
          <p:nvSpPr>
            <p:cNvPr id="12" name="Oval 20"/>
            <p:cNvSpPr>
              <a:spLocks noChangeArrowheads="1"/>
            </p:cNvSpPr>
            <p:nvPr/>
          </p:nvSpPr>
          <p:spPr bwMode="auto">
            <a:xfrm>
              <a:off x="2212854" y="2038121"/>
              <a:ext cx="775885" cy="1004483"/>
            </a:xfrm>
            <a:prstGeom prst="ellipse">
              <a:avLst/>
            </a:prstGeom>
            <a:solidFill>
              <a:srgbClr val="FFFFFF"/>
            </a:solidFill>
            <a:ln w="9525">
              <a:solidFill>
                <a:srgbClr val="000000"/>
              </a:solidFill>
              <a:round/>
            </a:ln>
          </p:spPr>
          <p:txBody>
            <a:bodyPr vert="horz" wrap="square" lIns="0" tIns="0" rIns="0" bIns="0" numCol="1" anchor="t" anchorCtr="0" compatLnSpc="1"/>
            <a:lstStyle/>
            <a:p>
              <a:pPr algn="ctr" fontAlgn="base">
                <a:spcBef>
                  <a:spcPct val="0"/>
                </a:spcBef>
                <a:spcAft>
                  <a:spcPct val="0"/>
                </a:spcAft>
              </a:pPr>
              <a:r>
                <a:rPr lang="en-US" altLang="zh-CN" sz="1400">
                  <a:solidFill>
                    <a:srgbClr val="000000"/>
                  </a:solidFill>
                  <a:latin typeface="微软雅黑" panose="020B0503020204020204" charset="-122"/>
                  <a:ea typeface="微软雅黑" panose="020B0503020204020204" charset="-122"/>
                  <a:cs typeface="Consolas" panose="020B0609020204030204" pitchFamily="49" charset="0"/>
                </a:rPr>
                <a:t>U</a:t>
              </a:r>
              <a:r>
                <a:rPr lang="zh-CN" altLang="en-US" sz="1400">
                  <a:solidFill>
                    <a:srgbClr val="000000"/>
                  </a:solidFill>
                  <a:latin typeface="微软雅黑" panose="020B0503020204020204" charset="-122"/>
                  <a:ea typeface="微软雅黑" panose="020B0503020204020204" charset="-122"/>
                  <a:cs typeface="Consolas" panose="020B0609020204030204" pitchFamily="49" charset="0"/>
                </a:rPr>
                <a:t>中</a:t>
              </a:r>
              <a:r>
                <a:rPr lang="en-US" altLang="zh-CN" sz="1400" i="1">
                  <a:solidFill>
                    <a:srgbClr val="000000"/>
                  </a:solidFill>
                  <a:latin typeface="微软雅黑" panose="020B0503020204020204" charset="-122"/>
                  <a:ea typeface="微软雅黑" panose="020B0503020204020204" charset="-122"/>
                  <a:cs typeface="Consolas" panose="020B0609020204030204" pitchFamily="49" charset="0"/>
                </a:rPr>
                <a:t>k</a:t>
              </a:r>
              <a:r>
                <a:rPr lang="zh-CN" altLang="en-US" sz="1400">
                  <a:solidFill>
                    <a:srgbClr val="000000"/>
                  </a:solidFill>
                  <a:latin typeface="微软雅黑" panose="020B0503020204020204" charset="-122"/>
                  <a:ea typeface="微软雅黑" panose="020B0503020204020204" charset="-122"/>
                  <a:cs typeface="Consolas" panose="020B0609020204030204" pitchFamily="49" charset="0"/>
                </a:rPr>
                <a:t>外的顶点</a:t>
              </a:r>
            </a:p>
          </p:txBody>
        </p:sp>
        <p:sp>
          <p:nvSpPr>
            <p:cNvPr id="13" name="Oval 19"/>
            <p:cNvSpPr>
              <a:spLocks noChangeArrowheads="1"/>
            </p:cNvSpPr>
            <p:nvPr>
              <p:custDataLst>
                <p:tags r:id="rId2"/>
              </p:custDataLst>
            </p:nvPr>
          </p:nvSpPr>
          <p:spPr bwMode="auto">
            <a:xfrm>
              <a:off x="2376772" y="3116438"/>
              <a:ext cx="365600" cy="368683"/>
            </a:xfrm>
            <a:prstGeom prst="ellipse">
              <a:avLst/>
            </a:prstGeom>
            <a:gradFill>
              <a:gsLst>
                <a:gs pos="0">
                  <a:schemeClr val="accent5">
                    <a:lumMod val="110000"/>
                    <a:satMod val="105000"/>
                    <a:tint val="67000"/>
                  </a:schemeClr>
                </a:gs>
                <a:gs pos="50000">
                  <a:schemeClr val="accent5">
                    <a:lumMod val="105000"/>
                    <a:satMod val="103000"/>
                    <a:tint val="73000"/>
                  </a:schemeClr>
                </a:gs>
                <a:gs pos="100000">
                  <a:schemeClr val="accent5">
                    <a:lumMod val="105000"/>
                    <a:satMod val="109000"/>
                    <a:tint val="81000"/>
                  </a:schemeClr>
                </a:gs>
                <a:gs pos="0">
                  <a:srgbClr val="C30000">
                    <a:lumMod val="90000"/>
                    <a:lumOff val="10000"/>
                  </a:srgbClr>
                </a:gs>
                <a:gs pos="50000">
                  <a:srgbClr val="C30000">
                    <a:lumMod val="95000"/>
                    <a:lumOff val="5000"/>
                  </a:srgbClr>
                </a:gs>
                <a:gs pos="100000">
                  <a:srgbClr val="C30000">
                    <a:lumMod val="95000"/>
                    <a:lumOff val="5000"/>
                  </a:srgbClr>
                </a:gs>
              </a:gsLst>
              <a:lin ang="5400000" scaled="0"/>
            </a:gradFill>
            <a:ln>
              <a:solidFill>
                <a:schemeClr val="accent5"/>
              </a:solidFill>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algn="ctr" fontAlgn="base">
                <a:spcBef>
                  <a:spcPct val="0"/>
                </a:spcBef>
                <a:spcAft>
                  <a:spcPct val="0"/>
                </a:spcAft>
              </a:pPr>
              <a:r>
                <a:rPr lang="en-US" altLang="zh-CN" sz="1600" i="1">
                  <a:solidFill>
                    <a:srgbClr val="FFFFFF"/>
                  </a:solidFill>
                  <a:latin typeface="微软雅黑" panose="020B0503020204020204" charset="-122"/>
                  <a:ea typeface="微软雅黑" panose="020B0503020204020204" charset="-122"/>
                  <a:cs typeface="Consolas" panose="020B0609020204030204" pitchFamily="49" charset="0"/>
                </a:rPr>
                <a:t>k</a:t>
              </a:r>
            </a:p>
          </p:txBody>
        </p:sp>
        <p:sp>
          <p:nvSpPr>
            <p:cNvPr id="14" name="Oval 18"/>
            <p:cNvSpPr>
              <a:spLocks noChangeArrowheads="1"/>
            </p:cNvSpPr>
            <p:nvPr>
              <p:custDataLst>
                <p:tags r:id="rId3"/>
              </p:custDataLst>
            </p:nvPr>
          </p:nvSpPr>
          <p:spPr bwMode="auto">
            <a:xfrm>
              <a:off x="4764333" y="2476332"/>
              <a:ext cx="365600" cy="369698"/>
            </a:xfrm>
            <a:prstGeom prst="ellipse">
              <a:avLst/>
            </a:prstGeom>
            <a:gradFill>
              <a:gsLst>
                <a:gs pos="0">
                  <a:schemeClr val="accent5">
                    <a:lumMod val="110000"/>
                    <a:satMod val="105000"/>
                    <a:tint val="67000"/>
                  </a:schemeClr>
                </a:gs>
                <a:gs pos="50000">
                  <a:schemeClr val="accent5">
                    <a:lumMod val="105000"/>
                    <a:satMod val="103000"/>
                    <a:tint val="73000"/>
                  </a:schemeClr>
                </a:gs>
                <a:gs pos="100000">
                  <a:schemeClr val="accent5">
                    <a:lumMod val="105000"/>
                    <a:satMod val="109000"/>
                    <a:tint val="81000"/>
                  </a:schemeClr>
                </a:gs>
                <a:gs pos="0">
                  <a:srgbClr val="C30000">
                    <a:lumMod val="90000"/>
                    <a:lumOff val="10000"/>
                  </a:srgbClr>
                </a:gs>
                <a:gs pos="50000">
                  <a:srgbClr val="C30000">
                    <a:lumMod val="95000"/>
                    <a:lumOff val="5000"/>
                  </a:srgbClr>
                </a:gs>
                <a:gs pos="100000">
                  <a:srgbClr val="C30000">
                    <a:lumMod val="95000"/>
                    <a:lumOff val="5000"/>
                  </a:srgbClr>
                </a:gs>
              </a:gsLst>
              <a:lin ang="5400000" scaled="0"/>
            </a:gradFill>
            <a:ln>
              <a:solidFill>
                <a:schemeClr val="accent5"/>
              </a:solidFill>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algn="ctr" fontAlgn="base">
                <a:spcBef>
                  <a:spcPct val="0"/>
                </a:spcBef>
                <a:spcAft>
                  <a:spcPct val="0"/>
                </a:spcAft>
              </a:pPr>
              <a:r>
                <a:rPr lang="en-US" altLang="zh-CN" sz="1600" i="1">
                  <a:solidFill>
                    <a:srgbClr val="FFFFFF"/>
                  </a:solidFill>
                  <a:latin typeface="微软雅黑" panose="020B0503020204020204" charset="-122"/>
                  <a:ea typeface="微软雅黑" panose="020B0503020204020204" charset="-122"/>
                  <a:cs typeface="Consolas" panose="020B0609020204030204" pitchFamily="49" charset="0"/>
                </a:rPr>
                <a:t>j</a:t>
              </a:r>
            </a:p>
          </p:txBody>
        </p:sp>
        <p:sp>
          <p:nvSpPr>
            <p:cNvPr id="15" name="Freeform 17"/>
            <p:cNvSpPr/>
            <p:nvPr>
              <p:custDataLst>
                <p:tags r:id="rId4"/>
              </p:custDataLst>
            </p:nvPr>
          </p:nvSpPr>
          <p:spPr bwMode="auto">
            <a:xfrm>
              <a:off x="2742372" y="2714619"/>
              <a:ext cx="2043942" cy="537377"/>
            </a:xfrm>
            <a:custGeom>
              <a:avLst/>
              <a:gdLst/>
              <a:ahLst/>
              <a:cxnLst>
                <a:cxn ang="0">
                  <a:pos x="0" y="405"/>
                </a:cxn>
                <a:cxn ang="0">
                  <a:pos x="1718" y="0"/>
                </a:cxn>
              </a:cxnLst>
              <a:rect l="0" t="0" r="r" b="b"/>
              <a:pathLst>
                <a:path w="1718" h="405">
                  <a:moveTo>
                    <a:pt x="0" y="405"/>
                  </a:moveTo>
                  <a:lnTo>
                    <a:pt x="1718" y="0"/>
                  </a:lnTo>
                </a:path>
              </a:pathLst>
            </a:custGeom>
            <a:ln w="12700">
              <a:solidFill>
                <a:schemeClr val="dk1"/>
              </a:solidFill>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525252"/>
                </a:solidFill>
                <a:latin typeface="Consolas" panose="020B0609020204030204" pitchFamily="49" charset="0"/>
                <a:ea typeface="楷体" panose="02010609060101010101" pitchFamily="49" charset="-122"/>
                <a:cs typeface="Consolas" panose="020B0609020204030204" pitchFamily="49" charset="0"/>
              </a:endParaRPr>
            </a:p>
          </p:txBody>
        </p:sp>
        <p:sp>
          <p:nvSpPr>
            <p:cNvPr id="16" name="Text Box 16"/>
            <p:cNvSpPr txBox="1">
              <a:spLocks noChangeArrowheads="1"/>
            </p:cNvSpPr>
            <p:nvPr/>
          </p:nvSpPr>
          <p:spPr bwMode="auto">
            <a:xfrm>
              <a:off x="1483283" y="2317890"/>
              <a:ext cx="448876" cy="316884"/>
            </a:xfrm>
            <a:prstGeom prst="rect">
              <a:avLst/>
            </a:prstGeom>
            <a:solidFill>
              <a:srgbClr val="FFFFFF"/>
            </a:solidFill>
            <a:ln w="9525">
              <a:noFill/>
              <a:miter lim="800000"/>
            </a:ln>
          </p:spPr>
          <p:txBody>
            <a:bodyPr vert="horz" wrap="square" lIns="0" tIns="0" rIns="0" bIns="0" numCol="1" anchor="t" anchorCtr="0" compatLnSpc="1"/>
            <a:lstStyle/>
            <a:p>
              <a:pPr algn="ctr" fontAlgn="base">
                <a:spcBef>
                  <a:spcPct val="0"/>
                </a:spcBef>
                <a:spcAft>
                  <a:spcPct val="0"/>
                </a:spcAft>
              </a:pPr>
              <a:r>
                <a:rPr lang="en-US" altLang="zh-CN" sz="1600">
                  <a:solidFill>
                    <a:srgbClr val="000000"/>
                  </a:solidFill>
                  <a:latin typeface="微软雅黑" panose="020B0503020204020204" charset="-122"/>
                  <a:ea typeface="微软雅黑" panose="020B0503020204020204" charset="-122"/>
                  <a:cs typeface="Consolas" panose="020B0609020204030204" pitchFamily="49" charset="0"/>
                </a:rPr>
                <a:t>U</a:t>
              </a:r>
            </a:p>
          </p:txBody>
        </p:sp>
        <p:sp>
          <p:nvSpPr>
            <p:cNvPr id="17" name="Text Box 15"/>
            <p:cNvSpPr txBox="1">
              <a:spLocks noChangeArrowheads="1"/>
            </p:cNvSpPr>
            <p:nvPr/>
          </p:nvSpPr>
          <p:spPr bwMode="auto">
            <a:xfrm>
              <a:off x="4685837" y="1683356"/>
              <a:ext cx="529105" cy="316884"/>
            </a:xfrm>
            <a:prstGeom prst="rect">
              <a:avLst/>
            </a:prstGeom>
            <a:solidFill>
              <a:srgbClr val="FFFFFF"/>
            </a:solidFill>
            <a:ln w="9525">
              <a:noFill/>
              <a:miter lim="800000"/>
            </a:ln>
          </p:spPr>
          <p:txBody>
            <a:bodyPr vert="horz" wrap="square" lIns="0" tIns="0" rIns="0" bIns="0" numCol="1" anchor="t" anchorCtr="0" compatLnSpc="1"/>
            <a:lstStyle/>
            <a:p>
              <a:pPr algn="ctr" fontAlgn="base">
                <a:spcBef>
                  <a:spcPct val="0"/>
                </a:spcBef>
                <a:spcAft>
                  <a:spcPct val="0"/>
                </a:spcAft>
              </a:pPr>
              <a:r>
                <a:rPr lang="en-US" altLang="zh-CN" sz="1600">
                  <a:solidFill>
                    <a:srgbClr val="000000"/>
                  </a:solidFill>
                  <a:latin typeface="微软雅黑" panose="020B0503020204020204" charset="-122"/>
                  <a:ea typeface="微软雅黑" panose="020B0503020204020204" charset="-122"/>
                  <a:cs typeface="Consolas" panose="020B0609020204030204" pitchFamily="49" charset="0"/>
                </a:rPr>
                <a:t>V-U</a:t>
              </a:r>
            </a:p>
          </p:txBody>
        </p:sp>
        <p:sp>
          <p:nvSpPr>
            <p:cNvPr id="18" name="AutoShape 14"/>
            <p:cNvSpPr>
              <a:spLocks noChangeShapeType="1"/>
            </p:cNvSpPr>
            <p:nvPr/>
          </p:nvSpPr>
          <p:spPr bwMode="auto">
            <a:xfrm>
              <a:off x="3043219" y="2361970"/>
              <a:ext cx="1743096" cy="209774"/>
            </a:xfrm>
            <a:prstGeom prst="straightConnector1">
              <a:avLst/>
            </a:prstGeom>
            <a:ln>
              <a:solidFill>
                <a:srgbClr val="C0262E"/>
              </a:solidFill>
            </a:ln>
          </p:spPr>
          <p:style>
            <a:lnRef idx="2">
              <a:schemeClr val="accent2"/>
            </a:lnRef>
            <a:fillRef idx="0">
              <a:schemeClr val="accent2"/>
            </a:fillRef>
            <a:effectRef idx="1">
              <a:schemeClr val="accent2"/>
            </a:effectRef>
            <a:fontRef idx="minor">
              <a:schemeClr val="tx1"/>
            </a:fontRef>
          </p:style>
          <p:txBody>
            <a:bodyPr vert="horz" wrap="square" lIns="91440" tIns="45720" rIns="91440" bIns="45720" numCol="1" anchor="t" anchorCtr="0" compatLnSpc="1"/>
            <a:lstStyle/>
            <a:p>
              <a:endParaRPr lang="zh-CN" altLang="en-US" sz="1600">
                <a:solidFill>
                  <a:srgbClr val="525252"/>
                </a:solidFill>
                <a:latin typeface="Consolas" panose="020B0609020204030204" pitchFamily="49" charset="0"/>
                <a:ea typeface="楷体" panose="02010609060101010101" pitchFamily="49" charset="-122"/>
                <a:cs typeface="Consolas" panose="020B0609020204030204" pitchFamily="49" charset="0"/>
              </a:endParaRPr>
            </a:p>
          </p:txBody>
        </p:sp>
        <p:sp>
          <p:nvSpPr>
            <p:cNvPr id="19" name="Text Box 13"/>
            <p:cNvSpPr txBox="1">
              <a:spLocks noChangeArrowheads="1"/>
            </p:cNvSpPr>
            <p:nvPr/>
          </p:nvSpPr>
          <p:spPr bwMode="auto">
            <a:xfrm rot="20944918">
              <a:off x="3234702" y="3060550"/>
              <a:ext cx="1194421" cy="316884"/>
            </a:xfrm>
            <a:prstGeom prst="rect">
              <a:avLst/>
            </a:prstGeom>
            <a:solidFill>
              <a:srgbClr val="FFFFFF"/>
            </a:solidFill>
            <a:ln w="9525">
              <a:noFill/>
              <a:miter lim="800000"/>
            </a:ln>
          </p:spPr>
          <p:txBody>
            <a:bodyPr vert="horz" wrap="square" lIns="0" tIns="0" rIns="0" bIns="0" numCol="1" anchor="t" anchorCtr="0" compatLnSpc="1"/>
            <a:lstStyle/>
            <a:p>
              <a:pPr algn="ctr" fontAlgn="base">
                <a:spcBef>
                  <a:spcPct val="0"/>
                </a:spcBef>
                <a:spcAft>
                  <a:spcPct val="0"/>
                </a:spcAft>
              </a:pPr>
              <a:r>
                <a:rPr lang="en-US" altLang="zh-CN" sz="1400">
                  <a:solidFill>
                    <a:srgbClr val="000000"/>
                  </a:solidFill>
                  <a:latin typeface="微软雅黑" panose="020B0503020204020204" charset="-122"/>
                  <a:ea typeface="微软雅黑" panose="020B0503020204020204" charset="-122"/>
                  <a:cs typeface="Consolas" panose="020B0609020204030204" pitchFamily="49" charset="0"/>
                </a:rPr>
                <a:t>g.edges[</a:t>
              </a:r>
              <a:r>
                <a:rPr lang="en-US" altLang="zh-CN" sz="1400" i="1">
                  <a:solidFill>
                    <a:srgbClr val="000000"/>
                  </a:solidFill>
                  <a:latin typeface="微软雅黑" panose="020B0503020204020204" charset="-122"/>
                  <a:ea typeface="微软雅黑" panose="020B0503020204020204" charset="-122"/>
                  <a:cs typeface="Consolas" panose="020B0609020204030204" pitchFamily="49" charset="0"/>
                </a:rPr>
                <a:t>k</a:t>
              </a:r>
              <a:r>
                <a:rPr lang="en-US" altLang="zh-CN" sz="1400">
                  <a:solidFill>
                    <a:srgbClr val="000000"/>
                  </a:solidFill>
                  <a:latin typeface="微软雅黑" panose="020B0503020204020204" charset="-122"/>
                  <a:ea typeface="微软雅黑" panose="020B0503020204020204" charset="-122"/>
                  <a:cs typeface="Consolas" panose="020B0609020204030204" pitchFamily="49" charset="0"/>
                </a:rPr>
                <a:t>][</a:t>
              </a:r>
              <a:r>
                <a:rPr lang="en-US" altLang="zh-CN" sz="1400" i="1">
                  <a:solidFill>
                    <a:srgbClr val="000000"/>
                  </a:solidFill>
                  <a:latin typeface="微软雅黑" panose="020B0503020204020204" charset="-122"/>
                  <a:ea typeface="微软雅黑" panose="020B0503020204020204" charset="-122"/>
                  <a:cs typeface="Consolas" panose="020B0609020204030204" pitchFamily="49" charset="0"/>
                </a:rPr>
                <a:t>j</a:t>
              </a:r>
              <a:r>
                <a:rPr lang="en-US" altLang="zh-CN" sz="1400">
                  <a:solidFill>
                    <a:srgbClr val="000000"/>
                  </a:solidFill>
                  <a:latin typeface="微软雅黑" panose="020B0503020204020204" charset="-122"/>
                  <a:ea typeface="微软雅黑" panose="020B0503020204020204" charset="-122"/>
                  <a:cs typeface="Consolas" panose="020B0609020204030204" pitchFamily="49" charset="0"/>
                </a:rPr>
                <a:t>]</a:t>
              </a:r>
            </a:p>
          </p:txBody>
        </p:sp>
      </p:grpSp>
      <p:sp>
        <p:nvSpPr>
          <p:cNvPr id="21" name="文本框 20"/>
          <p:cNvSpPr txBox="1"/>
          <p:nvPr/>
        </p:nvSpPr>
        <p:spPr>
          <a:xfrm>
            <a:off x="1073369" y="144242"/>
            <a:ext cx="3446780" cy="460375"/>
          </a:xfrm>
          <a:prstGeom prst="rect">
            <a:avLst/>
          </a:prstGeom>
          <a:noFill/>
        </p:spPr>
        <p:txBody>
          <a:bodyPr wrap="none" rtlCol="0" anchor="ctr">
            <a:spAutoFit/>
          </a:bodyPr>
          <a:lstStyle/>
          <a:p>
            <a:r>
              <a:rPr lang="en-US" altLang="zh-CN" sz="2400">
                <a:solidFill>
                  <a:schemeClr val="accent1"/>
                </a:solidFill>
                <a:latin typeface="微软雅黑" panose="020B0503020204020204" charset="-122"/>
                <a:ea typeface="微软雅黑" panose="020B0503020204020204" charset="-122"/>
                <a:cs typeface="Arial" panose="020B0604020202020204"/>
              </a:rPr>
              <a:t>7.5 </a:t>
            </a:r>
            <a:r>
              <a:rPr lang="zh-CN" altLang="en-US" sz="2400">
                <a:solidFill>
                  <a:schemeClr val="accent1"/>
                </a:solidFill>
                <a:latin typeface="微软雅黑" panose="020B0503020204020204" charset="-122"/>
                <a:ea typeface="微软雅黑" panose="020B0503020204020204" charset="-122"/>
                <a:cs typeface="Arial" panose="020B0604020202020204"/>
              </a:rPr>
              <a:t>生成树和最小生成树</a:t>
            </a:r>
          </a:p>
        </p:txBody>
      </p:sp>
      <p:sp>
        <p:nvSpPr>
          <p:cNvPr id="22" name="Text Box 5"/>
          <p:cNvSpPr txBox="1">
            <a:spLocks noChangeArrowheads="1"/>
          </p:cNvSpPr>
          <p:nvPr/>
        </p:nvSpPr>
        <p:spPr bwMode="auto">
          <a:xfrm>
            <a:off x="1038673" y="847545"/>
            <a:ext cx="4846561" cy="398780"/>
          </a:xfrm>
          <a:prstGeom prst="rect">
            <a:avLst/>
          </a:prstGeom>
          <a:noFill/>
        </p:spPr>
        <p:txBody>
          <a:bodyPr wrap="square">
            <a:spAutoFit/>
          </a:bodyPr>
          <a:lstStyle>
            <a:defPPr>
              <a:defRPr lang="zh-CN"/>
            </a:defPPr>
            <a:lvl1pPr marL="342900" marR="0" lvl="0" indent="-342900" fontAlgn="auto">
              <a:lnSpc>
                <a:spcPct val="100000"/>
              </a:lnSpc>
              <a:spcBef>
                <a:spcPts val="0"/>
              </a:spcBef>
              <a:spcAft>
                <a:spcPts val="0"/>
              </a:spcAft>
              <a:buClrTx/>
              <a:buSzTx/>
              <a:buFont typeface="Wingdings" panose="05000000000000000000" pitchFamily="2" charset="2"/>
              <a:buChar char="l"/>
              <a:defRPr kumimoji="0" sz="2000" b="0" i="0" u="none" strike="noStrike" cap="none" spc="0" normalizeH="0" baseline="0">
                <a:ln>
                  <a:noFill/>
                </a:ln>
                <a:solidFill>
                  <a:srgbClr val="A5A5A5">
                    <a:lumMod val="50000"/>
                  </a:srgbClr>
                </a:solidFill>
                <a:effectLst/>
                <a:uLnTx/>
                <a:uFillTx/>
                <a:latin typeface="思源黑体 CN Heavy" panose="020B0A00000000000000" pitchFamily="34" charset="-122"/>
                <a:ea typeface="思源黑体 CN Heavy" panose="020B0A00000000000000" pitchFamily="34" charset="-122"/>
              </a:defRPr>
            </a:lvl1pPr>
          </a:lstStyle>
          <a:p>
            <a:r>
              <a:rPr lang="en-US" altLang="zh-CN">
                <a:solidFill>
                  <a:srgbClr val="000000"/>
                </a:solidFill>
                <a:latin typeface="微软雅黑" panose="020B0503020204020204" charset="-122"/>
                <a:ea typeface="微软雅黑" panose="020B0503020204020204" charset="-122"/>
              </a:rPr>
              <a:t>7.5.2 </a:t>
            </a:r>
            <a:r>
              <a:rPr lang="zh-CN" altLang="en-US">
                <a:solidFill>
                  <a:srgbClr val="000000"/>
                </a:solidFill>
                <a:latin typeface="微软雅黑" panose="020B0503020204020204" charset="-122"/>
                <a:ea typeface="微软雅黑" panose="020B0503020204020204" charset="-122"/>
              </a:rPr>
              <a:t>普里姆算法</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wipe(left)">
                                      <p:cBhvr>
                                        <p:cTn id="7" dur="500"/>
                                        <p:tgtEl>
                                          <p:spTgt spid="21"/>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22"/>
                                        </p:tgtEl>
                                        <p:attrNameLst>
                                          <p:attrName>style.visibility</p:attrName>
                                        </p:attrNameLst>
                                      </p:cBhvr>
                                      <p:to>
                                        <p:strVal val="visible"/>
                                      </p:to>
                                    </p:set>
                                    <p:anim calcmode="lin" valueType="num">
                                      <p:cBhvr additive="base">
                                        <p:cTn id="11" dur="500" fill="hold"/>
                                        <p:tgtEl>
                                          <p:spTgt spid="22"/>
                                        </p:tgtEl>
                                        <p:attrNameLst>
                                          <p:attrName>ppt_x</p:attrName>
                                        </p:attrNameLst>
                                      </p:cBhvr>
                                      <p:tavLst>
                                        <p:tav tm="0">
                                          <p:val>
                                            <p:strVal val="0-#ppt_w/2"/>
                                          </p:val>
                                        </p:tav>
                                        <p:tav tm="100000">
                                          <p:val>
                                            <p:strVal val="#ppt_x"/>
                                          </p:val>
                                        </p:tav>
                                      </p:tavLst>
                                    </p:anim>
                                    <p:anim calcmode="lin" valueType="num">
                                      <p:cBhvr additive="base">
                                        <p:cTn id="12" dur="500" fill="hold"/>
                                        <p:tgtEl>
                                          <p:spTgt spid="22"/>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1" presetClass="entr" presetSubtype="0" fill="hold" nodeType="afterEffect">
                                  <p:stCondLst>
                                    <p:cond delay="0"/>
                                  </p:stCondLst>
                                  <p:childTnLst>
                                    <p:set>
                                      <p:cBhvr>
                                        <p:cTn id="15" dur="1" fill="hold">
                                          <p:stCondLst>
                                            <p:cond delay="0"/>
                                          </p:stCondLst>
                                        </p:cTn>
                                        <p:tgtEl>
                                          <p:spTgt spid="3">
                                            <p:txEl>
                                              <p:pRg st="0" end="0"/>
                                            </p:txEl>
                                          </p:spTgt>
                                        </p:tgtEl>
                                        <p:attrNameLst>
                                          <p:attrName>style.visibility</p:attrName>
                                        </p:attrNameLst>
                                      </p:cBhvr>
                                      <p:to>
                                        <p:strVal val="visible"/>
                                      </p:to>
                                    </p:set>
                                  </p:childTnLst>
                                </p:cTn>
                              </p:par>
                            </p:childTnLst>
                          </p:cTn>
                        </p:par>
                        <p:par>
                          <p:cTn id="16" fill="hold">
                            <p:stCondLst>
                              <p:cond delay="1000"/>
                            </p:stCondLst>
                            <p:childTnLst>
                              <p:par>
                                <p:cTn id="17" presetID="1" presetClass="entr" presetSubtype="0" fill="hold" nodeType="after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childTnLst>
                                </p:cTn>
                              </p:par>
                            </p:childTnLst>
                          </p:cTn>
                        </p:par>
                        <p:par>
                          <p:cTn id="19" fill="hold">
                            <p:stCondLst>
                              <p:cond delay="1000"/>
                            </p:stCondLst>
                            <p:childTnLst>
                              <p:par>
                                <p:cTn id="20" presetID="1" presetClass="entr" presetSubtype="0" fill="hold" nodeType="after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childTnLst>
                                </p:cTn>
                              </p:par>
                            </p:childTnLst>
                          </p:cTn>
                        </p:par>
                        <p:par>
                          <p:cTn id="22" fill="hold">
                            <p:stCondLst>
                              <p:cond delay="1000"/>
                            </p:stCondLst>
                            <p:childTnLst>
                              <p:par>
                                <p:cTn id="23" presetID="1" presetClass="entr" presetSubtype="0" fill="hold" nodeType="after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childTnLst>
                                </p:cTn>
                              </p:par>
                            </p:childTnLst>
                          </p:cTn>
                        </p:par>
                        <p:par>
                          <p:cTn id="25" fill="hold">
                            <p:stCondLst>
                              <p:cond delay="1000"/>
                            </p:stCondLst>
                            <p:childTnLst>
                              <p:par>
                                <p:cTn id="26" presetID="1" presetClass="entr" presetSubtype="0" fill="hold" nodeType="after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childTnLst>
                                </p:cTn>
                              </p:par>
                            </p:childTnLst>
                          </p:cTn>
                        </p:par>
                        <p:par>
                          <p:cTn id="28" fill="hold">
                            <p:stCondLst>
                              <p:cond delay="1000"/>
                            </p:stCondLst>
                            <p:childTnLst>
                              <p:par>
                                <p:cTn id="29" presetID="1" presetClass="entr" presetSubtype="0" fill="hold" nodeType="after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childTnLst>
                          </p:cTn>
                        </p:par>
                        <p:par>
                          <p:cTn id="31" fill="hold">
                            <p:stCondLst>
                              <p:cond delay="1000"/>
                            </p:stCondLst>
                            <p:childTnLst>
                              <p:par>
                                <p:cTn id="32" presetID="1" presetClass="entr" presetSubtype="0" fill="hold" nodeType="afterEffect">
                                  <p:stCondLst>
                                    <p:cond delay="0"/>
                                  </p:stCondLst>
                                  <p:childTnLst>
                                    <p:set>
                                      <p:cBhvr>
                                        <p:cTn id="33"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nodeType="clickEffect">
                                  <p:stCondLst>
                                    <p:cond delay="0"/>
                                  </p:stCondLst>
                                  <p:childTnLst>
                                    <p:set>
                                      <p:cBhvr>
                                        <p:cTn id="37"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nodeType="clickEffect">
                                  <p:stCondLst>
                                    <p:cond delay="0"/>
                                  </p:stCondLst>
                                  <p:childTnLst>
                                    <p:set>
                                      <p:cBhvr>
                                        <p:cTn id="45" dur="1" fill="hold">
                                          <p:stCondLst>
                                            <p:cond delay="0"/>
                                          </p:stCondLst>
                                        </p:cTn>
                                        <p:tgtEl>
                                          <p:spTgt spid="3">
                                            <p:txEl>
                                              <p:pRg st="9" end="9"/>
                                            </p:txEl>
                                          </p:spTgt>
                                        </p:tgtEl>
                                        <p:attrNameLst>
                                          <p:attrName>style.visibility</p:attrName>
                                        </p:attrNameLst>
                                      </p:cBhvr>
                                      <p:to>
                                        <p:strVal val="visible"/>
                                      </p:to>
                                    </p:set>
                                  </p:childTnLst>
                                </p:cTn>
                              </p:par>
                              <p:par>
                                <p:cTn id="46" presetID="1" presetClass="entr" presetSubtype="0" fill="hold" nodeType="withEffect">
                                  <p:stCondLst>
                                    <p:cond delay="0"/>
                                  </p:stCondLst>
                                  <p:childTnLst>
                                    <p:set>
                                      <p:cBhvr>
                                        <p:cTn id="47" dur="1" fill="hold">
                                          <p:stCondLst>
                                            <p:cond delay="0"/>
                                          </p:stCondLst>
                                        </p:cTn>
                                        <p:tgtEl>
                                          <p:spTgt spid="3">
                                            <p:txEl>
                                              <p:pRg st="10" end="10"/>
                                            </p:txEl>
                                          </p:spTgt>
                                        </p:tgtEl>
                                        <p:attrNameLst>
                                          <p:attrName>style.visibility</p:attrName>
                                        </p:attrNameLst>
                                      </p:cBhvr>
                                      <p:to>
                                        <p:strVal val="visible"/>
                                      </p:to>
                                    </p:set>
                                  </p:childTnLst>
                                </p:cTn>
                              </p:par>
                              <p:par>
                                <p:cTn id="48" presetID="1" presetClass="entr" presetSubtype="0" fill="hold" nodeType="withEffect">
                                  <p:stCondLst>
                                    <p:cond delay="0"/>
                                  </p:stCondLst>
                                  <p:childTnLst>
                                    <p:set>
                                      <p:cBhvr>
                                        <p:cTn id="49" dur="1" fill="hold">
                                          <p:stCondLst>
                                            <p:cond delay="0"/>
                                          </p:stCondLst>
                                        </p:cTn>
                                        <p:tgtEl>
                                          <p:spTgt spid="3">
                                            <p:txEl>
                                              <p:pRg st="11" end="11"/>
                                            </p:txEl>
                                          </p:spTgt>
                                        </p:tgtEl>
                                        <p:attrNameLst>
                                          <p:attrName>style.visibility</p:attrName>
                                        </p:attrNameLst>
                                      </p:cBhvr>
                                      <p:to>
                                        <p:strVal val="visible"/>
                                      </p:to>
                                    </p:set>
                                  </p:childTnLst>
                                </p:cTn>
                              </p:par>
                              <p:par>
                                <p:cTn id="50" presetID="1" presetClass="entr" presetSubtype="0" fill="hold" nodeType="withEffect">
                                  <p:stCondLst>
                                    <p:cond delay="0"/>
                                  </p:stCondLst>
                                  <p:childTnLst>
                                    <p:set>
                                      <p:cBhvr>
                                        <p:cTn id="51" dur="1" fill="hold">
                                          <p:stCondLst>
                                            <p:cond delay="0"/>
                                          </p:stCondLst>
                                        </p:cTn>
                                        <p:tgtEl>
                                          <p:spTgt spid="3">
                                            <p:txEl>
                                              <p:pRg st="12" end="12"/>
                                            </p:txEl>
                                          </p:spTgt>
                                        </p:tgtEl>
                                        <p:attrNameLst>
                                          <p:attrName>style.visibility</p:attrName>
                                        </p:attrNameLst>
                                      </p:cBhvr>
                                      <p:to>
                                        <p:strVal val="visible"/>
                                      </p:to>
                                    </p:set>
                                  </p:childTnLst>
                                </p:cTn>
                              </p:par>
                            </p:childTnLst>
                          </p:cTn>
                        </p:par>
                        <p:par>
                          <p:cTn id="52" fill="hold">
                            <p:stCondLst>
                              <p:cond delay="0"/>
                            </p:stCondLst>
                            <p:childTnLst>
                              <p:par>
                                <p:cTn id="53" presetID="1" presetClass="entr" presetSubtype="0" fill="hold" nodeType="afterEffect">
                                  <p:stCondLst>
                                    <p:cond delay="0"/>
                                  </p:stCondLst>
                                  <p:childTnLst>
                                    <p:set>
                                      <p:cBhvr>
                                        <p:cTn id="5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p:cNvSpPr txBox="1"/>
          <p:nvPr/>
        </p:nvSpPr>
        <p:spPr>
          <a:xfrm>
            <a:off x="1073369" y="144242"/>
            <a:ext cx="3446780" cy="460375"/>
          </a:xfrm>
          <a:prstGeom prst="rect">
            <a:avLst/>
          </a:prstGeom>
          <a:noFill/>
        </p:spPr>
        <p:txBody>
          <a:bodyPr wrap="none" rtlCol="0" anchor="ctr">
            <a:spAutoFit/>
          </a:bodyPr>
          <a:lstStyle/>
          <a:p>
            <a:r>
              <a:rPr lang="en-US" altLang="zh-CN" sz="2400">
                <a:solidFill>
                  <a:schemeClr val="accent1"/>
                </a:solidFill>
                <a:latin typeface="微软雅黑" panose="020B0503020204020204" charset="-122"/>
                <a:ea typeface="微软雅黑" panose="020B0503020204020204" charset="-122"/>
                <a:cs typeface="Arial" panose="020B0604020202020204"/>
              </a:rPr>
              <a:t>7.5 </a:t>
            </a:r>
            <a:r>
              <a:rPr lang="zh-CN" altLang="en-US" sz="2400">
                <a:solidFill>
                  <a:schemeClr val="accent1"/>
                </a:solidFill>
                <a:latin typeface="微软雅黑" panose="020B0503020204020204" charset="-122"/>
                <a:ea typeface="微软雅黑" panose="020B0503020204020204" charset="-122"/>
                <a:cs typeface="Arial" panose="020B0604020202020204"/>
              </a:rPr>
              <a:t>生成树和最小生成树</a:t>
            </a:r>
          </a:p>
        </p:txBody>
      </p:sp>
      <p:sp>
        <p:nvSpPr>
          <p:cNvPr id="11" name="Text Box 5"/>
          <p:cNvSpPr txBox="1">
            <a:spLocks noChangeArrowheads="1"/>
          </p:cNvSpPr>
          <p:nvPr/>
        </p:nvSpPr>
        <p:spPr bwMode="auto">
          <a:xfrm>
            <a:off x="1038673" y="847545"/>
            <a:ext cx="4846561" cy="398780"/>
          </a:xfrm>
          <a:prstGeom prst="rect">
            <a:avLst/>
          </a:prstGeom>
          <a:noFill/>
        </p:spPr>
        <p:txBody>
          <a:bodyPr wrap="square">
            <a:spAutoFit/>
          </a:bodyPr>
          <a:lstStyle>
            <a:defPPr>
              <a:defRPr lang="zh-CN"/>
            </a:defPPr>
            <a:lvl1pPr marL="342900" marR="0" lvl="0" indent="-342900" fontAlgn="auto">
              <a:lnSpc>
                <a:spcPct val="100000"/>
              </a:lnSpc>
              <a:spcBef>
                <a:spcPts val="0"/>
              </a:spcBef>
              <a:spcAft>
                <a:spcPts val="0"/>
              </a:spcAft>
              <a:buClrTx/>
              <a:buSzTx/>
              <a:buFont typeface="Wingdings" panose="05000000000000000000" pitchFamily="2" charset="2"/>
              <a:buChar char="l"/>
              <a:defRPr kumimoji="0" sz="2000" b="0" i="0" u="none" strike="noStrike" cap="none" spc="0" normalizeH="0" baseline="0">
                <a:ln>
                  <a:noFill/>
                </a:ln>
                <a:solidFill>
                  <a:srgbClr val="A5A5A5">
                    <a:lumMod val="50000"/>
                  </a:srgbClr>
                </a:solidFill>
                <a:effectLst/>
                <a:uLnTx/>
                <a:uFillTx/>
                <a:latin typeface="思源黑体 CN Heavy" panose="020B0A00000000000000" pitchFamily="34" charset="-122"/>
                <a:ea typeface="思源黑体 CN Heavy" panose="020B0A00000000000000" pitchFamily="34" charset="-122"/>
              </a:defRPr>
            </a:lvl1pPr>
          </a:lstStyle>
          <a:p>
            <a:r>
              <a:rPr lang="en-US" altLang="zh-CN">
                <a:solidFill>
                  <a:srgbClr val="000000"/>
                </a:solidFill>
                <a:latin typeface="微软雅黑" panose="020B0503020204020204" charset="-122"/>
                <a:ea typeface="微软雅黑" panose="020B0503020204020204" charset="-122"/>
              </a:rPr>
              <a:t>7.5.2 </a:t>
            </a:r>
            <a:r>
              <a:rPr lang="zh-CN" altLang="en-US">
                <a:solidFill>
                  <a:srgbClr val="000000"/>
                </a:solidFill>
                <a:latin typeface="微软雅黑" panose="020B0503020204020204" charset="-122"/>
                <a:ea typeface="微软雅黑" panose="020B0503020204020204" charset="-122"/>
              </a:rPr>
              <a:t>普里姆算法</a:t>
            </a:r>
          </a:p>
        </p:txBody>
      </p:sp>
      <p:sp>
        <p:nvSpPr>
          <p:cNvPr id="12" name="TextBox 18"/>
          <p:cNvSpPr txBox="1"/>
          <p:nvPr/>
        </p:nvSpPr>
        <p:spPr>
          <a:xfrm>
            <a:off x="1358670" y="1492689"/>
            <a:ext cx="3951512" cy="398780"/>
          </a:xfrm>
          <a:prstGeom prst="rect">
            <a:avLst/>
          </a:prstGeom>
          <a:noFill/>
        </p:spPr>
        <p:txBody>
          <a:bodyPr wrap="square" rtlCol="0">
            <a:spAutoFit/>
            <a:scene3d>
              <a:camera prst="orthographicFront"/>
              <a:lightRig rig="soft" dir="tl">
                <a:rot lat="0" lon="0" rev="0"/>
              </a:lightRig>
            </a:scene3d>
            <a:sp3d contourW="25400" prstMaterial="matte">
              <a:contourClr>
                <a:schemeClr val="accent2">
                  <a:tint val="20000"/>
                </a:schemeClr>
              </a:contourClr>
            </a:sp3d>
          </a:bodyPr>
          <a:lstStyle>
            <a:defPPr>
              <a:defRPr lang="zh-CN"/>
            </a:defPPr>
            <a:lvl1pPr>
              <a:defRPr sz="2000" spc="50">
                <a:ln w="11430"/>
                <a:solidFill>
                  <a:srgbClr val="C0262E"/>
                </a:solidFill>
                <a:latin typeface="思源黑体 CN Medium" panose="020B0600000000000000" pitchFamily="34" charset="-122"/>
                <a:ea typeface="思源黑体 CN Medium" panose="020B0600000000000000" pitchFamily="34" charset="-122"/>
                <a:cs typeface="Consolas" panose="020B0609020204030204" pitchFamily="49" charset="0"/>
              </a:defRPr>
            </a:lvl1pPr>
          </a:lstStyle>
          <a:p>
            <a:r>
              <a:rPr lang="zh-CN" altLang="en-US">
                <a:solidFill>
                  <a:srgbClr val="000000"/>
                </a:solidFill>
                <a:latin typeface="微软雅黑" panose="020B0503020204020204" charset="-122"/>
                <a:ea typeface="微软雅黑" panose="020B0503020204020204" charset="-122"/>
              </a:rPr>
              <a:t>算法特点</a:t>
            </a:r>
          </a:p>
        </p:txBody>
      </p:sp>
      <p:grpSp>
        <p:nvGrpSpPr>
          <p:cNvPr id="13" name="组合 12"/>
          <p:cNvGrpSpPr/>
          <p:nvPr/>
        </p:nvGrpSpPr>
        <p:grpSpPr>
          <a:xfrm>
            <a:off x="548570" y="2795983"/>
            <a:ext cx="11094860" cy="4062011"/>
            <a:chOff x="1408985" y="2617778"/>
            <a:chExt cx="11188649" cy="4240222"/>
          </a:xfrm>
        </p:grpSpPr>
        <p:pic>
          <p:nvPicPr>
            <p:cNvPr id="14" name="图片 13" descr="图片包含 白板&#10;&#10;描述已自动生成"/>
            <p:cNvPicPr>
              <a:picLocks noChangeAspect="1"/>
            </p:cNvPicPr>
            <p:nvPr/>
          </p:nvPicPr>
          <p:blipFill rotWithShape="1">
            <a:blip r:embed="rId3" cstate="print">
              <a:extLst>
                <a:ext uri="{28A0092B-C50C-407E-A947-70E740481C1C}">
                  <a14:useLocalDpi xmlns:a14="http://schemas.microsoft.com/office/drawing/2010/main" val="0"/>
                </a:ext>
              </a:extLst>
            </a:blip>
            <a:srcRect t="21254" r="57008"/>
            <a:stretch>
              <a:fillRect/>
            </a:stretch>
          </p:blipFill>
          <p:spPr>
            <a:xfrm>
              <a:off x="1408985" y="3278563"/>
              <a:ext cx="2020282" cy="3579437"/>
            </a:xfrm>
            <a:prstGeom prst="rect">
              <a:avLst/>
            </a:prstGeom>
          </p:spPr>
        </p:pic>
        <p:sp>
          <p:nvSpPr>
            <p:cNvPr id="15" name="TextBox 29"/>
            <p:cNvSpPr txBox="1"/>
            <p:nvPr>
              <p:custDataLst>
                <p:tags r:id="rId1"/>
              </p:custDataLst>
            </p:nvPr>
          </p:nvSpPr>
          <p:spPr>
            <a:xfrm>
              <a:off x="3242342" y="2617778"/>
              <a:ext cx="9355292" cy="2580516"/>
            </a:xfrm>
            <a:prstGeom prst="rect">
              <a:avLst/>
            </a:prstGeom>
            <a:noFill/>
            <a:ln w="38100">
              <a:solidFill>
                <a:schemeClr val="dk1"/>
              </a:solidFill>
              <a:prstDash val="solid"/>
            </a:ln>
            <a:effectLst/>
          </p:spPr>
          <p:style>
            <a:lnRef idx="2">
              <a:schemeClr val="accent6"/>
            </a:lnRef>
            <a:fillRef idx="1">
              <a:schemeClr val="lt1"/>
            </a:fillRef>
            <a:effectRef idx="0">
              <a:schemeClr val="accent6"/>
            </a:effectRef>
            <a:fontRef idx="minor">
              <a:schemeClr val="dk1"/>
            </a:fontRef>
          </p:style>
          <p:txBody>
            <a:bodyPr wrap="square" lIns="144000" tIns="108000" bIns="108000" rtlCol="0">
              <a:spAutoFit/>
            </a:bodyPr>
            <a:lstStyle>
              <a:defPPr>
                <a:defRPr lang="zh-CN"/>
              </a:defPPr>
              <a:lvl1pPr marL="252095" indent="-252095">
                <a:lnSpc>
                  <a:spcPct val="250000"/>
                </a:lnSpc>
                <a:spcBef>
                  <a:spcPts val="600"/>
                </a:spcBef>
                <a:buFont typeface="Wingdings" panose="05000000000000000000" pitchFamily="2" charset="2"/>
                <a:buChar char="u"/>
                <a:defRPr sz="2000" b="0">
                  <a:solidFill>
                    <a:srgbClr val="525252"/>
                  </a:solidFill>
                  <a:latin typeface="楷体" panose="02010609060101010101" pitchFamily="49" charset="-122"/>
                  <a:ea typeface="楷体" panose="02010609060101010101" pitchFamily="49" charset="-122"/>
                  <a:cs typeface="Consolas" panose="020B0609020204030204" pitchFamily="49" charset="0"/>
                </a:defRPr>
              </a:lvl1pPr>
            </a:lstStyle>
            <a:p>
              <a:pPr>
                <a:buFont typeface="Wingdings" panose="05000000000000000000" pitchFamily="2" charset="2"/>
                <a:buChar char="n"/>
              </a:pPr>
              <a:r>
                <a:rPr lang="zh-CN" altLang="en-US" dirty="0">
                  <a:solidFill>
                    <a:srgbClr val="000000"/>
                  </a:solidFill>
                  <a:latin typeface="微软雅黑" panose="020B0503020204020204" charset="-122"/>
                  <a:ea typeface="微软雅黑" panose="020B0503020204020204" charset="-122"/>
                </a:rPr>
                <a:t>上述普里姆算法中有两重</a:t>
              </a:r>
              <a:r>
                <a:rPr lang="en-US" altLang="zh-CN" dirty="0">
                  <a:solidFill>
                    <a:srgbClr val="000000"/>
                  </a:solidFill>
                  <a:latin typeface="微软雅黑" panose="020B0503020204020204" charset="-122"/>
                  <a:ea typeface="微软雅黑" panose="020B0503020204020204" charset="-122"/>
                </a:rPr>
                <a:t>for</a:t>
              </a:r>
              <a:r>
                <a:rPr lang="zh-CN" altLang="en-US" dirty="0">
                  <a:solidFill>
                    <a:srgbClr val="000000"/>
                  </a:solidFill>
                  <a:latin typeface="微软雅黑" panose="020B0503020204020204" charset="-122"/>
                  <a:ea typeface="微软雅黑" panose="020B0503020204020204" charset="-122"/>
                </a:rPr>
                <a:t>循环，所以时间复杂度为</a:t>
              </a:r>
              <a:r>
                <a:rPr lang="en-US" altLang="zh-CN" dirty="0">
                  <a:solidFill>
                    <a:srgbClr val="000000"/>
                  </a:solidFill>
                  <a:latin typeface="微软雅黑" panose="020B0503020204020204" charset="-122"/>
                  <a:ea typeface="微软雅黑" panose="020B0503020204020204" charset="-122"/>
                </a:rPr>
                <a:t>O(n</a:t>
              </a:r>
              <a:r>
                <a:rPr lang="en-US" altLang="zh-CN" baseline="30000" dirty="0">
                  <a:solidFill>
                    <a:srgbClr val="000000"/>
                  </a:solidFill>
                  <a:latin typeface="微软雅黑" panose="020B0503020204020204" charset="-122"/>
                  <a:ea typeface="微软雅黑" panose="020B0503020204020204" charset="-122"/>
                </a:rPr>
                <a:t>2</a:t>
              </a:r>
              <a:r>
                <a:rPr lang="en-US" altLang="zh-CN" dirty="0">
                  <a:solidFill>
                    <a:srgbClr val="000000"/>
                  </a:solidFill>
                  <a:latin typeface="微软雅黑" panose="020B0503020204020204" charset="-122"/>
                  <a:ea typeface="微软雅黑" panose="020B0503020204020204" charset="-122"/>
                </a:rPr>
                <a:t>)</a:t>
              </a:r>
              <a:r>
                <a:rPr lang="zh-CN" altLang="en-US" dirty="0">
                  <a:solidFill>
                    <a:srgbClr val="000000"/>
                  </a:solidFill>
                  <a:latin typeface="微软雅黑" panose="020B0503020204020204" charset="-122"/>
                  <a:ea typeface="微软雅黑" panose="020B0503020204020204" charset="-122"/>
                </a:rPr>
                <a:t>，其中</a:t>
              </a:r>
              <a:r>
                <a:rPr lang="en-US" altLang="zh-CN" dirty="0">
                  <a:solidFill>
                    <a:srgbClr val="000000"/>
                  </a:solidFill>
                  <a:latin typeface="微软雅黑" panose="020B0503020204020204" charset="-122"/>
                  <a:ea typeface="微软雅黑" panose="020B0503020204020204" charset="-122"/>
                </a:rPr>
                <a:t>n</a:t>
              </a:r>
              <a:r>
                <a:rPr lang="zh-CN" altLang="en-US" dirty="0">
                  <a:solidFill>
                    <a:srgbClr val="000000"/>
                  </a:solidFill>
                  <a:latin typeface="微软雅黑" panose="020B0503020204020204" charset="-122"/>
                  <a:ea typeface="微软雅黑" panose="020B0503020204020204" charset="-122"/>
                </a:rPr>
                <a:t>为图的顶点个数。</a:t>
              </a:r>
            </a:p>
            <a:p>
              <a:pPr>
                <a:buFont typeface="Wingdings" panose="05000000000000000000" pitchFamily="2" charset="2"/>
                <a:buChar char="n"/>
              </a:pPr>
              <a:r>
                <a:rPr lang="zh-CN" altLang="en-US" dirty="0">
                  <a:solidFill>
                    <a:srgbClr val="000000"/>
                  </a:solidFill>
                  <a:latin typeface="微软雅黑" panose="020B0503020204020204" charset="-122"/>
                  <a:ea typeface="微软雅黑" panose="020B0503020204020204" charset="-122"/>
                </a:rPr>
                <a:t>由于与</a:t>
              </a:r>
              <a:r>
                <a:rPr lang="en-US" altLang="zh-CN" dirty="0">
                  <a:solidFill>
                    <a:srgbClr val="000000"/>
                  </a:solidFill>
                  <a:latin typeface="微软雅黑" panose="020B0503020204020204" charset="-122"/>
                  <a:ea typeface="微软雅黑" panose="020B0503020204020204" charset="-122"/>
                </a:rPr>
                <a:t>e</a:t>
              </a:r>
              <a:r>
                <a:rPr lang="zh-CN" altLang="en-US" dirty="0">
                  <a:solidFill>
                    <a:srgbClr val="000000"/>
                  </a:solidFill>
                  <a:latin typeface="微软雅黑" panose="020B0503020204020204" charset="-122"/>
                  <a:ea typeface="微软雅黑" panose="020B0503020204020204" charset="-122"/>
                </a:rPr>
                <a:t>无关，所以普里姆算法特别适合于稠密图求最小生成树。</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0-#ppt_w/2"/>
                                          </p:val>
                                        </p:tav>
                                        <p:tav tm="100000">
                                          <p:val>
                                            <p:strVal val="#ppt_x"/>
                                          </p:val>
                                        </p:tav>
                                      </p:tavLst>
                                    </p:anim>
                                    <p:anim calcmode="lin" valueType="num">
                                      <p:cBhvr additive="base">
                                        <p:cTn id="12" dur="500" fill="hold"/>
                                        <p:tgtEl>
                                          <p:spTgt spid="11"/>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10" presetClass="entr" presetSubtype="0" fill="hold" grpId="0" nodeType="after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fade">
                                      <p:cBhvr>
                                        <p:cTn id="16" dur="500"/>
                                        <p:tgtEl>
                                          <p:spTgt spid="12"/>
                                        </p:tgtEl>
                                      </p:cBhvr>
                                    </p:animEffect>
                                  </p:childTnLst>
                                </p:cTn>
                              </p:par>
                            </p:childTnLst>
                          </p:cTn>
                        </p:par>
                        <p:par>
                          <p:cTn id="17" fill="hold">
                            <p:stCondLst>
                              <p:cond delay="1500"/>
                            </p:stCondLst>
                            <p:childTnLst>
                              <p:par>
                                <p:cTn id="18" presetID="10" presetClass="entr" presetSubtype="0" fill="hold" nodeType="after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fade">
                                      <p:cBhvr>
                                        <p:cTn id="20"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p:cNvSpPr txBox="1"/>
          <p:nvPr/>
        </p:nvSpPr>
        <p:spPr>
          <a:xfrm>
            <a:off x="1073369" y="144242"/>
            <a:ext cx="3446780" cy="460375"/>
          </a:xfrm>
          <a:prstGeom prst="rect">
            <a:avLst/>
          </a:prstGeom>
          <a:noFill/>
        </p:spPr>
        <p:txBody>
          <a:bodyPr wrap="none" rtlCol="0" anchor="ctr">
            <a:spAutoFit/>
          </a:bodyPr>
          <a:lstStyle/>
          <a:p>
            <a:r>
              <a:rPr lang="en-US" altLang="zh-CN" sz="2400">
                <a:solidFill>
                  <a:schemeClr val="accent1"/>
                </a:solidFill>
                <a:latin typeface="微软雅黑" panose="020B0503020204020204" charset="-122"/>
                <a:ea typeface="微软雅黑" panose="020B0503020204020204" charset="-122"/>
                <a:cs typeface="Arial" panose="020B0604020202020204"/>
              </a:rPr>
              <a:t>7.5 </a:t>
            </a:r>
            <a:r>
              <a:rPr lang="zh-CN" altLang="en-US" sz="2400">
                <a:solidFill>
                  <a:schemeClr val="accent1"/>
                </a:solidFill>
                <a:latin typeface="微软雅黑" panose="020B0503020204020204" charset="-122"/>
                <a:ea typeface="微软雅黑" panose="020B0503020204020204" charset="-122"/>
                <a:cs typeface="Arial" panose="020B0604020202020204"/>
              </a:rPr>
              <a:t>生成树和最小生成树</a:t>
            </a:r>
          </a:p>
        </p:txBody>
      </p:sp>
      <p:sp>
        <p:nvSpPr>
          <p:cNvPr id="10" name="Text Box 5"/>
          <p:cNvSpPr txBox="1">
            <a:spLocks noChangeArrowheads="1"/>
          </p:cNvSpPr>
          <p:nvPr/>
        </p:nvSpPr>
        <p:spPr bwMode="auto">
          <a:xfrm>
            <a:off x="1038673" y="847545"/>
            <a:ext cx="4846561" cy="398780"/>
          </a:xfrm>
          <a:prstGeom prst="rect">
            <a:avLst/>
          </a:prstGeom>
          <a:noFill/>
        </p:spPr>
        <p:txBody>
          <a:bodyPr wrap="square">
            <a:spAutoFit/>
          </a:bodyPr>
          <a:lstStyle>
            <a:defPPr>
              <a:defRPr lang="zh-CN"/>
            </a:defPPr>
            <a:lvl1pPr marL="342900" marR="0" lvl="0" indent="-342900" fontAlgn="auto">
              <a:lnSpc>
                <a:spcPct val="100000"/>
              </a:lnSpc>
              <a:spcBef>
                <a:spcPts val="0"/>
              </a:spcBef>
              <a:spcAft>
                <a:spcPts val="0"/>
              </a:spcAft>
              <a:buClrTx/>
              <a:buSzTx/>
              <a:buFont typeface="Wingdings" panose="05000000000000000000" pitchFamily="2" charset="2"/>
              <a:buChar char="l"/>
              <a:defRPr kumimoji="0" sz="2000" b="0" i="0" u="none" strike="noStrike" cap="none" spc="0" normalizeH="0" baseline="0">
                <a:ln>
                  <a:noFill/>
                </a:ln>
                <a:solidFill>
                  <a:srgbClr val="A5A5A5">
                    <a:lumMod val="50000"/>
                  </a:srgbClr>
                </a:solidFill>
                <a:effectLst/>
                <a:uLnTx/>
                <a:uFillTx/>
                <a:latin typeface="思源黑体 CN Heavy" panose="020B0A00000000000000" pitchFamily="34" charset="-122"/>
                <a:ea typeface="思源黑体 CN Heavy" panose="020B0A00000000000000" pitchFamily="34" charset="-122"/>
              </a:defRPr>
            </a:lvl1pPr>
          </a:lstStyle>
          <a:p>
            <a:r>
              <a:rPr lang="en-US" altLang="zh-CN">
                <a:solidFill>
                  <a:srgbClr val="000000"/>
                </a:solidFill>
                <a:latin typeface="微软雅黑" panose="020B0503020204020204" charset="-122"/>
                <a:ea typeface="微软雅黑" panose="020B0503020204020204" charset="-122"/>
              </a:rPr>
              <a:t>7.5.3  </a:t>
            </a:r>
            <a:r>
              <a:rPr lang="zh-CN" altLang="en-US">
                <a:solidFill>
                  <a:srgbClr val="000000"/>
                </a:solidFill>
                <a:latin typeface="微软雅黑" panose="020B0503020204020204" charset="-122"/>
                <a:ea typeface="微软雅黑" panose="020B0503020204020204" charset="-122"/>
              </a:rPr>
              <a:t>克鲁斯卡尔算法</a:t>
            </a:r>
          </a:p>
        </p:txBody>
      </p:sp>
      <p:grpSp>
        <p:nvGrpSpPr>
          <p:cNvPr id="11" name="组合 10"/>
          <p:cNvGrpSpPr/>
          <p:nvPr/>
        </p:nvGrpSpPr>
        <p:grpSpPr>
          <a:xfrm>
            <a:off x="1456670" y="1427912"/>
            <a:ext cx="3081109" cy="517274"/>
            <a:chOff x="1396240" y="2304668"/>
            <a:chExt cx="1943378" cy="480002"/>
          </a:xfrm>
        </p:grpSpPr>
        <p:sp>
          <p:nvSpPr>
            <p:cNvPr id="12" name="矩形: 圆角 11"/>
            <p:cNvSpPr/>
            <p:nvPr>
              <p:custDataLst>
                <p:tags r:id="rId2"/>
              </p:custDataLst>
            </p:nvPr>
          </p:nvSpPr>
          <p:spPr>
            <a:xfrm>
              <a:off x="1396240" y="2304668"/>
              <a:ext cx="1943378" cy="480002"/>
            </a:xfrm>
            <a:prstGeom prst="roundRect">
              <a:avLst/>
            </a:prstGeom>
            <a:solidFill>
              <a:srgbClr val="C0262E">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chemeClr val="lt1"/>
                </a:solidFill>
              </a:endParaRPr>
            </a:p>
          </p:txBody>
        </p:sp>
        <p:sp>
          <p:nvSpPr>
            <p:cNvPr id="13" name="文本框 12"/>
            <p:cNvSpPr txBox="1"/>
            <p:nvPr>
              <p:custDataLst>
                <p:tags r:id="rId3"/>
              </p:custDataLst>
            </p:nvPr>
          </p:nvSpPr>
          <p:spPr>
            <a:xfrm>
              <a:off x="1433295" y="2360437"/>
              <a:ext cx="1853232" cy="370046"/>
            </a:xfrm>
            <a:prstGeom prst="rect">
              <a:avLst/>
            </a:prstGeom>
            <a:noFill/>
          </p:spPr>
          <p:txBody>
            <a:bodyPr wrap="square" rtlCol="0">
              <a:spAutoFit/>
            </a:bodyPr>
            <a:lstStyle/>
            <a:p>
              <a:pPr algn="ctr"/>
              <a:r>
                <a:rPr lang="en-US" altLang="zh-CN" sz="2000" b="1">
                  <a:solidFill>
                    <a:schemeClr val="lt1"/>
                  </a:solidFill>
                  <a:latin typeface="微软雅黑" panose="020B0503020204020204" charset="-122"/>
                  <a:ea typeface="微软雅黑" panose="020B0503020204020204" charset="-122"/>
                </a:rPr>
                <a:t>1. </a:t>
              </a:r>
              <a:r>
                <a:rPr lang="zh-CN" altLang="en-US" sz="2000" b="1">
                  <a:solidFill>
                    <a:schemeClr val="lt1"/>
                  </a:solidFill>
                  <a:latin typeface="微软雅黑" panose="020B0503020204020204" charset="-122"/>
                  <a:ea typeface="微软雅黑" panose="020B0503020204020204" charset="-122"/>
                </a:rPr>
                <a:t>克鲁斯卡尔算法过程</a:t>
              </a:r>
            </a:p>
          </p:txBody>
        </p:sp>
      </p:grpSp>
      <p:sp>
        <p:nvSpPr>
          <p:cNvPr id="14" name="矩形 13"/>
          <p:cNvSpPr/>
          <p:nvPr/>
        </p:nvSpPr>
        <p:spPr>
          <a:xfrm>
            <a:off x="1152766" y="2098176"/>
            <a:ext cx="9959493" cy="1476375"/>
          </a:xfrm>
          <a:prstGeom prst="rect">
            <a:avLst/>
          </a:prstGeom>
        </p:spPr>
        <p:txBody>
          <a:bodyPr wrap="square">
            <a:spAutoFit/>
          </a:bodyPr>
          <a:lstStyle/>
          <a:p>
            <a:pPr>
              <a:lnSpc>
                <a:spcPct val="150000"/>
              </a:lnSpc>
              <a:spcBef>
                <a:spcPts val="600"/>
              </a:spcBef>
            </a:pPr>
            <a:r>
              <a:rPr lang="zh-CN" altLang="en-US" sz="2000">
                <a:solidFill>
                  <a:srgbClr val="000000"/>
                </a:solidFill>
                <a:latin typeface="微软雅黑" panose="020B0503020204020204" charset="-122"/>
                <a:ea typeface="微软雅黑" panose="020B0503020204020204" charset="-122"/>
                <a:cs typeface="Consolas" panose="020B0609020204030204" pitchFamily="49" charset="0"/>
              </a:rPr>
              <a:t>    克鲁斯卡尔（</a:t>
            </a:r>
            <a:r>
              <a:rPr lang="en-US" altLang="zh-CN" sz="2000">
                <a:solidFill>
                  <a:srgbClr val="000000"/>
                </a:solidFill>
                <a:latin typeface="微软雅黑" panose="020B0503020204020204" charset="-122"/>
                <a:ea typeface="微软雅黑" panose="020B0503020204020204" charset="-122"/>
                <a:cs typeface="Consolas" panose="020B0609020204030204" pitchFamily="49" charset="0"/>
              </a:rPr>
              <a:t>Kruskal</a:t>
            </a:r>
            <a:r>
              <a:rPr lang="zh-CN" altLang="en-US" sz="2000">
                <a:solidFill>
                  <a:srgbClr val="000000"/>
                </a:solidFill>
                <a:latin typeface="微软雅黑" panose="020B0503020204020204" charset="-122"/>
                <a:ea typeface="微软雅黑" panose="020B0503020204020204" charset="-122"/>
                <a:cs typeface="Consolas" panose="020B0609020204030204" pitchFamily="49" charset="0"/>
              </a:rPr>
              <a:t>）算法是一种按权值的递增次序选择合适的边来构造最小生成树的方法。假设</a:t>
            </a:r>
            <a:r>
              <a:rPr lang="en-US" altLang="zh-CN" sz="2000">
                <a:solidFill>
                  <a:srgbClr val="000000"/>
                </a:solidFill>
                <a:latin typeface="微软雅黑" panose="020B0503020204020204" charset="-122"/>
                <a:ea typeface="微软雅黑" panose="020B0503020204020204" charset="-122"/>
                <a:cs typeface="Consolas" panose="020B0609020204030204" pitchFamily="49" charset="0"/>
              </a:rPr>
              <a:t>G=(V</a:t>
            </a:r>
            <a:r>
              <a:rPr lang="zh-CN" altLang="en-US" sz="2000">
                <a:solidFill>
                  <a:srgbClr val="000000"/>
                </a:solidFill>
                <a:latin typeface="微软雅黑" panose="020B0503020204020204" charset="-122"/>
                <a:ea typeface="微软雅黑" panose="020B0503020204020204" charset="-122"/>
                <a:cs typeface="Consolas" panose="020B0609020204030204" pitchFamily="49" charset="0"/>
              </a:rPr>
              <a:t>，</a:t>
            </a:r>
            <a:r>
              <a:rPr lang="en-US" altLang="zh-CN" sz="2000">
                <a:solidFill>
                  <a:srgbClr val="000000"/>
                </a:solidFill>
                <a:latin typeface="微软雅黑" panose="020B0503020204020204" charset="-122"/>
                <a:ea typeface="微软雅黑" panose="020B0503020204020204" charset="-122"/>
                <a:cs typeface="Consolas" panose="020B0609020204030204" pitchFamily="49" charset="0"/>
              </a:rPr>
              <a:t>E)</a:t>
            </a:r>
            <a:r>
              <a:rPr lang="zh-CN" altLang="en-US" sz="2000">
                <a:solidFill>
                  <a:srgbClr val="000000"/>
                </a:solidFill>
                <a:latin typeface="微软雅黑" panose="020B0503020204020204" charset="-122"/>
                <a:ea typeface="微软雅黑" panose="020B0503020204020204" charset="-122"/>
                <a:cs typeface="Consolas" panose="020B0609020204030204" pitchFamily="49" charset="0"/>
              </a:rPr>
              <a:t>是一个具有</a:t>
            </a:r>
            <a:r>
              <a:rPr lang="en-US" altLang="zh-CN" sz="2000">
                <a:solidFill>
                  <a:srgbClr val="000000"/>
                </a:solidFill>
                <a:latin typeface="微软雅黑" panose="020B0503020204020204" charset="-122"/>
                <a:ea typeface="微软雅黑" panose="020B0503020204020204" charset="-122"/>
                <a:cs typeface="Consolas" panose="020B0609020204030204" pitchFamily="49" charset="0"/>
              </a:rPr>
              <a:t>n</a:t>
            </a:r>
            <a:r>
              <a:rPr lang="zh-CN" altLang="en-US" sz="2000">
                <a:solidFill>
                  <a:srgbClr val="000000"/>
                </a:solidFill>
                <a:latin typeface="微软雅黑" panose="020B0503020204020204" charset="-122"/>
                <a:ea typeface="微软雅黑" panose="020B0503020204020204" charset="-122"/>
                <a:cs typeface="Consolas" panose="020B0609020204030204" pitchFamily="49" charset="0"/>
              </a:rPr>
              <a:t>个顶点的带权连通图，</a:t>
            </a:r>
            <a:r>
              <a:rPr lang="en-US" altLang="zh-CN" sz="2000">
                <a:solidFill>
                  <a:srgbClr val="000000"/>
                </a:solidFill>
                <a:latin typeface="微软雅黑" panose="020B0503020204020204" charset="-122"/>
                <a:ea typeface="微软雅黑" panose="020B0503020204020204" charset="-122"/>
                <a:cs typeface="Consolas" panose="020B0609020204030204" pitchFamily="49" charset="0"/>
              </a:rPr>
              <a:t>T=(U</a:t>
            </a:r>
            <a:r>
              <a:rPr lang="zh-CN" altLang="en-US" sz="2000">
                <a:solidFill>
                  <a:srgbClr val="000000"/>
                </a:solidFill>
                <a:latin typeface="微软雅黑" panose="020B0503020204020204" charset="-122"/>
                <a:ea typeface="微软雅黑" panose="020B0503020204020204" charset="-122"/>
                <a:cs typeface="Consolas" panose="020B0609020204030204" pitchFamily="49" charset="0"/>
              </a:rPr>
              <a:t>，</a:t>
            </a:r>
            <a:r>
              <a:rPr lang="en-US" altLang="zh-CN" sz="2000">
                <a:solidFill>
                  <a:srgbClr val="000000"/>
                </a:solidFill>
                <a:latin typeface="微软雅黑" panose="020B0503020204020204" charset="-122"/>
                <a:ea typeface="微软雅黑" panose="020B0503020204020204" charset="-122"/>
                <a:cs typeface="Consolas" panose="020B0609020204030204" pitchFamily="49" charset="0"/>
              </a:rPr>
              <a:t>TE)</a:t>
            </a:r>
            <a:r>
              <a:rPr lang="zh-CN" altLang="en-US" sz="2000">
                <a:solidFill>
                  <a:srgbClr val="000000"/>
                </a:solidFill>
                <a:latin typeface="微软雅黑" panose="020B0503020204020204" charset="-122"/>
                <a:ea typeface="微软雅黑" panose="020B0503020204020204" charset="-122"/>
                <a:cs typeface="Consolas" panose="020B0609020204030204" pitchFamily="49" charset="0"/>
              </a:rPr>
              <a:t>是</a:t>
            </a:r>
            <a:r>
              <a:rPr lang="en-US" altLang="zh-CN" sz="2000">
                <a:solidFill>
                  <a:srgbClr val="000000"/>
                </a:solidFill>
                <a:latin typeface="微软雅黑" panose="020B0503020204020204" charset="-122"/>
                <a:ea typeface="微软雅黑" panose="020B0503020204020204" charset="-122"/>
                <a:cs typeface="Consolas" panose="020B0609020204030204" pitchFamily="49" charset="0"/>
              </a:rPr>
              <a:t>G</a:t>
            </a:r>
            <a:r>
              <a:rPr lang="zh-CN" altLang="en-US" sz="2000">
                <a:solidFill>
                  <a:srgbClr val="000000"/>
                </a:solidFill>
                <a:latin typeface="微软雅黑" panose="020B0503020204020204" charset="-122"/>
                <a:ea typeface="微软雅黑" panose="020B0503020204020204" charset="-122"/>
                <a:cs typeface="Consolas" panose="020B0609020204030204" pitchFamily="49" charset="0"/>
              </a:rPr>
              <a:t>的最小生成树，则构造最小生成树的步骤如下：</a:t>
            </a:r>
          </a:p>
        </p:txBody>
      </p:sp>
      <p:sp>
        <p:nvSpPr>
          <p:cNvPr id="15" name="矩形 14"/>
          <p:cNvSpPr/>
          <p:nvPr>
            <p:custDataLst>
              <p:tags r:id="rId1"/>
            </p:custDataLst>
          </p:nvPr>
        </p:nvSpPr>
        <p:spPr>
          <a:xfrm>
            <a:off x="1152766" y="3940877"/>
            <a:ext cx="10175159" cy="2139315"/>
          </a:xfrm>
          <a:prstGeom prst="rect">
            <a:avLst/>
          </a:prstGeom>
          <a:noFill/>
          <a:ln w="38100">
            <a:solidFill>
              <a:schemeClr val="dk1"/>
            </a:solidFill>
            <a:prstDash val="sysDash"/>
          </a:ln>
          <a:effectLst/>
        </p:spPr>
        <p:style>
          <a:lnRef idx="2">
            <a:schemeClr val="accent6"/>
          </a:lnRef>
          <a:fillRef idx="1">
            <a:schemeClr val="lt1"/>
          </a:fillRef>
          <a:effectRef idx="0">
            <a:schemeClr val="accent6"/>
          </a:effectRef>
          <a:fontRef idx="minor">
            <a:schemeClr val="dk1"/>
          </a:fontRef>
        </p:style>
        <p:txBody>
          <a:bodyPr wrap="square" lIns="144000" tIns="108000" bIns="108000" rtlCol="0">
            <a:spAutoFit/>
          </a:bodyPr>
          <a:lstStyle/>
          <a:p>
            <a:pPr>
              <a:lnSpc>
                <a:spcPct val="150000"/>
              </a:lnSpc>
              <a:spcBef>
                <a:spcPts val="600"/>
              </a:spcBef>
            </a:pPr>
            <a:r>
              <a:rPr lang="zh-CN" altLang="en-US" sz="2000" dirty="0">
                <a:solidFill>
                  <a:srgbClr val="000000"/>
                </a:solidFill>
                <a:latin typeface="微软雅黑" panose="020B0503020204020204" charset="-122"/>
                <a:ea typeface="微软雅黑" panose="020B0503020204020204" charset="-122"/>
              </a:rPr>
              <a:t> （</a:t>
            </a:r>
            <a:r>
              <a:rPr lang="en-US" altLang="zh-CN" sz="2000" dirty="0">
                <a:solidFill>
                  <a:srgbClr val="000000"/>
                </a:solidFill>
                <a:latin typeface="微软雅黑" panose="020B0503020204020204" charset="-122"/>
                <a:ea typeface="微软雅黑" panose="020B0503020204020204" charset="-122"/>
              </a:rPr>
              <a:t>1</a:t>
            </a:r>
            <a:r>
              <a:rPr lang="zh-CN" altLang="en-US" sz="2000" dirty="0">
                <a:solidFill>
                  <a:srgbClr val="000000"/>
                </a:solidFill>
                <a:latin typeface="微软雅黑" panose="020B0503020204020204" charset="-122"/>
                <a:ea typeface="微软雅黑" panose="020B0503020204020204" charset="-122"/>
              </a:rPr>
              <a:t>）置</a:t>
            </a:r>
            <a:r>
              <a:rPr lang="en-US" altLang="zh-CN" sz="2000" dirty="0">
                <a:solidFill>
                  <a:srgbClr val="000000"/>
                </a:solidFill>
                <a:latin typeface="微软雅黑" panose="020B0503020204020204" charset="-122"/>
                <a:ea typeface="微软雅黑" panose="020B0503020204020204" charset="-122"/>
              </a:rPr>
              <a:t>U</a:t>
            </a:r>
            <a:r>
              <a:rPr lang="zh-CN" altLang="en-US" sz="2000" dirty="0">
                <a:solidFill>
                  <a:srgbClr val="000000"/>
                </a:solidFill>
                <a:latin typeface="微软雅黑" panose="020B0503020204020204" charset="-122"/>
                <a:ea typeface="微软雅黑" panose="020B0503020204020204" charset="-122"/>
              </a:rPr>
              <a:t>的初值等于</a:t>
            </a:r>
            <a:r>
              <a:rPr lang="en-US" altLang="zh-CN" sz="2000" dirty="0">
                <a:solidFill>
                  <a:srgbClr val="000000"/>
                </a:solidFill>
                <a:latin typeface="微软雅黑" panose="020B0503020204020204" charset="-122"/>
                <a:ea typeface="微软雅黑" panose="020B0503020204020204" charset="-122"/>
              </a:rPr>
              <a:t>V</a:t>
            </a:r>
            <a:r>
              <a:rPr lang="zh-CN" altLang="en-US" sz="2000" dirty="0">
                <a:solidFill>
                  <a:srgbClr val="000000"/>
                </a:solidFill>
                <a:latin typeface="微软雅黑" panose="020B0503020204020204" charset="-122"/>
                <a:ea typeface="微软雅黑" panose="020B0503020204020204" charset="-122"/>
              </a:rPr>
              <a:t>（即包含有</a:t>
            </a:r>
            <a:r>
              <a:rPr lang="en-US" altLang="zh-CN" sz="2000" dirty="0">
                <a:solidFill>
                  <a:srgbClr val="000000"/>
                </a:solidFill>
                <a:latin typeface="微软雅黑" panose="020B0503020204020204" charset="-122"/>
                <a:ea typeface="微软雅黑" panose="020B0503020204020204" charset="-122"/>
              </a:rPr>
              <a:t>G</a:t>
            </a:r>
            <a:r>
              <a:rPr lang="zh-CN" altLang="en-US" sz="2000" dirty="0">
                <a:solidFill>
                  <a:srgbClr val="000000"/>
                </a:solidFill>
                <a:latin typeface="微软雅黑" panose="020B0503020204020204" charset="-122"/>
                <a:ea typeface="微软雅黑" panose="020B0503020204020204" charset="-122"/>
              </a:rPr>
              <a:t>中的全部顶点），</a:t>
            </a:r>
            <a:r>
              <a:rPr lang="en-US" altLang="zh-CN" sz="2000" dirty="0">
                <a:solidFill>
                  <a:srgbClr val="000000"/>
                </a:solidFill>
                <a:latin typeface="微软雅黑" panose="020B0503020204020204" charset="-122"/>
                <a:ea typeface="微软雅黑" panose="020B0503020204020204" charset="-122"/>
              </a:rPr>
              <a:t>TE</a:t>
            </a:r>
            <a:r>
              <a:rPr lang="zh-CN" altLang="en-US" sz="2000" dirty="0">
                <a:solidFill>
                  <a:srgbClr val="000000"/>
                </a:solidFill>
                <a:latin typeface="微软雅黑" panose="020B0503020204020204" charset="-122"/>
                <a:ea typeface="微软雅黑" panose="020B0503020204020204" charset="-122"/>
              </a:rPr>
              <a:t>的初值为空集（即图</a:t>
            </a:r>
            <a:r>
              <a:rPr lang="en-US" altLang="zh-CN" sz="2000" dirty="0">
                <a:solidFill>
                  <a:srgbClr val="000000"/>
                </a:solidFill>
                <a:latin typeface="微软雅黑" panose="020B0503020204020204" charset="-122"/>
                <a:ea typeface="微软雅黑" panose="020B0503020204020204" charset="-122"/>
              </a:rPr>
              <a:t>T</a:t>
            </a:r>
            <a:r>
              <a:rPr lang="zh-CN" altLang="en-US" sz="2000" dirty="0">
                <a:solidFill>
                  <a:srgbClr val="000000"/>
                </a:solidFill>
                <a:latin typeface="微软雅黑" panose="020B0503020204020204" charset="-122"/>
                <a:ea typeface="微软雅黑" panose="020B0503020204020204" charset="-122"/>
              </a:rPr>
              <a:t>中每一个顶点都构成一个分量）。</a:t>
            </a:r>
          </a:p>
          <a:p>
            <a:pPr>
              <a:lnSpc>
                <a:spcPct val="150000"/>
              </a:lnSpc>
              <a:spcBef>
                <a:spcPts val="600"/>
              </a:spcBef>
            </a:pPr>
            <a:r>
              <a:rPr lang="zh-CN" altLang="en-US" sz="2000" dirty="0">
                <a:solidFill>
                  <a:srgbClr val="000000"/>
                </a:solidFill>
                <a:latin typeface="微软雅黑" panose="020B0503020204020204" charset="-122"/>
                <a:ea typeface="微软雅黑" panose="020B0503020204020204" charset="-122"/>
              </a:rPr>
              <a:t> （</a:t>
            </a:r>
            <a:r>
              <a:rPr lang="en-US" altLang="zh-CN" sz="2000" dirty="0">
                <a:solidFill>
                  <a:srgbClr val="000000"/>
                </a:solidFill>
                <a:latin typeface="微软雅黑" panose="020B0503020204020204" charset="-122"/>
                <a:ea typeface="微软雅黑" panose="020B0503020204020204" charset="-122"/>
              </a:rPr>
              <a:t>2</a:t>
            </a:r>
            <a:r>
              <a:rPr lang="zh-CN" altLang="en-US" sz="2000" dirty="0">
                <a:solidFill>
                  <a:srgbClr val="000000"/>
                </a:solidFill>
                <a:latin typeface="微软雅黑" panose="020B0503020204020204" charset="-122"/>
                <a:ea typeface="微软雅黑" panose="020B0503020204020204" charset="-122"/>
              </a:rPr>
              <a:t>）将图</a:t>
            </a:r>
            <a:r>
              <a:rPr lang="en-US" altLang="zh-CN" sz="2000" dirty="0">
                <a:solidFill>
                  <a:srgbClr val="000000"/>
                </a:solidFill>
                <a:latin typeface="微软雅黑" panose="020B0503020204020204" charset="-122"/>
                <a:ea typeface="微软雅黑" panose="020B0503020204020204" charset="-122"/>
              </a:rPr>
              <a:t>G</a:t>
            </a:r>
            <a:r>
              <a:rPr lang="zh-CN" altLang="en-US" sz="2000" dirty="0">
                <a:solidFill>
                  <a:srgbClr val="000000"/>
                </a:solidFill>
                <a:latin typeface="微软雅黑" panose="020B0503020204020204" charset="-122"/>
                <a:ea typeface="微软雅黑" panose="020B0503020204020204" charset="-122"/>
              </a:rPr>
              <a:t>中的边按权值从小到大的顺序依次选取：若选取的边未使生成树</a:t>
            </a:r>
            <a:r>
              <a:rPr lang="en-US" altLang="zh-CN" sz="2000" dirty="0">
                <a:solidFill>
                  <a:srgbClr val="000000"/>
                </a:solidFill>
                <a:latin typeface="微软雅黑" panose="020B0503020204020204" charset="-122"/>
                <a:ea typeface="微软雅黑" panose="020B0503020204020204" charset="-122"/>
              </a:rPr>
              <a:t>T</a:t>
            </a:r>
            <a:r>
              <a:rPr lang="zh-CN" altLang="en-US" sz="2000" dirty="0">
                <a:solidFill>
                  <a:srgbClr val="000000"/>
                </a:solidFill>
                <a:latin typeface="微软雅黑" panose="020B0503020204020204" charset="-122"/>
                <a:ea typeface="微软雅黑" panose="020B0503020204020204" charset="-122"/>
              </a:rPr>
              <a:t>形成回路，则加入</a:t>
            </a:r>
            <a:r>
              <a:rPr lang="en-US" altLang="zh-CN" sz="2000" dirty="0">
                <a:solidFill>
                  <a:srgbClr val="000000"/>
                </a:solidFill>
                <a:latin typeface="微软雅黑" panose="020B0503020204020204" charset="-122"/>
                <a:ea typeface="微软雅黑" panose="020B0503020204020204" charset="-122"/>
              </a:rPr>
              <a:t>TE</a:t>
            </a:r>
            <a:r>
              <a:rPr lang="zh-CN" altLang="en-US" sz="2000" dirty="0">
                <a:solidFill>
                  <a:srgbClr val="000000"/>
                </a:solidFill>
                <a:latin typeface="微软雅黑" panose="020B0503020204020204" charset="-122"/>
                <a:ea typeface="微软雅黑" panose="020B0503020204020204" charset="-122"/>
              </a:rPr>
              <a:t>；否则舍弃，直到</a:t>
            </a:r>
            <a:r>
              <a:rPr lang="en-US" altLang="zh-CN" sz="2000" dirty="0">
                <a:solidFill>
                  <a:srgbClr val="000000"/>
                </a:solidFill>
                <a:latin typeface="微软雅黑" panose="020B0503020204020204" charset="-122"/>
                <a:ea typeface="微软雅黑" panose="020B0503020204020204" charset="-122"/>
              </a:rPr>
              <a:t>TE</a:t>
            </a:r>
            <a:r>
              <a:rPr lang="zh-CN" altLang="en-US" sz="2000" dirty="0">
                <a:solidFill>
                  <a:srgbClr val="000000"/>
                </a:solidFill>
                <a:latin typeface="微软雅黑" panose="020B0503020204020204" charset="-122"/>
                <a:ea typeface="微软雅黑" panose="020B0503020204020204" charset="-122"/>
              </a:rPr>
              <a:t>中包含</a:t>
            </a:r>
            <a:r>
              <a:rPr lang="en-US" altLang="zh-CN" sz="2000" dirty="0">
                <a:solidFill>
                  <a:srgbClr val="000000"/>
                </a:solidFill>
                <a:latin typeface="微软雅黑" panose="020B0503020204020204" charset="-122"/>
                <a:ea typeface="微软雅黑" panose="020B0503020204020204" charset="-122"/>
              </a:rPr>
              <a:t>n-1</a:t>
            </a:r>
            <a:r>
              <a:rPr lang="zh-CN" altLang="en-US" sz="2000" dirty="0">
                <a:solidFill>
                  <a:srgbClr val="000000"/>
                </a:solidFill>
                <a:latin typeface="微软雅黑" panose="020B0503020204020204" charset="-122"/>
                <a:ea typeface="微软雅黑" panose="020B0503020204020204" charset="-122"/>
              </a:rPr>
              <a:t>条边为止。</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0-#ppt_w/2"/>
                                          </p:val>
                                        </p:tav>
                                        <p:tav tm="100000">
                                          <p:val>
                                            <p:strVal val="#ppt_x"/>
                                          </p:val>
                                        </p:tav>
                                      </p:tavLst>
                                    </p:anim>
                                    <p:anim calcmode="lin" valueType="num">
                                      <p:cBhvr additive="base">
                                        <p:cTn id="12" dur="500" fill="hold"/>
                                        <p:tgtEl>
                                          <p:spTgt spid="10"/>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10" presetClass="entr" presetSubtype="0" fill="hold" nodeType="after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fade">
                                      <p:cBhvr>
                                        <p:cTn id="16" dur="500"/>
                                        <p:tgtEl>
                                          <p:spTgt spid="11"/>
                                        </p:tgtEl>
                                      </p:cBhvr>
                                    </p:animEffect>
                                  </p:childTnLst>
                                </p:cTn>
                              </p:par>
                            </p:childTnLst>
                          </p:cTn>
                        </p:par>
                        <p:par>
                          <p:cTn id="17" fill="hold">
                            <p:stCondLst>
                              <p:cond delay="1500"/>
                            </p:stCondLst>
                            <p:childTnLst>
                              <p:par>
                                <p:cTn id="18" presetID="10" presetClass="entr" presetSubtype="0" fill="hold" grpId="0" nodeType="after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fade">
                                      <p:cBhvr>
                                        <p:cTn id="20" dur="500"/>
                                        <p:tgtEl>
                                          <p:spTgt spid="14"/>
                                        </p:tgtEl>
                                      </p:cBhvr>
                                    </p:animEffect>
                                  </p:childTnLst>
                                </p:cTn>
                              </p:par>
                            </p:childTnLst>
                          </p:cTn>
                        </p:par>
                        <p:par>
                          <p:cTn id="21" fill="hold">
                            <p:stCondLst>
                              <p:cond delay="2000"/>
                            </p:stCondLst>
                            <p:childTnLst>
                              <p:par>
                                <p:cTn id="22" presetID="10" presetClass="entr" presetSubtype="0" fill="hold" grpId="0" nodeType="after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fade">
                                      <p:cBhvr>
                                        <p:cTn id="24"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4" grpId="0"/>
      <p:bldP spid="15" grpId="0" bldLvl="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custDataLst>
              <p:tags r:id="rId1"/>
            </p:custDataLst>
          </p:nvPr>
        </p:nvSpPr>
        <p:spPr>
          <a:xfrm>
            <a:off x="1470372" y="2751504"/>
            <a:ext cx="7000924" cy="677545"/>
          </a:xfrm>
          <a:prstGeom prst="rect">
            <a:avLst/>
          </a:prstGeom>
          <a:noFill/>
          <a:ln w="38100">
            <a:solidFill>
              <a:schemeClr val="dk1"/>
            </a:solidFill>
            <a:prstDash val="sysDash"/>
          </a:ln>
          <a:effectLst/>
        </p:spPr>
        <p:style>
          <a:lnRef idx="2">
            <a:schemeClr val="accent6"/>
          </a:lnRef>
          <a:fillRef idx="1">
            <a:schemeClr val="lt1"/>
          </a:fillRef>
          <a:effectRef idx="0">
            <a:schemeClr val="accent6"/>
          </a:effectRef>
          <a:fontRef idx="minor">
            <a:schemeClr val="dk1"/>
          </a:fontRef>
        </p:style>
        <p:txBody>
          <a:bodyPr wrap="square" lIns="144000" tIns="108000" bIns="108000" rtlCol="0">
            <a:spAutoFit/>
          </a:bodyPr>
          <a:lstStyle>
            <a:defPPr>
              <a:defRPr lang="zh-CN"/>
            </a:defPPr>
            <a:lvl1pPr>
              <a:lnSpc>
                <a:spcPct val="150000"/>
              </a:lnSpc>
              <a:spcBef>
                <a:spcPts val="600"/>
              </a:spcBef>
              <a:defRPr sz="2000">
                <a:solidFill>
                  <a:srgbClr val="525252"/>
                </a:solidFill>
                <a:latin typeface="楷体" panose="02010609060101010101" pitchFamily="49" charset="-122"/>
                <a:ea typeface="楷体" panose="02010609060101010101" pitchFamily="49" charset="-122"/>
              </a:defRPr>
            </a:lvl1pPr>
          </a:lstStyle>
          <a:p>
            <a:r>
              <a:rPr lang="zh-CN" altLang="zh-CN">
                <a:solidFill>
                  <a:srgbClr val="000000"/>
                </a:solidFill>
                <a:latin typeface="微软雅黑" panose="020B0503020204020204" charset="-122"/>
                <a:ea typeface="微软雅黑" panose="020B0503020204020204" charset="-122"/>
              </a:rPr>
              <a:t>关键是如何判断选择的边是否与生成树中已有边形成回路</a:t>
            </a:r>
            <a:r>
              <a:rPr lang="zh-CN" altLang="en-US">
                <a:solidFill>
                  <a:srgbClr val="000000"/>
                </a:solidFill>
                <a:latin typeface="微软雅黑" panose="020B0503020204020204" charset="-122"/>
                <a:ea typeface="微软雅黑" panose="020B0503020204020204" charset="-122"/>
              </a:rPr>
              <a:t>？</a:t>
            </a:r>
          </a:p>
        </p:txBody>
      </p:sp>
      <p:sp>
        <p:nvSpPr>
          <p:cNvPr id="6" name="TextBox 5"/>
          <p:cNvSpPr txBox="1"/>
          <p:nvPr>
            <p:custDataLst>
              <p:tags r:id="rId2"/>
            </p:custDataLst>
          </p:nvPr>
        </p:nvSpPr>
        <p:spPr>
          <a:xfrm>
            <a:off x="1436251" y="4165462"/>
            <a:ext cx="7035045" cy="1600835"/>
          </a:xfrm>
          <a:prstGeom prst="rect">
            <a:avLst/>
          </a:prstGeom>
          <a:noFill/>
          <a:ln w="38100">
            <a:solidFill>
              <a:schemeClr val="dk1"/>
            </a:solidFill>
            <a:prstDash val="sysDash"/>
          </a:ln>
          <a:effectLst/>
        </p:spPr>
        <p:style>
          <a:lnRef idx="2">
            <a:schemeClr val="accent6"/>
          </a:lnRef>
          <a:fillRef idx="1">
            <a:schemeClr val="lt1"/>
          </a:fillRef>
          <a:effectRef idx="0">
            <a:schemeClr val="accent6"/>
          </a:effectRef>
          <a:fontRef idx="minor">
            <a:schemeClr val="dk1"/>
          </a:fontRef>
        </p:style>
        <p:txBody>
          <a:bodyPr wrap="square" lIns="144000" tIns="108000" bIns="108000" rtlCol="0">
            <a:spAutoFit/>
          </a:bodyPr>
          <a:lstStyle>
            <a:defPPr>
              <a:defRPr lang="zh-CN"/>
            </a:defPPr>
            <a:lvl1pPr>
              <a:lnSpc>
                <a:spcPct val="150000"/>
              </a:lnSpc>
              <a:spcBef>
                <a:spcPts val="600"/>
              </a:spcBef>
              <a:defRPr sz="2000">
                <a:solidFill>
                  <a:srgbClr val="525252"/>
                </a:solidFill>
                <a:latin typeface="楷体" panose="02010609060101010101" pitchFamily="49" charset="-122"/>
                <a:ea typeface="楷体" panose="02010609060101010101" pitchFamily="49" charset="-122"/>
              </a:defRPr>
            </a:lvl1pPr>
          </a:lstStyle>
          <a:p>
            <a:r>
              <a:rPr lang="zh-CN" altLang="zh-CN" dirty="0">
                <a:solidFill>
                  <a:srgbClr val="000000"/>
                </a:solidFill>
                <a:latin typeface="微软雅黑" panose="020B0503020204020204" charset="-122"/>
                <a:ea typeface="微软雅黑" panose="020B0503020204020204" charset="-122"/>
              </a:rPr>
              <a:t>设置一个辅助数组</a:t>
            </a:r>
            <a:r>
              <a:rPr lang="en-US" altLang="zh-CN" dirty="0" err="1">
                <a:solidFill>
                  <a:srgbClr val="000000"/>
                </a:solidFill>
                <a:latin typeface="微软雅黑" panose="020B0503020204020204" charset="-122"/>
                <a:ea typeface="微软雅黑" panose="020B0503020204020204" charset="-122"/>
              </a:rPr>
              <a:t>vset</a:t>
            </a:r>
            <a:r>
              <a:rPr lang="en-US" altLang="zh-CN" dirty="0">
                <a:solidFill>
                  <a:srgbClr val="000000"/>
                </a:solidFill>
                <a:latin typeface="微软雅黑" panose="020B0503020204020204" charset="-122"/>
                <a:ea typeface="微软雅黑" panose="020B0503020204020204" charset="-122"/>
              </a:rPr>
              <a:t>[0..n-1]</a:t>
            </a:r>
            <a:r>
              <a:rPr lang="zh-CN" altLang="zh-CN" dirty="0">
                <a:solidFill>
                  <a:srgbClr val="000000"/>
                </a:solidFill>
                <a:latin typeface="微软雅黑" panose="020B0503020204020204" charset="-122"/>
                <a:ea typeface="微软雅黑" panose="020B0503020204020204" charset="-122"/>
              </a:rPr>
              <a:t>，其元素</a:t>
            </a:r>
            <a:r>
              <a:rPr lang="en-US" altLang="zh-CN" dirty="0" err="1">
                <a:solidFill>
                  <a:srgbClr val="000000"/>
                </a:solidFill>
                <a:latin typeface="微软雅黑" panose="020B0503020204020204" charset="-122"/>
                <a:ea typeface="微软雅黑" panose="020B0503020204020204" charset="-122"/>
              </a:rPr>
              <a:t>vset</a:t>
            </a:r>
            <a:r>
              <a:rPr lang="en-US" altLang="zh-CN" dirty="0">
                <a:solidFill>
                  <a:srgbClr val="000000"/>
                </a:solidFill>
                <a:latin typeface="微软雅黑" panose="020B0503020204020204" charset="-122"/>
                <a:ea typeface="微软雅黑" panose="020B0503020204020204" charset="-122"/>
              </a:rPr>
              <a:t>[</a:t>
            </a:r>
            <a:r>
              <a:rPr lang="en-US" altLang="zh-CN" dirty="0" err="1">
                <a:solidFill>
                  <a:srgbClr val="000000"/>
                </a:solidFill>
                <a:latin typeface="微软雅黑" panose="020B0503020204020204" charset="-122"/>
                <a:ea typeface="微软雅黑" panose="020B0503020204020204" charset="-122"/>
              </a:rPr>
              <a:t>i</a:t>
            </a:r>
            <a:r>
              <a:rPr lang="en-US" altLang="zh-CN" dirty="0">
                <a:solidFill>
                  <a:srgbClr val="000000"/>
                </a:solidFill>
                <a:latin typeface="微软雅黑" panose="020B0503020204020204" charset="-122"/>
                <a:ea typeface="微软雅黑" panose="020B0503020204020204" charset="-122"/>
              </a:rPr>
              <a:t>]</a:t>
            </a:r>
            <a:r>
              <a:rPr lang="zh-CN" altLang="zh-CN" dirty="0">
                <a:solidFill>
                  <a:srgbClr val="000000"/>
                </a:solidFill>
                <a:latin typeface="微软雅黑" panose="020B0503020204020204" charset="-122"/>
                <a:ea typeface="微软雅黑" panose="020B0503020204020204" charset="-122"/>
              </a:rPr>
              <a:t>代表顶点</a:t>
            </a:r>
            <a:r>
              <a:rPr lang="en-US" altLang="zh-CN" dirty="0" err="1">
                <a:solidFill>
                  <a:srgbClr val="000000"/>
                </a:solidFill>
                <a:latin typeface="微软雅黑" panose="020B0503020204020204" charset="-122"/>
                <a:ea typeface="微软雅黑" panose="020B0503020204020204" charset="-122"/>
              </a:rPr>
              <a:t>i</a:t>
            </a:r>
            <a:r>
              <a:rPr lang="zh-CN" altLang="zh-CN" dirty="0">
                <a:solidFill>
                  <a:srgbClr val="000000"/>
                </a:solidFill>
                <a:latin typeface="微软雅黑" panose="020B0503020204020204" charset="-122"/>
                <a:ea typeface="微软雅黑" panose="020B0503020204020204" charset="-122"/>
              </a:rPr>
              <a:t>所属的连通分量的编号（同一个连通分量中所有顶点的</a:t>
            </a:r>
            <a:r>
              <a:rPr lang="en-US" altLang="zh-CN" dirty="0" err="1">
                <a:solidFill>
                  <a:srgbClr val="000000"/>
                </a:solidFill>
                <a:latin typeface="微软雅黑" panose="020B0503020204020204" charset="-122"/>
                <a:ea typeface="微软雅黑" panose="020B0503020204020204" charset="-122"/>
              </a:rPr>
              <a:t>vset</a:t>
            </a:r>
            <a:r>
              <a:rPr lang="zh-CN" altLang="zh-CN" dirty="0">
                <a:solidFill>
                  <a:srgbClr val="000000"/>
                </a:solidFill>
                <a:latin typeface="微软雅黑" panose="020B0503020204020204" charset="-122"/>
                <a:ea typeface="微软雅黑" panose="020B0503020204020204" charset="-122"/>
              </a:rPr>
              <a:t>值相同</a:t>
            </a:r>
            <a:r>
              <a:rPr lang="zh-CN" altLang="zh-CN">
                <a:solidFill>
                  <a:srgbClr val="000000"/>
                </a:solidFill>
                <a:latin typeface="微软雅黑" panose="020B0503020204020204" charset="-122"/>
                <a:ea typeface="微软雅黑" panose="020B0503020204020204" charset="-122"/>
              </a:rPr>
              <a:t>）。</a:t>
            </a:r>
            <a:r>
              <a:rPr lang="zh-CN" altLang="en-US">
                <a:solidFill>
                  <a:srgbClr val="000000"/>
                </a:solidFill>
                <a:latin typeface="微软雅黑" panose="020B0503020204020204" charset="-122"/>
                <a:ea typeface="微软雅黑" panose="020B0503020204020204" charset="-122"/>
              </a:rPr>
              <a:t>同一连通分量的两个顶点加上边就会形成环路。</a:t>
            </a:r>
            <a:endParaRPr lang="zh-CN" altLang="zh-CN" dirty="0">
              <a:solidFill>
                <a:srgbClr val="000000"/>
              </a:solidFill>
              <a:latin typeface="微软雅黑" panose="020B0503020204020204" charset="-122"/>
              <a:ea typeface="微软雅黑" panose="020B0503020204020204" charset="-122"/>
            </a:endParaRPr>
          </a:p>
        </p:txBody>
      </p:sp>
      <p:sp>
        <p:nvSpPr>
          <p:cNvPr id="7" name="下箭头 6"/>
          <p:cNvSpPr/>
          <p:nvPr>
            <p:custDataLst>
              <p:tags r:id="rId3"/>
            </p:custDataLst>
          </p:nvPr>
        </p:nvSpPr>
        <p:spPr>
          <a:xfrm>
            <a:off x="4863676" y="3533611"/>
            <a:ext cx="257457" cy="485495"/>
          </a:xfrm>
          <a:prstGeom prst="downArrow">
            <a:avLst/>
          </a:prstGeom>
          <a:gradFill>
            <a:gsLst>
              <a:gs pos="0">
                <a:srgbClr val="C0262E"/>
              </a:gs>
              <a:gs pos="100000">
                <a:srgbClr val="CD5158"/>
              </a:gs>
            </a:gsLst>
          </a:gradFill>
          <a:ln>
            <a:solidFill>
              <a:schemeClr val="accent2"/>
            </a:solidFill>
          </a:ln>
        </p:spPr>
        <p:style>
          <a:lnRef idx="1">
            <a:schemeClr val="accent2"/>
          </a:lnRef>
          <a:fillRef idx="3">
            <a:schemeClr val="accent2"/>
          </a:fillRef>
          <a:effectRef idx="2">
            <a:schemeClr val="accent2"/>
          </a:effectRef>
          <a:fontRef idx="minor">
            <a:schemeClr val="lt1"/>
          </a:fontRef>
        </p:style>
        <p:txBody>
          <a:bodyPr vert="eaVert" wrap="square" lIns="0" tIns="46800" rIns="0" bIns="0" numCol="1" anchor="t" anchorCtr="0" compatLnSpc="1"/>
          <a:lstStyle/>
          <a:p>
            <a:endParaRPr lang="zh-CN" altLang="en-US" sz="1600">
              <a:solidFill>
                <a:srgbClr val="525252"/>
              </a:solidFill>
              <a:latin typeface="Consolas" panose="020B0609020204030204" pitchFamily="49" charset="0"/>
              <a:ea typeface="楷体" panose="02010609060101010101" pitchFamily="49" charset="-122"/>
            </a:endParaRPr>
          </a:p>
        </p:txBody>
      </p:sp>
      <p:sp>
        <p:nvSpPr>
          <p:cNvPr id="8" name="文本框 7"/>
          <p:cNvSpPr txBox="1"/>
          <p:nvPr/>
        </p:nvSpPr>
        <p:spPr>
          <a:xfrm>
            <a:off x="1073369" y="144242"/>
            <a:ext cx="3446780" cy="460375"/>
          </a:xfrm>
          <a:prstGeom prst="rect">
            <a:avLst/>
          </a:prstGeom>
          <a:noFill/>
        </p:spPr>
        <p:txBody>
          <a:bodyPr wrap="none" rtlCol="0" anchor="ctr">
            <a:spAutoFit/>
          </a:bodyPr>
          <a:lstStyle/>
          <a:p>
            <a:r>
              <a:rPr lang="en-US" altLang="zh-CN" sz="2400">
                <a:solidFill>
                  <a:schemeClr val="accent1"/>
                </a:solidFill>
                <a:latin typeface="微软雅黑" panose="020B0503020204020204" charset="-122"/>
                <a:ea typeface="微软雅黑" panose="020B0503020204020204" charset="-122"/>
                <a:cs typeface="Arial" panose="020B0604020202020204"/>
              </a:rPr>
              <a:t>7.5 </a:t>
            </a:r>
            <a:r>
              <a:rPr lang="zh-CN" altLang="en-US" sz="2400">
                <a:solidFill>
                  <a:schemeClr val="accent1"/>
                </a:solidFill>
                <a:latin typeface="微软雅黑" panose="020B0503020204020204" charset="-122"/>
                <a:ea typeface="微软雅黑" panose="020B0503020204020204" charset="-122"/>
                <a:cs typeface="Arial" panose="020B0604020202020204"/>
              </a:rPr>
              <a:t>生成树和最小生成树</a:t>
            </a:r>
          </a:p>
        </p:txBody>
      </p:sp>
      <p:sp>
        <p:nvSpPr>
          <p:cNvPr id="10" name="Text Box 5"/>
          <p:cNvSpPr txBox="1">
            <a:spLocks noChangeArrowheads="1"/>
          </p:cNvSpPr>
          <p:nvPr/>
        </p:nvSpPr>
        <p:spPr bwMode="auto">
          <a:xfrm>
            <a:off x="1038673" y="847545"/>
            <a:ext cx="4846561" cy="398780"/>
          </a:xfrm>
          <a:prstGeom prst="rect">
            <a:avLst/>
          </a:prstGeom>
          <a:noFill/>
        </p:spPr>
        <p:txBody>
          <a:bodyPr wrap="square">
            <a:spAutoFit/>
          </a:bodyPr>
          <a:lstStyle>
            <a:defPPr>
              <a:defRPr lang="zh-CN"/>
            </a:defPPr>
            <a:lvl1pPr marL="342900" marR="0" lvl="0" indent="-342900" fontAlgn="auto">
              <a:lnSpc>
                <a:spcPct val="100000"/>
              </a:lnSpc>
              <a:spcBef>
                <a:spcPts val="0"/>
              </a:spcBef>
              <a:spcAft>
                <a:spcPts val="0"/>
              </a:spcAft>
              <a:buClrTx/>
              <a:buSzTx/>
              <a:buFont typeface="Wingdings" panose="05000000000000000000" pitchFamily="2" charset="2"/>
              <a:buChar char="l"/>
              <a:defRPr kumimoji="0" sz="2000" b="0" i="0" u="none" strike="noStrike" cap="none" spc="0" normalizeH="0" baseline="0">
                <a:ln>
                  <a:noFill/>
                </a:ln>
                <a:solidFill>
                  <a:srgbClr val="A5A5A5">
                    <a:lumMod val="50000"/>
                  </a:srgbClr>
                </a:solidFill>
                <a:effectLst/>
                <a:uLnTx/>
                <a:uFillTx/>
                <a:latin typeface="思源黑体 CN Heavy" panose="020B0A00000000000000" pitchFamily="34" charset="-122"/>
                <a:ea typeface="思源黑体 CN Heavy" panose="020B0A00000000000000" pitchFamily="34" charset="-122"/>
              </a:defRPr>
            </a:lvl1pPr>
          </a:lstStyle>
          <a:p>
            <a:r>
              <a:rPr lang="en-US" altLang="zh-CN">
                <a:solidFill>
                  <a:srgbClr val="000000"/>
                </a:solidFill>
                <a:latin typeface="微软雅黑" panose="020B0503020204020204" charset="-122"/>
                <a:ea typeface="微软雅黑" panose="020B0503020204020204" charset="-122"/>
              </a:rPr>
              <a:t>7.5.3  </a:t>
            </a:r>
            <a:r>
              <a:rPr lang="zh-CN" altLang="en-US">
                <a:solidFill>
                  <a:srgbClr val="000000"/>
                </a:solidFill>
                <a:latin typeface="微软雅黑" panose="020B0503020204020204" charset="-122"/>
                <a:ea typeface="微软雅黑" panose="020B0503020204020204" charset="-122"/>
              </a:rPr>
              <a:t>克鲁斯卡尔算法</a:t>
            </a:r>
          </a:p>
        </p:txBody>
      </p:sp>
      <p:grpSp>
        <p:nvGrpSpPr>
          <p:cNvPr id="11" name="组合 10"/>
          <p:cNvGrpSpPr/>
          <p:nvPr/>
        </p:nvGrpSpPr>
        <p:grpSpPr>
          <a:xfrm>
            <a:off x="1456670" y="1427912"/>
            <a:ext cx="3081109" cy="517274"/>
            <a:chOff x="1396240" y="2304668"/>
            <a:chExt cx="1943378" cy="480002"/>
          </a:xfrm>
        </p:grpSpPr>
        <p:sp>
          <p:nvSpPr>
            <p:cNvPr id="12" name="矩形: 圆角 11"/>
            <p:cNvSpPr/>
            <p:nvPr>
              <p:custDataLst>
                <p:tags r:id="rId4"/>
              </p:custDataLst>
            </p:nvPr>
          </p:nvSpPr>
          <p:spPr>
            <a:xfrm>
              <a:off x="1396240" y="2304668"/>
              <a:ext cx="1943378" cy="480002"/>
            </a:xfrm>
            <a:prstGeom prst="roundRect">
              <a:avLst/>
            </a:prstGeom>
            <a:solidFill>
              <a:srgbClr val="C0262E">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chemeClr val="lt1"/>
                </a:solidFill>
              </a:endParaRPr>
            </a:p>
          </p:txBody>
        </p:sp>
        <p:sp>
          <p:nvSpPr>
            <p:cNvPr id="13" name="文本框 12"/>
            <p:cNvSpPr txBox="1"/>
            <p:nvPr>
              <p:custDataLst>
                <p:tags r:id="rId5"/>
              </p:custDataLst>
            </p:nvPr>
          </p:nvSpPr>
          <p:spPr>
            <a:xfrm>
              <a:off x="1433295" y="2360437"/>
              <a:ext cx="1853232" cy="370046"/>
            </a:xfrm>
            <a:prstGeom prst="rect">
              <a:avLst/>
            </a:prstGeom>
            <a:noFill/>
          </p:spPr>
          <p:txBody>
            <a:bodyPr wrap="square" rtlCol="0">
              <a:spAutoFit/>
            </a:bodyPr>
            <a:lstStyle/>
            <a:p>
              <a:pPr algn="ctr"/>
              <a:r>
                <a:rPr lang="en-US" altLang="zh-CN" sz="2000" b="1">
                  <a:solidFill>
                    <a:schemeClr val="lt1"/>
                  </a:solidFill>
                  <a:latin typeface="微软雅黑" panose="020B0503020204020204" charset="-122"/>
                  <a:ea typeface="微软雅黑" panose="020B0503020204020204" charset="-122"/>
                </a:rPr>
                <a:t>2. </a:t>
              </a:r>
              <a:r>
                <a:rPr lang="zh-CN" altLang="en-US" sz="2000" b="1">
                  <a:solidFill>
                    <a:schemeClr val="lt1"/>
                  </a:solidFill>
                  <a:latin typeface="微软雅黑" panose="020B0503020204020204" charset="-122"/>
                  <a:ea typeface="微软雅黑" panose="020B0503020204020204" charset="-122"/>
                </a:rPr>
                <a:t>克鲁斯卡尔算法设计</a:t>
              </a:r>
            </a:p>
          </p:txBody>
        </p:sp>
      </p:grpSp>
      <p:pic>
        <p:nvPicPr>
          <p:cNvPr id="4" name="图片 3" descr="卡通人物&#10;&#10;描述已自动生成"/>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flipH="1">
            <a:off x="8718985" y="1684261"/>
            <a:ext cx="3367088" cy="46482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0-#ppt_w/2"/>
                                          </p:val>
                                        </p:tav>
                                        <p:tav tm="100000">
                                          <p:val>
                                            <p:strVal val="#ppt_x"/>
                                          </p:val>
                                        </p:tav>
                                      </p:tavLst>
                                    </p:anim>
                                    <p:anim calcmode="lin" valueType="num">
                                      <p:cBhvr additive="base">
                                        <p:cTn id="12" dur="500" fill="hold"/>
                                        <p:tgtEl>
                                          <p:spTgt spid="10"/>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10" presetClass="entr" presetSubtype="0" fill="hold" nodeType="after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fade">
                                      <p:cBhvr>
                                        <p:cTn id="16" dur="500"/>
                                        <p:tgtEl>
                                          <p:spTgt spid="11"/>
                                        </p:tgtEl>
                                      </p:cBhvr>
                                    </p:animEffect>
                                  </p:childTnLst>
                                </p:cTn>
                              </p:par>
                            </p:childTnLst>
                          </p:cTn>
                        </p:par>
                        <p:par>
                          <p:cTn id="17" fill="hold">
                            <p:stCondLst>
                              <p:cond delay="1500"/>
                            </p:stCondLst>
                            <p:childTnLst>
                              <p:par>
                                <p:cTn id="18" presetID="1" presetClass="entr" presetSubtype="0" fill="hold" grpId="0" nodeType="afterEffect">
                                  <p:stCondLst>
                                    <p:cond delay="0"/>
                                  </p:stCondLst>
                                  <p:childTnLst>
                                    <p:set>
                                      <p:cBhvr>
                                        <p:cTn id="19" dur="1" fill="hold">
                                          <p:stCondLst>
                                            <p:cond delay="0"/>
                                          </p:stCondLst>
                                        </p:cTn>
                                        <p:tgtEl>
                                          <p:spTgt spid="5"/>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7"/>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6" grpId="0" bldLvl="0" animBg="1"/>
      <p:bldP spid="7" grpId="0" bldLvl="0" animBg="1"/>
      <p:bldP spid="8" grpId="0"/>
      <p:bldP spid="10"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113501" y="1489938"/>
            <a:ext cx="10554037" cy="2014855"/>
          </a:xfrm>
          <a:prstGeom prst="rect">
            <a:avLst/>
          </a:prstGeom>
          <a:noFill/>
          <a:ln>
            <a:noFill/>
          </a:ln>
          <a:effectLst/>
          <a:scene3d>
            <a:camera prst="orthographicFront">
              <a:rot lat="0" lon="0" rev="0"/>
            </a:camera>
            <a:lightRig rig="chilly" dir="t">
              <a:rot lat="0" lon="0" rev="18480000"/>
            </a:lightRig>
          </a:scene3d>
          <a:sp3d prstMaterial="matte">
            <a:bevelT h="63500"/>
          </a:sp3d>
        </p:spPr>
        <p:style>
          <a:lnRef idx="2">
            <a:schemeClr val="accent6"/>
          </a:lnRef>
          <a:fillRef idx="1">
            <a:schemeClr val="lt1"/>
          </a:fillRef>
          <a:effectRef idx="0">
            <a:schemeClr val="accent6"/>
          </a:effectRef>
          <a:fontRef idx="minor">
            <a:schemeClr val="dk1"/>
          </a:fontRef>
        </p:style>
        <p:txBody>
          <a:bodyPr wrap="square" rtlCol="0">
            <a:spAutoFit/>
          </a:bodyPr>
          <a:lstStyle/>
          <a:p>
            <a:pPr marL="342900" indent="-342900">
              <a:lnSpc>
                <a:spcPct val="150000"/>
              </a:lnSpc>
              <a:spcBef>
                <a:spcPts val="600"/>
              </a:spcBef>
              <a:buFont typeface="Wingdings" panose="05000000000000000000" pitchFamily="2" charset="2"/>
              <a:buChar char="n"/>
            </a:pPr>
            <a:r>
              <a:rPr lang="zh-CN" altLang="zh-CN" sz="2000" dirty="0">
                <a:solidFill>
                  <a:srgbClr val="000000"/>
                </a:solidFill>
                <a:latin typeface="微软雅黑" panose="020B0503020204020204" charset="-122"/>
                <a:ea typeface="微软雅黑" panose="020B0503020204020204" charset="-122"/>
                <a:cs typeface="Consolas" panose="020B0609020204030204" pitchFamily="49" charset="0"/>
              </a:rPr>
              <a:t>初始时</a:t>
            </a:r>
            <a:r>
              <a:rPr lang="en-US" altLang="zh-CN" sz="2000" dirty="0">
                <a:solidFill>
                  <a:srgbClr val="000000"/>
                </a:solidFill>
                <a:latin typeface="微软雅黑" panose="020B0503020204020204" charset="-122"/>
                <a:ea typeface="微软雅黑" panose="020B0503020204020204" charset="-122"/>
                <a:cs typeface="Consolas" panose="020B0609020204030204" pitchFamily="49" charset="0"/>
              </a:rPr>
              <a:t>T</a:t>
            </a:r>
            <a:r>
              <a:rPr lang="zh-CN" altLang="zh-CN" sz="2000" dirty="0">
                <a:solidFill>
                  <a:srgbClr val="000000"/>
                </a:solidFill>
                <a:latin typeface="微软雅黑" panose="020B0503020204020204" charset="-122"/>
                <a:ea typeface="微软雅黑" panose="020B0503020204020204" charset="-122"/>
                <a:cs typeface="Consolas" panose="020B0609020204030204" pitchFamily="49" charset="0"/>
              </a:rPr>
              <a:t>中只有</a:t>
            </a:r>
            <a:r>
              <a:rPr lang="en-US" altLang="zh-CN" sz="2000" i="1" dirty="0">
                <a:solidFill>
                  <a:srgbClr val="000000"/>
                </a:solidFill>
                <a:latin typeface="微软雅黑" panose="020B0503020204020204" charset="-122"/>
                <a:ea typeface="微软雅黑" panose="020B0503020204020204" charset="-122"/>
                <a:cs typeface="Consolas" panose="020B0609020204030204" pitchFamily="49" charset="0"/>
              </a:rPr>
              <a:t>n</a:t>
            </a:r>
            <a:r>
              <a:rPr lang="zh-CN" altLang="zh-CN" sz="2000" dirty="0">
                <a:solidFill>
                  <a:srgbClr val="000000"/>
                </a:solidFill>
                <a:latin typeface="微软雅黑" panose="020B0503020204020204" charset="-122"/>
                <a:ea typeface="微软雅黑" panose="020B0503020204020204" charset="-122"/>
                <a:cs typeface="Consolas" panose="020B0609020204030204" pitchFamily="49" charset="0"/>
              </a:rPr>
              <a:t>个顶点，没有任何边，每个顶点</a:t>
            </a:r>
            <a:r>
              <a:rPr lang="en-US" altLang="zh-CN" sz="2000" i="1" dirty="0">
                <a:solidFill>
                  <a:srgbClr val="000000"/>
                </a:solidFill>
                <a:latin typeface="微软雅黑" panose="020B0503020204020204" charset="-122"/>
                <a:ea typeface="微软雅黑" panose="020B0503020204020204" charset="-122"/>
                <a:cs typeface="Consolas" panose="020B0609020204030204" pitchFamily="49" charset="0"/>
              </a:rPr>
              <a:t>i</a:t>
            </a:r>
            <a:r>
              <a:rPr lang="zh-CN" altLang="zh-CN" sz="2000" dirty="0">
                <a:solidFill>
                  <a:srgbClr val="000000"/>
                </a:solidFill>
                <a:latin typeface="微软雅黑" panose="020B0503020204020204" charset="-122"/>
                <a:ea typeface="微软雅黑" panose="020B0503020204020204" charset="-122"/>
                <a:cs typeface="Consolas" panose="020B0609020204030204" pitchFamily="49" charset="0"/>
              </a:rPr>
              <a:t>看成一个连通分量，该连通分量的编号就是</a:t>
            </a:r>
            <a:r>
              <a:rPr lang="en-US" altLang="zh-CN" sz="2000" i="1" dirty="0">
                <a:solidFill>
                  <a:srgbClr val="000000"/>
                </a:solidFill>
                <a:latin typeface="微软雅黑" panose="020B0503020204020204" charset="-122"/>
                <a:ea typeface="微软雅黑" panose="020B0503020204020204" charset="-122"/>
                <a:cs typeface="Consolas" panose="020B0609020204030204" pitchFamily="49" charset="0"/>
              </a:rPr>
              <a:t>i</a:t>
            </a:r>
            <a:r>
              <a:rPr lang="zh-CN" altLang="en-US" sz="2000" dirty="0">
                <a:solidFill>
                  <a:srgbClr val="000000"/>
                </a:solidFill>
                <a:latin typeface="微软雅黑" panose="020B0503020204020204" charset="-122"/>
                <a:ea typeface="微软雅黑" panose="020B0503020204020204" charset="-122"/>
                <a:cs typeface="Consolas" panose="020B0609020204030204" pitchFamily="49" charset="0"/>
              </a:rPr>
              <a:t>，即</a:t>
            </a:r>
            <a:r>
              <a:rPr lang="en-US" altLang="zh-CN" sz="2000" dirty="0" err="1">
                <a:solidFill>
                  <a:srgbClr val="000000"/>
                </a:solidFill>
                <a:latin typeface="微软雅黑" panose="020B0503020204020204" charset="-122"/>
                <a:ea typeface="微软雅黑" panose="020B0503020204020204" charset="-122"/>
                <a:cs typeface="Consolas" panose="020B0609020204030204" pitchFamily="49" charset="0"/>
              </a:rPr>
              <a:t>vset</a:t>
            </a:r>
            <a:r>
              <a:rPr lang="en-US" altLang="zh-CN" sz="2000" dirty="0">
                <a:solidFill>
                  <a:srgbClr val="000000"/>
                </a:solidFill>
                <a:latin typeface="微软雅黑" panose="020B0503020204020204" charset="-122"/>
                <a:ea typeface="微软雅黑" panose="020B0503020204020204" charset="-122"/>
                <a:cs typeface="Consolas" panose="020B0609020204030204" pitchFamily="49" charset="0"/>
              </a:rPr>
              <a:t>[</a:t>
            </a:r>
            <a:r>
              <a:rPr lang="en-US" altLang="zh-CN" sz="2000" i="1" dirty="0">
                <a:solidFill>
                  <a:srgbClr val="000000"/>
                </a:solidFill>
                <a:latin typeface="微软雅黑" panose="020B0503020204020204" charset="-122"/>
                <a:ea typeface="微软雅黑" panose="020B0503020204020204" charset="-122"/>
                <a:cs typeface="Consolas" panose="020B0609020204030204" pitchFamily="49" charset="0"/>
              </a:rPr>
              <a:t>i</a:t>
            </a:r>
            <a:r>
              <a:rPr lang="en-US" altLang="zh-CN" sz="2000" dirty="0">
                <a:solidFill>
                  <a:srgbClr val="000000"/>
                </a:solidFill>
                <a:latin typeface="微软雅黑" panose="020B0503020204020204" charset="-122"/>
                <a:ea typeface="微软雅黑" panose="020B0503020204020204" charset="-122"/>
                <a:cs typeface="Consolas" panose="020B0609020204030204" pitchFamily="49" charset="0"/>
              </a:rPr>
              <a:t>]=</a:t>
            </a:r>
            <a:r>
              <a:rPr lang="en-US" altLang="zh-CN" sz="2000" i="1" dirty="0">
                <a:solidFill>
                  <a:srgbClr val="000000"/>
                </a:solidFill>
                <a:latin typeface="微软雅黑" panose="020B0503020204020204" charset="-122"/>
                <a:ea typeface="微软雅黑" panose="020B0503020204020204" charset="-122"/>
                <a:cs typeface="Consolas" panose="020B0609020204030204" pitchFamily="49" charset="0"/>
              </a:rPr>
              <a:t>i</a:t>
            </a:r>
            <a:r>
              <a:rPr lang="zh-CN" altLang="zh-CN" sz="2000" dirty="0">
                <a:solidFill>
                  <a:srgbClr val="000000"/>
                </a:solidFill>
                <a:latin typeface="微软雅黑" panose="020B0503020204020204" charset="-122"/>
                <a:ea typeface="微软雅黑" panose="020B0503020204020204" charset="-122"/>
                <a:cs typeface="Consolas" panose="020B0609020204030204" pitchFamily="49" charset="0"/>
              </a:rPr>
              <a:t>。</a:t>
            </a:r>
            <a:endParaRPr lang="en-US" altLang="zh-CN" sz="2000" dirty="0">
              <a:solidFill>
                <a:srgbClr val="000000"/>
              </a:solidFill>
              <a:latin typeface="微软雅黑" panose="020B0503020204020204" charset="-122"/>
              <a:ea typeface="微软雅黑" panose="020B0503020204020204" charset="-122"/>
              <a:cs typeface="Consolas" panose="020B0609020204030204" pitchFamily="49" charset="0"/>
            </a:endParaRPr>
          </a:p>
          <a:p>
            <a:pPr marL="342900" indent="-342900">
              <a:lnSpc>
                <a:spcPct val="150000"/>
              </a:lnSpc>
              <a:spcBef>
                <a:spcPts val="600"/>
              </a:spcBef>
              <a:buFont typeface="Wingdings" panose="05000000000000000000" pitchFamily="2" charset="2"/>
              <a:buChar char="n"/>
            </a:pPr>
            <a:r>
              <a:rPr lang="zh-CN" altLang="zh-CN" sz="2000" dirty="0">
                <a:solidFill>
                  <a:srgbClr val="000000"/>
                </a:solidFill>
                <a:latin typeface="微软雅黑" panose="020B0503020204020204" charset="-122"/>
                <a:ea typeface="微软雅黑" panose="020B0503020204020204" charset="-122"/>
                <a:cs typeface="Consolas" panose="020B0609020204030204" pitchFamily="49" charset="0"/>
              </a:rPr>
              <a:t>将图中所有边按权值递增排序，从前向后选边（保证总是选择权值最小的边），当选择一条边（</a:t>
            </a:r>
            <a:r>
              <a:rPr lang="en-US" altLang="zh-CN" sz="2000" dirty="0">
                <a:solidFill>
                  <a:srgbClr val="000000"/>
                </a:solidFill>
                <a:latin typeface="微软雅黑" panose="020B0503020204020204" charset="-122"/>
                <a:ea typeface="微软雅黑" panose="020B0503020204020204" charset="-122"/>
                <a:cs typeface="Consolas" panose="020B0609020204030204" pitchFamily="49" charset="0"/>
              </a:rPr>
              <a:t>u</a:t>
            </a:r>
            <a:r>
              <a:rPr lang="en-US" altLang="zh-CN" sz="2000" baseline="-25000" dirty="0">
                <a:solidFill>
                  <a:srgbClr val="000000"/>
                </a:solidFill>
                <a:latin typeface="微软雅黑" panose="020B0503020204020204" charset="-122"/>
                <a:ea typeface="微软雅黑" panose="020B0503020204020204" charset="-122"/>
                <a:cs typeface="Consolas" panose="020B0609020204030204" pitchFamily="49" charset="0"/>
              </a:rPr>
              <a:t>1</a:t>
            </a:r>
            <a:r>
              <a:rPr lang="zh-CN" altLang="zh-CN" sz="2000" dirty="0">
                <a:solidFill>
                  <a:srgbClr val="000000"/>
                </a:solidFill>
                <a:latin typeface="微软雅黑" panose="020B0503020204020204" charset="-122"/>
                <a:ea typeface="微软雅黑" panose="020B0503020204020204" charset="-122"/>
                <a:cs typeface="Consolas" panose="020B0609020204030204" pitchFamily="49" charset="0"/>
              </a:rPr>
              <a:t>，</a:t>
            </a:r>
            <a:r>
              <a:rPr lang="en-US" altLang="zh-CN" sz="2000" dirty="0">
                <a:solidFill>
                  <a:srgbClr val="000000"/>
                </a:solidFill>
                <a:latin typeface="微软雅黑" panose="020B0503020204020204" charset="-122"/>
                <a:ea typeface="微软雅黑" panose="020B0503020204020204" charset="-122"/>
                <a:cs typeface="Consolas" panose="020B0609020204030204" pitchFamily="49" charset="0"/>
              </a:rPr>
              <a:t>v</a:t>
            </a:r>
            <a:r>
              <a:rPr lang="en-US" altLang="zh-CN" sz="2000" baseline="-25000" dirty="0">
                <a:solidFill>
                  <a:srgbClr val="000000"/>
                </a:solidFill>
                <a:latin typeface="微软雅黑" panose="020B0503020204020204" charset="-122"/>
                <a:ea typeface="微软雅黑" panose="020B0503020204020204" charset="-122"/>
                <a:cs typeface="Consolas" panose="020B0609020204030204" pitchFamily="49" charset="0"/>
              </a:rPr>
              <a:t>1</a:t>
            </a:r>
            <a:r>
              <a:rPr lang="zh-CN" altLang="zh-CN" sz="2000" dirty="0">
                <a:solidFill>
                  <a:srgbClr val="000000"/>
                </a:solidFill>
                <a:latin typeface="微软雅黑" panose="020B0503020204020204" charset="-122"/>
                <a:ea typeface="微软雅黑" panose="020B0503020204020204" charset="-122"/>
                <a:cs typeface="Consolas" panose="020B0609020204030204" pitchFamily="49" charset="0"/>
              </a:rPr>
              <a:t>），求出这两个顶点所属连通分量的编号分别为</a:t>
            </a:r>
            <a:r>
              <a:rPr lang="en-US" altLang="zh-CN" sz="2000" dirty="0">
                <a:solidFill>
                  <a:srgbClr val="000000"/>
                </a:solidFill>
                <a:latin typeface="微软雅黑" panose="020B0503020204020204" charset="-122"/>
                <a:ea typeface="微软雅黑" panose="020B0503020204020204" charset="-122"/>
                <a:cs typeface="Consolas" panose="020B0609020204030204" pitchFamily="49" charset="0"/>
              </a:rPr>
              <a:t>sn</a:t>
            </a:r>
            <a:r>
              <a:rPr lang="en-US" altLang="zh-CN" sz="2000" baseline="-25000" dirty="0">
                <a:solidFill>
                  <a:srgbClr val="000000"/>
                </a:solidFill>
                <a:latin typeface="微软雅黑" panose="020B0503020204020204" charset="-122"/>
                <a:ea typeface="微软雅黑" panose="020B0503020204020204" charset="-122"/>
                <a:cs typeface="Consolas" panose="020B0609020204030204" pitchFamily="49" charset="0"/>
              </a:rPr>
              <a:t>1</a:t>
            </a:r>
            <a:r>
              <a:rPr lang="zh-CN" altLang="zh-CN" sz="2000" dirty="0">
                <a:solidFill>
                  <a:srgbClr val="000000"/>
                </a:solidFill>
                <a:latin typeface="微软雅黑" panose="020B0503020204020204" charset="-122"/>
                <a:ea typeface="微软雅黑" panose="020B0503020204020204" charset="-122"/>
                <a:cs typeface="Consolas" panose="020B0609020204030204" pitchFamily="49" charset="0"/>
              </a:rPr>
              <a:t>和</a:t>
            </a:r>
            <a:r>
              <a:rPr lang="en-US" altLang="zh-CN" sz="2000" dirty="0">
                <a:solidFill>
                  <a:srgbClr val="000000"/>
                </a:solidFill>
                <a:latin typeface="微软雅黑" panose="020B0503020204020204" charset="-122"/>
                <a:ea typeface="微软雅黑" panose="020B0503020204020204" charset="-122"/>
                <a:cs typeface="Consolas" panose="020B0609020204030204" pitchFamily="49" charset="0"/>
              </a:rPr>
              <a:t>sn</a:t>
            </a:r>
            <a:r>
              <a:rPr lang="en-US" altLang="zh-CN" sz="2000" baseline="-25000" dirty="0">
                <a:solidFill>
                  <a:srgbClr val="000000"/>
                </a:solidFill>
                <a:latin typeface="微软雅黑" panose="020B0503020204020204" charset="-122"/>
                <a:ea typeface="微软雅黑" panose="020B0503020204020204" charset="-122"/>
                <a:cs typeface="Consolas" panose="020B0609020204030204" pitchFamily="49" charset="0"/>
              </a:rPr>
              <a:t>2</a:t>
            </a:r>
            <a:r>
              <a:rPr lang="zh-CN" altLang="zh-CN" sz="2000" dirty="0">
                <a:solidFill>
                  <a:srgbClr val="000000"/>
                </a:solidFill>
                <a:latin typeface="微软雅黑" panose="020B0503020204020204" charset="-122"/>
                <a:ea typeface="微软雅黑" panose="020B0503020204020204" charset="-122"/>
                <a:cs typeface="Consolas" panose="020B0609020204030204" pitchFamily="49" charset="0"/>
              </a:rPr>
              <a:t>：</a:t>
            </a:r>
          </a:p>
        </p:txBody>
      </p:sp>
      <p:sp>
        <p:nvSpPr>
          <p:cNvPr id="6" name="TextBox 5"/>
          <p:cNvSpPr txBox="1"/>
          <p:nvPr/>
        </p:nvSpPr>
        <p:spPr>
          <a:xfrm>
            <a:off x="1073369" y="5810400"/>
            <a:ext cx="4357718" cy="398780"/>
          </a:xfrm>
          <a:prstGeom prst="rect">
            <a:avLst/>
          </a:prstGeom>
          <a:noFill/>
        </p:spPr>
        <p:txBody>
          <a:bodyPr wrap="square" rtlCol="0">
            <a:spAutoFit/>
          </a:bodyPr>
          <a:lstStyle/>
          <a:p>
            <a:r>
              <a:rPr lang="zh-CN" altLang="zh-CN" sz="2000">
                <a:solidFill>
                  <a:srgbClr val="000000"/>
                </a:solidFill>
                <a:latin typeface="微软雅黑" panose="020B0503020204020204" charset="-122"/>
                <a:ea typeface="微软雅黑" panose="020B0503020204020204" charset="-122"/>
                <a:cs typeface="Consolas" panose="020B0609020204030204" pitchFamily="49" charset="0"/>
              </a:rPr>
              <a:t>如此这样直到在</a:t>
            </a:r>
            <a:r>
              <a:rPr lang="en-US" altLang="zh-CN" sz="2000">
                <a:solidFill>
                  <a:srgbClr val="000000"/>
                </a:solidFill>
                <a:latin typeface="微软雅黑" panose="020B0503020204020204" charset="-122"/>
                <a:ea typeface="微软雅黑" panose="020B0503020204020204" charset="-122"/>
                <a:cs typeface="Consolas" panose="020B0609020204030204" pitchFamily="49" charset="0"/>
              </a:rPr>
              <a:t>T</a:t>
            </a:r>
            <a:r>
              <a:rPr lang="zh-CN" altLang="zh-CN" sz="2000">
                <a:solidFill>
                  <a:srgbClr val="000000"/>
                </a:solidFill>
                <a:latin typeface="微软雅黑" panose="020B0503020204020204" charset="-122"/>
                <a:ea typeface="微软雅黑" panose="020B0503020204020204" charset="-122"/>
                <a:cs typeface="Consolas" panose="020B0609020204030204" pitchFamily="49" charset="0"/>
              </a:rPr>
              <a:t>中添加</a:t>
            </a:r>
            <a:r>
              <a:rPr lang="en-US" altLang="zh-CN" sz="2000" i="1">
                <a:solidFill>
                  <a:srgbClr val="000000"/>
                </a:solidFill>
                <a:latin typeface="微软雅黑" panose="020B0503020204020204" charset="-122"/>
                <a:ea typeface="微软雅黑" panose="020B0503020204020204" charset="-122"/>
                <a:cs typeface="Consolas" panose="020B0609020204030204" pitchFamily="49" charset="0"/>
              </a:rPr>
              <a:t>n</a:t>
            </a:r>
            <a:r>
              <a:rPr lang="en-US" altLang="zh-CN" sz="2000">
                <a:solidFill>
                  <a:srgbClr val="000000"/>
                </a:solidFill>
                <a:latin typeface="微软雅黑" panose="020B0503020204020204" charset="-122"/>
                <a:ea typeface="微软雅黑" panose="020B0503020204020204" charset="-122"/>
                <a:cs typeface="Consolas" panose="020B0609020204030204" pitchFamily="49" charset="0"/>
              </a:rPr>
              <a:t>-1</a:t>
            </a:r>
            <a:r>
              <a:rPr lang="zh-CN" altLang="zh-CN" sz="2000">
                <a:solidFill>
                  <a:srgbClr val="000000"/>
                </a:solidFill>
                <a:latin typeface="微软雅黑" panose="020B0503020204020204" charset="-122"/>
                <a:ea typeface="微软雅黑" panose="020B0503020204020204" charset="-122"/>
                <a:cs typeface="Consolas" panose="020B0609020204030204" pitchFamily="49" charset="0"/>
              </a:rPr>
              <a:t>条边为止。</a:t>
            </a:r>
          </a:p>
        </p:txBody>
      </p:sp>
      <p:sp>
        <p:nvSpPr>
          <p:cNvPr id="7" name="TextBox 6"/>
          <p:cNvSpPr txBox="1"/>
          <p:nvPr/>
        </p:nvSpPr>
        <p:spPr>
          <a:xfrm>
            <a:off x="1073369" y="3742003"/>
            <a:ext cx="10594170" cy="1677670"/>
          </a:xfrm>
          <a:prstGeom prst="rect">
            <a:avLst/>
          </a:prstGeom>
          <a:noFill/>
          <a:ln w="25400">
            <a:solidFill>
              <a:srgbClr val="525252"/>
            </a:solidFill>
            <a:prstDash val="sysDash"/>
          </a:ln>
        </p:spPr>
        <p:style>
          <a:lnRef idx="2">
            <a:schemeClr val="accent5"/>
          </a:lnRef>
          <a:fillRef idx="1">
            <a:schemeClr val="lt1"/>
          </a:fillRef>
          <a:effectRef idx="0">
            <a:schemeClr val="accent5"/>
          </a:effectRef>
          <a:fontRef idx="minor">
            <a:schemeClr val="dk1"/>
          </a:fontRef>
        </p:style>
        <p:txBody>
          <a:bodyPr wrap="square" lIns="144000" tIns="108000" bIns="108000" rtlCol="0">
            <a:spAutoFit/>
          </a:bodyPr>
          <a:lstStyle/>
          <a:p>
            <a:pPr marL="342900" indent="-342900">
              <a:lnSpc>
                <a:spcPct val="150000"/>
              </a:lnSpc>
              <a:spcBef>
                <a:spcPts val="600"/>
              </a:spcBef>
              <a:buFont typeface="Wingdings" panose="05000000000000000000" pitchFamily="2" charset="2"/>
              <a:buChar char="l"/>
            </a:pPr>
            <a:r>
              <a:rPr lang="zh-CN" altLang="zh-CN" sz="2000" dirty="0">
                <a:solidFill>
                  <a:srgbClr val="000000"/>
                </a:solidFill>
                <a:latin typeface="微软雅黑" panose="020B0503020204020204" charset="-122"/>
                <a:ea typeface="微软雅黑" panose="020B0503020204020204" charset="-122"/>
                <a:cs typeface="Consolas" panose="020B0609020204030204" pitchFamily="49" charset="0"/>
              </a:rPr>
              <a:t>若</a:t>
            </a:r>
            <a:r>
              <a:rPr lang="en-US" altLang="zh-CN" sz="2000" dirty="0">
                <a:solidFill>
                  <a:srgbClr val="000000"/>
                </a:solidFill>
                <a:latin typeface="微软雅黑" panose="020B0503020204020204" charset="-122"/>
                <a:ea typeface="微软雅黑" panose="020B0503020204020204" charset="-122"/>
                <a:cs typeface="Consolas" panose="020B0609020204030204" pitchFamily="49" charset="0"/>
              </a:rPr>
              <a:t>sn</a:t>
            </a:r>
            <a:r>
              <a:rPr lang="en-US" altLang="zh-CN" sz="2000" baseline="-25000" dirty="0">
                <a:solidFill>
                  <a:srgbClr val="000000"/>
                </a:solidFill>
                <a:latin typeface="微软雅黑" panose="020B0503020204020204" charset="-122"/>
                <a:ea typeface="微软雅黑" panose="020B0503020204020204" charset="-122"/>
                <a:cs typeface="Consolas" panose="020B0609020204030204" pitchFamily="49" charset="0"/>
              </a:rPr>
              <a:t>1</a:t>
            </a:r>
            <a:r>
              <a:rPr lang="en-US" altLang="zh-CN" sz="2000" dirty="0">
                <a:solidFill>
                  <a:srgbClr val="000000"/>
                </a:solidFill>
                <a:latin typeface="微软雅黑" panose="020B0503020204020204" charset="-122"/>
                <a:ea typeface="微软雅黑" panose="020B0503020204020204" charset="-122"/>
                <a:cs typeface="Consolas" panose="020B0609020204030204" pitchFamily="49" charset="0"/>
              </a:rPr>
              <a:t>=sn</a:t>
            </a:r>
            <a:r>
              <a:rPr lang="en-US" altLang="zh-CN" sz="2000" baseline="-25000" dirty="0">
                <a:solidFill>
                  <a:srgbClr val="000000"/>
                </a:solidFill>
                <a:latin typeface="微软雅黑" panose="020B0503020204020204" charset="-122"/>
                <a:ea typeface="微软雅黑" panose="020B0503020204020204" charset="-122"/>
                <a:cs typeface="Consolas" panose="020B0609020204030204" pitchFamily="49" charset="0"/>
              </a:rPr>
              <a:t>2</a:t>
            </a:r>
            <a:r>
              <a:rPr lang="zh-CN" altLang="zh-CN" sz="2000" dirty="0">
                <a:solidFill>
                  <a:srgbClr val="000000"/>
                </a:solidFill>
                <a:latin typeface="微软雅黑" panose="020B0503020204020204" charset="-122"/>
                <a:ea typeface="微软雅黑" panose="020B0503020204020204" charset="-122"/>
                <a:cs typeface="Consolas" panose="020B0609020204030204" pitchFamily="49" charset="0"/>
              </a:rPr>
              <a:t>，说明顶点</a:t>
            </a:r>
            <a:r>
              <a:rPr lang="en-US" altLang="zh-CN" sz="2000" dirty="0">
                <a:solidFill>
                  <a:srgbClr val="000000"/>
                </a:solidFill>
                <a:latin typeface="微软雅黑" panose="020B0503020204020204" charset="-122"/>
                <a:ea typeface="微软雅黑" panose="020B0503020204020204" charset="-122"/>
                <a:cs typeface="Consolas" panose="020B0609020204030204" pitchFamily="49" charset="0"/>
              </a:rPr>
              <a:t>u</a:t>
            </a:r>
            <a:r>
              <a:rPr lang="en-US" altLang="zh-CN" sz="2000" baseline="-25000" dirty="0">
                <a:solidFill>
                  <a:srgbClr val="000000"/>
                </a:solidFill>
                <a:latin typeface="微软雅黑" panose="020B0503020204020204" charset="-122"/>
                <a:ea typeface="微软雅黑" panose="020B0503020204020204" charset="-122"/>
                <a:cs typeface="Consolas" panose="020B0609020204030204" pitchFamily="49" charset="0"/>
              </a:rPr>
              <a:t>1</a:t>
            </a:r>
            <a:r>
              <a:rPr lang="zh-CN" altLang="zh-CN" sz="2000" dirty="0">
                <a:solidFill>
                  <a:srgbClr val="000000"/>
                </a:solidFill>
                <a:latin typeface="微软雅黑" panose="020B0503020204020204" charset="-122"/>
                <a:ea typeface="微软雅黑" panose="020B0503020204020204" charset="-122"/>
                <a:cs typeface="Consolas" panose="020B0609020204030204" pitchFamily="49" charset="0"/>
              </a:rPr>
              <a:t>和</a:t>
            </a:r>
            <a:r>
              <a:rPr lang="en-US" altLang="zh-CN" sz="2000" dirty="0">
                <a:solidFill>
                  <a:srgbClr val="000000"/>
                </a:solidFill>
                <a:latin typeface="微软雅黑" panose="020B0503020204020204" charset="-122"/>
                <a:ea typeface="微软雅黑" panose="020B0503020204020204" charset="-122"/>
                <a:cs typeface="Consolas" panose="020B0609020204030204" pitchFamily="49" charset="0"/>
              </a:rPr>
              <a:t>v</a:t>
            </a:r>
            <a:r>
              <a:rPr lang="en-US" altLang="zh-CN" sz="2000" baseline="-25000" dirty="0">
                <a:solidFill>
                  <a:srgbClr val="000000"/>
                </a:solidFill>
                <a:latin typeface="微软雅黑" panose="020B0503020204020204" charset="-122"/>
                <a:ea typeface="微软雅黑" panose="020B0503020204020204" charset="-122"/>
                <a:cs typeface="Consolas" panose="020B0609020204030204" pitchFamily="49" charset="0"/>
              </a:rPr>
              <a:t>1</a:t>
            </a:r>
            <a:r>
              <a:rPr lang="zh-CN" altLang="zh-CN" sz="2000" dirty="0">
                <a:solidFill>
                  <a:srgbClr val="000000"/>
                </a:solidFill>
                <a:latin typeface="微软雅黑" panose="020B0503020204020204" charset="-122"/>
                <a:ea typeface="微软雅黑" panose="020B0503020204020204" charset="-122"/>
                <a:cs typeface="Consolas" panose="020B0609020204030204" pitchFamily="49" charset="0"/>
              </a:rPr>
              <a:t>属于同一个连通分量</a:t>
            </a:r>
            <a:r>
              <a:rPr lang="en-US" altLang="zh-CN" sz="2000" dirty="0">
                <a:solidFill>
                  <a:srgbClr val="000000"/>
                </a:solidFill>
                <a:latin typeface="微软雅黑" panose="020B0503020204020204" charset="-122"/>
                <a:ea typeface="微软雅黑" panose="020B0503020204020204" charset="-122"/>
                <a:cs typeface="Consolas" panose="020B0609020204030204" pitchFamily="49" charset="0"/>
              </a:rPr>
              <a:t> </a:t>
            </a:r>
            <a:r>
              <a:rPr lang="en-US" altLang="zh-CN" sz="2000" dirty="0">
                <a:solidFill>
                  <a:srgbClr val="000000"/>
                </a:solidFill>
                <a:latin typeface="微软雅黑" panose="020B0503020204020204" charset="-122"/>
                <a:ea typeface="微软雅黑" panose="020B0503020204020204" charset="-122"/>
                <a:cs typeface="Consolas" panose="020B0609020204030204" pitchFamily="49" charset="0"/>
                <a:sym typeface="Wingdings" panose="05000000000000000000"/>
              </a:rPr>
              <a:t> </a:t>
            </a:r>
            <a:r>
              <a:rPr lang="zh-CN" altLang="zh-CN" sz="2000" dirty="0">
                <a:solidFill>
                  <a:srgbClr val="000000"/>
                </a:solidFill>
                <a:latin typeface="微软雅黑" panose="020B0503020204020204" charset="-122"/>
                <a:ea typeface="微软雅黑" panose="020B0503020204020204" charset="-122"/>
                <a:cs typeface="Consolas" panose="020B0609020204030204" pitchFamily="49" charset="0"/>
              </a:rPr>
              <a:t>不能添加该边。</a:t>
            </a:r>
          </a:p>
          <a:p>
            <a:pPr marL="342900" indent="-342900">
              <a:lnSpc>
                <a:spcPct val="150000"/>
              </a:lnSpc>
              <a:spcBef>
                <a:spcPts val="600"/>
              </a:spcBef>
              <a:buFont typeface="Wingdings" panose="05000000000000000000" pitchFamily="2" charset="2"/>
              <a:buChar char="l"/>
            </a:pPr>
            <a:r>
              <a:rPr lang="zh-CN" altLang="zh-CN" sz="2000" dirty="0">
                <a:solidFill>
                  <a:srgbClr val="000000"/>
                </a:solidFill>
                <a:latin typeface="微软雅黑" panose="020B0503020204020204" charset="-122"/>
                <a:ea typeface="微软雅黑" panose="020B0503020204020204" charset="-122"/>
                <a:cs typeface="Consolas" panose="020B0609020204030204" pitchFamily="49" charset="0"/>
              </a:rPr>
              <a:t>若</a:t>
            </a:r>
            <a:r>
              <a:rPr lang="en-US" altLang="zh-CN" sz="2000" dirty="0">
                <a:solidFill>
                  <a:srgbClr val="000000"/>
                </a:solidFill>
                <a:latin typeface="微软雅黑" panose="020B0503020204020204" charset="-122"/>
                <a:ea typeface="微软雅黑" panose="020B0503020204020204" charset="-122"/>
                <a:cs typeface="Consolas" panose="020B0609020204030204" pitchFamily="49" charset="0"/>
              </a:rPr>
              <a:t>sn</a:t>
            </a:r>
            <a:r>
              <a:rPr lang="en-US" altLang="zh-CN" sz="2000" baseline="-25000" dirty="0">
                <a:solidFill>
                  <a:srgbClr val="000000"/>
                </a:solidFill>
                <a:latin typeface="微软雅黑" panose="020B0503020204020204" charset="-122"/>
                <a:ea typeface="微软雅黑" panose="020B0503020204020204" charset="-122"/>
                <a:cs typeface="Consolas" panose="020B0609020204030204" pitchFamily="49" charset="0"/>
              </a:rPr>
              <a:t>1</a:t>
            </a:r>
            <a:r>
              <a:rPr lang="zh-CN" altLang="zh-CN" sz="2000" dirty="0">
                <a:solidFill>
                  <a:srgbClr val="000000"/>
                </a:solidFill>
                <a:latin typeface="微软雅黑" panose="020B0503020204020204" charset="-122"/>
                <a:ea typeface="微软雅黑" panose="020B0503020204020204" charset="-122"/>
                <a:cs typeface="Consolas" panose="020B0609020204030204" pitchFamily="49" charset="0"/>
              </a:rPr>
              <a:t>≠</a:t>
            </a:r>
            <a:r>
              <a:rPr lang="en-US" altLang="zh-CN" sz="2000" dirty="0">
                <a:solidFill>
                  <a:srgbClr val="000000"/>
                </a:solidFill>
                <a:latin typeface="微软雅黑" panose="020B0503020204020204" charset="-122"/>
                <a:ea typeface="微软雅黑" panose="020B0503020204020204" charset="-122"/>
                <a:cs typeface="Consolas" panose="020B0609020204030204" pitchFamily="49" charset="0"/>
              </a:rPr>
              <a:t>sn</a:t>
            </a:r>
            <a:r>
              <a:rPr lang="en-US" altLang="zh-CN" sz="2000" baseline="-25000" dirty="0">
                <a:solidFill>
                  <a:srgbClr val="000000"/>
                </a:solidFill>
                <a:latin typeface="微软雅黑" panose="020B0503020204020204" charset="-122"/>
                <a:ea typeface="微软雅黑" panose="020B0503020204020204" charset="-122"/>
                <a:cs typeface="Consolas" panose="020B0609020204030204" pitchFamily="49" charset="0"/>
              </a:rPr>
              <a:t>2</a:t>
            </a:r>
            <a:r>
              <a:rPr lang="zh-CN" altLang="zh-CN" sz="2000" dirty="0">
                <a:solidFill>
                  <a:srgbClr val="000000"/>
                </a:solidFill>
                <a:latin typeface="微软雅黑" panose="020B0503020204020204" charset="-122"/>
                <a:ea typeface="微软雅黑" panose="020B0503020204020204" charset="-122"/>
                <a:cs typeface="Consolas" panose="020B0609020204030204" pitchFamily="49" charset="0"/>
              </a:rPr>
              <a:t>，说明顶点</a:t>
            </a:r>
            <a:r>
              <a:rPr lang="en-US" altLang="zh-CN" sz="2000" dirty="0">
                <a:solidFill>
                  <a:srgbClr val="000000"/>
                </a:solidFill>
                <a:latin typeface="微软雅黑" panose="020B0503020204020204" charset="-122"/>
                <a:ea typeface="微软雅黑" panose="020B0503020204020204" charset="-122"/>
                <a:cs typeface="Consolas" panose="020B0609020204030204" pitchFamily="49" charset="0"/>
              </a:rPr>
              <a:t>u</a:t>
            </a:r>
            <a:r>
              <a:rPr lang="en-US" altLang="zh-CN" sz="2000" baseline="-25000" dirty="0">
                <a:solidFill>
                  <a:srgbClr val="000000"/>
                </a:solidFill>
                <a:latin typeface="微软雅黑" panose="020B0503020204020204" charset="-122"/>
                <a:ea typeface="微软雅黑" panose="020B0503020204020204" charset="-122"/>
                <a:cs typeface="Consolas" panose="020B0609020204030204" pitchFamily="49" charset="0"/>
              </a:rPr>
              <a:t>1</a:t>
            </a:r>
            <a:r>
              <a:rPr lang="zh-CN" altLang="zh-CN" sz="2000" dirty="0">
                <a:solidFill>
                  <a:srgbClr val="000000"/>
                </a:solidFill>
                <a:latin typeface="微软雅黑" panose="020B0503020204020204" charset="-122"/>
                <a:ea typeface="微软雅黑" panose="020B0503020204020204" charset="-122"/>
                <a:cs typeface="Consolas" panose="020B0609020204030204" pitchFamily="49" charset="0"/>
              </a:rPr>
              <a:t>和</a:t>
            </a:r>
            <a:r>
              <a:rPr lang="en-US" altLang="zh-CN" sz="2000" dirty="0">
                <a:solidFill>
                  <a:srgbClr val="000000"/>
                </a:solidFill>
                <a:latin typeface="微软雅黑" panose="020B0503020204020204" charset="-122"/>
                <a:ea typeface="微软雅黑" panose="020B0503020204020204" charset="-122"/>
                <a:cs typeface="Consolas" panose="020B0609020204030204" pitchFamily="49" charset="0"/>
              </a:rPr>
              <a:t>v</a:t>
            </a:r>
            <a:r>
              <a:rPr lang="en-US" altLang="zh-CN" sz="2000" baseline="-25000" dirty="0">
                <a:solidFill>
                  <a:srgbClr val="000000"/>
                </a:solidFill>
                <a:latin typeface="微软雅黑" panose="020B0503020204020204" charset="-122"/>
                <a:ea typeface="微软雅黑" panose="020B0503020204020204" charset="-122"/>
                <a:cs typeface="Consolas" panose="020B0609020204030204" pitchFamily="49" charset="0"/>
              </a:rPr>
              <a:t>1</a:t>
            </a:r>
            <a:r>
              <a:rPr lang="zh-CN" altLang="zh-CN" sz="2000" dirty="0">
                <a:solidFill>
                  <a:srgbClr val="000000"/>
                </a:solidFill>
                <a:latin typeface="微软雅黑" panose="020B0503020204020204" charset="-122"/>
                <a:ea typeface="微软雅黑" panose="020B0503020204020204" charset="-122"/>
                <a:cs typeface="Consolas" panose="020B0609020204030204" pitchFamily="49" charset="0"/>
              </a:rPr>
              <a:t>属于不同连通分量</a:t>
            </a:r>
            <a:r>
              <a:rPr lang="en-US" altLang="zh-CN" sz="2000" dirty="0">
                <a:solidFill>
                  <a:srgbClr val="000000"/>
                </a:solidFill>
                <a:latin typeface="微软雅黑" panose="020B0503020204020204" charset="-122"/>
                <a:ea typeface="微软雅黑" panose="020B0503020204020204" charset="-122"/>
                <a:cs typeface="Consolas" panose="020B0609020204030204" pitchFamily="49" charset="0"/>
              </a:rPr>
              <a:t> </a:t>
            </a:r>
            <a:r>
              <a:rPr lang="en-US" altLang="zh-CN" sz="2000" dirty="0">
                <a:solidFill>
                  <a:srgbClr val="000000"/>
                </a:solidFill>
                <a:latin typeface="微软雅黑" panose="020B0503020204020204" charset="-122"/>
                <a:ea typeface="微软雅黑" panose="020B0503020204020204" charset="-122"/>
                <a:cs typeface="Consolas" panose="020B0609020204030204" pitchFamily="49" charset="0"/>
                <a:sym typeface="Wingdings" panose="05000000000000000000"/>
              </a:rPr>
              <a:t> </a:t>
            </a:r>
            <a:r>
              <a:rPr lang="zh-CN" altLang="zh-CN" sz="2000" dirty="0">
                <a:solidFill>
                  <a:srgbClr val="000000"/>
                </a:solidFill>
                <a:latin typeface="微软雅黑" panose="020B0503020204020204" charset="-122"/>
                <a:ea typeface="微软雅黑" panose="020B0503020204020204" charset="-122"/>
                <a:cs typeface="Consolas" panose="020B0609020204030204" pitchFamily="49" charset="0"/>
              </a:rPr>
              <a:t>添加该边。添加后原来的两个连通分量需要合并，即将两个连通分量中所有顶点的</a:t>
            </a:r>
            <a:r>
              <a:rPr lang="en-US" altLang="zh-CN" sz="2000" dirty="0" err="1">
                <a:solidFill>
                  <a:srgbClr val="000000"/>
                </a:solidFill>
                <a:latin typeface="微软雅黑" panose="020B0503020204020204" charset="-122"/>
                <a:ea typeface="微软雅黑" panose="020B0503020204020204" charset="-122"/>
                <a:cs typeface="Consolas" panose="020B0609020204030204" pitchFamily="49" charset="0"/>
              </a:rPr>
              <a:t>vset</a:t>
            </a:r>
            <a:r>
              <a:rPr lang="zh-CN" altLang="zh-CN" sz="2000" dirty="0">
                <a:solidFill>
                  <a:srgbClr val="000000"/>
                </a:solidFill>
                <a:latin typeface="微软雅黑" panose="020B0503020204020204" charset="-122"/>
                <a:ea typeface="微软雅黑" panose="020B0503020204020204" charset="-122"/>
                <a:cs typeface="Consolas" panose="020B0609020204030204" pitchFamily="49" charset="0"/>
              </a:rPr>
              <a:t>值改为相同（改为</a:t>
            </a:r>
            <a:r>
              <a:rPr lang="en-US" altLang="zh-CN" sz="2000" dirty="0">
                <a:solidFill>
                  <a:srgbClr val="000000"/>
                </a:solidFill>
                <a:latin typeface="微软雅黑" panose="020B0503020204020204" charset="-122"/>
                <a:ea typeface="微软雅黑" panose="020B0503020204020204" charset="-122"/>
                <a:cs typeface="Consolas" panose="020B0609020204030204" pitchFamily="49" charset="0"/>
              </a:rPr>
              <a:t>sn</a:t>
            </a:r>
            <a:r>
              <a:rPr lang="en-US" altLang="zh-CN" sz="2000" baseline="-25000" dirty="0">
                <a:solidFill>
                  <a:srgbClr val="000000"/>
                </a:solidFill>
                <a:latin typeface="微软雅黑" panose="020B0503020204020204" charset="-122"/>
                <a:ea typeface="微软雅黑" panose="020B0503020204020204" charset="-122"/>
                <a:cs typeface="Consolas" panose="020B0609020204030204" pitchFamily="49" charset="0"/>
              </a:rPr>
              <a:t>1</a:t>
            </a:r>
            <a:r>
              <a:rPr lang="zh-CN" altLang="zh-CN" sz="2000" dirty="0">
                <a:solidFill>
                  <a:srgbClr val="000000"/>
                </a:solidFill>
                <a:latin typeface="微软雅黑" panose="020B0503020204020204" charset="-122"/>
                <a:ea typeface="微软雅黑" panose="020B0503020204020204" charset="-122"/>
                <a:cs typeface="Consolas" panose="020B0609020204030204" pitchFamily="49" charset="0"/>
              </a:rPr>
              <a:t>或者</a:t>
            </a:r>
            <a:r>
              <a:rPr lang="en-US" altLang="zh-CN" sz="2000" dirty="0">
                <a:solidFill>
                  <a:srgbClr val="000000"/>
                </a:solidFill>
                <a:latin typeface="微软雅黑" panose="020B0503020204020204" charset="-122"/>
                <a:ea typeface="微软雅黑" panose="020B0503020204020204" charset="-122"/>
                <a:cs typeface="Consolas" panose="020B0609020204030204" pitchFamily="49" charset="0"/>
              </a:rPr>
              <a:t>sn</a:t>
            </a:r>
            <a:r>
              <a:rPr lang="en-US" altLang="zh-CN" sz="2000" baseline="-25000" dirty="0">
                <a:solidFill>
                  <a:srgbClr val="000000"/>
                </a:solidFill>
                <a:latin typeface="微软雅黑" panose="020B0503020204020204" charset="-122"/>
                <a:ea typeface="微软雅黑" panose="020B0503020204020204" charset="-122"/>
                <a:cs typeface="Consolas" panose="020B0609020204030204" pitchFamily="49" charset="0"/>
              </a:rPr>
              <a:t>2</a:t>
            </a:r>
            <a:r>
              <a:rPr lang="zh-CN" altLang="zh-CN" sz="2000" dirty="0">
                <a:solidFill>
                  <a:srgbClr val="000000"/>
                </a:solidFill>
                <a:latin typeface="微软雅黑" panose="020B0503020204020204" charset="-122"/>
                <a:ea typeface="微软雅黑" panose="020B0503020204020204" charset="-122"/>
                <a:cs typeface="Consolas" panose="020B0609020204030204" pitchFamily="49" charset="0"/>
              </a:rPr>
              <a:t>均可）。</a:t>
            </a:r>
          </a:p>
        </p:txBody>
      </p:sp>
      <p:sp>
        <p:nvSpPr>
          <p:cNvPr id="8" name="文本框 7"/>
          <p:cNvSpPr txBox="1"/>
          <p:nvPr/>
        </p:nvSpPr>
        <p:spPr>
          <a:xfrm>
            <a:off x="1073369" y="144242"/>
            <a:ext cx="3446780" cy="460375"/>
          </a:xfrm>
          <a:prstGeom prst="rect">
            <a:avLst/>
          </a:prstGeom>
          <a:noFill/>
        </p:spPr>
        <p:txBody>
          <a:bodyPr wrap="none" rtlCol="0" anchor="ctr">
            <a:spAutoFit/>
          </a:bodyPr>
          <a:lstStyle/>
          <a:p>
            <a:r>
              <a:rPr lang="en-US" altLang="zh-CN" sz="2400">
                <a:solidFill>
                  <a:schemeClr val="accent1"/>
                </a:solidFill>
                <a:latin typeface="微软雅黑" panose="020B0503020204020204" charset="-122"/>
                <a:ea typeface="微软雅黑" panose="020B0503020204020204" charset="-122"/>
                <a:cs typeface="Arial" panose="020B0604020202020204"/>
              </a:rPr>
              <a:t>7.5 </a:t>
            </a:r>
            <a:r>
              <a:rPr lang="zh-CN" altLang="en-US" sz="2400">
                <a:solidFill>
                  <a:schemeClr val="accent1"/>
                </a:solidFill>
                <a:latin typeface="微软雅黑" panose="020B0503020204020204" charset="-122"/>
                <a:ea typeface="微软雅黑" panose="020B0503020204020204" charset="-122"/>
                <a:cs typeface="Arial" panose="020B0604020202020204"/>
              </a:rPr>
              <a:t>生成树和最小生成树</a:t>
            </a:r>
          </a:p>
        </p:txBody>
      </p:sp>
      <p:sp>
        <p:nvSpPr>
          <p:cNvPr id="10" name="Text Box 5"/>
          <p:cNvSpPr txBox="1">
            <a:spLocks noChangeArrowheads="1"/>
          </p:cNvSpPr>
          <p:nvPr/>
        </p:nvSpPr>
        <p:spPr bwMode="auto">
          <a:xfrm>
            <a:off x="1038673" y="847545"/>
            <a:ext cx="4846561" cy="398780"/>
          </a:xfrm>
          <a:prstGeom prst="rect">
            <a:avLst/>
          </a:prstGeom>
          <a:noFill/>
        </p:spPr>
        <p:txBody>
          <a:bodyPr wrap="square">
            <a:spAutoFit/>
          </a:bodyPr>
          <a:lstStyle>
            <a:defPPr>
              <a:defRPr lang="zh-CN"/>
            </a:defPPr>
            <a:lvl1pPr marL="342900" marR="0" lvl="0" indent="-342900" fontAlgn="auto">
              <a:lnSpc>
                <a:spcPct val="100000"/>
              </a:lnSpc>
              <a:spcBef>
                <a:spcPts val="0"/>
              </a:spcBef>
              <a:spcAft>
                <a:spcPts val="0"/>
              </a:spcAft>
              <a:buClrTx/>
              <a:buSzTx/>
              <a:buFont typeface="Wingdings" panose="05000000000000000000" pitchFamily="2" charset="2"/>
              <a:buChar char="l"/>
              <a:defRPr kumimoji="0" sz="2000" b="0" i="0" u="none" strike="noStrike" cap="none" spc="0" normalizeH="0" baseline="0">
                <a:ln>
                  <a:noFill/>
                </a:ln>
                <a:solidFill>
                  <a:srgbClr val="A5A5A5">
                    <a:lumMod val="50000"/>
                  </a:srgbClr>
                </a:solidFill>
                <a:effectLst/>
                <a:uLnTx/>
                <a:uFillTx/>
                <a:latin typeface="思源黑体 CN Heavy" panose="020B0A00000000000000" pitchFamily="34" charset="-122"/>
                <a:ea typeface="思源黑体 CN Heavy" panose="020B0A00000000000000" pitchFamily="34" charset="-122"/>
              </a:defRPr>
            </a:lvl1pPr>
          </a:lstStyle>
          <a:p>
            <a:r>
              <a:rPr lang="en-US" altLang="zh-CN">
                <a:solidFill>
                  <a:srgbClr val="000000"/>
                </a:solidFill>
                <a:latin typeface="微软雅黑" panose="020B0503020204020204" charset="-122"/>
                <a:ea typeface="微软雅黑" panose="020B0503020204020204" charset="-122"/>
              </a:rPr>
              <a:t>7.5.3  </a:t>
            </a:r>
            <a:r>
              <a:rPr lang="zh-CN" altLang="en-US">
                <a:solidFill>
                  <a:srgbClr val="000000"/>
                </a:solidFill>
                <a:latin typeface="微软雅黑" panose="020B0503020204020204" charset="-122"/>
                <a:ea typeface="微软雅黑" panose="020B0503020204020204" charset="-122"/>
              </a:rPr>
              <a:t>克鲁斯卡尔算法</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0-#ppt_w/2"/>
                                          </p:val>
                                        </p:tav>
                                        <p:tav tm="100000">
                                          <p:val>
                                            <p:strVal val="#ppt_x"/>
                                          </p:val>
                                        </p:tav>
                                      </p:tavLst>
                                    </p:anim>
                                    <p:anim calcmode="lin" valueType="num">
                                      <p:cBhvr additive="base">
                                        <p:cTn id="12" dur="500" fill="hold"/>
                                        <p:tgtEl>
                                          <p:spTgt spid="10"/>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1" presetClass="entr" presetSubtype="0" fill="hold" nodeType="afterEffect">
                                  <p:stCondLst>
                                    <p:cond delay="0"/>
                                  </p:stCondLst>
                                  <p:childTnLst>
                                    <p:set>
                                      <p:cBhvr>
                                        <p:cTn id="15"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7"/>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bldLvl="0" animBg="1"/>
      <p:bldP spid="8" grpId="0"/>
      <p:bldP spid="10"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7"/>
          <p:cNvSpPr txBox="1">
            <a:spLocks noChangeArrowheads="1"/>
          </p:cNvSpPr>
          <p:nvPr/>
        </p:nvSpPr>
        <p:spPr bwMode="auto">
          <a:xfrm>
            <a:off x="6835708" y="6361950"/>
            <a:ext cx="2643206" cy="398780"/>
          </a:xfrm>
          <a:prstGeom prst="rect">
            <a:avLst/>
          </a:prstGeom>
          <a:noFill/>
          <a:ln w="9525">
            <a:noFill/>
            <a:miter lim="800000"/>
          </a:ln>
          <a:effectLst/>
        </p:spPr>
        <p:txBody>
          <a:bodyPr wrap="square">
            <a:spAutoFit/>
          </a:bodyPr>
          <a:lstStyle/>
          <a:p>
            <a:pPr algn="l">
              <a:spcBef>
                <a:spcPct val="50000"/>
              </a:spcBef>
            </a:pPr>
            <a:r>
              <a:rPr lang="zh-CN" altLang="en-US" sz="2000">
                <a:solidFill>
                  <a:srgbClr val="000000"/>
                </a:solidFill>
                <a:latin typeface="微软雅黑" panose="020B0503020204020204" charset="-122"/>
                <a:ea typeface="微软雅黑" panose="020B0503020204020204" charset="-122"/>
                <a:cs typeface="Consolas" panose="020B0609020204030204" pitchFamily="49" charset="0"/>
              </a:rPr>
              <a:t>构造的最小生成树</a:t>
            </a:r>
          </a:p>
        </p:txBody>
      </p:sp>
      <p:grpSp>
        <p:nvGrpSpPr>
          <p:cNvPr id="5" name="组合 4"/>
          <p:cNvGrpSpPr/>
          <p:nvPr/>
        </p:nvGrpSpPr>
        <p:grpSpPr>
          <a:xfrm>
            <a:off x="6588056" y="826669"/>
            <a:ext cx="3286148" cy="2214578"/>
            <a:chOff x="1928794" y="928670"/>
            <a:chExt cx="3286148" cy="2214578"/>
          </a:xfrm>
        </p:grpSpPr>
        <p:sp>
          <p:nvSpPr>
            <p:cNvPr id="6" name="椭圆 5"/>
            <p:cNvSpPr/>
            <p:nvPr>
              <p:custDataLst>
                <p:tags r:id="rId11"/>
              </p:custDataLst>
            </p:nvPr>
          </p:nvSpPr>
          <p:spPr>
            <a:xfrm>
              <a:off x="2786050" y="928670"/>
              <a:ext cx="428628" cy="428628"/>
            </a:xfrm>
            <a:prstGeom prst="ellipse">
              <a:avLst/>
            </a:prstGeom>
            <a:gradFill>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 pos="0">
                  <a:srgbClr val="C30000">
                    <a:lumMod val="90000"/>
                    <a:lumOff val="10000"/>
                  </a:srgbClr>
                </a:gs>
                <a:gs pos="50000">
                  <a:srgbClr val="C30000">
                    <a:lumMod val="95000"/>
                    <a:lumOff val="5000"/>
                  </a:srgbClr>
                </a:gs>
                <a:gs pos="100000">
                  <a:srgbClr val="C30000">
                    <a:lumMod val="95000"/>
                    <a:lumOff val="5000"/>
                  </a:srgbClr>
                </a:gs>
              </a:gsLst>
              <a:lin ang="5400000" scaled="0"/>
            </a:gradFill>
            <a:ln>
              <a:solidFill>
                <a:schemeClr val="accent1"/>
              </a:solidFill>
            </a:ln>
          </p:spPr>
          <p:style>
            <a:lnRef idx="1">
              <a:schemeClr val="accent1"/>
            </a:lnRef>
            <a:fillRef idx="2">
              <a:schemeClr val="accent1"/>
            </a:fillRef>
            <a:effectRef idx="1">
              <a:schemeClr val="accent1"/>
            </a:effectRef>
            <a:fontRef idx="minor">
              <a:schemeClr val="dk1"/>
            </a:fontRef>
          </p:style>
          <p:txBody>
            <a:bodyPr rtlCol="0" anchor="ctr"/>
            <a:lstStyle/>
            <a:p>
              <a:pPr algn="l"/>
              <a:r>
                <a:rPr lang="en-US" altLang="zh-CN" sz="1600" dirty="0">
                  <a:solidFill>
                    <a:srgbClr val="FFFFFF"/>
                  </a:solidFill>
                  <a:latin typeface="微软雅黑" panose="020B0503020204020204" charset="-122"/>
                  <a:ea typeface="微软雅黑" panose="020B0503020204020204" charset="-122"/>
                  <a:cs typeface="Consolas" panose="020B0609020204030204" pitchFamily="49" charset="0"/>
                </a:rPr>
                <a:t>0</a:t>
              </a:r>
            </a:p>
          </p:txBody>
        </p:sp>
        <p:sp>
          <p:nvSpPr>
            <p:cNvPr id="7" name="椭圆 6"/>
            <p:cNvSpPr/>
            <p:nvPr>
              <p:custDataLst>
                <p:tags r:id="rId12"/>
              </p:custDataLst>
            </p:nvPr>
          </p:nvSpPr>
          <p:spPr>
            <a:xfrm>
              <a:off x="1928794" y="1857364"/>
              <a:ext cx="428628" cy="428628"/>
            </a:xfrm>
            <a:prstGeom prst="ellipse">
              <a:avLst/>
            </a:prstGeom>
            <a:gradFill>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 pos="0">
                  <a:srgbClr val="C30000">
                    <a:lumMod val="90000"/>
                    <a:lumOff val="10000"/>
                  </a:srgbClr>
                </a:gs>
                <a:gs pos="50000">
                  <a:srgbClr val="C30000">
                    <a:lumMod val="95000"/>
                    <a:lumOff val="5000"/>
                  </a:srgbClr>
                </a:gs>
                <a:gs pos="100000">
                  <a:srgbClr val="C30000">
                    <a:lumMod val="95000"/>
                    <a:lumOff val="5000"/>
                  </a:srgbClr>
                </a:gs>
              </a:gsLst>
              <a:lin ang="5400000" scaled="0"/>
            </a:gradFill>
            <a:ln>
              <a:solidFill>
                <a:schemeClr val="accent1"/>
              </a:solidFill>
            </a:ln>
          </p:spPr>
          <p:style>
            <a:lnRef idx="1">
              <a:schemeClr val="accent1"/>
            </a:lnRef>
            <a:fillRef idx="2">
              <a:schemeClr val="accent1"/>
            </a:fillRef>
            <a:effectRef idx="1">
              <a:schemeClr val="accent1"/>
            </a:effectRef>
            <a:fontRef idx="minor">
              <a:schemeClr val="dk1"/>
            </a:fontRef>
          </p:style>
          <p:txBody>
            <a:bodyPr rtlCol="0" anchor="ctr"/>
            <a:lstStyle/>
            <a:p>
              <a:pPr algn="l"/>
              <a:r>
                <a:rPr lang="en-US" altLang="zh-CN" sz="1600" dirty="0">
                  <a:solidFill>
                    <a:srgbClr val="FFFFFF"/>
                  </a:solidFill>
                  <a:latin typeface="微软雅黑" panose="020B0503020204020204" charset="-122"/>
                  <a:ea typeface="微软雅黑" panose="020B0503020204020204" charset="-122"/>
                  <a:cs typeface="Consolas" panose="020B0609020204030204" pitchFamily="49" charset="0"/>
                </a:rPr>
                <a:t>1</a:t>
              </a:r>
            </a:p>
          </p:txBody>
        </p:sp>
        <p:sp>
          <p:nvSpPr>
            <p:cNvPr id="8" name="椭圆 7"/>
            <p:cNvSpPr/>
            <p:nvPr>
              <p:custDataLst>
                <p:tags r:id="rId13"/>
              </p:custDataLst>
            </p:nvPr>
          </p:nvSpPr>
          <p:spPr>
            <a:xfrm>
              <a:off x="2786050" y="2714620"/>
              <a:ext cx="428628" cy="428628"/>
            </a:xfrm>
            <a:prstGeom prst="ellipse">
              <a:avLst/>
            </a:prstGeom>
            <a:gradFill>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 pos="0">
                  <a:srgbClr val="C30000">
                    <a:lumMod val="90000"/>
                    <a:lumOff val="10000"/>
                  </a:srgbClr>
                </a:gs>
                <a:gs pos="50000">
                  <a:srgbClr val="C30000">
                    <a:lumMod val="95000"/>
                    <a:lumOff val="5000"/>
                  </a:srgbClr>
                </a:gs>
                <a:gs pos="100000">
                  <a:srgbClr val="C30000">
                    <a:lumMod val="95000"/>
                    <a:lumOff val="5000"/>
                  </a:srgbClr>
                </a:gs>
              </a:gsLst>
              <a:lin ang="5400000" scaled="0"/>
            </a:gradFill>
            <a:ln>
              <a:solidFill>
                <a:schemeClr val="accent1"/>
              </a:solidFill>
            </a:ln>
          </p:spPr>
          <p:style>
            <a:lnRef idx="1">
              <a:schemeClr val="accent1"/>
            </a:lnRef>
            <a:fillRef idx="2">
              <a:schemeClr val="accent1"/>
            </a:fillRef>
            <a:effectRef idx="1">
              <a:schemeClr val="accent1"/>
            </a:effectRef>
            <a:fontRef idx="minor">
              <a:schemeClr val="dk1"/>
            </a:fontRef>
          </p:style>
          <p:txBody>
            <a:bodyPr rtlCol="0" anchor="ctr"/>
            <a:lstStyle/>
            <a:p>
              <a:pPr algn="l"/>
              <a:r>
                <a:rPr lang="en-US" altLang="zh-CN" sz="1600" dirty="0">
                  <a:solidFill>
                    <a:srgbClr val="FFFFFF"/>
                  </a:solidFill>
                  <a:latin typeface="微软雅黑" panose="020B0503020204020204" charset="-122"/>
                  <a:ea typeface="微软雅黑" panose="020B0503020204020204" charset="-122"/>
                  <a:cs typeface="Consolas" panose="020B0609020204030204" pitchFamily="49" charset="0"/>
                </a:rPr>
                <a:t>2</a:t>
              </a:r>
            </a:p>
          </p:txBody>
        </p:sp>
        <p:sp>
          <p:nvSpPr>
            <p:cNvPr id="9" name="椭圆 8"/>
            <p:cNvSpPr/>
            <p:nvPr>
              <p:custDataLst>
                <p:tags r:id="rId14"/>
              </p:custDataLst>
            </p:nvPr>
          </p:nvSpPr>
          <p:spPr>
            <a:xfrm>
              <a:off x="4786314" y="1857364"/>
              <a:ext cx="428628" cy="428628"/>
            </a:xfrm>
            <a:prstGeom prst="ellipse">
              <a:avLst/>
            </a:prstGeom>
            <a:gradFill>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 pos="0">
                  <a:srgbClr val="C30000">
                    <a:lumMod val="90000"/>
                    <a:lumOff val="10000"/>
                  </a:srgbClr>
                </a:gs>
                <a:gs pos="50000">
                  <a:srgbClr val="C30000">
                    <a:lumMod val="95000"/>
                    <a:lumOff val="5000"/>
                  </a:srgbClr>
                </a:gs>
                <a:gs pos="100000">
                  <a:srgbClr val="C30000">
                    <a:lumMod val="95000"/>
                    <a:lumOff val="5000"/>
                  </a:srgbClr>
                </a:gs>
              </a:gsLst>
              <a:lin ang="5400000" scaled="0"/>
            </a:gradFill>
            <a:ln>
              <a:solidFill>
                <a:schemeClr val="accent1"/>
              </a:solidFill>
            </a:ln>
          </p:spPr>
          <p:style>
            <a:lnRef idx="1">
              <a:schemeClr val="accent1"/>
            </a:lnRef>
            <a:fillRef idx="2">
              <a:schemeClr val="accent1"/>
            </a:fillRef>
            <a:effectRef idx="1">
              <a:schemeClr val="accent1"/>
            </a:effectRef>
            <a:fontRef idx="minor">
              <a:schemeClr val="dk1"/>
            </a:fontRef>
          </p:style>
          <p:txBody>
            <a:bodyPr rtlCol="0" anchor="ctr"/>
            <a:lstStyle/>
            <a:p>
              <a:pPr algn="l"/>
              <a:r>
                <a:rPr lang="en-US" altLang="zh-CN" sz="1600" dirty="0">
                  <a:solidFill>
                    <a:srgbClr val="FFFFFF"/>
                  </a:solidFill>
                  <a:latin typeface="微软雅黑" panose="020B0503020204020204" charset="-122"/>
                  <a:ea typeface="微软雅黑" panose="020B0503020204020204" charset="-122"/>
                  <a:cs typeface="Consolas" panose="020B0609020204030204" pitchFamily="49" charset="0"/>
                </a:rPr>
                <a:t>4</a:t>
              </a:r>
            </a:p>
          </p:txBody>
        </p:sp>
        <p:sp>
          <p:nvSpPr>
            <p:cNvPr id="10" name="椭圆 9"/>
            <p:cNvSpPr/>
            <p:nvPr>
              <p:custDataLst>
                <p:tags r:id="rId15"/>
              </p:custDataLst>
            </p:nvPr>
          </p:nvSpPr>
          <p:spPr>
            <a:xfrm>
              <a:off x="3714744" y="1857364"/>
              <a:ext cx="428628" cy="428628"/>
            </a:xfrm>
            <a:prstGeom prst="ellipse">
              <a:avLst/>
            </a:prstGeom>
            <a:gradFill>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 pos="0">
                  <a:srgbClr val="C30000">
                    <a:lumMod val="90000"/>
                    <a:lumOff val="10000"/>
                  </a:srgbClr>
                </a:gs>
                <a:gs pos="50000">
                  <a:srgbClr val="C30000">
                    <a:lumMod val="95000"/>
                    <a:lumOff val="5000"/>
                  </a:srgbClr>
                </a:gs>
                <a:gs pos="100000">
                  <a:srgbClr val="C30000">
                    <a:lumMod val="95000"/>
                    <a:lumOff val="5000"/>
                  </a:srgbClr>
                </a:gs>
              </a:gsLst>
              <a:lin ang="5400000" scaled="0"/>
            </a:gradFill>
            <a:ln>
              <a:solidFill>
                <a:schemeClr val="accent1"/>
              </a:solidFill>
            </a:ln>
          </p:spPr>
          <p:style>
            <a:lnRef idx="1">
              <a:schemeClr val="accent1"/>
            </a:lnRef>
            <a:fillRef idx="2">
              <a:schemeClr val="accent1"/>
            </a:fillRef>
            <a:effectRef idx="1">
              <a:schemeClr val="accent1"/>
            </a:effectRef>
            <a:fontRef idx="minor">
              <a:schemeClr val="dk1"/>
            </a:fontRef>
          </p:style>
          <p:txBody>
            <a:bodyPr rtlCol="0" anchor="ctr"/>
            <a:lstStyle/>
            <a:p>
              <a:pPr algn="l"/>
              <a:r>
                <a:rPr lang="en-US" altLang="zh-CN" sz="1600" dirty="0">
                  <a:solidFill>
                    <a:srgbClr val="FFFFFF"/>
                  </a:solidFill>
                  <a:latin typeface="微软雅黑" panose="020B0503020204020204" charset="-122"/>
                  <a:ea typeface="微软雅黑" panose="020B0503020204020204" charset="-122"/>
                  <a:cs typeface="Consolas" panose="020B0609020204030204" pitchFamily="49" charset="0"/>
                </a:rPr>
                <a:t>3</a:t>
              </a:r>
            </a:p>
          </p:txBody>
        </p:sp>
        <p:cxnSp>
          <p:nvCxnSpPr>
            <p:cNvPr id="11" name="直接连接符 10"/>
            <p:cNvCxnSpPr>
              <a:stCxn id="6" idx="3"/>
              <a:endCxn id="7" idx="7"/>
            </p:cNvCxnSpPr>
            <p:nvPr/>
          </p:nvCxnSpPr>
          <p:spPr>
            <a:xfrm rot="5400000">
              <a:off x="2258932" y="1330246"/>
              <a:ext cx="625608" cy="554170"/>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cxnSp>
          <p:nvCxnSpPr>
            <p:cNvPr id="12" name="直接连接符 11"/>
            <p:cNvCxnSpPr>
              <a:stCxn id="7" idx="5"/>
              <a:endCxn id="8" idx="1"/>
            </p:cNvCxnSpPr>
            <p:nvPr/>
          </p:nvCxnSpPr>
          <p:spPr>
            <a:xfrm rot="16200000" flipH="1">
              <a:off x="2294651" y="2223221"/>
              <a:ext cx="554170" cy="554170"/>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cxnSp>
          <p:nvCxnSpPr>
            <p:cNvPr id="13" name="直接连接符 12"/>
            <p:cNvCxnSpPr>
              <a:stCxn id="6" idx="4"/>
              <a:endCxn id="8" idx="0"/>
            </p:cNvCxnSpPr>
            <p:nvPr/>
          </p:nvCxnSpPr>
          <p:spPr>
            <a:xfrm rot="5400000">
              <a:off x="2321703" y="2035959"/>
              <a:ext cx="1357322" cy="1588"/>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cxnSp>
          <p:nvCxnSpPr>
            <p:cNvPr id="14" name="直接连接符 13"/>
            <p:cNvCxnSpPr>
              <a:stCxn id="6" idx="5"/>
              <a:endCxn id="10" idx="1"/>
            </p:cNvCxnSpPr>
            <p:nvPr/>
          </p:nvCxnSpPr>
          <p:spPr>
            <a:xfrm rot="16200000" flipH="1">
              <a:off x="3151907" y="1294527"/>
              <a:ext cx="625608" cy="625608"/>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cxnSp>
          <p:nvCxnSpPr>
            <p:cNvPr id="15" name="直接连接符 14"/>
            <p:cNvCxnSpPr>
              <a:stCxn id="10" idx="3"/>
              <a:endCxn id="8" idx="7"/>
            </p:cNvCxnSpPr>
            <p:nvPr/>
          </p:nvCxnSpPr>
          <p:spPr>
            <a:xfrm rot="5400000">
              <a:off x="3187626" y="2187502"/>
              <a:ext cx="554170" cy="625608"/>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cxnSp>
          <p:nvCxnSpPr>
            <p:cNvPr id="16" name="直接连接符 15"/>
            <p:cNvCxnSpPr>
              <a:stCxn id="10" idx="6"/>
              <a:endCxn id="9" idx="2"/>
            </p:cNvCxnSpPr>
            <p:nvPr/>
          </p:nvCxnSpPr>
          <p:spPr>
            <a:xfrm>
              <a:off x="4143372" y="2071678"/>
              <a:ext cx="642942" cy="1588"/>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cxnSp>
          <p:nvCxnSpPr>
            <p:cNvPr id="17" name="直接连接符 16"/>
            <p:cNvCxnSpPr>
              <a:stCxn id="6" idx="6"/>
              <a:endCxn id="9" idx="1"/>
            </p:cNvCxnSpPr>
            <p:nvPr/>
          </p:nvCxnSpPr>
          <p:spPr>
            <a:xfrm>
              <a:off x="3214678" y="1142984"/>
              <a:ext cx="1634407" cy="777151"/>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cxnSp>
          <p:nvCxnSpPr>
            <p:cNvPr id="18" name="直接连接符 17"/>
            <p:cNvCxnSpPr>
              <a:stCxn id="8" idx="6"/>
              <a:endCxn id="9" idx="3"/>
            </p:cNvCxnSpPr>
            <p:nvPr/>
          </p:nvCxnSpPr>
          <p:spPr>
            <a:xfrm flipV="1">
              <a:off x="3214678" y="2223221"/>
              <a:ext cx="1634407" cy="705713"/>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2285984" y="1345156"/>
              <a:ext cx="428628" cy="337185"/>
            </a:xfrm>
            <a:prstGeom prst="rect">
              <a:avLst/>
            </a:prstGeom>
            <a:noFill/>
          </p:spPr>
          <p:txBody>
            <a:bodyPr wrap="square" rtlCol="0">
              <a:spAutoFit/>
            </a:bodyPr>
            <a:lstStyle/>
            <a:p>
              <a:pPr algn="l"/>
              <a:r>
                <a:rPr lang="en-US" altLang="zh-CN" sz="1600">
                  <a:solidFill>
                    <a:srgbClr val="000000"/>
                  </a:solidFill>
                  <a:latin typeface="微软雅黑" panose="020B0503020204020204" charset="-122"/>
                  <a:ea typeface="微软雅黑" panose="020B0503020204020204" charset="-122"/>
                  <a:cs typeface="Consolas" panose="020B0609020204030204" pitchFamily="49" charset="0"/>
                </a:rPr>
                <a:t>1</a:t>
              </a:r>
            </a:p>
          </p:txBody>
        </p:sp>
        <p:sp>
          <p:nvSpPr>
            <p:cNvPr id="20" name="TextBox 19"/>
            <p:cNvSpPr txBox="1"/>
            <p:nvPr/>
          </p:nvSpPr>
          <p:spPr>
            <a:xfrm>
              <a:off x="2295509" y="2395530"/>
              <a:ext cx="428628" cy="337185"/>
            </a:xfrm>
            <a:prstGeom prst="rect">
              <a:avLst/>
            </a:prstGeom>
            <a:noFill/>
          </p:spPr>
          <p:txBody>
            <a:bodyPr wrap="square" rtlCol="0">
              <a:spAutoFit/>
            </a:bodyPr>
            <a:lstStyle/>
            <a:p>
              <a:pPr algn="l"/>
              <a:r>
                <a:rPr lang="en-US" altLang="zh-CN" sz="1600">
                  <a:solidFill>
                    <a:srgbClr val="000000"/>
                  </a:solidFill>
                  <a:latin typeface="微软雅黑" panose="020B0503020204020204" charset="-122"/>
                  <a:ea typeface="微软雅黑" panose="020B0503020204020204" charset="-122"/>
                  <a:cs typeface="Consolas" panose="020B0609020204030204" pitchFamily="49" charset="0"/>
                </a:rPr>
                <a:t>2</a:t>
              </a:r>
            </a:p>
          </p:txBody>
        </p:sp>
        <p:sp>
          <p:nvSpPr>
            <p:cNvPr id="21" name="TextBox 20"/>
            <p:cNvSpPr txBox="1"/>
            <p:nvPr/>
          </p:nvSpPr>
          <p:spPr>
            <a:xfrm>
              <a:off x="2714612" y="1845222"/>
              <a:ext cx="428628" cy="337185"/>
            </a:xfrm>
            <a:prstGeom prst="rect">
              <a:avLst/>
            </a:prstGeom>
            <a:noFill/>
          </p:spPr>
          <p:txBody>
            <a:bodyPr wrap="square" rtlCol="0">
              <a:spAutoFit/>
            </a:bodyPr>
            <a:lstStyle/>
            <a:p>
              <a:pPr algn="l"/>
              <a:r>
                <a:rPr lang="en-US" altLang="zh-CN" sz="1600">
                  <a:solidFill>
                    <a:srgbClr val="000000"/>
                  </a:solidFill>
                  <a:latin typeface="微软雅黑" panose="020B0503020204020204" charset="-122"/>
                  <a:ea typeface="微软雅黑" panose="020B0503020204020204" charset="-122"/>
                  <a:cs typeface="Consolas" panose="020B0609020204030204" pitchFamily="49" charset="0"/>
                </a:rPr>
                <a:t>3</a:t>
              </a:r>
            </a:p>
          </p:txBody>
        </p:sp>
        <p:sp>
          <p:nvSpPr>
            <p:cNvPr id="22" name="TextBox 21"/>
            <p:cNvSpPr txBox="1"/>
            <p:nvPr/>
          </p:nvSpPr>
          <p:spPr>
            <a:xfrm>
              <a:off x="3252778" y="2202412"/>
              <a:ext cx="428628" cy="337185"/>
            </a:xfrm>
            <a:prstGeom prst="rect">
              <a:avLst/>
            </a:prstGeom>
            <a:noFill/>
          </p:spPr>
          <p:txBody>
            <a:bodyPr wrap="square" rtlCol="0">
              <a:spAutoFit/>
            </a:bodyPr>
            <a:lstStyle/>
            <a:p>
              <a:pPr algn="l"/>
              <a:r>
                <a:rPr lang="en-US" altLang="zh-CN" sz="1600">
                  <a:solidFill>
                    <a:srgbClr val="000000"/>
                  </a:solidFill>
                  <a:latin typeface="微软雅黑" panose="020B0503020204020204" charset="-122"/>
                  <a:ea typeface="微软雅黑" panose="020B0503020204020204" charset="-122"/>
                  <a:cs typeface="Consolas" panose="020B0609020204030204" pitchFamily="49" charset="0"/>
                </a:rPr>
                <a:t>5</a:t>
              </a:r>
            </a:p>
          </p:txBody>
        </p:sp>
        <p:sp>
          <p:nvSpPr>
            <p:cNvPr id="23" name="TextBox 22"/>
            <p:cNvSpPr txBox="1"/>
            <p:nvPr/>
          </p:nvSpPr>
          <p:spPr>
            <a:xfrm>
              <a:off x="3214678" y="1568054"/>
              <a:ext cx="428628" cy="337185"/>
            </a:xfrm>
            <a:prstGeom prst="rect">
              <a:avLst/>
            </a:prstGeom>
            <a:noFill/>
          </p:spPr>
          <p:txBody>
            <a:bodyPr wrap="square" rtlCol="0">
              <a:spAutoFit/>
            </a:bodyPr>
            <a:lstStyle/>
            <a:p>
              <a:pPr algn="l"/>
              <a:r>
                <a:rPr lang="en-US" altLang="zh-CN" sz="1600">
                  <a:solidFill>
                    <a:srgbClr val="000000"/>
                  </a:solidFill>
                  <a:latin typeface="微软雅黑" panose="020B0503020204020204" charset="-122"/>
                  <a:ea typeface="微软雅黑" panose="020B0503020204020204" charset="-122"/>
                  <a:cs typeface="Consolas" panose="020B0609020204030204" pitchFamily="49" charset="0"/>
                </a:rPr>
                <a:t>4</a:t>
              </a:r>
            </a:p>
          </p:txBody>
        </p:sp>
        <p:sp>
          <p:nvSpPr>
            <p:cNvPr id="24" name="TextBox 23"/>
            <p:cNvSpPr txBox="1"/>
            <p:nvPr/>
          </p:nvSpPr>
          <p:spPr>
            <a:xfrm>
              <a:off x="4214810" y="1714488"/>
              <a:ext cx="428628" cy="337185"/>
            </a:xfrm>
            <a:prstGeom prst="rect">
              <a:avLst/>
            </a:prstGeom>
            <a:noFill/>
          </p:spPr>
          <p:txBody>
            <a:bodyPr wrap="square" rtlCol="0">
              <a:spAutoFit/>
            </a:bodyPr>
            <a:lstStyle/>
            <a:p>
              <a:pPr algn="l"/>
              <a:r>
                <a:rPr lang="en-US" altLang="zh-CN" sz="1600">
                  <a:solidFill>
                    <a:srgbClr val="000000"/>
                  </a:solidFill>
                  <a:latin typeface="微软雅黑" panose="020B0503020204020204" charset="-122"/>
                  <a:ea typeface="微软雅黑" panose="020B0503020204020204" charset="-122"/>
                  <a:cs typeface="Consolas" panose="020B0609020204030204" pitchFamily="49" charset="0"/>
                </a:rPr>
                <a:t>6</a:t>
              </a:r>
            </a:p>
          </p:txBody>
        </p:sp>
        <p:sp>
          <p:nvSpPr>
            <p:cNvPr id="25" name="TextBox 24"/>
            <p:cNvSpPr txBox="1"/>
            <p:nvPr/>
          </p:nvSpPr>
          <p:spPr>
            <a:xfrm>
              <a:off x="4000496" y="2559602"/>
              <a:ext cx="428628" cy="337185"/>
            </a:xfrm>
            <a:prstGeom prst="rect">
              <a:avLst/>
            </a:prstGeom>
            <a:noFill/>
          </p:spPr>
          <p:txBody>
            <a:bodyPr wrap="square" rtlCol="0">
              <a:spAutoFit/>
            </a:bodyPr>
            <a:lstStyle/>
            <a:p>
              <a:pPr algn="l"/>
              <a:r>
                <a:rPr lang="en-US" altLang="zh-CN" sz="1600">
                  <a:solidFill>
                    <a:srgbClr val="000000"/>
                  </a:solidFill>
                  <a:latin typeface="微软雅黑" panose="020B0503020204020204" charset="-122"/>
                  <a:ea typeface="微软雅黑" panose="020B0503020204020204" charset="-122"/>
                  <a:cs typeface="Consolas" panose="020B0609020204030204" pitchFamily="49" charset="0"/>
                </a:rPr>
                <a:t>8</a:t>
              </a:r>
            </a:p>
          </p:txBody>
        </p:sp>
        <p:sp>
          <p:nvSpPr>
            <p:cNvPr id="26" name="TextBox 25"/>
            <p:cNvSpPr txBox="1"/>
            <p:nvPr/>
          </p:nvSpPr>
          <p:spPr>
            <a:xfrm>
              <a:off x="4000496" y="1262047"/>
              <a:ext cx="428628" cy="337185"/>
            </a:xfrm>
            <a:prstGeom prst="rect">
              <a:avLst/>
            </a:prstGeom>
            <a:noFill/>
          </p:spPr>
          <p:txBody>
            <a:bodyPr wrap="square" rtlCol="0">
              <a:spAutoFit/>
            </a:bodyPr>
            <a:lstStyle/>
            <a:p>
              <a:pPr algn="l"/>
              <a:r>
                <a:rPr lang="en-US" altLang="zh-CN" sz="1600">
                  <a:solidFill>
                    <a:srgbClr val="000000"/>
                  </a:solidFill>
                  <a:latin typeface="微软雅黑" panose="020B0503020204020204" charset="-122"/>
                  <a:ea typeface="微软雅黑" panose="020B0503020204020204" charset="-122"/>
                  <a:cs typeface="Consolas" panose="020B0609020204030204" pitchFamily="49" charset="0"/>
                </a:rPr>
                <a:t>7</a:t>
              </a:r>
            </a:p>
          </p:txBody>
        </p:sp>
      </p:grpSp>
      <p:grpSp>
        <p:nvGrpSpPr>
          <p:cNvPr id="27" name="组合 26"/>
          <p:cNvGrpSpPr/>
          <p:nvPr/>
        </p:nvGrpSpPr>
        <p:grpSpPr>
          <a:xfrm>
            <a:off x="6907147" y="4116354"/>
            <a:ext cx="562837" cy="625608"/>
            <a:chOff x="2285984" y="3683734"/>
            <a:chExt cx="562837" cy="625608"/>
          </a:xfrm>
        </p:grpSpPr>
        <p:cxnSp>
          <p:nvCxnSpPr>
            <p:cNvPr id="28" name="直接连接符 27"/>
            <p:cNvCxnSpPr/>
            <p:nvPr/>
          </p:nvCxnSpPr>
          <p:spPr>
            <a:xfrm rot="5400000">
              <a:off x="2258932" y="3719453"/>
              <a:ext cx="625608" cy="554170"/>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2285984" y="3734363"/>
              <a:ext cx="428628" cy="337185"/>
            </a:xfrm>
            <a:prstGeom prst="rect">
              <a:avLst/>
            </a:prstGeom>
            <a:noFill/>
          </p:spPr>
          <p:txBody>
            <a:bodyPr wrap="square" rtlCol="0">
              <a:spAutoFit/>
            </a:bodyPr>
            <a:lstStyle/>
            <a:p>
              <a:pPr algn="l"/>
              <a:r>
                <a:rPr lang="en-US" altLang="zh-CN" sz="1600">
                  <a:solidFill>
                    <a:srgbClr val="000000"/>
                  </a:solidFill>
                  <a:latin typeface="微软雅黑" panose="020B0503020204020204" charset="-122"/>
                  <a:ea typeface="微软雅黑" panose="020B0503020204020204" charset="-122"/>
                  <a:cs typeface="Consolas" panose="020B0609020204030204" pitchFamily="49" charset="0"/>
                </a:rPr>
                <a:t>1</a:t>
              </a:r>
            </a:p>
          </p:txBody>
        </p:sp>
      </p:grpSp>
      <p:grpSp>
        <p:nvGrpSpPr>
          <p:cNvPr id="30" name="组合 29"/>
          <p:cNvGrpSpPr/>
          <p:nvPr/>
        </p:nvGrpSpPr>
        <p:grpSpPr>
          <a:xfrm>
            <a:off x="6915813" y="5045048"/>
            <a:ext cx="554170" cy="554170"/>
            <a:chOff x="2294651" y="4612428"/>
            <a:chExt cx="554170" cy="554170"/>
          </a:xfrm>
        </p:grpSpPr>
        <p:cxnSp>
          <p:nvCxnSpPr>
            <p:cNvPr id="31" name="直接连接符 30"/>
            <p:cNvCxnSpPr/>
            <p:nvPr/>
          </p:nvCxnSpPr>
          <p:spPr>
            <a:xfrm rot="16200000" flipH="1">
              <a:off x="2294651" y="4612428"/>
              <a:ext cx="554170" cy="554170"/>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2305034" y="4803787"/>
              <a:ext cx="428628" cy="337185"/>
            </a:xfrm>
            <a:prstGeom prst="rect">
              <a:avLst/>
            </a:prstGeom>
            <a:noFill/>
          </p:spPr>
          <p:txBody>
            <a:bodyPr wrap="square" rtlCol="0">
              <a:spAutoFit/>
            </a:bodyPr>
            <a:lstStyle/>
            <a:p>
              <a:pPr algn="l"/>
              <a:r>
                <a:rPr lang="en-US" altLang="zh-CN" sz="1600">
                  <a:solidFill>
                    <a:srgbClr val="000000"/>
                  </a:solidFill>
                  <a:latin typeface="微软雅黑" panose="020B0503020204020204" charset="-122"/>
                  <a:ea typeface="微软雅黑" panose="020B0503020204020204" charset="-122"/>
                  <a:cs typeface="Consolas" panose="020B0609020204030204" pitchFamily="49" charset="0"/>
                </a:rPr>
                <a:t>2</a:t>
              </a:r>
            </a:p>
          </p:txBody>
        </p:sp>
      </p:grpSp>
      <p:grpSp>
        <p:nvGrpSpPr>
          <p:cNvPr id="36" name="组合 35"/>
          <p:cNvGrpSpPr/>
          <p:nvPr/>
        </p:nvGrpSpPr>
        <p:grpSpPr>
          <a:xfrm>
            <a:off x="7773069" y="4116354"/>
            <a:ext cx="625608" cy="625608"/>
            <a:chOff x="3151907" y="3683734"/>
            <a:chExt cx="625608" cy="625608"/>
          </a:xfrm>
        </p:grpSpPr>
        <p:cxnSp>
          <p:nvCxnSpPr>
            <p:cNvPr id="37" name="直接连接符 36"/>
            <p:cNvCxnSpPr/>
            <p:nvPr/>
          </p:nvCxnSpPr>
          <p:spPr>
            <a:xfrm rot="16200000" flipH="1">
              <a:off x="3151907" y="3683734"/>
              <a:ext cx="625608" cy="625608"/>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3181340" y="3935974"/>
              <a:ext cx="428628" cy="337185"/>
            </a:xfrm>
            <a:prstGeom prst="rect">
              <a:avLst/>
            </a:prstGeom>
            <a:noFill/>
          </p:spPr>
          <p:txBody>
            <a:bodyPr wrap="square" rtlCol="0">
              <a:spAutoFit/>
            </a:bodyPr>
            <a:lstStyle/>
            <a:p>
              <a:pPr algn="l"/>
              <a:r>
                <a:rPr lang="en-US" altLang="zh-CN" sz="1600">
                  <a:solidFill>
                    <a:srgbClr val="000000"/>
                  </a:solidFill>
                  <a:latin typeface="微软雅黑" panose="020B0503020204020204" charset="-122"/>
                  <a:ea typeface="微软雅黑" panose="020B0503020204020204" charset="-122"/>
                  <a:cs typeface="Consolas" panose="020B0609020204030204" pitchFamily="49" charset="0"/>
                </a:rPr>
                <a:t>4</a:t>
              </a:r>
            </a:p>
          </p:txBody>
        </p:sp>
      </p:grpSp>
      <p:grpSp>
        <p:nvGrpSpPr>
          <p:cNvPr id="39" name="组合 38"/>
          <p:cNvGrpSpPr/>
          <p:nvPr/>
        </p:nvGrpSpPr>
        <p:grpSpPr>
          <a:xfrm>
            <a:off x="8764534" y="4612515"/>
            <a:ext cx="642942" cy="337185"/>
            <a:chOff x="4143372" y="4179895"/>
            <a:chExt cx="642942" cy="337185"/>
          </a:xfrm>
        </p:grpSpPr>
        <p:cxnSp>
          <p:nvCxnSpPr>
            <p:cNvPr id="40" name="直接连接符 39"/>
            <p:cNvCxnSpPr/>
            <p:nvPr/>
          </p:nvCxnSpPr>
          <p:spPr>
            <a:xfrm>
              <a:off x="4143372" y="4460885"/>
              <a:ext cx="642942" cy="1588"/>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4338636" y="4179895"/>
              <a:ext cx="428628" cy="337185"/>
            </a:xfrm>
            <a:prstGeom prst="rect">
              <a:avLst/>
            </a:prstGeom>
            <a:noFill/>
          </p:spPr>
          <p:txBody>
            <a:bodyPr wrap="square" rtlCol="0">
              <a:spAutoFit/>
            </a:bodyPr>
            <a:lstStyle/>
            <a:p>
              <a:pPr algn="l"/>
              <a:r>
                <a:rPr lang="en-US" altLang="zh-CN" sz="1600">
                  <a:solidFill>
                    <a:srgbClr val="000000"/>
                  </a:solidFill>
                  <a:latin typeface="微软雅黑" panose="020B0503020204020204" charset="-122"/>
                  <a:ea typeface="微软雅黑" panose="020B0503020204020204" charset="-122"/>
                  <a:cs typeface="Consolas" panose="020B0609020204030204" pitchFamily="49" charset="0"/>
                </a:rPr>
                <a:t>6</a:t>
              </a:r>
            </a:p>
          </p:txBody>
        </p:sp>
      </p:grpSp>
      <p:sp>
        <p:nvSpPr>
          <p:cNvPr id="42" name="下箭头 41"/>
          <p:cNvSpPr/>
          <p:nvPr>
            <p:custDataLst>
              <p:tags r:id="rId1"/>
            </p:custDataLst>
          </p:nvPr>
        </p:nvSpPr>
        <p:spPr>
          <a:xfrm>
            <a:off x="7550088" y="3147240"/>
            <a:ext cx="214314" cy="428628"/>
          </a:xfrm>
          <a:prstGeom prst="downArrow">
            <a:avLst/>
          </a:prstGeom>
          <a:gradFill>
            <a:gsLst>
              <a:gs pos="0">
                <a:srgbClr val="C0262E"/>
              </a:gs>
              <a:gs pos="100000">
                <a:srgbClr val="CD5158"/>
              </a:gs>
            </a:gsLst>
          </a:gradFill>
          <a:ln>
            <a:solidFill>
              <a:schemeClr val="accent2"/>
            </a:solidFill>
          </a:ln>
        </p:spPr>
        <p:style>
          <a:lnRef idx="1">
            <a:schemeClr val="accent2"/>
          </a:lnRef>
          <a:fillRef idx="3">
            <a:schemeClr val="accent2"/>
          </a:fillRef>
          <a:effectRef idx="2">
            <a:schemeClr val="accent2"/>
          </a:effectRef>
          <a:fontRef idx="minor">
            <a:schemeClr val="lt1"/>
          </a:fontRef>
        </p:style>
        <p:txBody>
          <a:bodyPr vert="eaVert" wrap="square" lIns="0" tIns="46800" rIns="0" bIns="0" numCol="1" anchor="t" anchorCtr="0" compatLnSpc="1"/>
          <a:lstStyle/>
          <a:p>
            <a:endParaRPr lang="zh-CN" altLang="en-US" sz="1600">
              <a:solidFill>
                <a:srgbClr val="525252"/>
              </a:solidFill>
              <a:latin typeface="Consolas" panose="020B0609020204030204" pitchFamily="49" charset="0"/>
              <a:ea typeface="楷体" panose="02010609060101010101" pitchFamily="49" charset="-122"/>
            </a:endParaRPr>
          </a:p>
        </p:txBody>
      </p:sp>
      <p:grpSp>
        <p:nvGrpSpPr>
          <p:cNvPr id="43" name="组合 42"/>
          <p:cNvGrpSpPr/>
          <p:nvPr/>
        </p:nvGrpSpPr>
        <p:grpSpPr>
          <a:xfrm>
            <a:off x="6264205" y="3635165"/>
            <a:ext cx="3922967" cy="2714642"/>
            <a:chOff x="1643042" y="3202544"/>
            <a:chExt cx="3922967" cy="2714642"/>
          </a:xfrm>
        </p:grpSpPr>
        <p:sp>
          <p:nvSpPr>
            <p:cNvPr id="44" name="椭圆 43"/>
            <p:cNvSpPr/>
            <p:nvPr>
              <p:custDataLst>
                <p:tags r:id="rId6"/>
              </p:custDataLst>
            </p:nvPr>
          </p:nvSpPr>
          <p:spPr>
            <a:xfrm>
              <a:off x="2786050" y="3317877"/>
              <a:ext cx="428628" cy="428628"/>
            </a:xfrm>
            <a:prstGeom prst="ellipse">
              <a:avLst/>
            </a:prstGeom>
            <a:gradFill>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 pos="0">
                  <a:srgbClr val="C30000">
                    <a:lumMod val="90000"/>
                    <a:lumOff val="10000"/>
                  </a:srgbClr>
                </a:gs>
                <a:gs pos="50000">
                  <a:srgbClr val="C30000">
                    <a:lumMod val="95000"/>
                    <a:lumOff val="5000"/>
                  </a:srgbClr>
                </a:gs>
                <a:gs pos="100000">
                  <a:srgbClr val="C30000">
                    <a:lumMod val="95000"/>
                    <a:lumOff val="5000"/>
                  </a:srgbClr>
                </a:gs>
              </a:gsLst>
              <a:lin ang="5400000" scaled="0"/>
            </a:gradFill>
            <a:ln>
              <a:solidFill>
                <a:schemeClr val="accent1"/>
              </a:solidFill>
            </a:ln>
          </p:spPr>
          <p:style>
            <a:lnRef idx="1">
              <a:schemeClr val="accent1"/>
            </a:lnRef>
            <a:fillRef idx="2">
              <a:schemeClr val="accent1"/>
            </a:fillRef>
            <a:effectRef idx="1">
              <a:schemeClr val="accent1"/>
            </a:effectRef>
            <a:fontRef idx="minor">
              <a:schemeClr val="dk1"/>
            </a:fontRef>
          </p:style>
          <p:txBody>
            <a:bodyPr rtlCol="0" anchor="ctr"/>
            <a:lstStyle/>
            <a:p>
              <a:pPr algn="l"/>
              <a:r>
                <a:rPr lang="en-US" altLang="zh-CN" sz="1600" dirty="0">
                  <a:solidFill>
                    <a:srgbClr val="FFFFFF"/>
                  </a:solidFill>
                  <a:latin typeface="微软雅黑" panose="020B0503020204020204" charset="-122"/>
                  <a:ea typeface="微软雅黑" panose="020B0503020204020204" charset="-122"/>
                  <a:cs typeface="Consolas" panose="020B0609020204030204" pitchFamily="49" charset="0"/>
                </a:rPr>
                <a:t>0</a:t>
              </a:r>
            </a:p>
          </p:txBody>
        </p:sp>
        <p:sp>
          <p:nvSpPr>
            <p:cNvPr id="45" name="椭圆 44"/>
            <p:cNvSpPr/>
            <p:nvPr>
              <p:custDataLst>
                <p:tags r:id="rId7"/>
              </p:custDataLst>
            </p:nvPr>
          </p:nvSpPr>
          <p:spPr>
            <a:xfrm>
              <a:off x="1928794" y="4246571"/>
              <a:ext cx="428628" cy="428628"/>
            </a:xfrm>
            <a:prstGeom prst="ellipse">
              <a:avLst/>
            </a:prstGeom>
            <a:gradFill>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 pos="0">
                  <a:srgbClr val="C30000">
                    <a:lumMod val="90000"/>
                    <a:lumOff val="10000"/>
                  </a:srgbClr>
                </a:gs>
                <a:gs pos="50000">
                  <a:srgbClr val="C30000">
                    <a:lumMod val="95000"/>
                    <a:lumOff val="5000"/>
                  </a:srgbClr>
                </a:gs>
                <a:gs pos="100000">
                  <a:srgbClr val="C30000">
                    <a:lumMod val="95000"/>
                    <a:lumOff val="5000"/>
                  </a:srgbClr>
                </a:gs>
              </a:gsLst>
              <a:lin ang="5400000" scaled="0"/>
            </a:gradFill>
            <a:ln>
              <a:solidFill>
                <a:schemeClr val="accent1"/>
              </a:solidFill>
            </a:ln>
          </p:spPr>
          <p:style>
            <a:lnRef idx="1">
              <a:schemeClr val="accent1"/>
            </a:lnRef>
            <a:fillRef idx="2">
              <a:schemeClr val="accent1"/>
            </a:fillRef>
            <a:effectRef idx="1">
              <a:schemeClr val="accent1"/>
            </a:effectRef>
            <a:fontRef idx="minor">
              <a:schemeClr val="dk1"/>
            </a:fontRef>
          </p:style>
          <p:txBody>
            <a:bodyPr rtlCol="0" anchor="ctr"/>
            <a:lstStyle/>
            <a:p>
              <a:pPr algn="l"/>
              <a:r>
                <a:rPr lang="en-US" altLang="zh-CN" sz="1600" dirty="0">
                  <a:solidFill>
                    <a:srgbClr val="FFFFFF"/>
                  </a:solidFill>
                  <a:latin typeface="微软雅黑" panose="020B0503020204020204" charset="-122"/>
                  <a:ea typeface="微软雅黑" panose="020B0503020204020204" charset="-122"/>
                  <a:cs typeface="Consolas" panose="020B0609020204030204" pitchFamily="49" charset="0"/>
                </a:rPr>
                <a:t>1</a:t>
              </a:r>
            </a:p>
          </p:txBody>
        </p:sp>
        <p:sp>
          <p:nvSpPr>
            <p:cNvPr id="46" name="椭圆 45"/>
            <p:cNvSpPr/>
            <p:nvPr>
              <p:custDataLst>
                <p:tags r:id="rId8"/>
              </p:custDataLst>
            </p:nvPr>
          </p:nvSpPr>
          <p:spPr>
            <a:xfrm>
              <a:off x="2786050" y="5103827"/>
              <a:ext cx="428628" cy="428628"/>
            </a:xfrm>
            <a:prstGeom prst="ellipse">
              <a:avLst/>
            </a:prstGeom>
            <a:gradFill>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 pos="0">
                  <a:srgbClr val="C30000">
                    <a:lumMod val="90000"/>
                    <a:lumOff val="10000"/>
                  </a:srgbClr>
                </a:gs>
                <a:gs pos="50000">
                  <a:srgbClr val="C30000">
                    <a:lumMod val="95000"/>
                    <a:lumOff val="5000"/>
                  </a:srgbClr>
                </a:gs>
                <a:gs pos="100000">
                  <a:srgbClr val="C30000">
                    <a:lumMod val="95000"/>
                    <a:lumOff val="5000"/>
                  </a:srgbClr>
                </a:gs>
              </a:gsLst>
              <a:lin ang="5400000" scaled="0"/>
            </a:gradFill>
            <a:ln>
              <a:solidFill>
                <a:schemeClr val="accent1"/>
              </a:solidFill>
            </a:ln>
          </p:spPr>
          <p:style>
            <a:lnRef idx="1">
              <a:schemeClr val="accent1"/>
            </a:lnRef>
            <a:fillRef idx="2">
              <a:schemeClr val="accent1"/>
            </a:fillRef>
            <a:effectRef idx="1">
              <a:schemeClr val="accent1"/>
            </a:effectRef>
            <a:fontRef idx="minor">
              <a:schemeClr val="dk1"/>
            </a:fontRef>
          </p:style>
          <p:txBody>
            <a:bodyPr rtlCol="0" anchor="ctr"/>
            <a:lstStyle/>
            <a:p>
              <a:pPr algn="l"/>
              <a:r>
                <a:rPr lang="en-US" altLang="zh-CN" sz="1600" dirty="0">
                  <a:solidFill>
                    <a:srgbClr val="FFFFFF"/>
                  </a:solidFill>
                  <a:latin typeface="微软雅黑" panose="020B0503020204020204" charset="-122"/>
                  <a:ea typeface="微软雅黑" panose="020B0503020204020204" charset="-122"/>
                  <a:cs typeface="Consolas" panose="020B0609020204030204" pitchFamily="49" charset="0"/>
                </a:rPr>
                <a:t>2</a:t>
              </a:r>
            </a:p>
          </p:txBody>
        </p:sp>
        <p:sp>
          <p:nvSpPr>
            <p:cNvPr id="47" name="椭圆 46"/>
            <p:cNvSpPr/>
            <p:nvPr>
              <p:custDataLst>
                <p:tags r:id="rId9"/>
              </p:custDataLst>
            </p:nvPr>
          </p:nvSpPr>
          <p:spPr>
            <a:xfrm>
              <a:off x="4786314" y="4246571"/>
              <a:ext cx="428628" cy="428628"/>
            </a:xfrm>
            <a:prstGeom prst="ellipse">
              <a:avLst/>
            </a:prstGeom>
            <a:gradFill>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 pos="0">
                  <a:srgbClr val="C30000">
                    <a:lumMod val="90000"/>
                    <a:lumOff val="10000"/>
                  </a:srgbClr>
                </a:gs>
                <a:gs pos="50000">
                  <a:srgbClr val="C30000">
                    <a:lumMod val="95000"/>
                    <a:lumOff val="5000"/>
                  </a:srgbClr>
                </a:gs>
                <a:gs pos="100000">
                  <a:srgbClr val="C30000">
                    <a:lumMod val="95000"/>
                    <a:lumOff val="5000"/>
                  </a:srgbClr>
                </a:gs>
              </a:gsLst>
              <a:lin ang="5400000" scaled="0"/>
            </a:gradFill>
            <a:ln>
              <a:solidFill>
                <a:schemeClr val="accent1"/>
              </a:solidFill>
            </a:ln>
          </p:spPr>
          <p:style>
            <a:lnRef idx="1">
              <a:schemeClr val="accent1"/>
            </a:lnRef>
            <a:fillRef idx="2">
              <a:schemeClr val="accent1"/>
            </a:fillRef>
            <a:effectRef idx="1">
              <a:schemeClr val="accent1"/>
            </a:effectRef>
            <a:fontRef idx="minor">
              <a:schemeClr val="dk1"/>
            </a:fontRef>
          </p:style>
          <p:txBody>
            <a:bodyPr rtlCol="0" anchor="ctr"/>
            <a:lstStyle/>
            <a:p>
              <a:pPr algn="l"/>
              <a:r>
                <a:rPr lang="en-US" altLang="zh-CN" sz="1600" dirty="0">
                  <a:solidFill>
                    <a:srgbClr val="FFFFFF"/>
                  </a:solidFill>
                  <a:latin typeface="微软雅黑" panose="020B0503020204020204" charset="-122"/>
                  <a:ea typeface="微软雅黑" panose="020B0503020204020204" charset="-122"/>
                  <a:cs typeface="Consolas" panose="020B0609020204030204" pitchFamily="49" charset="0"/>
                </a:rPr>
                <a:t>4</a:t>
              </a:r>
            </a:p>
          </p:txBody>
        </p:sp>
        <p:sp>
          <p:nvSpPr>
            <p:cNvPr id="48" name="椭圆 47"/>
            <p:cNvSpPr/>
            <p:nvPr>
              <p:custDataLst>
                <p:tags r:id="rId10"/>
              </p:custDataLst>
            </p:nvPr>
          </p:nvSpPr>
          <p:spPr>
            <a:xfrm>
              <a:off x="3714744" y="4246571"/>
              <a:ext cx="428628" cy="428628"/>
            </a:xfrm>
            <a:prstGeom prst="ellipse">
              <a:avLst/>
            </a:prstGeom>
            <a:gradFill>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 pos="0">
                  <a:srgbClr val="C30000">
                    <a:lumMod val="90000"/>
                    <a:lumOff val="10000"/>
                  </a:srgbClr>
                </a:gs>
                <a:gs pos="50000">
                  <a:srgbClr val="C30000">
                    <a:lumMod val="95000"/>
                    <a:lumOff val="5000"/>
                  </a:srgbClr>
                </a:gs>
                <a:gs pos="100000">
                  <a:srgbClr val="C30000">
                    <a:lumMod val="95000"/>
                    <a:lumOff val="5000"/>
                  </a:srgbClr>
                </a:gs>
              </a:gsLst>
              <a:lin ang="5400000" scaled="0"/>
            </a:gradFill>
            <a:ln>
              <a:solidFill>
                <a:schemeClr val="accent1"/>
              </a:solidFill>
            </a:ln>
          </p:spPr>
          <p:style>
            <a:lnRef idx="1">
              <a:schemeClr val="accent1"/>
            </a:lnRef>
            <a:fillRef idx="2">
              <a:schemeClr val="accent1"/>
            </a:fillRef>
            <a:effectRef idx="1">
              <a:schemeClr val="accent1"/>
            </a:effectRef>
            <a:fontRef idx="minor">
              <a:schemeClr val="dk1"/>
            </a:fontRef>
          </p:style>
          <p:txBody>
            <a:bodyPr rtlCol="0" anchor="ctr"/>
            <a:lstStyle/>
            <a:p>
              <a:pPr algn="l"/>
              <a:r>
                <a:rPr lang="en-US" altLang="zh-CN" sz="1600" dirty="0">
                  <a:solidFill>
                    <a:srgbClr val="FFFFFF"/>
                  </a:solidFill>
                  <a:latin typeface="微软雅黑" panose="020B0503020204020204" charset="-122"/>
                  <a:ea typeface="微软雅黑" panose="020B0503020204020204" charset="-122"/>
                  <a:cs typeface="Consolas" panose="020B0609020204030204" pitchFamily="49" charset="0"/>
                </a:rPr>
                <a:t>3</a:t>
              </a:r>
            </a:p>
          </p:txBody>
        </p:sp>
        <p:sp>
          <p:nvSpPr>
            <p:cNvPr id="49" name="TextBox 48"/>
            <p:cNvSpPr txBox="1"/>
            <p:nvPr/>
          </p:nvSpPr>
          <p:spPr>
            <a:xfrm>
              <a:off x="3143240" y="3202544"/>
              <a:ext cx="357190" cy="337185"/>
            </a:xfrm>
            <a:prstGeom prst="rect">
              <a:avLst/>
            </a:prstGeom>
            <a:noFill/>
          </p:spPr>
          <p:txBody>
            <a:bodyPr wrap="square" rtlCol="0">
              <a:spAutoFit/>
            </a:bodyPr>
            <a:lstStyle/>
            <a:p>
              <a:pPr algn="l"/>
              <a:r>
                <a:rPr lang="en-US" altLang="zh-CN" sz="1600">
                  <a:solidFill>
                    <a:srgbClr val="000000"/>
                  </a:solidFill>
                  <a:latin typeface="微软雅黑" panose="020B0503020204020204" charset="-122"/>
                  <a:ea typeface="微软雅黑" panose="020B0503020204020204" charset="-122"/>
                  <a:cs typeface="Consolas" panose="020B0609020204030204" pitchFamily="49" charset="0"/>
                </a:rPr>
                <a:t>0</a:t>
              </a:r>
            </a:p>
          </p:txBody>
        </p:sp>
        <p:sp>
          <p:nvSpPr>
            <p:cNvPr id="50" name="TextBox 49"/>
            <p:cNvSpPr txBox="1"/>
            <p:nvPr/>
          </p:nvSpPr>
          <p:spPr>
            <a:xfrm>
              <a:off x="1643042" y="4286256"/>
              <a:ext cx="285752" cy="337185"/>
            </a:xfrm>
            <a:prstGeom prst="rect">
              <a:avLst/>
            </a:prstGeom>
            <a:noFill/>
          </p:spPr>
          <p:txBody>
            <a:bodyPr wrap="square" rtlCol="0">
              <a:spAutoFit/>
            </a:bodyPr>
            <a:lstStyle/>
            <a:p>
              <a:pPr algn="l"/>
              <a:r>
                <a:rPr lang="en-US" altLang="zh-CN" sz="1600">
                  <a:solidFill>
                    <a:srgbClr val="000000"/>
                  </a:solidFill>
                  <a:latin typeface="微软雅黑" panose="020B0503020204020204" charset="-122"/>
                  <a:ea typeface="微软雅黑" panose="020B0503020204020204" charset="-122"/>
                  <a:cs typeface="Consolas" panose="020B0609020204030204" pitchFamily="49" charset="0"/>
                </a:rPr>
                <a:t>1</a:t>
              </a:r>
            </a:p>
          </p:txBody>
        </p:sp>
        <p:sp>
          <p:nvSpPr>
            <p:cNvPr id="51" name="TextBox 50"/>
            <p:cNvSpPr txBox="1"/>
            <p:nvPr/>
          </p:nvSpPr>
          <p:spPr>
            <a:xfrm>
              <a:off x="2831362" y="5580001"/>
              <a:ext cx="357190" cy="337185"/>
            </a:xfrm>
            <a:prstGeom prst="rect">
              <a:avLst/>
            </a:prstGeom>
            <a:noFill/>
          </p:spPr>
          <p:txBody>
            <a:bodyPr wrap="square" rtlCol="0">
              <a:spAutoFit/>
            </a:bodyPr>
            <a:lstStyle/>
            <a:p>
              <a:pPr algn="l"/>
              <a:r>
                <a:rPr lang="en-US" altLang="zh-CN" sz="1600">
                  <a:solidFill>
                    <a:srgbClr val="000000"/>
                  </a:solidFill>
                  <a:latin typeface="微软雅黑" panose="020B0503020204020204" charset="-122"/>
                  <a:ea typeface="微软雅黑" panose="020B0503020204020204" charset="-122"/>
                  <a:cs typeface="Consolas" panose="020B0609020204030204" pitchFamily="49" charset="0"/>
                </a:rPr>
                <a:t>2</a:t>
              </a:r>
            </a:p>
          </p:txBody>
        </p:sp>
        <p:sp>
          <p:nvSpPr>
            <p:cNvPr id="53" name="TextBox 52"/>
            <p:cNvSpPr txBox="1"/>
            <p:nvPr/>
          </p:nvSpPr>
          <p:spPr>
            <a:xfrm>
              <a:off x="5208819" y="4261051"/>
              <a:ext cx="357190" cy="337185"/>
            </a:xfrm>
            <a:prstGeom prst="rect">
              <a:avLst/>
            </a:prstGeom>
            <a:noFill/>
          </p:spPr>
          <p:txBody>
            <a:bodyPr wrap="square" rtlCol="0">
              <a:spAutoFit/>
            </a:bodyPr>
            <a:lstStyle/>
            <a:p>
              <a:pPr algn="l"/>
              <a:r>
                <a:rPr lang="en-US" altLang="zh-CN" sz="1600">
                  <a:solidFill>
                    <a:srgbClr val="000000"/>
                  </a:solidFill>
                  <a:latin typeface="微软雅黑" panose="020B0503020204020204" charset="-122"/>
                  <a:ea typeface="微软雅黑" panose="020B0503020204020204" charset="-122"/>
                  <a:cs typeface="Consolas" panose="020B0609020204030204" pitchFamily="49" charset="0"/>
                </a:rPr>
                <a:t>4</a:t>
              </a:r>
            </a:p>
          </p:txBody>
        </p:sp>
        <p:sp>
          <p:nvSpPr>
            <p:cNvPr id="52" name="TextBox 51"/>
            <p:cNvSpPr txBox="1"/>
            <p:nvPr/>
          </p:nvSpPr>
          <p:spPr>
            <a:xfrm>
              <a:off x="3776657" y="3892170"/>
              <a:ext cx="357190" cy="337185"/>
            </a:xfrm>
            <a:prstGeom prst="rect">
              <a:avLst/>
            </a:prstGeom>
            <a:noFill/>
          </p:spPr>
          <p:txBody>
            <a:bodyPr wrap="square" rtlCol="0">
              <a:spAutoFit/>
            </a:bodyPr>
            <a:lstStyle/>
            <a:p>
              <a:pPr algn="l"/>
              <a:r>
                <a:rPr lang="en-US" altLang="zh-CN" sz="1600">
                  <a:solidFill>
                    <a:srgbClr val="000000"/>
                  </a:solidFill>
                  <a:latin typeface="微软雅黑" panose="020B0503020204020204" charset="-122"/>
                  <a:ea typeface="微软雅黑" panose="020B0503020204020204" charset="-122"/>
                  <a:cs typeface="Consolas" panose="020B0609020204030204" pitchFamily="49" charset="0"/>
                </a:rPr>
                <a:t>3</a:t>
              </a:r>
            </a:p>
          </p:txBody>
        </p:sp>
      </p:grpSp>
      <p:sp>
        <p:nvSpPr>
          <p:cNvPr id="54" name="TextBox 53"/>
          <p:cNvSpPr txBox="1"/>
          <p:nvPr>
            <p:custDataLst>
              <p:tags r:id="rId2"/>
            </p:custDataLst>
          </p:nvPr>
        </p:nvSpPr>
        <p:spPr>
          <a:xfrm>
            <a:off x="9840867" y="4706734"/>
            <a:ext cx="357190" cy="337185"/>
          </a:xfrm>
          <a:prstGeom prst="rect">
            <a:avLst/>
          </a:prstGeom>
          <a:solidFill>
            <a:schemeClr val="lt1"/>
          </a:solidFill>
        </p:spPr>
        <p:txBody>
          <a:bodyPr wrap="square" rtlCol="0">
            <a:spAutoFit/>
          </a:bodyPr>
          <a:lstStyle/>
          <a:p>
            <a:pPr algn="l"/>
            <a:r>
              <a:rPr lang="en-US" altLang="zh-CN" sz="1600">
                <a:solidFill>
                  <a:srgbClr val="000000"/>
                </a:solidFill>
                <a:latin typeface="微软雅黑" panose="020B0503020204020204" charset="-122"/>
                <a:ea typeface="微软雅黑" panose="020B0503020204020204" charset="-122"/>
                <a:cs typeface="Consolas" panose="020B0609020204030204" pitchFamily="49" charset="0"/>
              </a:rPr>
              <a:t>0</a:t>
            </a:r>
          </a:p>
        </p:txBody>
      </p:sp>
      <p:sp>
        <p:nvSpPr>
          <p:cNvPr id="56" name="TextBox 55"/>
          <p:cNvSpPr txBox="1"/>
          <p:nvPr>
            <p:custDataLst>
              <p:tags r:id="rId3"/>
            </p:custDataLst>
          </p:nvPr>
        </p:nvSpPr>
        <p:spPr>
          <a:xfrm>
            <a:off x="7465587" y="6004760"/>
            <a:ext cx="357190" cy="337185"/>
          </a:xfrm>
          <a:prstGeom prst="rect">
            <a:avLst/>
          </a:prstGeom>
          <a:solidFill>
            <a:schemeClr val="lt1"/>
          </a:solidFill>
        </p:spPr>
        <p:txBody>
          <a:bodyPr wrap="square" rtlCol="0">
            <a:spAutoFit/>
          </a:bodyPr>
          <a:lstStyle/>
          <a:p>
            <a:pPr algn="l"/>
            <a:r>
              <a:rPr lang="en-US" altLang="zh-CN" sz="1600">
                <a:solidFill>
                  <a:srgbClr val="000000"/>
                </a:solidFill>
                <a:latin typeface="微软雅黑" panose="020B0503020204020204" charset="-122"/>
                <a:ea typeface="微软雅黑" panose="020B0503020204020204" charset="-122"/>
                <a:cs typeface="Consolas" panose="020B0609020204030204" pitchFamily="49" charset="0"/>
              </a:rPr>
              <a:t>0</a:t>
            </a:r>
          </a:p>
        </p:txBody>
      </p:sp>
      <p:sp>
        <p:nvSpPr>
          <p:cNvPr id="55" name="TextBox 54"/>
          <p:cNvSpPr txBox="1"/>
          <p:nvPr>
            <p:custDataLst>
              <p:tags r:id="rId4"/>
            </p:custDataLst>
          </p:nvPr>
        </p:nvSpPr>
        <p:spPr>
          <a:xfrm>
            <a:off x="6274000" y="4718876"/>
            <a:ext cx="275956" cy="337185"/>
          </a:xfrm>
          <a:prstGeom prst="rect">
            <a:avLst/>
          </a:prstGeom>
          <a:solidFill>
            <a:schemeClr val="lt1"/>
          </a:solidFill>
        </p:spPr>
        <p:txBody>
          <a:bodyPr wrap="square" rtlCol="0">
            <a:spAutoFit/>
          </a:bodyPr>
          <a:lstStyle/>
          <a:p>
            <a:pPr algn="l"/>
            <a:r>
              <a:rPr lang="en-US" altLang="zh-CN" sz="1600">
                <a:solidFill>
                  <a:srgbClr val="000000"/>
                </a:solidFill>
                <a:latin typeface="微软雅黑" panose="020B0503020204020204" charset="-122"/>
                <a:ea typeface="微软雅黑" panose="020B0503020204020204" charset="-122"/>
                <a:cs typeface="Consolas" panose="020B0609020204030204" pitchFamily="49" charset="0"/>
              </a:rPr>
              <a:t>0</a:t>
            </a:r>
          </a:p>
        </p:txBody>
      </p:sp>
      <p:sp>
        <p:nvSpPr>
          <p:cNvPr id="57" name="TextBox 56"/>
          <p:cNvSpPr txBox="1"/>
          <p:nvPr>
            <p:custDataLst>
              <p:tags r:id="rId5"/>
            </p:custDataLst>
          </p:nvPr>
        </p:nvSpPr>
        <p:spPr>
          <a:xfrm>
            <a:off x="8397819" y="4351854"/>
            <a:ext cx="357190" cy="337185"/>
          </a:xfrm>
          <a:prstGeom prst="rect">
            <a:avLst/>
          </a:prstGeom>
          <a:solidFill>
            <a:schemeClr val="lt1"/>
          </a:solidFill>
        </p:spPr>
        <p:txBody>
          <a:bodyPr wrap="square" rtlCol="0">
            <a:spAutoFit/>
          </a:bodyPr>
          <a:lstStyle/>
          <a:p>
            <a:pPr algn="l"/>
            <a:r>
              <a:rPr lang="en-US" altLang="zh-CN" sz="1600">
                <a:solidFill>
                  <a:srgbClr val="000000"/>
                </a:solidFill>
                <a:latin typeface="微软雅黑" panose="020B0503020204020204" charset="-122"/>
                <a:ea typeface="微软雅黑" panose="020B0503020204020204" charset="-122"/>
                <a:cs typeface="Consolas" panose="020B0609020204030204" pitchFamily="49" charset="0"/>
              </a:rPr>
              <a:t>0</a:t>
            </a:r>
          </a:p>
        </p:txBody>
      </p:sp>
      <p:sp>
        <p:nvSpPr>
          <p:cNvPr id="63" name="文本框 62"/>
          <p:cNvSpPr txBox="1"/>
          <p:nvPr/>
        </p:nvSpPr>
        <p:spPr>
          <a:xfrm>
            <a:off x="1100703" y="166638"/>
            <a:ext cx="792480" cy="460375"/>
          </a:xfrm>
          <a:prstGeom prst="rect">
            <a:avLst/>
          </a:prstGeom>
          <a:noFill/>
        </p:spPr>
        <p:txBody>
          <a:bodyPr wrap="none" rtlCol="0" anchor="ctr">
            <a:spAutoFit/>
          </a:bodyPr>
          <a:lstStyle/>
          <a:p>
            <a:r>
              <a:rPr lang="zh-CN" altLang="en-US" sz="2400" dirty="0">
                <a:solidFill>
                  <a:schemeClr val="accent1"/>
                </a:solidFill>
                <a:latin typeface="微软雅黑" panose="020B0503020204020204" charset="-122"/>
                <a:ea typeface="微软雅黑" panose="020B0503020204020204" charset="-122"/>
                <a:cs typeface="Arial" panose="020B0604020202020204"/>
              </a:rPr>
              <a:t>示例</a:t>
            </a:r>
          </a:p>
        </p:txBody>
      </p:sp>
      <p:pic>
        <p:nvPicPr>
          <p:cNvPr id="65" name="图片 64" descr="卡通人物&#10;&#10;描述已自动生成"/>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flipH="1">
            <a:off x="1311234" y="2084033"/>
            <a:ext cx="3500438" cy="349091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63"/>
                                        </p:tgtEl>
                                        <p:attrNameLst>
                                          <p:attrName>style.visibility</p:attrName>
                                        </p:attrNameLst>
                                      </p:cBhvr>
                                      <p:to>
                                        <p:strVal val="visible"/>
                                      </p:to>
                                    </p:set>
                                    <p:animEffect transition="in" filter="wipe(left)">
                                      <p:cBhvr>
                                        <p:cTn id="7" dur="500"/>
                                        <p:tgtEl>
                                          <p:spTgt spid="63"/>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2"/>
                                        </p:tgtEl>
                                        <p:attrNameLst>
                                          <p:attrName>style.visibility</p:attrName>
                                        </p:attrNameLst>
                                      </p:cBhvr>
                                      <p:to>
                                        <p:strVal val="visible"/>
                                      </p:to>
                                    </p:set>
                                  </p:childTnLst>
                                </p:cTn>
                              </p:par>
                            </p:childTnLst>
                          </p:cTn>
                        </p:par>
                        <p:par>
                          <p:cTn id="15" fill="hold">
                            <p:stCondLst>
                              <p:cond delay="0"/>
                            </p:stCondLst>
                            <p:childTnLst>
                              <p:par>
                                <p:cTn id="16" presetID="1" presetClass="entr" presetSubtype="0" fill="hold" nodeType="afterEffect">
                                  <p:stCondLst>
                                    <p:cond delay="0"/>
                                  </p:stCondLst>
                                  <p:childTnLst>
                                    <p:set>
                                      <p:cBhvr>
                                        <p:cTn id="17" dur="1" fill="hold">
                                          <p:stCondLst>
                                            <p:cond delay="0"/>
                                          </p:stCondLst>
                                        </p:cTn>
                                        <p:tgtEl>
                                          <p:spTgt spid="43"/>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27"/>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55"/>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30"/>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56"/>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nodeType="clickEffect">
                                  <p:stCondLst>
                                    <p:cond delay="0"/>
                                  </p:stCondLst>
                                  <p:childTnLst>
                                    <p:set>
                                      <p:cBhvr>
                                        <p:cTn id="37" dur="1" fill="hold">
                                          <p:stCondLst>
                                            <p:cond delay="0"/>
                                          </p:stCondLst>
                                        </p:cTn>
                                        <p:tgtEl>
                                          <p:spTgt spid="36"/>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57"/>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nodeType="clickEffect">
                                  <p:stCondLst>
                                    <p:cond delay="0"/>
                                  </p:stCondLst>
                                  <p:childTnLst>
                                    <p:set>
                                      <p:cBhvr>
                                        <p:cTn id="45" dur="1" fill="hold">
                                          <p:stCondLst>
                                            <p:cond delay="0"/>
                                          </p:stCondLst>
                                        </p:cTn>
                                        <p:tgtEl>
                                          <p:spTgt spid="39"/>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0"/>
                                          </p:stCondLst>
                                        </p:cTn>
                                        <p:tgtEl>
                                          <p:spTgt spid="54"/>
                                        </p:tgtEl>
                                        <p:attrNameLst>
                                          <p:attrName>style.visibility</p:attrName>
                                        </p:attrNameLst>
                                      </p:cBhvr>
                                      <p:to>
                                        <p:strVal val="visible"/>
                                      </p:to>
                                    </p:set>
                                  </p:childTnLst>
                                </p:cTn>
                              </p:par>
                            </p:childTnLst>
                          </p:cTn>
                        </p:par>
                        <p:par>
                          <p:cTn id="50" fill="hold">
                            <p:stCondLst>
                              <p:cond delay="0"/>
                            </p:stCondLst>
                            <p:childTnLst>
                              <p:par>
                                <p:cTn id="51" presetID="1" presetClass="entr" presetSubtype="0" fill="hold" grpId="0" nodeType="afterEffect">
                                  <p:stCondLst>
                                    <p:cond delay="0"/>
                                  </p:stCondLst>
                                  <p:childTnLst>
                                    <p:set>
                                      <p:cBhvr>
                                        <p:cTn id="5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2" grpId="0" bldLvl="0" animBg="1"/>
      <p:bldP spid="54" grpId="0" bldLvl="0" animBg="1"/>
      <p:bldP spid="56" grpId="0" bldLvl="0" animBg="1"/>
      <p:bldP spid="55" grpId="0" bldLvl="0" animBg="1"/>
      <p:bldP spid="57" grpId="0" bldLvl="0" animBg="1"/>
      <p:bldP spid="63"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073369" y="1986667"/>
            <a:ext cx="7358114" cy="398780"/>
          </a:xfrm>
          <a:prstGeom prst="rect">
            <a:avLst/>
          </a:prstGeom>
          <a:noFill/>
        </p:spPr>
        <p:txBody>
          <a:bodyPr wrap="square" rtlCol="0">
            <a:spAutoFit/>
          </a:bodyPr>
          <a:lstStyle/>
          <a:p>
            <a:r>
              <a:rPr lang="zh-CN" altLang="zh-CN" sz="2000">
                <a:solidFill>
                  <a:srgbClr val="000000"/>
                </a:solidFill>
                <a:latin typeface="微软雅黑" panose="020B0503020204020204" charset="-122"/>
                <a:ea typeface="微软雅黑" panose="020B0503020204020204" charset="-122"/>
                <a:cs typeface="Consolas" panose="020B0609020204030204" pitchFamily="49" charset="0"/>
              </a:rPr>
              <a:t>从图</a:t>
            </a:r>
            <a:r>
              <a:rPr lang="en-US" altLang="zh-CN" sz="2000">
                <a:solidFill>
                  <a:srgbClr val="000000"/>
                </a:solidFill>
                <a:latin typeface="微软雅黑" panose="020B0503020204020204" charset="-122"/>
                <a:ea typeface="微软雅黑" panose="020B0503020204020204" charset="-122"/>
                <a:cs typeface="Consolas" panose="020B0609020204030204" pitchFamily="49" charset="0"/>
              </a:rPr>
              <a:t>G</a:t>
            </a:r>
            <a:r>
              <a:rPr lang="zh-CN" altLang="zh-CN" sz="2000">
                <a:solidFill>
                  <a:srgbClr val="000000"/>
                </a:solidFill>
                <a:latin typeface="微软雅黑" panose="020B0503020204020204" charset="-122"/>
                <a:ea typeface="微软雅黑" panose="020B0503020204020204" charset="-122"/>
                <a:cs typeface="Consolas" panose="020B0609020204030204" pitchFamily="49" charset="0"/>
              </a:rPr>
              <a:t>的邻接矩阵中获取所有边集数组</a:t>
            </a:r>
            <a:r>
              <a:rPr lang="en-US" altLang="zh-CN" sz="2000">
                <a:solidFill>
                  <a:srgbClr val="000000"/>
                </a:solidFill>
                <a:latin typeface="微软雅黑" panose="020B0503020204020204" charset="-122"/>
                <a:ea typeface="微软雅黑" panose="020B0503020204020204" charset="-122"/>
                <a:cs typeface="Consolas" panose="020B0609020204030204" pitchFamily="49" charset="0"/>
              </a:rPr>
              <a:t>E</a:t>
            </a:r>
            <a:r>
              <a:rPr lang="zh-CN" altLang="zh-CN" sz="2000">
                <a:solidFill>
                  <a:srgbClr val="000000"/>
                </a:solidFill>
                <a:latin typeface="微软雅黑" panose="020B0503020204020204" charset="-122"/>
                <a:ea typeface="微软雅黑" panose="020B0503020204020204" charset="-122"/>
                <a:cs typeface="Consolas" panose="020B0609020204030204" pitchFamily="49" charset="0"/>
              </a:rPr>
              <a:t>：</a:t>
            </a:r>
          </a:p>
        </p:txBody>
      </p:sp>
      <p:sp>
        <p:nvSpPr>
          <p:cNvPr id="5" name="TextBox 4"/>
          <p:cNvSpPr txBox="1"/>
          <p:nvPr/>
        </p:nvSpPr>
        <p:spPr>
          <a:xfrm>
            <a:off x="1178002" y="2935537"/>
            <a:ext cx="7148847" cy="2754630"/>
          </a:xfrm>
          <a:prstGeom prst="rect">
            <a:avLst/>
          </a:prstGeom>
          <a:noFill/>
          <a:ln w="25400">
            <a:solidFill>
              <a:srgbClr val="525252"/>
            </a:solidFill>
            <a:prstDash val="sysDash"/>
          </a:ln>
        </p:spPr>
        <p:style>
          <a:lnRef idx="2">
            <a:schemeClr val="accent5"/>
          </a:lnRef>
          <a:fillRef idx="1">
            <a:schemeClr val="lt1"/>
          </a:fillRef>
          <a:effectRef idx="0">
            <a:schemeClr val="accent5"/>
          </a:effectRef>
          <a:fontRef idx="minor">
            <a:schemeClr val="dk1"/>
          </a:fontRef>
        </p:style>
        <p:txBody>
          <a:bodyPr wrap="square" lIns="144000" tIns="108000" bIns="108000" rtlCol="0">
            <a:spAutoFit/>
          </a:bodyPr>
          <a:lstStyle>
            <a:defPPr>
              <a:defRPr lang="zh-CN"/>
            </a:defPPr>
            <a:lvl1pPr marL="342900" indent="-342900">
              <a:lnSpc>
                <a:spcPct val="150000"/>
              </a:lnSpc>
              <a:spcBef>
                <a:spcPts val="600"/>
              </a:spcBef>
              <a:buFont typeface="Wingdings" panose="05000000000000000000" pitchFamily="2" charset="2"/>
              <a:buChar char="l"/>
              <a:defRPr sz="2000">
                <a:solidFill>
                  <a:srgbClr val="525252"/>
                </a:solidFill>
                <a:latin typeface="Consolas" panose="020B0609020204030204" pitchFamily="49" charset="0"/>
                <a:ea typeface="楷体" panose="02010609060101010101" pitchFamily="49" charset="-122"/>
                <a:cs typeface="Consolas" panose="020B0609020204030204" pitchFamily="49" charset="0"/>
              </a:defRPr>
            </a:lvl1pPr>
          </a:lstStyle>
          <a:p>
            <a:pPr>
              <a:lnSpc>
                <a:spcPct val="200000"/>
              </a:lnSpc>
            </a:pPr>
            <a:r>
              <a:rPr lang="zh-CN" altLang="zh-CN">
                <a:solidFill>
                  <a:srgbClr val="000000"/>
                </a:solidFill>
                <a:latin typeface="微软雅黑" panose="020B0503020204020204" charset="-122"/>
                <a:ea typeface="微软雅黑" panose="020B0503020204020204" charset="-122"/>
              </a:rPr>
              <a:t>由于是无向图，将邻接矩阵上三角部分的所有边存放在列表</a:t>
            </a:r>
            <a:r>
              <a:rPr lang="en-US" altLang="zh-CN">
                <a:solidFill>
                  <a:srgbClr val="000000"/>
                </a:solidFill>
                <a:latin typeface="微软雅黑" panose="020B0503020204020204" charset="-122"/>
                <a:ea typeface="微软雅黑" panose="020B0503020204020204" charset="-122"/>
              </a:rPr>
              <a:t>E</a:t>
            </a:r>
            <a:r>
              <a:rPr lang="zh-CN" altLang="zh-CN">
                <a:solidFill>
                  <a:srgbClr val="000000"/>
                </a:solidFill>
                <a:latin typeface="微软雅黑" panose="020B0503020204020204" charset="-122"/>
                <a:ea typeface="微软雅黑" panose="020B0503020204020204" charset="-122"/>
              </a:rPr>
              <a:t>中，每一条边对应的列表为</a:t>
            </a:r>
            <a:r>
              <a:rPr lang="en-US" altLang="zh-CN">
                <a:solidFill>
                  <a:srgbClr val="000000"/>
                </a:solidFill>
                <a:latin typeface="微软雅黑" panose="020B0503020204020204" charset="-122"/>
                <a:ea typeface="微软雅黑" panose="020B0503020204020204" charset="-122"/>
              </a:rPr>
              <a:t>[u</a:t>
            </a:r>
            <a:r>
              <a:rPr lang="zh-CN" altLang="zh-CN">
                <a:solidFill>
                  <a:srgbClr val="000000"/>
                </a:solidFill>
                <a:latin typeface="微软雅黑" panose="020B0503020204020204" charset="-122"/>
                <a:ea typeface="微软雅黑" panose="020B0503020204020204" charset="-122"/>
              </a:rPr>
              <a:t>，</a:t>
            </a:r>
            <a:r>
              <a:rPr lang="en-US" altLang="zh-CN">
                <a:solidFill>
                  <a:srgbClr val="000000"/>
                </a:solidFill>
                <a:latin typeface="微软雅黑" panose="020B0503020204020204" charset="-122"/>
                <a:ea typeface="微软雅黑" panose="020B0503020204020204" charset="-122"/>
              </a:rPr>
              <a:t>v</a:t>
            </a:r>
            <a:r>
              <a:rPr lang="zh-CN" altLang="zh-CN">
                <a:solidFill>
                  <a:srgbClr val="000000"/>
                </a:solidFill>
                <a:latin typeface="微软雅黑" panose="020B0503020204020204" charset="-122"/>
                <a:ea typeface="微软雅黑" panose="020B0503020204020204" charset="-122"/>
              </a:rPr>
              <a:t>，</a:t>
            </a:r>
            <a:r>
              <a:rPr lang="en-US" altLang="zh-CN">
                <a:solidFill>
                  <a:srgbClr val="000000"/>
                </a:solidFill>
                <a:latin typeface="微软雅黑" panose="020B0503020204020204" charset="-122"/>
                <a:ea typeface="微软雅黑" panose="020B0503020204020204" charset="-122"/>
              </a:rPr>
              <a:t>w]</a:t>
            </a:r>
            <a:r>
              <a:rPr lang="zh-CN" altLang="zh-CN">
                <a:solidFill>
                  <a:srgbClr val="000000"/>
                </a:solidFill>
                <a:latin typeface="微软雅黑" panose="020B0503020204020204" charset="-122"/>
                <a:ea typeface="微软雅黑" panose="020B0503020204020204" charset="-122"/>
              </a:rPr>
              <a:t>，其中</a:t>
            </a:r>
            <a:r>
              <a:rPr lang="en-US" altLang="zh-CN">
                <a:solidFill>
                  <a:srgbClr val="000000"/>
                </a:solidFill>
                <a:latin typeface="微软雅黑" panose="020B0503020204020204" charset="-122"/>
                <a:ea typeface="微软雅黑" panose="020B0503020204020204" charset="-122"/>
              </a:rPr>
              <a:t>u</a:t>
            </a:r>
            <a:r>
              <a:rPr lang="zh-CN" altLang="zh-CN">
                <a:solidFill>
                  <a:srgbClr val="000000"/>
                </a:solidFill>
                <a:latin typeface="微软雅黑" panose="020B0503020204020204" charset="-122"/>
                <a:ea typeface="微软雅黑" panose="020B0503020204020204" charset="-122"/>
              </a:rPr>
              <a:t>、</a:t>
            </a:r>
            <a:r>
              <a:rPr lang="en-US" altLang="zh-CN">
                <a:solidFill>
                  <a:srgbClr val="000000"/>
                </a:solidFill>
                <a:latin typeface="微软雅黑" panose="020B0503020204020204" charset="-122"/>
                <a:ea typeface="微软雅黑" panose="020B0503020204020204" charset="-122"/>
              </a:rPr>
              <a:t>v</a:t>
            </a:r>
            <a:r>
              <a:rPr lang="zh-CN" altLang="zh-CN">
                <a:solidFill>
                  <a:srgbClr val="000000"/>
                </a:solidFill>
                <a:latin typeface="微软雅黑" panose="020B0503020204020204" charset="-122"/>
                <a:ea typeface="微软雅黑" panose="020B0503020204020204" charset="-122"/>
              </a:rPr>
              <a:t>分别为边的头尾顶点，</a:t>
            </a:r>
            <a:r>
              <a:rPr lang="en-US" altLang="zh-CN">
                <a:solidFill>
                  <a:srgbClr val="000000"/>
                </a:solidFill>
                <a:latin typeface="微软雅黑" panose="020B0503020204020204" charset="-122"/>
                <a:ea typeface="微软雅黑" panose="020B0503020204020204" charset="-122"/>
              </a:rPr>
              <a:t>w</a:t>
            </a:r>
            <a:r>
              <a:rPr lang="zh-CN" altLang="zh-CN">
                <a:solidFill>
                  <a:srgbClr val="000000"/>
                </a:solidFill>
                <a:latin typeface="微软雅黑" panose="020B0503020204020204" charset="-122"/>
                <a:ea typeface="微软雅黑" panose="020B0503020204020204" charset="-122"/>
              </a:rPr>
              <a:t>为边的权值</a:t>
            </a:r>
            <a:r>
              <a:rPr lang="zh-CN" altLang="en-US">
                <a:solidFill>
                  <a:srgbClr val="000000"/>
                </a:solidFill>
                <a:latin typeface="微软雅黑" panose="020B0503020204020204" charset="-122"/>
                <a:ea typeface="微软雅黑" panose="020B0503020204020204" charset="-122"/>
              </a:rPr>
              <a:t>。</a:t>
            </a:r>
            <a:endParaRPr lang="en-US" altLang="zh-CN">
              <a:solidFill>
                <a:srgbClr val="000000"/>
              </a:solidFill>
              <a:latin typeface="微软雅黑" panose="020B0503020204020204" charset="-122"/>
              <a:ea typeface="微软雅黑" panose="020B0503020204020204" charset="-122"/>
            </a:endParaRPr>
          </a:p>
          <a:p>
            <a:pPr>
              <a:lnSpc>
                <a:spcPct val="200000"/>
              </a:lnSpc>
            </a:pPr>
            <a:r>
              <a:rPr lang="zh-CN" altLang="zh-CN">
                <a:solidFill>
                  <a:srgbClr val="000000"/>
                </a:solidFill>
                <a:latin typeface="微软雅黑" panose="020B0503020204020204" charset="-122"/>
                <a:ea typeface="微软雅黑" panose="020B0503020204020204" charset="-122"/>
              </a:rPr>
              <a:t>对</a:t>
            </a:r>
            <a:r>
              <a:rPr lang="en-US" altLang="zh-CN">
                <a:solidFill>
                  <a:srgbClr val="000000"/>
                </a:solidFill>
                <a:latin typeface="微软雅黑" panose="020B0503020204020204" charset="-122"/>
                <a:ea typeface="微软雅黑" panose="020B0503020204020204" charset="-122"/>
              </a:rPr>
              <a:t>E</a:t>
            </a:r>
            <a:r>
              <a:rPr lang="zh-CN" altLang="zh-CN">
                <a:solidFill>
                  <a:srgbClr val="000000"/>
                </a:solidFill>
                <a:latin typeface="微软雅黑" panose="020B0503020204020204" charset="-122"/>
                <a:ea typeface="微软雅黑" panose="020B0503020204020204" charset="-122"/>
              </a:rPr>
              <a:t>按权值</a:t>
            </a:r>
            <a:r>
              <a:rPr lang="en-US" altLang="zh-CN">
                <a:solidFill>
                  <a:srgbClr val="000000"/>
                </a:solidFill>
                <a:latin typeface="微软雅黑" panose="020B0503020204020204" charset="-122"/>
                <a:ea typeface="微软雅黑" panose="020B0503020204020204" charset="-122"/>
              </a:rPr>
              <a:t>w</a:t>
            </a:r>
            <a:r>
              <a:rPr lang="zh-CN" altLang="zh-CN">
                <a:solidFill>
                  <a:srgbClr val="000000"/>
                </a:solidFill>
                <a:latin typeface="微软雅黑" panose="020B0503020204020204" charset="-122"/>
                <a:ea typeface="微软雅黑" panose="020B0503020204020204" charset="-122"/>
              </a:rPr>
              <a:t>递增排序后做上述操作。</a:t>
            </a:r>
          </a:p>
        </p:txBody>
      </p:sp>
      <p:sp>
        <p:nvSpPr>
          <p:cNvPr id="6" name="文本框 5"/>
          <p:cNvSpPr txBox="1"/>
          <p:nvPr/>
        </p:nvSpPr>
        <p:spPr>
          <a:xfrm>
            <a:off x="1073369" y="144242"/>
            <a:ext cx="3446780" cy="460375"/>
          </a:xfrm>
          <a:prstGeom prst="rect">
            <a:avLst/>
          </a:prstGeom>
          <a:noFill/>
        </p:spPr>
        <p:txBody>
          <a:bodyPr wrap="none" rtlCol="0" anchor="ctr">
            <a:spAutoFit/>
          </a:bodyPr>
          <a:lstStyle/>
          <a:p>
            <a:r>
              <a:rPr lang="en-US" altLang="zh-CN" sz="2400">
                <a:solidFill>
                  <a:schemeClr val="accent1"/>
                </a:solidFill>
                <a:latin typeface="微软雅黑" panose="020B0503020204020204" charset="-122"/>
                <a:ea typeface="微软雅黑" panose="020B0503020204020204" charset="-122"/>
                <a:cs typeface="Arial" panose="020B0604020202020204"/>
              </a:rPr>
              <a:t>7.5 </a:t>
            </a:r>
            <a:r>
              <a:rPr lang="zh-CN" altLang="en-US" sz="2400">
                <a:solidFill>
                  <a:schemeClr val="accent1"/>
                </a:solidFill>
                <a:latin typeface="微软雅黑" panose="020B0503020204020204" charset="-122"/>
                <a:ea typeface="微软雅黑" panose="020B0503020204020204" charset="-122"/>
                <a:cs typeface="Arial" panose="020B0604020202020204"/>
              </a:rPr>
              <a:t>生成树和最小生成树</a:t>
            </a:r>
          </a:p>
        </p:txBody>
      </p:sp>
      <p:sp>
        <p:nvSpPr>
          <p:cNvPr id="8" name="Text Box 5"/>
          <p:cNvSpPr txBox="1">
            <a:spLocks noChangeArrowheads="1"/>
          </p:cNvSpPr>
          <p:nvPr/>
        </p:nvSpPr>
        <p:spPr bwMode="auto">
          <a:xfrm>
            <a:off x="1038673" y="847545"/>
            <a:ext cx="4846561" cy="398780"/>
          </a:xfrm>
          <a:prstGeom prst="rect">
            <a:avLst/>
          </a:prstGeom>
          <a:noFill/>
        </p:spPr>
        <p:txBody>
          <a:bodyPr wrap="square">
            <a:spAutoFit/>
          </a:bodyPr>
          <a:lstStyle>
            <a:defPPr>
              <a:defRPr lang="zh-CN"/>
            </a:defPPr>
            <a:lvl1pPr marL="342900" marR="0" lvl="0" indent="-342900" fontAlgn="auto">
              <a:lnSpc>
                <a:spcPct val="100000"/>
              </a:lnSpc>
              <a:spcBef>
                <a:spcPts val="0"/>
              </a:spcBef>
              <a:spcAft>
                <a:spcPts val="0"/>
              </a:spcAft>
              <a:buClrTx/>
              <a:buSzTx/>
              <a:buFont typeface="Wingdings" panose="05000000000000000000" pitchFamily="2" charset="2"/>
              <a:buChar char="l"/>
              <a:defRPr kumimoji="0" sz="2000" b="0" i="0" u="none" strike="noStrike" cap="none" spc="0" normalizeH="0" baseline="0">
                <a:ln>
                  <a:noFill/>
                </a:ln>
                <a:solidFill>
                  <a:srgbClr val="A5A5A5">
                    <a:lumMod val="50000"/>
                  </a:srgbClr>
                </a:solidFill>
                <a:effectLst/>
                <a:uLnTx/>
                <a:uFillTx/>
                <a:latin typeface="思源黑体 CN Heavy" panose="020B0A00000000000000" pitchFamily="34" charset="-122"/>
                <a:ea typeface="思源黑体 CN Heavy" panose="020B0A00000000000000" pitchFamily="34" charset="-122"/>
              </a:defRPr>
            </a:lvl1pPr>
          </a:lstStyle>
          <a:p>
            <a:r>
              <a:rPr lang="en-US" altLang="zh-CN">
                <a:solidFill>
                  <a:srgbClr val="000000"/>
                </a:solidFill>
                <a:latin typeface="微软雅黑" panose="020B0503020204020204" charset="-122"/>
                <a:ea typeface="微软雅黑" panose="020B0503020204020204" charset="-122"/>
              </a:rPr>
              <a:t>7.5.3  </a:t>
            </a:r>
            <a:r>
              <a:rPr lang="zh-CN" altLang="en-US">
                <a:solidFill>
                  <a:srgbClr val="000000"/>
                </a:solidFill>
                <a:latin typeface="微软雅黑" panose="020B0503020204020204" charset="-122"/>
                <a:ea typeface="微软雅黑" panose="020B0503020204020204" charset="-122"/>
              </a:rPr>
              <a:t>克鲁斯卡尔算法</a:t>
            </a:r>
          </a:p>
        </p:txBody>
      </p:sp>
      <p:pic>
        <p:nvPicPr>
          <p:cNvPr id="4" name="图片 3" descr="卡通人物&#10;&#10;描述已自动生成"/>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8431483" y="2262902"/>
            <a:ext cx="3733800" cy="38862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0-#ppt_w/2"/>
                                          </p:val>
                                        </p:tav>
                                        <p:tav tm="100000">
                                          <p:val>
                                            <p:strVal val="#ppt_x"/>
                                          </p:val>
                                        </p:tav>
                                      </p:tavLst>
                                    </p:anim>
                                    <p:anim calcmode="lin" valueType="num">
                                      <p:cBhvr additive="base">
                                        <p:cTn id="12" dur="500" fill="hold"/>
                                        <p:tgtEl>
                                          <p:spTgt spid="8"/>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10" presetClass="entr" presetSubtype="0" fill="hold" grpId="0" nodeType="after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fade">
                                      <p:cBhvr>
                                        <p:cTn id="16" dur="500"/>
                                        <p:tgtEl>
                                          <p:spTgt spid="3"/>
                                        </p:tgtEl>
                                      </p:cBhvr>
                                    </p:animEffect>
                                  </p:childTnLst>
                                </p:cTn>
                              </p:par>
                            </p:childTnLst>
                          </p:cTn>
                        </p:par>
                        <p:par>
                          <p:cTn id="17" fill="hold">
                            <p:stCondLst>
                              <p:cond delay="1500"/>
                            </p:stCondLst>
                            <p:childTnLst>
                              <p:par>
                                <p:cTn id="18" presetID="10" presetClass="entr" presetSubtype="0" fill="hold" grpId="0" nodeType="after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bldLvl="0" animBg="1"/>
      <p:bldP spid="6" grpId="0"/>
      <p:bldP spid="8"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custDataLst>
              <p:tags r:id="rId1"/>
            </p:custDataLst>
          </p:nvPr>
        </p:nvSpPr>
        <p:spPr>
          <a:xfrm>
            <a:off x="689180" y="2137833"/>
            <a:ext cx="10886666" cy="4441825"/>
          </a:xfrm>
          <a:prstGeom prst="rect">
            <a:avLst/>
          </a:prstGeom>
          <a:noFill/>
          <a:ln w="19050">
            <a:solidFill>
              <a:schemeClr val="lt1">
                <a:lumMod val="50000"/>
              </a:schemeClr>
            </a:solidFill>
            <a:prstDash val="sysDash"/>
          </a:ln>
          <a:effectLst/>
        </p:spPr>
        <p:style>
          <a:lnRef idx="2">
            <a:schemeClr val="accent6"/>
          </a:lnRef>
          <a:fillRef idx="1">
            <a:schemeClr val="lt1"/>
          </a:fillRef>
          <a:effectRef idx="0">
            <a:schemeClr val="accent6"/>
          </a:effectRef>
          <a:fontRef idx="minor">
            <a:schemeClr val="dk1"/>
          </a:fontRef>
        </p:style>
        <p:txBody>
          <a:bodyPr wrap="square" lIns="216000" tIns="144000" bIns="144000" rtlCol="0">
            <a:spAutoFit/>
          </a:bodyPr>
          <a:lstStyle>
            <a:defPPr>
              <a:defRPr lang="zh-CN"/>
            </a:defPPr>
            <a:lvl1pPr>
              <a:lnSpc>
                <a:spcPct val="80000"/>
              </a:lnSpc>
              <a:defRPr sz="2000" b="1">
                <a:solidFill>
                  <a:srgbClr val="525252"/>
                </a:solidFill>
                <a:latin typeface="楷体" panose="02010609060101010101" pitchFamily="49" charset="-122"/>
                <a:ea typeface="楷体" panose="02010609060101010101" pitchFamily="49" charset="-122"/>
                <a:cs typeface="Consolas" panose="020B0609020204030204" pitchFamily="49" charset="0"/>
              </a:defRPr>
            </a:lvl1pPr>
          </a:lstStyle>
          <a:p>
            <a:pPr>
              <a:lnSpc>
                <a:spcPct val="150000"/>
              </a:lnSpc>
            </a:pPr>
            <a:r>
              <a:rPr lang="en-US" altLang="zh-CN" dirty="0">
                <a:solidFill>
                  <a:srgbClr val="000000"/>
                </a:solidFill>
                <a:latin typeface="微软雅黑" panose="020B0503020204020204" charset="-122"/>
                <a:ea typeface="微软雅黑" panose="020B0503020204020204" charset="-122"/>
              </a:rPr>
              <a:t>def Kruskal1(g):           		               #</a:t>
            </a:r>
            <a:r>
              <a:rPr lang="zh-CN" altLang="zh-CN" dirty="0">
                <a:solidFill>
                  <a:srgbClr val="000000"/>
                </a:solidFill>
                <a:latin typeface="微软雅黑" panose="020B0503020204020204" charset="-122"/>
                <a:ea typeface="微软雅黑" panose="020B0503020204020204" charset="-122"/>
              </a:rPr>
              <a:t>求最小生成树</a:t>
            </a:r>
            <a:r>
              <a:rPr lang="en-US" altLang="zh-CN" dirty="0">
                <a:solidFill>
                  <a:srgbClr val="000000"/>
                </a:solidFill>
                <a:latin typeface="微软雅黑" panose="020B0503020204020204" charset="-122"/>
                <a:ea typeface="微软雅黑" panose="020B0503020204020204" charset="-122"/>
              </a:rPr>
              <a:t>:</a:t>
            </a:r>
            <a:r>
              <a:rPr lang="zh-CN" altLang="zh-CN" dirty="0">
                <a:solidFill>
                  <a:srgbClr val="000000"/>
                </a:solidFill>
                <a:latin typeface="微软雅黑" panose="020B0503020204020204" charset="-122"/>
                <a:ea typeface="微软雅黑" panose="020B0503020204020204" charset="-122"/>
              </a:rPr>
              <a:t>基本的</a:t>
            </a:r>
            <a:r>
              <a:rPr lang="en-US" altLang="zh-CN" dirty="0">
                <a:solidFill>
                  <a:srgbClr val="000000"/>
                </a:solidFill>
                <a:latin typeface="微软雅黑" panose="020B0503020204020204" charset="-122"/>
                <a:ea typeface="微软雅黑" panose="020B0503020204020204" charset="-122"/>
              </a:rPr>
              <a:t>Kruskal</a:t>
            </a:r>
            <a:r>
              <a:rPr lang="zh-CN" altLang="zh-CN" dirty="0">
                <a:solidFill>
                  <a:srgbClr val="000000"/>
                </a:solidFill>
                <a:latin typeface="微软雅黑" panose="020B0503020204020204" charset="-122"/>
                <a:ea typeface="微软雅黑" panose="020B0503020204020204" charset="-122"/>
              </a:rPr>
              <a:t>算法</a:t>
            </a:r>
          </a:p>
          <a:p>
            <a:pPr>
              <a:lnSpc>
                <a:spcPct val="150000"/>
              </a:lnSpc>
            </a:pPr>
            <a:r>
              <a:rPr lang="en-US" altLang="zh-CN" dirty="0">
                <a:solidFill>
                  <a:srgbClr val="000000"/>
                </a:solidFill>
                <a:latin typeface="微软雅黑" panose="020B0503020204020204" charset="-122"/>
                <a:ea typeface="微软雅黑" panose="020B0503020204020204" charset="-122"/>
              </a:rPr>
              <a:t>  </a:t>
            </a:r>
            <a:r>
              <a:rPr lang="en-US" altLang="zh-CN" dirty="0" err="1">
                <a:solidFill>
                  <a:srgbClr val="000000"/>
                </a:solidFill>
                <a:latin typeface="微软雅黑" panose="020B0503020204020204" charset="-122"/>
                <a:ea typeface="微软雅黑" panose="020B0503020204020204" charset="-122"/>
              </a:rPr>
              <a:t>vset</a:t>
            </a:r>
            <a:r>
              <a:rPr lang="en-US" altLang="zh-CN" dirty="0">
                <a:solidFill>
                  <a:srgbClr val="000000"/>
                </a:solidFill>
                <a:latin typeface="微软雅黑" panose="020B0503020204020204" charset="-122"/>
                <a:ea typeface="微软雅黑" panose="020B0503020204020204" charset="-122"/>
              </a:rPr>
              <a:t>=[-1]*MAXV			               #</a:t>
            </a:r>
            <a:r>
              <a:rPr lang="zh-CN" altLang="zh-CN" dirty="0">
                <a:solidFill>
                  <a:srgbClr val="000000"/>
                </a:solidFill>
                <a:latin typeface="微软雅黑" panose="020B0503020204020204" charset="-122"/>
                <a:ea typeface="微软雅黑" panose="020B0503020204020204" charset="-122"/>
              </a:rPr>
              <a:t>建立数组</a:t>
            </a:r>
            <a:r>
              <a:rPr lang="en-US" altLang="zh-CN" dirty="0" err="1">
                <a:solidFill>
                  <a:srgbClr val="000000"/>
                </a:solidFill>
                <a:latin typeface="微软雅黑" panose="020B0503020204020204" charset="-122"/>
                <a:ea typeface="微软雅黑" panose="020B0503020204020204" charset="-122"/>
              </a:rPr>
              <a:t>vset</a:t>
            </a:r>
            <a:endParaRPr lang="zh-CN" altLang="zh-CN" dirty="0">
              <a:solidFill>
                <a:srgbClr val="000000"/>
              </a:solidFill>
              <a:latin typeface="微软雅黑" panose="020B0503020204020204" charset="-122"/>
              <a:ea typeface="微软雅黑" panose="020B0503020204020204" charset="-122"/>
            </a:endParaRPr>
          </a:p>
          <a:p>
            <a:pPr>
              <a:lnSpc>
                <a:spcPct val="150000"/>
              </a:lnSpc>
            </a:pPr>
            <a:r>
              <a:rPr lang="en-US" altLang="zh-CN" dirty="0">
                <a:solidFill>
                  <a:srgbClr val="000000"/>
                </a:solidFill>
                <a:latin typeface="微软雅黑" panose="020B0503020204020204" charset="-122"/>
                <a:ea typeface="微软雅黑" panose="020B0503020204020204" charset="-122"/>
              </a:rPr>
              <a:t>  E=[]		      			               #</a:t>
            </a:r>
            <a:r>
              <a:rPr lang="zh-CN" altLang="zh-CN" dirty="0">
                <a:solidFill>
                  <a:srgbClr val="000000"/>
                </a:solidFill>
                <a:latin typeface="微软雅黑" panose="020B0503020204020204" charset="-122"/>
                <a:ea typeface="微软雅黑" panose="020B0503020204020204" charset="-122"/>
              </a:rPr>
              <a:t>建立存放所有边的列表</a:t>
            </a:r>
            <a:r>
              <a:rPr lang="en-US" altLang="zh-CN" dirty="0">
                <a:solidFill>
                  <a:srgbClr val="000000"/>
                </a:solidFill>
                <a:latin typeface="微软雅黑" panose="020B0503020204020204" charset="-122"/>
                <a:ea typeface="微软雅黑" panose="020B0503020204020204" charset="-122"/>
              </a:rPr>
              <a:t>E</a:t>
            </a:r>
            <a:endParaRPr lang="zh-CN" altLang="zh-CN" dirty="0">
              <a:solidFill>
                <a:srgbClr val="000000"/>
              </a:solidFill>
              <a:latin typeface="微软雅黑" panose="020B0503020204020204" charset="-122"/>
              <a:ea typeface="微软雅黑" panose="020B0503020204020204" charset="-122"/>
            </a:endParaRPr>
          </a:p>
          <a:p>
            <a:pPr>
              <a:lnSpc>
                <a:spcPct val="150000"/>
              </a:lnSpc>
            </a:pPr>
            <a:r>
              <a:rPr lang="en-US" altLang="zh-CN" dirty="0">
                <a:solidFill>
                  <a:srgbClr val="000000"/>
                </a:solidFill>
                <a:latin typeface="微软雅黑" panose="020B0503020204020204" charset="-122"/>
                <a:ea typeface="微软雅黑" panose="020B0503020204020204" charset="-122"/>
              </a:rPr>
              <a:t>  for i in range(</a:t>
            </a:r>
            <a:r>
              <a:rPr lang="en-US" altLang="zh-CN" dirty="0" err="1">
                <a:solidFill>
                  <a:srgbClr val="000000"/>
                </a:solidFill>
                <a:latin typeface="微软雅黑" panose="020B0503020204020204" charset="-122"/>
                <a:ea typeface="微软雅黑" panose="020B0503020204020204" charset="-122"/>
              </a:rPr>
              <a:t>g.n</a:t>
            </a:r>
            <a:r>
              <a:rPr lang="en-US" altLang="zh-CN" dirty="0">
                <a:solidFill>
                  <a:srgbClr val="000000"/>
                </a:solidFill>
                <a:latin typeface="微软雅黑" panose="020B0503020204020204" charset="-122"/>
                <a:ea typeface="微软雅黑" panose="020B0503020204020204" charset="-122"/>
              </a:rPr>
              <a:t>): 		               #</a:t>
            </a:r>
            <a:r>
              <a:rPr lang="zh-CN" altLang="zh-CN" dirty="0">
                <a:solidFill>
                  <a:srgbClr val="000000"/>
                </a:solidFill>
                <a:latin typeface="微软雅黑" panose="020B0503020204020204" charset="-122"/>
                <a:ea typeface="微软雅黑" panose="020B0503020204020204" charset="-122"/>
              </a:rPr>
              <a:t>由邻接矩阵</a:t>
            </a:r>
            <a:r>
              <a:rPr lang="en-US" altLang="zh-CN" dirty="0">
                <a:solidFill>
                  <a:srgbClr val="000000"/>
                </a:solidFill>
                <a:latin typeface="微软雅黑" panose="020B0503020204020204" charset="-122"/>
                <a:ea typeface="微软雅黑" panose="020B0503020204020204" charset="-122"/>
              </a:rPr>
              <a:t>g</a:t>
            </a:r>
            <a:r>
              <a:rPr lang="zh-CN" altLang="zh-CN" dirty="0">
                <a:solidFill>
                  <a:srgbClr val="000000"/>
                </a:solidFill>
                <a:latin typeface="微软雅黑" panose="020B0503020204020204" charset="-122"/>
                <a:ea typeface="微软雅黑" panose="020B0503020204020204" charset="-122"/>
              </a:rPr>
              <a:t>产生的边集数组</a:t>
            </a:r>
            <a:r>
              <a:rPr lang="en-US" altLang="zh-CN" dirty="0">
                <a:solidFill>
                  <a:srgbClr val="000000"/>
                </a:solidFill>
                <a:latin typeface="微软雅黑" panose="020B0503020204020204" charset="-122"/>
                <a:ea typeface="微软雅黑" panose="020B0503020204020204" charset="-122"/>
              </a:rPr>
              <a:t>E</a:t>
            </a:r>
            <a:endParaRPr lang="zh-CN" altLang="zh-CN" dirty="0">
              <a:solidFill>
                <a:srgbClr val="000000"/>
              </a:solidFill>
              <a:latin typeface="微软雅黑" panose="020B0503020204020204" charset="-122"/>
              <a:ea typeface="微软雅黑" panose="020B0503020204020204" charset="-122"/>
            </a:endParaRPr>
          </a:p>
          <a:p>
            <a:pPr>
              <a:lnSpc>
                <a:spcPct val="150000"/>
              </a:lnSpc>
            </a:pPr>
            <a:r>
              <a:rPr lang="en-US" altLang="zh-CN" dirty="0">
                <a:solidFill>
                  <a:srgbClr val="000000"/>
                </a:solidFill>
                <a:latin typeface="微软雅黑" panose="020B0503020204020204" charset="-122"/>
                <a:ea typeface="微软雅黑" panose="020B0503020204020204" charset="-122"/>
              </a:rPr>
              <a:t>     for j in range(i+1,g.n):		        #</a:t>
            </a:r>
            <a:r>
              <a:rPr lang="zh-CN" altLang="zh-CN" dirty="0">
                <a:solidFill>
                  <a:srgbClr val="000000"/>
                </a:solidFill>
                <a:latin typeface="微软雅黑" panose="020B0503020204020204" charset="-122"/>
                <a:ea typeface="微软雅黑" panose="020B0503020204020204" charset="-122"/>
              </a:rPr>
              <a:t>对于无向图仅考虑上三角部分的边</a:t>
            </a:r>
          </a:p>
          <a:p>
            <a:pPr>
              <a:lnSpc>
                <a:spcPct val="150000"/>
              </a:lnSpc>
            </a:pPr>
            <a:r>
              <a:rPr lang="en-US" altLang="zh-CN" dirty="0">
                <a:solidFill>
                  <a:srgbClr val="000000"/>
                </a:solidFill>
                <a:latin typeface="微软雅黑" panose="020B0503020204020204" charset="-122"/>
                <a:ea typeface="微软雅黑" panose="020B0503020204020204" charset="-122"/>
              </a:rPr>
              <a:t>      	if </a:t>
            </a:r>
            <a:r>
              <a:rPr lang="en-US" altLang="zh-CN" dirty="0" err="1">
                <a:solidFill>
                  <a:srgbClr val="000000"/>
                </a:solidFill>
                <a:latin typeface="微软雅黑" panose="020B0503020204020204" charset="-122"/>
                <a:ea typeface="微软雅黑" panose="020B0503020204020204" charset="-122"/>
              </a:rPr>
              <a:t>g.edges</a:t>
            </a:r>
            <a:r>
              <a:rPr lang="en-US" altLang="zh-CN" dirty="0">
                <a:solidFill>
                  <a:srgbClr val="000000"/>
                </a:solidFill>
                <a:latin typeface="微软雅黑" panose="020B0503020204020204" charset="-122"/>
                <a:ea typeface="微软雅黑" panose="020B0503020204020204" charset="-122"/>
              </a:rPr>
              <a:t>[i][j]!=0 and </a:t>
            </a:r>
            <a:r>
              <a:rPr lang="en-US" altLang="zh-CN" dirty="0" err="1">
                <a:solidFill>
                  <a:srgbClr val="000000"/>
                </a:solidFill>
                <a:latin typeface="微软雅黑" panose="020B0503020204020204" charset="-122"/>
                <a:ea typeface="微软雅黑" panose="020B0503020204020204" charset="-122"/>
              </a:rPr>
              <a:t>g.edges</a:t>
            </a:r>
            <a:r>
              <a:rPr lang="en-US" altLang="zh-CN" dirty="0">
                <a:solidFill>
                  <a:srgbClr val="000000"/>
                </a:solidFill>
                <a:latin typeface="微软雅黑" panose="020B0503020204020204" charset="-122"/>
                <a:ea typeface="微软雅黑" panose="020B0503020204020204" charset="-122"/>
              </a:rPr>
              <a:t>[i][j]!=INF:</a:t>
            </a:r>
            <a:endParaRPr lang="zh-CN" altLang="zh-CN" dirty="0">
              <a:solidFill>
                <a:srgbClr val="000000"/>
              </a:solidFill>
              <a:latin typeface="微软雅黑" panose="020B0503020204020204" charset="-122"/>
              <a:ea typeface="微软雅黑" panose="020B0503020204020204" charset="-122"/>
            </a:endParaRPr>
          </a:p>
          <a:p>
            <a:pPr>
              <a:lnSpc>
                <a:spcPct val="150000"/>
              </a:lnSpc>
            </a:pPr>
            <a:r>
              <a:rPr lang="en-US" altLang="zh-CN" dirty="0">
                <a:solidFill>
                  <a:srgbClr val="000000"/>
                </a:solidFill>
                <a:latin typeface="微软雅黑" panose="020B0503020204020204" charset="-122"/>
                <a:ea typeface="微软雅黑" panose="020B0503020204020204" charset="-122"/>
              </a:rPr>
              <a:t>           </a:t>
            </a:r>
            <a:r>
              <a:rPr lang="en-US" altLang="zh-CN" dirty="0" err="1">
                <a:solidFill>
                  <a:srgbClr val="000000"/>
                </a:solidFill>
                <a:latin typeface="微软雅黑" panose="020B0503020204020204" charset="-122"/>
                <a:ea typeface="微软雅黑" panose="020B0503020204020204" charset="-122"/>
              </a:rPr>
              <a:t>E.append</a:t>
            </a:r>
            <a:r>
              <a:rPr lang="en-US" altLang="zh-CN" dirty="0">
                <a:solidFill>
                  <a:srgbClr val="000000"/>
                </a:solidFill>
                <a:latin typeface="微软雅黑" panose="020B0503020204020204" charset="-122"/>
                <a:ea typeface="微软雅黑" panose="020B0503020204020204" charset="-122"/>
              </a:rPr>
              <a:t>([</a:t>
            </a:r>
            <a:r>
              <a:rPr lang="en-US" altLang="zh-CN" dirty="0" err="1">
                <a:solidFill>
                  <a:srgbClr val="000000"/>
                </a:solidFill>
                <a:latin typeface="微软雅黑" panose="020B0503020204020204" charset="-122"/>
                <a:ea typeface="微软雅黑" panose="020B0503020204020204" charset="-122"/>
              </a:rPr>
              <a:t>i,j,g.edges</a:t>
            </a:r>
            <a:r>
              <a:rPr lang="en-US" altLang="zh-CN" dirty="0">
                <a:solidFill>
                  <a:srgbClr val="000000"/>
                </a:solidFill>
                <a:latin typeface="微软雅黑" panose="020B0503020204020204" charset="-122"/>
                <a:ea typeface="微软雅黑" panose="020B0503020204020204" charset="-122"/>
              </a:rPr>
              <a:t>[i][j]])           #</a:t>
            </a:r>
            <a:r>
              <a:rPr lang="zh-CN" altLang="zh-CN" dirty="0">
                <a:solidFill>
                  <a:srgbClr val="000000"/>
                </a:solidFill>
                <a:latin typeface="微软雅黑" panose="020B0503020204020204" charset="-122"/>
                <a:ea typeface="微软雅黑" panose="020B0503020204020204" charset="-122"/>
              </a:rPr>
              <a:t>添加</a:t>
            </a:r>
            <a:r>
              <a:rPr lang="en-US" altLang="zh-CN" dirty="0">
                <a:solidFill>
                  <a:srgbClr val="000000"/>
                </a:solidFill>
                <a:latin typeface="微软雅黑" panose="020B0503020204020204" charset="-122"/>
                <a:ea typeface="微软雅黑" panose="020B0503020204020204" charset="-122"/>
              </a:rPr>
              <a:t>[</a:t>
            </a:r>
            <a:r>
              <a:rPr lang="en-US" altLang="zh-CN" dirty="0" err="1">
                <a:solidFill>
                  <a:srgbClr val="000000"/>
                </a:solidFill>
                <a:latin typeface="微软雅黑" panose="020B0503020204020204" charset="-122"/>
                <a:ea typeface="微软雅黑" panose="020B0503020204020204" charset="-122"/>
              </a:rPr>
              <a:t>i,j,w</a:t>
            </a:r>
            <a:r>
              <a:rPr lang="en-US" altLang="zh-CN" dirty="0">
                <a:solidFill>
                  <a:srgbClr val="000000"/>
                </a:solidFill>
                <a:latin typeface="微软雅黑" panose="020B0503020204020204" charset="-122"/>
                <a:ea typeface="微软雅黑" panose="020B0503020204020204" charset="-122"/>
              </a:rPr>
              <a:t>]</a:t>
            </a:r>
            <a:r>
              <a:rPr lang="zh-CN" altLang="zh-CN" dirty="0">
                <a:solidFill>
                  <a:srgbClr val="000000"/>
                </a:solidFill>
                <a:latin typeface="微软雅黑" panose="020B0503020204020204" charset="-122"/>
                <a:ea typeface="微软雅黑" panose="020B0503020204020204" charset="-122"/>
              </a:rPr>
              <a:t>元素</a:t>
            </a:r>
          </a:p>
          <a:p>
            <a:pPr>
              <a:lnSpc>
                <a:spcPct val="150000"/>
              </a:lnSpc>
            </a:pPr>
            <a:endParaRPr lang="en-US" altLang="zh-CN" dirty="0">
              <a:solidFill>
                <a:srgbClr val="000000"/>
              </a:solidFill>
              <a:latin typeface="微软雅黑" panose="020B0503020204020204" charset="-122"/>
              <a:ea typeface="微软雅黑" panose="020B0503020204020204" charset="-122"/>
            </a:endParaRPr>
          </a:p>
          <a:p>
            <a:pPr>
              <a:lnSpc>
                <a:spcPct val="150000"/>
              </a:lnSpc>
            </a:pPr>
            <a:r>
              <a:rPr lang="en-US" altLang="zh-CN" dirty="0">
                <a:solidFill>
                  <a:srgbClr val="000000"/>
                </a:solidFill>
                <a:latin typeface="微软雅黑" panose="020B0503020204020204" charset="-122"/>
                <a:ea typeface="微软雅黑" panose="020B0503020204020204" charset="-122"/>
              </a:rPr>
              <a:t>  </a:t>
            </a:r>
            <a:r>
              <a:rPr lang="en-US" altLang="zh-CN" dirty="0" err="1">
                <a:solidFill>
                  <a:srgbClr val="000000"/>
                </a:solidFill>
                <a:latin typeface="微软雅黑" panose="020B0503020204020204" charset="-122"/>
                <a:ea typeface="微软雅黑" panose="020B0503020204020204" charset="-122"/>
              </a:rPr>
              <a:t>E.sort</a:t>
            </a:r>
            <a:r>
              <a:rPr lang="en-US" altLang="zh-CN" dirty="0">
                <a:solidFill>
                  <a:srgbClr val="000000"/>
                </a:solidFill>
                <a:latin typeface="微软雅黑" panose="020B0503020204020204" charset="-122"/>
                <a:ea typeface="微软雅黑" panose="020B0503020204020204" charset="-122"/>
              </a:rPr>
              <a:t>(key=</a:t>
            </a:r>
            <a:r>
              <a:rPr lang="en-US" altLang="zh-CN" dirty="0" err="1">
                <a:solidFill>
                  <a:srgbClr val="000000"/>
                </a:solidFill>
                <a:latin typeface="微软雅黑" panose="020B0503020204020204" charset="-122"/>
                <a:ea typeface="微软雅黑" panose="020B0503020204020204" charset="-122"/>
              </a:rPr>
              <a:t>itemgetter</a:t>
            </a:r>
            <a:r>
              <a:rPr lang="en-US" altLang="zh-CN" dirty="0">
                <a:solidFill>
                  <a:srgbClr val="000000"/>
                </a:solidFill>
                <a:latin typeface="微软雅黑" panose="020B0503020204020204" charset="-122"/>
                <a:ea typeface="微软雅黑" panose="020B0503020204020204" charset="-122"/>
              </a:rPr>
              <a:t>(2))  	  	        #</a:t>
            </a:r>
            <a:r>
              <a:rPr lang="zh-CN" altLang="zh-CN" dirty="0">
                <a:solidFill>
                  <a:srgbClr val="000000"/>
                </a:solidFill>
                <a:latin typeface="微软雅黑" panose="020B0503020204020204" charset="-122"/>
                <a:ea typeface="微软雅黑" panose="020B0503020204020204" charset="-122"/>
              </a:rPr>
              <a:t>按权值递增排序</a:t>
            </a:r>
          </a:p>
        </p:txBody>
      </p:sp>
      <p:sp>
        <p:nvSpPr>
          <p:cNvPr id="6" name="文本框 5"/>
          <p:cNvSpPr txBox="1"/>
          <p:nvPr/>
        </p:nvSpPr>
        <p:spPr>
          <a:xfrm>
            <a:off x="1073369" y="144242"/>
            <a:ext cx="3446780" cy="460375"/>
          </a:xfrm>
          <a:prstGeom prst="rect">
            <a:avLst/>
          </a:prstGeom>
          <a:noFill/>
        </p:spPr>
        <p:txBody>
          <a:bodyPr wrap="none" rtlCol="0" anchor="ctr">
            <a:spAutoFit/>
          </a:bodyPr>
          <a:lstStyle/>
          <a:p>
            <a:r>
              <a:rPr lang="en-US" altLang="zh-CN" sz="2400">
                <a:solidFill>
                  <a:schemeClr val="accent1"/>
                </a:solidFill>
                <a:latin typeface="微软雅黑" panose="020B0503020204020204" charset="-122"/>
                <a:ea typeface="微软雅黑" panose="020B0503020204020204" charset="-122"/>
                <a:cs typeface="Arial" panose="020B0604020202020204"/>
              </a:rPr>
              <a:t>7.5 </a:t>
            </a:r>
            <a:r>
              <a:rPr lang="zh-CN" altLang="en-US" sz="2400">
                <a:solidFill>
                  <a:schemeClr val="accent1"/>
                </a:solidFill>
                <a:latin typeface="微软雅黑" panose="020B0503020204020204" charset="-122"/>
                <a:ea typeface="微软雅黑" panose="020B0503020204020204" charset="-122"/>
                <a:cs typeface="Arial" panose="020B0604020202020204"/>
              </a:rPr>
              <a:t>生成树和最小生成树</a:t>
            </a:r>
          </a:p>
        </p:txBody>
      </p:sp>
      <p:sp>
        <p:nvSpPr>
          <p:cNvPr id="8" name="Text Box 5"/>
          <p:cNvSpPr txBox="1">
            <a:spLocks noChangeArrowheads="1"/>
          </p:cNvSpPr>
          <p:nvPr/>
        </p:nvSpPr>
        <p:spPr bwMode="auto">
          <a:xfrm>
            <a:off x="1038673" y="847545"/>
            <a:ext cx="4846561" cy="398780"/>
          </a:xfrm>
          <a:prstGeom prst="rect">
            <a:avLst/>
          </a:prstGeom>
          <a:noFill/>
        </p:spPr>
        <p:txBody>
          <a:bodyPr wrap="square">
            <a:spAutoFit/>
          </a:bodyPr>
          <a:lstStyle>
            <a:defPPr>
              <a:defRPr lang="zh-CN"/>
            </a:defPPr>
            <a:lvl1pPr marL="342900" marR="0" lvl="0" indent="-342900" fontAlgn="auto">
              <a:lnSpc>
                <a:spcPct val="100000"/>
              </a:lnSpc>
              <a:spcBef>
                <a:spcPts val="0"/>
              </a:spcBef>
              <a:spcAft>
                <a:spcPts val="0"/>
              </a:spcAft>
              <a:buClrTx/>
              <a:buSzTx/>
              <a:buFont typeface="Wingdings" panose="05000000000000000000" pitchFamily="2" charset="2"/>
              <a:buChar char="l"/>
              <a:defRPr kumimoji="0" sz="2000" b="0" i="0" u="none" strike="noStrike" cap="none" spc="0" normalizeH="0" baseline="0">
                <a:ln>
                  <a:noFill/>
                </a:ln>
                <a:solidFill>
                  <a:srgbClr val="A5A5A5">
                    <a:lumMod val="50000"/>
                  </a:srgbClr>
                </a:solidFill>
                <a:effectLst/>
                <a:uLnTx/>
                <a:uFillTx/>
                <a:latin typeface="思源黑体 CN Heavy" panose="020B0A00000000000000" pitchFamily="34" charset="-122"/>
                <a:ea typeface="思源黑体 CN Heavy" panose="020B0A00000000000000" pitchFamily="34" charset="-122"/>
              </a:defRPr>
            </a:lvl1pPr>
          </a:lstStyle>
          <a:p>
            <a:r>
              <a:rPr lang="en-US" altLang="zh-CN">
                <a:solidFill>
                  <a:srgbClr val="000000"/>
                </a:solidFill>
                <a:latin typeface="微软雅黑" panose="020B0503020204020204" charset="-122"/>
                <a:ea typeface="微软雅黑" panose="020B0503020204020204" charset="-122"/>
              </a:rPr>
              <a:t>7.5.3  </a:t>
            </a:r>
            <a:r>
              <a:rPr lang="zh-CN" altLang="en-US">
                <a:solidFill>
                  <a:srgbClr val="000000"/>
                </a:solidFill>
                <a:latin typeface="微软雅黑" panose="020B0503020204020204" charset="-122"/>
                <a:ea typeface="微软雅黑" panose="020B0503020204020204" charset="-122"/>
              </a:rPr>
              <a:t>克鲁斯卡尔算法</a:t>
            </a:r>
          </a:p>
        </p:txBody>
      </p:sp>
      <p:sp>
        <p:nvSpPr>
          <p:cNvPr id="9" name="TextBox 18"/>
          <p:cNvSpPr txBox="1"/>
          <p:nvPr/>
        </p:nvSpPr>
        <p:spPr>
          <a:xfrm>
            <a:off x="1358670" y="1492689"/>
            <a:ext cx="3951512" cy="398780"/>
          </a:xfrm>
          <a:prstGeom prst="rect">
            <a:avLst/>
          </a:prstGeom>
          <a:noFill/>
        </p:spPr>
        <p:txBody>
          <a:bodyPr wrap="square" rtlCol="0">
            <a:spAutoFit/>
            <a:scene3d>
              <a:camera prst="orthographicFront"/>
              <a:lightRig rig="soft" dir="tl">
                <a:rot lat="0" lon="0" rev="0"/>
              </a:lightRig>
            </a:scene3d>
            <a:sp3d contourW="25400" prstMaterial="matte">
              <a:contourClr>
                <a:schemeClr val="accent2">
                  <a:tint val="20000"/>
                </a:schemeClr>
              </a:contourClr>
            </a:sp3d>
          </a:bodyPr>
          <a:lstStyle>
            <a:defPPr>
              <a:defRPr lang="zh-CN"/>
            </a:defPPr>
            <a:lvl1pPr>
              <a:defRPr sz="2000" spc="50">
                <a:ln w="11430"/>
                <a:solidFill>
                  <a:srgbClr val="C0262E"/>
                </a:solidFill>
                <a:latin typeface="思源黑体 CN Medium" panose="020B0600000000000000" pitchFamily="34" charset="-122"/>
                <a:ea typeface="思源黑体 CN Medium" panose="020B0600000000000000" pitchFamily="34" charset="-122"/>
                <a:cs typeface="Consolas" panose="020B0609020204030204" pitchFamily="49" charset="0"/>
              </a:defRPr>
            </a:lvl1pPr>
          </a:lstStyle>
          <a:p>
            <a:r>
              <a:rPr lang="zh-CN" altLang="en-US">
                <a:solidFill>
                  <a:srgbClr val="000000"/>
                </a:solidFill>
                <a:latin typeface="微软雅黑" panose="020B0503020204020204" charset="-122"/>
                <a:ea typeface="微软雅黑" panose="020B0503020204020204" charset="-122"/>
              </a:rPr>
              <a:t>克鲁斯卡尔算法</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0-#ppt_w/2"/>
                                          </p:val>
                                        </p:tav>
                                        <p:tav tm="100000">
                                          <p:val>
                                            <p:strVal val="#ppt_x"/>
                                          </p:val>
                                        </p:tav>
                                      </p:tavLst>
                                    </p:anim>
                                    <p:anim calcmode="lin" valueType="num">
                                      <p:cBhvr additive="base">
                                        <p:cTn id="12" dur="500" fill="hold"/>
                                        <p:tgtEl>
                                          <p:spTgt spid="8"/>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10" presetClass="entr" presetSubtype="0" fill="hold" grpId="0" nodeType="after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childTnLst>
                          </p:cTn>
                        </p:par>
                        <p:par>
                          <p:cTn id="17" fill="hold">
                            <p:stCondLst>
                              <p:cond delay="1500"/>
                            </p:stCondLst>
                            <p:childTnLst>
                              <p:par>
                                <p:cTn id="18" presetID="1" presetClass="entr" presetSubtype="0" fill="hold" grpId="0" nodeType="afterEffect">
                                  <p:stCondLst>
                                    <p:cond delay="0"/>
                                  </p:stCondLst>
                                  <p:childTnLst>
                                    <p:set>
                                      <p:cBhvr>
                                        <p:cTn id="19"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6" grpId="0"/>
      <p:bldP spid="8" grpId="0"/>
      <p:bldP spid="9"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custDataLst>
              <p:tags r:id="rId1"/>
            </p:custDataLst>
          </p:nvPr>
        </p:nvSpPr>
        <p:spPr>
          <a:xfrm>
            <a:off x="117988" y="1534766"/>
            <a:ext cx="11946194" cy="4595495"/>
          </a:xfrm>
          <a:prstGeom prst="rect">
            <a:avLst/>
          </a:prstGeom>
          <a:noFill/>
          <a:ln w="19050">
            <a:solidFill>
              <a:schemeClr val="lt1">
                <a:lumMod val="50000"/>
              </a:schemeClr>
            </a:solidFill>
            <a:prstDash val="sysDash"/>
          </a:ln>
          <a:effectLst/>
        </p:spPr>
        <p:style>
          <a:lnRef idx="2">
            <a:schemeClr val="accent6"/>
          </a:lnRef>
          <a:fillRef idx="1">
            <a:schemeClr val="lt1"/>
          </a:fillRef>
          <a:effectRef idx="0">
            <a:schemeClr val="accent6"/>
          </a:effectRef>
          <a:fontRef idx="minor">
            <a:schemeClr val="dk1"/>
          </a:fontRef>
        </p:style>
        <p:txBody>
          <a:bodyPr wrap="square" lIns="216000" tIns="144000" bIns="144000" rtlCol="0">
            <a:spAutoFit/>
          </a:bodyPr>
          <a:lstStyle>
            <a:defPPr>
              <a:defRPr lang="zh-CN"/>
            </a:defPPr>
            <a:lvl1pPr>
              <a:lnSpc>
                <a:spcPct val="150000"/>
              </a:lnSpc>
              <a:defRPr sz="2000" b="1">
                <a:solidFill>
                  <a:srgbClr val="525252"/>
                </a:solidFill>
                <a:latin typeface="楷体" panose="02010609060101010101" pitchFamily="49" charset="-122"/>
                <a:ea typeface="楷体" panose="02010609060101010101" pitchFamily="49" charset="-122"/>
                <a:cs typeface="Consolas" panose="020B0609020204030204" pitchFamily="49" charset="0"/>
              </a:defRPr>
            </a:lvl1pPr>
          </a:lstStyle>
          <a:p>
            <a:pPr>
              <a:lnSpc>
                <a:spcPct val="100000"/>
              </a:lnSpc>
            </a:pPr>
            <a:r>
              <a:rPr lang="en-US" altLang="zh-CN" dirty="0">
                <a:solidFill>
                  <a:srgbClr val="000000"/>
                </a:solidFill>
                <a:latin typeface="微软雅黑" panose="020B0503020204020204" charset="-122"/>
                <a:ea typeface="微软雅黑" panose="020B0503020204020204" charset="-122"/>
              </a:rPr>
              <a:t>  for i in range(</a:t>
            </a:r>
            <a:r>
              <a:rPr lang="en-US" altLang="zh-CN" dirty="0" err="1">
                <a:solidFill>
                  <a:srgbClr val="000000"/>
                </a:solidFill>
                <a:latin typeface="微软雅黑" panose="020B0503020204020204" charset="-122"/>
                <a:ea typeface="微软雅黑" panose="020B0503020204020204" charset="-122"/>
              </a:rPr>
              <a:t>g.n</a:t>
            </a:r>
            <a:r>
              <a:rPr lang="en-US" altLang="zh-CN" dirty="0">
                <a:solidFill>
                  <a:srgbClr val="000000"/>
                </a:solidFill>
                <a:latin typeface="微软雅黑" panose="020B0503020204020204" charset="-122"/>
                <a:ea typeface="微软雅黑" panose="020B0503020204020204" charset="-122"/>
              </a:rPr>
              <a:t>):</a:t>
            </a:r>
            <a:r>
              <a:rPr lang="en-US" altLang="zh-CN" dirty="0" err="1">
                <a:solidFill>
                  <a:srgbClr val="000000"/>
                </a:solidFill>
                <a:latin typeface="微软雅黑" panose="020B0503020204020204" charset="-122"/>
                <a:ea typeface="微软雅黑" panose="020B0503020204020204" charset="-122"/>
              </a:rPr>
              <a:t>vset</a:t>
            </a:r>
            <a:r>
              <a:rPr lang="en-US" altLang="zh-CN" dirty="0">
                <a:solidFill>
                  <a:srgbClr val="000000"/>
                </a:solidFill>
                <a:latin typeface="微软雅黑" panose="020B0503020204020204" charset="-122"/>
                <a:ea typeface="微软雅黑" panose="020B0503020204020204" charset="-122"/>
              </a:rPr>
              <a:t>[i]=i	                     #</a:t>
            </a:r>
            <a:r>
              <a:rPr lang="zh-CN" altLang="zh-CN" dirty="0">
                <a:solidFill>
                  <a:srgbClr val="000000"/>
                </a:solidFill>
                <a:latin typeface="微软雅黑" panose="020B0503020204020204" charset="-122"/>
                <a:ea typeface="微软雅黑" panose="020B0503020204020204" charset="-122"/>
              </a:rPr>
              <a:t>初始化辅助数组</a:t>
            </a:r>
            <a:r>
              <a:rPr lang="zh-CN" altLang="en-US" dirty="0">
                <a:solidFill>
                  <a:srgbClr val="000000"/>
                </a:solidFill>
                <a:latin typeface="微软雅黑" panose="020B0503020204020204" charset="-122"/>
                <a:ea typeface="微软雅黑" panose="020B0503020204020204" charset="-122"/>
              </a:rPr>
              <a:t>，</a:t>
            </a:r>
            <a:r>
              <a:rPr lang="zh-CN" altLang="zh-CN" dirty="0">
                <a:solidFill>
                  <a:srgbClr val="000000"/>
                </a:solidFill>
                <a:latin typeface="微软雅黑" panose="020B0503020204020204" charset="-122"/>
                <a:ea typeface="微软雅黑" panose="020B0503020204020204" charset="-122"/>
              </a:rPr>
              <a:t>连通分量的编号</a:t>
            </a:r>
            <a:r>
              <a:rPr lang="en-US" altLang="zh-CN" dirty="0">
                <a:solidFill>
                  <a:srgbClr val="000000"/>
                </a:solidFill>
                <a:latin typeface="微软雅黑" panose="020B0503020204020204" charset="-122"/>
                <a:ea typeface="微软雅黑" panose="020B0503020204020204" charset="-122"/>
              </a:rPr>
              <a:t>=i</a:t>
            </a:r>
            <a:endParaRPr lang="zh-CN" altLang="zh-CN" dirty="0">
              <a:solidFill>
                <a:srgbClr val="000000"/>
              </a:solidFill>
              <a:latin typeface="微软雅黑" panose="020B0503020204020204" charset="-122"/>
              <a:ea typeface="微软雅黑" panose="020B0503020204020204" charset="-122"/>
            </a:endParaRPr>
          </a:p>
          <a:p>
            <a:pPr>
              <a:lnSpc>
                <a:spcPct val="100000"/>
              </a:lnSpc>
            </a:pPr>
            <a:r>
              <a:rPr lang="en-US" altLang="zh-CN" dirty="0">
                <a:solidFill>
                  <a:srgbClr val="000000"/>
                </a:solidFill>
                <a:latin typeface="微软雅黑" panose="020B0503020204020204" charset="-122"/>
                <a:ea typeface="微软雅黑" panose="020B0503020204020204" charset="-122"/>
              </a:rPr>
              <a:t>  </a:t>
            </a:r>
            <a:r>
              <a:rPr lang="en-US" altLang="zh-CN" dirty="0" err="1">
                <a:solidFill>
                  <a:srgbClr val="000000"/>
                </a:solidFill>
                <a:latin typeface="微软雅黑" panose="020B0503020204020204" charset="-122"/>
                <a:ea typeface="微软雅黑" panose="020B0503020204020204" charset="-122"/>
              </a:rPr>
              <a:t>cnt</a:t>
            </a:r>
            <a:r>
              <a:rPr lang="en-US" altLang="zh-CN" dirty="0">
                <a:solidFill>
                  <a:srgbClr val="000000"/>
                </a:solidFill>
                <a:latin typeface="微软雅黑" panose="020B0503020204020204" charset="-122"/>
                <a:ea typeface="微软雅黑" panose="020B0503020204020204" charset="-122"/>
              </a:rPr>
              <a:t>=1					                     #cnt</a:t>
            </a:r>
            <a:r>
              <a:rPr lang="zh-CN" altLang="zh-CN" dirty="0">
                <a:solidFill>
                  <a:srgbClr val="000000"/>
                </a:solidFill>
                <a:latin typeface="微软雅黑" panose="020B0503020204020204" charset="-122"/>
                <a:ea typeface="微软雅黑" panose="020B0503020204020204" charset="-122"/>
              </a:rPr>
              <a:t>为最小生成树的第几条边</a:t>
            </a:r>
            <a:r>
              <a:rPr lang="en-US" altLang="zh-CN" dirty="0">
                <a:solidFill>
                  <a:srgbClr val="000000"/>
                </a:solidFill>
                <a:latin typeface="微软雅黑" panose="020B0503020204020204" charset="-122"/>
                <a:ea typeface="微软雅黑" panose="020B0503020204020204" charset="-122"/>
              </a:rPr>
              <a:t>,</a:t>
            </a:r>
            <a:r>
              <a:rPr lang="zh-CN" altLang="zh-CN" dirty="0">
                <a:solidFill>
                  <a:srgbClr val="000000"/>
                </a:solidFill>
                <a:latin typeface="微软雅黑" panose="020B0503020204020204" charset="-122"/>
                <a:ea typeface="微软雅黑" panose="020B0503020204020204" charset="-122"/>
              </a:rPr>
              <a:t>初值为</a:t>
            </a:r>
            <a:r>
              <a:rPr lang="en-US" altLang="zh-CN" dirty="0">
                <a:solidFill>
                  <a:srgbClr val="000000"/>
                </a:solidFill>
                <a:latin typeface="微软雅黑" panose="020B0503020204020204" charset="-122"/>
                <a:ea typeface="微软雅黑" panose="020B0503020204020204" charset="-122"/>
              </a:rPr>
              <a:t>1</a:t>
            </a:r>
            <a:endParaRPr lang="zh-CN" altLang="zh-CN" dirty="0">
              <a:solidFill>
                <a:srgbClr val="000000"/>
              </a:solidFill>
              <a:latin typeface="微软雅黑" panose="020B0503020204020204" charset="-122"/>
              <a:ea typeface="微软雅黑" panose="020B0503020204020204" charset="-122"/>
            </a:endParaRPr>
          </a:p>
          <a:p>
            <a:pPr>
              <a:lnSpc>
                <a:spcPct val="100000"/>
              </a:lnSpc>
            </a:pPr>
            <a:r>
              <a:rPr lang="en-US" altLang="zh-CN" dirty="0">
                <a:solidFill>
                  <a:srgbClr val="000000"/>
                </a:solidFill>
                <a:latin typeface="微软雅黑" panose="020B0503020204020204" charset="-122"/>
                <a:ea typeface="微软雅黑" panose="020B0503020204020204" charset="-122"/>
              </a:rPr>
              <a:t>  j=0		        		                     #</a:t>
            </a:r>
            <a:r>
              <a:rPr lang="zh-CN" altLang="zh-CN" dirty="0">
                <a:solidFill>
                  <a:srgbClr val="000000"/>
                </a:solidFill>
                <a:latin typeface="微软雅黑" panose="020B0503020204020204" charset="-122"/>
                <a:ea typeface="微软雅黑" panose="020B0503020204020204" charset="-122"/>
              </a:rPr>
              <a:t>取</a:t>
            </a:r>
            <a:r>
              <a:rPr lang="en-US" altLang="zh-CN" dirty="0">
                <a:solidFill>
                  <a:srgbClr val="000000"/>
                </a:solidFill>
                <a:latin typeface="微软雅黑" panose="020B0503020204020204" charset="-122"/>
                <a:ea typeface="微软雅黑" panose="020B0503020204020204" charset="-122"/>
              </a:rPr>
              <a:t>E</a:t>
            </a:r>
            <a:r>
              <a:rPr lang="zh-CN" altLang="zh-CN" dirty="0">
                <a:solidFill>
                  <a:srgbClr val="000000"/>
                </a:solidFill>
                <a:latin typeface="微软雅黑" panose="020B0503020204020204" charset="-122"/>
                <a:ea typeface="微软雅黑" panose="020B0503020204020204" charset="-122"/>
              </a:rPr>
              <a:t>中边的下标</a:t>
            </a:r>
            <a:r>
              <a:rPr lang="en-US" altLang="zh-CN" dirty="0">
                <a:solidFill>
                  <a:srgbClr val="000000"/>
                </a:solidFill>
                <a:latin typeface="微软雅黑" panose="020B0503020204020204" charset="-122"/>
                <a:ea typeface="微软雅黑" panose="020B0503020204020204" charset="-122"/>
              </a:rPr>
              <a:t>,</a:t>
            </a:r>
            <a:r>
              <a:rPr lang="zh-CN" altLang="zh-CN" dirty="0">
                <a:solidFill>
                  <a:srgbClr val="000000"/>
                </a:solidFill>
                <a:latin typeface="微软雅黑" panose="020B0503020204020204" charset="-122"/>
                <a:ea typeface="微软雅黑" panose="020B0503020204020204" charset="-122"/>
              </a:rPr>
              <a:t>初值为</a:t>
            </a:r>
            <a:r>
              <a:rPr lang="en-US" altLang="zh-CN" dirty="0">
                <a:solidFill>
                  <a:srgbClr val="000000"/>
                </a:solidFill>
                <a:latin typeface="微软雅黑" panose="020B0503020204020204" charset="-122"/>
                <a:ea typeface="微软雅黑" panose="020B0503020204020204" charset="-122"/>
              </a:rPr>
              <a:t>0</a:t>
            </a:r>
            <a:endParaRPr lang="zh-CN" altLang="zh-CN" dirty="0">
              <a:solidFill>
                <a:srgbClr val="000000"/>
              </a:solidFill>
              <a:latin typeface="微软雅黑" panose="020B0503020204020204" charset="-122"/>
              <a:ea typeface="微软雅黑" panose="020B0503020204020204" charset="-122"/>
            </a:endParaRPr>
          </a:p>
          <a:p>
            <a:pPr>
              <a:lnSpc>
                <a:spcPct val="100000"/>
              </a:lnSpc>
            </a:pPr>
            <a:r>
              <a:rPr lang="en-US" altLang="zh-CN" dirty="0">
                <a:solidFill>
                  <a:srgbClr val="000000"/>
                </a:solidFill>
                <a:latin typeface="微软雅黑" panose="020B0503020204020204" charset="-122"/>
                <a:ea typeface="微软雅黑" panose="020B0503020204020204" charset="-122"/>
              </a:rPr>
              <a:t>  while </a:t>
            </a:r>
            <a:r>
              <a:rPr lang="en-US" altLang="zh-CN" dirty="0" err="1">
                <a:solidFill>
                  <a:srgbClr val="000000"/>
                </a:solidFill>
                <a:latin typeface="微软雅黑" panose="020B0503020204020204" charset="-122"/>
                <a:ea typeface="微软雅黑" panose="020B0503020204020204" charset="-122"/>
              </a:rPr>
              <a:t>cnt</a:t>
            </a:r>
            <a:r>
              <a:rPr lang="en-US" altLang="zh-CN" dirty="0">
                <a:solidFill>
                  <a:srgbClr val="000000"/>
                </a:solidFill>
                <a:latin typeface="微软雅黑" panose="020B0503020204020204" charset="-122"/>
                <a:ea typeface="微软雅黑" panose="020B0503020204020204" charset="-122"/>
              </a:rPr>
              <a:t>&lt;</a:t>
            </a:r>
            <a:r>
              <a:rPr lang="en-US" altLang="zh-CN" dirty="0" err="1">
                <a:solidFill>
                  <a:srgbClr val="000000"/>
                </a:solidFill>
                <a:latin typeface="微软雅黑" panose="020B0503020204020204" charset="-122"/>
                <a:ea typeface="微软雅黑" panose="020B0503020204020204" charset="-122"/>
              </a:rPr>
              <a:t>g.n</a:t>
            </a:r>
            <a:r>
              <a:rPr lang="en-US" altLang="zh-CN" dirty="0">
                <a:solidFill>
                  <a:srgbClr val="000000"/>
                </a:solidFill>
                <a:latin typeface="微软雅黑" panose="020B0503020204020204" charset="-122"/>
                <a:ea typeface="微软雅黑" panose="020B0503020204020204" charset="-122"/>
              </a:rPr>
              <a:t>:			                     #</a:t>
            </a:r>
            <a:r>
              <a:rPr lang="zh-CN" altLang="zh-CN" dirty="0">
                <a:solidFill>
                  <a:srgbClr val="000000"/>
                </a:solidFill>
                <a:latin typeface="微软雅黑" panose="020B0503020204020204" charset="-122"/>
                <a:ea typeface="微软雅黑" panose="020B0503020204020204" charset="-122"/>
              </a:rPr>
              <a:t>生成的边数小于</a:t>
            </a:r>
            <a:r>
              <a:rPr lang="en-US" altLang="zh-CN" dirty="0">
                <a:solidFill>
                  <a:srgbClr val="000000"/>
                </a:solidFill>
                <a:latin typeface="微软雅黑" panose="020B0503020204020204" charset="-122"/>
                <a:ea typeface="微软雅黑" panose="020B0503020204020204" charset="-122"/>
              </a:rPr>
              <a:t>n</a:t>
            </a:r>
            <a:r>
              <a:rPr lang="zh-CN" altLang="zh-CN" dirty="0">
                <a:solidFill>
                  <a:srgbClr val="000000"/>
                </a:solidFill>
                <a:latin typeface="微软雅黑" panose="020B0503020204020204" charset="-122"/>
                <a:ea typeface="微软雅黑" panose="020B0503020204020204" charset="-122"/>
              </a:rPr>
              <a:t>时循环</a:t>
            </a:r>
          </a:p>
          <a:p>
            <a:pPr>
              <a:lnSpc>
                <a:spcPct val="100000"/>
              </a:lnSpc>
            </a:pPr>
            <a:r>
              <a:rPr lang="en-US" altLang="zh-CN" dirty="0">
                <a:solidFill>
                  <a:srgbClr val="000000"/>
                </a:solidFill>
                <a:latin typeface="微软雅黑" panose="020B0503020204020204" charset="-122"/>
                <a:ea typeface="微软雅黑" panose="020B0503020204020204" charset="-122"/>
              </a:rPr>
              <a:t>     u1,v1=E[j][0],E[j][1]		                     #</a:t>
            </a:r>
            <a:r>
              <a:rPr lang="zh-CN" altLang="zh-CN" dirty="0">
                <a:solidFill>
                  <a:srgbClr val="000000"/>
                </a:solidFill>
                <a:latin typeface="微软雅黑" panose="020B0503020204020204" charset="-122"/>
                <a:ea typeface="微软雅黑" panose="020B0503020204020204" charset="-122"/>
              </a:rPr>
              <a:t>取一条边的头尾顶点</a:t>
            </a:r>
          </a:p>
          <a:p>
            <a:pPr>
              <a:lnSpc>
                <a:spcPct val="100000"/>
              </a:lnSpc>
            </a:pPr>
            <a:r>
              <a:rPr lang="en-US" altLang="zh-CN" dirty="0">
                <a:solidFill>
                  <a:srgbClr val="000000"/>
                </a:solidFill>
                <a:latin typeface="微软雅黑" panose="020B0503020204020204" charset="-122"/>
                <a:ea typeface="微软雅黑" panose="020B0503020204020204" charset="-122"/>
              </a:rPr>
              <a:t>     sn1=</a:t>
            </a:r>
            <a:r>
              <a:rPr lang="en-US" altLang="zh-CN" dirty="0" err="1">
                <a:solidFill>
                  <a:srgbClr val="000000"/>
                </a:solidFill>
                <a:latin typeface="微软雅黑" panose="020B0503020204020204" charset="-122"/>
                <a:ea typeface="微软雅黑" panose="020B0503020204020204" charset="-122"/>
              </a:rPr>
              <a:t>vset</a:t>
            </a:r>
            <a:r>
              <a:rPr lang="en-US" altLang="zh-CN" dirty="0">
                <a:solidFill>
                  <a:srgbClr val="000000"/>
                </a:solidFill>
                <a:latin typeface="微软雅黑" panose="020B0503020204020204" charset="-122"/>
                <a:ea typeface="微软雅黑" panose="020B0503020204020204" charset="-122"/>
              </a:rPr>
              <a:t>[u1]</a:t>
            </a:r>
            <a:endParaRPr lang="zh-CN" altLang="zh-CN" dirty="0">
              <a:solidFill>
                <a:srgbClr val="000000"/>
              </a:solidFill>
              <a:latin typeface="微软雅黑" panose="020B0503020204020204" charset="-122"/>
              <a:ea typeface="微软雅黑" panose="020B0503020204020204" charset="-122"/>
            </a:endParaRPr>
          </a:p>
          <a:p>
            <a:pPr>
              <a:lnSpc>
                <a:spcPct val="100000"/>
              </a:lnSpc>
            </a:pPr>
            <a:r>
              <a:rPr lang="en-US" altLang="zh-CN" dirty="0">
                <a:solidFill>
                  <a:srgbClr val="000000"/>
                </a:solidFill>
                <a:latin typeface="微软雅黑" panose="020B0503020204020204" charset="-122"/>
                <a:ea typeface="微软雅黑" panose="020B0503020204020204" charset="-122"/>
              </a:rPr>
              <a:t>     sn2=</a:t>
            </a:r>
            <a:r>
              <a:rPr lang="en-US" altLang="zh-CN" dirty="0" err="1">
                <a:solidFill>
                  <a:srgbClr val="000000"/>
                </a:solidFill>
                <a:latin typeface="微软雅黑" panose="020B0503020204020204" charset="-122"/>
                <a:ea typeface="微软雅黑" panose="020B0503020204020204" charset="-122"/>
              </a:rPr>
              <a:t>vset</a:t>
            </a:r>
            <a:r>
              <a:rPr lang="en-US" altLang="zh-CN" dirty="0">
                <a:solidFill>
                  <a:srgbClr val="000000"/>
                </a:solidFill>
                <a:latin typeface="微软雅黑" panose="020B0503020204020204" charset="-122"/>
                <a:ea typeface="微软雅黑" panose="020B0503020204020204" charset="-122"/>
              </a:rPr>
              <a:t>[v1]			                     #</a:t>
            </a:r>
            <a:r>
              <a:rPr lang="zh-CN" altLang="zh-CN" dirty="0">
                <a:solidFill>
                  <a:srgbClr val="000000"/>
                </a:solidFill>
                <a:latin typeface="微软雅黑" panose="020B0503020204020204" charset="-122"/>
                <a:ea typeface="微软雅黑" panose="020B0503020204020204" charset="-122"/>
              </a:rPr>
              <a:t>分别得到两个顶点所属的集合编号</a:t>
            </a:r>
          </a:p>
          <a:p>
            <a:pPr>
              <a:lnSpc>
                <a:spcPct val="100000"/>
              </a:lnSpc>
            </a:pPr>
            <a:r>
              <a:rPr lang="en-US" altLang="zh-CN" dirty="0">
                <a:solidFill>
                  <a:srgbClr val="000000"/>
                </a:solidFill>
                <a:latin typeface="微软雅黑" panose="020B0503020204020204" charset="-122"/>
                <a:ea typeface="微软雅黑" panose="020B0503020204020204" charset="-122"/>
              </a:rPr>
              <a:t>     if sn1!=sn2:			                     #</a:t>
            </a:r>
            <a:r>
              <a:rPr lang="zh-CN" altLang="zh-CN" dirty="0">
                <a:solidFill>
                  <a:srgbClr val="000000"/>
                </a:solidFill>
                <a:latin typeface="微软雅黑" panose="020B0503020204020204" charset="-122"/>
                <a:ea typeface="微软雅黑" panose="020B0503020204020204" charset="-122"/>
              </a:rPr>
              <a:t>两顶点属于不同的集合</a:t>
            </a:r>
            <a:r>
              <a:rPr lang="en-US" altLang="zh-CN" dirty="0">
                <a:solidFill>
                  <a:srgbClr val="000000"/>
                </a:solidFill>
                <a:latin typeface="微软雅黑" panose="020B0503020204020204" charset="-122"/>
                <a:ea typeface="微软雅黑" panose="020B0503020204020204" charset="-122"/>
              </a:rPr>
              <a:t>,</a:t>
            </a:r>
            <a:r>
              <a:rPr lang="zh-CN" altLang="en-US" dirty="0">
                <a:solidFill>
                  <a:srgbClr val="000000"/>
                </a:solidFill>
                <a:latin typeface="微软雅黑" panose="020B0503020204020204" charset="-122"/>
                <a:ea typeface="微软雅黑" panose="020B0503020204020204" charset="-122"/>
              </a:rPr>
              <a:t>则</a:t>
            </a:r>
            <a:r>
              <a:rPr lang="zh-CN" altLang="zh-CN" dirty="0">
                <a:solidFill>
                  <a:srgbClr val="000000"/>
                </a:solidFill>
                <a:latin typeface="微软雅黑" panose="020B0503020204020204" charset="-122"/>
                <a:ea typeface="微软雅黑" panose="020B0503020204020204" charset="-122"/>
              </a:rPr>
              <a:t>加入</a:t>
            </a:r>
          </a:p>
          <a:p>
            <a:pPr>
              <a:lnSpc>
                <a:spcPct val="100000"/>
              </a:lnSpc>
            </a:pPr>
            <a:r>
              <a:rPr lang="en-US" altLang="zh-CN" dirty="0">
                <a:solidFill>
                  <a:srgbClr val="000000"/>
                </a:solidFill>
                <a:latin typeface="微软雅黑" panose="020B0503020204020204" charset="-122"/>
                <a:ea typeface="微软雅黑" panose="020B0503020204020204" charset="-122"/>
              </a:rPr>
              <a:t>        print(“(%</a:t>
            </a:r>
            <a:r>
              <a:rPr lang="en-US" altLang="zh-CN" dirty="0" err="1">
                <a:solidFill>
                  <a:srgbClr val="000000"/>
                </a:solidFill>
                <a:latin typeface="微软雅黑" panose="020B0503020204020204" charset="-122"/>
                <a:ea typeface="微软雅黑" panose="020B0503020204020204" charset="-122"/>
              </a:rPr>
              <a:t>d,%d</a:t>
            </a:r>
            <a:r>
              <a:rPr lang="en-US" altLang="zh-CN" dirty="0">
                <a:solidFill>
                  <a:srgbClr val="000000"/>
                </a:solidFill>
                <a:latin typeface="微软雅黑" panose="020B0503020204020204" charset="-122"/>
                <a:ea typeface="微软雅黑" panose="020B0503020204020204" charset="-122"/>
              </a:rPr>
              <a:t>):%d” %(u1,v1,E[j][2]),end=‘ ’) #</a:t>
            </a:r>
            <a:r>
              <a:rPr lang="zh-CN" altLang="zh-CN" dirty="0">
                <a:solidFill>
                  <a:srgbClr val="000000"/>
                </a:solidFill>
                <a:latin typeface="微软雅黑" panose="020B0503020204020204" charset="-122"/>
                <a:ea typeface="微软雅黑" panose="020B0503020204020204" charset="-122"/>
              </a:rPr>
              <a:t>输出</a:t>
            </a:r>
            <a:r>
              <a:rPr lang="zh-CN" altLang="en-US" dirty="0">
                <a:solidFill>
                  <a:srgbClr val="000000"/>
                </a:solidFill>
                <a:latin typeface="微软雅黑" panose="020B0503020204020204" charset="-122"/>
                <a:ea typeface="微软雅黑" panose="020B0503020204020204" charset="-122"/>
              </a:rPr>
              <a:t>一条</a:t>
            </a:r>
            <a:r>
              <a:rPr lang="zh-CN" altLang="zh-CN" dirty="0">
                <a:solidFill>
                  <a:srgbClr val="000000"/>
                </a:solidFill>
                <a:latin typeface="微软雅黑" panose="020B0503020204020204" charset="-122"/>
                <a:ea typeface="微软雅黑" panose="020B0503020204020204" charset="-122"/>
              </a:rPr>
              <a:t>边</a:t>
            </a:r>
          </a:p>
          <a:p>
            <a:pPr>
              <a:lnSpc>
                <a:spcPct val="100000"/>
              </a:lnSpc>
            </a:pPr>
            <a:r>
              <a:rPr lang="en-US" altLang="zh-CN" dirty="0">
                <a:solidFill>
                  <a:srgbClr val="000000"/>
                </a:solidFill>
                <a:latin typeface="微软雅黑" panose="020B0503020204020204" charset="-122"/>
                <a:ea typeface="微软雅黑" panose="020B0503020204020204" charset="-122"/>
              </a:rPr>
              <a:t>        </a:t>
            </a:r>
            <a:r>
              <a:rPr lang="en-US" altLang="zh-CN" dirty="0" err="1">
                <a:solidFill>
                  <a:srgbClr val="000000"/>
                </a:solidFill>
                <a:latin typeface="微软雅黑" panose="020B0503020204020204" charset="-122"/>
                <a:ea typeface="微软雅黑" panose="020B0503020204020204" charset="-122"/>
              </a:rPr>
              <a:t>cnt</a:t>
            </a:r>
            <a:r>
              <a:rPr lang="en-US" altLang="zh-CN" dirty="0">
                <a:solidFill>
                  <a:srgbClr val="000000"/>
                </a:solidFill>
                <a:latin typeface="微软雅黑" panose="020B0503020204020204" charset="-122"/>
                <a:ea typeface="微软雅黑" panose="020B0503020204020204" charset="-122"/>
              </a:rPr>
              <a:t>+=1				                     #</a:t>
            </a:r>
            <a:r>
              <a:rPr lang="zh-CN" altLang="zh-CN" dirty="0">
                <a:solidFill>
                  <a:srgbClr val="000000"/>
                </a:solidFill>
                <a:latin typeface="微软雅黑" panose="020B0503020204020204" charset="-122"/>
                <a:ea typeface="微软雅黑" panose="020B0503020204020204" charset="-122"/>
              </a:rPr>
              <a:t>生成边数增</a:t>
            </a:r>
            <a:r>
              <a:rPr lang="en-US" altLang="zh-CN" dirty="0">
                <a:solidFill>
                  <a:srgbClr val="000000"/>
                </a:solidFill>
                <a:latin typeface="微软雅黑" panose="020B0503020204020204" charset="-122"/>
                <a:ea typeface="微软雅黑" panose="020B0503020204020204" charset="-122"/>
              </a:rPr>
              <a:t>1</a:t>
            </a:r>
            <a:endParaRPr lang="zh-CN" altLang="zh-CN" dirty="0">
              <a:solidFill>
                <a:srgbClr val="000000"/>
              </a:solidFill>
              <a:latin typeface="微软雅黑" panose="020B0503020204020204" charset="-122"/>
              <a:ea typeface="微软雅黑" panose="020B0503020204020204" charset="-122"/>
            </a:endParaRPr>
          </a:p>
          <a:p>
            <a:pPr>
              <a:lnSpc>
                <a:spcPct val="100000"/>
              </a:lnSpc>
            </a:pPr>
            <a:r>
              <a:rPr lang="en-US" altLang="zh-CN" dirty="0">
                <a:solidFill>
                  <a:srgbClr val="000000"/>
                </a:solidFill>
                <a:latin typeface="微软雅黑" panose="020B0503020204020204" charset="-122"/>
                <a:ea typeface="微软雅黑" panose="020B0503020204020204" charset="-122"/>
              </a:rPr>
              <a:t>        	for i in range(</a:t>
            </a:r>
            <a:r>
              <a:rPr lang="en-US" altLang="zh-CN" dirty="0" err="1">
                <a:solidFill>
                  <a:srgbClr val="000000"/>
                </a:solidFill>
                <a:latin typeface="微软雅黑" panose="020B0503020204020204" charset="-122"/>
                <a:ea typeface="微软雅黑" panose="020B0503020204020204" charset="-122"/>
              </a:rPr>
              <a:t>g.n</a:t>
            </a:r>
            <a:r>
              <a:rPr lang="en-US" altLang="zh-CN" dirty="0">
                <a:solidFill>
                  <a:srgbClr val="000000"/>
                </a:solidFill>
                <a:latin typeface="微软雅黑" panose="020B0503020204020204" charset="-122"/>
                <a:ea typeface="微软雅黑" panose="020B0503020204020204" charset="-122"/>
              </a:rPr>
              <a:t>):		              #</a:t>
            </a:r>
            <a:r>
              <a:rPr lang="zh-CN" altLang="zh-CN" dirty="0">
                <a:solidFill>
                  <a:srgbClr val="000000"/>
                </a:solidFill>
                <a:latin typeface="微软雅黑" panose="020B0503020204020204" charset="-122"/>
                <a:ea typeface="微软雅黑" panose="020B0503020204020204" charset="-122"/>
              </a:rPr>
              <a:t>两个集合统一编号</a:t>
            </a:r>
          </a:p>
          <a:p>
            <a:pPr>
              <a:lnSpc>
                <a:spcPct val="100000"/>
              </a:lnSpc>
            </a:pPr>
            <a:r>
              <a:rPr lang="en-US" altLang="zh-CN" dirty="0">
                <a:solidFill>
                  <a:srgbClr val="000000"/>
                </a:solidFill>
                <a:latin typeface="微软雅黑" panose="020B0503020204020204" charset="-122"/>
                <a:ea typeface="微软雅黑" panose="020B0503020204020204" charset="-122"/>
              </a:rPr>
              <a:t>                if </a:t>
            </a:r>
            <a:r>
              <a:rPr lang="en-US" altLang="zh-CN" dirty="0" err="1">
                <a:solidFill>
                  <a:srgbClr val="000000"/>
                </a:solidFill>
                <a:latin typeface="微软雅黑" panose="020B0503020204020204" charset="-122"/>
                <a:ea typeface="微软雅黑" panose="020B0503020204020204" charset="-122"/>
              </a:rPr>
              <a:t>vset</a:t>
            </a:r>
            <a:r>
              <a:rPr lang="en-US" altLang="zh-CN" dirty="0">
                <a:solidFill>
                  <a:srgbClr val="000000"/>
                </a:solidFill>
                <a:latin typeface="微软雅黑" panose="020B0503020204020204" charset="-122"/>
                <a:ea typeface="微软雅黑" panose="020B0503020204020204" charset="-122"/>
              </a:rPr>
              <a:t>[i]==sn2:		                     #</a:t>
            </a:r>
            <a:r>
              <a:rPr lang="zh-CN" altLang="zh-CN" dirty="0">
                <a:solidFill>
                  <a:srgbClr val="000000"/>
                </a:solidFill>
                <a:latin typeface="微软雅黑" panose="020B0503020204020204" charset="-122"/>
                <a:ea typeface="微软雅黑" panose="020B0503020204020204" charset="-122"/>
              </a:rPr>
              <a:t>集合编号为</a:t>
            </a:r>
            <a:r>
              <a:rPr lang="en-US" altLang="zh-CN" dirty="0">
                <a:solidFill>
                  <a:srgbClr val="000000"/>
                </a:solidFill>
                <a:latin typeface="微软雅黑" panose="020B0503020204020204" charset="-122"/>
                <a:ea typeface="微软雅黑" panose="020B0503020204020204" charset="-122"/>
              </a:rPr>
              <a:t>sn2</a:t>
            </a:r>
            <a:r>
              <a:rPr lang="zh-CN" altLang="zh-CN" dirty="0">
                <a:solidFill>
                  <a:srgbClr val="000000"/>
                </a:solidFill>
                <a:latin typeface="微软雅黑" panose="020B0503020204020204" charset="-122"/>
                <a:ea typeface="微软雅黑" panose="020B0503020204020204" charset="-122"/>
              </a:rPr>
              <a:t>的改为</a:t>
            </a:r>
            <a:r>
              <a:rPr lang="en-US" altLang="zh-CN" dirty="0">
                <a:solidFill>
                  <a:srgbClr val="000000"/>
                </a:solidFill>
                <a:latin typeface="微软雅黑" panose="020B0503020204020204" charset="-122"/>
                <a:ea typeface="微软雅黑" panose="020B0503020204020204" charset="-122"/>
              </a:rPr>
              <a:t>sn1</a:t>
            </a:r>
            <a:endParaRPr lang="zh-CN" altLang="zh-CN" dirty="0">
              <a:solidFill>
                <a:srgbClr val="000000"/>
              </a:solidFill>
              <a:latin typeface="微软雅黑" panose="020B0503020204020204" charset="-122"/>
              <a:ea typeface="微软雅黑" panose="020B0503020204020204" charset="-122"/>
            </a:endParaRPr>
          </a:p>
          <a:p>
            <a:pPr>
              <a:lnSpc>
                <a:spcPct val="100000"/>
              </a:lnSpc>
            </a:pPr>
            <a:r>
              <a:rPr lang="en-US" altLang="zh-CN" dirty="0">
                <a:solidFill>
                  <a:srgbClr val="000000"/>
                </a:solidFill>
                <a:latin typeface="微软雅黑" panose="020B0503020204020204" charset="-122"/>
                <a:ea typeface="微软雅黑" panose="020B0503020204020204" charset="-122"/>
              </a:rPr>
              <a:t>                </a:t>
            </a:r>
            <a:r>
              <a:rPr lang="en-US" altLang="zh-CN" dirty="0" err="1">
                <a:solidFill>
                  <a:srgbClr val="000000"/>
                </a:solidFill>
                <a:latin typeface="微软雅黑" panose="020B0503020204020204" charset="-122"/>
                <a:ea typeface="微软雅黑" panose="020B0503020204020204" charset="-122"/>
              </a:rPr>
              <a:t>vset</a:t>
            </a:r>
            <a:r>
              <a:rPr lang="en-US" altLang="zh-CN" dirty="0">
                <a:solidFill>
                  <a:srgbClr val="000000"/>
                </a:solidFill>
                <a:latin typeface="微软雅黑" panose="020B0503020204020204" charset="-122"/>
                <a:ea typeface="微软雅黑" panose="020B0503020204020204" charset="-122"/>
              </a:rPr>
              <a:t>[i]=sn1</a:t>
            </a:r>
            <a:endParaRPr lang="zh-CN" altLang="zh-CN" dirty="0">
              <a:solidFill>
                <a:srgbClr val="000000"/>
              </a:solidFill>
              <a:latin typeface="微软雅黑" panose="020B0503020204020204" charset="-122"/>
              <a:ea typeface="微软雅黑" panose="020B0503020204020204" charset="-122"/>
            </a:endParaRPr>
          </a:p>
          <a:p>
            <a:pPr>
              <a:lnSpc>
                <a:spcPct val="100000"/>
              </a:lnSpc>
            </a:pPr>
            <a:r>
              <a:rPr lang="en-US" altLang="zh-CN" dirty="0">
                <a:solidFill>
                  <a:srgbClr val="000000"/>
                </a:solidFill>
                <a:latin typeface="微软雅黑" panose="020B0503020204020204" charset="-122"/>
                <a:ea typeface="微软雅黑" panose="020B0503020204020204" charset="-122"/>
              </a:rPr>
              <a:t>     j+=1	   			                     #</a:t>
            </a:r>
            <a:r>
              <a:rPr lang="zh-CN" altLang="zh-CN" dirty="0">
                <a:solidFill>
                  <a:srgbClr val="000000"/>
                </a:solidFill>
                <a:latin typeface="微软雅黑" panose="020B0503020204020204" charset="-122"/>
                <a:ea typeface="微软雅黑" panose="020B0503020204020204" charset="-122"/>
              </a:rPr>
              <a:t>继续取</a:t>
            </a:r>
            <a:r>
              <a:rPr lang="en-US" altLang="zh-CN" dirty="0">
                <a:solidFill>
                  <a:srgbClr val="000000"/>
                </a:solidFill>
                <a:latin typeface="微软雅黑" panose="020B0503020204020204" charset="-122"/>
                <a:ea typeface="微软雅黑" panose="020B0503020204020204" charset="-122"/>
              </a:rPr>
              <a:t>E</a:t>
            </a:r>
            <a:r>
              <a:rPr lang="zh-CN" altLang="zh-CN" dirty="0">
                <a:solidFill>
                  <a:srgbClr val="000000"/>
                </a:solidFill>
                <a:latin typeface="微软雅黑" panose="020B0503020204020204" charset="-122"/>
                <a:ea typeface="微软雅黑" panose="020B0503020204020204" charset="-122"/>
              </a:rPr>
              <a:t>的下一条边</a:t>
            </a:r>
            <a:r>
              <a:rPr lang="en-US" altLang="zh-CN" dirty="0">
                <a:solidFill>
                  <a:srgbClr val="000000"/>
                </a:solidFill>
                <a:latin typeface="微软雅黑" panose="020B0503020204020204" charset="-122"/>
                <a:ea typeface="微软雅黑" panose="020B0503020204020204" charset="-122"/>
              </a:rPr>
              <a:t> </a:t>
            </a:r>
          </a:p>
        </p:txBody>
      </p:sp>
      <p:sp>
        <p:nvSpPr>
          <p:cNvPr id="4" name="文本框 3"/>
          <p:cNvSpPr txBox="1"/>
          <p:nvPr/>
        </p:nvSpPr>
        <p:spPr>
          <a:xfrm>
            <a:off x="1073369" y="144242"/>
            <a:ext cx="3446780" cy="460375"/>
          </a:xfrm>
          <a:prstGeom prst="rect">
            <a:avLst/>
          </a:prstGeom>
          <a:noFill/>
        </p:spPr>
        <p:txBody>
          <a:bodyPr wrap="none" rtlCol="0" anchor="ctr">
            <a:spAutoFit/>
          </a:bodyPr>
          <a:lstStyle/>
          <a:p>
            <a:r>
              <a:rPr lang="en-US" altLang="zh-CN" sz="2400">
                <a:solidFill>
                  <a:schemeClr val="accent1"/>
                </a:solidFill>
                <a:latin typeface="微软雅黑" panose="020B0503020204020204" charset="-122"/>
                <a:ea typeface="微软雅黑" panose="020B0503020204020204" charset="-122"/>
                <a:cs typeface="Arial" panose="020B0604020202020204"/>
              </a:rPr>
              <a:t>7.5 </a:t>
            </a:r>
            <a:r>
              <a:rPr lang="zh-CN" altLang="en-US" sz="2400">
                <a:solidFill>
                  <a:schemeClr val="accent1"/>
                </a:solidFill>
                <a:latin typeface="微软雅黑" panose="020B0503020204020204" charset="-122"/>
                <a:ea typeface="微软雅黑" panose="020B0503020204020204" charset="-122"/>
                <a:cs typeface="Arial" panose="020B0604020202020204"/>
              </a:rPr>
              <a:t>生成树和最小生成树</a:t>
            </a:r>
          </a:p>
        </p:txBody>
      </p:sp>
      <p:sp>
        <p:nvSpPr>
          <p:cNvPr id="6" name="Text Box 5"/>
          <p:cNvSpPr txBox="1">
            <a:spLocks noChangeArrowheads="1"/>
          </p:cNvSpPr>
          <p:nvPr/>
        </p:nvSpPr>
        <p:spPr bwMode="auto">
          <a:xfrm>
            <a:off x="1038673" y="847545"/>
            <a:ext cx="4846561" cy="398780"/>
          </a:xfrm>
          <a:prstGeom prst="rect">
            <a:avLst/>
          </a:prstGeom>
          <a:noFill/>
        </p:spPr>
        <p:txBody>
          <a:bodyPr wrap="square">
            <a:spAutoFit/>
          </a:bodyPr>
          <a:lstStyle>
            <a:defPPr>
              <a:defRPr lang="zh-CN"/>
            </a:defPPr>
            <a:lvl1pPr marL="342900" marR="0" lvl="0" indent="-342900" fontAlgn="auto">
              <a:lnSpc>
                <a:spcPct val="100000"/>
              </a:lnSpc>
              <a:spcBef>
                <a:spcPts val="0"/>
              </a:spcBef>
              <a:spcAft>
                <a:spcPts val="0"/>
              </a:spcAft>
              <a:buClrTx/>
              <a:buSzTx/>
              <a:buFont typeface="Wingdings" panose="05000000000000000000" pitchFamily="2" charset="2"/>
              <a:buChar char="l"/>
              <a:defRPr kumimoji="0" sz="2000" b="0" i="0" u="none" strike="noStrike" cap="none" spc="0" normalizeH="0" baseline="0">
                <a:ln>
                  <a:noFill/>
                </a:ln>
                <a:solidFill>
                  <a:srgbClr val="A5A5A5">
                    <a:lumMod val="50000"/>
                  </a:srgbClr>
                </a:solidFill>
                <a:effectLst/>
                <a:uLnTx/>
                <a:uFillTx/>
                <a:latin typeface="思源黑体 CN Heavy" panose="020B0A00000000000000" pitchFamily="34" charset="-122"/>
                <a:ea typeface="思源黑体 CN Heavy" panose="020B0A00000000000000" pitchFamily="34" charset="-122"/>
              </a:defRPr>
            </a:lvl1pPr>
          </a:lstStyle>
          <a:p>
            <a:r>
              <a:rPr lang="en-US" altLang="zh-CN">
                <a:solidFill>
                  <a:srgbClr val="000000"/>
                </a:solidFill>
                <a:latin typeface="微软雅黑" panose="020B0503020204020204" charset="-122"/>
                <a:ea typeface="微软雅黑" panose="020B0503020204020204" charset="-122"/>
              </a:rPr>
              <a:t>7.5.3  </a:t>
            </a:r>
            <a:r>
              <a:rPr lang="zh-CN" altLang="en-US">
                <a:solidFill>
                  <a:srgbClr val="000000"/>
                </a:solidFill>
                <a:latin typeface="微软雅黑" panose="020B0503020204020204" charset="-122"/>
                <a:ea typeface="微软雅黑" panose="020B0503020204020204" charset="-122"/>
              </a:rPr>
              <a:t>克鲁斯卡尔算法</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0-#ppt_w/2"/>
                                          </p:val>
                                        </p:tav>
                                        <p:tav tm="100000">
                                          <p:val>
                                            <p:strVal val="#ppt_x"/>
                                          </p:val>
                                        </p:tav>
                                      </p:tavLst>
                                    </p:anim>
                                    <p:anim calcmode="lin" valueType="num">
                                      <p:cBhvr additive="base">
                                        <p:cTn id="12" dur="500" fill="hold"/>
                                        <p:tgtEl>
                                          <p:spTgt spid="6"/>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1" presetClass="entr" presetSubtype="0" fill="hold" nodeType="afterEffect">
                                  <p:stCondLst>
                                    <p:cond delay="0"/>
                                  </p:stCondLst>
                                  <p:childTnLst>
                                    <p:set>
                                      <p:cBhvr>
                                        <p:cTn id="15" dur="1" fill="hold">
                                          <p:stCondLst>
                                            <p:cond delay="0"/>
                                          </p:stCondLst>
                                        </p:cTn>
                                        <p:tgtEl>
                                          <p:spTgt spid="5">
                                            <p:txEl>
                                              <p:pRg st="0" end="0"/>
                                            </p:txEl>
                                          </p:spTgt>
                                        </p:tgtEl>
                                        <p:attrNameLst>
                                          <p:attrName>style.visibility</p:attrName>
                                        </p:attrNameLst>
                                      </p:cBhvr>
                                      <p:to>
                                        <p:strVal val="visible"/>
                                      </p:to>
                                    </p:set>
                                  </p:childTnLst>
                                </p:cTn>
                              </p:par>
                            </p:childTnLst>
                          </p:cTn>
                        </p:par>
                        <p:par>
                          <p:cTn id="16" fill="hold">
                            <p:stCondLst>
                              <p:cond delay="1000"/>
                            </p:stCondLst>
                            <p:childTnLst>
                              <p:par>
                                <p:cTn id="17" presetID="1" presetClass="entr" presetSubtype="0" fill="hold" nodeType="afterEffect">
                                  <p:stCondLst>
                                    <p:cond delay="0"/>
                                  </p:stCondLst>
                                  <p:childTnLst>
                                    <p:set>
                                      <p:cBhvr>
                                        <p:cTn id="18" dur="1" fill="hold">
                                          <p:stCondLst>
                                            <p:cond delay="0"/>
                                          </p:stCondLst>
                                        </p:cTn>
                                        <p:tgtEl>
                                          <p:spTgt spid="5">
                                            <p:txEl>
                                              <p:pRg st="1" end="1"/>
                                            </p:txEl>
                                          </p:spTgt>
                                        </p:tgtEl>
                                        <p:attrNameLst>
                                          <p:attrName>style.visibility</p:attrName>
                                        </p:attrNameLst>
                                      </p:cBhvr>
                                      <p:to>
                                        <p:strVal val="visible"/>
                                      </p:to>
                                    </p:set>
                                  </p:childTnLst>
                                </p:cTn>
                              </p:par>
                            </p:childTnLst>
                          </p:cTn>
                        </p:par>
                        <p:par>
                          <p:cTn id="19" fill="hold">
                            <p:stCondLst>
                              <p:cond delay="1000"/>
                            </p:stCondLst>
                            <p:childTnLst>
                              <p:par>
                                <p:cTn id="20" presetID="1" presetClass="entr" presetSubtype="0" fill="hold" nodeType="afterEffect">
                                  <p:stCondLst>
                                    <p:cond delay="0"/>
                                  </p:stCondLst>
                                  <p:childTnLst>
                                    <p:set>
                                      <p:cBhvr>
                                        <p:cTn id="21" dur="1" fill="hold">
                                          <p:stCondLst>
                                            <p:cond delay="0"/>
                                          </p:stCondLst>
                                        </p:cTn>
                                        <p:tgtEl>
                                          <p:spTgt spid="5">
                                            <p:txEl>
                                              <p:pRg st="2" end="2"/>
                                            </p:txEl>
                                          </p:spTgt>
                                        </p:tgtEl>
                                        <p:attrNameLst>
                                          <p:attrName>style.visibility</p:attrName>
                                        </p:attrNameLst>
                                      </p:cBhvr>
                                      <p:to>
                                        <p:strVal val="visible"/>
                                      </p:to>
                                    </p:set>
                                  </p:childTnLst>
                                </p:cTn>
                              </p:par>
                            </p:childTnLst>
                          </p:cTn>
                        </p:par>
                        <p:par>
                          <p:cTn id="22" fill="hold">
                            <p:stCondLst>
                              <p:cond delay="1000"/>
                            </p:stCondLst>
                            <p:childTnLst>
                              <p:par>
                                <p:cTn id="23" presetID="1" presetClass="entr" presetSubtype="0" fill="hold" nodeType="after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childTnLst>
                                </p:cTn>
                              </p:par>
                            </p:childTnLst>
                          </p:cTn>
                        </p:par>
                        <p:par>
                          <p:cTn id="25" fill="hold">
                            <p:stCondLst>
                              <p:cond delay="1000"/>
                            </p:stCondLst>
                            <p:childTnLst>
                              <p:par>
                                <p:cTn id="26" presetID="1" presetClass="entr" presetSubtype="0" fill="hold" nodeType="afterEffect">
                                  <p:stCondLst>
                                    <p:cond delay="0"/>
                                  </p:stCondLst>
                                  <p:childTnLst>
                                    <p:set>
                                      <p:cBhvr>
                                        <p:cTn id="27" dur="1" fill="hold">
                                          <p:stCondLst>
                                            <p:cond delay="0"/>
                                          </p:stCondLst>
                                        </p:cTn>
                                        <p:tgtEl>
                                          <p:spTgt spid="5">
                                            <p:txEl>
                                              <p:pRg st="4" end="4"/>
                                            </p:txEl>
                                          </p:spTgt>
                                        </p:tgtEl>
                                        <p:attrNameLst>
                                          <p:attrName>style.visibility</p:attrName>
                                        </p:attrNameLst>
                                      </p:cBhvr>
                                      <p:to>
                                        <p:strVal val="visible"/>
                                      </p:to>
                                    </p:set>
                                  </p:childTnLst>
                                </p:cTn>
                              </p:par>
                            </p:childTnLst>
                          </p:cTn>
                        </p:par>
                        <p:par>
                          <p:cTn id="28" fill="hold">
                            <p:stCondLst>
                              <p:cond delay="1000"/>
                            </p:stCondLst>
                            <p:childTnLst>
                              <p:par>
                                <p:cTn id="29" presetID="1" presetClass="entr" presetSubtype="0" fill="hold" nodeType="afterEffect">
                                  <p:stCondLst>
                                    <p:cond delay="0"/>
                                  </p:stCondLst>
                                  <p:childTnLst>
                                    <p:set>
                                      <p:cBhvr>
                                        <p:cTn id="30" dur="1" fill="hold">
                                          <p:stCondLst>
                                            <p:cond delay="0"/>
                                          </p:stCondLst>
                                        </p:cTn>
                                        <p:tgtEl>
                                          <p:spTgt spid="5">
                                            <p:txEl>
                                              <p:pRg st="5" end="5"/>
                                            </p:txEl>
                                          </p:spTgt>
                                        </p:tgtEl>
                                        <p:attrNameLst>
                                          <p:attrName>style.visibility</p:attrName>
                                        </p:attrNameLst>
                                      </p:cBhvr>
                                      <p:to>
                                        <p:strVal val="visible"/>
                                      </p:to>
                                    </p:set>
                                  </p:childTnLst>
                                </p:cTn>
                              </p:par>
                            </p:childTnLst>
                          </p:cTn>
                        </p:par>
                        <p:par>
                          <p:cTn id="31" fill="hold">
                            <p:stCondLst>
                              <p:cond delay="1000"/>
                            </p:stCondLst>
                            <p:childTnLst>
                              <p:par>
                                <p:cTn id="32" presetID="1" presetClass="entr" presetSubtype="0" fill="hold" nodeType="afterEffect">
                                  <p:stCondLst>
                                    <p:cond delay="0"/>
                                  </p:stCondLst>
                                  <p:childTnLst>
                                    <p:set>
                                      <p:cBhvr>
                                        <p:cTn id="33"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nodeType="clickEffect">
                                  <p:stCondLst>
                                    <p:cond delay="0"/>
                                  </p:stCondLst>
                                  <p:childTnLst>
                                    <p:set>
                                      <p:cBhvr>
                                        <p:cTn id="37" dur="1" fill="hold">
                                          <p:stCondLst>
                                            <p:cond delay="0"/>
                                          </p:stCondLst>
                                        </p:cTn>
                                        <p:tgtEl>
                                          <p:spTgt spid="5">
                                            <p:txEl>
                                              <p:pRg st="7" end="7"/>
                                            </p:txEl>
                                          </p:spTgt>
                                        </p:tgtEl>
                                        <p:attrNameLst>
                                          <p:attrName>style.visibility</p:attrName>
                                        </p:attrNameLst>
                                      </p:cBhvr>
                                      <p:to>
                                        <p:strVal val="visible"/>
                                      </p:to>
                                    </p:set>
                                  </p:childTnLst>
                                </p:cTn>
                              </p:par>
                              <p:par>
                                <p:cTn id="38" presetID="1" presetClass="entr" presetSubtype="0" fill="hold" nodeType="withEffect">
                                  <p:stCondLst>
                                    <p:cond delay="0"/>
                                  </p:stCondLst>
                                  <p:childTnLst>
                                    <p:set>
                                      <p:cBhvr>
                                        <p:cTn id="39" dur="1" fill="hold">
                                          <p:stCondLst>
                                            <p:cond delay="0"/>
                                          </p:stCondLst>
                                        </p:cTn>
                                        <p:tgtEl>
                                          <p:spTgt spid="5">
                                            <p:txEl>
                                              <p:pRg st="8" end="8"/>
                                            </p:txEl>
                                          </p:spTgt>
                                        </p:tgtEl>
                                        <p:attrNameLst>
                                          <p:attrName>style.visibility</p:attrName>
                                        </p:attrNameLst>
                                      </p:cBhvr>
                                      <p:to>
                                        <p:strVal val="visible"/>
                                      </p:to>
                                    </p:set>
                                  </p:childTnLst>
                                </p:cTn>
                              </p:par>
                              <p:par>
                                <p:cTn id="40" presetID="1" presetClass="entr" presetSubtype="0" fill="hold" nodeType="withEffect">
                                  <p:stCondLst>
                                    <p:cond delay="0"/>
                                  </p:stCondLst>
                                  <p:childTnLst>
                                    <p:set>
                                      <p:cBhvr>
                                        <p:cTn id="41" dur="1" fill="hold">
                                          <p:stCondLst>
                                            <p:cond delay="0"/>
                                          </p:stCondLst>
                                        </p:cTn>
                                        <p:tgtEl>
                                          <p:spTgt spid="5">
                                            <p:txEl>
                                              <p:pRg st="9" end="9"/>
                                            </p:txEl>
                                          </p:spTgt>
                                        </p:tgtEl>
                                        <p:attrNameLst>
                                          <p:attrName>style.visibility</p:attrName>
                                        </p:attrNameLst>
                                      </p:cBhvr>
                                      <p:to>
                                        <p:strVal val="visible"/>
                                      </p:to>
                                    </p:set>
                                  </p:childTnLst>
                                </p:cTn>
                              </p:par>
                              <p:par>
                                <p:cTn id="42" presetID="1" presetClass="entr" presetSubtype="0" fill="hold" nodeType="withEffect">
                                  <p:stCondLst>
                                    <p:cond delay="0"/>
                                  </p:stCondLst>
                                  <p:childTnLst>
                                    <p:set>
                                      <p:cBhvr>
                                        <p:cTn id="43" dur="1" fill="hold">
                                          <p:stCondLst>
                                            <p:cond delay="0"/>
                                          </p:stCondLst>
                                        </p:cTn>
                                        <p:tgtEl>
                                          <p:spTgt spid="5">
                                            <p:txEl>
                                              <p:pRg st="10" end="10"/>
                                            </p:txEl>
                                          </p:spTgt>
                                        </p:tgtEl>
                                        <p:attrNameLst>
                                          <p:attrName>style.visibility</p:attrName>
                                        </p:attrNameLst>
                                      </p:cBhvr>
                                      <p:to>
                                        <p:strVal val="visible"/>
                                      </p:to>
                                    </p:set>
                                  </p:childTnLst>
                                </p:cTn>
                              </p:par>
                              <p:par>
                                <p:cTn id="44" presetID="1" presetClass="entr" presetSubtype="0" fill="hold" nodeType="withEffect">
                                  <p:stCondLst>
                                    <p:cond delay="0"/>
                                  </p:stCondLst>
                                  <p:childTnLst>
                                    <p:set>
                                      <p:cBhvr>
                                        <p:cTn id="45" dur="1" fill="hold">
                                          <p:stCondLst>
                                            <p:cond delay="0"/>
                                          </p:stCondLst>
                                        </p:cTn>
                                        <p:tgtEl>
                                          <p:spTgt spid="5">
                                            <p:txEl>
                                              <p:pRg st="11" end="11"/>
                                            </p:txEl>
                                          </p:spTgt>
                                        </p:tgtEl>
                                        <p:attrNameLst>
                                          <p:attrName>style.visibility</p:attrName>
                                        </p:attrNameLst>
                                      </p:cBhvr>
                                      <p:to>
                                        <p:strVal val="visible"/>
                                      </p:to>
                                    </p:set>
                                  </p:childTnLst>
                                </p:cTn>
                              </p:par>
                              <p:par>
                                <p:cTn id="46" presetID="1" presetClass="entr" presetSubtype="0" fill="hold" nodeType="withEffect">
                                  <p:stCondLst>
                                    <p:cond delay="0"/>
                                  </p:stCondLst>
                                  <p:childTnLst>
                                    <p:set>
                                      <p:cBhvr>
                                        <p:cTn id="47" dur="1" fill="hold">
                                          <p:stCondLst>
                                            <p:cond delay="0"/>
                                          </p:stCondLst>
                                        </p:cTn>
                                        <p:tgtEl>
                                          <p:spTgt spid="5">
                                            <p:txEl>
                                              <p:pRg st="12" end="12"/>
                                            </p:txEl>
                                          </p:spTgt>
                                        </p:tgtEl>
                                        <p:attrNameLst>
                                          <p:attrName>style.visibility</p:attrName>
                                        </p:attrNameLst>
                                      </p:cBhvr>
                                      <p:to>
                                        <p:strVal val="visible"/>
                                      </p:to>
                                    </p:set>
                                  </p:childTnLst>
                                </p:cTn>
                              </p:par>
                              <p:par>
                                <p:cTn id="48" presetID="1" presetClass="entr" presetSubtype="0" fill="hold" nodeType="withEffect">
                                  <p:stCondLst>
                                    <p:cond delay="0"/>
                                  </p:stCondLst>
                                  <p:childTnLst>
                                    <p:set>
                                      <p:cBhvr>
                                        <p:cTn id="49" dur="1" fill="hold">
                                          <p:stCondLst>
                                            <p:cond delay="0"/>
                                          </p:stCondLst>
                                        </p:cTn>
                                        <p:tgtEl>
                                          <p:spTgt spid="5">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162632" y="3038169"/>
            <a:ext cx="1285884" cy="398780"/>
          </a:xfrm>
          <a:prstGeom prst="rect">
            <a:avLst/>
          </a:prstGeom>
          <a:noFill/>
        </p:spPr>
        <p:txBody>
          <a:bodyPr wrap="square" rtlCol="0">
            <a:spAutoFit/>
          </a:bodyPr>
          <a:lstStyle/>
          <a:p>
            <a:r>
              <a:rPr lang="zh-CN" altLang="zh-CN" sz="2000">
                <a:solidFill>
                  <a:srgbClr val="000000"/>
                </a:solidFill>
                <a:latin typeface="微软雅黑" panose="020B0503020204020204" charset="-122"/>
                <a:ea typeface="微软雅黑" panose="020B0503020204020204" charset="-122"/>
                <a:cs typeface="Consolas" panose="020B0609020204030204" pitchFamily="49" charset="0"/>
              </a:rPr>
              <a:t>连通分量</a:t>
            </a:r>
          </a:p>
        </p:txBody>
      </p:sp>
      <p:sp>
        <p:nvSpPr>
          <p:cNvPr id="6" name="TextBox 5"/>
          <p:cNvSpPr txBox="1"/>
          <p:nvPr/>
        </p:nvSpPr>
        <p:spPr>
          <a:xfrm>
            <a:off x="1555409" y="4783100"/>
            <a:ext cx="2500330" cy="398780"/>
          </a:xfrm>
          <a:prstGeom prst="rect">
            <a:avLst/>
          </a:prstGeom>
          <a:noFill/>
        </p:spPr>
        <p:txBody>
          <a:bodyPr wrap="square" rtlCol="0">
            <a:spAutoFit/>
          </a:bodyPr>
          <a:lstStyle/>
          <a:p>
            <a:r>
              <a:rPr lang="zh-CN" altLang="zh-CN" sz="2000">
                <a:solidFill>
                  <a:srgbClr val="000000"/>
                </a:solidFill>
                <a:latin typeface="微软雅黑" panose="020B0503020204020204" charset="-122"/>
                <a:ea typeface="微软雅黑" panose="020B0503020204020204" charset="-122"/>
              </a:rPr>
              <a:t>并查集</a:t>
            </a:r>
            <a:r>
              <a:rPr lang="zh-CN" altLang="en-US" sz="2000">
                <a:solidFill>
                  <a:srgbClr val="000000"/>
                </a:solidFill>
                <a:latin typeface="微软雅黑" panose="020B0503020204020204" charset="-122"/>
                <a:ea typeface="微软雅黑" panose="020B0503020204020204" charset="-122"/>
              </a:rPr>
              <a:t>中的一个子集</a:t>
            </a:r>
            <a:endParaRPr lang="zh-CN" altLang="en-US" sz="2000">
              <a:solidFill>
                <a:srgbClr val="000000"/>
              </a:solidFill>
              <a:latin typeface="微软雅黑" panose="020B0503020204020204" charset="-122"/>
              <a:ea typeface="微软雅黑" panose="020B0503020204020204" charset="-122"/>
              <a:cs typeface="Consolas" panose="020B0609020204030204" pitchFamily="49" charset="0"/>
            </a:endParaRPr>
          </a:p>
        </p:txBody>
      </p:sp>
      <p:sp>
        <p:nvSpPr>
          <p:cNvPr id="8" name="下箭头 7"/>
          <p:cNvSpPr/>
          <p:nvPr>
            <p:custDataLst>
              <p:tags r:id="rId1"/>
            </p:custDataLst>
          </p:nvPr>
        </p:nvSpPr>
        <p:spPr>
          <a:xfrm>
            <a:off x="2561904" y="3805083"/>
            <a:ext cx="373333" cy="611213"/>
          </a:xfrm>
          <a:prstGeom prst="downArrow">
            <a:avLst/>
          </a:prstGeom>
          <a:gradFill>
            <a:gsLst>
              <a:gs pos="0">
                <a:srgbClr val="CD5158"/>
              </a:gs>
              <a:gs pos="100000">
                <a:srgbClr val="C0262E"/>
              </a:gs>
            </a:gsLst>
          </a:gradFill>
          <a:ln>
            <a:solidFill>
              <a:schemeClr val="accent2"/>
            </a:solidFill>
            <a:tailEnd type="none"/>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solidFill>
                <a:schemeClr val="lt1"/>
              </a:solidFill>
            </a:endParaRPr>
          </a:p>
        </p:txBody>
      </p:sp>
      <p:sp>
        <p:nvSpPr>
          <p:cNvPr id="7" name="文本框 6"/>
          <p:cNvSpPr txBox="1"/>
          <p:nvPr/>
        </p:nvSpPr>
        <p:spPr>
          <a:xfrm>
            <a:off x="1073369" y="144242"/>
            <a:ext cx="3446780" cy="460375"/>
          </a:xfrm>
          <a:prstGeom prst="rect">
            <a:avLst/>
          </a:prstGeom>
          <a:noFill/>
        </p:spPr>
        <p:txBody>
          <a:bodyPr wrap="none" rtlCol="0" anchor="ctr">
            <a:spAutoFit/>
          </a:bodyPr>
          <a:lstStyle/>
          <a:p>
            <a:r>
              <a:rPr lang="en-US" altLang="zh-CN" sz="2400">
                <a:solidFill>
                  <a:schemeClr val="accent1"/>
                </a:solidFill>
                <a:latin typeface="微软雅黑" panose="020B0503020204020204" charset="-122"/>
                <a:ea typeface="微软雅黑" panose="020B0503020204020204" charset="-122"/>
                <a:cs typeface="Arial" panose="020B0604020202020204"/>
              </a:rPr>
              <a:t>7.5 </a:t>
            </a:r>
            <a:r>
              <a:rPr lang="zh-CN" altLang="en-US" sz="2400">
                <a:solidFill>
                  <a:schemeClr val="accent1"/>
                </a:solidFill>
                <a:latin typeface="微软雅黑" panose="020B0503020204020204" charset="-122"/>
                <a:ea typeface="微软雅黑" panose="020B0503020204020204" charset="-122"/>
                <a:cs typeface="Arial" panose="020B0604020202020204"/>
              </a:rPr>
              <a:t>生成树和最小生成树</a:t>
            </a:r>
          </a:p>
        </p:txBody>
      </p:sp>
      <p:sp>
        <p:nvSpPr>
          <p:cNvPr id="10" name="Text Box 5"/>
          <p:cNvSpPr txBox="1">
            <a:spLocks noChangeArrowheads="1"/>
          </p:cNvSpPr>
          <p:nvPr/>
        </p:nvSpPr>
        <p:spPr bwMode="auto">
          <a:xfrm>
            <a:off x="1038673" y="847545"/>
            <a:ext cx="4846561" cy="398780"/>
          </a:xfrm>
          <a:prstGeom prst="rect">
            <a:avLst/>
          </a:prstGeom>
          <a:noFill/>
        </p:spPr>
        <p:txBody>
          <a:bodyPr wrap="square">
            <a:spAutoFit/>
          </a:bodyPr>
          <a:lstStyle>
            <a:defPPr>
              <a:defRPr lang="zh-CN"/>
            </a:defPPr>
            <a:lvl1pPr marL="342900" marR="0" lvl="0" indent="-342900" fontAlgn="auto">
              <a:lnSpc>
                <a:spcPct val="100000"/>
              </a:lnSpc>
              <a:spcBef>
                <a:spcPts val="0"/>
              </a:spcBef>
              <a:spcAft>
                <a:spcPts val="0"/>
              </a:spcAft>
              <a:buClrTx/>
              <a:buSzTx/>
              <a:buFont typeface="Wingdings" panose="05000000000000000000" pitchFamily="2" charset="2"/>
              <a:buChar char="l"/>
              <a:defRPr kumimoji="0" sz="2000" b="0" i="0" u="none" strike="noStrike" cap="none" spc="0" normalizeH="0" baseline="0">
                <a:ln>
                  <a:noFill/>
                </a:ln>
                <a:solidFill>
                  <a:srgbClr val="A5A5A5">
                    <a:lumMod val="50000"/>
                  </a:srgbClr>
                </a:solidFill>
                <a:effectLst/>
                <a:uLnTx/>
                <a:uFillTx/>
                <a:latin typeface="思源黑体 CN Heavy" panose="020B0A00000000000000" pitchFamily="34" charset="-122"/>
                <a:ea typeface="思源黑体 CN Heavy" panose="020B0A00000000000000" pitchFamily="34" charset="-122"/>
              </a:defRPr>
            </a:lvl1pPr>
          </a:lstStyle>
          <a:p>
            <a:r>
              <a:rPr lang="en-US" altLang="zh-CN">
                <a:solidFill>
                  <a:srgbClr val="000000"/>
                </a:solidFill>
                <a:latin typeface="微软雅黑" panose="020B0503020204020204" charset="-122"/>
                <a:ea typeface="微软雅黑" panose="020B0503020204020204" charset="-122"/>
              </a:rPr>
              <a:t>7.5.3  </a:t>
            </a:r>
            <a:r>
              <a:rPr lang="zh-CN" altLang="en-US">
                <a:solidFill>
                  <a:srgbClr val="000000"/>
                </a:solidFill>
                <a:latin typeface="微软雅黑" panose="020B0503020204020204" charset="-122"/>
                <a:ea typeface="微软雅黑" panose="020B0503020204020204" charset="-122"/>
              </a:rPr>
              <a:t>克鲁斯卡尔算法</a:t>
            </a:r>
          </a:p>
        </p:txBody>
      </p:sp>
      <p:grpSp>
        <p:nvGrpSpPr>
          <p:cNvPr id="11" name="组合 10"/>
          <p:cNvGrpSpPr/>
          <p:nvPr/>
        </p:nvGrpSpPr>
        <p:grpSpPr>
          <a:xfrm>
            <a:off x="1456670" y="1427912"/>
            <a:ext cx="4021277" cy="517274"/>
            <a:chOff x="1396240" y="2304668"/>
            <a:chExt cx="1943378" cy="480002"/>
          </a:xfrm>
        </p:grpSpPr>
        <p:sp>
          <p:nvSpPr>
            <p:cNvPr id="12" name="矩形: 圆角 11"/>
            <p:cNvSpPr/>
            <p:nvPr>
              <p:custDataLst>
                <p:tags r:id="rId2"/>
              </p:custDataLst>
            </p:nvPr>
          </p:nvSpPr>
          <p:spPr>
            <a:xfrm>
              <a:off x="1396240" y="2304668"/>
              <a:ext cx="1943378" cy="480002"/>
            </a:xfrm>
            <a:prstGeom prst="roundRect">
              <a:avLst/>
            </a:prstGeom>
            <a:solidFill>
              <a:srgbClr val="C0262E">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chemeClr val="lt1"/>
                </a:solidFill>
              </a:endParaRPr>
            </a:p>
          </p:txBody>
        </p:sp>
        <p:sp>
          <p:nvSpPr>
            <p:cNvPr id="13" name="文本框 12"/>
            <p:cNvSpPr txBox="1"/>
            <p:nvPr>
              <p:custDataLst>
                <p:tags r:id="rId3"/>
              </p:custDataLst>
            </p:nvPr>
          </p:nvSpPr>
          <p:spPr>
            <a:xfrm>
              <a:off x="1433295" y="2360437"/>
              <a:ext cx="1853232" cy="370046"/>
            </a:xfrm>
            <a:prstGeom prst="rect">
              <a:avLst/>
            </a:prstGeom>
            <a:noFill/>
          </p:spPr>
          <p:txBody>
            <a:bodyPr wrap="square" rtlCol="0">
              <a:spAutoFit/>
            </a:bodyPr>
            <a:lstStyle/>
            <a:p>
              <a:pPr algn="ctr"/>
              <a:r>
                <a:rPr lang="en-US" altLang="zh-CN" sz="2000" b="1">
                  <a:solidFill>
                    <a:schemeClr val="lt1"/>
                  </a:solidFill>
                  <a:latin typeface="微软雅黑" panose="020B0503020204020204" charset="-122"/>
                  <a:ea typeface="微软雅黑" panose="020B0503020204020204" charset="-122"/>
                </a:rPr>
                <a:t>3*. </a:t>
              </a:r>
              <a:r>
                <a:rPr lang="zh-CN" altLang="en-US" sz="2000" b="1">
                  <a:solidFill>
                    <a:schemeClr val="lt1"/>
                  </a:solidFill>
                  <a:latin typeface="微软雅黑" panose="020B0503020204020204" charset="-122"/>
                  <a:ea typeface="微软雅黑" panose="020B0503020204020204" charset="-122"/>
                </a:rPr>
                <a:t>改进的克鲁斯卡尔算法设计</a:t>
              </a:r>
            </a:p>
          </p:txBody>
        </p:sp>
      </p:grpSp>
      <p:pic>
        <p:nvPicPr>
          <p:cNvPr id="4" name="图片 3" descr="卡通人物&#10;&#10;描述已自动生成"/>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295458" y="2195898"/>
            <a:ext cx="3500438" cy="349091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0-#ppt_w/2"/>
                                          </p:val>
                                        </p:tav>
                                        <p:tav tm="100000">
                                          <p:val>
                                            <p:strVal val="#ppt_x"/>
                                          </p:val>
                                        </p:tav>
                                      </p:tavLst>
                                    </p:anim>
                                    <p:anim calcmode="lin" valueType="num">
                                      <p:cBhvr additive="base">
                                        <p:cTn id="12" dur="500" fill="hold"/>
                                        <p:tgtEl>
                                          <p:spTgt spid="10"/>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10" presetClass="entr" presetSubtype="0" fill="hold" nodeType="after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fade">
                                      <p:cBhvr>
                                        <p:cTn id="16" dur="500"/>
                                        <p:tgtEl>
                                          <p:spTgt spid="11"/>
                                        </p:tgtEl>
                                      </p:cBhvr>
                                    </p:animEffect>
                                  </p:childTnLst>
                                </p:cTn>
                              </p:par>
                            </p:childTnLst>
                          </p:cTn>
                        </p:par>
                        <p:par>
                          <p:cTn id="17" fill="hold">
                            <p:stCondLst>
                              <p:cond delay="1500"/>
                            </p:stCondLst>
                            <p:childTnLst>
                              <p:par>
                                <p:cTn id="18" presetID="10" presetClass="entr" presetSubtype="0" fill="hold" grpId="0" nodeType="after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500"/>
                                        <p:tgtEl>
                                          <p:spTgt spid="5"/>
                                        </p:tgtEl>
                                      </p:cBhvr>
                                    </p:animEffect>
                                  </p:childTnLst>
                                </p:cTn>
                              </p:par>
                            </p:childTnLst>
                          </p:cTn>
                        </p:par>
                        <p:par>
                          <p:cTn id="21" fill="hold">
                            <p:stCondLst>
                              <p:cond delay="2000"/>
                            </p:stCondLst>
                            <p:childTnLst>
                              <p:par>
                                <p:cTn id="22" presetID="10" presetClass="entr" presetSubtype="0" fill="hold" grpId="0" nodeType="after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fade">
                                      <p:cBhvr>
                                        <p:cTn id="24" dur="500"/>
                                        <p:tgtEl>
                                          <p:spTgt spid="8"/>
                                        </p:tgtEl>
                                      </p:cBhvr>
                                    </p:animEffect>
                                  </p:childTnLst>
                                </p:cTn>
                              </p:par>
                            </p:childTnLst>
                          </p:cTn>
                        </p:par>
                        <p:par>
                          <p:cTn id="25" fill="hold">
                            <p:stCondLst>
                              <p:cond delay="2500"/>
                            </p:stCondLst>
                            <p:childTnLst>
                              <p:par>
                                <p:cTn id="26" presetID="10" presetClass="entr" presetSubtype="0" fill="hold" grpId="0" nodeType="after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fade">
                                      <p:cBhvr>
                                        <p:cTn id="2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8" grpId="0" bldLvl="0" animBg="1"/>
      <p:bldP spid="7" grpId="0"/>
      <p:bldP spid="1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1073369" y="144242"/>
            <a:ext cx="3446780" cy="460375"/>
          </a:xfrm>
          <a:prstGeom prst="rect">
            <a:avLst/>
          </a:prstGeom>
          <a:noFill/>
        </p:spPr>
        <p:txBody>
          <a:bodyPr wrap="none" rtlCol="0" anchor="ctr">
            <a:spAutoFit/>
          </a:bodyPr>
          <a:lstStyle/>
          <a:p>
            <a:r>
              <a:rPr lang="en-US" altLang="zh-CN" sz="2400">
                <a:solidFill>
                  <a:schemeClr val="accent1"/>
                </a:solidFill>
                <a:latin typeface="微软雅黑" panose="020B0503020204020204" charset="-122"/>
                <a:ea typeface="微软雅黑" panose="020B0503020204020204" charset="-122"/>
                <a:cs typeface="Arial" panose="020B0604020202020204"/>
              </a:rPr>
              <a:t>7.5 </a:t>
            </a:r>
            <a:r>
              <a:rPr lang="zh-CN" altLang="en-US" sz="2400">
                <a:solidFill>
                  <a:schemeClr val="accent1"/>
                </a:solidFill>
                <a:latin typeface="微软雅黑" panose="020B0503020204020204" charset="-122"/>
                <a:ea typeface="微软雅黑" panose="020B0503020204020204" charset="-122"/>
                <a:cs typeface="Arial" panose="020B0604020202020204"/>
              </a:rPr>
              <a:t>生成树和最小生成树</a:t>
            </a:r>
          </a:p>
        </p:txBody>
      </p:sp>
      <p:sp>
        <p:nvSpPr>
          <p:cNvPr id="8" name="Text Box 5"/>
          <p:cNvSpPr txBox="1">
            <a:spLocks noChangeArrowheads="1"/>
          </p:cNvSpPr>
          <p:nvPr/>
        </p:nvSpPr>
        <p:spPr bwMode="auto">
          <a:xfrm>
            <a:off x="1038673" y="847545"/>
            <a:ext cx="4846561" cy="398780"/>
          </a:xfrm>
          <a:prstGeom prst="rect">
            <a:avLst/>
          </a:prstGeom>
          <a:noFill/>
        </p:spPr>
        <p:txBody>
          <a:bodyPr wrap="square">
            <a:spAutoFit/>
          </a:bodyPr>
          <a:lstStyle>
            <a:defPPr>
              <a:defRPr lang="zh-CN"/>
            </a:defPPr>
            <a:lvl1pPr marL="342900" marR="0" lvl="0" indent="-342900" fontAlgn="auto">
              <a:lnSpc>
                <a:spcPct val="100000"/>
              </a:lnSpc>
              <a:spcBef>
                <a:spcPts val="0"/>
              </a:spcBef>
              <a:spcAft>
                <a:spcPts val="0"/>
              </a:spcAft>
              <a:buClrTx/>
              <a:buSzTx/>
              <a:buFont typeface="Wingdings" panose="05000000000000000000" pitchFamily="2" charset="2"/>
              <a:buChar char="l"/>
              <a:defRPr kumimoji="0" sz="2000" b="0" i="0" u="none" strike="noStrike" cap="none" spc="0" normalizeH="0" baseline="0">
                <a:ln>
                  <a:noFill/>
                </a:ln>
                <a:solidFill>
                  <a:srgbClr val="A5A5A5">
                    <a:lumMod val="50000"/>
                  </a:srgbClr>
                </a:solidFill>
                <a:effectLst/>
                <a:uLnTx/>
                <a:uFillTx/>
                <a:latin typeface="思源黑体 CN Heavy" panose="020B0A00000000000000" pitchFamily="34" charset="-122"/>
                <a:ea typeface="思源黑体 CN Heavy" panose="020B0A00000000000000" pitchFamily="34" charset="-122"/>
              </a:defRPr>
            </a:lvl1pPr>
          </a:lstStyle>
          <a:p>
            <a:r>
              <a:rPr lang="en-US" altLang="zh-CN">
                <a:solidFill>
                  <a:srgbClr val="000000"/>
                </a:solidFill>
                <a:latin typeface="微软雅黑" panose="020B0503020204020204" charset="-122"/>
                <a:ea typeface="微软雅黑" panose="020B0503020204020204" charset="-122"/>
              </a:rPr>
              <a:t>7.5.1 </a:t>
            </a:r>
            <a:r>
              <a:rPr lang="zh-CN" altLang="en-US">
                <a:solidFill>
                  <a:srgbClr val="000000"/>
                </a:solidFill>
                <a:latin typeface="微软雅黑" panose="020B0503020204020204" charset="-122"/>
                <a:ea typeface="微软雅黑" panose="020B0503020204020204" charset="-122"/>
              </a:rPr>
              <a:t>生成树和最小生成树的概念</a:t>
            </a:r>
          </a:p>
        </p:txBody>
      </p:sp>
      <p:grpSp>
        <p:nvGrpSpPr>
          <p:cNvPr id="9" name="组合 8"/>
          <p:cNvGrpSpPr/>
          <p:nvPr/>
        </p:nvGrpSpPr>
        <p:grpSpPr>
          <a:xfrm>
            <a:off x="548570" y="2795983"/>
            <a:ext cx="11094860" cy="4062011"/>
            <a:chOff x="1408985" y="2617778"/>
            <a:chExt cx="11188649" cy="4240222"/>
          </a:xfrm>
        </p:grpSpPr>
        <p:pic>
          <p:nvPicPr>
            <p:cNvPr id="10" name="图片 9" descr="图片包含 白板&#10;&#10;描述已自动生成"/>
            <p:cNvPicPr>
              <a:picLocks noChangeAspect="1"/>
            </p:cNvPicPr>
            <p:nvPr/>
          </p:nvPicPr>
          <p:blipFill rotWithShape="1">
            <a:blip r:embed="rId5" cstate="print">
              <a:extLst>
                <a:ext uri="{28A0092B-C50C-407E-A947-70E740481C1C}">
                  <a14:useLocalDpi xmlns:a14="http://schemas.microsoft.com/office/drawing/2010/main" val="0"/>
                </a:ext>
              </a:extLst>
            </a:blip>
            <a:srcRect t="21254" r="57008"/>
            <a:stretch>
              <a:fillRect/>
            </a:stretch>
          </p:blipFill>
          <p:spPr>
            <a:xfrm>
              <a:off x="1408985" y="3278563"/>
              <a:ext cx="2020282" cy="3579437"/>
            </a:xfrm>
            <a:prstGeom prst="rect">
              <a:avLst/>
            </a:prstGeom>
          </p:spPr>
        </p:pic>
        <p:sp>
          <p:nvSpPr>
            <p:cNvPr id="11" name="TextBox 29"/>
            <p:cNvSpPr txBox="1"/>
            <p:nvPr>
              <p:custDataLst>
                <p:tags r:id="rId3"/>
              </p:custDataLst>
            </p:nvPr>
          </p:nvSpPr>
          <p:spPr>
            <a:xfrm>
              <a:off x="3242342" y="2617778"/>
              <a:ext cx="9355292" cy="2715071"/>
            </a:xfrm>
            <a:prstGeom prst="rect">
              <a:avLst/>
            </a:prstGeom>
            <a:noFill/>
            <a:ln w="38100">
              <a:solidFill>
                <a:schemeClr val="dk1"/>
              </a:solidFill>
              <a:prstDash val="solid"/>
            </a:ln>
            <a:effectLst/>
          </p:spPr>
          <p:style>
            <a:lnRef idx="2">
              <a:schemeClr val="accent6"/>
            </a:lnRef>
            <a:fillRef idx="1">
              <a:schemeClr val="lt1"/>
            </a:fillRef>
            <a:effectRef idx="0">
              <a:schemeClr val="accent6"/>
            </a:effectRef>
            <a:fontRef idx="minor">
              <a:schemeClr val="dk1"/>
            </a:fontRef>
          </p:style>
          <p:txBody>
            <a:bodyPr wrap="square" lIns="144000" tIns="108000" bIns="108000" rtlCol="0">
              <a:spAutoFit/>
            </a:bodyPr>
            <a:lstStyle>
              <a:defPPr>
                <a:defRPr lang="zh-CN"/>
              </a:defPPr>
              <a:lvl1pPr marL="252095" indent="-252095">
                <a:lnSpc>
                  <a:spcPct val="250000"/>
                </a:lnSpc>
                <a:spcBef>
                  <a:spcPts val="600"/>
                </a:spcBef>
                <a:buFont typeface="Wingdings" panose="05000000000000000000" pitchFamily="2" charset="2"/>
                <a:buChar char="u"/>
                <a:defRPr sz="2000" b="0">
                  <a:solidFill>
                    <a:srgbClr val="525252"/>
                  </a:solidFill>
                  <a:latin typeface="楷体" panose="02010609060101010101" pitchFamily="49" charset="-122"/>
                  <a:ea typeface="楷体" panose="02010609060101010101" pitchFamily="49" charset="-122"/>
                  <a:cs typeface="Consolas" panose="020B0609020204030204" pitchFamily="49" charset="0"/>
                </a:defRPr>
              </a:lvl1pPr>
            </a:lstStyle>
            <a:p>
              <a:pPr>
                <a:lnSpc>
                  <a:spcPct val="150000"/>
                </a:lnSpc>
                <a:buFont typeface="Wingdings" panose="05000000000000000000" pitchFamily="2" charset="2"/>
                <a:buChar char="n"/>
              </a:pPr>
              <a:r>
                <a:rPr lang="zh-CN" altLang="en-US" dirty="0">
                  <a:solidFill>
                    <a:srgbClr val="000000"/>
                  </a:solidFill>
                  <a:latin typeface="微软雅黑" panose="020B0503020204020204" charset="-122"/>
                  <a:ea typeface="微软雅黑" panose="020B0503020204020204" charset="-122"/>
                </a:rPr>
                <a:t>连通图：仅需调用遍历过程（</a:t>
              </a:r>
              <a:r>
                <a:rPr lang="en-US" altLang="zh-CN" dirty="0">
                  <a:solidFill>
                    <a:srgbClr val="000000"/>
                  </a:solidFill>
                  <a:latin typeface="微软雅黑" panose="020B0503020204020204" charset="-122"/>
                  <a:ea typeface="微软雅黑" panose="020B0503020204020204" charset="-122"/>
                </a:rPr>
                <a:t>DFS</a:t>
              </a:r>
              <a:r>
                <a:rPr lang="zh-CN" altLang="en-US" dirty="0">
                  <a:solidFill>
                    <a:srgbClr val="000000"/>
                  </a:solidFill>
                  <a:latin typeface="微软雅黑" panose="020B0503020204020204" charset="-122"/>
                  <a:ea typeface="微软雅黑" panose="020B0503020204020204" charset="-122"/>
                </a:rPr>
                <a:t>或</a:t>
              </a:r>
              <a:r>
                <a:rPr lang="en-US" altLang="zh-CN" dirty="0">
                  <a:solidFill>
                    <a:srgbClr val="000000"/>
                  </a:solidFill>
                  <a:latin typeface="微软雅黑" panose="020B0503020204020204" charset="-122"/>
                  <a:ea typeface="微软雅黑" panose="020B0503020204020204" charset="-122"/>
                </a:rPr>
                <a:t>BFS</a:t>
              </a:r>
              <a:r>
                <a:rPr lang="zh-CN" altLang="en-US" dirty="0">
                  <a:solidFill>
                    <a:srgbClr val="000000"/>
                  </a:solidFill>
                  <a:latin typeface="微软雅黑" panose="020B0503020204020204" charset="-122"/>
                  <a:ea typeface="微软雅黑" panose="020B0503020204020204" charset="-122"/>
                </a:rPr>
                <a:t>）一次，从图中任一顶点出发，便可以遍历图中的各个顶点。遍历中搜索边</a:t>
              </a:r>
              <a:r>
                <a:rPr lang="en-US" altLang="zh-CN" dirty="0">
                  <a:solidFill>
                    <a:srgbClr val="000000"/>
                  </a:solidFill>
                  <a:latin typeface="微软雅黑" panose="020B0503020204020204" charset="-122"/>
                  <a:ea typeface="微软雅黑" panose="020B0503020204020204" charset="-122"/>
                </a:rPr>
                <a:t>&lt;v</a:t>
              </a:r>
              <a:r>
                <a:rPr lang="zh-CN" altLang="en-US" dirty="0">
                  <a:solidFill>
                    <a:srgbClr val="000000"/>
                  </a:solidFill>
                  <a:latin typeface="微软雅黑" panose="020B0503020204020204" charset="-122"/>
                  <a:ea typeface="微软雅黑" panose="020B0503020204020204" charset="-122"/>
                </a:rPr>
                <a:t>，</a:t>
              </a:r>
              <a:r>
                <a:rPr lang="en-US" altLang="zh-CN" dirty="0">
                  <a:solidFill>
                    <a:srgbClr val="000000"/>
                  </a:solidFill>
                  <a:latin typeface="微软雅黑" panose="020B0503020204020204" charset="-122"/>
                  <a:ea typeface="微软雅黑" panose="020B0503020204020204" charset="-122"/>
                </a:rPr>
                <a:t>w&gt;</a:t>
              </a:r>
              <a:r>
                <a:rPr lang="zh-CN" altLang="en-US" dirty="0">
                  <a:solidFill>
                    <a:srgbClr val="000000"/>
                  </a:solidFill>
                  <a:latin typeface="微软雅黑" panose="020B0503020204020204" charset="-122"/>
                  <a:ea typeface="微软雅黑" panose="020B0503020204020204" charset="-122"/>
                </a:rPr>
                <a:t>时，若顶点</a:t>
              </a:r>
              <a:r>
                <a:rPr lang="en-US" altLang="zh-CN" dirty="0">
                  <a:solidFill>
                    <a:srgbClr val="000000"/>
                  </a:solidFill>
                  <a:latin typeface="微软雅黑" panose="020B0503020204020204" charset="-122"/>
                  <a:ea typeface="微软雅黑" panose="020B0503020204020204" charset="-122"/>
                </a:rPr>
                <a:t>w</a:t>
              </a:r>
              <a:r>
                <a:rPr lang="zh-CN" altLang="en-US" dirty="0">
                  <a:solidFill>
                    <a:srgbClr val="000000"/>
                  </a:solidFill>
                  <a:latin typeface="微软雅黑" panose="020B0503020204020204" charset="-122"/>
                  <a:ea typeface="微软雅黑" panose="020B0503020204020204" charset="-122"/>
                </a:rPr>
                <a:t>首次访问（该边也是首次搜索到），则该边是一条树边，所有树边构成一棵生成树。</a:t>
              </a:r>
            </a:p>
            <a:p>
              <a:pPr>
                <a:lnSpc>
                  <a:spcPct val="150000"/>
                </a:lnSpc>
                <a:buFont typeface="Wingdings" panose="05000000000000000000" pitchFamily="2" charset="2"/>
                <a:buChar char="n"/>
              </a:pPr>
              <a:r>
                <a:rPr lang="zh-CN" altLang="en-US" dirty="0">
                  <a:solidFill>
                    <a:srgbClr val="000000"/>
                  </a:solidFill>
                  <a:latin typeface="微软雅黑" panose="020B0503020204020204" charset="-122"/>
                  <a:ea typeface="微软雅黑" panose="020B0503020204020204" charset="-122"/>
                </a:rPr>
                <a:t>非连通图：需对每个连通分量调用</a:t>
              </a:r>
              <a:r>
                <a:rPr lang="zh-CN" altLang="en-US" i="1" dirty="0">
                  <a:solidFill>
                    <a:srgbClr val="000000"/>
                  </a:solidFill>
                  <a:latin typeface="微软雅黑" panose="020B0503020204020204" charset="-122"/>
                  <a:ea typeface="微软雅黑" panose="020B0503020204020204" charset="-122"/>
                </a:rPr>
                <a:t>一次遍历过程，所有连通分量对应的生成树构成整个非连</a:t>
              </a:r>
              <a:r>
                <a:rPr lang="zh-CN" altLang="en-US" dirty="0">
                  <a:solidFill>
                    <a:srgbClr val="000000"/>
                  </a:solidFill>
                  <a:latin typeface="微软雅黑" panose="020B0503020204020204" charset="-122"/>
                  <a:ea typeface="微软雅黑" panose="020B0503020204020204" charset="-122"/>
                </a:rPr>
                <a:t>通图的生成森林。</a:t>
              </a:r>
            </a:p>
          </p:txBody>
        </p:sp>
      </p:grpSp>
      <p:grpSp>
        <p:nvGrpSpPr>
          <p:cNvPr id="12" name="组合 11"/>
          <p:cNvGrpSpPr/>
          <p:nvPr/>
        </p:nvGrpSpPr>
        <p:grpSpPr>
          <a:xfrm>
            <a:off x="1450481" y="1484854"/>
            <a:ext cx="5255118" cy="517274"/>
            <a:chOff x="1396240" y="2304668"/>
            <a:chExt cx="1943378" cy="480002"/>
          </a:xfrm>
        </p:grpSpPr>
        <p:sp>
          <p:nvSpPr>
            <p:cNvPr id="13" name="矩形: 圆角 12"/>
            <p:cNvSpPr/>
            <p:nvPr>
              <p:custDataLst>
                <p:tags r:id="rId1"/>
              </p:custDataLst>
            </p:nvPr>
          </p:nvSpPr>
          <p:spPr>
            <a:xfrm>
              <a:off x="1396240" y="2304668"/>
              <a:ext cx="1943378" cy="480002"/>
            </a:xfrm>
            <a:prstGeom prst="roundRect">
              <a:avLst/>
            </a:prstGeom>
            <a:solidFill>
              <a:srgbClr val="C0262E">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chemeClr val="lt1"/>
                </a:solidFill>
              </a:endParaRPr>
            </a:p>
          </p:txBody>
        </p:sp>
        <p:sp>
          <p:nvSpPr>
            <p:cNvPr id="14" name="文本框 13"/>
            <p:cNvSpPr txBox="1"/>
            <p:nvPr>
              <p:custDataLst>
                <p:tags r:id="rId2"/>
              </p:custDataLst>
            </p:nvPr>
          </p:nvSpPr>
          <p:spPr>
            <a:xfrm>
              <a:off x="1433295" y="2360437"/>
              <a:ext cx="1853232" cy="370046"/>
            </a:xfrm>
            <a:prstGeom prst="rect">
              <a:avLst/>
            </a:prstGeom>
            <a:noFill/>
          </p:spPr>
          <p:txBody>
            <a:bodyPr wrap="square" rtlCol="0">
              <a:spAutoFit/>
            </a:bodyPr>
            <a:lstStyle/>
            <a:p>
              <a:pPr algn="ctr"/>
              <a:r>
                <a:rPr lang="en-US" altLang="zh-CN" sz="2000" b="1">
                  <a:solidFill>
                    <a:schemeClr val="lt1"/>
                  </a:solidFill>
                  <a:latin typeface="微软雅黑" panose="020B0503020204020204" charset="-122"/>
                  <a:ea typeface="微软雅黑" panose="020B0503020204020204" charset="-122"/>
                </a:rPr>
                <a:t>2. </a:t>
              </a:r>
              <a:r>
                <a:rPr lang="zh-CN" altLang="en-US" sz="2000" b="1">
                  <a:solidFill>
                    <a:schemeClr val="lt1"/>
                  </a:solidFill>
                  <a:latin typeface="微软雅黑" panose="020B0503020204020204" charset="-122"/>
                  <a:ea typeface="微软雅黑" panose="020B0503020204020204" charset="-122"/>
                </a:rPr>
                <a:t>连通图的生成树和非连通图的生成森林</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0-#ppt_w/2"/>
                                          </p:val>
                                        </p:tav>
                                        <p:tav tm="100000">
                                          <p:val>
                                            <p:strVal val="#ppt_x"/>
                                          </p:val>
                                        </p:tav>
                                      </p:tavLst>
                                    </p:anim>
                                    <p:anim calcmode="lin" valueType="num">
                                      <p:cBhvr additive="base">
                                        <p:cTn id="12" dur="500" fill="hold"/>
                                        <p:tgtEl>
                                          <p:spTgt spid="8"/>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10" presetClass="entr" presetSubtype="0" fill="hold" nodeType="after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fade">
                                      <p:cBhvr>
                                        <p:cTn id="16" dur="500"/>
                                        <p:tgtEl>
                                          <p:spTgt spid="12"/>
                                        </p:tgtEl>
                                      </p:cBhvr>
                                    </p:animEffect>
                                  </p:childTnLst>
                                </p:cTn>
                              </p:par>
                            </p:childTnLst>
                          </p:cTn>
                        </p:par>
                        <p:par>
                          <p:cTn id="17" fill="hold">
                            <p:stCondLst>
                              <p:cond delay="1500"/>
                            </p:stCondLst>
                            <p:childTnLst>
                              <p:par>
                                <p:cTn id="18" presetID="10" presetClass="entr" presetSubtype="0" fill="hold" nodeType="after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fade">
                                      <p:cBhvr>
                                        <p:cTn id="2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custDataLst>
              <p:tags r:id="rId1"/>
            </p:custDataLst>
          </p:nvPr>
        </p:nvSpPr>
        <p:spPr>
          <a:xfrm>
            <a:off x="1445926" y="2507584"/>
            <a:ext cx="7195656" cy="2044626"/>
          </a:xfrm>
          <a:prstGeom prst="rect">
            <a:avLst/>
          </a:prstGeom>
          <a:noFill/>
          <a:ln w="19050">
            <a:solidFill>
              <a:schemeClr val="lt1">
                <a:lumMod val="50000"/>
              </a:schemeClr>
            </a:solidFill>
            <a:prstDash val="sysDash"/>
          </a:ln>
          <a:effectLst/>
        </p:spPr>
        <p:style>
          <a:lnRef idx="2">
            <a:schemeClr val="accent6"/>
          </a:lnRef>
          <a:fillRef idx="1">
            <a:schemeClr val="lt1"/>
          </a:fillRef>
          <a:effectRef idx="0">
            <a:schemeClr val="accent6"/>
          </a:effectRef>
          <a:fontRef idx="minor">
            <a:schemeClr val="dk1"/>
          </a:fontRef>
        </p:style>
        <p:txBody>
          <a:bodyPr wrap="square" lIns="216000" tIns="144000" bIns="144000" rtlCol="0">
            <a:spAutoFit/>
          </a:bodyPr>
          <a:lstStyle>
            <a:defPPr>
              <a:defRPr lang="zh-CN"/>
            </a:defPPr>
            <a:lvl1pPr>
              <a:lnSpc>
                <a:spcPct val="100000"/>
              </a:lnSpc>
              <a:defRPr sz="2000" b="1">
                <a:solidFill>
                  <a:srgbClr val="525252"/>
                </a:solidFill>
                <a:latin typeface="楷体" panose="02010609060101010101" pitchFamily="49" charset="-122"/>
                <a:ea typeface="楷体" panose="02010609060101010101" pitchFamily="49" charset="-122"/>
                <a:cs typeface="Consolas" panose="020B0609020204030204" pitchFamily="49" charset="0"/>
              </a:defRPr>
            </a:lvl1pPr>
          </a:lstStyle>
          <a:p>
            <a:pPr>
              <a:lnSpc>
                <a:spcPct val="200000"/>
              </a:lnSpc>
            </a:pPr>
            <a:r>
              <a:rPr lang="en-US" altLang="zh-CN" b="0" dirty="0">
                <a:solidFill>
                  <a:srgbClr val="000000"/>
                </a:solidFill>
                <a:latin typeface="微软雅黑" panose="020B0503020204020204" charset="-122"/>
                <a:ea typeface="微软雅黑" panose="020B0503020204020204" charset="-122"/>
              </a:rPr>
              <a:t>parent=[-1]*MAXV		     	#</a:t>
            </a:r>
            <a:r>
              <a:rPr lang="zh-CN" altLang="zh-CN" b="0" dirty="0">
                <a:solidFill>
                  <a:srgbClr val="000000"/>
                </a:solidFill>
                <a:latin typeface="微软雅黑" panose="020B0503020204020204" charset="-122"/>
                <a:ea typeface="微软雅黑" panose="020B0503020204020204" charset="-122"/>
              </a:rPr>
              <a:t>并查集存储结构</a:t>
            </a:r>
          </a:p>
          <a:p>
            <a:pPr>
              <a:lnSpc>
                <a:spcPct val="200000"/>
              </a:lnSpc>
            </a:pPr>
            <a:r>
              <a:rPr lang="en-US" altLang="zh-CN" b="0" dirty="0">
                <a:solidFill>
                  <a:srgbClr val="000000"/>
                </a:solidFill>
                <a:latin typeface="微软雅黑" panose="020B0503020204020204" charset="-122"/>
                <a:ea typeface="微软雅黑" panose="020B0503020204020204" charset="-122"/>
              </a:rPr>
              <a:t>rank=[0]*MAXV			       #</a:t>
            </a:r>
            <a:r>
              <a:rPr lang="zh-CN" altLang="zh-CN" b="0" dirty="0">
                <a:solidFill>
                  <a:srgbClr val="000000"/>
                </a:solidFill>
                <a:latin typeface="微软雅黑" panose="020B0503020204020204" charset="-122"/>
                <a:ea typeface="微软雅黑" panose="020B0503020204020204" charset="-122"/>
              </a:rPr>
              <a:t>存储结点的秩</a:t>
            </a:r>
          </a:p>
          <a:p>
            <a:pPr>
              <a:lnSpc>
                <a:spcPct val="200000"/>
              </a:lnSpc>
            </a:pPr>
            <a:r>
              <a:rPr lang="zh-CN" altLang="zh-CN" b="0" dirty="0">
                <a:solidFill>
                  <a:srgbClr val="FF0000"/>
                </a:solidFill>
                <a:latin typeface="微软雅黑" panose="020B0503020204020204" charset="-122"/>
                <a:ea typeface="微软雅黑" panose="020B0503020204020204" charset="-122"/>
              </a:rPr>
              <a:t>并查集</a:t>
            </a:r>
            <a:r>
              <a:rPr lang="zh-CN" altLang="zh-CN" b="0" dirty="0">
                <a:solidFill>
                  <a:srgbClr val="000000"/>
                </a:solidFill>
                <a:latin typeface="微软雅黑" panose="020B0503020204020204" charset="-122"/>
                <a:ea typeface="微软雅黑" panose="020B0503020204020204" charset="-122"/>
              </a:rPr>
              <a:t>初始化</a:t>
            </a:r>
            <a:r>
              <a:rPr lang="zh-CN" altLang="en-US" b="0" dirty="0">
                <a:solidFill>
                  <a:srgbClr val="000000"/>
                </a:solidFill>
                <a:latin typeface="微软雅黑" panose="020B0503020204020204" charset="-122"/>
                <a:ea typeface="微软雅黑" panose="020B0503020204020204" charset="-122"/>
              </a:rPr>
              <a:t>、</a:t>
            </a:r>
            <a:r>
              <a:rPr lang="zh-CN" altLang="zh-CN" b="0" dirty="0">
                <a:solidFill>
                  <a:srgbClr val="000000"/>
                </a:solidFill>
                <a:latin typeface="微软雅黑" panose="020B0503020204020204" charset="-122"/>
                <a:ea typeface="微软雅黑" panose="020B0503020204020204" charset="-122"/>
              </a:rPr>
              <a:t>查找</a:t>
            </a:r>
            <a:r>
              <a:rPr lang="zh-CN" altLang="en-US" b="0" dirty="0">
                <a:solidFill>
                  <a:srgbClr val="000000"/>
                </a:solidFill>
                <a:latin typeface="微软雅黑" panose="020B0503020204020204" charset="-122"/>
                <a:ea typeface="微软雅黑" panose="020B0503020204020204" charset="-122"/>
              </a:rPr>
              <a:t>和合并算法</a:t>
            </a:r>
          </a:p>
        </p:txBody>
      </p:sp>
      <p:sp>
        <p:nvSpPr>
          <p:cNvPr id="4" name="TextBox 3"/>
          <p:cNvSpPr txBox="1"/>
          <p:nvPr/>
        </p:nvSpPr>
        <p:spPr>
          <a:xfrm>
            <a:off x="1445926" y="1492722"/>
            <a:ext cx="4286280" cy="398780"/>
          </a:xfrm>
          <a:prstGeom prst="rect">
            <a:avLst/>
          </a:prstGeom>
          <a:noFill/>
        </p:spPr>
        <p:txBody>
          <a:bodyPr wrap="square" rtlCol="0">
            <a:spAutoFit/>
          </a:bodyPr>
          <a:lstStyle/>
          <a:p>
            <a:r>
              <a:rPr lang="zh-CN" altLang="en-US" sz="2000">
                <a:solidFill>
                  <a:srgbClr val="000000"/>
                </a:solidFill>
                <a:latin typeface="微软雅黑" panose="020B0503020204020204" charset="-122"/>
                <a:ea typeface="微软雅黑" panose="020B0503020204020204" charset="-122"/>
                <a:cs typeface="Consolas" panose="020B0609020204030204" pitchFamily="49" charset="0"/>
              </a:rPr>
              <a:t>利用并查集</a:t>
            </a:r>
            <a:r>
              <a:rPr lang="zh-CN" altLang="zh-CN" sz="2000">
                <a:solidFill>
                  <a:srgbClr val="000000"/>
                </a:solidFill>
                <a:latin typeface="微软雅黑" panose="020B0503020204020204" charset="-122"/>
                <a:ea typeface="微软雅黑" panose="020B0503020204020204" charset="-122"/>
                <a:cs typeface="Consolas" panose="020B0609020204030204" pitchFamily="49" charset="0"/>
              </a:rPr>
              <a:t>的克鲁斯卡尔算法</a:t>
            </a:r>
          </a:p>
        </p:txBody>
      </p:sp>
      <p:sp>
        <p:nvSpPr>
          <p:cNvPr id="5" name="文本框 4"/>
          <p:cNvSpPr txBox="1"/>
          <p:nvPr/>
        </p:nvSpPr>
        <p:spPr>
          <a:xfrm>
            <a:off x="1073369" y="144242"/>
            <a:ext cx="3446780" cy="460375"/>
          </a:xfrm>
          <a:prstGeom prst="rect">
            <a:avLst/>
          </a:prstGeom>
          <a:noFill/>
        </p:spPr>
        <p:txBody>
          <a:bodyPr wrap="none" rtlCol="0" anchor="ctr">
            <a:spAutoFit/>
          </a:bodyPr>
          <a:lstStyle/>
          <a:p>
            <a:r>
              <a:rPr lang="en-US" altLang="zh-CN" sz="2400">
                <a:solidFill>
                  <a:schemeClr val="accent1"/>
                </a:solidFill>
                <a:latin typeface="微软雅黑" panose="020B0503020204020204" charset="-122"/>
                <a:ea typeface="微软雅黑" panose="020B0503020204020204" charset="-122"/>
                <a:cs typeface="Arial" panose="020B0604020202020204"/>
              </a:rPr>
              <a:t>7.5 </a:t>
            </a:r>
            <a:r>
              <a:rPr lang="zh-CN" altLang="en-US" sz="2400">
                <a:solidFill>
                  <a:schemeClr val="accent1"/>
                </a:solidFill>
                <a:latin typeface="微软雅黑" panose="020B0503020204020204" charset="-122"/>
                <a:ea typeface="微软雅黑" panose="020B0503020204020204" charset="-122"/>
                <a:cs typeface="Arial" panose="020B0604020202020204"/>
              </a:rPr>
              <a:t>生成树和最小生成树</a:t>
            </a:r>
          </a:p>
        </p:txBody>
      </p:sp>
      <p:sp>
        <p:nvSpPr>
          <p:cNvPr id="7" name="Text Box 5"/>
          <p:cNvSpPr txBox="1">
            <a:spLocks noChangeArrowheads="1"/>
          </p:cNvSpPr>
          <p:nvPr/>
        </p:nvSpPr>
        <p:spPr bwMode="auto">
          <a:xfrm>
            <a:off x="1038673" y="847545"/>
            <a:ext cx="4846561" cy="398780"/>
          </a:xfrm>
          <a:prstGeom prst="rect">
            <a:avLst/>
          </a:prstGeom>
          <a:noFill/>
        </p:spPr>
        <p:txBody>
          <a:bodyPr wrap="square">
            <a:spAutoFit/>
          </a:bodyPr>
          <a:lstStyle>
            <a:defPPr>
              <a:defRPr lang="zh-CN"/>
            </a:defPPr>
            <a:lvl1pPr marL="342900" marR="0" lvl="0" indent="-342900" fontAlgn="auto">
              <a:lnSpc>
                <a:spcPct val="100000"/>
              </a:lnSpc>
              <a:spcBef>
                <a:spcPts val="0"/>
              </a:spcBef>
              <a:spcAft>
                <a:spcPts val="0"/>
              </a:spcAft>
              <a:buClrTx/>
              <a:buSzTx/>
              <a:buFont typeface="Wingdings" panose="05000000000000000000" pitchFamily="2" charset="2"/>
              <a:buChar char="l"/>
              <a:defRPr kumimoji="0" sz="2000" b="0" i="0" u="none" strike="noStrike" cap="none" spc="0" normalizeH="0" baseline="0">
                <a:ln>
                  <a:noFill/>
                </a:ln>
                <a:solidFill>
                  <a:srgbClr val="A5A5A5">
                    <a:lumMod val="50000"/>
                  </a:srgbClr>
                </a:solidFill>
                <a:effectLst/>
                <a:uLnTx/>
                <a:uFillTx/>
                <a:latin typeface="思源黑体 CN Heavy" panose="020B0A00000000000000" pitchFamily="34" charset="-122"/>
                <a:ea typeface="思源黑体 CN Heavy" panose="020B0A00000000000000" pitchFamily="34" charset="-122"/>
              </a:defRPr>
            </a:lvl1pPr>
          </a:lstStyle>
          <a:p>
            <a:r>
              <a:rPr lang="en-US" altLang="zh-CN">
                <a:solidFill>
                  <a:srgbClr val="000000"/>
                </a:solidFill>
                <a:latin typeface="微软雅黑" panose="020B0503020204020204" charset="-122"/>
                <a:ea typeface="微软雅黑" panose="020B0503020204020204" charset="-122"/>
              </a:rPr>
              <a:t>7.5.3  </a:t>
            </a:r>
            <a:r>
              <a:rPr lang="zh-CN" altLang="en-US">
                <a:solidFill>
                  <a:srgbClr val="000000"/>
                </a:solidFill>
                <a:latin typeface="微软雅黑" panose="020B0503020204020204" charset="-122"/>
                <a:ea typeface="微软雅黑" panose="020B0503020204020204" charset="-122"/>
              </a:rPr>
              <a:t>克鲁斯卡尔算法</a:t>
            </a:r>
          </a:p>
        </p:txBody>
      </p:sp>
      <p:pic>
        <p:nvPicPr>
          <p:cNvPr id="8" name="图片 7" descr="卡通人物&#10;&#10;描述已自动生成"/>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8824912" y="1892832"/>
            <a:ext cx="3367088" cy="46482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0-#ppt_w/2"/>
                                          </p:val>
                                        </p:tav>
                                        <p:tav tm="100000">
                                          <p:val>
                                            <p:strVal val="#ppt_x"/>
                                          </p:val>
                                        </p:tav>
                                      </p:tavLst>
                                    </p:anim>
                                    <p:anim calcmode="lin" valueType="num">
                                      <p:cBhvr additive="base">
                                        <p:cTn id="12" dur="500" fill="hold"/>
                                        <p:tgtEl>
                                          <p:spTgt spid="7"/>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10" presetClass="entr" presetSubtype="0" fill="hold" grpId="0" nodeType="after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fade">
                                      <p:cBhvr>
                                        <p:cTn id="16" dur="500"/>
                                        <p:tgtEl>
                                          <p:spTgt spid="4"/>
                                        </p:tgtEl>
                                      </p:cBhvr>
                                    </p:animEffect>
                                  </p:childTnLst>
                                </p:cTn>
                              </p:par>
                            </p:childTnLst>
                          </p:cTn>
                        </p:par>
                        <p:par>
                          <p:cTn id="17" fill="hold">
                            <p:stCondLst>
                              <p:cond delay="1500"/>
                            </p:stCondLst>
                            <p:childTnLst>
                              <p:par>
                                <p:cTn id="18" presetID="10" presetClass="entr" presetSubtype="0" fill="hold" grpId="0" nodeType="after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fade">
                                      <p:cBhvr>
                                        <p:cTn id="2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p:bldP spid="5" grpId="0"/>
      <p:bldP spid="7"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custDataLst>
              <p:tags r:id="rId1"/>
            </p:custDataLst>
          </p:nvPr>
        </p:nvSpPr>
        <p:spPr>
          <a:xfrm>
            <a:off x="618207" y="1412127"/>
            <a:ext cx="11028611" cy="5211445"/>
          </a:xfrm>
          <a:prstGeom prst="rect">
            <a:avLst/>
          </a:prstGeom>
          <a:noFill/>
          <a:ln w="19050">
            <a:solidFill>
              <a:schemeClr val="lt1">
                <a:lumMod val="50000"/>
              </a:schemeClr>
            </a:solidFill>
            <a:prstDash val="sysDash"/>
          </a:ln>
          <a:effectLst/>
        </p:spPr>
        <p:style>
          <a:lnRef idx="2">
            <a:schemeClr val="accent6"/>
          </a:lnRef>
          <a:fillRef idx="1">
            <a:schemeClr val="lt1"/>
          </a:fillRef>
          <a:effectRef idx="0">
            <a:schemeClr val="accent6"/>
          </a:effectRef>
          <a:fontRef idx="minor">
            <a:schemeClr val="dk1"/>
          </a:fontRef>
        </p:style>
        <p:txBody>
          <a:bodyPr wrap="square" lIns="216000" tIns="144000" bIns="144000" rtlCol="0">
            <a:spAutoFit/>
          </a:bodyPr>
          <a:lstStyle>
            <a:defPPr>
              <a:defRPr lang="zh-CN"/>
            </a:defPPr>
            <a:lvl1pPr>
              <a:lnSpc>
                <a:spcPct val="200000"/>
              </a:lnSpc>
              <a:defRPr sz="2000" b="0">
                <a:solidFill>
                  <a:srgbClr val="525252"/>
                </a:solidFill>
                <a:latin typeface="楷体" panose="02010609060101010101" pitchFamily="49" charset="-122"/>
                <a:ea typeface="楷体" panose="02010609060101010101" pitchFamily="49" charset="-122"/>
                <a:cs typeface="Consolas" panose="020B0609020204030204" pitchFamily="49" charset="0"/>
              </a:defRPr>
            </a:lvl1pPr>
          </a:lstStyle>
          <a:p>
            <a:r>
              <a:rPr lang="en-US" altLang="zh-CN">
                <a:solidFill>
                  <a:srgbClr val="000000"/>
                </a:solidFill>
                <a:latin typeface="微软雅黑" panose="020B0503020204020204" charset="-122"/>
                <a:ea typeface="微软雅黑" panose="020B0503020204020204" charset="-122"/>
              </a:rPr>
              <a:t>def Kruskal2(g):        	    	                #</a:t>
            </a:r>
            <a:r>
              <a:rPr lang="zh-CN" altLang="zh-CN">
                <a:solidFill>
                  <a:srgbClr val="000000"/>
                </a:solidFill>
                <a:latin typeface="微软雅黑" panose="020B0503020204020204" charset="-122"/>
                <a:ea typeface="微软雅黑" panose="020B0503020204020204" charset="-122"/>
              </a:rPr>
              <a:t>求最小生成树：改进的</a:t>
            </a:r>
            <a:r>
              <a:rPr lang="en-US" altLang="zh-CN">
                <a:solidFill>
                  <a:srgbClr val="000000"/>
                </a:solidFill>
                <a:latin typeface="微软雅黑" panose="020B0503020204020204" charset="-122"/>
                <a:ea typeface="微软雅黑" panose="020B0503020204020204" charset="-122"/>
              </a:rPr>
              <a:t>Kruskal</a:t>
            </a:r>
            <a:r>
              <a:rPr lang="zh-CN" altLang="zh-CN">
                <a:solidFill>
                  <a:srgbClr val="000000"/>
                </a:solidFill>
                <a:latin typeface="微软雅黑" panose="020B0503020204020204" charset="-122"/>
                <a:ea typeface="微软雅黑" panose="020B0503020204020204" charset="-122"/>
              </a:rPr>
              <a:t>算法</a:t>
            </a:r>
            <a:r>
              <a:rPr lang="en-US" altLang="zh-CN">
                <a:solidFill>
                  <a:srgbClr val="000000"/>
                </a:solidFill>
                <a:latin typeface="微软雅黑" panose="020B0503020204020204" charset="-122"/>
                <a:ea typeface="微软雅黑" panose="020B0503020204020204" charset="-122"/>
              </a:rPr>
              <a:t>  </a:t>
            </a:r>
          </a:p>
          <a:p>
            <a:r>
              <a:rPr lang="en-US" altLang="zh-CN">
                <a:solidFill>
                  <a:srgbClr val="000000"/>
                </a:solidFill>
                <a:latin typeface="微软雅黑" panose="020B0503020204020204" charset="-122"/>
                <a:ea typeface="微软雅黑" panose="020B0503020204020204" charset="-122"/>
              </a:rPr>
              <a:t>  E=[]					                #</a:t>
            </a:r>
            <a:r>
              <a:rPr lang="zh-CN" altLang="zh-CN">
                <a:solidFill>
                  <a:srgbClr val="000000"/>
                </a:solidFill>
                <a:latin typeface="微软雅黑" panose="020B0503020204020204" charset="-122"/>
                <a:ea typeface="微软雅黑" panose="020B0503020204020204" charset="-122"/>
              </a:rPr>
              <a:t>建立存放所有边的列表</a:t>
            </a:r>
            <a:r>
              <a:rPr lang="en-US" altLang="zh-CN">
                <a:solidFill>
                  <a:srgbClr val="000000"/>
                </a:solidFill>
                <a:latin typeface="微软雅黑" panose="020B0503020204020204" charset="-122"/>
                <a:ea typeface="微软雅黑" panose="020B0503020204020204" charset="-122"/>
              </a:rPr>
              <a:t>E</a:t>
            </a:r>
            <a:endParaRPr lang="zh-CN" altLang="zh-CN">
              <a:solidFill>
                <a:srgbClr val="000000"/>
              </a:solidFill>
              <a:latin typeface="微软雅黑" panose="020B0503020204020204" charset="-122"/>
              <a:ea typeface="微软雅黑" panose="020B0503020204020204" charset="-122"/>
            </a:endParaRPr>
          </a:p>
          <a:p>
            <a:r>
              <a:rPr lang="en-US" altLang="zh-CN">
                <a:solidFill>
                  <a:srgbClr val="000000"/>
                </a:solidFill>
                <a:latin typeface="微软雅黑" panose="020B0503020204020204" charset="-122"/>
                <a:ea typeface="微软雅黑" panose="020B0503020204020204" charset="-122"/>
              </a:rPr>
              <a:t>  for i in range(g.n):   		                #</a:t>
            </a:r>
            <a:r>
              <a:rPr lang="zh-CN" altLang="zh-CN">
                <a:solidFill>
                  <a:srgbClr val="000000"/>
                </a:solidFill>
                <a:latin typeface="微软雅黑" panose="020B0503020204020204" charset="-122"/>
                <a:ea typeface="微软雅黑" panose="020B0503020204020204" charset="-122"/>
              </a:rPr>
              <a:t>由邻接矩阵</a:t>
            </a:r>
            <a:r>
              <a:rPr lang="en-US" altLang="zh-CN">
                <a:solidFill>
                  <a:srgbClr val="000000"/>
                </a:solidFill>
                <a:latin typeface="微软雅黑" panose="020B0503020204020204" charset="-122"/>
                <a:ea typeface="微软雅黑" panose="020B0503020204020204" charset="-122"/>
              </a:rPr>
              <a:t>g</a:t>
            </a:r>
            <a:r>
              <a:rPr lang="zh-CN" altLang="zh-CN">
                <a:solidFill>
                  <a:srgbClr val="000000"/>
                </a:solidFill>
                <a:latin typeface="微软雅黑" panose="020B0503020204020204" charset="-122"/>
                <a:ea typeface="微软雅黑" panose="020B0503020204020204" charset="-122"/>
              </a:rPr>
              <a:t>产生的边集数组</a:t>
            </a:r>
            <a:r>
              <a:rPr lang="en-US" altLang="zh-CN">
                <a:solidFill>
                  <a:srgbClr val="000000"/>
                </a:solidFill>
                <a:latin typeface="微软雅黑" panose="020B0503020204020204" charset="-122"/>
                <a:ea typeface="微软雅黑" panose="020B0503020204020204" charset="-122"/>
              </a:rPr>
              <a:t>E</a:t>
            </a:r>
            <a:endParaRPr lang="zh-CN" altLang="zh-CN">
              <a:solidFill>
                <a:srgbClr val="000000"/>
              </a:solidFill>
              <a:latin typeface="微软雅黑" panose="020B0503020204020204" charset="-122"/>
              <a:ea typeface="微软雅黑" panose="020B0503020204020204" charset="-122"/>
            </a:endParaRPr>
          </a:p>
          <a:p>
            <a:r>
              <a:rPr lang="en-US" altLang="zh-CN">
                <a:solidFill>
                  <a:srgbClr val="000000"/>
                </a:solidFill>
                <a:latin typeface="微软雅黑" panose="020B0503020204020204" charset="-122"/>
                <a:ea typeface="微软雅黑" panose="020B0503020204020204" charset="-122"/>
              </a:rPr>
              <a:t>    for j in range(i+1,g.n):		                #</a:t>
            </a:r>
            <a:r>
              <a:rPr lang="zh-CN" altLang="zh-CN">
                <a:solidFill>
                  <a:srgbClr val="000000"/>
                </a:solidFill>
                <a:latin typeface="微软雅黑" panose="020B0503020204020204" charset="-122"/>
                <a:ea typeface="微软雅黑" panose="020B0503020204020204" charset="-122"/>
              </a:rPr>
              <a:t>对于无向图仅考虑上三角部分的边</a:t>
            </a:r>
          </a:p>
          <a:p>
            <a:r>
              <a:rPr lang="en-US" altLang="zh-CN">
                <a:solidFill>
                  <a:srgbClr val="000000"/>
                </a:solidFill>
                <a:latin typeface="微软雅黑" panose="020B0503020204020204" charset="-122"/>
                <a:ea typeface="微软雅黑" panose="020B0503020204020204" charset="-122"/>
              </a:rPr>
              <a:t>      	if g.edges[i][j]!=0 and g.edges[i][j]!=INF:</a:t>
            </a:r>
            <a:endParaRPr lang="zh-CN" altLang="zh-CN">
              <a:solidFill>
                <a:srgbClr val="000000"/>
              </a:solidFill>
              <a:latin typeface="微软雅黑" panose="020B0503020204020204" charset="-122"/>
              <a:ea typeface="微软雅黑" panose="020B0503020204020204" charset="-122"/>
            </a:endParaRPr>
          </a:p>
          <a:p>
            <a:r>
              <a:rPr lang="en-US" altLang="zh-CN">
                <a:solidFill>
                  <a:srgbClr val="000000"/>
                </a:solidFill>
                <a:latin typeface="微软雅黑" panose="020B0503020204020204" charset="-122"/>
                <a:ea typeface="微软雅黑" panose="020B0503020204020204" charset="-122"/>
              </a:rPr>
              <a:t>           E.append([i,j,g.edges[i][j]])            #</a:t>
            </a:r>
            <a:r>
              <a:rPr lang="zh-CN" altLang="zh-CN">
                <a:solidFill>
                  <a:srgbClr val="000000"/>
                </a:solidFill>
                <a:latin typeface="微软雅黑" panose="020B0503020204020204" charset="-122"/>
                <a:ea typeface="微软雅黑" panose="020B0503020204020204" charset="-122"/>
              </a:rPr>
              <a:t>添加</a:t>
            </a:r>
            <a:r>
              <a:rPr lang="en-US" altLang="zh-CN">
                <a:solidFill>
                  <a:srgbClr val="000000"/>
                </a:solidFill>
                <a:latin typeface="微软雅黑" panose="020B0503020204020204" charset="-122"/>
                <a:ea typeface="微软雅黑" panose="020B0503020204020204" charset="-122"/>
              </a:rPr>
              <a:t>[i,j,w]</a:t>
            </a:r>
            <a:r>
              <a:rPr lang="zh-CN" altLang="zh-CN">
                <a:solidFill>
                  <a:srgbClr val="000000"/>
                </a:solidFill>
                <a:latin typeface="微软雅黑" panose="020B0503020204020204" charset="-122"/>
                <a:ea typeface="微软雅黑" panose="020B0503020204020204" charset="-122"/>
              </a:rPr>
              <a:t>元素</a:t>
            </a:r>
          </a:p>
          <a:p>
            <a:endParaRPr lang="en-US" altLang="zh-CN">
              <a:solidFill>
                <a:srgbClr val="000000"/>
              </a:solidFill>
              <a:latin typeface="微软雅黑" panose="020B0503020204020204" charset="-122"/>
              <a:ea typeface="微软雅黑" panose="020B0503020204020204" charset="-122"/>
            </a:endParaRPr>
          </a:p>
          <a:p>
            <a:r>
              <a:rPr lang="en-US" altLang="zh-CN">
                <a:solidFill>
                  <a:srgbClr val="000000"/>
                </a:solidFill>
                <a:latin typeface="微软雅黑" panose="020B0503020204020204" charset="-122"/>
                <a:ea typeface="微软雅黑" panose="020B0503020204020204" charset="-122"/>
              </a:rPr>
              <a:t>  E.sort(key=itemgetter(2))  	    	        #</a:t>
            </a:r>
            <a:r>
              <a:rPr lang="zh-CN" altLang="zh-CN">
                <a:solidFill>
                  <a:srgbClr val="000000"/>
                </a:solidFill>
                <a:latin typeface="微软雅黑" panose="020B0503020204020204" charset="-122"/>
                <a:ea typeface="微软雅黑" panose="020B0503020204020204" charset="-122"/>
              </a:rPr>
              <a:t>按权值递增排序</a:t>
            </a:r>
          </a:p>
        </p:txBody>
      </p:sp>
      <p:sp>
        <p:nvSpPr>
          <p:cNvPr id="4" name="文本框 3"/>
          <p:cNvSpPr txBox="1"/>
          <p:nvPr/>
        </p:nvSpPr>
        <p:spPr>
          <a:xfrm>
            <a:off x="1073369" y="144242"/>
            <a:ext cx="3446780" cy="460375"/>
          </a:xfrm>
          <a:prstGeom prst="rect">
            <a:avLst/>
          </a:prstGeom>
          <a:noFill/>
        </p:spPr>
        <p:txBody>
          <a:bodyPr wrap="none" rtlCol="0" anchor="ctr">
            <a:spAutoFit/>
          </a:bodyPr>
          <a:lstStyle/>
          <a:p>
            <a:r>
              <a:rPr lang="en-US" altLang="zh-CN" sz="2400">
                <a:solidFill>
                  <a:schemeClr val="accent1"/>
                </a:solidFill>
                <a:latin typeface="微软雅黑" panose="020B0503020204020204" charset="-122"/>
                <a:ea typeface="微软雅黑" panose="020B0503020204020204" charset="-122"/>
                <a:cs typeface="Arial" panose="020B0604020202020204"/>
              </a:rPr>
              <a:t>7.5 </a:t>
            </a:r>
            <a:r>
              <a:rPr lang="zh-CN" altLang="en-US" sz="2400">
                <a:solidFill>
                  <a:schemeClr val="accent1"/>
                </a:solidFill>
                <a:latin typeface="微软雅黑" panose="020B0503020204020204" charset="-122"/>
                <a:ea typeface="微软雅黑" panose="020B0503020204020204" charset="-122"/>
                <a:cs typeface="Arial" panose="020B0604020202020204"/>
              </a:rPr>
              <a:t>生成树和最小生成树</a:t>
            </a:r>
          </a:p>
        </p:txBody>
      </p:sp>
      <p:sp>
        <p:nvSpPr>
          <p:cNvPr id="5" name="Text Box 5"/>
          <p:cNvSpPr txBox="1">
            <a:spLocks noChangeArrowheads="1"/>
          </p:cNvSpPr>
          <p:nvPr/>
        </p:nvSpPr>
        <p:spPr bwMode="auto">
          <a:xfrm>
            <a:off x="1038673" y="847545"/>
            <a:ext cx="4846561" cy="398780"/>
          </a:xfrm>
          <a:prstGeom prst="rect">
            <a:avLst/>
          </a:prstGeom>
          <a:noFill/>
        </p:spPr>
        <p:txBody>
          <a:bodyPr wrap="square">
            <a:spAutoFit/>
          </a:bodyPr>
          <a:lstStyle>
            <a:defPPr>
              <a:defRPr lang="zh-CN"/>
            </a:defPPr>
            <a:lvl1pPr marL="342900" marR="0" lvl="0" indent="-342900" fontAlgn="auto">
              <a:lnSpc>
                <a:spcPct val="100000"/>
              </a:lnSpc>
              <a:spcBef>
                <a:spcPts val="0"/>
              </a:spcBef>
              <a:spcAft>
                <a:spcPts val="0"/>
              </a:spcAft>
              <a:buClrTx/>
              <a:buSzTx/>
              <a:buFont typeface="Wingdings" panose="05000000000000000000" pitchFamily="2" charset="2"/>
              <a:buChar char="l"/>
              <a:defRPr kumimoji="0" sz="2000" b="0" i="0" u="none" strike="noStrike" cap="none" spc="0" normalizeH="0" baseline="0">
                <a:ln>
                  <a:noFill/>
                </a:ln>
                <a:solidFill>
                  <a:srgbClr val="A5A5A5">
                    <a:lumMod val="50000"/>
                  </a:srgbClr>
                </a:solidFill>
                <a:effectLst/>
                <a:uLnTx/>
                <a:uFillTx/>
                <a:latin typeface="思源黑体 CN Heavy" panose="020B0A00000000000000" pitchFamily="34" charset="-122"/>
                <a:ea typeface="思源黑体 CN Heavy" panose="020B0A00000000000000" pitchFamily="34" charset="-122"/>
              </a:defRPr>
            </a:lvl1pPr>
          </a:lstStyle>
          <a:p>
            <a:r>
              <a:rPr lang="en-US" altLang="zh-CN">
                <a:solidFill>
                  <a:srgbClr val="000000"/>
                </a:solidFill>
                <a:latin typeface="微软雅黑" panose="020B0503020204020204" charset="-122"/>
                <a:ea typeface="微软雅黑" panose="020B0503020204020204" charset="-122"/>
              </a:rPr>
              <a:t>7.5.3  </a:t>
            </a:r>
            <a:r>
              <a:rPr lang="zh-CN" altLang="en-US">
                <a:solidFill>
                  <a:srgbClr val="000000"/>
                </a:solidFill>
                <a:latin typeface="微软雅黑" panose="020B0503020204020204" charset="-122"/>
                <a:ea typeface="微软雅黑" panose="020B0503020204020204" charset="-122"/>
              </a:rPr>
              <a:t>克鲁斯卡尔算法</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0-#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1" presetClass="entr" presetSubtype="0" fill="hold" grpId="0" nodeType="afterEffect">
                                  <p:stCondLst>
                                    <p:cond delay="0"/>
                                  </p:stCondLst>
                                  <p:childTnLst>
                                    <p:set>
                                      <p:cBhvr>
                                        <p:cTn id="15"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p:bldP spid="5"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50434" y="5630864"/>
            <a:ext cx="10364009" cy="1014730"/>
          </a:xfrm>
          <a:prstGeom prst="rect">
            <a:avLst/>
          </a:prstGeom>
          <a:noFill/>
        </p:spPr>
        <p:txBody>
          <a:bodyPr wrap="square" rtlCol="0">
            <a:spAutoFit/>
          </a:bodyPr>
          <a:lstStyle/>
          <a:p>
            <a:pPr>
              <a:lnSpc>
                <a:spcPct val="150000"/>
              </a:lnSpc>
            </a:pPr>
            <a:r>
              <a:rPr lang="zh-CN" altLang="en-US" sz="2000">
                <a:solidFill>
                  <a:srgbClr val="000000"/>
                </a:solidFill>
                <a:latin typeface="微软雅黑" panose="020B0503020204020204" charset="-122"/>
                <a:ea typeface="微软雅黑" panose="020B0503020204020204" charset="-122"/>
                <a:cs typeface="Consolas" panose="020B0609020204030204" pitchFamily="49" charset="0"/>
              </a:rPr>
              <a:t>   改进</a:t>
            </a:r>
            <a:r>
              <a:rPr lang="zh-CN" altLang="zh-CN" sz="2000">
                <a:solidFill>
                  <a:srgbClr val="000000"/>
                </a:solidFill>
                <a:latin typeface="微软雅黑" panose="020B0503020204020204" charset="-122"/>
                <a:ea typeface="微软雅黑" panose="020B0503020204020204" charset="-122"/>
                <a:cs typeface="Consolas" panose="020B0609020204030204" pitchFamily="49" charset="0"/>
              </a:rPr>
              <a:t>克鲁斯卡尔算法的时间复杂度为</a:t>
            </a:r>
            <a:r>
              <a:rPr lang="en-US" altLang="zh-CN" sz="2000">
                <a:solidFill>
                  <a:srgbClr val="000000"/>
                </a:solidFill>
                <a:latin typeface="微软雅黑" panose="020B0503020204020204" charset="-122"/>
                <a:ea typeface="微软雅黑" panose="020B0503020204020204" charset="-122"/>
                <a:cs typeface="Consolas" panose="020B0609020204030204" pitchFamily="49" charset="0"/>
              </a:rPr>
              <a:t>O(</a:t>
            </a:r>
            <a:r>
              <a:rPr lang="en-US" altLang="zh-CN" sz="2000" i="1">
                <a:solidFill>
                  <a:srgbClr val="000000"/>
                </a:solidFill>
                <a:latin typeface="微软雅黑" panose="020B0503020204020204" charset="-122"/>
                <a:ea typeface="微软雅黑" panose="020B0503020204020204" charset="-122"/>
                <a:cs typeface="Consolas" panose="020B0609020204030204" pitchFamily="49" charset="0"/>
              </a:rPr>
              <a:t>e</a:t>
            </a:r>
            <a:r>
              <a:rPr lang="en-US" altLang="zh-CN" sz="2000">
                <a:solidFill>
                  <a:srgbClr val="000000"/>
                </a:solidFill>
                <a:latin typeface="微软雅黑" panose="020B0503020204020204" charset="-122"/>
                <a:ea typeface="微软雅黑" panose="020B0503020204020204" charset="-122"/>
                <a:cs typeface="Consolas" panose="020B0609020204030204" pitchFamily="49" charset="0"/>
              </a:rPr>
              <a:t>log</a:t>
            </a:r>
            <a:r>
              <a:rPr lang="en-US" altLang="zh-CN" sz="2000" baseline="-25000">
                <a:solidFill>
                  <a:srgbClr val="000000"/>
                </a:solidFill>
                <a:latin typeface="微软雅黑" panose="020B0503020204020204" charset="-122"/>
                <a:ea typeface="微软雅黑" panose="020B0503020204020204" charset="-122"/>
                <a:cs typeface="Consolas" panose="020B0609020204030204" pitchFamily="49" charset="0"/>
              </a:rPr>
              <a:t>2</a:t>
            </a:r>
            <a:r>
              <a:rPr lang="en-US" altLang="zh-CN" sz="2000" i="1">
                <a:solidFill>
                  <a:srgbClr val="000000"/>
                </a:solidFill>
                <a:latin typeface="微软雅黑" panose="020B0503020204020204" charset="-122"/>
                <a:ea typeface="微软雅黑" panose="020B0503020204020204" charset="-122"/>
                <a:cs typeface="Consolas" panose="020B0609020204030204" pitchFamily="49" charset="0"/>
              </a:rPr>
              <a:t>e</a:t>
            </a:r>
            <a:r>
              <a:rPr lang="en-US" altLang="zh-CN" sz="2000">
                <a:solidFill>
                  <a:srgbClr val="000000"/>
                </a:solidFill>
                <a:latin typeface="微软雅黑" panose="020B0503020204020204" charset="-122"/>
                <a:ea typeface="微软雅黑" panose="020B0503020204020204" charset="-122"/>
                <a:cs typeface="Consolas" panose="020B0609020204030204" pitchFamily="49" charset="0"/>
              </a:rPr>
              <a:t>)</a:t>
            </a:r>
            <a:r>
              <a:rPr lang="zh-CN" altLang="zh-CN" sz="2000">
                <a:solidFill>
                  <a:srgbClr val="000000"/>
                </a:solidFill>
                <a:latin typeface="微软雅黑" panose="020B0503020204020204" charset="-122"/>
                <a:ea typeface="微软雅黑" panose="020B0503020204020204" charset="-122"/>
                <a:cs typeface="Consolas" panose="020B0609020204030204" pitchFamily="49" charset="0"/>
              </a:rPr>
              <a:t>。由于与</a:t>
            </a:r>
            <a:r>
              <a:rPr lang="en-US" altLang="zh-CN" sz="2000" i="1">
                <a:solidFill>
                  <a:srgbClr val="000000"/>
                </a:solidFill>
                <a:latin typeface="微软雅黑" panose="020B0503020204020204" charset="-122"/>
                <a:ea typeface="微软雅黑" panose="020B0503020204020204" charset="-122"/>
                <a:cs typeface="Consolas" panose="020B0609020204030204" pitchFamily="49" charset="0"/>
              </a:rPr>
              <a:t>n</a:t>
            </a:r>
            <a:r>
              <a:rPr lang="zh-CN" altLang="zh-CN" sz="2000">
                <a:solidFill>
                  <a:srgbClr val="000000"/>
                </a:solidFill>
                <a:latin typeface="微软雅黑" panose="020B0503020204020204" charset="-122"/>
                <a:ea typeface="微软雅黑" panose="020B0503020204020204" charset="-122"/>
                <a:cs typeface="Consolas" panose="020B0609020204030204" pitchFamily="49" charset="0"/>
              </a:rPr>
              <a:t>无关，所以克鲁斯卡尔算法特别适合于稀疏图求最小生成树。</a:t>
            </a:r>
          </a:p>
        </p:txBody>
      </p:sp>
      <p:sp>
        <p:nvSpPr>
          <p:cNvPr id="6" name="TextBox 5"/>
          <p:cNvSpPr txBox="1"/>
          <p:nvPr>
            <p:custDataLst>
              <p:tags r:id="rId1"/>
            </p:custDataLst>
          </p:nvPr>
        </p:nvSpPr>
        <p:spPr>
          <a:xfrm>
            <a:off x="1074138" y="1489938"/>
            <a:ext cx="10158966" cy="3980180"/>
          </a:xfrm>
          <a:prstGeom prst="rect">
            <a:avLst/>
          </a:prstGeom>
          <a:noFill/>
          <a:ln w="19050">
            <a:solidFill>
              <a:schemeClr val="lt1">
                <a:lumMod val="50000"/>
              </a:schemeClr>
            </a:solidFill>
            <a:prstDash val="sysDash"/>
          </a:ln>
          <a:effectLst/>
        </p:spPr>
        <p:style>
          <a:lnRef idx="2">
            <a:schemeClr val="accent6"/>
          </a:lnRef>
          <a:fillRef idx="1">
            <a:schemeClr val="lt1"/>
          </a:fillRef>
          <a:effectRef idx="0">
            <a:schemeClr val="accent6"/>
          </a:effectRef>
          <a:fontRef idx="minor">
            <a:schemeClr val="dk1"/>
          </a:fontRef>
        </p:style>
        <p:txBody>
          <a:bodyPr wrap="square" lIns="216000" tIns="144000" bIns="144000" rtlCol="0">
            <a:spAutoFit/>
          </a:bodyPr>
          <a:lstStyle>
            <a:defPPr>
              <a:defRPr lang="zh-CN"/>
            </a:defPPr>
            <a:lvl1pPr>
              <a:lnSpc>
                <a:spcPct val="200000"/>
              </a:lnSpc>
              <a:defRPr sz="2000" b="0">
                <a:solidFill>
                  <a:srgbClr val="525252"/>
                </a:solidFill>
                <a:latin typeface="楷体" panose="02010609060101010101" pitchFamily="49" charset="-122"/>
                <a:ea typeface="楷体" panose="02010609060101010101" pitchFamily="49" charset="-122"/>
                <a:cs typeface="Consolas" panose="020B0609020204030204" pitchFamily="49" charset="0"/>
              </a:defRPr>
            </a:lvl1pPr>
          </a:lstStyle>
          <a:p>
            <a:pPr>
              <a:lnSpc>
                <a:spcPct val="100000"/>
              </a:lnSpc>
            </a:pPr>
            <a:r>
              <a:rPr lang="en-US" altLang="zh-CN">
                <a:solidFill>
                  <a:srgbClr val="000000"/>
                </a:solidFill>
                <a:latin typeface="微软雅黑" panose="020B0503020204020204" charset="-122"/>
                <a:ea typeface="微软雅黑" panose="020B0503020204020204" charset="-122"/>
              </a:rPr>
              <a:t>Init(g.n)			#</a:t>
            </a:r>
            <a:r>
              <a:rPr lang="zh-CN" altLang="zh-CN">
                <a:solidFill>
                  <a:srgbClr val="000000"/>
                </a:solidFill>
                <a:latin typeface="微软雅黑" panose="020B0503020204020204" charset="-122"/>
                <a:ea typeface="微软雅黑" panose="020B0503020204020204" charset="-122"/>
              </a:rPr>
              <a:t>并查集初始化</a:t>
            </a:r>
          </a:p>
          <a:p>
            <a:pPr>
              <a:lnSpc>
                <a:spcPct val="100000"/>
              </a:lnSpc>
            </a:pPr>
            <a:r>
              <a:rPr lang="en-US" altLang="zh-CN">
                <a:solidFill>
                  <a:srgbClr val="000000"/>
                </a:solidFill>
                <a:latin typeface="微软雅黑" panose="020B0503020204020204" charset="-122"/>
                <a:ea typeface="微软雅黑" panose="020B0503020204020204" charset="-122"/>
              </a:rPr>
              <a:t>cnt=1		    		#cnt</a:t>
            </a:r>
            <a:r>
              <a:rPr lang="zh-CN" altLang="zh-CN">
                <a:solidFill>
                  <a:srgbClr val="000000"/>
                </a:solidFill>
                <a:latin typeface="微软雅黑" panose="020B0503020204020204" charset="-122"/>
                <a:ea typeface="微软雅黑" panose="020B0503020204020204" charset="-122"/>
              </a:rPr>
              <a:t>表示最小生成树的第几条边</a:t>
            </a:r>
            <a:r>
              <a:rPr lang="en-US" altLang="zh-CN">
                <a:solidFill>
                  <a:srgbClr val="000000"/>
                </a:solidFill>
                <a:latin typeface="微软雅黑" panose="020B0503020204020204" charset="-122"/>
                <a:ea typeface="微软雅黑" panose="020B0503020204020204" charset="-122"/>
              </a:rPr>
              <a:t>,</a:t>
            </a:r>
            <a:r>
              <a:rPr lang="zh-CN" altLang="zh-CN">
                <a:solidFill>
                  <a:srgbClr val="000000"/>
                </a:solidFill>
                <a:latin typeface="微软雅黑" panose="020B0503020204020204" charset="-122"/>
                <a:ea typeface="微软雅黑" panose="020B0503020204020204" charset="-122"/>
              </a:rPr>
              <a:t>初值为</a:t>
            </a:r>
            <a:r>
              <a:rPr lang="en-US" altLang="zh-CN">
                <a:solidFill>
                  <a:srgbClr val="000000"/>
                </a:solidFill>
                <a:latin typeface="微软雅黑" panose="020B0503020204020204" charset="-122"/>
                <a:ea typeface="微软雅黑" panose="020B0503020204020204" charset="-122"/>
              </a:rPr>
              <a:t>1</a:t>
            </a:r>
            <a:endParaRPr lang="zh-CN" altLang="zh-CN">
              <a:solidFill>
                <a:srgbClr val="000000"/>
              </a:solidFill>
              <a:latin typeface="微软雅黑" panose="020B0503020204020204" charset="-122"/>
              <a:ea typeface="微软雅黑" panose="020B0503020204020204" charset="-122"/>
            </a:endParaRPr>
          </a:p>
          <a:p>
            <a:pPr>
              <a:lnSpc>
                <a:spcPct val="100000"/>
              </a:lnSpc>
            </a:pPr>
            <a:r>
              <a:rPr lang="en-US" altLang="zh-CN">
                <a:solidFill>
                  <a:srgbClr val="000000"/>
                </a:solidFill>
                <a:latin typeface="微软雅黑" panose="020B0503020204020204" charset="-122"/>
                <a:ea typeface="微软雅黑" panose="020B0503020204020204" charset="-122"/>
              </a:rPr>
              <a:t>j=0		        	#</a:t>
            </a:r>
            <a:r>
              <a:rPr lang="zh-CN" altLang="zh-CN">
                <a:solidFill>
                  <a:srgbClr val="000000"/>
                </a:solidFill>
                <a:latin typeface="微软雅黑" panose="020B0503020204020204" charset="-122"/>
                <a:ea typeface="微软雅黑" panose="020B0503020204020204" charset="-122"/>
              </a:rPr>
              <a:t>取</a:t>
            </a:r>
            <a:r>
              <a:rPr lang="en-US" altLang="zh-CN">
                <a:solidFill>
                  <a:srgbClr val="000000"/>
                </a:solidFill>
                <a:latin typeface="微软雅黑" panose="020B0503020204020204" charset="-122"/>
                <a:ea typeface="微软雅黑" panose="020B0503020204020204" charset="-122"/>
              </a:rPr>
              <a:t>E</a:t>
            </a:r>
            <a:r>
              <a:rPr lang="zh-CN" altLang="zh-CN">
                <a:solidFill>
                  <a:srgbClr val="000000"/>
                </a:solidFill>
                <a:latin typeface="微软雅黑" panose="020B0503020204020204" charset="-122"/>
                <a:ea typeface="微软雅黑" panose="020B0503020204020204" charset="-122"/>
              </a:rPr>
              <a:t>中边的下标</a:t>
            </a:r>
            <a:r>
              <a:rPr lang="en-US" altLang="zh-CN">
                <a:solidFill>
                  <a:srgbClr val="000000"/>
                </a:solidFill>
                <a:latin typeface="微软雅黑" panose="020B0503020204020204" charset="-122"/>
                <a:ea typeface="微软雅黑" panose="020B0503020204020204" charset="-122"/>
              </a:rPr>
              <a:t>,</a:t>
            </a:r>
            <a:r>
              <a:rPr lang="zh-CN" altLang="zh-CN">
                <a:solidFill>
                  <a:srgbClr val="000000"/>
                </a:solidFill>
                <a:latin typeface="微软雅黑" panose="020B0503020204020204" charset="-122"/>
                <a:ea typeface="微软雅黑" panose="020B0503020204020204" charset="-122"/>
              </a:rPr>
              <a:t>初值为</a:t>
            </a:r>
            <a:r>
              <a:rPr lang="en-US" altLang="zh-CN">
                <a:solidFill>
                  <a:srgbClr val="000000"/>
                </a:solidFill>
                <a:latin typeface="微软雅黑" panose="020B0503020204020204" charset="-122"/>
                <a:ea typeface="微软雅黑" panose="020B0503020204020204" charset="-122"/>
              </a:rPr>
              <a:t>0</a:t>
            </a:r>
            <a:endParaRPr lang="zh-CN" altLang="zh-CN">
              <a:solidFill>
                <a:srgbClr val="000000"/>
              </a:solidFill>
              <a:latin typeface="微软雅黑" panose="020B0503020204020204" charset="-122"/>
              <a:ea typeface="微软雅黑" panose="020B0503020204020204" charset="-122"/>
            </a:endParaRPr>
          </a:p>
          <a:p>
            <a:pPr>
              <a:lnSpc>
                <a:spcPct val="100000"/>
              </a:lnSpc>
            </a:pPr>
            <a:r>
              <a:rPr lang="en-US" altLang="zh-CN">
                <a:solidFill>
                  <a:srgbClr val="000000"/>
                </a:solidFill>
                <a:latin typeface="微软雅黑" panose="020B0503020204020204" charset="-122"/>
                <a:ea typeface="微软雅黑" panose="020B0503020204020204" charset="-122"/>
              </a:rPr>
              <a:t>while cnt&lt;g.n:			#</a:t>
            </a:r>
            <a:r>
              <a:rPr lang="zh-CN" altLang="zh-CN">
                <a:solidFill>
                  <a:srgbClr val="000000"/>
                </a:solidFill>
                <a:latin typeface="微软雅黑" panose="020B0503020204020204" charset="-122"/>
                <a:ea typeface="微软雅黑" panose="020B0503020204020204" charset="-122"/>
              </a:rPr>
              <a:t>生成的边数小于</a:t>
            </a:r>
            <a:r>
              <a:rPr lang="en-US" altLang="zh-CN">
                <a:solidFill>
                  <a:srgbClr val="000000"/>
                </a:solidFill>
                <a:latin typeface="微软雅黑" panose="020B0503020204020204" charset="-122"/>
                <a:ea typeface="微软雅黑" panose="020B0503020204020204" charset="-122"/>
              </a:rPr>
              <a:t>n</a:t>
            </a:r>
            <a:r>
              <a:rPr lang="zh-CN" altLang="zh-CN">
                <a:solidFill>
                  <a:srgbClr val="000000"/>
                </a:solidFill>
                <a:latin typeface="微软雅黑" panose="020B0503020204020204" charset="-122"/>
                <a:ea typeface="微软雅黑" panose="020B0503020204020204" charset="-122"/>
              </a:rPr>
              <a:t>时循环</a:t>
            </a:r>
          </a:p>
          <a:p>
            <a:pPr>
              <a:lnSpc>
                <a:spcPct val="100000"/>
              </a:lnSpc>
            </a:pPr>
            <a:r>
              <a:rPr lang="en-US" altLang="zh-CN">
                <a:solidFill>
                  <a:srgbClr val="000000"/>
                </a:solidFill>
                <a:latin typeface="微软雅黑" panose="020B0503020204020204" charset="-122"/>
                <a:ea typeface="微软雅黑" panose="020B0503020204020204" charset="-122"/>
              </a:rPr>
              <a:t>   u1,v1=E[j][0],E[j][1]	#</a:t>
            </a:r>
            <a:r>
              <a:rPr lang="zh-CN" altLang="zh-CN">
                <a:solidFill>
                  <a:srgbClr val="000000"/>
                </a:solidFill>
                <a:latin typeface="微软雅黑" panose="020B0503020204020204" charset="-122"/>
                <a:ea typeface="微软雅黑" panose="020B0503020204020204" charset="-122"/>
              </a:rPr>
              <a:t>取一条边的头尾顶点</a:t>
            </a:r>
          </a:p>
          <a:p>
            <a:pPr>
              <a:lnSpc>
                <a:spcPct val="100000"/>
              </a:lnSpc>
            </a:pPr>
            <a:r>
              <a:rPr lang="en-US" altLang="zh-CN">
                <a:solidFill>
                  <a:srgbClr val="000000"/>
                </a:solidFill>
                <a:latin typeface="微软雅黑" panose="020B0503020204020204" charset="-122"/>
                <a:ea typeface="微软雅黑" panose="020B0503020204020204" charset="-122"/>
              </a:rPr>
              <a:t>   sn1=Find(u1)</a:t>
            </a:r>
            <a:endParaRPr lang="zh-CN" altLang="zh-CN">
              <a:solidFill>
                <a:srgbClr val="000000"/>
              </a:solidFill>
              <a:latin typeface="微软雅黑" panose="020B0503020204020204" charset="-122"/>
              <a:ea typeface="微软雅黑" panose="020B0503020204020204" charset="-122"/>
            </a:endParaRPr>
          </a:p>
          <a:p>
            <a:pPr>
              <a:lnSpc>
                <a:spcPct val="100000"/>
              </a:lnSpc>
            </a:pPr>
            <a:r>
              <a:rPr lang="en-US" altLang="zh-CN">
                <a:solidFill>
                  <a:srgbClr val="000000"/>
                </a:solidFill>
                <a:latin typeface="微软雅黑" panose="020B0503020204020204" charset="-122"/>
                <a:ea typeface="微软雅黑" panose="020B0503020204020204" charset="-122"/>
              </a:rPr>
              <a:t>   sn2=Find(v1)	    	#</a:t>
            </a:r>
            <a:r>
              <a:rPr lang="zh-CN" altLang="zh-CN">
                <a:solidFill>
                  <a:srgbClr val="000000"/>
                </a:solidFill>
                <a:latin typeface="微软雅黑" panose="020B0503020204020204" charset="-122"/>
                <a:ea typeface="微软雅黑" panose="020B0503020204020204" charset="-122"/>
              </a:rPr>
              <a:t>分别得到两个顶点所属连通分量编号</a:t>
            </a:r>
          </a:p>
          <a:p>
            <a:pPr>
              <a:lnSpc>
                <a:spcPct val="100000"/>
              </a:lnSpc>
            </a:pPr>
            <a:r>
              <a:rPr lang="en-US" altLang="zh-CN">
                <a:solidFill>
                  <a:srgbClr val="000000"/>
                </a:solidFill>
                <a:latin typeface="微软雅黑" panose="020B0503020204020204" charset="-122"/>
                <a:ea typeface="微软雅黑" panose="020B0503020204020204" charset="-122"/>
              </a:rPr>
              <a:t>   if sn1!=sn2:		#</a:t>
            </a:r>
            <a:r>
              <a:rPr lang="zh-CN" altLang="zh-CN">
                <a:solidFill>
                  <a:srgbClr val="000000"/>
                </a:solidFill>
                <a:latin typeface="微软雅黑" panose="020B0503020204020204" charset="-122"/>
                <a:ea typeface="微软雅黑" panose="020B0503020204020204" charset="-122"/>
              </a:rPr>
              <a:t>两顶点属于不同的集合</a:t>
            </a:r>
            <a:r>
              <a:rPr lang="en-US" altLang="zh-CN">
                <a:solidFill>
                  <a:srgbClr val="000000"/>
                </a:solidFill>
                <a:latin typeface="微软雅黑" panose="020B0503020204020204" charset="-122"/>
                <a:ea typeface="微软雅黑" panose="020B0503020204020204" charset="-122"/>
              </a:rPr>
              <a:t>,</a:t>
            </a:r>
            <a:r>
              <a:rPr lang="zh-CN" altLang="en-US">
                <a:solidFill>
                  <a:srgbClr val="000000"/>
                </a:solidFill>
                <a:latin typeface="微软雅黑" panose="020B0503020204020204" charset="-122"/>
                <a:ea typeface="微软雅黑" panose="020B0503020204020204" charset="-122"/>
              </a:rPr>
              <a:t>则</a:t>
            </a:r>
            <a:r>
              <a:rPr lang="zh-CN" altLang="zh-CN">
                <a:solidFill>
                  <a:srgbClr val="000000"/>
                </a:solidFill>
                <a:latin typeface="微软雅黑" panose="020B0503020204020204" charset="-122"/>
                <a:ea typeface="微软雅黑" panose="020B0503020204020204" charset="-122"/>
              </a:rPr>
              <a:t>加入</a:t>
            </a:r>
          </a:p>
          <a:p>
            <a:pPr>
              <a:lnSpc>
                <a:spcPct val="100000"/>
              </a:lnSpc>
            </a:pPr>
            <a:r>
              <a:rPr lang="en-US" altLang="zh-CN">
                <a:solidFill>
                  <a:srgbClr val="000000"/>
                </a:solidFill>
                <a:latin typeface="微软雅黑" panose="020B0503020204020204" charset="-122"/>
                <a:ea typeface="微软雅黑" panose="020B0503020204020204" charset="-122"/>
              </a:rPr>
              <a:t>      print(“(%d,%d):%d” %(u1,v1,E[j][2]),end=‘ ’)  #</a:t>
            </a:r>
            <a:r>
              <a:rPr lang="zh-CN" altLang="zh-CN">
                <a:solidFill>
                  <a:srgbClr val="000000"/>
                </a:solidFill>
                <a:latin typeface="微软雅黑" panose="020B0503020204020204" charset="-122"/>
                <a:ea typeface="微软雅黑" panose="020B0503020204020204" charset="-122"/>
              </a:rPr>
              <a:t>输出</a:t>
            </a:r>
            <a:r>
              <a:rPr lang="zh-CN" altLang="en-US">
                <a:solidFill>
                  <a:srgbClr val="000000"/>
                </a:solidFill>
                <a:latin typeface="微软雅黑" panose="020B0503020204020204" charset="-122"/>
                <a:ea typeface="微软雅黑" panose="020B0503020204020204" charset="-122"/>
              </a:rPr>
              <a:t>一条</a:t>
            </a:r>
            <a:r>
              <a:rPr lang="zh-CN" altLang="zh-CN">
                <a:solidFill>
                  <a:srgbClr val="000000"/>
                </a:solidFill>
                <a:latin typeface="微软雅黑" panose="020B0503020204020204" charset="-122"/>
                <a:ea typeface="微软雅黑" panose="020B0503020204020204" charset="-122"/>
              </a:rPr>
              <a:t>边</a:t>
            </a:r>
          </a:p>
          <a:p>
            <a:pPr>
              <a:lnSpc>
                <a:spcPct val="100000"/>
              </a:lnSpc>
            </a:pPr>
            <a:r>
              <a:rPr lang="en-US" altLang="zh-CN">
                <a:solidFill>
                  <a:srgbClr val="000000"/>
                </a:solidFill>
                <a:latin typeface="微软雅黑" panose="020B0503020204020204" charset="-122"/>
                <a:ea typeface="微软雅黑" panose="020B0503020204020204" charset="-122"/>
              </a:rPr>
              <a:t>      cnt+=1			#</a:t>
            </a:r>
            <a:r>
              <a:rPr lang="zh-CN" altLang="zh-CN">
                <a:solidFill>
                  <a:srgbClr val="000000"/>
                </a:solidFill>
                <a:latin typeface="微软雅黑" panose="020B0503020204020204" charset="-122"/>
                <a:ea typeface="微软雅黑" panose="020B0503020204020204" charset="-122"/>
              </a:rPr>
              <a:t>生成边数增</a:t>
            </a:r>
            <a:r>
              <a:rPr lang="en-US" altLang="zh-CN">
                <a:solidFill>
                  <a:srgbClr val="000000"/>
                </a:solidFill>
                <a:latin typeface="微软雅黑" panose="020B0503020204020204" charset="-122"/>
                <a:ea typeface="微软雅黑" panose="020B0503020204020204" charset="-122"/>
              </a:rPr>
              <a:t>1</a:t>
            </a:r>
            <a:endParaRPr lang="zh-CN" altLang="zh-CN">
              <a:solidFill>
                <a:srgbClr val="000000"/>
              </a:solidFill>
              <a:latin typeface="微软雅黑" panose="020B0503020204020204" charset="-122"/>
              <a:ea typeface="微软雅黑" panose="020B0503020204020204" charset="-122"/>
            </a:endParaRPr>
          </a:p>
          <a:p>
            <a:pPr>
              <a:lnSpc>
                <a:spcPct val="100000"/>
              </a:lnSpc>
            </a:pPr>
            <a:r>
              <a:rPr lang="en-US" altLang="zh-CN">
                <a:solidFill>
                  <a:srgbClr val="000000"/>
                </a:solidFill>
                <a:latin typeface="微软雅黑" panose="020B0503020204020204" charset="-122"/>
                <a:ea typeface="微软雅黑" panose="020B0503020204020204" charset="-122"/>
              </a:rPr>
              <a:t>      Union(u1,v1);		#</a:t>
            </a:r>
            <a:r>
              <a:rPr lang="zh-CN" altLang="zh-CN">
                <a:solidFill>
                  <a:srgbClr val="000000"/>
                </a:solidFill>
                <a:latin typeface="微软雅黑" panose="020B0503020204020204" charset="-122"/>
                <a:ea typeface="微软雅黑" panose="020B0503020204020204" charset="-122"/>
              </a:rPr>
              <a:t>合并</a:t>
            </a:r>
          </a:p>
          <a:p>
            <a:pPr>
              <a:lnSpc>
                <a:spcPct val="100000"/>
              </a:lnSpc>
            </a:pPr>
            <a:r>
              <a:rPr lang="en-US" altLang="zh-CN">
                <a:solidFill>
                  <a:srgbClr val="000000"/>
                </a:solidFill>
                <a:latin typeface="微软雅黑" panose="020B0503020204020204" charset="-122"/>
                <a:ea typeface="微软雅黑" panose="020B0503020204020204" charset="-122"/>
              </a:rPr>
              <a:t>   j+=1	    			#</a:t>
            </a:r>
            <a:r>
              <a:rPr lang="zh-CN" altLang="zh-CN">
                <a:solidFill>
                  <a:srgbClr val="000000"/>
                </a:solidFill>
                <a:latin typeface="微软雅黑" panose="020B0503020204020204" charset="-122"/>
                <a:ea typeface="微软雅黑" panose="020B0503020204020204" charset="-122"/>
              </a:rPr>
              <a:t>继续取</a:t>
            </a:r>
            <a:r>
              <a:rPr lang="en-US" altLang="zh-CN">
                <a:solidFill>
                  <a:srgbClr val="000000"/>
                </a:solidFill>
                <a:latin typeface="微软雅黑" panose="020B0503020204020204" charset="-122"/>
                <a:ea typeface="微软雅黑" panose="020B0503020204020204" charset="-122"/>
              </a:rPr>
              <a:t>E</a:t>
            </a:r>
            <a:r>
              <a:rPr lang="zh-CN" altLang="zh-CN">
                <a:solidFill>
                  <a:srgbClr val="000000"/>
                </a:solidFill>
                <a:latin typeface="微软雅黑" panose="020B0503020204020204" charset="-122"/>
                <a:ea typeface="微软雅黑" panose="020B0503020204020204" charset="-122"/>
              </a:rPr>
              <a:t>的下一条边</a:t>
            </a:r>
          </a:p>
        </p:txBody>
      </p:sp>
      <p:sp>
        <p:nvSpPr>
          <p:cNvPr id="5" name="文本框 4"/>
          <p:cNvSpPr txBox="1"/>
          <p:nvPr/>
        </p:nvSpPr>
        <p:spPr>
          <a:xfrm>
            <a:off x="1073369" y="144242"/>
            <a:ext cx="3446780" cy="460375"/>
          </a:xfrm>
          <a:prstGeom prst="rect">
            <a:avLst/>
          </a:prstGeom>
          <a:noFill/>
        </p:spPr>
        <p:txBody>
          <a:bodyPr wrap="none" rtlCol="0" anchor="ctr">
            <a:spAutoFit/>
          </a:bodyPr>
          <a:lstStyle/>
          <a:p>
            <a:r>
              <a:rPr lang="en-US" altLang="zh-CN" sz="2400">
                <a:solidFill>
                  <a:schemeClr val="accent1"/>
                </a:solidFill>
                <a:latin typeface="微软雅黑" panose="020B0503020204020204" charset="-122"/>
                <a:ea typeface="微软雅黑" panose="020B0503020204020204" charset="-122"/>
                <a:cs typeface="Arial" panose="020B0604020202020204"/>
              </a:rPr>
              <a:t>7.5 </a:t>
            </a:r>
            <a:r>
              <a:rPr lang="zh-CN" altLang="en-US" sz="2400">
                <a:solidFill>
                  <a:schemeClr val="accent1"/>
                </a:solidFill>
                <a:latin typeface="微软雅黑" panose="020B0503020204020204" charset="-122"/>
                <a:ea typeface="微软雅黑" panose="020B0503020204020204" charset="-122"/>
                <a:cs typeface="Arial" panose="020B0604020202020204"/>
              </a:rPr>
              <a:t>生成树和最小生成树</a:t>
            </a:r>
          </a:p>
        </p:txBody>
      </p:sp>
      <p:sp>
        <p:nvSpPr>
          <p:cNvPr id="8" name="Text Box 5"/>
          <p:cNvSpPr txBox="1">
            <a:spLocks noChangeArrowheads="1"/>
          </p:cNvSpPr>
          <p:nvPr/>
        </p:nvSpPr>
        <p:spPr bwMode="auto">
          <a:xfrm>
            <a:off x="1038673" y="847545"/>
            <a:ext cx="4846561" cy="398780"/>
          </a:xfrm>
          <a:prstGeom prst="rect">
            <a:avLst/>
          </a:prstGeom>
          <a:noFill/>
        </p:spPr>
        <p:txBody>
          <a:bodyPr wrap="square">
            <a:spAutoFit/>
          </a:bodyPr>
          <a:lstStyle>
            <a:defPPr>
              <a:defRPr lang="zh-CN"/>
            </a:defPPr>
            <a:lvl1pPr marL="342900" marR="0" lvl="0" indent="-342900" fontAlgn="auto">
              <a:lnSpc>
                <a:spcPct val="100000"/>
              </a:lnSpc>
              <a:spcBef>
                <a:spcPts val="0"/>
              </a:spcBef>
              <a:spcAft>
                <a:spcPts val="0"/>
              </a:spcAft>
              <a:buClrTx/>
              <a:buSzTx/>
              <a:buFont typeface="Wingdings" panose="05000000000000000000" pitchFamily="2" charset="2"/>
              <a:buChar char="l"/>
              <a:defRPr kumimoji="0" sz="2000" b="0" i="0" u="none" strike="noStrike" cap="none" spc="0" normalizeH="0" baseline="0">
                <a:ln>
                  <a:noFill/>
                </a:ln>
                <a:solidFill>
                  <a:srgbClr val="A5A5A5">
                    <a:lumMod val="50000"/>
                  </a:srgbClr>
                </a:solidFill>
                <a:effectLst/>
                <a:uLnTx/>
                <a:uFillTx/>
                <a:latin typeface="思源黑体 CN Heavy" panose="020B0A00000000000000" pitchFamily="34" charset="-122"/>
                <a:ea typeface="思源黑体 CN Heavy" panose="020B0A00000000000000" pitchFamily="34" charset="-122"/>
              </a:defRPr>
            </a:lvl1pPr>
          </a:lstStyle>
          <a:p>
            <a:r>
              <a:rPr lang="en-US" altLang="zh-CN">
                <a:solidFill>
                  <a:srgbClr val="000000"/>
                </a:solidFill>
                <a:latin typeface="微软雅黑" panose="020B0503020204020204" charset="-122"/>
                <a:ea typeface="微软雅黑" panose="020B0503020204020204" charset="-122"/>
              </a:rPr>
              <a:t>7.5.3  </a:t>
            </a:r>
            <a:r>
              <a:rPr lang="zh-CN" altLang="en-US">
                <a:solidFill>
                  <a:srgbClr val="000000"/>
                </a:solidFill>
                <a:latin typeface="微软雅黑" panose="020B0503020204020204" charset="-122"/>
                <a:ea typeface="微软雅黑" panose="020B0503020204020204" charset="-122"/>
              </a:rPr>
              <a:t>克鲁斯卡尔算法</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0-#ppt_w/2"/>
                                          </p:val>
                                        </p:tav>
                                        <p:tav tm="100000">
                                          <p:val>
                                            <p:strVal val="#ppt_x"/>
                                          </p:val>
                                        </p:tav>
                                      </p:tavLst>
                                    </p:anim>
                                    <p:anim calcmode="lin" valueType="num">
                                      <p:cBhvr additive="base">
                                        <p:cTn id="12" dur="500" fill="hold"/>
                                        <p:tgtEl>
                                          <p:spTgt spid="8"/>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10" presetClass="entr" presetSubtype="0" fill="hold" grpId="0" nodeType="after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bldLvl="0" animBg="1"/>
      <p:bldP spid="5" grpId="0"/>
      <p:bldP spid="8"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2"/>
            </p:custDataLst>
          </p:nvPr>
        </p:nvSpPr>
        <p:spPr>
          <a:xfrm>
            <a:off x="1714500" y="635001"/>
            <a:ext cx="8039100" cy="1721803"/>
          </a:xfrm>
          <a:prstGeom prst="rect">
            <a:avLst/>
          </a:prstGeom>
          <a:noFill/>
        </p:spPr>
        <p:txBody>
          <a:bodyPr vert="horz" wrap="square" rtlCol="0" anchor="ctr" anchorCtr="0">
            <a:noAutofit/>
          </a:bodyPr>
          <a:lstStyle/>
          <a:p>
            <a:pPr fontAlgn="base">
              <a:spcBef>
                <a:spcPct val="0"/>
              </a:spcBef>
              <a:spcAft>
                <a:spcPct val="0"/>
              </a:spcAft>
              <a:defRPr/>
            </a:pPr>
            <a:r>
              <a:rPr kumimoji="1" lang="zh-CN" altLang="en-US" sz="26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已知无向图 </a:t>
            </a:r>
            <a:r>
              <a:rPr kumimoji="1" lang="en-US" altLang="zh-CN" sz="26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G </a:t>
            </a:r>
            <a:r>
              <a:rPr kumimoji="1" lang="zh-CN" altLang="en-US" sz="26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如下所示，使用克鲁斯卡尔（</a:t>
            </a:r>
            <a:r>
              <a:rPr kumimoji="1" lang="en-US" altLang="zh-CN" sz="2600" b="1"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Kruskal</a:t>
            </a:r>
            <a:r>
              <a:rPr kumimoji="1" lang="zh-CN" altLang="en-US" sz="26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）算法求图 </a:t>
            </a:r>
            <a:r>
              <a:rPr kumimoji="1" lang="en-US" altLang="zh-CN" sz="26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G </a:t>
            </a:r>
            <a:r>
              <a:rPr kumimoji="1" lang="zh-CN" altLang="en-US" sz="26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的最小生成树，加入到最小生成树中的边依次是</a:t>
            </a:r>
          </a:p>
        </p:txBody>
      </p:sp>
      <p:sp>
        <p:nvSpPr>
          <p:cNvPr id="4" name="文本框 3"/>
          <p:cNvSpPr txBox="1"/>
          <p:nvPr>
            <p:custDataLst>
              <p:tags r:id="rId3"/>
            </p:custDataLst>
          </p:nvPr>
        </p:nvSpPr>
        <p:spPr>
          <a:xfrm>
            <a:off x="2777927" y="2786063"/>
            <a:ext cx="6400800" cy="642938"/>
          </a:xfrm>
          <a:prstGeom prst="rect">
            <a:avLst/>
          </a:prstGeom>
          <a:noFill/>
        </p:spPr>
        <p:txBody>
          <a:bodyPr vert="horz" rtlCol="0" anchor="ctr" anchorCtr="0">
            <a:noAutofit/>
          </a:bodyPr>
          <a:lstStyle/>
          <a:p>
            <a:pPr fontAlgn="base">
              <a:spcBef>
                <a:spcPct val="0"/>
              </a:spcBef>
              <a:spcAft>
                <a:spcPct val="0"/>
              </a:spcAft>
              <a:defRPr/>
            </a:pPr>
            <a:r>
              <a:rPr kumimoji="1" lang="en-US" altLang="zh-CN" sz="26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kumimoji="1" lang="en-US" altLang="zh-CN" sz="2600" b="1"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b,f</a:t>
            </a:r>
            <a:r>
              <a:rPr kumimoji="1" lang="en-US" altLang="zh-CN" sz="26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t>
            </a:r>
            <a:r>
              <a:rPr kumimoji="1" lang="en-US" altLang="zh-CN" sz="2600" b="1"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b,d</a:t>
            </a:r>
            <a:r>
              <a:rPr kumimoji="1" lang="en-US" altLang="zh-CN" sz="26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t>
            </a:r>
            <a:r>
              <a:rPr kumimoji="1" lang="en-US" altLang="zh-CN" sz="2600" b="1"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b,e</a:t>
            </a:r>
            <a:r>
              <a:rPr kumimoji="1" lang="en-US" altLang="zh-CN" sz="26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t>
            </a:r>
            <a:r>
              <a:rPr kumimoji="1" lang="en-US" altLang="zh-CN" sz="2600" b="1"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a,e</a:t>
            </a:r>
            <a:r>
              <a:rPr kumimoji="1" lang="en-US" altLang="zh-CN" sz="26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t>
            </a:r>
            <a:r>
              <a:rPr kumimoji="1" lang="en-US" altLang="zh-CN" sz="2600" b="1"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c,e</a:t>
            </a:r>
            <a:r>
              <a:rPr kumimoji="1" lang="en-US" altLang="zh-CN" sz="26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endParaRPr kumimoji="1" lang="zh-CN" altLang="en-US" sz="26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5" name="文本框 4"/>
          <p:cNvSpPr txBox="1"/>
          <p:nvPr>
            <p:custDataLst>
              <p:tags r:id="rId4"/>
            </p:custDataLst>
          </p:nvPr>
        </p:nvSpPr>
        <p:spPr>
          <a:xfrm>
            <a:off x="2777927" y="3643313"/>
            <a:ext cx="6400800" cy="642938"/>
          </a:xfrm>
          <a:prstGeom prst="rect">
            <a:avLst/>
          </a:prstGeom>
          <a:noFill/>
        </p:spPr>
        <p:txBody>
          <a:bodyPr vert="horz" rtlCol="0" anchor="ctr" anchorCtr="0">
            <a:noAutofit/>
          </a:bodyPr>
          <a:lstStyle/>
          <a:p>
            <a:pPr fontAlgn="base">
              <a:spcBef>
                <a:spcPct val="0"/>
              </a:spcBef>
              <a:spcAft>
                <a:spcPct val="0"/>
              </a:spcAft>
              <a:defRPr/>
            </a:pPr>
            <a:r>
              <a:rPr kumimoji="1" lang="en-US" altLang="zh-CN" sz="26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kumimoji="1" lang="en-US" altLang="zh-CN" sz="2600" b="1"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a,e</a:t>
            </a:r>
            <a:r>
              <a:rPr kumimoji="1" lang="en-US" altLang="zh-CN" sz="26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t>
            </a:r>
            <a:r>
              <a:rPr kumimoji="1" lang="en-US" altLang="zh-CN" sz="2600" b="1"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b,e</a:t>
            </a:r>
            <a:r>
              <a:rPr kumimoji="1" lang="en-US" altLang="zh-CN" sz="26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t>
            </a:r>
            <a:r>
              <a:rPr kumimoji="1" lang="en-US" altLang="zh-CN" sz="2600" b="1"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c,e</a:t>
            </a:r>
            <a:r>
              <a:rPr kumimoji="1" lang="en-US" altLang="zh-CN" sz="26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t>
            </a:r>
            <a:r>
              <a:rPr kumimoji="1" lang="en-US" altLang="zh-CN" sz="2600" b="1"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b,d</a:t>
            </a:r>
            <a:r>
              <a:rPr kumimoji="1" lang="en-US" altLang="zh-CN" sz="26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t>
            </a:r>
            <a:r>
              <a:rPr kumimoji="1" lang="en-US" altLang="zh-CN" sz="2600" b="1"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b,f</a:t>
            </a:r>
            <a:r>
              <a:rPr kumimoji="1" lang="en-US" altLang="zh-CN" sz="26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endParaRPr kumimoji="1" lang="zh-CN" altLang="en-US" sz="26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6" name="文本框 5"/>
          <p:cNvSpPr txBox="1"/>
          <p:nvPr>
            <p:custDataLst>
              <p:tags r:id="rId5"/>
            </p:custDataLst>
          </p:nvPr>
        </p:nvSpPr>
        <p:spPr>
          <a:xfrm>
            <a:off x="2777927" y="4500563"/>
            <a:ext cx="6400800" cy="642938"/>
          </a:xfrm>
          <a:prstGeom prst="rect">
            <a:avLst/>
          </a:prstGeom>
          <a:noFill/>
        </p:spPr>
        <p:txBody>
          <a:bodyPr vert="horz" rtlCol="0" anchor="ctr" anchorCtr="0">
            <a:noAutofit/>
          </a:bodyPr>
          <a:lstStyle/>
          <a:p>
            <a:pPr fontAlgn="base">
              <a:spcBef>
                <a:spcPct val="0"/>
              </a:spcBef>
              <a:spcAft>
                <a:spcPct val="0"/>
              </a:spcAft>
              <a:defRPr/>
            </a:pPr>
            <a:r>
              <a:rPr kumimoji="1" lang="en-US" altLang="zh-CN" sz="26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kumimoji="1" lang="en-US" altLang="zh-CN" sz="2600" b="1"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a,e</a:t>
            </a:r>
            <a:r>
              <a:rPr kumimoji="1" lang="en-US" altLang="zh-CN" sz="26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t>
            </a:r>
            <a:r>
              <a:rPr kumimoji="1" lang="en-US" altLang="zh-CN" sz="2600" b="1"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c,e</a:t>
            </a:r>
            <a:r>
              <a:rPr kumimoji="1" lang="en-US" altLang="zh-CN" sz="26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t>
            </a:r>
            <a:r>
              <a:rPr kumimoji="1" lang="en-US" altLang="zh-CN" sz="2600" b="1"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b,e</a:t>
            </a:r>
            <a:r>
              <a:rPr kumimoji="1" lang="en-US" altLang="zh-CN" sz="26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t>
            </a:r>
            <a:r>
              <a:rPr kumimoji="1" lang="en-US" altLang="zh-CN" sz="2600" b="1"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b,f</a:t>
            </a:r>
            <a:r>
              <a:rPr kumimoji="1" lang="en-US" altLang="zh-CN" sz="26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t>
            </a:r>
            <a:r>
              <a:rPr kumimoji="1" lang="en-US" altLang="zh-CN" sz="2600" b="1"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b,d</a:t>
            </a:r>
            <a:r>
              <a:rPr kumimoji="1" lang="en-US" altLang="zh-CN" sz="26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endParaRPr kumimoji="1" lang="zh-CN" altLang="en-US" sz="26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7" name="文本框 6"/>
          <p:cNvSpPr txBox="1"/>
          <p:nvPr>
            <p:custDataLst>
              <p:tags r:id="rId6"/>
            </p:custDataLst>
          </p:nvPr>
        </p:nvSpPr>
        <p:spPr>
          <a:xfrm>
            <a:off x="2777927" y="5357813"/>
            <a:ext cx="6400800" cy="642938"/>
          </a:xfrm>
          <a:prstGeom prst="rect">
            <a:avLst/>
          </a:prstGeom>
          <a:noFill/>
        </p:spPr>
        <p:txBody>
          <a:bodyPr vert="horz" rtlCol="0" anchor="ctr" anchorCtr="0">
            <a:noAutofit/>
          </a:bodyPr>
          <a:lstStyle/>
          <a:p>
            <a:pPr fontAlgn="base">
              <a:spcBef>
                <a:spcPct val="0"/>
              </a:spcBef>
              <a:spcAft>
                <a:spcPct val="0"/>
              </a:spcAft>
              <a:defRPr/>
            </a:pPr>
            <a:r>
              <a:rPr kumimoji="1" lang="en-US" altLang="zh-CN" sz="26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kumimoji="1" lang="en-US" altLang="zh-CN" sz="2600" b="1"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b,f</a:t>
            </a:r>
            <a:r>
              <a:rPr kumimoji="1" lang="en-US" altLang="zh-CN" sz="26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t>
            </a:r>
            <a:r>
              <a:rPr kumimoji="1" lang="en-US" altLang="zh-CN" sz="2600" b="1"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b,d</a:t>
            </a:r>
            <a:r>
              <a:rPr kumimoji="1" lang="en-US" altLang="zh-CN" sz="26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t>
            </a:r>
            <a:r>
              <a:rPr kumimoji="1" lang="en-US" altLang="zh-CN" sz="2600" b="1"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a,e</a:t>
            </a:r>
            <a:r>
              <a:rPr kumimoji="1" lang="en-US" altLang="zh-CN" sz="26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t>
            </a:r>
            <a:r>
              <a:rPr kumimoji="1" lang="en-US" altLang="zh-CN" sz="2600" b="1"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c,e</a:t>
            </a:r>
            <a:r>
              <a:rPr kumimoji="1" lang="en-US" altLang="zh-CN" sz="26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t>
            </a:r>
            <a:r>
              <a:rPr kumimoji="1" lang="en-US" altLang="zh-CN" sz="2600" b="1"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b,e</a:t>
            </a:r>
            <a:r>
              <a:rPr kumimoji="1" lang="en-US" altLang="zh-CN" sz="26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endParaRPr kumimoji="1" lang="zh-CN" altLang="en-US" sz="26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8" name="椭圆 7"/>
          <p:cNvSpPr>
            <a:spLocks noChangeAspect="1"/>
          </p:cNvSpPr>
          <p:nvPr>
            <p:custDataLst>
              <p:tags r:id="rId7"/>
            </p:custDataLst>
          </p:nvPr>
        </p:nvSpPr>
        <p:spPr>
          <a:xfrm>
            <a:off x="2063552" y="2850356"/>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fontAlgn="base">
              <a:spcBef>
                <a:spcPct val="0"/>
              </a:spcBef>
              <a:spcAft>
                <a:spcPct val="0"/>
              </a:spcAft>
              <a:defRPr/>
            </a:pPr>
            <a:r>
              <a:rPr kumimoji="1" lang="en-US" altLang="zh-CN" sz="1600" b="1">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kumimoji="1" lang="zh-CN" altLang="en-US" sz="1600" b="1">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椭圆 8"/>
          <p:cNvSpPr>
            <a:spLocks noChangeAspect="1"/>
          </p:cNvSpPr>
          <p:nvPr>
            <p:custDataLst>
              <p:tags r:id="rId8"/>
            </p:custDataLst>
          </p:nvPr>
        </p:nvSpPr>
        <p:spPr>
          <a:xfrm>
            <a:off x="2063552" y="3707606"/>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fontAlgn="base">
              <a:spcBef>
                <a:spcPct val="0"/>
              </a:spcBef>
              <a:spcAft>
                <a:spcPct val="0"/>
              </a:spcAft>
              <a:defRPr/>
            </a:pPr>
            <a:r>
              <a:rPr kumimoji="1" lang="en-US" altLang="zh-CN" sz="1600" b="1">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kumimoji="1" lang="zh-CN" altLang="en-US" sz="1600" b="1">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椭圆 9"/>
          <p:cNvSpPr>
            <a:spLocks noChangeAspect="1"/>
          </p:cNvSpPr>
          <p:nvPr>
            <p:custDataLst>
              <p:tags r:id="rId9"/>
            </p:custDataLst>
          </p:nvPr>
        </p:nvSpPr>
        <p:spPr>
          <a:xfrm>
            <a:off x="2063552" y="4564856"/>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fontAlgn="base">
              <a:spcBef>
                <a:spcPct val="0"/>
              </a:spcBef>
              <a:spcAft>
                <a:spcPct val="0"/>
              </a:spcAft>
              <a:defRPr/>
            </a:pPr>
            <a:r>
              <a:rPr kumimoji="1" lang="en-US" altLang="zh-CN" sz="1600" b="1">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kumimoji="1" lang="zh-CN" altLang="en-US" sz="1600" b="1">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p:cNvSpPr>
            <a:spLocks noChangeAspect="1"/>
          </p:cNvSpPr>
          <p:nvPr>
            <p:custDataLst>
              <p:tags r:id="rId10"/>
            </p:custDataLst>
          </p:nvPr>
        </p:nvSpPr>
        <p:spPr>
          <a:xfrm>
            <a:off x="2063552" y="5422106"/>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fontAlgn="base">
              <a:spcBef>
                <a:spcPct val="0"/>
              </a:spcBef>
              <a:spcAft>
                <a:spcPct val="0"/>
              </a:spcAft>
              <a:defRPr/>
            </a:pPr>
            <a:r>
              <a:rPr kumimoji="1" lang="en-US" altLang="zh-CN" sz="1600" b="1">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kumimoji="1" lang="zh-CN" altLang="en-US" sz="1600" b="1">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圆角矩形 11"/>
          <p:cNvSpPr/>
          <p:nvPr>
            <p:custDataLst>
              <p:tags r:id="rId11"/>
            </p:custDataLst>
          </p:nvPr>
        </p:nvSpPr>
        <p:spPr>
          <a:xfrm>
            <a:off x="76962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fontAlgn="base">
              <a:spcBef>
                <a:spcPct val="0"/>
              </a:spcBef>
              <a:spcAft>
                <a:spcPct val="0"/>
              </a:spcAft>
              <a:defRPr/>
            </a:pPr>
            <a:r>
              <a:rPr kumimoji="1" lang="zh-CN" altLang="en-US" sz="1600" b="1">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sp>
        <p:nvSpPr>
          <p:cNvPr id="20" name="AutoShape 4" descr="GRE20-7.JPG"/>
          <p:cNvSpPr>
            <a:spLocks noChangeAspect="1" noChangeArrowheads="1"/>
          </p:cNvSpPr>
          <p:nvPr/>
        </p:nvSpPr>
        <p:spPr bwMode="auto">
          <a:xfrm>
            <a:off x="1679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algn="ctr" fontAlgn="base">
              <a:spcBef>
                <a:spcPct val="0"/>
              </a:spcBef>
              <a:spcAft>
                <a:spcPct val="0"/>
              </a:spcAft>
            </a:pPr>
            <a:endParaRPr kumimoji="1" lang="zh-CN" altLang="en-US" sz="4400" b="1">
              <a:solidFill>
                <a:prstClr val="black"/>
              </a:solidFill>
              <a:latin typeface="Times New Roman" panose="02020603050405020304" pitchFamily="18" charset="0"/>
              <a:ea typeface="宋体" panose="02010600030101010101" pitchFamily="2" charset="-122"/>
            </a:endParaRPr>
          </a:p>
        </p:txBody>
      </p:sp>
      <p:pic>
        <p:nvPicPr>
          <p:cNvPr id="22" name="图片 21"/>
          <p:cNvPicPr>
            <a:picLocks noChangeAspect="1"/>
          </p:cNvPicPr>
          <p:nvPr/>
        </p:nvPicPr>
        <p:blipFill>
          <a:blip r:embed="rId19"/>
          <a:stretch>
            <a:fillRect/>
          </a:stretch>
        </p:blipFill>
        <p:spPr>
          <a:xfrm>
            <a:off x="7799553" y="1952730"/>
            <a:ext cx="2638095" cy="1666667"/>
          </a:xfrm>
          <a:prstGeom prst="rect">
            <a:avLst/>
          </a:prstGeom>
        </p:spPr>
      </p:pic>
      <p:grpSp>
        <p:nvGrpSpPr>
          <p:cNvPr id="17" name="组合 16"/>
          <p:cNvGrpSpPr/>
          <p:nvPr>
            <p:custDataLst>
              <p:tags r:id="rId12"/>
            </p:custDataLst>
          </p:nvPr>
        </p:nvGrpSpPr>
        <p:grpSpPr>
          <a:xfrm>
            <a:off x="0" y="0"/>
            <a:ext cx="9144000" cy="635000"/>
            <a:chOff x="-1524000" y="0"/>
            <a:chExt cx="9144000" cy="635000"/>
          </a:xfrm>
        </p:grpSpPr>
        <p:sp>
          <p:nvSpPr>
            <p:cNvPr id="13" name="TitleBackground"/>
            <p:cNvSpPr/>
            <p:nvPr>
              <p:custDataLst>
                <p:tags r:id="rId14"/>
              </p:custDataLst>
            </p:nvPr>
          </p:nvSpPr>
          <p:spPr>
            <a:xfrm>
              <a:off x="-1524000" y="0"/>
              <a:ext cx="9144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defRPr/>
              </a:pPr>
              <a:endParaRPr kumimoji="1" lang="zh-CN" altLang="en-US" sz="2400" b="1">
                <a:solidFill>
                  <a:prstClr val="white"/>
                </a:solidFill>
                <a:latin typeface="等线"/>
                <a:ea typeface="等线" panose="02010600030101010101" pitchFamily="2" charset="-122"/>
              </a:endParaRPr>
            </a:p>
          </p:txBody>
        </p:sp>
        <p:sp>
          <p:nvSpPr>
            <p:cNvPr id="14" name="ColorBlock"/>
            <p:cNvSpPr/>
            <p:nvPr>
              <p:custDataLst>
                <p:tags r:id="rId15"/>
              </p:custDataLst>
            </p:nvPr>
          </p:nvSpPr>
          <p:spPr>
            <a:xfrm>
              <a:off x="-152400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defRPr/>
              </a:pPr>
              <a:endParaRPr kumimoji="1" lang="zh-CN" altLang="en-US" sz="2400" b="1">
                <a:solidFill>
                  <a:prstClr val="white"/>
                </a:solidFill>
                <a:latin typeface="等线"/>
                <a:ea typeface="等线" panose="02010600030101010101" pitchFamily="2" charset="-122"/>
              </a:endParaRPr>
            </a:p>
          </p:txBody>
        </p:sp>
        <p:sp>
          <p:nvSpPr>
            <p:cNvPr id="15" name="TypeText"/>
            <p:cNvSpPr txBox="1"/>
            <p:nvPr>
              <p:custDataLst>
                <p:tags r:id="rId16"/>
              </p:custDataLst>
            </p:nvPr>
          </p:nvSpPr>
          <p:spPr>
            <a:xfrm>
              <a:off x="-1270000" y="0"/>
              <a:ext cx="1905000" cy="635000"/>
            </a:xfrm>
            <a:prstGeom prst="rect">
              <a:avLst/>
            </a:prstGeom>
            <a:noFill/>
          </p:spPr>
          <p:txBody>
            <a:bodyPr vert="horz" wrap="none" rtlCol="0" anchor="ctr" anchorCtr="0">
              <a:noAutofit/>
            </a:bodyPr>
            <a:lstStyle/>
            <a:p>
              <a:pPr fontAlgn="base">
                <a:spcBef>
                  <a:spcPct val="0"/>
                </a:spcBef>
                <a:spcAft>
                  <a:spcPct val="0"/>
                </a:spcAft>
                <a:defRPr/>
              </a:pPr>
              <a:r>
                <a:rPr kumimoji="1" lang="zh-CN" altLang="en-US" sz="2600" b="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16" name="TipText"/>
            <p:cNvSpPr txBox="1"/>
            <p:nvPr>
              <p:custDataLst>
                <p:tags r:id="rId17"/>
              </p:custDataLst>
            </p:nvPr>
          </p:nvSpPr>
          <p:spPr>
            <a:xfrm>
              <a:off x="1905" y="109220"/>
              <a:ext cx="2286000" cy="508000"/>
            </a:xfrm>
            <a:prstGeom prst="rect">
              <a:avLst/>
            </a:prstGeom>
            <a:noFill/>
          </p:spPr>
          <p:txBody>
            <a:bodyPr vert="horz" wrap="none" rtlCol="0" anchor="ctr" anchorCtr="0">
              <a:noAutofit/>
            </a:bodyPr>
            <a:lstStyle/>
            <a:p>
              <a:pPr fontAlgn="base">
                <a:spcBef>
                  <a:spcPct val="0"/>
                </a:spcBef>
                <a:spcAft>
                  <a:spcPct val="0"/>
                </a:spcAft>
                <a:defRPr/>
              </a:pPr>
              <a:r>
                <a:rPr kumimoji="1" lang="en-US" altLang="zh-CN" sz="2000" b="1">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kumimoji="1" lang="zh-CN" altLang="en-US" sz="2000" b="1">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2" name="图片 1"/>
          <p:cNvPicPr>
            <a:picLocks/>
          </p:cNvPicPr>
          <p:nvPr>
            <p:custDataLst>
              <p:tags r:id="rId13"/>
            </p:custDataLst>
          </p:nvPr>
        </p:nvPicPr>
        <p:blipFill>
          <a:blip r:embed="rId20">
            <a:extLst>
              <a:ext uri="{28A0092B-C50C-407E-A947-70E740481C1C}">
                <a14:useLocalDpi xmlns:a14="http://schemas.microsoft.com/office/drawing/2010/main" val="0"/>
              </a:ext>
            </a:extLst>
          </a:blip>
          <a:stretch>
            <a:fillRect/>
          </a:stretch>
        </p:blipFill>
        <p:spPr>
          <a:xfrm>
            <a:off x="10642600" y="63500"/>
            <a:ext cx="1422400" cy="508000"/>
          </a:xfrm>
          <a:prstGeom prst="rect">
            <a:avLst/>
          </a:prstGeom>
        </p:spPr>
      </p:pic>
    </p:spTree>
    <p:custDataLst>
      <p:tags r:id="rId1"/>
    </p:custDataLst>
    <p:extLst>
      <p:ext uri="{BB962C8B-B14F-4D97-AF65-F5344CB8AC3E}">
        <p14:creationId xmlns:p14="http://schemas.microsoft.com/office/powerpoint/2010/main" val="273887110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图片包含 图示&#10;&#10;描述已自动生成"/>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0"/>
            <a:ext cx="12144546" cy="6858000"/>
          </a:xfrm>
          <a:prstGeom prst="rect">
            <a:avLst/>
          </a:prstGeom>
        </p:spPr>
      </p:pic>
      <p:sp>
        <p:nvSpPr>
          <p:cNvPr id="2" name="文本框 1"/>
          <p:cNvSpPr txBox="1"/>
          <p:nvPr>
            <p:custDataLst>
              <p:tags r:id="rId1"/>
            </p:custDataLst>
          </p:nvPr>
        </p:nvSpPr>
        <p:spPr>
          <a:xfrm>
            <a:off x="122" y="6489412"/>
            <a:ext cx="8424936" cy="368300"/>
          </a:xfrm>
          <a:prstGeom prst="rect">
            <a:avLst/>
          </a:prstGeom>
          <a:noFill/>
        </p:spPr>
        <p:txBody>
          <a:bodyPr wrap="square" rtlCol="0">
            <a:spAutoFit/>
          </a:bodyPr>
          <a:lstStyle/>
          <a:p>
            <a:r>
              <a:rPr lang="zh-CN" altLang="en-US" sz="1800" dirty="0">
                <a:solidFill>
                  <a:schemeClr val="dk1"/>
                </a:solidFill>
                <a:latin typeface="微软雅黑" panose="020B0503020204020204" charset="-122"/>
                <a:ea typeface="微软雅黑" panose="020B0503020204020204" charset="-122"/>
              </a:rPr>
              <a:t>本课件版权归清华大学出版社所有，仅提供教师教学使用，其他用途一律视为侵权</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6" presetClass="entr" presetSubtype="21" fill="hold" grpId="0" nodeType="withEffect">
                                  <p:stCondLst>
                                    <p:cond delay="0"/>
                                  </p:stCondLst>
                                  <p:childTnLst>
                                    <p:set>
                                      <p:cBhvr>
                                        <p:cTn id="8" dur="1" fill="hold">
                                          <p:stCondLst>
                                            <p:cond delay="0"/>
                                          </p:stCondLst>
                                        </p:cTn>
                                        <p:tgtEl>
                                          <p:spTgt spid="2"/>
                                        </p:tgtEl>
                                        <p:attrNameLst>
                                          <p:attrName>style.visibility</p:attrName>
                                        </p:attrNameLst>
                                      </p:cBhvr>
                                      <p:to>
                                        <p:strVal val="visible"/>
                                      </p:to>
                                    </p:set>
                                    <p:animEffect transition="in" filter="barn(inVertical)">
                                      <p:cBhvr>
                                        <p:cTn id="9" dur="500"/>
                                        <p:tgtEl>
                                          <p:spTgt spid="2"/>
                                        </p:tgtEl>
                                      </p:cBhvr>
                                    </p:animEffect>
                                  </p:childTnLst>
                                  <p:subTnLst>
                                    <p:audio>
                                      <p:cMediaNode>
                                        <p:cTn display="0" masterRel="sameClick">
                                          <p:stCondLst>
                                            <p:cond evt="begin" delay="0">
                                              <p:tn val="7"/>
                                            </p:cond>
                                          </p:stCondLst>
                                          <p:endCondLst>
                                            <p:cond evt="onStopAudio" delay="0">
                                              <p:tgtEl>
                                                <p:sldTgt/>
                                              </p:tgtEl>
                                            </p:cond>
                                          </p:endCondLst>
                                        </p:cTn>
                                        <p:tgtEl>
                                          <p:sndTgt r:embed="rId3" name="laser.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1073369" y="144242"/>
            <a:ext cx="3446780" cy="460375"/>
          </a:xfrm>
          <a:prstGeom prst="rect">
            <a:avLst/>
          </a:prstGeom>
          <a:noFill/>
        </p:spPr>
        <p:txBody>
          <a:bodyPr wrap="none" rtlCol="0" anchor="ctr">
            <a:spAutoFit/>
          </a:bodyPr>
          <a:lstStyle/>
          <a:p>
            <a:r>
              <a:rPr lang="en-US" altLang="zh-CN" sz="2400">
                <a:solidFill>
                  <a:schemeClr val="accent1"/>
                </a:solidFill>
                <a:latin typeface="微软雅黑" panose="020B0503020204020204" charset="-122"/>
                <a:ea typeface="微软雅黑" panose="020B0503020204020204" charset="-122"/>
                <a:cs typeface="Arial" panose="020B0604020202020204"/>
              </a:rPr>
              <a:t>7.5 </a:t>
            </a:r>
            <a:r>
              <a:rPr lang="zh-CN" altLang="en-US" sz="2400">
                <a:solidFill>
                  <a:schemeClr val="accent1"/>
                </a:solidFill>
                <a:latin typeface="微软雅黑" panose="020B0503020204020204" charset="-122"/>
                <a:ea typeface="微软雅黑" panose="020B0503020204020204" charset="-122"/>
                <a:cs typeface="Arial" panose="020B0604020202020204"/>
              </a:rPr>
              <a:t>生成树和最小生成树</a:t>
            </a:r>
          </a:p>
        </p:txBody>
      </p:sp>
      <p:sp>
        <p:nvSpPr>
          <p:cNvPr id="8" name="Text Box 5"/>
          <p:cNvSpPr txBox="1">
            <a:spLocks noChangeArrowheads="1"/>
          </p:cNvSpPr>
          <p:nvPr/>
        </p:nvSpPr>
        <p:spPr bwMode="auto">
          <a:xfrm>
            <a:off x="1038673" y="847545"/>
            <a:ext cx="4846561" cy="398780"/>
          </a:xfrm>
          <a:prstGeom prst="rect">
            <a:avLst/>
          </a:prstGeom>
          <a:noFill/>
        </p:spPr>
        <p:txBody>
          <a:bodyPr wrap="square">
            <a:spAutoFit/>
          </a:bodyPr>
          <a:lstStyle>
            <a:defPPr>
              <a:defRPr lang="zh-CN"/>
            </a:defPPr>
            <a:lvl1pPr marL="342900" marR="0" lvl="0" indent="-342900" fontAlgn="auto">
              <a:lnSpc>
                <a:spcPct val="100000"/>
              </a:lnSpc>
              <a:spcBef>
                <a:spcPts val="0"/>
              </a:spcBef>
              <a:spcAft>
                <a:spcPts val="0"/>
              </a:spcAft>
              <a:buClrTx/>
              <a:buSzTx/>
              <a:buFont typeface="Wingdings" panose="05000000000000000000" pitchFamily="2" charset="2"/>
              <a:buChar char="l"/>
              <a:defRPr kumimoji="0" sz="2000" b="0" i="0" u="none" strike="noStrike" cap="none" spc="0" normalizeH="0" baseline="0">
                <a:ln>
                  <a:noFill/>
                </a:ln>
                <a:solidFill>
                  <a:srgbClr val="A5A5A5">
                    <a:lumMod val="50000"/>
                  </a:srgbClr>
                </a:solidFill>
                <a:effectLst/>
                <a:uLnTx/>
                <a:uFillTx/>
                <a:latin typeface="思源黑体 CN Heavy" panose="020B0A00000000000000" pitchFamily="34" charset="-122"/>
                <a:ea typeface="思源黑体 CN Heavy" panose="020B0A00000000000000" pitchFamily="34" charset="-122"/>
              </a:defRPr>
            </a:lvl1pPr>
          </a:lstStyle>
          <a:p>
            <a:r>
              <a:rPr lang="en-US" altLang="zh-CN">
                <a:solidFill>
                  <a:srgbClr val="000000"/>
                </a:solidFill>
                <a:latin typeface="微软雅黑" panose="020B0503020204020204" charset="-122"/>
                <a:ea typeface="微软雅黑" panose="020B0503020204020204" charset="-122"/>
              </a:rPr>
              <a:t>7.5.1 </a:t>
            </a:r>
            <a:r>
              <a:rPr lang="zh-CN" altLang="en-US">
                <a:solidFill>
                  <a:srgbClr val="000000"/>
                </a:solidFill>
                <a:latin typeface="微软雅黑" panose="020B0503020204020204" charset="-122"/>
                <a:ea typeface="微软雅黑" panose="020B0503020204020204" charset="-122"/>
              </a:rPr>
              <a:t>生成树和最小生成树的概念</a:t>
            </a:r>
          </a:p>
        </p:txBody>
      </p:sp>
      <p:grpSp>
        <p:nvGrpSpPr>
          <p:cNvPr id="9" name="组合 8"/>
          <p:cNvGrpSpPr/>
          <p:nvPr/>
        </p:nvGrpSpPr>
        <p:grpSpPr>
          <a:xfrm>
            <a:off x="548570" y="2795983"/>
            <a:ext cx="11094860" cy="4062011"/>
            <a:chOff x="1408985" y="2617778"/>
            <a:chExt cx="11188649" cy="4240222"/>
          </a:xfrm>
        </p:grpSpPr>
        <p:pic>
          <p:nvPicPr>
            <p:cNvPr id="10" name="图片 9" descr="图片包含 白板&#10;&#10;描述已自动生成"/>
            <p:cNvPicPr>
              <a:picLocks noChangeAspect="1"/>
            </p:cNvPicPr>
            <p:nvPr/>
          </p:nvPicPr>
          <p:blipFill rotWithShape="1">
            <a:blip r:embed="rId5" cstate="print">
              <a:extLst>
                <a:ext uri="{28A0092B-C50C-407E-A947-70E740481C1C}">
                  <a14:useLocalDpi xmlns:a14="http://schemas.microsoft.com/office/drawing/2010/main" val="0"/>
                </a:ext>
              </a:extLst>
            </a:blip>
            <a:srcRect t="21254" r="57008"/>
            <a:stretch>
              <a:fillRect/>
            </a:stretch>
          </p:blipFill>
          <p:spPr>
            <a:xfrm>
              <a:off x="1408985" y="3278563"/>
              <a:ext cx="2020282" cy="3579437"/>
            </a:xfrm>
            <a:prstGeom prst="rect">
              <a:avLst/>
            </a:prstGeom>
          </p:spPr>
        </p:pic>
        <p:sp>
          <p:nvSpPr>
            <p:cNvPr id="11" name="TextBox 29"/>
            <p:cNvSpPr txBox="1"/>
            <p:nvPr>
              <p:custDataLst>
                <p:tags r:id="rId3"/>
              </p:custDataLst>
            </p:nvPr>
          </p:nvSpPr>
          <p:spPr>
            <a:xfrm>
              <a:off x="3242342" y="2617778"/>
              <a:ext cx="9355292" cy="2660835"/>
            </a:xfrm>
            <a:prstGeom prst="rect">
              <a:avLst/>
            </a:prstGeom>
            <a:noFill/>
            <a:ln w="38100">
              <a:solidFill>
                <a:schemeClr val="dk1"/>
              </a:solidFill>
              <a:prstDash val="solid"/>
            </a:ln>
            <a:effectLst/>
          </p:spPr>
          <p:style>
            <a:lnRef idx="2">
              <a:schemeClr val="accent6"/>
            </a:lnRef>
            <a:fillRef idx="1">
              <a:schemeClr val="lt1"/>
            </a:fillRef>
            <a:effectRef idx="0">
              <a:schemeClr val="accent6"/>
            </a:effectRef>
            <a:fontRef idx="minor">
              <a:schemeClr val="dk1"/>
            </a:fontRef>
          </p:style>
          <p:txBody>
            <a:bodyPr wrap="square" lIns="144000" tIns="108000" bIns="108000" rtlCol="0">
              <a:spAutoFit/>
            </a:bodyPr>
            <a:lstStyle>
              <a:defPPr>
                <a:defRPr lang="zh-CN"/>
              </a:defPPr>
              <a:lvl1pPr marL="252095" indent="-252095">
                <a:lnSpc>
                  <a:spcPct val="250000"/>
                </a:lnSpc>
                <a:spcBef>
                  <a:spcPts val="600"/>
                </a:spcBef>
                <a:buFont typeface="Wingdings" panose="05000000000000000000" pitchFamily="2" charset="2"/>
                <a:buChar char="u"/>
                <a:defRPr sz="2000" b="0">
                  <a:solidFill>
                    <a:srgbClr val="525252"/>
                  </a:solidFill>
                  <a:latin typeface="楷体" panose="02010609060101010101" pitchFamily="49" charset="-122"/>
                  <a:ea typeface="楷体" panose="02010609060101010101" pitchFamily="49" charset="-122"/>
                  <a:cs typeface="Consolas" panose="020B0609020204030204" pitchFamily="49" charset="0"/>
                </a:defRPr>
              </a:lvl1pPr>
            </a:lstStyle>
            <a:p>
              <a:pPr>
                <a:buFont typeface="Wingdings" panose="05000000000000000000" pitchFamily="2" charset="2"/>
                <a:buChar char="n"/>
              </a:pPr>
              <a:r>
                <a:rPr lang="zh-CN" altLang="en-US" dirty="0">
                  <a:solidFill>
                    <a:srgbClr val="000000"/>
                  </a:solidFill>
                  <a:latin typeface="微软雅黑" panose="020B0503020204020204" charset="-122"/>
                  <a:ea typeface="微软雅黑" panose="020B0503020204020204" charset="-122"/>
                </a:rPr>
                <a:t>由深度优先遍历得到的生成树称为</a:t>
              </a:r>
              <a:r>
                <a:rPr lang="zh-CN" altLang="en-US" dirty="0">
                  <a:solidFill>
                    <a:srgbClr val="FF0000"/>
                  </a:solidFill>
                  <a:latin typeface="微软雅黑" panose="020B0503020204020204" charset="-122"/>
                  <a:ea typeface="微软雅黑" panose="020B0503020204020204" charset="-122"/>
                </a:rPr>
                <a:t>深度优先生成树</a:t>
              </a:r>
              <a:r>
                <a:rPr lang="zh-CN" altLang="en-US" dirty="0">
                  <a:solidFill>
                    <a:srgbClr val="000000"/>
                  </a:solidFill>
                  <a:latin typeface="微软雅黑" panose="020B0503020204020204" charset="-122"/>
                  <a:ea typeface="微软雅黑" panose="020B0503020204020204" charset="-122"/>
                </a:rPr>
                <a:t>。</a:t>
              </a:r>
            </a:p>
            <a:p>
              <a:pPr>
                <a:buFont typeface="Wingdings" panose="05000000000000000000" pitchFamily="2" charset="2"/>
                <a:buChar char="n"/>
              </a:pPr>
              <a:r>
                <a:rPr lang="zh-CN" altLang="en-US" dirty="0">
                  <a:solidFill>
                    <a:srgbClr val="000000"/>
                  </a:solidFill>
                  <a:latin typeface="微软雅黑" panose="020B0503020204020204" charset="-122"/>
                  <a:ea typeface="微软雅黑" panose="020B0503020204020204" charset="-122"/>
                </a:rPr>
                <a:t>由广度优先遍历得到的生成树称为</a:t>
              </a:r>
              <a:r>
                <a:rPr lang="zh-CN" altLang="en-US" dirty="0">
                  <a:solidFill>
                    <a:srgbClr val="FF0000"/>
                  </a:solidFill>
                  <a:latin typeface="微软雅黑" panose="020B0503020204020204" charset="-122"/>
                  <a:ea typeface="微软雅黑" panose="020B0503020204020204" charset="-122"/>
                </a:rPr>
                <a:t>广度优先生成树</a:t>
              </a:r>
              <a:r>
                <a:rPr lang="zh-CN" altLang="en-US" dirty="0">
                  <a:solidFill>
                    <a:srgbClr val="000000"/>
                  </a:solidFill>
                  <a:latin typeface="微软雅黑" panose="020B0503020204020204" charset="-122"/>
                  <a:ea typeface="微软雅黑" panose="020B0503020204020204" charset="-122"/>
                </a:rPr>
                <a:t>。</a:t>
              </a:r>
            </a:p>
            <a:p>
              <a:pPr>
                <a:buFont typeface="Wingdings" panose="05000000000000000000" pitchFamily="2" charset="2"/>
                <a:buChar char="n"/>
              </a:pPr>
              <a:r>
                <a:rPr lang="zh-CN" altLang="en-US" dirty="0">
                  <a:solidFill>
                    <a:srgbClr val="000000"/>
                  </a:solidFill>
                  <a:latin typeface="微软雅黑" panose="020B0503020204020204" charset="-122"/>
                  <a:ea typeface="微软雅黑" panose="020B0503020204020204" charset="-122"/>
                </a:rPr>
                <a:t>无论哪种生成树，都是由相应遍历中首次搜索的边构成的。</a:t>
              </a:r>
            </a:p>
          </p:txBody>
        </p:sp>
      </p:grpSp>
      <p:grpSp>
        <p:nvGrpSpPr>
          <p:cNvPr id="12" name="组合 11"/>
          <p:cNvGrpSpPr/>
          <p:nvPr/>
        </p:nvGrpSpPr>
        <p:grpSpPr>
          <a:xfrm>
            <a:off x="1450481" y="1484853"/>
            <a:ext cx="4183403" cy="517274"/>
            <a:chOff x="1396240" y="2304668"/>
            <a:chExt cx="1943378" cy="480002"/>
          </a:xfrm>
        </p:grpSpPr>
        <p:sp>
          <p:nvSpPr>
            <p:cNvPr id="13" name="矩形: 圆角 12"/>
            <p:cNvSpPr/>
            <p:nvPr>
              <p:custDataLst>
                <p:tags r:id="rId1"/>
              </p:custDataLst>
            </p:nvPr>
          </p:nvSpPr>
          <p:spPr>
            <a:xfrm>
              <a:off x="1396240" y="2304668"/>
              <a:ext cx="1943378" cy="480002"/>
            </a:xfrm>
            <a:prstGeom prst="roundRect">
              <a:avLst/>
            </a:prstGeom>
            <a:solidFill>
              <a:srgbClr val="C0262E">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chemeClr val="lt1"/>
                </a:solidFill>
              </a:endParaRPr>
            </a:p>
          </p:txBody>
        </p:sp>
        <p:sp>
          <p:nvSpPr>
            <p:cNvPr id="14" name="文本框 13"/>
            <p:cNvSpPr txBox="1"/>
            <p:nvPr>
              <p:custDataLst>
                <p:tags r:id="rId2"/>
              </p:custDataLst>
            </p:nvPr>
          </p:nvSpPr>
          <p:spPr>
            <a:xfrm>
              <a:off x="1433295" y="2360437"/>
              <a:ext cx="1853232" cy="370046"/>
            </a:xfrm>
            <a:prstGeom prst="rect">
              <a:avLst/>
            </a:prstGeom>
            <a:noFill/>
          </p:spPr>
          <p:txBody>
            <a:bodyPr wrap="square" rtlCol="0">
              <a:spAutoFit/>
            </a:bodyPr>
            <a:lstStyle/>
            <a:p>
              <a:pPr algn="ctr"/>
              <a:r>
                <a:rPr lang="en-US" altLang="zh-CN" sz="2000" b="1">
                  <a:solidFill>
                    <a:schemeClr val="lt1"/>
                  </a:solidFill>
                  <a:latin typeface="微软雅黑" panose="020B0503020204020204" charset="-122"/>
                  <a:ea typeface="微软雅黑" panose="020B0503020204020204" charset="-122"/>
                </a:rPr>
                <a:t>3. </a:t>
              </a:r>
              <a:r>
                <a:rPr lang="zh-CN" altLang="en-US" sz="2000" b="1">
                  <a:solidFill>
                    <a:schemeClr val="lt1"/>
                  </a:solidFill>
                  <a:latin typeface="微软雅黑" panose="020B0503020204020204" charset="-122"/>
                  <a:ea typeface="微软雅黑" panose="020B0503020204020204" charset="-122"/>
                </a:rPr>
                <a:t>由两种遍历方法产生的生成树</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0-#ppt_w/2"/>
                                          </p:val>
                                        </p:tav>
                                        <p:tav tm="100000">
                                          <p:val>
                                            <p:strVal val="#ppt_x"/>
                                          </p:val>
                                        </p:tav>
                                      </p:tavLst>
                                    </p:anim>
                                    <p:anim calcmode="lin" valueType="num">
                                      <p:cBhvr additive="base">
                                        <p:cTn id="12" dur="500" fill="hold"/>
                                        <p:tgtEl>
                                          <p:spTgt spid="8"/>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10" presetClass="entr" presetSubtype="0" fill="hold" nodeType="after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fade">
                                      <p:cBhvr>
                                        <p:cTn id="16" dur="500"/>
                                        <p:tgtEl>
                                          <p:spTgt spid="12"/>
                                        </p:tgtEl>
                                      </p:cBhvr>
                                    </p:animEffect>
                                  </p:childTnLst>
                                </p:cTn>
                              </p:par>
                            </p:childTnLst>
                          </p:cTn>
                        </p:par>
                        <p:par>
                          <p:cTn id="17" fill="hold">
                            <p:stCondLst>
                              <p:cond delay="1500"/>
                            </p:stCondLst>
                            <p:childTnLst>
                              <p:par>
                                <p:cTn id="18" presetID="10" presetClass="entr" presetSubtype="0" fill="hold" nodeType="after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fade">
                                      <p:cBhvr>
                                        <p:cTn id="2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25" name="Rectangle 25"/>
          <p:cNvSpPr>
            <a:spLocks noChangeArrowheads="1"/>
          </p:cNvSpPr>
          <p:nvPr>
            <p:custDataLst>
              <p:tags r:id="rId1"/>
            </p:custDataLst>
          </p:nvPr>
        </p:nvSpPr>
        <p:spPr bwMode="auto">
          <a:xfrm>
            <a:off x="1524001" y="-184666"/>
            <a:ext cx="184731" cy="369332"/>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solidFill>
                <a:schemeClr val="dk1"/>
              </a:solidFill>
            </a:endParaRPr>
          </a:p>
        </p:txBody>
      </p:sp>
      <p:grpSp>
        <p:nvGrpSpPr>
          <p:cNvPr id="31" name="组合 30"/>
          <p:cNvGrpSpPr/>
          <p:nvPr/>
        </p:nvGrpSpPr>
        <p:grpSpPr>
          <a:xfrm>
            <a:off x="1815305" y="3265725"/>
            <a:ext cx="2362036" cy="2197608"/>
            <a:chOff x="2365911" y="1651535"/>
            <a:chExt cx="2362036" cy="2197608"/>
          </a:xfrm>
        </p:grpSpPr>
        <p:sp>
          <p:nvSpPr>
            <p:cNvPr id="25623" name="Line 23"/>
            <p:cNvSpPr>
              <a:spLocks noChangeShapeType="1"/>
            </p:cNvSpPr>
            <p:nvPr>
              <p:custDataLst>
                <p:tags r:id="rId2"/>
              </p:custDataLst>
            </p:nvPr>
          </p:nvSpPr>
          <p:spPr bwMode="auto">
            <a:xfrm>
              <a:off x="3509790" y="1958055"/>
              <a:ext cx="1061" cy="329853"/>
            </a:xfrm>
            <a:prstGeom prst="line">
              <a:avLst/>
            </a:prstGeom>
            <a:ln w="19050">
              <a:solidFill>
                <a:schemeClr val="dk1"/>
              </a:solidFill>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525252"/>
                </a:solidFill>
                <a:latin typeface="Consolas" panose="020B0609020204030204" pitchFamily="49" charset="0"/>
                <a:ea typeface="楷体" panose="02010609060101010101" pitchFamily="49" charset="-122"/>
                <a:cs typeface="Consolas" panose="020B0609020204030204" pitchFamily="49" charset="0"/>
              </a:endParaRPr>
            </a:p>
          </p:txBody>
        </p:sp>
        <p:sp>
          <p:nvSpPr>
            <p:cNvPr id="25622" name="Freeform 22"/>
            <p:cNvSpPr/>
            <p:nvPr>
              <p:custDataLst>
                <p:tags r:id="rId3"/>
              </p:custDataLst>
            </p:nvPr>
          </p:nvSpPr>
          <p:spPr bwMode="auto">
            <a:xfrm>
              <a:off x="3642429" y="1886993"/>
              <a:ext cx="446728" cy="416824"/>
            </a:xfrm>
            <a:custGeom>
              <a:avLst/>
              <a:gdLst/>
              <a:ahLst/>
              <a:cxnLst>
                <a:cxn ang="0">
                  <a:pos x="0" y="0"/>
                </a:cxn>
                <a:cxn ang="0">
                  <a:pos x="421" y="393"/>
                </a:cxn>
              </a:cxnLst>
              <a:rect l="0" t="0" r="r" b="b"/>
              <a:pathLst>
                <a:path w="421" h="393">
                  <a:moveTo>
                    <a:pt x="0" y="0"/>
                  </a:moveTo>
                  <a:lnTo>
                    <a:pt x="421" y="393"/>
                  </a:lnTo>
                </a:path>
              </a:pathLst>
            </a:custGeom>
            <a:ln w="19050">
              <a:solidFill>
                <a:schemeClr val="dk1"/>
              </a:solidFill>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525252"/>
                </a:solidFill>
                <a:latin typeface="Consolas" panose="020B0609020204030204" pitchFamily="49" charset="0"/>
                <a:ea typeface="楷体" panose="02010609060101010101" pitchFamily="49" charset="-122"/>
                <a:cs typeface="Consolas" panose="020B0609020204030204" pitchFamily="49" charset="0"/>
              </a:endParaRPr>
            </a:p>
          </p:txBody>
        </p:sp>
        <p:sp>
          <p:nvSpPr>
            <p:cNvPr id="25621" name="Line 21"/>
            <p:cNvSpPr>
              <a:spLocks noChangeShapeType="1"/>
            </p:cNvSpPr>
            <p:nvPr>
              <p:custDataLst>
                <p:tags r:id="rId4"/>
              </p:custDataLst>
            </p:nvPr>
          </p:nvSpPr>
          <p:spPr bwMode="auto">
            <a:xfrm>
              <a:off x="3659407" y="2421546"/>
              <a:ext cx="382000" cy="1061"/>
            </a:xfrm>
            <a:prstGeom prst="line">
              <a:avLst/>
            </a:prstGeom>
            <a:ln w="19050">
              <a:solidFill>
                <a:schemeClr val="dk1"/>
              </a:solidFill>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525252"/>
                </a:solidFill>
                <a:latin typeface="Consolas" panose="020B0609020204030204" pitchFamily="49" charset="0"/>
                <a:ea typeface="楷体" panose="02010609060101010101" pitchFamily="49" charset="-122"/>
                <a:cs typeface="Consolas" panose="020B0609020204030204" pitchFamily="49" charset="0"/>
              </a:endParaRPr>
            </a:p>
          </p:txBody>
        </p:sp>
        <p:sp>
          <p:nvSpPr>
            <p:cNvPr id="25620" name="Freeform 20"/>
            <p:cNvSpPr/>
            <p:nvPr>
              <p:custDataLst>
                <p:tags r:id="rId5"/>
              </p:custDataLst>
            </p:nvPr>
          </p:nvSpPr>
          <p:spPr bwMode="auto">
            <a:xfrm>
              <a:off x="2551606" y="2492608"/>
              <a:ext cx="187817" cy="450764"/>
            </a:xfrm>
            <a:custGeom>
              <a:avLst/>
              <a:gdLst/>
              <a:ahLst/>
              <a:cxnLst>
                <a:cxn ang="0">
                  <a:pos x="177" y="0"/>
                </a:cxn>
                <a:cxn ang="0">
                  <a:pos x="0" y="425"/>
                </a:cxn>
              </a:cxnLst>
              <a:rect l="0" t="0" r="r" b="b"/>
              <a:pathLst>
                <a:path w="177" h="425">
                  <a:moveTo>
                    <a:pt x="177" y="0"/>
                  </a:moveTo>
                  <a:lnTo>
                    <a:pt x="0" y="425"/>
                  </a:lnTo>
                </a:path>
              </a:pathLst>
            </a:custGeom>
            <a:ln w="19050">
              <a:solidFill>
                <a:schemeClr val="dk1"/>
              </a:solidFill>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525252"/>
                </a:solidFill>
                <a:latin typeface="Consolas" panose="020B0609020204030204" pitchFamily="49" charset="0"/>
                <a:ea typeface="楷体" panose="02010609060101010101" pitchFamily="49" charset="-122"/>
                <a:cs typeface="Consolas" panose="020B0609020204030204" pitchFamily="49" charset="0"/>
              </a:endParaRPr>
            </a:p>
          </p:txBody>
        </p:sp>
        <p:sp>
          <p:nvSpPr>
            <p:cNvPr id="25619" name="Freeform 19"/>
            <p:cNvSpPr/>
            <p:nvPr>
              <p:custDataLst>
                <p:tags r:id="rId6"/>
              </p:custDataLst>
            </p:nvPr>
          </p:nvSpPr>
          <p:spPr bwMode="auto">
            <a:xfrm>
              <a:off x="3544807" y="3141708"/>
              <a:ext cx="192061" cy="397733"/>
            </a:xfrm>
            <a:custGeom>
              <a:avLst/>
              <a:gdLst/>
              <a:ahLst/>
              <a:cxnLst>
                <a:cxn ang="0">
                  <a:pos x="180" y="0"/>
                </a:cxn>
                <a:cxn ang="0">
                  <a:pos x="0" y="375"/>
                </a:cxn>
              </a:cxnLst>
              <a:rect l="0" t="0" r="r" b="b"/>
              <a:pathLst>
                <a:path w="180" h="375">
                  <a:moveTo>
                    <a:pt x="180" y="0"/>
                  </a:moveTo>
                  <a:lnTo>
                    <a:pt x="0" y="375"/>
                  </a:lnTo>
                </a:path>
              </a:pathLst>
            </a:custGeom>
            <a:ln w="19050">
              <a:solidFill>
                <a:schemeClr val="dk1"/>
              </a:solidFill>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525252"/>
                </a:solidFill>
                <a:latin typeface="Consolas" panose="020B0609020204030204" pitchFamily="49" charset="0"/>
                <a:ea typeface="楷体" panose="02010609060101010101" pitchFamily="49" charset="-122"/>
                <a:cs typeface="Consolas" panose="020B0609020204030204" pitchFamily="49" charset="0"/>
              </a:endParaRPr>
            </a:p>
          </p:txBody>
        </p:sp>
        <p:sp>
          <p:nvSpPr>
            <p:cNvPr id="25618" name="Freeform 18"/>
            <p:cNvSpPr/>
            <p:nvPr>
              <p:custDataLst>
                <p:tags r:id="rId7"/>
              </p:custDataLst>
            </p:nvPr>
          </p:nvSpPr>
          <p:spPr bwMode="auto">
            <a:xfrm>
              <a:off x="3885424" y="3126860"/>
              <a:ext cx="238750" cy="470916"/>
            </a:xfrm>
            <a:custGeom>
              <a:avLst/>
              <a:gdLst/>
              <a:ahLst/>
              <a:cxnLst>
                <a:cxn ang="0">
                  <a:pos x="0" y="0"/>
                </a:cxn>
                <a:cxn ang="0">
                  <a:pos x="225" y="443"/>
                </a:cxn>
              </a:cxnLst>
              <a:rect l="0" t="0" r="r" b="b"/>
              <a:pathLst>
                <a:path w="225" h="443">
                  <a:moveTo>
                    <a:pt x="0" y="0"/>
                  </a:moveTo>
                  <a:lnTo>
                    <a:pt x="225" y="443"/>
                  </a:lnTo>
                </a:path>
              </a:pathLst>
            </a:custGeom>
            <a:ln w="19050">
              <a:solidFill>
                <a:schemeClr val="dk1"/>
              </a:solidFill>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525252"/>
                </a:solidFill>
                <a:latin typeface="Consolas" panose="020B0609020204030204" pitchFamily="49" charset="0"/>
                <a:ea typeface="楷体" panose="02010609060101010101" pitchFamily="49" charset="-122"/>
                <a:cs typeface="Consolas" panose="020B0609020204030204" pitchFamily="49" charset="0"/>
              </a:endParaRPr>
            </a:p>
          </p:txBody>
        </p:sp>
        <p:sp>
          <p:nvSpPr>
            <p:cNvPr id="25617" name="Freeform 17"/>
            <p:cNvSpPr/>
            <p:nvPr>
              <p:custDataLst>
                <p:tags r:id="rId8"/>
              </p:custDataLst>
            </p:nvPr>
          </p:nvSpPr>
          <p:spPr bwMode="auto">
            <a:xfrm>
              <a:off x="4305624" y="2539275"/>
              <a:ext cx="219650" cy="329853"/>
            </a:xfrm>
            <a:custGeom>
              <a:avLst/>
              <a:gdLst/>
              <a:ahLst/>
              <a:cxnLst>
                <a:cxn ang="0">
                  <a:pos x="0" y="0"/>
                </a:cxn>
                <a:cxn ang="0">
                  <a:pos x="207" y="311"/>
                </a:cxn>
              </a:cxnLst>
              <a:rect l="0" t="0" r="r" b="b"/>
              <a:pathLst>
                <a:path w="207" h="311">
                  <a:moveTo>
                    <a:pt x="0" y="0"/>
                  </a:moveTo>
                  <a:lnTo>
                    <a:pt x="207" y="311"/>
                  </a:lnTo>
                </a:path>
              </a:pathLst>
            </a:custGeom>
            <a:ln w="19050">
              <a:solidFill>
                <a:schemeClr val="dk1"/>
              </a:solidFill>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525252"/>
                </a:solidFill>
                <a:latin typeface="Consolas" panose="020B0609020204030204" pitchFamily="49" charset="0"/>
                <a:ea typeface="楷体" panose="02010609060101010101" pitchFamily="49" charset="-122"/>
                <a:cs typeface="Consolas" panose="020B0609020204030204" pitchFamily="49" charset="0"/>
              </a:endParaRPr>
            </a:p>
          </p:txBody>
        </p:sp>
        <p:sp>
          <p:nvSpPr>
            <p:cNvPr id="25616" name="Line 16"/>
            <p:cNvSpPr>
              <a:spLocks noChangeShapeType="1"/>
            </p:cNvSpPr>
            <p:nvPr>
              <p:custDataLst>
                <p:tags r:id="rId9"/>
              </p:custDataLst>
            </p:nvPr>
          </p:nvSpPr>
          <p:spPr bwMode="auto">
            <a:xfrm>
              <a:off x="3941663" y="3035646"/>
              <a:ext cx="574062" cy="1061"/>
            </a:xfrm>
            <a:prstGeom prst="line">
              <a:avLst/>
            </a:prstGeom>
            <a:ln w="19050">
              <a:solidFill>
                <a:schemeClr val="dk1"/>
              </a:solidFill>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525252"/>
                </a:solidFill>
                <a:latin typeface="Consolas" panose="020B0609020204030204" pitchFamily="49" charset="0"/>
                <a:ea typeface="楷体" panose="02010609060101010101" pitchFamily="49" charset="-122"/>
                <a:cs typeface="Consolas" panose="020B0609020204030204" pitchFamily="49" charset="0"/>
              </a:endParaRPr>
            </a:p>
          </p:txBody>
        </p:sp>
        <p:sp>
          <p:nvSpPr>
            <p:cNvPr id="25615" name="Freeform 15"/>
            <p:cNvSpPr/>
            <p:nvPr>
              <p:custDataLst>
                <p:tags r:id="rId10"/>
              </p:custDataLst>
            </p:nvPr>
          </p:nvSpPr>
          <p:spPr bwMode="auto">
            <a:xfrm>
              <a:off x="3216923" y="2455486"/>
              <a:ext cx="238750" cy="452885"/>
            </a:xfrm>
            <a:custGeom>
              <a:avLst/>
              <a:gdLst/>
              <a:ahLst/>
              <a:cxnLst>
                <a:cxn ang="0">
                  <a:pos x="225" y="0"/>
                </a:cxn>
                <a:cxn ang="0">
                  <a:pos x="0" y="427"/>
                </a:cxn>
              </a:cxnLst>
              <a:rect l="0" t="0" r="r" b="b"/>
              <a:pathLst>
                <a:path w="225" h="427">
                  <a:moveTo>
                    <a:pt x="225" y="0"/>
                  </a:moveTo>
                  <a:lnTo>
                    <a:pt x="0" y="427"/>
                  </a:lnTo>
                </a:path>
              </a:pathLst>
            </a:custGeom>
            <a:ln w="19050">
              <a:solidFill>
                <a:schemeClr val="dk1"/>
              </a:solidFill>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525252"/>
                </a:solidFill>
                <a:latin typeface="Consolas" panose="020B0609020204030204" pitchFamily="49" charset="0"/>
                <a:ea typeface="楷体" panose="02010609060101010101" pitchFamily="49" charset="-122"/>
                <a:cs typeface="Consolas" panose="020B0609020204030204" pitchFamily="49" charset="0"/>
              </a:endParaRPr>
            </a:p>
          </p:txBody>
        </p:sp>
        <p:sp>
          <p:nvSpPr>
            <p:cNvPr id="25614" name="Freeform 14"/>
            <p:cNvSpPr/>
            <p:nvPr>
              <p:custDataLst>
                <p:tags r:id="rId11"/>
              </p:custDataLst>
            </p:nvPr>
          </p:nvSpPr>
          <p:spPr bwMode="auto">
            <a:xfrm>
              <a:off x="3581946" y="2517002"/>
              <a:ext cx="166595" cy="413642"/>
            </a:xfrm>
            <a:custGeom>
              <a:avLst/>
              <a:gdLst/>
              <a:ahLst/>
              <a:cxnLst>
                <a:cxn ang="0">
                  <a:pos x="0" y="0"/>
                </a:cxn>
                <a:cxn ang="0">
                  <a:pos x="157" y="390"/>
                </a:cxn>
              </a:cxnLst>
              <a:rect l="0" t="0" r="r" b="b"/>
              <a:pathLst>
                <a:path w="157" h="390">
                  <a:moveTo>
                    <a:pt x="0" y="0"/>
                  </a:moveTo>
                  <a:lnTo>
                    <a:pt x="157" y="390"/>
                  </a:lnTo>
                </a:path>
              </a:pathLst>
            </a:custGeom>
            <a:ln w="19050">
              <a:solidFill>
                <a:schemeClr val="dk1"/>
              </a:solidFill>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525252"/>
                </a:solidFill>
                <a:latin typeface="Consolas" panose="020B0609020204030204" pitchFamily="49" charset="0"/>
                <a:ea typeface="楷体" panose="02010609060101010101" pitchFamily="49" charset="-122"/>
                <a:cs typeface="Consolas" panose="020B0609020204030204" pitchFamily="49" charset="0"/>
              </a:endParaRPr>
            </a:p>
          </p:txBody>
        </p:sp>
        <p:sp>
          <p:nvSpPr>
            <p:cNvPr id="25613" name="Freeform 13"/>
            <p:cNvSpPr/>
            <p:nvPr>
              <p:custDataLst>
                <p:tags r:id="rId12"/>
              </p:custDataLst>
            </p:nvPr>
          </p:nvSpPr>
          <p:spPr bwMode="auto">
            <a:xfrm>
              <a:off x="2939973" y="2529730"/>
              <a:ext cx="151739" cy="429552"/>
            </a:xfrm>
            <a:custGeom>
              <a:avLst/>
              <a:gdLst/>
              <a:ahLst/>
              <a:cxnLst>
                <a:cxn ang="0">
                  <a:pos x="0" y="0"/>
                </a:cxn>
                <a:cxn ang="0">
                  <a:pos x="143" y="406"/>
                </a:cxn>
              </a:cxnLst>
              <a:rect l="0" t="0" r="r" b="b"/>
              <a:pathLst>
                <a:path w="143" h="406">
                  <a:moveTo>
                    <a:pt x="0" y="0"/>
                  </a:moveTo>
                  <a:lnTo>
                    <a:pt x="143" y="406"/>
                  </a:lnTo>
                </a:path>
              </a:pathLst>
            </a:custGeom>
            <a:ln w="19050">
              <a:solidFill>
                <a:schemeClr val="dk1"/>
              </a:solidFill>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525252"/>
                </a:solidFill>
                <a:latin typeface="Consolas" panose="020B0609020204030204" pitchFamily="49" charset="0"/>
                <a:ea typeface="楷体" panose="02010609060101010101" pitchFamily="49" charset="-122"/>
                <a:cs typeface="Consolas" panose="020B0609020204030204" pitchFamily="49" charset="0"/>
              </a:endParaRPr>
            </a:p>
          </p:txBody>
        </p:sp>
        <p:sp>
          <p:nvSpPr>
            <p:cNvPr id="25612" name="Freeform 12"/>
            <p:cNvSpPr/>
            <p:nvPr>
              <p:custDataLst>
                <p:tags r:id="rId13"/>
              </p:custDataLst>
            </p:nvPr>
          </p:nvSpPr>
          <p:spPr bwMode="auto">
            <a:xfrm>
              <a:off x="2936789" y="1884872"/>
              <a:ext cx="413834" cy="405157"/>
            </a:xfrm>
            <a:custGeom>
              <a:avLst/>
              <a:gdLst/>
              <a:ahLst/>
              <a:cxnLst>
                <a:cxn ang="0">
                  <a:pos x="389" y="0"/>
                </a:cxn>
                <a:cxn ang="0">
                  <a:pos x="0" y="382"/>
                </a:cxn>
              </a:cxnLst>
              <a:rect l="0" t="0" r="r" b="b"/>
              <a:pathLst>
                <a:path w="389" h="382">
                  <a:moveTo>
                    <a:pt x="389" y="0"/>
                  </a:moveTo>
                  <a:lnTo>
                    <a:pt x="0" y="382"/>
                  </a:lnTo>
                </a:path>
              </a:pathLst>
            </a:custGeom>
            <a:ln w="19050">
              <a:solidFill>
                <a:schemeClr val="dk1"/>
              </a:solidFill>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525252"/>
                </a:solidFill>
                <a:latin typeface="Consolas" panose="020B0609020204030204" pitchFamily="49" charset="0"/>
                <a:ea typeface="楷体" panose="02010609060101010101" pitchFamily="49" charset="-122"/>
                <a:cs typeface="Consolas" panose="020B0609020204030204" pitchFamily="49" charset="0"/>
              </a:endParaRPr>
            </a:p>
          </p:txBody>
        </p:sp>
        <p:sp>
          <p:nvSpPr>
            <p:cNvPr id="25611" name="Oval 11"/>
            <p:cNvSpPr>
              <a:spLocks noChangeArrowheads="1"/>
            </p:cNvSpPr>
            <p:nvPr>
              <p:custDataLst>
                <p:tags r:id="rId14"/>
              </p:custDataLst>
            </p:nvPr>
          </p:nvSpPr>
          <p:spPr bwMode="auto">
            <a:xfrm>
              <a:off x="3355929" y="1651535"/>
              <a:ext cx="300295" cy="336217"/>
            </a:xfrm>
            <a:prstGeom prst="ellipse">
              <a:avLst/>
            </a:prstGeom>
            <a:gradFill>
              <a:gsLst>
                <a:gs pos="0">
                  <a:schemeClr val="accent2">
                    <a:lumMod val="110000"/>
                    <a:satMod val="105000"/>
                    <a:tint val="67000"/>
                  </a:schemeClr>
                </a:gs>
                <a:gs pos="50000">
                  <a:schemeClr val="accent2">
                    <a:lumMod val="105000"/>
                    <a:satMod val="103000"/>
                    <a:tint val="73000"/>
                  </a:schemeClr>
                </a:gs>
                <a:gs pos="100000">
                  <a:schemeClr val="accent2">
                    <a:lumMod val="105000"/>
                    <a:satMod val="109000"/>
                    <a:tint val="81000"/>
                  </a:schemeClr>
                </a:gs>
                <a:gs pos="0">
                  <a:srgbClr val="3B3E4D">
                    <a:lumMod val="90000"/>
                    <a:lumOff val="10000"/>
                  </a:srgbClr>
                </a:gs>
                <a:gs pos="50000">
                  <a:srgbClr val="3B3E4D">
                    <a:lumMod val="95000"/>
                    <a:lumOff val="5000"/>
                  </a:srgbClr>
                </a:gs>
                <a:gs pos="100000">
                  <a:srgbClr val="3B3E4D">
                    <a:lumMod val="95000"/>
                    <a:lumOff val="5000"/>
                  </a:srgbClr>
                </a:gs>
              </a:gsLst>
              <a:lin ang="5400000" scaled="0"/>
            </a:gradFill>
            <a:ln>
              <a:solidFill>
                <a:schemeClr val="accent2"/>
              </a:solidFill>
            </a:ln>
          </p:spPr>
          <p:style>
            <a:lnRef idx="1">
              <a:schemeClr val="accent2"/>
            </a:lnRef>
            <a:fillRef idx="2">
              <a:schemeClr val="accent2"/>
            </a:fillRef>
            <a:effectRef idx="1">
              <a:schemeClr val="accent2"/>
            </a:effectRef>
            <a:fontRef idx="minor">
              <a:schemeClr val="dk1"/>
            </a:fontRef>
          </p:style>
          <p:txBody>
            <a:bodyPr vert="horz" wrap="square" lIns="0" tIns="0" rIns="0" bIns="0" numCol="1" anchor="t" anchorCtr="0" compatLnSpc="1"/>
            <a:lstStyle/>
            <a:p>
              <a:pPr algn="ctr" fontAlgn="base">
                <a:spcBef>
                  <a:spcPct val="0"/>
                </a:spcBef>
                <a:spcAft>
                  <a:spcPct val="0"/>
                </a:spcAft>
              </a:pPr>
              <a:r>
                <a:rPr lang="en-US" altLang="zh-CN" sz="1600">
                  <a:solidFill>
                    <a:srgbClr val="FFFFFF"/>
                  </a:solidFill>
                  <a:latin typeface="Consolas" panose="020B0609020204030204" pitchFamily="49" charset="0"/>
                  <a:ea typeface="楷体" panose="02010609060101010101" pitchFamily="49" charset="-122"/>
                  <a:cs typeface="Consolas" panose="020B0609020204030204" pitchFamily="49" charset="0"/>
                </a:rPr>
                <a:t>0</a:t>
              </a:r>
            </a:p>
          </p:txBody>
        </p:sp>
        <p:sp>
          <p:nvSpPr>
            <p:cNvPr id="25610" name="Oval 10"/>
            <p:cNvSpPr>
              <a:spLocks noChangeArrowheads="1"/>
            </p:cNvSpPr>
            <p:nvPr>
              <p:custDataLst>
                <p:tags r:id="rId15"/>
              </p:custDataLst>
            </p:nvPr>
          </p:nvSpPr>
          <p:spPr bwMode="auto">
            <a:xfrm>
              <a:off x="3368662" y="2249726"/>
              <a:ext cx="300295" cy="336217"/>
            </a:xfrm>
            <a:prstGeom prst="ellipse">
              <a:avLst/>
            </a:prstGeom>
            <a:gradFill>
              <a:gsLst>
                <a:gs pos="0">
                  <a:schemeClr val="accent5">
                    <a:lumMod val="110000"/>
                    <a:satMod val="105000"/>
                    <a:tint val="67000"/>
                  </a:schemeClr>
                </a:gs>
                <a:gs pos="50000">
                  <a:schemeClr val="accent5">
                    <a:lumMod val="105000"/>
                    <a:satMod val="103000"/>
                    <a:tint val="73000"/>
                  </a:schemeClr>
                </a:gs>
                <a:gs pos="100000">
                  <a:schemeClr val="accent5">
                    <a:lumMod val="105000"/>
                    <a:satMod val="109000"/>
                    <a:tint val="81000"/>
                  </a:schemeClr>
                </a:gs>
                <a:gs pos="0">
                  <a:srgbClr val="C30000">
                    <a:lumMod val="90000"/>
                    <a:lumOff val="10000"/>
                  </a:srgbClr>
                </a:gs>
                <a:gs pos="50000">
                  <a:srgbClr val="C30000">
                    <a:lumMod val="95000"/>
                    <a:lumOff val="5000"/>
                  </a:srgbClr>
                </a:gs>
                <a:gs pos="100000">
                  <a:srgbClr val="C30000">
                    <a:lumMod val="95000"/>
                    <a:lumOff val="5000"/>
                  </a:srgbClr>
                </a:gs>
              </a:gsLst>
              <a:lin ang="5400000" scaled="0"/>
            </a:gradFill>
            <a:ln>
              <a:solidFill>
                <a:schemeClr val="accent5"/>
              </a:solidFill>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algn="ctr" fontAlgn="base">
                <a:spcBef>
                  <a:spcPct val="0"/>
                </a:spcBef>
                <a:spcAft>
                  <a:spcPct val="0"/>
                </a:spcAft>
              </a:pPr>
              <a:r>
                <a:rPr lang="en-US" altLang="zh-CN" sz="1600">
                  <a:solidFill>
                    <a:srgbClr val="FFFFFF"/>
                  </a:solidFill>
                  <a:latin typeface="Consolas" panose="020B0609020204030204" pitchFamily="49" charset="0"/>
                  <a:ea typeface="楷体" panose="02010609060101010101" pitchFamily="49" charset="-122"/>
                  <a:cs typeface="Consolas" panose="020B0609020204030204" pitchFamily="49" charset="0"/>
                </a:rPr>
                <a:t>2</a:t>
              </a:r>
            </a:p>
          </p:txBody>
        </p:sp>
        <p:sp>
          <p:nvSpPr>
            <p:cNvPr id="25609" name="Oval 9"/>
            <p:cNvSpPr>
              <a:spLocks noChangeArrowheads="1"/>
            </p:cNvSpPr>
            <p:nvPr>
              <p:custDataLst>
                <p:tags r:id="rId16"/>
              </p:custDataLst>
            </p:nvPr>
          </p:nvSpPr>
          <p:spPr bwMode="auto">
            <a:xfrm>
              <a:off x="4021246" y="2249726"/>
              <a:ext cx="300295" cy="336217"/>
            </a:xfrm>
            <a:prstGeom prst="ellipse">
              <a:avLst/>
            </a:prstGeom>
            <a:gradFill>
              <a:gsLst>
                <a:gs pos="0">
                  <a:schemeClr val="accent5">
                    <a:lumMod val="110000"/>
                    <a:satMod val="105000"/>
                    <a:tint val="67000"/>
                  </a:schemeClr>
                </a:gs>
                <a:gs pos="50000">
                  <a:schemeClr val="accent5">
                    <a:lumMod val="105000"/>
                    <a:satMod val="103000"/>
                    <a:tint val="73000"/>
                  </a:schemeClr>
                </a:gs>
                <a:gs pos="100000">
                  <a:schemeClr val="accent5">
                    <a:lumMod val="105000"/>
                    <a:satMod val="109000"/>
                    <a:tint val="81000"/>
                  </a:schemeClr>
                </a:gs>
                <a:gs pos="0">
                  <a:srgbClr val="C30000">
                    <a:lumMod val="90000"/>
                    <a:lumOff val="10000"/>
                  </a:srgbClr>
                </a:gs>
                <a:gs pos="50000">
                  <a:srgbClr val="C30000">
                    <a:lumMod val="95000"/>
                    <a:lumOff val="5000"/>
                  </a:srgbClr>
                </a:gs>
                <a:gs pos="100000">
                  <a:srgbClr val="C30000">
                    <a:lumMod val="95000"/>
                    <a:lumOff val="5000"/>
                  </a:srgbClr>
                </a:gs>
              </a:gsLst>
              <a:lin ang="5400000" scaled="0"/>
            </a:gradFill>
            <a:ln>
              <a:solidFill>
                <a:schemeClr val="accent5"/>
              </a:solidFill>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algn="ctr" fontAlgn="base">
                <a:spcBef>
                  <a:spcPct val="0"/>
                </a:spcBef>
                <a:spcAft>
                  <a:spcPct val="0"/>
                </a:spcAft>
              </a:pPr>
              <a:r>
                <a:rPr lang="en-US" altLang="zh-CN" sz="1600">
                  <a:solidFill>
                    <a:srgbClr val="FFFFFF"/>
                  </a:solidFill>
                  <a:latin typeface="Consolas" panose="020B0609020204030204" pitchFamily="49" charset="0"/>
                  <a:ea typeface="楷体" panose="02010609060101010101" pitchFamily="49" charset="-122"/>
                  <a:cs typeface="Consolas" panose="020B0609020204030204" pitchFamily="49" charset="0"/>
                </a:rPr>
                <a:t>3</a:t>
              </a:r>
            </a:p>
          </p:txBody>
        </p:sp>
        <p:sp>
          <p:nvSpPr>
            <p:cNvPr id="25608" name="Oval 8"/>
            <p:cNvSpPr>
              <a:spLocks noChangeArrowheads="1"/>
            </p:cNvSpPr>
            <p:nvPr>
              <p:custDataLst>
                <p:tags r:id="rId17"/>
              </p:custDataLst>
            </p:nvPr>
          </p:nvSpPr>
          <p:spPr bwMode="auto">
            <a:xfrm>
              <a:off x="2677878" y="2249726"/>
              <a:ext cx="300295" cy="336217"/>
            </a:xfrm>
            <a:prstGeom prst="ellipse">
              <a:avLst/>
            </a:prstGeom>
            <a:gradFill>
              <a:gsLst>
                <a:gs pos="0">
                  <a:schemeClr val="accent5">
                    <a:lumMod val="110000"/>
                    <a:satMod val="105000"/>
                    <a:tint val="67000"/>
                  </a:schemeClr>
                </a:gs>
                <a:gs pos="50000">
                  <a:schemeClr val="accent5">
                    <a:lumMod val="105000"/>
                    <a:satMod val="103000"/>
                    <a:tint val="73000"/>
                  </a:schemeClr>
                </a:gs>
                <a:gs pos="100000">
                  <a:schemeClr val="accent5">
                    <a:lumMod val="105000"/>
                    <a:satMod val="109000"/>
                    <a:tint val="81000"/>
                  </a:schemeClr>
                </a:gs>
                <a:gs pos="0">
                  <a:srgbClr val="C30000">
                    <a:lumMod val="90000"/>
                    <a:lumOff val="10000"/>
                  </a:srgbClr>
                </a:gs>
                <a:gs pos="50000">
                  <a:srgbClr val="C30000">
                    <a:lumMod val="95000"/>
                    <a:lumOff val="5000"/>
                  </a:srgbClr>
                </a:gs>
                <a:gs pos="100000">
                  <a:srgbClr val="C30000">
                    <a:lumMod val="95000"/>
                    <a:lumOff val="5000"/>
                  </a:srgbClr>
                </a:gs>
              </a:gsLst>
              <a:lin ang="5400000" scaled="0"/>
            </a:gradFill>
            <a:ln>
              <a:solidFill>
                <a:schemeClr val="accent5"/>
              </a:solidFill>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algn="ctr" fontAlgn="base">
                <a:spcBef>
                  <a:spcPct val="0"/>
                </a:spcBef>
                <a:spcAft>
                  <a:spcPct val="0"/>
                </a:spcAft>
              </a:pPr>
              <a:r>
                <a:rPr lang="en-US" altLang="zh-CN" sz="1600">
                  <a:solidFill>
                    <a:srgbClr val="FFFFFF"/>
                  </a:solidFill>
                  <a:latin typeface="Consolas" panose="020B0609020204030204" pitchFamily="49" charset="0"/>
                  <a:ea typeface="楷体" panose="02010609060101010101" pitchFamily="49" charset="-122"/>
                  <a:cs typeface="Consolas" panose="020B0609020204030204" pitchFamily="49" charset="0"/>
                </a:rPr>
                <a:t>1</a:t>
              </a:r>
            </a:p>
          </p:txBody>
        </p:sp>
        <p:sp>
          <p:nvSpPr>
            <p:cNvPr id="25607" name="Oval 7"/>
            <p:cNvSpPr>
              <a:spLocks noChangeArrowheads="1"/>
            </p:cNvSpPr>
            <p:nvPr>
              <p:custDataLst>
                <p:tags r:id="rId18"/>
              </p:custDataLst>
            </p:nvPr>
          </p:nvSpPr>
          <p:spPr bwMode="auto">
            <a:xfrm>
              <a:off x="2970745" y="2886099"/>
              <a:ext cx="300295" cy="336217"/>
            </a:xfrm>
            <a:prstGeom prst="ellipse">
              <a:avLst/>
            </a:prstGeom>
            <a:gradFill>
              <a:gsLst>
                <a:gs pos="0">
                  <a:schemeClr val="accent5">
                    <a:lumMod val="110000"/>
                    <a:satMod val="105000"/>
                    <a:tint val="67000"/>
                  </a:schemeClr>
                </a:gs>
                <a:gs pos="50000">
                  <a:schemeClr val="accent5">
                    <a:lumMod val="105000"/>
                    <a:satMod val="103000"/>
                    <a:tint val="73000"/>
                  </a:schemeClr>
                </a:gs>
                <a:gs pos="100000">
                  <a:schemeClr val="accent5">
                    <a:lumMod val="105000"/>
                    <a:satMod val="109000"/>
                    <a:tint val="81000"/>
                  </a:schemeClr>
                </a:gs>
                <a:gs pos="0">
                  <a:srgbClr val="C30000">
                    <a:lumMod val="90000"/>
                    <a:lumOff val="10000"/>
                  </a:srgbClr>
                </a:gs>
                <a:gs pos="50000">
                  <a:srgbClr val="C30000">
                    <a:lumMod val="95000"/>
                    <a:lumOff val="5000"/>
                  </a:srgbClr>
                </a:gs>
                <a:gs pos="100000">
                  <a:srgbClr val="C30000">
                    <a:lumMod val="95000"/>
                    <a:lumOff val="5000"/>
                  </a:srgbClr>
                </a:gs>
              </a:gsLst>
              <a:lin ang="5400000" scaled="0"/>
            </a:gradFill>
            <a:ln>
              <a:solidFill>
                <a:schemeClr val="accent5"/>
              </a:solidFill>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algn="ctr" fontAlgn="base">
                <a:spcBef>
                  <a:spcPct val="0"/>
                </a:spcBef>
                <a:spcAft>
                  <a:spcPct val="0"/>
                </a:spcAft>
              </a:pPr>
              <a:r>
                <a:rPr lang="en-US" altLang="zh-CN" sz="1600">
                  <a:solidFill>
                    <a:srgbClr val="FFFFFF"/>
                  </a:solidFill>
                  <a:latin typeface="Consolas" panose="020B0609020204030204" pitchFamily="49" charset="0"/>
                  <a:ea typeface="楷体" panose="02010609060101010101" pitchFamily="49" charset="-122"/>
                  <a:cs typeface="Consolas" panose="020B0609020204030204" pitchFamily="49" charset="0"/>
                </a:rPr>
                <a:t>5</a:t>
              </a:r>
            </a:p>
          </p:txBody>
        </p:sp>
        <p:sp>
          <p:nvSpPr>
            <p:cNvPr id="25606" name="Oval 6"/>
            <p:cNvSpPr>
              <a:spLocks noChangeArrowheads="1"/>
            </p:cNvSpPr>
            <p:nvPr>
              <p:custDataLst>
                <p:tags r:id="rId19"/>
              </p:custDataLst>
            </p:nvPr>
          </p:nvSpPr>
          <p:spPr bwMode="auto">
            <a:xfrm>
              <a:off x="3639246" y="2886099"/>
              <a:ext cx="300295" cy="336217"/>
            </a:xfrm>
            <a:prstGeom prst="ellipse">
              <a:avLst/>
            </a:prstGeom>
            <a:gradFill>
              <a:gsLst>
                <a:gs pos="0">
                  <a:schemeClr val="accent5">
                    <a:lumMod val="110000"/>
                    <a:satMod val="105000"/>
                    <a:tint val="67000"/>
                  </a:schemeClr>
                </a:gs>
                <a:gs pos="50000">
                  <a:schemeClr val="accent5">
                    <a:lumMod val="105000"/>
                    <a:satMod val="103000"/>
                    <a:tint val="73000"/>
                  </a:schemeClr>
                </a:gs>
                <a:gs pos="100000">
                  <a:schemeClr val="accent5">
                    <a:lumMod val="105000"/>
                    <a:satMod val="109000"/>
                    <a:tint val="81000"/>
                  </a:schemeClr>
                </a:gs>
                <a:gs pos="0">
                  <a:srgbClr val="C30000">
                    <a:lumMod val="90000"/>
                    <a:lumOff val="10000"/>
                  </a:srgbClr>
                </a:gs>
                <a:gs pos="50000">
                  <a:srgbClr val="C30000">
                    <a:lumMod val="95000"/>
                    <a:lumOff val="5000"/>
                  </a:srgbClr>
                </a:gs>
                <a:gs pos="100000">
                  <a:srgbClr val="C30000">
                    <a:lumMod val="95000"/>
                    <a:lumOff val="5000"/>
                  </a:srgbClr>
                </a:gs>
              </a:gsLst>
              <a:lin ang="5400000" scaled="0"/>
            </a:gradFill>
            <a:ln>
              <a:solidFill>
                <a:schemeClr val="accent5"/>
              </a:solidFill>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algn="ctr" fontAlgn="base">
                <a:spcBef>
                  <a:spcPct val="0"/>
                </a:spcBef>
                <a:spcAft>
                  <a:spcPct val="0"/>
                </a:spcAft>
              </a:pPr>
              <a:r>
                <a:rPr lang="en-US" altLang="zh-CN" sz="1600">
                  <a:solidFill>
                    <a:srgbClr val="FFFFFF"/>
                  </a:solidFill>
                  <a:latin typeface="Consolas" panose="020B0609020204030204" pitchFamily="49" charset="0"/>
                  <a:ea typeface="楷体" panose="02010609060101010101" pitchFamily="49" charset="-122"/>
                  <a:cs typeface="Consolas" panose="020B0609020204030204" pitchFamily="49" charset="0"/>
                </a:rPr>
                <a:t>6</a:t>
              </a:r>
            </a:p>
          </p:txBody>
        </p:sp>
        <p:sp>
          <p:nvSpPr>
            <p:cNvPr id="25605" name="Oval 5"/>
            <p:cNvSpPr>
              <a:spLocks noChangeArrowheads="1"/>
            </p:cNvSpPr>
            <p:nvPr>
              <p:custDataLst>
                <p:tags r:id="rId20"/>
              </p:custDataLst>
            </p:nvPr>
          </p:nvSpPr>
          <p:spPr bwMode="auto">
            <a:xfrm>
              <a:off x="2365911" y="2886099"/>
              <a:ext cx="299234" cy="336217"/>
            </a:xfrm>
            <a:prstGeom prst="ellipse">
              <a:avLst/>
            </a:prstGeom>
            <a:gradFill>
              <a:gsLst>
                <a:gs pos="0">
                  <a:schemeClr val="accent5">
                    <a:lumMod val="110000"/>
                    <a:satMod val="105000"/>
                    <a:tint val="67000"/>
                  </a:schemeClr>
                </a:gs>
                <a:gs pos="50000">
                  <a:schemeClr val="accent5">
                    <a:lumMod val="105000"/>
                    <a:satMod val="103000"/>
                    <a:tint val="73000"/>
                  </a:schemeClr>
                </a:gs>
                <a:gs pos="100000">
                  <a:schemeClr val="accent5">
                    <a:lumMod val="105000"/>
                    <a:satMod val="109000"/>
                    <a:tint val="81000"/>
                  </a:schemeClr>
                </a:gs>
                <a:gs pos="0">
                  <a:srgbClr val="C30000">
                    <a:lumMod val="90000"/>
                    <a:lumOff val="10000"/>
                  </a:srgbClr>
                </a:gs>
                <a:gs pos="50000">
                  <a:srgbClr val="C30000">
                    <a:lumMod val="95000"/>
                    <a:lumOff val="5000"/>
                  </a:srgbClr>
                </a:gs>
                <a:gs pos="100000">
                  <a:srgbClr val="C30000">
                    <a:lumMod val="95000"/>
                    <a:lumOff val="5000"/>
                  </a:srgbClr>
                </a:gs>
              </a:gsLst>
              <a:lin ang="5400000" scaled="0"/>
            </a:gradFill>
            <a:ln>
              <a:solidFill>
                <a:schemeClr val="accent5"/>
              </a:solidFill>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algn="ctr" fontAlgn="base">
                <a:spcBef>
                  <a:spcPct val="0"/>
                </a:spcBef>
                <a:spcAft>
                  <a:spcPct val="0"/>
                </a:spcAft>
              </a:pPr>
              <a:r>
                <a:rPr lang="en-US" altLang="zh-CN" sz="1600">
                  <a:solidFill>
                    <a:srgbClr val="FFFFFF"/>
                  </a:solidFill>
                  <a:latin typeface="Consolas" panose="020B0609020204030204" pitchFamily="49" charset="0"/>
                  <a:ea typeface="楷体" panose="02010609060101010101" pitchFamily="49" charset="-122"/>
                  <a:cs typeface="Consolas" panose="020B0609020204030204" pitchFamily="49" charset="0"/>
                </a:rPr>
                <a:t>4</a:t>
              </a:r>
            </a:p>
          </p:txBody>
        </p:sp>
        <p:sp>
          <p:nvSpPr>
            <p:cNvPr id="25604" name="Oval 4"/>
            <p:cNvSpPr>
              <a:spLocks noChangeArrowheads="1"/>
            </p:cNvSpPr>
            <p:nvPr>
              <p:custDataLst>
                <p:tags r:id="rId21"/>
              </p:custDataLst>
            </p:nvPr>
          </p:nvSpPr>
          <p:spPr bwMode="auto">
            <a:xfrm>
              <a:off x="4427652" y="2886099"/>
              <a:ext cx="300295" cy="336217"/>
            </a:xfrm>
            <a:prstGeom prst="ellipse">
              <a:avLst/>
            </a:prstGeom>
            <a:gradFill>
              <a:gsLst>
                <a:gs pos="0">
                  <a:schemeClr val="accent5">
                    <a:lumMod val="110000"/>
                    <a:satMod val="105000"/>
                    <a:tint val="67000"/>
                  </a:schemeClr>
                </a:gs>
                <a:gs pos="50000">
                  <a:schemeClr val="accent5">
                    <a:lumMod val="105000"/>
                    <a:satMod val="103000"/>
                    <a:tint val="73000"/>
                  </a:schemeClr>
                </a:gs>
                <a:gs pos="100000">
                  <a:schemeClr val="accent5">
                    <a:lumMod val="105000"/>
                    <a:satMod val="109000"/>
                    <a:tint val="81000"/>
                  </a:schemeClr>
                </a:gs>
                <a:gs pos="0">
                  <a:srgbClr val="C30000">
                    <a:lumMod val="90000"/>
                    <a:lumOff val="10000"/>
                  </a:srgbClr>
                </a:gs>
                <a:gs pos="50000">
                  <a:srgbClr val="C30000">
                    <a:lumMod val="95000"/>
                    <a:lumOff val="5000"/>
                  </a:srgbClr>
                </a:gs>
                <a:gs pos="100000">
                  <a:srgbClr val="C30000">
                    <a:lumMod val="95000"/>
                    <a:lumOff val="5000"/>
                  </a:srgbClr>
                </a:gs>
              </a:gsLst>
              <a:lin ang="5400000" scaled="0"/>
            </a:gradFill>
            <a:ln>
              <a:solidFill>
                <a:schemeClr val="accent5"/>
              </a:solidFill>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algn="ctr" fontAlgn="base">
                <a:spcBef>
                  <a:spcPct val="0"/>
                </a:spcBef>
                <a:spcAft>
                  <a:spcPct val="0"/>
                </a:spcAft>
              </a:pPr>
              <a:r>
                <a:rPr lang="en-US" altLang="zh-CN" sz="1600">
                  <a:solidFill>
                    <a:srgbClr val="FFFFFF"/>
                  </a:solidFill>
                  <a:latin typeface="Consolas" panose="020B0609020204030204" pitchFamily="49" charset="0"/>
                  <a:ea typeface="楷体" panose="02010609060101010101" pitchFamily="49" charset="-122"/>
                  <a:cs typeface="Consolas" panose="020B0609020204030204" pitchFamily="49" charset="0"/>
                </a:rPr>
                <a:t>7</a:t>
              </a:r>
            </a:p>
          </p:txBody>
        </p:sp>
        <p:sp>
          <p:nvSpPr>
            <p:cNvPr id="25603" name="Oval 3"/>
            <p:cNvSpPr>
              <a:spLocks noChangeArrowheads="1"/>
            </p:cNvSpPr>
            <p:nvPr>
              <p:custDataLst>
                <p:tags r:id="rId22"/>
              </p:custDataLst>
            </p:nvPr>
          </p:nvSpPr>
          <p:spPr bwMode="auto">
            <a:xfrm>
              <a:off x="3368662" y="3512926"/>
              <a:ext cx="300295" cy="336217"/>
            </a:xfrm>
            <a:prstGeom prst="ellipse">
              <a:avLst/>
            </a:prstGeom>
            <a:gradFill>
              <a:gsLst>
                <a:gs pos="0">
                  <a:schemeClr val="accent5">
                    <a:lumMod val="110000"/>
                    <a:satMod val="105000"/>
                    <a:tint val="67000"/>
                  </a:schemeClr>
                </a:gs>
                <a:gs pos="50000">
                  <a:schemeClr val="accent5">
                    <a:lumMod val="105000"/>
                    <a:satMod val="103000"/>
                    <a:tint val="73000"/>
                  </a:schemeClr>
                </a:gs>
                <a:gs pos="100000">
                  <a:schemeClr val="accent5">
                    <a:lumMod val="105000"/>
                    <a:satMod val="109000"/>
                    <a:tint val="81000"/>
                  </a:schemeClr>
                </a:gs>
                <a:gs pos="0">
                  <a:srgbClr val="C30000">
                    <a:lumMod val="90000"/>
                    <a:lumOff val="10000"/>
                  </a:srgbClr>
                </a:gs>
                <a:gs pos="50000">
                  <a:srgbClr val="C30000">
                    <a:lumMod val="95000"/>
                    <a:lumOff val="5000"/>
                  </a:srgbClr>
                </a:gs>
                <a:gs pos="100000">
                  <a:srgbClr val="C30000">
                    <a:lumMod val="95000"/>
                    <a:lumOff val="5000"/>
                  </a:srgbClr>
                </a:gs>
              </a:gsLst>
              <a:lin ang="5400000" scaled="0"/>
            </a:gradFill>
            <a:ln>
              <a:solidFill>
                <a:schemeClr val="accent5"/>
              </a:solidFill>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algn="ctr" fontAlgn="base">
                <a:spcBef>
                  <a:spcPct val="0"/>
                </a:spcBef>
                <a:spcAft>
                  <a:spcPct val="0"/>
                </a:spcAft>
              </a:pPr>
              <a:r>
                <a:rPr lang="en-US" altLang="zh-CN" sz="1600">
                  <a:solidFill>
                    <a:srgbClr val="FFFFFF"/>
                  </a:solidFill>
                  <a:latin typeface="Consolas" panose="020B0609020204030204" pitchFamily="49" charset="0"/>
                  <a:ea typeface="楷体" panose="02010609060101010101" pitchFamily="49" charset="-122"/>
                  <a:cs typeface="Consolas" panose="020B0609020204030204" pitchFamily="49" charset="0"/>
                </a:rPr>
                <a:t>8</a:t>
              </a:r>
            </a:p>
          </p:txBody>
        </p:sp>
        <p:sp>
          <p:nvSpPr>
            <p:cNvPr id="25602" name="Oval 2"/>
            <p:cNvSpPr>
              <a:spLocks noChangeArrowheads="1"/>
            </p:cNvSpPr>
            <p:nvPr>
              <p:custDataLst>
                <p:tags r:id="rId23"/>
              </p:custDataLst>
            </p:nvPr>
          </p:nvSpPr>
          <p:spPr bwMode="auto">
            <a:xfrm>
              <a:off x="3951213" y="3509744"/>
              <a:ext cx="300295" cy="336217"/>
            </a:xfrm>
            <a:prstGeom prst="ellipse">
              <a:avLst/>
            </a:prstGeom>
            <a:gradFill>
              <a:gsLst>
                <a:gs pos="0">
                  <a:schemeClr val="accent5">
                    <a:lumMod val="110000"/>
                    <a:satMod val="105000"/>
                    <a:tint val="67000"/>
                  </a:schemeClr>
                </a:gs>
                <a:gs pos="50000">
                  <a:schemeClr val="accent5">
                    <a:lumMod val="105000"/>
                    <a:satMod val="103000"/>
                    <a:tint val="73000"/>
                  </a:schemeClr>
                </a:gs>
                <a:gs pos="100000">
                  <a:schemeClr val="accent5">
                    <a:lumMod val="105000"/>
                    <a:satMod val="109000"/>
                    <a:tint val="81000"/>
                  </a:schemeClr>
                </a:gs>
                <a:gs pos="0">
                  <a:srgbClr val="C30000">
                    <a:lumMod val="90000"/>
                    <a:lumOff val="10000"/>
                  </a:srgbClr>
                </a:gs>
                <a:gs pos="50000">
                  <a:srgbClr val="C30000">
                    <a:lumMod val="95000"/>
                    <a:lumOff val="5000"/>
                  </a:srgbClr>
                </a:gs>
                <a:gs pos="100000">
                  <a:srgbClr val="C30000">
                    <a:lumMod val="95000"/>
                    <a:lumOff val="5000"/>
                  </a:srgbClr>
                </a:gs>
              </a:gsLst>
              <a:lin ang="5400000" scaled="0"/>
            </a:gradFill>
            <a:ln>
              <a:solidFill>
                <a:schemeClr val="accent5"/>
              </a:solidFill>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algn="ctr" fontAlgn="base">
                <a:spcBef>
                  <a:spcPct val="0"/>
                </a:spcBef>
                <a:spcAft>
                  <a:spcPct val="0"/>
                </a:spcAft>
              </a:pPr>
              <a:r>
                <a:rPr lang="en-US" altLang="zh-CN" sz="1600">
                  <a:solidFill>
                    <a:srgbClr val="FFFFFF"/>
                  </a:solidFill>
                  <a:latin typeface="Consolas" panose="020B0609020204030204" pitchFamily="49" charset="0"/>
                  <a:ea typeface="楷体" panose="02010609060101010101" pitchFamily="49" charset="-122"/>
                  <a:cs typeface="Consolas" panose="020B0609020204030204" pitchFamily="49" charset="0"/>
                </a:rPr>
                <a:t>9</a:t>
              </a:r>
            </a:p>
          </p:txBody>
        </p:sp>
      </p:grpSp>
      <p:sp>
        <p:nvSpPr>
          <p:cNvPr id="28" name="文本框 27"/>
          <p:cNvSpPr txBox="1"/>
          <p:nvPr/>
        </p:nvSpPr>
        <p:spPr>
          <a:xfrm>
            <a:off x="1100703" y="166638"/>
            <a:ext cx="792480" cy="460375"/>
          </a:xfrm>
          <a:prstGeom prst="rect">
            <a:avLst/>
          </a:prstGeom>
          <a:noFill/>
        </p:spPr>
        <p:txBody>
          <a:bodyPr wrap="none" rtlCol="0" anchor="ctr">
            <a:spAutoFit/>
          </a:bodyPr>
          <a:lstStyle/>
          <a:p>
            <a:r>
              <a:rPr lang="zh-CN" altLang="en-US" sz="2400" dirty="0">
                <a:solidFill>
                  <a:schemeClr val="accent1"/>
                </a:solidFill>
                <a:latin typeface="微软雅黑" panose="020B0503020204020204" charset="-122"/>
                <a:ea typeface="微软雅黑" panose="020B0503020204020204" charset="-122"/>
                <a:cs typeface="Arial" panose="020B0604020202020204"/>
              </a:rPr>
              <a:t>示例</a:t>
            </a:r>
          </a:p>
        </p:txBody>
      </p:sp>
      <p:sp>
        <p:nvSpPr>
          <p:cNvPr id="30" name="TextBox 2"/>
          <p:cNvSpPr txBox="1"/>
          <p:nvPr/>
        </p:nvSpPr>
        <p:spPr>
          <a:xfrm>
            <a:off x="1100702" y="1144510"/>
            <a:ext cx="10334213" cy="1322070"/>
          </a:xfrm>
          <a:prstGeom prst="rect">
            <a:avLst/>
          </a:prstGeom>
          <a:noFill/>
        </p:spPr>
        <p:txBody>
          <a:bodyPr wrap="square" rtlCol="0">
            <a:spAutoFit/>
          </a:bodyPr>
          <a:lstStyle/>
          <a:p>
            <a:pPr>
              <a:lnSpc>
                <a:spcPct val="200000"/>
              </a:lnSpc>
            </a:pPr>
            <a:r>
              <a:rPr lang="zh-CN" altLang="zh-CN" sz="2000">
                <a:solidFill>
                  <a:srgbClr val="000000"/>
                </a:solidFill>
                <a:latin typeface="微软雅黑" panose="020B0503020204020204" charset="-122"/>
                <a:ea typeface="微软雅黑" panose="020B0503020204020204" charset="-122"/>
                <a:cs typeface="Consolas" panose="020B0609020204030204" pitchFamily="49" charset="0"/>
              </a:rPr>
              <a:t>【例</a:t>
            </a:r>
            <a:r>
              <a:rPr lang="en-US" altLang="zh-CN" sz="2000">
                <a:solidFill>
                  <a:srgbClr val="000000"/>
                </a:solidFill>
                <a:latin typeface="微软雅黑" panose="020B0503020204020204" charset="-122"/>
                <a:ea typeface="微软雅黑" panose="020B0503020204020204" charset="-122"/>
                <a:cs typeface="Consolas" panose="020B0609020204030204" pitchFamily="49" charset="0"/>
              </a:rPr>
              <a:t>7.10</a:t>
            </a:r>
            <a:r>
              <a:rPr lang="zh-CN" altLang="zh-CN" sz="2000">
                <a:solidFill>
                  <a:srgbClr val="000000"/>
                </a:solidFill>
                <a:latin typeface="微软雅黑" panose="020B0503020204020204" charset="-122"/>
                <a:ea typeface="微软雅黑" panose="020B0503020204020204" charset="-122"/>
                <a:cs typeface="Consolas" panose="020B0609020204030204" pitchFamily="49" charset="0"/>
              </a:rPr>
              <a:t>】</a:t>
            </a:r>
            <a:r>
              <a:rPr lang="zh-CN" altLang="en-US" sz="2000">
                <a:solidFill>
                  <a:srgbClr val="000000"/>
                </a:solidFill>
                <a:latin typeface="微软雅黑" panose="020B0503020204020204" charset="-122"/>
                <a:ea typeface="微软雅黑" panose="020B0503020204020204" charset="-122"/>
                <a:cs typeface="Consolas" panose="020B0609020204030204" pitchFamily="49" charset="0"/>
              </a:rPr>
              <a:t>对于如下的无向图，画出其邻接表存储结构，并在该邻接表中，以顶点</a:t>
            </a:r>
            <a:r>
              <a:rPr lang="en-US" altLang="zh-CN" sz="2000">
                <a:solidFill>
                  <a:srgbClr val="000000"/>
                </a:solidFill>
                <a:latin typeface="微软雅黑" panose="020B0503020204020204" charset="-122"/>
                <a:ea typeface="微软雅黑" panose="020B0503020204020204" charset="-122"/>
                <a:cs typeface="Consolas" panose="020B0609020204030204" pitchFamily="49" charset="0"/>
              </a:rPr>
              <a:t>0</a:t>
            </a:r>
            <a:r>
              <a:rPr lang="zh-CN" altLang="en-US" sz="2000">
                <a:solidFill>
                  <a:srgbClr val="000000"/>
                </a:solidFill>
                <a:latin typeface="微软雅黑" panose="020B0503020204020204" charset="-122"/>
                <a:ea typeface="微软雅黑" panose="020B0503020204020204" charset="-122"/>
                <a:cs typeface="Consolas" panose="020B0609020204030204" pitchFamily="49" charset="0"/>
              </a:rPr>
              <a:t>为根，画出图</a:t>
            </a:r>
            <a:r>
              <a:rPr lang="en-US" altLang="zh-CN" sz="2000">
                <a:solidFill>
                  <a:srgbClr val="000000"/>
                </a:solidFill>
                <a:latin typeface="微软雅黑" panose="020B0503020204020204" charset="-122"/>
                <a:ea typeface="微软雅黑" panose="020B0503020204020204" charset="-122"/>
                <a:cs typeface="Consolas" panose="020B0609020204030204" pitchFamily="49" charset="0"/>
              </a:rPr>
              <a:t>G</a:t>
            </a:r>
            <a:r>
              <a:rPr lang="zh-CN" altLang="en-US" sz="2000">
                <a:solidFill>
                  <a:srgbClr val="000000"/>
                </a:solidFill>
                <a:latin typeface="微软雅黑" panose="020B0503020204020204" charset="-122"/>
                <a:ea typeface="微软雅黑" panose="020B0503020204020204" charset="-122"/>
                <a:cs typeface="Consolas" panose="020B0609020204030204" pitchFamily="49" charset="0"/>
              </a:rPr>
              <a:t>的深度优先生成树和广度优先生成树。</a:t>
            </a:r>
          </a:p>
        </p:txBody>
      </p:sp>
      <p:pic>
        <p:nvPicPr>
          <p:cNvPr id="3" name="图片 2" descr="形状, 正方形&#10;&#10;描述已自动生成"/>
          <p:cNvPicPr>
            <a:picLocks noChangeAspect="1"/>
          </p:cNvPicPr>
          <p:nvPr/>
        </p:nvPicPr>
        <p:blipFill>
          <a:blip r:embed="rId25">
            <a:extLst>
              <a:ext uri="{28A0092B-C50C-407E-A947-70E740481C1C}">
                <a14:useLocalDpi xmlns:a14="http://schemas.microsoft.com/office/drawing/2010/main" val="0"/>
              </a:ext>
            </a:extLst>
          </a:blip>
          <a:stretch>
            <a:fillRect/>
          </a:stretch>
        </p:blipFill>
        <p:spPr>
          <a:xfrm>
            <a:off x="6757479" y="2006021"/>
            <a:ext cx="4829175" cy="470535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wipe(left)">
                                      <p:cBhvr>
                                        <p:cTn id="7" dur="500"/>
                                        <p:tgtEl>
                                          <p:spTgt spid="2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0"/>
                                        </p:tgtEl>
                                        <p:attrNameLst>
                                          <p:attrName>style.visibility</p:attrName>
                                        </p:attrNameLst>
                                      </p:cBhvr>
                                      <p:to>
                                        <p:strVal val="visible"/>
                                      </p:to>
                                    </p:set>
                                    <p:animEffect transition="in" filter="fade">
                                      <p:cBhvr>
                                        <p:cTn id="11" dur="500"/>
                                        <p:tgtEl>
                                          <p:spTgt spid="30"/>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31"/>
                                        </p:tgtEl>
                                        <p:attrNameLst>
                                          <p:attrName>style.visibility</p:attrName>
                                        </p:attrNameLst>
                                      </p:cBhvr>
                                      <p:to>
                                        <p:strVal val="visible"/>
                                      </p:to>
                                    </p:set>
                                    <p:animEffect transition="in" filter="fade">
                                      <p:cBhvr>
                                        <p:cTn id="15"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3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1158467" y="1143466"/>
            <a:ext cx="4714908" cy="398780"/>
          </a:xfrm>
          <a:prstGeom prst="rect">
            <a:avLst/>
          </a:prstGeom>
          <a:noFill/>
        </p:spPr>
        <p:txBody>
          <a:bodyPr wrap="square" rtlCol="0">
            <a:spAutoFit/>
          </a:bodyPr>
          <a:lstStyle/>
          <a:p>
            <a:r>
              <a:rPr lang="zh-CN" altLang="en-US" sz="2000">
                <a:solidFill>
                  <a:srgbClr val="000000"/>
                </a:solidFill>
                <a:latin typeface="微软雅黑" panose="020B0503020204020204" charset="-122"/>
                <a:ea typeface="微软雅黑" panose="020B0503020204020204" charset="-122"/>
                <a:cs typeface="Consolas" panose="020B0609020204030204" pitchFamily="49" charset="0"/>
              </a:rPr>
              <a:t>邻接表中单链表按顶点编号递增排列！</a:t>
            </a:r>
          </a:p>
        </p:txBody>
      </p:sp>
      <p:grpSp>
        <p:nvGrpSpPr>
          <p:cNvPr id="13" name="组合 12"/>
          <p:cNvGrpSpPr/>
          <p:nvPr/>
        </p:nvGrpSpPr>
        <p:grpSpPr>
          <a:xfrm>
            <a:off x="1666844" y="1994069"/>
            <a:ext cx="2362036" cy="2197608"/>
            <a:chOff x="2365911" y="1651535"/>
            <a:chExt cx="2362036" cy="2197608"/>
          </a:xfrm>
        </p:grpSpPr>
        <p:sp>
          <p:nvSpPr>
            <p:cNvPr id="14" name="Line 23"/>
            <p:cNvSpPr>
              <a:spLocks noChangeShapeType="1"/>
            </p:cNvSpPr>
            <p:nvPr>
              <p:custDataLst>
                <p:tags r:id="rId31"/>
              </p:custDataLst>
            </p:nvPr>
          </p:nvSpPr>
          <p:spPr bwMode="auto">
            <a:xfrm>
              <a:off x="3509790" y="1958055"/>
              <a:ext cx="1061" cy="329853"/>
            </a:xfrm>
            <a:prstGeom prst="line">
              <a:avLst/>
            </a:prstGeom>
            <a:ln w="19050">
              <a:solidFill>
                <a:schemeClr val="dk1"/>
              </a:solidFill>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525252"/>
                </a:solidFill>
                <a:latin typeface="Consolas" panose="020B0609020204030204" pitchFamily="49" charset="0"/>
                <a:ea typeface="楷体" panose="02010609060101010101" pitchFamily="49" charset="-122"/>
                <a:cs typeface="Consolas" panose="020B0609020204030204" pitchFamily="49" charset="0"/>
              </a:endParaRPr>
            </a:p>
          </p:txBody>
        </p:sp>
        <p:sp>
          <p:nvSpPr>
            <p:cNvPr id="15" name="Freeform 22"/>
            <p:cNvSpPr/>
            <p:nvPr>
              <p:custDataLst>
                <p:tags r:id="rId32"/>
              </p:custDataLst>
            </p:nvPr>
          </p:nvSpPr>
          <p:spPr bwMode="auto">
            <a:xfrm>
              <a:off x="3642429" y="1886993"/>
              <a:ext cx="446728" cy="416824"/>
            </a:xfrm>
            <a:custGeom>
              <a:avLst/>
              <a:gdLst/>
              <a:ahLst/>
              <a:cxnLst>
                <a:cxn ang="0">
                  <a:pos x="0" y="0"/>
                </a:cxn>
                <a:cxn ang="0">
                  <a:pos x="421" y="393"/>
                </a:cxn>
              </a:cxnLst>
              <a:rect l="0" t="0" r="r" b="b"/>
              <a:pathLst>
                <a:path w="421" h="393">
                  <a:moveTo>
                    <a:pt x="0" y="0"/>
                  </a:moveTo>
                  <a:lnTo>
                    <a:pt x="421" y="393"/>
                  </a:lnTo>
                </a:path>
              </a:pathLst>
            </a:custGeom>
            <a:ln w="19050">
              <a:solidFill>
                <a:schemeClr val="dk1"/>
              </a:solidFill>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525252"/>
                </a:solidFill>
                <a:latin typeface="Consolas" panose="020B0609020204030204" pitchFamily="49" charset="0"/>
                <a:ea typeface="楷体" panose="02010609060101010101" pitchFamily="49" charset="-122"/>
                <a:cs typeface="Consolas" panose="020B0609020204030204" pitchFamily="49" charset="0"/>
              </a:endParaRPr>
            </a:p>
          </p:txBody>
        </p:sp>
        <p:sp>
          <p:nvSpPr>
            <p:cNvPr id="16" name="Line 21"/>
            <p:cNvSpPr>
              <a:spLocks noChangeShapeType="1"/>
            </p:cNvSpPr>
            <p:nvPr>
              <p:custDataLst>
                <p:tags r:id="rId33"/>
              </p:custDataLst>
            </p:nvPr>
          </p:nvSpPr>
          <p:spPr bwMode="auto">
            <a:xfrm>
              <a:off x="3659407" y="2421546"/>
              <a:ext cx="382000" cy="1061"/>
            </a:xfrm>
            <a:prstGeom prst="line">
              <a:avLst/>
            </a:prstGeom>
            <a:ln w="19050">
              <a:solidFill>
                <a:schemeClr val="dk1"/>
              </a:solidFill>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525252"/>
                </a:solidFill>
                <a:latin typeface="Consolas" panose="020B0609020204030204" pitchFamily="49" charset="0"/>
                <a:ea typeface="楷体" panose="02010609060101010101" pitchFamily="49" charset="-122"/>
                <a:cs typeface="Consolas" panose="020B0609020204030204" pitchFamily="49" charset="0"/>
              </a:endParaRPr>
            </a:p>
          </p:txBody>
        </p:sp>
        <p:sp>
          <p:nvSpPr>
            <p:cNvPr id="17" name="Freeform 20"/>
            <p:cNvSpPr/>
            <p:nvPr>
              <p:custDataLst>
                <p:tags r:id="rId34"/>
              </p:custDataLst>
            </p:nvPr>
          </p:nvSpPr>
          <p:spPr bwMode="auto">
            <a:xfrm>
              <a:off x="2551606" y="2492608"/>
              <a:ext cx="187817" cy="450764"/>
            </a:xfrm>
            <a:custGeom>
              <a:avLst/>
              <a:gdLst/>
              <a:ahLst/>
              <a:cxnLst>
                <a:cxn ang="0">
                  <a:pos x="177" y="0"/>
                </a:cxn>
                <a:cxn ang="0">
                  <a:pos x="0" y="425"/>
                </a:cxn>
              </a:cxnLst>
              <a:rect l="0" t="0" r="r" b="b"/>
              <a:pathLst>
                <a:path w="177" h="425">
                  <a:moveTo>
                    <a:pt x="177" y="0"/>
                  </a:moveTo>
                  <a:lnTo>
                    <a:pt x="0" y="425"/>
                  </a:lnTo>
                </a:path>
              </a:pathLst>
            </a:custGeom>
            <a:ln w="19050">
              <a:solidFill>
                <a:schemeClr val="dk1"/>
              </a:solidFill>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525252"/>
                </a:solidFill>
                <a:latin typeface="Consolas" panose="020B0609020204030204" pitchFamily="49" charset="0"/>
                <a:ea typeface="楷体" panose="02010609060101010101" pitchFamily="49" charset="-122"/>
                <a:cs typeface="Consolas" panose="020B0609020204030204" pitchFamily="49" charset="0"/>
              </a:endParaRPr>
            </a:p>
          </p:txBody>
        </p:sp>
        <p:sp>
          <p:nvSpPr>
            <p:cNvPr id="18" name="Freeform 19"/>
            <p:cNvSpPr/>
            <p:nvPr>
              <p:custDataLst>
                <p:tags r:id="rId35"/>
              </p:custDataLst>
            </p:nvPr>
          </p:nvSpPr>
          <p:spPr bwMode="auto">
            <a:xfrm>
              <a:off x="3544807" y="3141708"/>
              <a:ext cx="192061" cy="397733"/>
            </a:xfrm>
            <a:custGeom>
              <a:avLst/>
              <a:gdLst/>
              <a:ahLst/>
              <a:cxnLst>
                <a:cxn ang="0">
                  <a:pos x="180" y="0"/>
                </a:cxn>
                <a:cxn ang="0">
                  <a:pos x="0" y="375"/>
                </a:cxn>
              </a:cxnLst>
              <a:rect l="0" t="0" r="r" b="b"/>
              <a:pathLst>
                <a:path w="180" h="375">
                  <a:moveTo>
                    <a:pt x="180" y="0"/>
                  </a:moveTo>
                  <a:lnTo>
                    <a:pt x="0" y="375"/>
                  </a:lnTo>
                </a:path>
              </a:pathLst>
            </a:custGeom>
            <a:ln w="19050">
              <a:solidFill>
                <a:schemeClr val="dk1"/>
              </a:solidFill>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525252"/>
                </a:solidFill>
                <a:latin typeface="Consolas" panose="020B0609020204030204" pitchFamily="49" charset="0"/>
                <a:ea typeface="楷体" panose="02010609060101010101" pitchFamily="49" charset="-122"/>
                <a:cs typeface="Consolas" panose="020B0609020204030204" pitchFamily="49" charset="0"/>
              </a:endParaRPr>
            </a:p>
          </p:txBody>
        </p:sp>
        <p:sp>
          <p:nvSpPr>
            <p:cNvPr id="19" name="Freeform 18"/>
            <p:cNvSpPr/>
            <p:nvPr>
              <p:custDataLst>
                <p:tags r:id="rId36"/>
              </p:custDataLst>
            </p:nvPr>
          </p:nvSpPr>
          <p:spPr bwMode="auto">
            <a:xfrm>
              <a:off x="3885424" y="3126860"/>
              <a:ext cx="238750" cy="470916"/>
            </a:xfrm>
            <a:custGeom>
              <a:avLst/>
              <a:gdLst/>
              <a:ahLst/>
              <a:cxnLst>
                <a:cxn ang="0">
                  <a:pos x="0" y="0"/>
                </a:cxn>
                <a:cxn ang="0">
                  <a:pos x="225" y="443"/>
                </a:cxn>
              </a:cxnLst>
              <a:rect l="0" t="0" r="r" b="b"/>
              <a:pathLst>
                <a:path w="225" h="443">
                  <a:moveTo>
                    <a:pt x="0" y="0"/>
                  </a:moveTo>
                  <a:lnTo>
                    <a:pt x="225" y="443"/>
                  </a:lnTo>
                </a:path>
              </a:pathLst>
            </a:custGeom>
            <a:ln w="19050">
              <a:solidFill>
                <a:schemeClr val="dk1"/>
              </a:solidFill>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525252"/>
                </a:solidFill>
                <a:latin typeface="Consolas" panose="020B0609020204030204" pitchFamily="49" charset="0"/>
                <a:ea typeface="楷体" panose="02010609060101010101" pitchFamily="49" charset="-122"/>
                <a:cs typeface="Consolas" panose="020B0609020204030204" pitchFamily="49" charset="0"/>
              </a:endParaRPr>
            </a:p>
          </p:txBody>
        </p:sp>
        <p:sp>
          <p:nvSpPr>
            <p:cNvPr id="20" name="Freeform 17"/>
            <p:cNvSpPr/>
            <p:nvPr>
              <p:custDataLst>
                <p:tags r:id="rId37"/>
              </p:custDataLst>
            </p:nvPr>
          </p:nvSpPr>
          <p:spPr bwMode="auto">
            <a:xfrm>
              <a:off x="4305624" y="2539275"/>
              <a:ext cx="219650" cy="329853"/>
            </a:xfrm>
            <a:custGeom>
              <a:avLst/>
              <a:gdLst/>
              <a:ahLst/>
              <a:cxnLst>
                <a:cxn ang="0">
                  <a:pos x="0" y="0"/>
                </a:cxn>
                <a:cxn ang="0">
                  <a:pos x="207" y="311"/>
                </a:cxn>
              </a:cxnLst>
              <a:rect l="0" t="0" r="r" b="b"/>
              <a:pathLst>
                <a:path w="207" h="311">
                  <a:moveTo>
                    <a:pt x="0" y="0"/>
                  </a:moveTo>
                  <a:lnTo>
                    <a:pt x="207" y="311"/>
                  </a:lnTo>
                </a:path>
              </a:pathLst>
            </a:custGeom>
            <a:ln w="19050">
              <a:solidFill>
                <a:schemeClr val="dk1"/>
              </a:solidFill>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525252"/>
                </a:solidFill>
                <a:latin typeface="Consolas" panose="020B0609020204030204" pitchFamily="49" charset="0"/>
                <a:ea typeface="楷体" panose="02010609060101010101" pitchFamily="49" charset="-122"/>
                <a:cs typeface="Consolas" panose="020B0609020204030204" pitchFamily="49" charset="0"/>
              </a:endParaRPr>
            </a:p>
          </p:txBody>
        </p:sp>
        <p:sp>
          <p:nvSpPr>
            <p:cNvPr id="21" name="Line 16"/>
            <p:cNvSpPr>
              <a:spLocks noChangeShapeType="1"/>
            </p:cNvSpPr>
            <p:nvPr>
              <p:custDataLst>
                <p:tags r:id="rId38"/>
              </p:custDataLst>
            </p:nvPr>
          </p:nvSpPr>
          <p:spPr bwMode="auto">
            <a:xfrm>
              <a:off x="3941663" y="3035646"/>
              <a:ext cx="574062" cy="1061"/>
            </a:xfrm>
            <a:prstGeom prst="line">
              <a:avLst/>
            </a:prstGeom>
            <a:ln w="19050">
              <a:solidFill>
                <a:schemeClr val="dk1"/>
              </a:solidFill>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525252"/>
                </a:solidFill>
                <a:latin typeface="Consolas" panose="020B0609020204030204" pitchFamily="49" charset="0"/>
                <a:ea typeface="楷体" panose="02010609060101010101" pitchFamily="49" charset="-122"/>
                <a:cs typeface="Consolas" panose="020B0609020204030204" pitchFamily="49" charset="0"/>
              </a:endParaRPr>
            </a:p>
          </p:txBody>
        </p:sp>
        <p:sp>
          <p:nvSpPr>
            <p:cNvPr id="22" name="Freeform 15"/>
            <p:cNvSpPr/>
            <p:nvPr>
              <p:custDataLst>
                <p:tags r:id="rId39"/>
              </p:custDataLst>
            </p:nvPr>
          </p:nvSpPr>
          <p:spPr bwMode="auto">
            <a:xfrm>
              <a:off x="3216923" y="2455486"/>
              <a:ext cx="238750" cy="452885"/>
            </a:xfrm>
            <a:custGeom>
              <a:avLst/>
              <a:gdLst/>
              <a:ahLst/>
              <a:cxnLst>
                <a:cxn ang="0">
                  <a:pos x="225" y="0"/>
                </a:cxn>
                <a:cxn ang="0">
                  <a:pos x="0" y="427"/>
                </a:cxn>
              </a:cxnLst>
              <a:rect l="0" t="0" r="r" b="b"/>
              <a:pathLst>
                <a:path w="225" h="427">
                  <a:moveTo>
                    <a:pt x="225" y="0"/>
                  </a:moveTo>
                  <a:lnTo>
                    <a:pt x="0" y="427"/>
                  </a:lnTo>
                </a:path>
              </a:pathLst>
            </a:custGeom>
            <a:ln w="19050">
              <a:solidFill>
                <a:schemeClr val="dk1"/>
              </a:solidFill>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525252"/>
                </a:solidFill>
                <a:latin typeface="Consolas" panose="020B0609020204030204" pitchFamily="49" charset="0"/>
                <a:ea typeface="楷体" panose="02010609060101010101" pitchFamily="49" charset="-122"/>
                <a:cs typeface="Consolas" panose="020B0609020204030204" pitchFamily="49" charset="0"/>
              </a:endParaRPr>
            </a:p>
          </p:txBody>
        </p:sp>
        <p:sp>
          <p:nvSpPr>
            <p:cNvPr id="23" name="Freeform 14"/>
            <p:cNvSpPr/>
            <p:nvPr>
              <p:custDataLst>
                <p:tags r:id="rId40"/>
              </p:custDataLst>
            </p:nvPr>
          </p:nvSpPr>
          <p:spPr bwMode="auto">
            <a:xfrm>
              <a:off x="3581946" y="2517002"/>
              <a:ext cx="166595" cy="413642"/>
            </a:xfrm>
            <a:custGeom>
              <a:avLst/>
              <a:gdLst/>
              <a:ahLst/>
              <a:cxnLst>
                <a:cxn ang="0">
                  <a:pos x="0" y="0"/>
                </a:cxn>
                <a:cxn ang="0">
                  <a:pos x="157" y="390"/>
                </a:cxn>
              </a:cxnLst>
              <a:rect l="0" t="0" r="r" b="b"/>
              <a:pathLst>
                <a:path w="157" h="390">
                  <a:moveTo>
                    <a:pt x="0" y="0"/>
                  </a:moveTo>
                  <a:lnTo>
                    <a:pt x="157" y="390"/>
                  </a:lnTo>
                </a:path>
              </a:pathLst>
            </a:custGeom>
            <a:ln w="19050">
              <a:solidFill>
                <a:schemeClr val="dk1"/>
              </a:solidFill>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525252"/>
                </a:solidFill>
                <a:latin typeface="Consolas" panose="020B0609020204030204" pitchFamily="49" charset="0"/>
                <a:ea typeface="楷体" panose="02010609060101010101" pitchFamily="49" charset="-122"/>
                <a:cs typeface="Consolas" panose="020B0609020204030204" pitchFamily="49" charset="0"/>
              </a:endParaRPr>
            </a:p>
          </p:txBody>
        </p:sp>
        <p:sp>
          <p:nvSpPr>
            <p:cNvPr id="24" name="Freeform 13"/>
            <p:cNvSpPr/>
            <p:nvPr>
              <p:custDataLst>
                <p:tags r:id="rId41"/>
              </p:custDataLst>
            </p:nvPr>
          </p:nvSpPr>
          <p:spPr bwMode="auto">
            <a:xfrm>
              <a:off x="2939973" y="2529730"/>
              <a:ext cx="151739" cy="429552"/>
            </a:xfrm>
            <a:custGeom>
              <a:avLst/>
              <a:gdLst/>
              <a:ahLst/>
              <a:cxnLst>
                <a:cxn ang="0">
                  <a:pos x="0" y="0"/>
                </a:cxn>
                <a:cxn ang="0">
                  <a:pos x="143" y="406"/>
                </a:cxn>
              </a:cxnLst>
              <a:rect l="0" t="0" r="r" b="b"/>
              <a:pathLst>
                <a:path w="143" h="406">
                  <a:moveTo>
                    <a:pt x="0" y="0"/>
                  </a:moveTo>
                  <a:lnTo>
                    <a:pt x="143" y="406"/>
                  </a:lnTo>
                </a:path>
              </a:pathLst>
            </a:custGeom>
            <a:ln w="19050">
              <a:solidFill>
                <a:schemeClr val="dk1"/>
              </a:solidFill>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525252"/>
                </a:solidFill>
                <a:latin typeface="Consolas" panose="020B0609020204030204" pitchFamily="49" charset="0"/>
                <a:ea typeface="楷体" panose="02010609060101010101" pitchFamily="49" charset="-122"/>
                <a:cs typeface="Consolas" panose="020B0609020204030204" pitchFamily="49" charset="0"/>
              </a:endParaRPr>
            </a:p>
          </p:txBody>
        </p:sp>
        <p:sp>
          <p:nvSpPr>
            <p:cNvPr id="25" name="Freeform 12"/>
            <p:cNvSpPr/>
            <p:nvPr>
              <p:custDataLst>
                <p:tags r:id="rId42"/>
              </p:custDataLst>
            </p:nvPr>
          </p:nvSpPr>
          <p:spPr bwMode="auto">
            <a:xfrm>
              <a:off x="2936789" y="1884872"/>
              <a:ext cx="413834" cy="405157"/>
            </a:xfrm>
            <a:custGeom>
              <a:avLst/>
              <a:gdLst/>
              <a:ahLst/>
              <a:cxnLst>
                <a:cxn ang="0">
                  <a:pos x="389" y="0"/>
                </a:cxn>
                <a:cxn ang="0">
                  <a:pos x="0" y="382"/>
                </a:cxn>
              </a:cxnLst>
              <a:rect l="0" t="0" r="r" b="b"/>
              <a:pathLst>
                <a:path w="389" h="382">
                  <a:moveTo>
                    <a:pt x="389" y="0"/>
                  </a:moveTo>
                  <a:lnTo>
                    <a:pt x="0" y="382"/>
                  </a:lnTo>
                </a:path>
              </a:pathLst>
            </a:custGeom>
            <a:ln w="19050">
              <a:solidFill>
                <a:schemeClr val="dk1"/>
              </a:solidFill>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525252"/>
                </a:solidFill>
                <a:latin typeface="Consolas" panose="020B0609020204030204" pitchFamily="49" charset="0"/>
                <a:ea typeface="楷体" panose="02010609060101010101" pitchFamily="49" charset="-122"/>
                <a:cs typeface="Consolas" panose="020B0609020204030204" pitchFamily="49" charset="0"/>
              </a:endParaRPr>
            </a:p>
          </p:txBody>
        </p:sp>
        <p:sp>
          <p:nvSpPr>
            <p:cNvPr id="26" name="Oval 11"/>
            <p:cNvSpPr>
              <a:spLocks noChangeArrowheads="1"/>
            </p:cNvSpPr>
            <p:nvPr>
              <p:custDataLst>
                <p:tags r:id="rId43"/>
              </p:custDataLst>
            </p:nvPr>
          </p:nvSpPr>
          <p:spPr bwMode="auto">
            <a:xfrm>
              <a:off x="3355929" y="1651535"/>
              <a:ext cx="300295" cy="336217"/>
            </a:xfrm>
            <a:prstGeom prst="ellipse">
              <a:avLst/>
            </a:prstGeom>
            <a:gradFill>
              <a:gsLst>
                <a:gs pos="0">
                  <a:schemeClr val="accent2">
                    <a:lumMod val="110000"/>
                    <a:satMod val="105000"/>
                    <a:tint val="67000"/>
                  </a:schemeClr>
                </a:gs>
                <a:gs pos="50000">
                  <a:schemeClr val="accent2">
                    <a:lumMod val="105000"/>
                    <a:satMod val="103000"/>
                    <a:tint val="73000"/>
                  </a:schemeClr>
                </a:gs>
                <a:gs pos="100000">
                  <a:schemeClr val="accent2">
                    <a:lumMod val="105000"/>
                    <a:satMod val="109000"/>
                    <a:tint val="81000"/>
                  </a:schemeClr>
                </a:gs>
                <a:gs pos="0">
                  <a:srgbClr val="3B3E4D">
                    <a:lumMod val="90000"/>
                    <a:lumOff val="10000"/>
                  </a:srgbClr>
                </a:gs>
                <a:gs pos="50000">
                  <a:srgbClr val="3B3E4D">
                    <a:lumMod val="95000"/>
                    <a:lumOff val="5000"/>
                  </a:srgbClr>
                </a:gs>
                <a:gs pos="100000">
                  <a:srgbClr val="3B3E4D">
                    <a:lumMod val="95000"/>
                    <a:lumOff val="5000"/>
                  </a:srgbClr>
                </a:gs>
              </a:gsLst>
              <a:lin ang="5400000" scaled="0"/>
            </a:gradFill>
            <a:ln>
              <a:solidFill>
                <a:schemeClr val="accent2"/>
              </a:solidFill>
            </a:ln>
          </p:spPr>
          <p:style>
            <a:lnRef idx="1">
              <a:schemeClr val="accent2"/>
            </a:lnRef>
            <a:fillRef idx="2">
              <a:schemeClr val="accent2"/>
            </a:fillRef>
            <a:effectRef idx="1">
              <a:schemeClr val="accent2"/>
            </a:effectRef>
            <a:fontRef idx="minor">
              <a:schemeClr val="dk1"/>
            </a:fontRef>
          </p:style>
          <p:txBody>
            <a:bodyPr vert="horz" wrap="square" lIns="0" tIns="0" rIns="0" bIns="0" numCol="1" anchor="t" anchorCtr="0" compatLnSpc="1"/>
            <a:lstStyle/>
            <a:p>
              <a:pPr algn="ctr" fontAlgn="base">
                <a:spcBef>
                  <a:spcPct val="0"/>
                </a:spcBef>
                <a:spcAft>
                  <a:spcPct val="0"/>
                </a:spcAft>
              </a:pPr>
              <a:r>
                <a:rPr lang="en-US" altLang="zh-CN" sz="1600">
                  <a:solidFill>
                    <a:srgbClr val="FFFFFF"/>
                  </a:solidFill>
                  <a:latin typeface="微软雅黑" panose="020B0503020204020204" charset="-122"/>
                  <a:ea typeface="微软雅黑" panose="020B0503020204020204" charset="-122"/>
                  <a:cs typeface="Consolas" panose="020B0609020204030204" pitchFamily="49" charset="0"/>
                </a:rPr>
                <a:t>0</a:t>
              </a:r>
            </a:p>
          </p:txBody>
        </p:sp>
        <p:sp>
          <p:nvSpPr>
            <p:cNvPr id="27" name="Oval 10"/>
            <p:cNvSpPr>
              <a:spLocks noChangeArrowheads="1"/>
            </p:cNvSpPr>
            <p:nvPr>
              <p:custDataLst>
                <p:tags r:id="rId44"/>
              </p:custDataLst>
            </p:nvPr>
          </p:nvSpPr>
          <p:spPr bwMode="auto">
            <a:xfrm>
              <a:off x="3368662" y="2249726"/>
              <a:ext cx="300295" cy="336217"/>
            </a:xfrm>
            <a:prstGeom prst="ellipse">
              <a:avLst/>
            </a:prstGeom>
            <a:gradFill>
              <a:gsLst>
                <a:gs pos="0">
                  <a:schemeClr val="accent5">
                    <a:lumMod val="110000"/>
                    <a:satMod val="105000"/>
                    <a:tint val="67000"/>
                  </a:schemeClr>
                </a:gs>
                <a:gs pos="50000">
                  <a:schemeClr val="accent5">
                    <a:lumMod val="105000"/>
                    <a:satMod val="103000"/>
                    <a:tint val="73000"/>
                  </a:schemeClr>
                </a:gs>
                <a:gs pos="100000">
                  <a:schemeClr val="accent5">
                    <a:lumMod val="105000"/>
                    <a:satMod val="109000"/>
                    <a:tint val="81000"/>
                  </a:schemeClr>
                </a:gs>
                <a:gs pos="0">
                  <a:srgbClr val="C30000">
                    <a:lumMod val="90000"/>
                    <a:lumOff val="10000"/>
                  </a:srgbClr>
                </a:gs>
                <a:gs pos="50000">
                  <a:srgbClr val="C30000">
                    <a:lumMod val="95000"/>
                    <a:lumOff val="5000"/>
                  </a:srgbClr>
                </a:gs>
                <a:gs pos="100000">
                  <a:srgbClr val="C30000">
                    <a:lumMod val="95000"/>
                    <a:lumOff val="5000"/>
                  </a:srgbClr>
                </a:gs>
              </a:gsLst>
              <a:lin ang="5400000" scaled="0"/>
            </a:gradFill>
            <a:ln>
              <a:solidFill>
                <a:schemeClr val="accent5"/>
              </a:solidFill>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algn="ctr" fontAlgn="base">
                <a:spcBef>
                  <a:spcPct val="0"/>
                </a:spcBef>
                <a:spcAft>
                  <a:spcPct val="0"/>
                </a:spcAft>
              </a:pPr>
              <a:r>
                <a:rPr lang="en-US" altLang="zh-CN" sz="1600">
                  <a:solidFill>
                    <a:srgbClr val="FFFFFF"/>
                  </a:solidFill>
                  <a:latin typeface="微软雅黑" panose="020B0503020204020204" charset="-122"/>
                  <a:ea typeface="微软雅黑" panose="020B0503020204020204" charset="-122"/>
                  <a:cs typeface="Consolas" panose="020B0609020204030204" pitchFamily="49" charset="0"/>
                </a:rPr>
                <a:t>2</a:t>
              </a:r>
            </a:p>
          </p:txBody>
        </p:sp>
        <p:sp>
          <p:nvSpPr>
            <p:cNvPr id="28" name="Oval 9"/>
            <p:cNvSpPr>
              <a:spLocks noChangeArrowheads="1"/>
            </p:cNvSpPr>
            <p:nvPr>
              <p:custDataLst>
                <p:tags r:id="rId45"/>
              </p:custDataLst>
            </p:nvPr>
          </p:nvSpPr>
          <p:spPr bwMode="auto">
            <a:xfrm>
              <a:off x="4021246" y="2249726"/>
              <a:ext cx="300295" cy="336217"/>
            </a:xfrm>
            <a:prstGeom prst="ellipse">
              <a:avLst/>
            </a:prstGeom>
            <a:gradFill>
              <a:gsLst>
                <a:gs pos="0">
                  <a:schemeClr val="accent5">
                    <a:lumMod val="110000"/>
                    <a:satMod val="105000"/>
                    <a:tint val="67000"/>
                  </a:schemeClr>
                </a:gs>
                <a:gs pos="50000">
                  <a:schemeClr val="accent5">
                    <a:lumMod val="105000"/>
                    <a:satMod val="103000"/>
                    <a:tint val="73000"/>
                  </a:schemeClr>
                </a:gs>
                <a:gs pos="100000">
                  <a:schemeClr val="accent5">
                    <a:lumMod val="105000"/>
                    <a:satMod val="109000"/>
                    <a:tint val="81000"/>
                  </a:schemeClr>
                </a:gs>
                <a:gs pos="0">
                  <a:srgbClr val="C30000">
                    <a:lumMod val="90000"/>
                    <a:lumOff val="10000"/>
                  </a:srgbClr>
                </a:gs>
                <a:gs pos="50000">
                  <a:srgbClr val="C30000">
                    <a:lumMod val="95000"/>
                    <a:lumOff val="5000"/>
                  </a:srgbClr>
                </a:gs>
                <a:gs pos="100000">
                  <a:srgbClr val="C30000">
                    <a:lumMod val="95000"/>
                    <a:lumOff val="5000"/>
                  </a:srgbClr>
                </a:gs>
              </a:gsLst>
              <a:lin ang="5400000" scaled="0"/>
            </a:gradFill>
            <a:ln>
              <a:solidFill>
                <a:schemeClr val="accent5"/>
              </a:solidFill>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algn="ctr" fontAlgn="base">
                <a:spcBef>
                  <a:spcPct val="0"/>
                </a:spcBef>
                <a:spcAft>
                  <a:spcPct val="0"/>
                </a:spcAft>
              </a:pPr>
              <a:r>
                <a:rPr lang="en-US" altLang="zh-CN" sz="1600">
                  <a:solidFill>
                    <a:srgbClr val="FFFFFF"/>
                  </a:solidFill>
                  <a:latin typeface="微软雅黑" panose="020B0503020204020204" charset="-122"/>
                  <a:ea typeface="微软雅黑" panose="020B0503020204020204" charset="-122"/>
                  <a:cs typeface="Consolas" panose="020B0609020204030204" pitchFamily="49" charset="0"/>
                </a:rPr>
                <a:t>3</a:t>
              </a:r>
            </a:p>
          </p:txBody>
        </p:sp>
        <p:sp>
          <p:nvSpPr>
            <p:cNvPr id="29" name="Oval 8"/>
            <p:cNvSpPr>
              <a:spLocks noChangeArrowheads="1"/>
            </p:cNvSpPr>
            <p:nvPr>
              <p:custDataLst>
                <p:tags r:id="rId46"/>
              </p:custDataLst>
            </p:nvPr>
          </p:nvSpPr>
          <p:spPr bwMode="auto">
            <a:xfrm>
              <a:off x="2677878" y="2249726"/>
              <a:ext cx="300295" cy="336217"/>
            </a:xfrm>
            <a:prstGeom prst="ellipse">
              <a:avLst/>
            </a:prstGeom>
            <a:gradFill>
              <a:gsLst>
                <a:gs pos="0">
                  <a:schemeClr val="accent5">
                    <a:lumMod val="110000"/>
                    <a:satMod val="105000"/>
                    <a:tint val="67000"/>
                  </a:schemeClr>
                </a:gs>
                <a:gs pos="50000">
                  <a:schemeClr val="accent5">
                    <a:lumMod val="105000"/>
                    <a:satMod val="103000"/>
                    <a:tint val="73000"/>
                  </a:schemeClr>
                </a:gs>
                <a:gs pos="100000">
                  <a:schemeClr val="accent5">
                    <a:lumMod val="105000"/>
                    <a:satMod val="109000"/>
                    <a:tint val="81000"/>
                  </a:schemeClr>
                </a:gs>
                <a:gs pos="0">
                  <a:srgbClr val="C30000">
                    <a:lumMod val="90000"/>
                    <a:lumOff val="10000"/>
                  </a:srgbClr>
                </a:gs>
                <a:gs pos="50000">
                  <a:srgbClr val="C30000">
                    <a:lumMod val="95000"/>
                    <a:lumOff val="5000"/>
                  </a:srgbClr>
                </a:gs>
                <a:gs pos="100000">
                  <a:srgbClr val="C30000">
                    <a:lumMod val="95000"/>
                    <a:lumOff val="5000"/>
                  </a:srgbClr>
                </a:gs>
              </a:gsLst>
              <a:lin ang="5400000" scaled="0"/>
            </a:gradFill>
            <a:ln>
              <a:solidFill>
                <a:schemeClr val="accent5"/>
              </a:solidFill>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algn="ctr" fontAlgn="base">
                <a:spcBef>
                  <a:spcPct val="0"/>
                </a:spcBef>
                <a:spcAft>
                  <a:spcPct val="0"/>
                </a:spcAft>
              </a:pPr>
              <a:r>
                <a:rPr lang="en-US" altLang="zh-CN" sz="1600">
                  <a:solidFill>
                    <a:srgbClr val="FFFFFF"/>
                  </a:solidFill>
                  <a:latin typeface="微软雅黑" panose="020B0503020204020204" charset="-122"/>
                  <a:ea typeface="微软雅黑" panose="020B0503020204020204" charset="-122"/>
                  <a:cs typeface="Consolas" panose="020B0609020204030204" pitchFamily="49" charset="0"/>
                </a:rPr>
                <a:t>1</a:t>
              </a:r>
            </a:p>
          </p:txBody>
        </p:sp>
        <p:sp>
          <p:nvSpPr>
            <p:cNvPr id="30" name="Oval 7"/>
            <p:cNvSpPr>
              <a:spLocks noChangeArrowheads="1"/>
            </p:cNvSpPr>
            <p:nvPr>
              <p:custDataLst>
                <p:tags r:id="rId47"/>
              </p:custDataLst>
            </p:nvPr>
          </p:nvSpPr>
          <p:spPr bwMode="auto">
            <a:xfrm>
              <a:off x="2970745" y="2886099"/>
              <a:ext cx="300295" cy="336217"/>
            </a:xfrm>
            <a:prstGeom prst="ellipse">
              <a:avLst/>
            </a:prstGeom>
            <a:gradFill>
              <a:gsLst>
                <a:gs pos="0">
                  <a:schemeClr val="accent5">
                    <a:lumMod val="110000"/>
                    <a:satMod val="105000"/>
                    <a:tint val="67000"/>
                  </a:schemeClr>
                </a:gs>
                <a:gs pos="50000">
                  <a:schemeClr val="accent5">
                    <a:lumMod val="105000"/>
                    <a:satMod val="103000"/>
                    <a:tint val="73000"/>
                  </a:schemeClr>
                </a:gs>
                <a:gs pos="100000">
                  <a:schemeClr val="accent5">
                    <a:lumMod val="105000"/>
                    <a:satMod val="109000"/>
                    <a:tint val="81000"/>
                  </a:schemeClr>
                </a:gs>
                <a:gs pos="0">
                  <a:srgbClr val="C30000">
                    <a:lumMod val="90000"/>
                    <a:lumOff val="10000"/>
                  </a:srgbClr>
                </a:gs>
                <a:gs pos="50000">
                  <a:srgbClr val="C30000">
                    <a:lumMod val="95000"/>
                    <a:lumOff val="5000"/>
                  </a:srgbClr>
                </a:gs>
                <a:gs pos="100000">
                  <a:srgbClr val="C30000">
                    <a:lumMod val="95000"/>
                    <a:lumOff val="5000"/>
                  </a:srgbClr>
                </a:gs>
              </a:gsLst>
              <a:lin ang="5400000" scaled="0"/>
            </a:gradFill>
            <a:ln>
              <a:solidFill>
                <a:schemeClr val="accent5"/>
              </a:solidFill>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algn="ctr" fontAlgn="base">
                <a:spcBef>
                  <a:spcPct val="0"/>
                </a:spcBef>
                <a:spcAft>
                  <a:spcPct val="0"/>
                </a:spcAft>
              </a:pPr>
              <a:r>
                <a:rPr lang="en-US" altLang="zh-CN" sz="1600">
                  <a:solidFill>
                    <a:srgbClr val="FFFFFF"/>
                  </a:solidFill>
                  <a:latin typeface="微软雅黑" panose="020B0503020204020204" charset="-122"/>
                  <a:ea typeface="微软雅黑" panose="020B0503020204020204" charset="-122"/>
                  <a:cs typeface="Consolas" panose="020B0609020204030204" pitchFamily="49" charset="0"/>
                </a:rPr>
                <a:t>5</a:t>
              </a:r>
            </a:p>
          </p:txBody>
        </p:sp>
        <p:sp>
          <p:nvSpPr>
            <p:cNvPr id="31" name="Oval 6"/>
            <p:cNvSpPr>
              <a:spLocks noChangeArrowheads="1"/>
            </p:cNvSpPr>
            <p:nvPr>
              <p:custDataLst>
                <p:tags r:id="rId48"/>
              </p:custDataLst>
            </p:nvPr>
          </p:nvSpPr>
          <p:spPr bwMode="auto">
            <a:xfrm>
              <a:off x="3639246" y="2886099"/>
              <a:ext cx="300295" cy="336217"/>
            </a:xfrm>
            <a:prstGeom prst="ellipse">
              <a:avLst/>
            </a:prstGeom>
            <a:gradFill>
              <a:gsLst>
                <a:gs pos="0">
                  <a:schemeClr val="accent5">
                    <a:lumMod val="110000"/>
                    <a:satMod val="105000"/>
                    <a:tint val="67000"/>
                  </a:schemeClr>
                </a:gs>
                <a:gs pos="50000">
                  <a:schemeClr val="accent5">
                    <a:lumMod val="105000"/>
                    <a:satMod val="103000"/>
                    <a:tint val="73000"/>
                  </a:schemeClr>
                </a:gs>
                <a:gs pos="100000">
                  <a:schemeClr val="accent5">
                    <a:lumMod val="105000"/>
                    <a:satMod val="109000"/>
                    <a:tint val="81000"/>
                  </a:schemeClr>
                </a:gs>
                <a:gs pos="0">
                  <a:srgbClr val="C30000">
                    <a:lumMod val="90000"/>
                    <a:lumOff val="10000"/>
                  </a:srgbClr>
                </a:gs>
                <a:gs pos="50000">
                  <a:srgbClr val="C30000">
                    <a:lumMod val="95000"/>
                    <a:lumOff val="5000"/>
                  </a:srgbClr>
                </a:gs>
                <a:gs pos="100000">
                  <a:srgbClr val="C30000">
                    <a:lumMod val="95000"/>
                    <a:lumOff val="5000"/>
                  </a:srgbClr>
                </a:gs>
              </a:gsLst>
              <a:lin ang="5400000" scaled="0"/>
            </a:gradFill>
            <a:ln>
              <a:solidFill>
                <a:schemeClr val="accent5"/>
              </a:solidFill>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algn="ctr" fontAlgn="base">
                <a:spcBef>
                  <a:spcPct val="0"/>
                </a:spcBef>
                <a:spcAft>
                  <a:spcPct val="0"/>
                </a:spcAft>
              </a:pPr>
              <a:r>
                <a:rPr lang="en-US" altLang="zh-CN" sz="1600">
                  <a:solidFill>
                    <a:srgbClr val="FFFFFF"/>
                  </a:solidFill>
                  <a:latin typeface="微软雅黑" panose="020B0503020204020204" charset="-122"/>
                  <a:ea typeface="微软雅黑" panose="020B0503020204020204" charset="-122"/>
                  <a:cs typeface="Consolas" panose="020B0609020204030204" pitchFamily="49" charset="0"/>
                </a:rPr>
                <a:t>6</a:t>
              </a:r>
            </a:p>
          </p:txBody>
        </p:sp>
        <p:sp>
          <p:nvSpPr>
            <p:cNvPr id="32" name="Oval 5"/>
            <p:cNvSpPr>
              <a:spLocks noChangeArrowheads="1"/>
            </p:cNvSpPr>
            <p:nvPr>
              <p:custDataLst>
                <p:tags r:id="rId49"/>
              </p:custDataLst>
            </p:nvPr>
          </p:nvSpPr>
          <p:spPr bwMode="auto">
            <a:xfrm>
              <a:off x="2365911" y="2886099"/>
              <a:ext cx="299234" cy="336217"/>
            </a:xfrm>
            <a:prstGeom prst="ellipse">
              <a:avLst/>
            </a:prstGeom>
            <a:gradFill>
              <a:gsLst>
                <a:gs pos="0">
                  <a:schemeClr val="accent5">
                    <a:lumMod val="110000"/>
                    <a:satMod val="105000"/>
                    <a:tint val="67000"/>
                  </a:schemeClr>
                </a:gs>
                <a:gs pos="50000">
                  <a:schemeClr val="accent5">
                    <a:lumMod val="105000"/>
                    <a:satMod val="103000"/>
                    <a:tint val="73000"/>
                  </a:schemeClr>
                </a:gs>
                <a:gs pos="100000">
                  <a:schemeClr val="accent5">
                    <a:lumMod val="105000"/>
                    <a:satMod val="109000"/>
                    <a:tint val="81000"/>
                  </a:schemeClr>
                </a:gs>
                <a:gs pos="0">
                  <a:srgbClr val="C30000">
                    <a:lumMod val="90000"/>
                    <a:lumOff val="10000"/>
                  </a:srgbClr>
                </a:gs>
                <a:gs pos="50000">
                  <a:srgbClr val="C30000">
                    <a:lumMod val="95000"/>
                    <a:lumOff val="5000"/>
                  </a:srgbClr>
                </a:gs>
                <a:gs pos="100000">
                  <a:srgbClr val="C30000">
                    <a:lumMod val="95000"/>
                    <a:lumOff val="5000"/>
                  </a:srgbClr>
                </a:gs>
              </a:gsLst>
              <a:lin ang="5400000" scaled="0"/>
            </a:gradFill>
            <a:ln>
              <a:solidFill>
                <a:schemeClr val="accent5"/>
              </a:solidFill>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algn="ctr" fontAlgn="base">
                <a:spcBef>
                  <a:spcPct val="0"/>
                </a:spcBef>
                <a:spcAft>
                  <a:spcPct val="0"/>
                </a:spcAft>
              </a:pPr>
              <a:r>
                <a:rPr lang="en-US" altLang="zh-CN" sz="1600">
                  <a:solidFill>
                    <a:srgbClr val="FFFFFF"/>
                  </a:solidFill>
                  <a:latin typeface="微软雅黑" panose="020B0503020204020204" charset="-122"/>
                  <a:ea typeface="微软雅黑" panose="020B0503020204020204" charset="-122"/>
                  <a:cs typeface="Consolas" panose="020B0609020204030204" pitchFamily="49" charset="0"/>
                </a:rPr>
                <a:t>4</a:t>
              </a:r>
            </a:p>
          </p:txBody>
        </p:sp>
        <p:sp>
          <p:nvSpPr>
            <p:cNvPr id="33" name="Oval 4"/>
            <p:cNvSpPr>
              <a:spLocks noChangeArrowheads="1"/>
            </p:cNvSpPr>
            <p:nvPr>
              <p:custDataLst>
                <p:tags r:id="rId50"/>
              </p:custDataLst>
            </p:nvPr>
          </p:nvSpPr>
          <p:spPr bwMode="auto">
            <a:xfrm>
              <a:off x="4427652" y="2886099"/>
              <a:ext cx="300295" cy="336217"/>
            </a:xfrm>
            <a:prstGeom prst="ellipse">
              <a:avLst/>
            </a:prstGeom>
            <a:gradFill>
              <a:gsLst>
                <a:gs pos="0">
                  <a:schemeClr val="accent5">
                    <a:lumMod val="110000"/>
                    <a:satMod val="105000"/>
                    <a:tint val="67000"/>
                  </a:schemeClr>
                </a:gs>
                <a:gs pos="50000">
                  <a:schemeClr val="accent5">
                    <a:lumMod val="105000"/>
                    <a:satMod val="103000"/>
                    <a:tint val="73000"/>
                  </a:schemeClr>
                </a:gs>
                <a:gs pos="100000">
                  <a:schemeClr val="accent5">
                    <a:lumMod val="105000"/>
                    <a:satMod val="109000"/>
                    <a:tint val="81000"/>
                  </a:schemeClr>
                </a:gs>
                <a:gs pos="0">
                  <a:srgbClr val="C30000">
                    <a:lumMod val="90000"/>
                    <a:lumOff val="10000"/>
                  </a:srgbClr>
                </a:gs>
                <a:gs pos="50000">
                  <a:srgbClr val="C30000">
                    <a:lumMod val="95000"/>
                    <a:lumOff val="5000"/>
                  </a:srgbClr>
                </a:gs>
                <a:gs pos="100000">
                  <a:srgbClr val="C30000">
                    <a:lumMod val="95000"/>
                    <a:lumOff val="5000"/>
                  </a:srgbClr>
                </a:gs>
              </a:gsLst>
              <a:lin ang="5400000" scaled="0"/>
            </a:gradFill>
            <a:ln>
              <a:solidFill>
                <a:schemeClr val="accent5"/>
              </a:solidFill>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algn="ctr" fontAlgn="base">
                <a:spcBef>
                  <a:spcPct val="0"/>
                </a:spcBef>
                <a:spcAft>
                  <a:spcPct val="0"/>
                </a:spcAft>
              </a:pPr>
              <a:r>
                <a:rPr lang="en-US" altLang="zh-CN" sz="1600">
                  <a:solidFill>
                    <a:srgbClr val="FFFFFF"/>
                  </a:solidFill>
                  <a:latin typeface="微软雅黑" panose="020B0503020204020204" charset="-122"/>
                  <a:ea typeface="微软雅黑" panose="020B0503020204020204" charset="-122"/>
                  <a:cs typeface="Consolas" panose="020B0609020204030204" pitchFamily="49" charset="0"/>
                </a:rPr>
                <a:t>7</a:t>
              </a:r>
            </a:p>
          </p:txBody>
        </p:sp>
        <p:sp>
          <p:nvSpPr>
            <p:cNvPr id="34" name="Oval 3"/>
            <p:cNvSpPr>
              <a:spLocks noChangeArrowheads="1"/>
            </p:cNvSpPr>
            <p:nvPr>
              <p:custDataLst>
                <p:tags r:id="rId51"/>
              </p:custDataLst>
            </p:nvPr>
          </p:nvSpPr>
          <p:spPr bwMode="auto">
            <a:xfrm>
              <a:off x="3368662" y="3512926"/>
              <a:ext cx="300295" cy="336217"/>
            </a:xfrm>
            <a:prstGeom prst="ellipse">
              <a:avLst/>
            </a:prstGeom>
            <a:gradFill>
              <a:gsLst>
                <a:gs pos="0">
                  <a:schemeClr val="accent5">
                    <a:lumMod val="110000"/>
                    <a:satMod val="105000"/>
                    <a:tint val="67000"/>
                  </a:schemeClr>
                </a:gs>
                <a:gs pos="50000">
                  <a:schemeClr val="accent5">
                    <a:lumMod val="105000"/>
                    <a:satMod val="103000"/>
                    <a:tint val="73000"/>
                  </a:schemeClr>
                </a:gs>
                <a:gs pos="100000">
                  <a:schemeClr val="accent5">
                    <a:lumMod val="105000"/>
                    <a:satMod val="109000"/>
                    <a:tint val="81000"/>
                  </a:schemeClr>
                </a:gs>
                <a:gs pos="0">
                  <a:srgbClr val="C30000">
                    <a:lumMod val="90000"/>
                    <a:lumOff val="10000"/>
                  </a:srgbClr>
                </a:gs>
                <a:gs pos="50000">
                  <a:srgbClr val="C30000">
                    <a:lumMod val="95000"/>
                    <a:lumOff val="5000"/>
                  </a:srgbClr>
                </a:gs>
                <a:gs pos="100000">
                  <a:srgbClr val="C30000">
                    <a:lumMod val="95000"/>
                    <a:lumOff val="5000"/>
                  </a:srgbClr>
                </a:gs>
              </a:gsLst>
              <a:lin ang="5400000" scaled="0"/>
            </a:gradFill>
            <a:ln>
              <a:solidFill>
                <a:schemeClr val="accent5"/>
              </a:solidFill>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algn="ctr" fontAlgn="base">
                <a:spcBef>
                  <a:spcPct val="0"/>
                </a:spcBef>
                <a:spcAft>
                  <a:spcPct val="0"/>
                </a:spcAft>
              </a:pPr>
              <a:r>
                <a:rPr lang="en-US" altLang="zh-CN" sz="1600">
                  <a:solidFill>
                    <a:srgbClr val="FFFFFF"/>
                  </a:solidFill>
                  <a:latin typeface="微软雅黑" panose="020B0503020204020204" charset="-122"/>
                  <a:ea typeface="微软雅黑" panose="020B0503020204020204" charset="-122"/>
                  <a:cs typeface="Consolas" panose="020B0609020204030204" pitchFamily="49" charset="0"/>
                </a:rPr>
                <a:t>8</a:t>
              </a:r>
            </a:p>
          </p:txBody>
        </p:sp>
        <p:sp>
          <p:nvSpPr>
            <p:cNvPr id="35" name="Oval 2"/>
            <p:cNvSpPr>
              <a:spLocks noChangeArrowheads="1"/>
            </p:cNvSpPr>
            <p:nvPr>
              <p:custDataLst>
                <p:tags r:id="rId52"/>
              </p:custDataLst>
            </p:nvPr>
          </p:nvSpPr>
          <p:spPr bwMode="auto">
            <a:xfrm>
              <a:off x="3951213" y="3509744"/>
              <a:ext cx="300295" cy="336217"/>
            </a:xfrm>
            <a:prstGeom prst="ellipse">
              <a:avLst/>
            </a:prstGeom>
            <a:gradFill>
              <a:gsLst>
                <a:gs pos="0">
                  <a:schemeClr val="accent5">
                    <a:lumMod val="110000"/>
                    <a:satMod val="105000"/>
                    <a:tint val="67000"/>
                  </a:schemeClr>
                </a:gs>
                <a:gs pos="50000">
                  <a:schemeClr val="accent5">
                    <a:lumMod val="105000"/>
                    <a:satMod val="103000"/>
                    <a:tint val="73000"/>
                  </a:schemeClr>
                </a:gs>
                <a:gs pos="100000">
                  <a:schemeClr val="accent5">
                    <a:lumMod val="105000"/>
                    <a:satMod val="109000"/>
                    <a:tint val="81000"/>
                  </a:schemeClr>
                </a:gs>
                <a:gs pos="0">
                  <a:srgbClr val="C30000">
                    <a:lumMod val="90000"/>
                    <a:lumOff val="10000"/>
                  </a:srgbClr>
                </a:gs>
                <a:gs pos="50000">
                  <a:srgbClr val="C30000">
                    <a:lumMod val="95000"/>
                    <a:lumOff val="5000"/>
                  </a:srgbClr>
                </a:gs>
                <a:gs pos="100000">
                  <a:srgbClr val="C30000">
                    <a:lumMod val="95000"/>
                    <a:lumOff val="5000"/>
                  </a:srgbClr>
                </a:gs>
              </a:gsLst>
              <a:lin ang="5400000" scaled="0"/>
            </a:gradFill>
            <a:ln>
              <a:solidFill>
                <a:schemeClr val="accent5"/>
              </a:solidFill>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algn="ctr" fontAlgn="base">
                <a:spcBef>
                  <a:spcPct val="0"/>
                </a:spcBef>
                <a:spcAft>
                  <a:spcPct val="0"/>
                </a:spcAft>
              </a:pPr>
              <a:r>
                <a:rPr lang="en-US" altLang="zh-CN" sz="1600">
                  <a:solidFill>
                    <a:srgbClr val="FFFFFF"/>
                  </a:solidFill>
                  <a:latin typeface="微软雅黑" panose="020B0503020204020204" charset="-122"/>
                  <a:ea typeface="微软雅黑" panose="020B0503020204020204" charset="-122"/>
                  <a:cs typeface="Consolas" panose="020B0609020204030204" pitchFamily="49" charset="0"/>
                </a:rPr>
                <a:t>9</a:t>
              </a:r>
            </a:p>
          </p:txBody>
        </p:sp>
      </p:grpSp>
      <p:sp>
        <p:nvSpPr>
          <p:cNvPr id="18454" name="Rectangle 22"/>
          <p:cNvSpPr>
            <a:spLocks noChangeArrowheads="1"/>
          </p:cNvSpPr>
          <p:nvPr/>
        </p:nvSpPr>
        <p:spPr bwMode="auto">
          <a:xfrm>
            <a:off x="1524001" y="-184666"/>
            <a:ext cx="184731" cy="369332"/>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solidFill>
                <a:srgbClr val="525252"/>
              </a:solidFill>
            </a:endParaRPr>
          </a:p>
        </p:txBody>
      </p:sp>
      <p:grpSp>
        <p:nvGrpSpPr>
          <p:cNvPr id="129" name="组合 128"/>
          <p:cNvGrpSpPr/>
          <p:nvPr/>
        </p:nvGrpSpPr>
        <p:grpSpPr>
          <a:xfrm>
            <a:off x="1595406" y="4480111"/>
            <a:ext cx="4278686" cy="1943114"/>
            <a:chOff x="785786" y="3629026"/>
            <a:chExt cx="4278686" cy="1943114"/>
          </a:xfrm>
        </p:grpSpPr>
        <p:grpSp>
          <p:nvGrpSpPr>
            <p:cNvPr id="59" name="组合 58"/>
            <p:cNvGrpSpPr/>
            <p:nvPr/>
          </p:nvGrpSpPr>
          <p:grpSpPr>
            <a:xfrm>
              <a:off x="785786" y="4324356"/>
              <a:ext cx="4278686" cy="1247784"/>
              <a:chOff x="1214414" y="4324356"/>
              <a:chExt cx="4278686" cy="1247784"/>
            </a:xfrm>
          </p:grpSpPr>
          <p:sp>
            <p:nvSpPr>
              <p:cNvPr id="18452" name="Text Box 20"/>
              <p:cNvSpPr txBox="1">
                <a:spLocks noChangeArrowheads="1"/>
              </p:cNvSpPr>
              <p:nvPr/>
            </p:nvSpPr>
            <p:spPr bwMode="auto">
              <a:xfrm>
                <a:off x="1214414" y="4324356"/>
                <a:ext cx="338906" cy="339038"/>
              </a:xfrm>
              <a:prstGeom prst="rect">
                <a:avLst/>
              </a:prstGeom>
              <a:solidFill>
                <a:srgbClr val="FFFFFF"/>
              </a:solidFill>
              <a:ln w="9525">
                <a:noFill/>
                <a:miter lim="800000"/>
              </a:ln>
            </p:spPr>
            <p:txBody>
              <a:bodyPr vert="horz" wrap="square" lIns="0" tIns="0" rIns="0" bIns="0" numCol="1" anchor="t" anchorCtr="0" compatLnSpc="1"/>
              <a:lstStyle/>
              <a:p>
                <a:pPr algn="ctr" fontAlgn="base">
                  <a:spcBef>
                    <a:spcPct val="0"/>
                  </a:spcBef>
                  <a:spcAft>
                    <a:spcPct val="0"/>
                  </a:spcAft>
                </a:pPr>
                <a:r>
                  <a:rPr lang="en-US" altLang="zh-CN" dirty="0">
                    <a:solidFill>
                      <a:srgbClr val="000000"/>
                    </a:solidFill>
                    <a:latin typeface="微软雅黑" panose="020B0503020204020204" charset="-122"/>
                    <a:ea typeface="微软雅黑" panose="020B0503020204020204" charset="-122"/>
                    <a:cs typeface="Consolas" panose="020B0609020204030204" pitchFamily="49" charset="0"/>
                  </a:rPr>
                  <a:t>0</a:t>
                </a:r>
              </a:p>
            </p:txBody>
          </p:sp>
          <p:sp>
            <p:nvSpPr>
              <p:cNvPr id="18451" name="Text Box 19"/>
              <p:cNvSpPr txBox="1">
                <a:spLocks noChangeArrowheads="1"/>
              </p:cNvSpPr>
              <p:nvPr/>
            </p:nvSpPr>
            <p:spPr bwMode="auto">
              <a:xfrm>
                <a:off x="1738659" y="4324356"/>
                <a:ext cx="338906" cy="339038"/>
              </a:xfrm>
              <a:prstGeom prst="rect">
                <a:avLst/>
              </a:prstGeom>
              <a:solidFill>
                <a:srgbClr val="FFFFFF"/>
              </a:solidFill>
              <a:ln w="9525">
                <a:noFill/>
                <a:miter lim="800000"/>
              </a:ln>
            </p:spPr>
            <p:txBody>
              <a:bodyPr vert="horz" wrap="square" lIns="0" tIns="0" rIns="0" bIns="0" numCol="1" anchor="t" anchorCtr="0" compatLnSpc="1"/>
              <a:lstStyle/>
              <a:p>
                <a:pPr algn="ctr" fontAlgn="base">
                  <a:spcBef>
                    <a:spcPct val="0"/>
                  </a:spcBef>
                  <a:spcAft>
                    <a:spcPct val="0"/>
                  </a:spcAft>
                </a:pPr>
                <a:r>
                  <a:rPr lang="en-US" altLang="zh-CN">
                    <a:solidFill>
                      <a:srgbClr val="000000"/>
                    </a:solidFill>
                    <a:latin typeface="微软雅黑" panose="020B0503020204020204" charset="-122"/>
                    <a:ea typeface="微软雅黑" panose="020B0503020204020204" charset="-122"/>
                    <a:cs typeface="Consolas" panose="020B0609020204030204" pitchFamily="49" charset="0"/>
                  </a:rPr>
                  <a:t>1</a:t>
                </a:r>
              </a:p>
            </p:txBody>
          </p:sp>
          <p:sp>
            <p:nvSpPr>
              <p:cNvPr id="18450" name="Text Box 18"/>
              <p:cNvSpPr txBox="1">
                <a:spLocks noChangeArrowheads="1"/>
              </p:cNvSpPr>
              <p:nvPr/>
            </p:nvSpPr>
            <p:spPr bwMode="auto">
              <a:xfrm>
                <a:off x="2322477" y="4324356"/>
                <a:ext cx="338906" cy="339038"/>
              </a:xfrm>
              <a:prstGeom prst="rect">
                <a:avLst/>
              </a:prstGeom>
              <a:solidFill>
                <a:srgbClr val="FFFFFF"/>
              </a:solidFill>
              <a:ln w="9525">
                <a:noFill/>
                <a:miter lim="800000"/>
              </a:ln>
            </p:spPr>
            <p:txBody>
              <a:bodyPr vert="horz" wrap="square" lIns="0" tIns="0" rIns="0" bIns="0" numCol="1" anchor="t" anchorCtr="0" compatLnSpc="1"/>
              <a:lstStyle/>
              <a:p>
                <a:pPr algn="ctr" fontAlgn="base">
                  <a:spcBef>
                    <a:spcPct val="0"/>
                  </a:spcBef>
                  <a:spcAft>
                    <a:spcPct val="0"/>
                  </a:spcAft>
                </a:pPr>
                <a:r>
                  <a:rPr lang="en-US" altLang="zh-CN">
                    <a:solidFill>
                      <a:srgbClr val="000000"/>
                    </a:solidFill>
                    <a:latin typeface="微软雅黑" panose="020B0503020204020204" charset="-122"/>
                    <a:ea typeface="微软雅黑" panose="020B0503020204020204" charset="-122"/>
                    <a:cs typeface="Consolas" panose="020B0609020204030204" pitchFamily="49" charset="0"/>
                  </a:rPr>
                  <a:t>4</a:t>
                </a:r>
              </a:p>
            </p:txBody>
          </p:sp>
          <p:sp>
            <p:nvSpPr>
              <p:cNvPr id="18449" name="Text Box 17"/>
              <p:cNvSpPr txBox="1">
                <a:spLocks noChangeArrowheads="1"/>
              </p:cNvSpPr>
              <p:nvPr/>
            </p:nvSpPr>
            <p:spPr bwMode="auto">
              <a:xfrm>
                <a:off x="2319829" y="4748408"/>
                <a:ext cx="337582" cy="337714"/>
              </a:xfrm>
              <a:prstGeom prst="rect">
                <a:avLst/>
              </a:prstGeom>
              <a:solidFill>
                <a:srgbClr val="FFFFFF"/>
              </a:solidFill>
              <a:ln w="9525">
                <a:noFill/>
                <a:miter lim="800000"/>
              </a:ln>
            </p:spPr>
            <p:txBody>
              <a:bodyPr vert="horz" wrap="square" lIns="0" tIns="0" rIns="0" bIns="0" numCol="1" anchor="t" anchorCtr="0" compatLnSpc="1"/>
              <a:lstStyle/>
              <a:p>
                <a:pPr algn="ctr" fontAlgn="base">
                  <a:spcBef>
                    <a:spcPct val="0"/>
                  </a:spcBef>
                  <a:spcAft>
                    <a:spcPct val="0"/>
                  </a:spcAft>
                </a:pPr>
                <a:r>
                  <a:rPr lang="en-US" altLang="zh-CN">
                    <a:solidFill>
                      <a:srgbClr val="000000"/>
                    </a:solidFill>
                    <a:latin typeface="微软雅黑" panose="020B0503020204020204" charset="-122"/>
                    <a:ea typeface="微软雅黑" panose="020B0503020204020204" charset="-122"/>
                    <a:cs typeface="Consolas" panose="020B0609020204030204" pitchFamily="49" charset="0"/>
                  </a:rPr>
                  <a:t>5</a:t>
                </a:r>
              </a:p>
            </p:txBody>
          </p:sp>
          <p:sp>
            <p:nvSpPr>
              <p:cNvPr id="18448" name="Text Box 16"/>
              <p:cNvSpPr txBox="1">
                <a:spLocks noChangeArrowheads="1"/>
              </p:cNvSpPr>
              <p:nvPr/>
            </p:nvSpPr>
            <p:spPr bwMode="auto">
              <a:xfrm>
                <a:off x="2927477" y="4748408"/>
                <a:ext cx="337582" cy="337714"/>
              </a:xfrm>
              <a:prstGeom prst="rect">
                <a:avLst/>
              </a:prstGeom>
              <a:solidFill>
                <a:srgbClr val="FFFFFF"/>
              </a:solidFill>
              <a:ln w="9525">
                <a:noFill/>
                <a:miter lim="800000"/>
              </a:ln>
            </p:spPr>
            <p:txBody>
              <a:bodyPr vert="horz" wrap="square" lIns="0" tIns="0" rIns="0" bIns="0" numCol="1" anchor="t" anchorCtr="0" compatLnSpc="1"/>
              <a:lstStyle/>
              <a:p>
                <a:pPr algn="ctr" fontAlgn="base">
                  <a:spcBef>
                    <a:spcPct val="0"/>
                  </a:spcBef>
                  <a:spcAft>
                    <a:spcPct val="0"/>
                  </a:spcAft>
                </a:pPr>
                <a:r>
                  <a:rPr lang="en-US" altLang="zh-CN">
                    <a:solidFill>
                      <a:srgbClr val="000000"/>
                    </a:solidFill>
                    <a:latin typeface="微软雅黑" panose="020B0503020204020204" charset="-122"/>
                    <a:ea typeface="微软雅黑" panose="020B0503020204020204" charset="-122"/>
                    <a:cs typeface="Consolas" panose="020B0609020204030204" pitchFamily="49" charset="0"/>
                  </a:rPr>
                  <a:t>2</a:t>
                </a:r>
              </a:p>
            </p:txBody>
          </p:sp>
          <p:sp>
            <p:nvSpPr>
              <p:cNvPr id="18447" name="Text Box 15"/>
              <p:cNvSpPr txBox="1">
                <a:spLocks noChangeArrowheads="1"/>
              </p:cNvSpPr>
              <p:nvPr/>
            </p:nvSpPr>
            <p:spPr bwMode="auto">
              <a:xfrm>
                <a:off x="3498057" y="4748408"/>
                <a:ext cx="338906" cy="337714"/>
              </a:xfrm>
              <a:prstGeom prst="rect">
                <a:avLst/>
              </a:prstGeom>
              <a:solidFill>
                <a:srgbClr val="FFFFFF"/>
              </a:solidFill>
              <a:ln w="9525">
                <a:noFill/>
                <a:miter lim="800000"/>
              </a:ln>
            </p:spPr>
            <p:txBody>
              <a:bodyPr vert="horz" wrap="square" lIns="0" tIns="0" rIns="0" bIns="0" numCol="1" anchor="t" anchorCtr="0" compatLnSpc="1"/>
              <a:lstStyle/>
              <a:p>
                <a:pPr algn="ctr" fontAlgn="base">
                  <a:spcBef>
                    <a:spcPct val="0"/>
                  </a:spcBef>
                  <a:spcAft>
                    <a:spcPct val="0"/>
                  </a:spcAft>
                </a:pPr>
                <a:r>
                  <a:rPr lang="en-US" altLang="zh-CN">
                    <a:solidFill>
                      <a:srgbClr val="000000"/>
                    </a:solidFill>
                    <a:latin typeface="微软雅黑" panose="020B0503020204020204" charset="-122"/>
                    <a:ea typeface="微软雅黑" panose="020B0503020204020204" charset="-122"/>
                    <a:cs typeface="Consolas" panose="020B0609020204030204" pitchFamily="49" charset="0"/>
                  </a:rPr>
                  <a:t>3</a:t>
                </a:r>
              </a:p>
            </p:txBody>
          </p:sp>
          <p:sp>
            <p:nvSpPr>
              <p:cNvPr id="18446" name="Text Box 14"/>
              <p:cNvSpPr txBox="1">
                <a:spLocks noChangeArrowheads="1"/>
              </p:cNvSpPr>
              <p:nvPr/>
            </p:nvSpPr>
            <p:spPr bwMode="auto">
              <a:xfrm>
                <a:off x="3971995" y="4748408"/>
                <a:ext cx="337582" cy="337714"/>
              </a:xfrm>
              <a:prstGeom prst="rect">
                <a:avLst/>
              </a:prstGeom>
              <a:solidFill>
                <a:srgbClr val="FFFFFF"/>
              </a:solidFill>
              <a:ln w="9525">
                <a:noFill/>
                <a:miter lim="800000"/>
              </a:ln>
            </p:spPr>
            <p:txBody>
              <a:bodyPr vert="horz" wrap="square" lIns="0" tIns="0" rIns="0" bIns="0" numCol="1" anchor="t" anchorCtr="0" compatLnSpc="1"/>
              <a:lstStyle/>
              <a:p>
                <a:pPr algn="ctr" fontAlgn="base">
                  <a:spcBef>
                    <a:spcPct val="0"/>
                  </a:spcBef>
                  <a:spcAft>
                    <a:spcPct val="0"/>
                  </a:spcAft>
                </a:pPr>
                <a:r>
                  <a:rPr lang="en-US" altLang="zh-CN">
                    <a:solidFill>
                      <a:srgbClr val="000000"/>
                    </a:solidFill>
                    <a:latin typeface="微软雅黑" panose="020B0503020204020204" charset="-122"/>
                    <a:ea typeface="微软雅黑" panose="020B0503020204020204" charset="-122"/>
                    <a:cs typeface="Consolas" panose="020B0609020204030204" pitchFamily="49" charset="0"/>
                  </a:rPr>
                  <a:t>7</a:t>
                </a:r>
              </a:p>
            </p:txBody>
          </p:sp>
          <p:sp>
            <p:nvSpPr>
              <p:cNvPr id="18445" name="Text Box 13"/>
              <p:cNvSpPr txBox="1">
                <a:spLocks noChangeArrowheads="1"/>
              </p:cNvSpPr>
              <p:nvPr/>
            </p:nvSpPr>
            <p:spPr bwMode="auto">
              <a:xfrm>
                <a:off x="4579643" y="4748408"/>
                <a:ext cx="337582" cy="337714"/>
              </a:xfrm>
              <a:prstGeom prst="rect">
                <a:avLst/>
              </a:prstGeom>
              <a:solidFill>
                <a:srgbClr val="FFFFFF"/>
              </a:solidFill>
              <a:ln w="9525">
                <a:noFill/>
                <a:miter lim="800000"/>
              </a:ln>
            </p:spPr>
            <p:txBody>
              <a:bodyPr vert="horz" wrap="square" lIns="0" tIns="0" rIns="0" bIns="0" numCol="1" anchor="t" anchorCtr="0" compatLnSpc="1"/>
              <a:lstStyle/>
              <a:p>
                <a:pPr algn="ctr" fontAlgn="base">
                  <a:spcBef>
                    <a:spcPct val="0"/>
                  </a:spcBef>
                  <a:spcAft>
                    <a:spcPct val="0"/>
                  </a:spcAft>
                </a:pPr>
                <a:r>
                  <a:rPr lang="en-US" altLang="zh-CN">
                    <a:solidFill>
                      <a:srgbClr val="000000"/>
                    </a:solidFill>
                    <a:latin typeface="微软雅黑" panose="020B0503020204020204" charset="-122"/>
                    <a:ea typeface="微软雅黑" panose="020B0503020204020204" charset="-122"/>
                    <a:cs typeface="Consolas" panose="020B0609020204030204" pitchFamily="49" charset="0"/>
                  </a:rPr>
                  <a:t>6</a:t>
                </a:r>
              </a:p>
            </p:txBody>
          </p:sp>
          <p:sp>
            <p:nvSpPr>
              <p:cNvPr id="18444" name="Text Box 12"/>
              <p:cNvSpPr txBox="1">
                <a:spLocks noChangeArrowheads="1"/>
              </p:cNvSpPr>
              <p:nvPr/>
            </p:nvSpPr>
            <p:spPr bwMode="auto">
              <a:xfrm>
                <a:off x="5151546" y="4724570"/>
                <a:ext cx="337582" cy="337714"/>
              </a:xfrm>
              <a:prstGeom prst="rect">
                <a:avLst/>
              </a:prstGeom>
              <a:solidFill>
                <a:srgbClr val="FFFFFF"/>
              </a:solidFill>
              <a:ln w="9525">
                <a:noFill/>
                <a:miter lim="800000"/>
              </a:ln>
            </p:spPr>
            <p:txBody>
              <a:bodyPr vert="horz" wrap="square" lIns="0" tIns="0" rIns="0" bIns="0" numCol="1" anchor="t" anchorCtr="0" compatLnSpc="1"/>
              <a:lstStyle/>
              <a:p>
                <a:pPr algn="ctr" fontAlgn="base">
                  <a:spcBef>
                    <a:spcPct val="0"/>
                  </a:spcBef>
                  <a:spcAft>
                    <a:spcPct val="0"/>
                  </a:spcAft>
                </a:pPr>
                <a:r>
                  <a:rPr lang="en-US" altLang="zh-CN">
                    <a:solidFill>
                      <a:srgbClr val="000000"/>
                    </a:solidFill>
                    <a:latin typeface="微软雅黑" panose="020B0503020204020204" charset="-122"/>
                    <a:ea typeface="微软雅黑" panose="020B0503020204020204" charset="-122"/>
                    <a:cs typeface="Consolas" panose="020B0609020204030204" pitchFamily="49" charset="0"/>
                  </a:rPr>
                  <a:t>8</a:t>
                </a:r>
              </a:p>
            </p:txBody>
          </p:sp>
          <p:sp>
            <p:nvSpPr>
              <p:cNvPr id="18443" name="Line 11"/>
              <p:cNvSpPr>
                <a:spLocks noChangeShapeType="1"/>
              </p:cNvSpPr>
              <p:nvPr>
                <p:custDataLst>
                  <p:tags r:id="rId22"/>
                </p:custDataLst>
              </p:nvPr>
            </p:nvSpPr>
            <p:spPr bwMode="auto">
              <a:xfrm>
                <a:off x="1512280" y="4462397"/>
                <a:ext cx="300514" cy="1324"/>
              </a:xfrm>
              <a:prstGeom prst="line">
                <a:avLst/>
              </a:prstGeom>
              <a:ln w="19050">
                <a:solidFill>
                  <a:schemeClr val="dk1"/>
                </a:solidFill>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a:solidFill>
                    <a:srgbClr val="525252"/>
                  </a:solidFill>
                  <a:latin typeface="Consolas" panose="020B0609020204030204" pitchFamily="49" charset="0"/>
                  <a:ea typeface="楷体" panose="02010609060101010101" pitchFamily="49" charset="-122"/>
                  <a:cs typeface="Consolas" panose="020B0609020204030204" pitchFamily="49" charset="0"/>
                </a:endParaRPr>
              </a:p>
            </p:txBody>
          </p:sp>
          <p:sp>
            <p:nvSpPr>
              <p:cNvPr id="18442" name="Line 10"/>
              <p:cNvSpPr>
                <a:spLocks noChangeShapeType="1"/>
              </p:cNvSpPr>
              <p:nvPr>
                <p:custDataLst>
                  <p:tags r:id="rId23"/>
                </p:custDataLst>
              </p:nvPr>
            </p:nvSpPr>
            <p:spPr bwMode="auto">
              <a:xfrm>
                <a:off x="2048440" y="4462397"/>
                <a:ext cx="300514" cy="1324"/>
              </a:xfrm>
              <a:prstGeom prst="line">
                <a:avLst/>
              </a:prstGeom>
              <a:ln w="19050">
                <a:solidFill>
                  <a:schemeClr val="dk1"/>
                </a:solidFill>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a:solidFill>
                    <a:srgbClr val="525252"/>
                  </a:solidFill>
                  <a:latin typeface="Consolas" panose="020B0609020204030204" pitchFamily="49" charset="0"/>
                  <a:ea typeface="楷体" panose="02010609060101010101" pitchFamily="49" charset="-122"/>
                  <a:cs typeface="Consolas" panose="020B0609020204030204" pitchFamily="49" charset="0"/>
                </a:endParaRPr>
              </a:p>
            </p:txBody>
          </p:sp>
          <p:sp>
            <p:nvSpPr>
              <p:cNvPr id="18441" name="Line 9"/>
              <p:cNvSpPr>
                <a:spLocks noChangeShapeType="1"/>
              </p:cNvSpPr>
              <p:nvPr>
                <p:custDataLst>
                  <p:tags r:id="rId24"/>
                </p:custDataLst>
              </p:nvPr>
            </p:nvSpPr>
            <p:spPr bwMode="auto">
              <a:xfrm>
                <a:off x="2630934" y="4875600"/>
                <a:ext cx="300514" cy="1324"/>
              </a:xfrm>
              <a:prstGeom prst="line">
                <a:avLst/>
              </a:prstGeom>
              <a:ln w="19050">
                <a:solidFill>
                  <a:schemeClr val="dk1"/>
                </a:solidFill>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a:solidFill>
                    <a:srgbClr val="525252"/>
                  </a:solidFill>
                  <a:latin typeface="Consolas" panose="020B0609020204030204" pitchFamily="49" charset="0"/>
                  <a:ea typeface="楷体" panose="02010609060101010101" pitchFamily="49" charset="-122"/>
                  <a:cs typeface="Consolas" panose="020B0609020204030204" pitchFamily="49" charset="0"/>
                </a:endParaRPr>
              </a:p>
            </p:txBody>
          </p:sp>
          <p:sp>
            <p:nvSpPr>
              <p:cNvPr id="18440" name="Line 8"/>
              <p:cNvSpPr>
                <a:spLocks noChangeShapeType="1"/>
              </p:cNvSpPr>
              <p:nvPr>
                <p:custDataLst>
                  <p:tags r:id="rId25"/>
                </p:custDataLst>
              </p:nvPr>
            </p:nvSpPr>
            <p:spPr bwMode="auto">
              <a:xfrm>
                <a:off x="3224020" y="4875600"/>
                <a:ext cx="300514" cy="1324"/>
              </a:xfrm>
              <a:prstGeom prst="line">
                <a:avLst/>
              </a:prstGeom>
              <a:ln w="19050">
                <a:solidFill>
                  <a:schemeClr val="dk1"/>
                </a:solidFill>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a:solidFill>
                    <a:srgbClr val="525252"/>
                  </a:solidFill>
                  <a:latin typeface="Consolas" panose="020B0609020204030204" pitchFamily="49" charset="0"/>
                  <a:ea typeface="楷体" panose="02010609060101010101" pitchFamily="49" charset="-122"/>
                  <a:cs typeface="Consolas" panose="020B0609020204030204" pitchFamily="49" charset="0"/>
                </a:endParaRPr>
              </a:p>
            </p:txBody>
          </p:sp>
          <p:sp>
            <p:nvSpPr>
              <p:cNvPr id="18439" name="Line 7"/>
              <p:cNvSpPr>
                <a:spLocks noChangeShapeType="1"/>
              </p:cNvSpPr>
              <p:nvPr>
                <p:custDataLst>
                  <p:tags r:id="rId26"/>
                </p:custDataLst>
              </p:nvPr>
            </p:nvSpPr>
            <p:spPr bwMode="auto">
              <a:xfrm>
                <a:off x="3761503" y="4886195"/>
                <a:ext cx="300514" cy="1324"/>
              </a:xfrm>
              <a:prstGeom prst="line">
                <a:avLst/>
              </a:prstGeom>
              <a:ln w="19050">
                <a:solidFill>
                  <a:schemeClr val="dk1"/>
                </a:solidFill>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a:solidFill>
                    <a:srgbClr val="525252"/>
                  </a:solidFill>
                  <a:latin typeface="Consolas" panose="020B0609020204030204" pitchFamily="49" charset="0"/>
                  <a:ea typeface="楷体" panose="02010609060101010101" pitchFamily="49" charset="-122"/>
                  <a:cs typeface="Consolas" panose="020B0609020204030204" pitchFamily="49" charset="0"/>
                </a:endParaRPr>
              </a:p>
            </p:txBody>
          </p:sp>
          <p:sp>
            <p:nvSpPr>
              <p:cNvPr id="18438" name="Line 6"/>
              <p:cNvSpPr>
                <a:spLocks noChangeShapeType="1"/>
              </p:cNvSpPr>
              <p:nvPr>
                <p:custDataLst>
                  <p:tags r:id="rId27"/>
                </p:custDataLst>
              </p:nvPr>
            </p:nvSpPr>
            <p:spPr bwMode="auto">
              <a:xfrm>
                <a:off x="4316197" y="4886195"/>
                <a:ext cx="300514" cy="1324"/>
              </a:xfrm>
              <a:prstGeom prst="line">
                <a:avLst/>
              </a:prstGeom>
              <a:ln w="19050">
                <a:solidFill>
                  <a:schemeClr val="dk1"/>
                </a:solidFill>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a:solidFill>
                    <a:srgbClr val="525252"/>
                  </a:solidFill>
                  <a:latin typeface="Consolas" panose="020B0609020204030204" pitchFamily="49" charset="0"/>
                  <a:ea typeface="楷体" panose="02010609060101010101" pitchFamily="49" charset="-122"/>
                  <a:cs typeface="Consolas" panose="020B0609020204030204" pitchFamily="49" charset="0"/>
                </a:endParaRPr>
              </a:p>
            </p:txBody>
          </p:sp>
          <p:sp>
            <p:nvSpPr>
              <p:cNvPr id="18437" name="Line 5"/>
              <p:cNvSpPr>
                <a:spLocks noChangeShapeType="1"/>
              </p:cNvSpPr>
              <p:nvPr>
                <p:custDataLst>
                  <p:tags r:id="rId28"/>
                </p:custDataLst>
              </p:nvPr>
            </p:nvSpPr>
            <p:spPr bwMode="auto">
              <a:xfrm>
                <a:off x="4906634" y="4875600"/>
                <a:ext cx="300514" cy="1324"/>
              </a:xfrm>
              <a:prstGeom prst="line">
                <a:avLst/>
              </a:prstGeom>
              <a:ln w="19050">
                <a:solidFill>
                  <a:schemeClr val="dk1"/>
                </a:solidFill>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a:solidFill>
                    <a:srgbClr val="525252"/>
                  </a:solidFill>
                  <a:latin typeface="Consolas" panose="020B0609020204030204" pitchFamily="49" charset="0"/>
                  <a:ea typeface="楷体" panose="02010609060101010101" pitchFamily="49" charset="-122"/>
                  <a:cs typeface="Consolas" panose="020B0609020204030204" pitchFamily="49" charset="0"/>
                </a:endParaRPr>
              </a:p>
            </p:txBody>
          </p:sp>
          <p:sp>
            <p:nvSpPr>
              <p:cNvPr id="18436" name="Text Box 4"/>
              <p:cNvSpPr txBox="1">
                <a:spLocks noChangeArrowheads="1"/>
              </p:cNvSpPr>
              <p:nvPr/>
            </p:nvSpPr>
            <p:spPr bwMode="auto">
              <a:xfrm>
                <a:off x="5154194" y="5233102"/>
                <a:ext cx="338906" cy="339038"/>
              </a:xfrm>
              <a:prstGeom prst="rect">
                <a:avLst/>
              </a:prstGeom>
              <a:solidFill>
                <a:srgbClr val="FFFFFF"/>
              </a:solidFill>
              <a:ln w="9525">
                <a:noFill/>
                <a:miter lim="800000"/>
              </a:ln>
            </p:spPr>
            <p:txBody>
              <a:bodyPr vert="horz" wrap="square" lIns="0" tIns="0" rIns="0" bIns="0" numCol="1" anchor="t" anchorCtr="0" compatLnSpc="1"/>
              <a:lstStyle/>
              <a:p>
                <a:pPr algn="ctr" fontAlgn="base">
                  <a:spcBef>
                    <a:spcPct val="0"/>
                  </a:spcBef>
                  <a:spcAft>
                    <a:spcPct val="0"/>
                  </a:spcAft>
                </a:pPr>
                <a:r>
                  <a:rPr lang="en-US" altLang="zh-CN">
                    <a:solidFill>
                      <a:srgbClr val="000000"/>
                    </a:solidFill>
                    <a:latin typeface="Consolas" panose="020B0609020204030204" pitchFamily="49" charset="0"/>
                    <a:ea typeface="楷体" panose="02010609060101010101" pitchFamily="49" charset="-122"/>
                    <a:cs typeface="Consolas" panose="020B0609020204030204" pitchFamily="49" charset="0"/>
                  </a:rPr>
                  <a:t>9</a:t>
                </a:r>
              </a:p>
            </p:txBody>
          </p:sp>
          <p:sp>
            <p:nvSpPr>
              <p:cNvPr id="18435" name="Freeform 3"/>
              <p:cNvSpPr/>
              <p:nvPr>
                <p:custDataLst>
                  <p:tags r:id="rId29"/>
                </p:custDataLst>
              </p:nvPr>
            </p:nvSpPr>
            <p:spPr bwMode="auto">
              <a:xfrm>
                <a:off x="2036525" y="4552454"/>
                <a:ext cx="291247" cy="296659"/>
              </a:xfrm>
              <a:custGeom>
                <a:avLst/>
                <a:gdLst/>
                <a:ahLst/>
                <a:cxnLst>
                  <a:cxn ang="0">
                    <a:pos x="0" y="0"/>
                  </a:cxn>
                  <a:cxn ang="0">
                    <a:pos x="220" y="224"/>
                  </a:cxn>
                </a:cxnLst>
                <a:rect l="0" t="0" r="r" b="b"/>
                <a:pathLst>
                  <a:path w="220" h="224">
                    <a:moveTo>
                      <a:pt x="0" y="0"/>
                    </a:moveTo>
                    <a:lnTo>
                      <a:pt x="220" y="224"/>
                    </a:lnTo>
                  </a:path>
                </a:pathLst>
              </a:custGeom>
              <a:ln w="19050">
                <a:solidFill>
                  <a:schemeClr val="dk1"/>
                </a:solidFill>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a:solidFill>
                    <a:srgbClr val="525252"/>
                  </a:solidFill>
                  <a:latin typeface="Consolas" panose="020B0609020204030204" pitchFamily="49" charset="0"/>
                  <a:ea typeface="楷体" panose="02010609060101010101" pitchFamily="49" charset="-122"/>
                  <a:cs typeface="Consolas" panose="020B0609020204030204" pitchFamily="49" charset="0"/>
                </a:endParaRPr>
              </a:p>
            </p:txBody>
          </p:sp>
          <p:sp>
            <p:nvSpPr>
              <p:cNvPr id="18434" name="Freeform 2"/>
              <p:cNvSpPr/>
              <p:nvPr>
                <p:custDataLst>
                  <p:tags r:id="rId30"/>
                </p:custDataLst>
              </p:nvPr>
            </p:nvSpPr>
            <p:spPr bwMode="auto">
              <a:xfrm>
                <a:off x="4889424" y="5018632"/>
                <a:ext cx="297866" cy="263549"/>
              </a:xfrm>
              <a:custGeom>
                <a:avLst/>
                <a:gdLst/>
                <a:ahLst/>
                <a:cxnLst>
                  <a:cxn ang="0">
                    <a:pos x="0" y="0"/>
                  </a:cxn>
                  <a:cxn ang="0">
                    <a:pos x="225" y="199"/>
                  </a:cxn>
                </a:cxnLst>
                <a:rect l="0" t="0" r="r" b="b"/>
                <a:pathLst>
                  <a:path w="225" h="199">
                    <a:moveTo>
                      <a:pt x="0" y="0"/>
                    </a:moveTo>
                    <a:lnTo>
                      <a:pt x="225" y="199"/>
                    </a:lnTo>
                  </a:path>
                </a:pathLst>
              </a:custGeom>
              <a:ln w="19050">
                <a:solidFill>
                  <a:schemeClr val="dk1"/>
                </a:solidFill>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a:solidFill>
                    <a:srgbClr val="525252"/>
                  </a:solidFill>
                  <a:latin typeface="Consolas" panose="020B0609020204030204" pitchFamily="49" charset="0"/>
                  <a:ea typeface="楷体" panose="02010609060101010101" pitchFamily="49" charset="-122"/>
                  <a:cs typeface="Consolas" panose="020B0609020204030204" pitchFamily="49" charset="0"/>
                </a:endParaRPr>
              </a:p>
            </p:txBody>
          </p:sp>
        </p:grpSp>
        <p:sp>
          <p:nvSpPr>
            <p:cNvPr id="57" name="下箭头 56"/>
            <p:cNvSpPr/>
            <p:nvPr>
              <p:custDataLst>
                <p:tags r:id="rId21"/>
              </p:custDataLst>
            </p:nvPr>
          </p:nvSpPr>
          <p:spPr>
            <a:xfrm>
              <a:off x="2019282" y="3629026"/>
              <a:ext cx="214314" cy="428628"/>
            </a:xfrm>
            <a:prstGeom prst="downArrow">
              <a:avLst/>
            </a:prstGeom>
            <a:gradFill>
              <a:gsLst>
                <a:gs pos="0">
                  <a:srgbClr val="C0262E"/>
                </a:gs>
                <a:gs pos="100000">
                  <a:srgbClr val="CD5158"/>
                </a:gs>
              </a:gsLst>
            </a:gradFill>
            <a:ln>
              <a:solidFill>
                <a:schemeClr val="accent2"/>
              </a:solidFill>
              <a:tailEnd type="none"/>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solidFill>
                  <a:srgbClr val="525252"/>
                </a:solidFill>
              </a:endParaRPr>
            </a:p>
          </p:txBody>
        </p:sp>
        <p:sp>
          <p:nvSpPr>
            <p:cNvPr id="58" name="TextBox 57"/>
            <p:cNvSpPr txBox="1"/>
            <p:nvPr/>
          </p:nvSpPr>
          <p:spPr>
            <a:xfrm>
              <a:off x="2285984" y="3642900"/>
              <a:ext cx="1214446" cy="368300"/>
            </a:xfrm>
            <a:prstGeom prst="rect">
              <a:avLst/>
            </a:prstGeom>
            <a:noFill/>
          </p:spPr>
          <p:txBody>
            <a:bodyPr wrap="square" rtlCol="0">
              <a:spAutoFit/>
            </a:bodyPr>
            <a:lstStyle/>
            <a:p>
              <a:r>
                <a:rPr lang="en-US" altLang="zh-CN">
                  <a:solidFill>
                    <a:srgbClr val="000000"/>
                  </a:solidFill>
                  <a:latin typeface="微软雅黑" panose="020B0503020204020204" charset="-122"/>
                  <a:ea typeface="微软雅黑" panose="020B0503020204020204" charset="-122"/>
                  <a:cs typeface="Consolas" panose="020B0609020204030204" pitchFamily="49" charset="0"/>
                </a:rPr>
                <a:t>DFS(0)</a:t>
              </a:r>
            </a:p>
          </p:txBody>
        </p:sp>
      </p:grpSp>
      <p:sp>
        <p:nvSpPr>
          <p:cNvPr id="18486" name="Rectangle 54"/>
          <p:cNvSpPr>
            <a:spLocks noChangeArrowheads="1"/>
          </p:cNvSpPr>
          <p:nvPr/>
        </p:nvSpPr>
        <p:spPr bwMode="auto">
          <a:xfrm>
            <a:off x="1524001" y="-184666"/>
            <a:ext cx="184731" cy="369332"/>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solidFill>
                <a:srgbClr val="525252"/>
              </a:solidFill>
            </a:endParaRPr>
          </a:p>
        </p:txBody>
      </p:sp>
      <p:grpSp>
        <p:nvGrpSpPr>
          <p:cNvPr id="130" name="组合 129"/>
          <p:cNvGrpSpPr/>
          <p:nvPr/>
        </p:nvGrpSpPr>
        <p:grpSpPr>
          <a:xfrm>
            <a:off x="7041729" y="4415675"/>
            <a:ext cx="3290730" cy="2197608"/>
            <a:chOff x="5357818" y="3643314"/>
            <a:chExt cx="3290730" cy="2197608"/>
          </a:xfrm>
        </p:grpSpPr>
        <p:grpSp>
          <p:nvGrpSpPr>
            <p:cNvPr id="82" name="组合 81"/>
            <p:cNvGrpSpPr/>
            <p:nvPr/>
          </p:nvGrpSpPr>
          <p:grpSpPr>
            <a:xfrm>
              <a:off x="6286512" y="3643314"/>
              <a:ext cx="2362036" cy="2197608"/>
              <a:chOff x="2365911" y="1651535"/>
              <a:chExt cx="2362036" cy="2197608"/>
            </a:xfrm>
          </p:grpSpPr>
          <p:sp>
            <p:nvSpPr>
              <p:cNvPr id="85" name="Line 21"/>
              <p:cNvSpPr>
                <a:spLocks noChangeShapeType="1"/>
              </p:cNvSpPr>
              <p:nvPr>
                <p:custDataLst>
                  <p:tags r:id="rId2"/>
                </p:custDataLst>
              </p:nvPr>
            </p:nvSpPr>
            <p:spPr bwMode="auto">
              <a:xfrm>
                <a:off x="3659407" y="2421546"/>
                <a:ext cx="382000" cy="1061"/>
              </a:xfrm>
              <a:prstGeom prst="line">
                <a:avLst/>
              </a:prstGeom>
              <a:ln w="19050">
                <a:solidFill>
                  <a:schemeClr val="dk1"/>
                </a:solidFill>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525252"/>
                  </a:solidFill>
                  <a:latin typeface="Consolas" panose="020B0609020204030204" pitchFamily="49" charset="0"/>
                  <a:ea typeface="楷体" panose="02010609060101010101" pitchFamily="49" charset="-122"/>
                  <a:cs typeface="Consolas" panose="020B0609020204030204" pitchFamily="49" charset="0"/>
                </a:endParaRPr>
              </a:p>
            </p:txBody>
          </p:sp>
          <p:sp>
            <p:nvSpPr>
              <p:cNvPr id="86" name="Freeform 20"/>
              <p:cNvSpPr/>
              <p:nvPr>
                <p:custDataLst>
                  <p:tags r:id="rId3"/>
                </p:custDataLst>
              </p:nvPr>
            </p:nvSpPr>
            <p:spPr bwMode="auto">
              <a:xfrm>
                <a:off x="2551606" y="2492608"/>
                <a:ext cx="187817" cy="450764"/>
              </a:xfrm>
              <a:custGeom>
                <a:avLst/>
                <a:gdLst/>
                <a:ahLst/>
                <a:cxnLst>
                  <a:cxn ang="0">
                    <a:pos x="177" y="0"/>
                  </a:cxn>
                  <a:cxn ang="0">
                    <a:pos x="0" y="425"/>
                  </a:cxn>
                </a:cxnLst>
                <a:rect l="0" t="0" r="r" b="b"/>
                <a:pathLst>
                  <a:path w="177" h="425">
                    <a:moveTo>
                      <a:pt x="177" y="0"/>
                    </a:moveTo>
                    <a:lnTo>
                      <a:pt x="0" y="425"/>
                    </a:lnTo>
                  </a:path>
                </a:pathLst>
              </a:custGeom>
              <a:ln w="19050">
                <a:solidFill>
                  <a:schemeClr val="dk1"/>
                </a:solidFill>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525252"/>
                  </a:solidFill>
                  <a:latin typeface="Consolas" panose="020B0609020204030204" pitchFamily="49" charset="0"/>
                  <a:ea typeface="楷体" panose="02010609060101010101" pitchFamily="49" charset="-122"/>
                  <a:cs typeface="Consolas" panose="020B0609020204030204" pitchFamily="49" charset="0"/>
                </a:endParaRPr>
              </a:p>
            </p:txBody>
          </p:sp>
          <p:sp>
            <p:nvSpPr>
              <p:cNvPr id="87" name="Freeform 19"/>
              <p:cNvSpPr/>
              <p:nvPr>
                <p:custDataLst>
                  <p:tags r:id="rId4"/>
                </p:custDataLst>
              </p:nvPr>
            </p:nvSpPr>
            <p:spPr bwMode="auto">
              <a:xfrm>
                <a:off x="3544807" y="3141708"/>
                <a:ext cx="192061" cy="397733"/>
              </a:xfrm>
              <a:custGeom>
                <a:avLst/>
                <a:gdLst/>
                <a:ahLst/>
                <a:cxnLst>
                  <a:cxn ang="0">
                    <a:pos x="180" y="0"/>
                  </a:cxn>
                  <a:cxn ang="0">
                    <a:pos x="0" y="375"/>
                  </a:cxn>
                </a:cxnLst>
                <a:rect l="0" t="0" r="r" b="b"/>
                <a:pathLst>
                  <a:path w="180" h="375">
                    <a:moveTo>
                      <a:pt x="180" y="0"/>
                    </a:moveTo>
                    <a:lnTo>
                      <a:pt x="0" y="375"/>
                    </a:lnTo>
                  </a:path>
                </a:pathLst>
              </a:custGeom>
              <a:ln w="19050">
                <a:solidFill>
                  <a:schemeClr val="dk1"/>
                </a:solidFill>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525252"/>
                  </a:solidFill>
                  <a:latin typeface="Consolas" panose="020B0609020204030204" pitchFamily="49" charset="0"/>
                  <a:ea typeface="楷体" panose="02010609060101010101" pitchFamily="49" charset="-122"/>
                  <a:cs typeface="Consolas" panose="020B0609020204030204" pitchFamily="49" charset="0"/>
                </a:endParaRPr>
              </a:p>
            </p:txBody>
          </p:sp>
          <p:sp>
            <p:nvSpPr>
              <p:cNvPr id="88" name="Freeform 18"/>
              <p:cNvSpPr/>
              <p:nvPr>
                <p:custDataLst>
                  <p:tags r:id="rId5"/>
                </p:custDataLst>
              </p:nvPr>
            </p:nvSpPr>
            <p:spPr bwMode="auto">
              <a:xfrm>
                <a:off x="3885424" y="3126860"/>
                <a:ext cx="238750" cy="470916"/>
              </a:xfrm>
              <a:custGeom>
                <a:avLst/>
                <a:gdLst/>
                <a:ahLst/>
                <a:cxnLst>
                  <a:cxn ang="0">
                    <a:pos x="0" y="0"/>
                  </a:cxn>
                  <a:cxn ang="0">
                    <a:pos x="225" y="443"/>
                  </a:cxn>
                </a:cxnLst>
                <a:rect l="0" t="0" r="r" b="b"/>
                <a:pathLst>
                  <a:path w="225" h="443">
                    <a:moveTo>
                      <a:pt x="0" y="0"/>
                    </a:moveTo>
                    <a:lnTo>
                      <a:pt x="225" y="443"/>
                    </a:lnTo>
                  </a:path>
                </a:pathLst>
              </a:custGeom>
              <a:ln w="19050">
                <a:solidFill>
                  <a:schemeClr val="dk1"/>
                </a:solidFill>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525252"/>
                  </a:solidFill>
                  <a:latin typeface="Consolas" panose="020B0609020204030204" pitchFamily="49" charset="0"/>
                  <a:ea typeface="楷体" panose="02010609060101010101" pitchFamily="49" charset="-122"/>
                  <a:cs typeface="Consolas" panose="020B0609020204030204" pitchFamily="49" charset="0"/>
                </a:endParaRPr>
              </a:p>
            </p:txBody>
          </p:sp>
          <p:sp>
            <p:nvSpPr>
              <p:cNvPr id="89" name="Freeform 17"/>
              <p:cNvSpPr/>
              <p:nvPr>
                <p:custDataLst>
                  <p:tags r:id="rId6"/>
                </p:custDataLst>
              </p:nvPr>
            </p:nvSpPr>
            <p:spPr bwMode="auto">
              <a:xfrm>
                <a:off x="4305624" y="2539275"/>
                <a:ext cx="219650" cy="329853"/>
              </a:xfrm>
              <a:custGeom>
                <a:avLst/>
                <a:gdLst/>
                <a:ahLst/>
                <a:cxnLst>
                  <a:cxn ang="0">
                    <a:pos x="0" y="0"/>
                  </a:cxn>
                  <a:cxn ang="0">
                    <a:pos x="207" y="311"/>
                  </a:cxn>
                </a:cxnLst>
                <a:rect l="0" t="0" r="r" b="b"/>
                <a:pathLst>
                  <a:path w="207" h="311">
                    <a:moveTo>
                      <a:pt x="0" y="0"/>
                    </a:moveTo>
                    <a:lnTo>
                      <a:pt x="207" y="311"/>
                    </a:lnTo>
                  </a:path>
                </a:pathLst>
              </a:custGeom>
              <a:ln w="19050">
                <a:solidFill>
                  <a:schemeClr val="dk1"/>
                </a:solidFill>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525252"/>
                  </a:solidFill>
                  <a:latin typeface="Consolas" panose="020B0609020204030204" pitchFamily="49" charset="0"/>
                  <a:ea typeface="楷体" panose="02010609060101010101" pitchFamily="49" charset="-122"/>
                  <a:cs typeface="Consolas" panose="020B0609020204030204" pitchFamily="49" charset="0"/>
                </a:endParaRPr>
              </a:p>
            </p:txBody>
          </p:sp>
          <p:sp>
            <p:nvSpPr>
              <p:cNvPr id="90" name="Line 16"/>
              <p:cNvSpPr>
                <a:spLocks noChangeShapeType="1"/>
              </p:cNvSpPr>
              <p:nvPr>
                <p:custDataLst>
                  <p:tags r:id="rId7"/>
                </p:custDataLst>
              </p:nvPr>
            </p:nvSpPr>
            <p:spPr bwMode="auto">
              <a:xfrm>
                <a:off x="3941663" y="3035646"/>
                <a:ext cx="574062" cy="1061"/>
              </a:xfrm>
              <a:prstGeom prst="line">
                <a:avLst/>
              </a:prstGeom>
              <a:ln w="19050">
                <a:solidFill>
                  <a:schemeClr val="dk1"/>
                </a:solidFill>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525252"/>
                  </a:solidFill>
                  <a:latin typeface="Consolas" panose="020B0609020204030204" pitchFamily="49" charset="0"/>
                  <a:ea typeface="楷体" panose="02010609060101010101" pitchFamily="49" charset="-122"/>
                  <a:cs typeface="Consolas" panose="020B0609020204030204" pitchFamily="49" charset="0"/>
                </a:endParaRPr>
              </a:p>
            </p:txBody>
          </p:sp>
          <p:sp>
            <p:nvSpPr>
              <p:cNvPr id="91" name="Freeform 15"/>
              <p:cNvSpPr/>
              <p:nvPr>
                <p:custDataLst>
                  <p:tags r:id="rId8"/>
                </p:custDataLst>
              </p:nvPr>
            </p:nvSpPr>
            <p:spPr bwMode="auto">
              <a:xfrm>
                <a:off x="3216923" y="2455486"/>
                <a:ext cx="238750" cy="452885"/>
              </a:xfrm>
              <a:custGeom>
                <a:avLst/>
                <a:gdLst/>
                <a:ahLst/>
                <a:cxnLst>
                  <a:cxn ang="0">
                    <a:pos x="225" y="0"/>
                  </a:cxn>
                  <a:cxn ang="0">
                    <a:pos x="0" y="427"/>
                  </a:cxn>
                </a:cxnLst>
                <a:rect l="0" t="0" r="r" b="b"/>
                <a:pathLst>
                  <a:path w="225" h="427">
                    <a:moveTo>
                      <a:pt x="225" y="0"/>
                    </a:moveTo>
                    <a:lnTo>
                      <a:pt x="0" y="427"/>
                    </a:lnTo>
                  </a:path>
                </a:pathLst>
              </a:custGeom>
              <a:ln w="19050">
                <a:solidFill>
                  <a:schemeClr val="dk1"/>
                </a:solidFill>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525252"/>
                  </a:solidFill>
                  <a:latin typeface="Consolas" panose="020B0609020204030204" pitchFamily="49" charset="0"/>
                  <a:ea typeface="楷体" panose="02010609060101010101" pitchFamily="49" charset="-122"/>
                  <a:cs typeface="Consolas" panose="020B0609020204030204" pitchFamily="49" charset="0"/>
                </a:endParaRPr>
              </a:p>
            </p:txBody>
          </p:sp>
          <p:sp>
            <p:nvSpPr>
              <p:cNvPr id="93" name="Freeform 13"/>
              <p:cNvSpPr/>
              <p:nvPr>
                <p:custDataLst>
                  <p:tags r:id="rId9"/>
                </p:custDataLst>
              </p:nvPr>
            </p:nvSpPr>
            <p:spPr bwMode="auto">
              <a:xfrm>
                <a:off x="2939973" y="2529730"/>
                <a:ext cx="151739" cy="429552"/>
              </a:xfrm>
              <a:custGeom>
                <a:avLst/>
                <a:gdLst/>
                <a:ahLst/>
                <a:cxnLst>
                  <a:cxn ang="0">
                    <a:pos x="0" y="0"/>
                  </a:cxn>
                  <a:cxn ang="0">
                    <a:pos x="143" y="406"/>
                  </a:cxn>
                </a:cxnLst>
                <a:rect l="0" t="0" r="r" b="b"/>
                <a:pathLst>
                  <a:path w="143" h="406">
                    <a:moveTo>
                      <a:pt x="0" y="0"/>
                    </a:moveTo>
                    <a:lnTo>
                      <a:pt x="143" y="406"/>
                    </a:lnTo>
                  </a:path>
                </a:pathLst>
              </a:custGeom>
              <a:ln w="19050">
                <a:solidFill>
                  <a:schemeClr val="dk1"/>
                </a:solidFill>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525252"/>
                  </a:solidFill>
                  <a:latin typeface="Consolas" panose="020B0609020204030204" pitchFamily="49" charset="0"/>
                  <a:ea typeface="楷体" panose="02010609060101010101" pitchFamily="49" charset="-122"/>
                  <a:cs typeface="Consolas" panose="020B0609020204030204" pitchFamily="49" charset="0"/>
                </a:endParaRPr>
              </a:p>
            </p:txBody>
          </p:sp>
          <p:sp>
            <p:nvSpPr>
              <p:cNvPr id="94" name="Freeform 12"/>
              <p:cNvSpPr/>
              <p:nvPr>
                <p:custDataLst>
                  <p:tags r:id="rId10"/>
                </p:custDataLst>
              </p:nvPr>
            </p:nvSpPr>
            <p:spPr bwMode="auto">
              <a:xfrm>
                <a:off x="2936789" y="1884872"/>
                <a:ext cx="413834" cy="405157"/>
              </a:xfrm>
              <a:custGeom>
                <a:avLst/>
                <a:gdLst/>
                <a:ahLst/>
                <a:cxnLst>
                  <a:cxn ang="0">
                    <a:pos x="389" y="0"/>
                  </a:cxn>
                  <a:cxn ang="0">
                    <a:pos x="0" y="382"/>
                  </a:cxn>
                </a:cxnLst>
                <a:rect l="0" t="0" r="r" b="b"/>
                <a:pathLst>
                  <a:path w="389" h="382">
                    <a:moveTo>
                      <a:pt x="389" y="0"/>
                    </a:moveTo>
                    <a:lnTo>
                      <a:pt x="0" y="382"/>
                    </a:lnTo>
                  </a:path>
                </a:pathLst>
              </a:custGeom>
              <a:ln w="19050">
                <a:solidFill>
                  <a:schemeClr val="dk1"/>
                </a:solidFill>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525252"/>
                  </a:solidFill>
                  <a:latin typeface="Consolas" panose="020B0609020204030204" pitchFamily="49" charset="0"/>
                  <a:ea typeface="楷体" panose="02010609060101010101" pitchFamily="49" charset="-122"/>
                  <a:cs typeface="Consolas" panose="020B0609020204030204" pitchFamily="49" charset="0"/>
                </a:endParaRPr>
              </a:p>
            </p:txBody>
          </p:sp>
          <p:sp>
            <p:nvSpPr>
              <p:cNvPr id="95" name="Oval 11"/>
              <p:cNvSpPr>
                <a:spLocks noChangeArrowheads="1"/>
              </p:cNvSpPr>
              <p:nvPr>
                <p:custDataLst>
                  <p:tags r:id="rId11"/>
                </p:custDataLst>
              </p:nvPr>
            </p:nvSpPr>
            <p:spPr bwMode="auto">
              <a:xfrm>
                <a:off x="3355929" y="1651535"/>
                <a:ext cx="300295" cy="336217"/>
              </a:xfrm>
              <a:prstGeom prst="ellipse">
                <a:avLst/>
              </a:prstGeom>
              <a:gradFill>
                <a:gsLst>
                  <a:gs pos="0">
                    <a:schemeClr val="accent2">
                      <a:lumMod val="110000"/>
                      <a:satMod val="105000"/>
                      <a:tint val="67000"/>
                    </a:schemeClr>
                  </a:gs>
                  <a:gs pos="50000">
                    <a:schemeClr val="accent2">
                      <a:lumMod val="105000"/>
                      <a:satMod val="103000"/>
                      <a:tint val="73000"/>
                    </a:schemeClr>
                  </a:gs>
                  <a:gs pos="100000">
                    <a:schemeClr val="accent2">
                      <a:lumMod val="105000"/>
                      <a:satMod val="109000"/>
                      <a:tint val="81000"/>
                    </a:schemeClr>
                  </a:gs>
                  <a:gs pos="0">
                    <a:srgbClr val="3B3E4D">
                      <a:lumMod val="90000"/>
                      <a:lumOff val="10000"/>
                    </a:srgbClr>
                  </a:gs>
                  <a:gs pos="50000">
                    <a:srgbClr val="3B3E4D">
                      <a:lumMod val="95000"/>
                      <a:lumOff val="5000"/>
                    </a:srgbClr>
                  </a:gs>
                  <a:gs pos="100000">
                    <a:srgbClr val="3B3E4D">
                      <a:lumMod val="95000"/>
                      <a:lumOff val="5000"/>
                    </a:srgbClr>
                  </a:gs>
                </a:gsLst>
                <a:lin ang="5400000" scaled="0"/>
              </a:gradFill>
              <a:ln>
                <a:solidFill>
                  <a:schemeClr val="accent2"/>
                </a:solidFill>
              </a:ln>
            </p:spPr>
            <p:style>
              <a:lnRef idx="1">
                <a:schemeClr val="accent2"/>
              </a:lnRef>
              <a:fillRef idx="2">
                <a:schemeClr val="accent2"/>
              </a:fillRef>
              <a:effectRef idx="1">
                <a:schemeClr val="accent2"/>
              </a:effectRef>
              <a:fontRef idx="minor">
                <a:schemeClr val="dk1"/>
              </a:fontRef>
            </p:style>
            <p:txBody>
              <a:bodyPr vert="horz" wrap="square" lIns="0" tIns="0" rIns="0" bIns="0" numCol="1" anchor="t" anchorCtr="0" compatLnSpc="1"/>
              <a:lstStyle/>
              <a:p>
                <a:pPr algn="ctr" fontAlgn="base">
                  <a:spcBef>
                    <a:spcPct val="0"/>
                  </a:spcBef>
                  <a:spcAft>
                    <a:spcPct val="0"/>
                  </a:spcAft>
                </a:pPr>
                <a:r>
                  <a:rPr lang="en-US" altLang="zh-CN" sz="1600">
                    <a:solidFill>
                      <a:srgbClr val="FFFFFF"/>
                    </a:solidFill>
                    <a:latin typeface="微软雅黑" panose="020B0503020204020204" charset="-122"/>
                    <a:ea typeface="微软雅黑" panose="020B0503020204020204" charset="-122"/>
                    <a:cs typeface="Consolas" panose="020B0609020204030204" pitchFamily="49" charset="0"/>
                  </a:rPr>
                  <a:t>0</a:t>
                </a:r>
              </a:p>
            </p:txBody>
          </p:sp>
          <p:sp>
            <p:nvSpPr>
              <p:cNvPr id="96" name="Oval 10"/>
              <p:cNvSpPr>
                <a:spLocks noChangeArrowheads="1"/>
              </p:cNvSpPr>
              <p:nvPr>
                <p:custDataLst>
                  <p:tags r:id="rId12"/>
                </p:custDataLst>
              </p:nvPr>
            </p:nvSpPr>
            <p:spPr bwMode="auto">
              <a:xfrm>
                <a:off x="3368662" y="2249726"/>
                <a:ext cx="300295" cy="336217"/>
              </a:xfrm>
              <a:prstGeom prst="ellipse">
                <a:avLst/>
              </a:prstGeom>
              <a:gradFill>
                <a:gsLst>
                  <a:gs pos="0">
                    <a:schemeClr val="accent5">
                      <a:lumMod val="110000"/>
                      <a:satMod val="105000"/>
                      <a:tint val="67000"/>
                    </a:schemeClr>
                  </a:gs>
                  <a:gs pos="50000">
                    <a:schemeClr val="accent5">
                      <a:lumMod val="105000"/>
                      <a:satMod val="103000"/>
                      <a:tint val="73000"/>
                    </a:schemeClr>
                  </a:gs>
                  <a:gs pos="100000">
                    <a:schemeClr val="accent5">
                      <a:lumMod val="105000"/>
                      <a:satMod val="109000"/>
                      <a:tint val="81000"/>
                    </a:schemeClr>
                  </a:gs>
                  <a:gs pos="0">
                    <a:srgbClr val="C30000">
                      <a:lumMod val="90000"/>
                      <a:lumOff val="10000"/>
                    </a:srgbClr>
                  </a:gs>
                  <a:gs pos="50000">
                    <a:srgbClr val="C30000">
                      <a:lumMod val="95000"/>
                      <a:lumOff val="5000"/>
                    </a:srgbClr>
                  </a:gs>
                  <a:gs pos="100000">
                    <a:srgbClr val="C30000">
                      <a:lumMod val="95000"/>
                      <a:lumOff val="5000"/>
                    </a:srgbClr>
                  </a:gs>
                </a:gsLst>
                <a:lin ang="5400000" scaled="0"/>
              </a:gradFill>
              <a:ln>
                <a:solidFill>
                  <a:schemeClr val="accent5"/>
                </a:solidFill>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algn="ctr" fontAlgn="base">
                  <a:spcBef>
                    <a:spcPct val="0"/>
                  </a:spcBef>
                  <a:spcAft>
                    <a:spcPct val="0"/>
                  </a:spcAft>
                </a:pPr>
                <a:r>
                  <a:rPr lang="en-US" altLang="zh-CN" sz="1600">
                    <a:solidFill>
                      <a:srgbClr val="FFFFFF"/>
                    </a:solidFill>
                    <a:latin typeface="微软雅黑" panose="020B0503020204020204" charset="-122"/>
                    <a:ea typeface="微软雅黑" panose="020B0503020204020204" charset="-122"/>
                    <a:cs typeface="Consolas" panose="020B0609020204030204" pitchFamily="49" charset="0"/>
                  </a:rPr>
                  <a:t>2</a:t>
                </a:r>
              </a:p>
            </p:txBody>
          </p:sp>
          <p:sp>
            <p:nvSpPr>
              <p:cNvPr id="97" name="Oval 9"/>
              <p:cNvSpPr>
                <a:spLocks noChangeArrowheads="1"/>
              </p:cNvSpPr>
              <p:nvPr>
                <p:custDataLst>
                  <p:tags r:id="rId13"/>
                </p:custDataLst>
              </p:nvPr>
            </p:nvSpPr>
            <p:spPr bwMode="auto">
              <a:xfrm>
                <a:off x="4021246" y="2249726"/>
                <a:ext cx="300295" cy="336217"/>
              </a:xfrm>
              <a:prstGeom prst="ellipse">
                <a:avLst/>
              </a:prstGeom>
              <a:gradFill>
                <a:gsLst>
                  <a:gs pos="0">
                    <a:schemeClr val="accent5">
                      <a:lumMod val="110000"/>
                      <a:satMod val="105000"/>
                      <a:tint val="67000"/>
                    </a:schemeClr>
                  </a:gs>
                  <a:gs pos="50000">
                    <a:schemeClr val="accent5">
                      <a:lumMod val="105000"/>
                      <a:satMod val="103000"/>
                      <a:tint val="73000"/>
                    </a:schemeClr>
                  </a:gs>
                  <a:gs pos="100000">
                    <a:schemeClr val="accent5">
                      <a:lumMod val="105000"/>
                      <a:satMod val="109000"/>
                      <a:tint val="81000"/>
                    </a:schemeClr>
                  </a:gs>
                  <a:gs pos="0">
                    <a:srgbClr val="C30000">
                      <a:lumMod val="90000"/>
                      <a:lumOff val="10000"/>
                    </a:srgbClr>
                  </a:gs>
                  <a:gs pos="50000">
                    <a:srgbClr val="C30000">
                      <a:lumMod val="95000"/>
                      <a:lumOff val="5000"/>
                    </a:srgbClr>
                  </a:gs>
                  <a:gs pos="100000">
                    <a:srgbClr val="C30000">
                      <a:lumMod val="95000"/>
                      <a:lumOff val="5000"/>
                    </a:srgbClr>
                  </a:gs>
                </a:gsLst>
                <a:lin ang="5400000" scaled="0"/>
              </a:gradFill>
              <a:ln>
                <a:solidFill>
                  <a:schemeClr val="accent5"/>
                </a:solidFill>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algn="ctr" fontAlgn="base">
                  <a:spcBef>
                    <a:spcPct val="0"/>
                  </a:spcBef>
                  <a:spcAft>
                    <a:spcPct val="0"/>
                  </a:spcAft>
                </a:pPr>
                <a:r>
                  <a:rPr lang="en-US" altLang="zh-CN" sz="1600">
                    <a:solidFill>
                      <a:srgbClr val="FFFFFF"/>
                    </a:solidFill>
                    <a:latin typeface="微软雅黑" panose="020B0503020204020204" charset="-122"/>
                    <a:ea typeface="微软雅黑" panose="020B0503020204020204" charset="-122"/>
                    <a:cs typeface="Consolas" panose="020B0609020204030204" pitchFamily="49" charset="0"/>
                  </a:rPr>
                  <a:t>3</a:t>
                </a:r>
              </a:p>
            </p:txBody>
          </p:sp>
          <p:sp>
            <p:nvSpPr>
              <p:cNvPr id="98" name="Oval 8"/>
              <p:cNvSpPr>
                <a:spLocks noChangeArrowheads="1"/>
              </p:cNvSpPr>
              <p:nvPr>
                <p:custDataLst>
                  <p:tags r:id="rId14"/>
                </p:custDataLst>
              </p:nvPr>
            </p:nvSpPr>
            <p:spPr bwMode="auto">
              <a:xfrm>
                <a:off x="2677878" y="2249726"/>
                <a:ext cx="300295" cy="336217"/>
              </a:xfrm>
              <a:prstGeom prst="ellipse">
                <a:avLst/>
              </a:prstGeom>
              <a:gradFill>
                <a:gsLst>
                  <a:gs pos="0">
                    <a:schemeClr val="accent5">
                      <a:lumMod val="110000"/>
                      <a:satMod val="105000"/>
                      <a:tint val="67000"/>
                    </a:schemeClr>
                  </a:gs>
                  <a:gs pos="50000">
                    <a:schemeClr val="accent5">
                      <a:lumMod val="105000"/>
                      <a:satMod val="103000"/>
                      <a:tint val="73000"/>
                    </a:schemeClr>
                  </a:gs>
                  <a:gs pos="100000">
                    <a:schemeClr val="accent5">
                      <a:lumMod val="105000"/>
                      <a:satMod val="109000"/>
                      <a:tint val="81000"/>
                    </a:schemeClr>
                  </a:gs>
                  <a:gs pos="0">
                    <a:srgbClr val="C30000">
                      <a:lumMod val="90000"/>
                      <a:lumOff val="10000"/>
                    </a:srgbClr>
                  </a:gs>
                  <a:gs pos="50000">
                    <a:srgbClr val="C30000">
                      <a:lumMod val="95000"/>
                      <a:lumOff val="5000"/>
                    </a:srgbClr>
                  </a:gs>
                  <a:gs pos="100000">
                    <a:srgbClr val="C30000">
                      <a:lumMod val="95000"/>
                      <a:lumOff val="5000"/>
                    </a:srgbClr>
                  </a:gs>
                </a:gsLst>
                <a:lin ang="5400000" scaled="0"/>
              </a:gradFill>
              <a:ln>
                <a:solidFill>
                  <a:schemeClr val="accent5"/>
                </a:solidFill>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algn="ctr" fontAlgn="base">
                  <a:spcBef>
                    <a:spcPct val="0"/>
                  </a:spcBef>
                  <a:spcAft>
                    <a:spcPct val="0"/>
                  </a:spcAft>
                </a:pPr>
                <a:r>
                  <a:rPr lang="en-US" altLang="zh-CN" sz="1600">
                    <a:solidFill>
                      <a:srgbClr val="FFFFFF"/>
                    </a:solidFill>
                    <a:latin typeface="微软雅黑" panose="020B0503020204020204" charset="-122"/>
                    <a:ea typeface="微软雅黑" panose="020B0503020204020204" charset="-122"/>
                    <a:cs typeface="Consolas" panose="020B0609020204030204" pitchFamily="49" charset="0"/>
                  </a:rPr>
                  <a:t>1</a:t>
                </a:r>
              </a:p>
            </p:txBody>
          </p:sp>
          <p:sp>
            <p:nvSpPr>
              <p:cNvPr id="99" name="Oval 7"/>
              <p:cNvSpPr>
                <a:spLocks noChangeArrowheads="1"/>
              </p:cNvSpPr>
              <p:nvPr>
                <p:custDataLst>
                  <p:tags r:id="rId15"/>
                </p:custDataLst>
              </p:nvPr>
            </p:nvSpPr>
            <p:spPr bwMode="auto">
              <a:xfrm>
                <a:off x="2970745" y="2886099"/>
                <a:ext cx="300295" cy="336217"/>
              </a:xfrm>
              <a:prstGeom prst="ellipse">
                <a:avLst/>
              </a:prstGeom>
              <a:gradFill>
                <a:gsLst>
                  <a:gs pos="0">
                    <a:schemeClr val="accent5">
                      <a:lumMod val="110000"/>
                      <a:satMod val="105000"/>
                      <a:tint val="67000"/>
                    </a:schemeClr>
                  </a:gs>
                  <a:gs pos="50000">
                    <a:schemeClr val="accent5">
                      <a:lumMod val="105000"/>
                      <a:satMod val="103000"/>
                      <a:tint val="73000"/>
                    </a:schemeClr>
                  </a:gs>
                  <a:gs pos="100000">
                    <a:schemeClr val="accent5">
                      <a:lumMod val="105000"/>
                      <a:satMod val="109000"/>
                      <a:tint val="81000"/>
                    </a:schemeClr>
                  </a:gs>
                  <a:gs pos="0">
                    <a:srgbClr val="C30000">
                      <a:lumMod val="90000"/>
                      <a:lumOff val="10000"/>
                    </a:srgbClr>
                  </a:gs>
                  <a:gs pos="50000">
                    <a:srgbClr val="C30000">
                      <a:lumMod val="95000"/>
                      <a:lumOff val="5000"/>
                    </a:srgbClr>
                  </a:gs>
                  <a:gs pos="100000">
                    <a:srgbClr val="C30000">
                      <a:lumMod val="95000"/>
                      <a:lumOff val="5000"/>
                    </a:srgbClr>
                  </a:gs>
                </a:gsLst>
                <a:lin ang="5400000" scaled="0"/>
              </a:gradFill>
              <a:ln>
                <a:solidFill>
                  <a:schemeClr val="accent5"/>
                </a:solidFill>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algn="ctr" fontAlgn="base">
                  <a:spcBef>
                    <a:spcPct val="0"/>
                  </a:spcBef>
                  <a:spcAft>
                    <a:spcPct val="0"/>
                  </a:spcAft>
                </a:pPr>
                <a:r>
                  <a:rPr lang="en-US" altLang="zh-CN" sz="1600">
                    <a:solidFill>
                      <a:srgbClr val="FFFFFF"/>
                    </a:solidFill>
                    <a:latin typeface="微软雅黑" panose="020B0503020204020204" charset="-122"/>
                    <a:ea typeface="微软雅黑" panose="020B0503020204020204" charset="-122"/>
                    <a:cs typeface="Consolas" panose="020B0609020204030204" pitchFamily="49" charset="0"/>
                  </a:rPr>
                  <a:t>5</a:t>
                </a:r>
              </a:p>
            </p:txBody>
          </p:sp>
          <p:sp>
            <p:nvSpPr>
              <p:cNvPr id="100" name="Oval 6"/>
              <p:cNvSpPr>
                <a:spLocks noChangeArrowheads="1"/>
              </p:cNvSpPr>
              <p:nvPr>
                <p:custDataLst>
                  <p:tags r:id="rId16"/>
                </p:custDataLst>
              </p:nvPr>
            </p:nvSpPr>
            <p:spPr bwMode="auto">
              <a:xfrm>
                <a:off x="3639246" y="2886099"/>
                <a:ext cx="300295" cy="336217"/>
              </a:xfrm>
              <a:prstGeom prst="ellipse">
                <a:avLst/>
              </a:prstGeom>
              <a:gradFill>
                <a:gsLst>
                  <a:gs pos="0">
                    <a:schemeClr val="accent5">
                      <a:lumMod val="110000"/>
                      <a:satMod val="105000"/>
                      <a:tint val="67000"/>
                    </a:schemeClr>
                  </a:gs>
                  <a:gs pos="50000">
                    <a:schemeClr val="accent5">
                      <a:lumMod val="105000"/>
                      <a:satMod val="103000"/>
                      <a:tint val="73000"/>
                    </a:schemeClr>
                  </a:gs>
                  <a:gs pos="100000">
                    <a:schemeClr val="accent5">
                      <a:lumMod val="105000"/>
                      <a:satMod val="109000"/>
                      <a:tint val="81000"/>
                    </a:schemeClr>
                  </a:gs>
                  <a:gs pos="0">
                    <a:srgbClr val="C30000">
                      <a:lumMod val="90000"/>
                      <a:lumOff val="10000"/>
                    </a:srgbClr>
                  </a:gs>
                  <a:gs pos="50000">
                    <a:srgbClr val="C30000">
                      <a:lumMod val="95000"/>
                      <a:lumOff val="5000"/>
                    </a:srgbClr>
                  </a:gs>
                  <a:gs pos="100000">
                    <a:srgbClr val="C30000">
                      <a:lumMod val="95000"/>
                      <a:lumOff val="5000"/>
                    </a:srgbClr>
                  </a:gs>
                </a:gsLst>
                <a:lin ang="5400000" scaled="0"/>
              </a:gradFill>
              <a:ln>
                <a:solidFill>
                  <a:schemeClr val="accent5"/>
                </a:solidFill>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algn="ctr" fontAlgn="base">
                  <a:spcBef>
                    <a:spcPct val="0"/>
                  </a:spcBef>
                  <a:spcAft>
                    <a:spcPct val="0"/>
                  </a:spcAft>
                </a:pPr>
                <a:r>
                  <a:rPr lang="en-US" altLang="zh-CN" sz="1600">
                    <a:solidFill>
                      <a:srgbClr val="FFFFFF"/>
                    </a:solidFill>
                    <a:latin typeface="微软雅黑" panose="020B0503020204020204" charset="-122"/>
                    <a:ea typeface="微软雅黑" panose="020B0503020204020204" charset="-122"/>
                    <a:cs typeface="Consolas" panose="020B0609020204030204" pitchFamily="49" charset="0"/>
                  </a:rPr>
                  <a:t>6</a:t>
                </a:r>
              </a:p>
            </p:txBody>
          </p:sp>
          <p:sp>
            <p:nvSpPr>
              <p:cNvPr id="101" name="Oval 5"/>
              <p:cNvSpPr>
                <a:spLocks noChangeArrowheads="1"/>
              </p:cNvSpPr>
              <p:nvPr>
                <p:custDataLst>
                  <p:tags r:id="rId17"/>
                </p:custDataLst>
              </p:nvPr>
            </p:nvSpPr>
            <p:spPr bwMode="auto">
              <a:xfrm>
                <a:off x="2365911" y="2886099"/>
                <a:ext cx="299234" cy="336217"/>
              </a:xfrm>
              <a:prstGeom prst="ellipse">
                <a:avLst/>
              </a:prstGeom>
              <a:gradFill>
                <a:gsLst>
                  <a:gs pos="0">
                    <a:schemeClr val="accent5">
                      <a:lumMod val="110000"/>
                      <a:satMod val="105000"/>
                      <a:tint val="67000"/>
                    </a:schemeClr>
                  </a:gs>
                  <a:gs pos="50000">
                    <a:schemeClr val="accent5">
                      <a:lumMod val="105000"/>
                      <a:satMod val="103000"/>
                      <a:tint val="73000"/>
                    </a:schemeClr>
                  </a:gs>
                  <a:gs pos="100000">
                    <a:schemeClr val="accent5">
                      <a:lumMod val="105000"/>
                      <a:satMod val="109000"/>
                      <a:tint val="81000"/>
                    </a:schemeClr>
                  </a:gs>
                  <a:gs pos="0">
                    <a:srgbClr val="C30000">
                      <a:lumMod val="90000"/>
                      <a:lumOff val="10000"/>
                    </a:srgbClr>
                  </a:gs>
                  <a:gs pos="50000">
                    <a:srgbClr val="C30000">
                      <a:lumMod val="95000"/>
                      <a:lumOff val="5000"/>
                    </a:srgbClr>
                  </a:gs>
                  <a:gs pos="100000">
                    <a:srgbClr val="C30000">
                      <a:lumMod val="95000"/>
                      <a:lumOff val="5000"/>
                    </a:srgbClr>
                  </a:gs>
                </a:gsLst>
                <a:lin ang="5400000" scaled="0"/>
              </a:gradFill>
              <a:ln>
                <a:solidFill>
                  <a:schemeClr val="accent5"/>
                </a:solidFill>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algn="ctr" fontAlgn="base">
                  <a:spcBef>
                    <a:spcPct val="0"/>
                  </a:spcBef>
                  <a:spcAft>
                    <a:spcPct val="0"/>
                  </a:spcAft>
                </a:pPr>
                <a:r>
                  <a:rPr lang="en-US" altLang="zh-CN" sz="1600">
                    <a:solidFill>
                      <a:srgbClr val="FFFFFF"/>
                    </a:solidFill>
                    <a:latin typeface="微软雅黑" panose="020B0503020204020204" charset="-122"/>
                    <a:ea typeface="微软雅黑" panose="020B0503020204020204" charset="-122"/>
                    <a:cs typeface="Consolas" panose="020B0609020204030204" pitchFamily="49" charset="0"/>
                  </a:rPr>
                  <a:t>4</a:t>
                </a:r>
              </a:p>
            </p:txBody>
          </p:sp>
          <p:sp>
            <p:nvSpPr>
              <p:cNvPr id="102" name="Oval 4"/>
              <p:cNvSpPr>
                <a:spLocks noChangeArrowheads="1"/>
              </p:cNvSpPr>
              <p:nvPr>
                <p:custDataLst>
                  <p:tags r:id="rId18"/>
                </p:custDataLst>
              </p:nvPr>
            </p:nvSpPr>
            <p:spPr bwMode="auto">
              <a:xfrm>
                <a:off x="4427652" y="2886099"/>
                <a:ext cx="300295" cy="336217"/>
              </a:xfrm>
              <a:prstGeom prst="ellipse">
                <a:avLst/>
              </a:prstGeom>
              <a:gradFill>
                <a:gsLst>
                  <a:gs pos="0">
                    <a:schemeClr val="accent5">
                      <a:lumMod val="110000"/>
                      <a:satMod val="105000"/>
                      <a:tint val="67000"/>
                    </a:schemeClr>
                  </a:gs>
                  <a:gs pos="50000">
                    <a:schemeClr val="accent5">
                      <a:lumMod val="105000"/>
                      <a:satMod val="103000"/>
                      <a:tint val="73000"/>
                    </a:schemeClr>
                  </a:gs>
                  <a:gs pos="100000">
                    <a:schemeClr val="accent5">
                      <a:lumMod val="105000"/>
                      <a:satMod val="109000"/>
                      <a:tint val="81000"/>
                    </a:schemeClr>
                  </a:gs>
                  <a:gs pos="0">
                    <a:srgbClr val="C30000">
                      <a:lumMod val="90000"/>
                      <a:lumOff val="10000"/>
                    </a:srgbClr>
                  </a:gs>
                  <a:gs pos="50000">
                    <a:srgbClr val="C30000">
                      <a:lumMod val="95000"/>
                      <a:lumOff val="5000"/>
                    </a:srgbClr>
                  </a:gs>
                  <a:gs pos="100000">
                    <a:srgbClr val="C30000">
                      <a:lumMod val="95000"/>
                      <a:lumOff val="5000"/>
                    </a:srgbClr>
                  </a:gs>
                </a:gsLst>
                <a:lin ang="5400000" scaled="0"/>
              </a:gradFill>
              <a:ln>
                <a:solidFill>
                  <a:schemeClr val="accent5"/>
                </a:solidFill>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algn="ctr" fontAlgn="base">
                  <a:spcBef>
                    <a:spcPct val="0"/>
                  </a:spcBef>
                  <a:spcAft>
                    <a:spcPct val="0"/>
                  </a:spcAft>
                </a:pPr>
                <a:r>
                  <a:rPr lang="en-US" altLang="zh-CN" sz="1600">
                    <a:solidFill>
                      <a:srgbClr val="FFFFFF"/>
                    </a:solidFill>
                    <a:latin typeface="微软雅黑" panose="020B0503020204020204" charset="-122"/>
                    <a:ea typeface="微软雅黑" panose="020B0503020204020204" charset="-122"/>
                    <a:cs typeface="Consolas" panose="020B0609020204030204" pitchFamily="49" charset="0"/>
                  </a:rPr>
                  <a:t>7</a:t>
                </a:r>
              </a:p>
            </p:txBody>
          </p:sp>
          <p:sp>
            <p:nvSpPr>
              <p:cNvPr id="103" name="Oval 3"/>
              <p:cNvSpPr>
                <a:spLocks noChangeArrowheads="1"/>
              </p:cNvSpPr>
              <p:nvPr>
                <p:custDataLst>
                  <p:tags r:id="rId19"/>
                </p:custDataLst>
              </p:nvPr>
            </p:nvSpPr>
            <p:spPr bwMode="auto">
              <a:xfrm>
                <a:off x="3368662" y="3512926"/>
                <a:ext cx="300295" cy="336217"/>
              </a:xfrm>
              <a:prstGeom prst="ellipse">
                <a:avLst/>
              </a:prstGeom>
              <a:gradFill>
                <a:gsLst>
                  <a:gs pos="0">
                    <a:schemeClr val="accent5">
                      <a:lumMod val="110000"/>
                      <a:satMod val="105000"/>
                      <a:tint val="67000"/>
                    </a:schemeClr>
                  </a:gs>
                  <a:gs pos="50000">
                    <a:schemeClr val="accent5">
                      <a:lumMod val="105000"/>
                      <a:satMod val="103000"/>
                      <a:tint val="73000"/>
                    </a:schemeClr>
                  </a:gs>
                  <a:gs pos="100000">
                    <a:schemeClr val="accent5">
                      <a:lumMod val="105000"/>
                      <a:satMod val="109000"/>
                      <a:tint val="81000"/>
                    </a:schemeClr>
                  </a:gs>
                  <a:gs pos="0">
                    <a:srgbClr val="C30000">
                      <a:lumMod val="90000"/>
                      <a:lumOff val="10000"/>
                    </a:srgbClr>
                  </a:gs>
                  <a:gs pos="50000">
                    <a:srgbClr val="C30000">
                      <a:lumMod val="95000"/>
                      <a:lumOff val="5000"/>
                    </a:srgbClr>
                  </a:gs>
                  <a:gs pos="100000">
                    <a:srgbClr val="C30000">
                      <a:lumMod val="95000"/>
                      <a:lumOff val="5000"/>
                    </a:srgbClr>
                  </a:gs>
                </a:gsLst>
                <a:lin ang="5400000" scaled="0"/>
              </a:gradFill>
              <a:ln>
                <a:solidFill>
                  <a:schemeClr val="accent5"/>
                </a:solidFill>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algn="ctr" fontAlgn="base">
                  <a:spcBef>
                    <a:spcPct val="0"/>
                  </a:spcBef>
                  <a:spcAft>
                    <a:spcPct val="0"/>
                  </a:spcAft>
                </a:pPr>
                <a:r>
                  <a:rPr lang="en-US" altLang="zh-CN" sz="1600">
                    <a:solidFill>
                      <a:srgbClr val="FFFFFF"/>
                    </a:solidFill>
                    <a:latin typeface="Consolas" panose="020B0609020204030204" pitchFamily="49" charset="0"/>
                    <a:ea typeface="楷体" panose="02010609060101010101" pitchFamily="49" charset="-122"/>
                    <a:cs typeface="Consolas" panose="020B0609020204030204" pitchFamily="49" charset="0"/>
                  </a:rPr>
                  <a:t>8</a:t>
                </a:r>
              </a:p>
            </p:txBody>
          </p:sp>
          <p:sp>
            <p:nvSpPr>
              <p:cNvPr id="104" name="Oval 2"/>
              <p:cNvSpPr>
                <a:spLocks noChangeArrowheads="1"/>
              </p:cNvSpPr>
              <p:nvPr>
                <p:custDataLst>
                  <p:tags r:id="rId20"/>
                </p:custDataLst>
              </p:nvPr>
            </p:nvSpPr>
            <p:spPr bwMode="auto">
              <a:xfrm>
                <a:off x="3951213" y="3509744"/>
                <a:ext cx="300295" cy="336217"/>
              </a:xfrm>
              <a:prstGeom prst="ellipse">
                <a:avLst/>
              </a:prstGeom>
              <a:gradFill>
                <a:gsLst>
                  <a:gs pos="0">
                    <a:schemeClr val="accent5">
                      <a:lumMod val="110000"/>
                      <a:satMod val="105000"/>
                      <a:tint val="67000"/>
                    </a:schemeClr>
                  </a:gs>
                  <a:gs pos="50000">
                    <a:schemeClr val="accent5">
                      <a:lumMod val="105000"/>
                      <a:satMod val="103000"/>
                      <a:tint val="73000"/>
                    </a:schemeClr>
                  </a:gs>
                  <a:gs pos="100000">
                    <a:schemeClr val="accent5">
                      <a:lumMod val="105000"/>
                      <a:satMod val="109000"/>
                      <a:tint val="81000"/>
                    </a:schemeClr>
                  </a:gs>
                  <a:gs pos="0">
                    <a:srgbClr val="C30000">
                      <a:lumMod val="90000"/>
                      <a:lumOff val="10000"/>
                    </a:srgbClr>
                  </a:gs>
                  <a:gs pos="50000">
                    <a:srgbClr val="C30000">
                      <a:lumMod val="95000"/>
                      <a:lumOff val="5000"/>
                    </a:srgbClr>
                  </a:gs>
                  <a:gs pos="100000">
                    <a:srgbClr val="C30000">
                      <a:lumMod val="95000"/>
                      <a:lumOff val="5000"/>
                    </a:srgbClr>
                  </a:gs>
                </a:gsLst>
                <a:lin ang="5400000" scaled="0"/>
              </a:gradFill>
              <a:ln>
                <a:solidFill>
                  <a:schemeClr val="accent5"/>
                </a:solidFill>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algn="ctr" fontAlgn="base">
                  <a:spcBef>
                    <a:spcPct val="0"/>
                  </a:spcBef>
                  <a:spcAft>
                    <a:spcPct val="0"/>
                  </a:spcAft>
                </a:pPr>
                <a:r>
                  <a:rPr lang="en-US" altLang="zh-CN" sz="1600">
                    <a:solidFill>
                      <a:srgbClr val="FFFFFF"/>
                    </a:solidFill>
                    <a:latin typeface="Consolas" panose="020B0609020204030204" pitchFamily="49" charset="0"/>
                    <a:ea typeface="楷体" panose="02010609060101010101" pitchFamily="49" charset="-122"/>
                    <a:cs typeface="Consolas" panose="020B0609020204030204" pitchFamily="49" charset="0"/>
                  </a:rPr>
                  <a:t>9</a:t>
                </a:r>
              </a:p>
            </p:txBody>
          </p:sp>
        </p:grpSp>
        <p:sp>
          <p:nvSpPr>
            <p:cNvPr id="105" name="右箭头 104"/>
            <p:cNvSpPr/>
            <p:nvPr>
              <p:custDataLst>
                <p:tags r:id="rId1"/>
              </p:custDataLst>
            </p:nvPr>
          </p:nvSpPr>
          <p:spPr>
            <a:xfrm>
              <a:off x="5357818" y="4714884"/>
              <a:ext cx="714380" cy="214314"/>
            </a:xfrm>
            <a:prstGeom prst="rightArrow">
              <a:avLst/>
            </a:prstGeom>
            <a:gradFill>
              <a:gsLst>
                <a:gs pos="0">
                  <a:srgbClr val="C0262E"/>
                </a:gs>
                <a:gs pos="100000">
                  <a:srgbClr val="CD5158"/>
                </a:gs>
              </a:gsLst>
            </a:gradFill>
            <a:ln>
              <a:solidFill>
                <a:schemeClr val="accent2"/>
              </a:solidFill>
              <a:tailEnd type="none"/>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solidFill>
                  <a:srgbClr val="525252"/>
                </a:solidFill>
              </a:endParaRPr>
            </a:p>
          </p:txBody>
        </p:sp>
        <p:sp>
          <p:nvSpPr>
            <p:cNvPr id="106" name="TextBox 105"/>
            <p:cNvSpPr txBox="1"/>
            <p:nvPr/>
          </p:nvSpPr>
          <p:spPr>
            <a:xfrm>
              <a:off x="5357818" y="4357694"/>
              <a:ext cx="928694" cy="398780"/>
            </a:xfrm>
            <a:prstGeom prst="rect">
              <a:avLst/>
            </a:prstGeom>
            <a:noFill/>
          </p:spPr>
          <p:txBody>
            <a:bodyPr wrap="square" rtlCol="0">
              <a:spAutoFit/>
            </a:bodyPr>
            <a:lstStyle/>
            <a:p>
              <a:r>
                <a:rPr lang="en-US" altLang="zh-CN" sz="2000">
                  <a:solidFill>
                    <a:srgbClr val="000000"/>
                  </a:solidFill>
                  <a:latin typeface="微软雅黑" panose="020B0503020204020204" charset="-122"/>
                  <a:ea typeface="微软雅黑" panose="020B0503020204020204" charset="-122"/>
                  <a:cs typeface="Consolas" panose="020B0609020204030204" pitchFamily="49" charset="0"/>
                </a:rPr>
                <a:t>DFS</a:t>
              </a:r>
              <a:r>
                <a:rPr lang="zh-CN" altLang="en-US" sz="2000">
                  <a:solidFill>
                    <a:srgbClr val="000000"/>
                  </a:solidFill>
                  <a:latin typeface="微软雅黑" panose="020B0503020204020204" charset="-122"/>
                  <a:ea typeface="微软雅黑" panose="020B0503020204020204" charset="-122"/>
                  <a:cs typeface="Consolas" panose="020B0609020204030204" pitchFamily="49" charset="0"/>
                </a:rPr>
                <a:t>树</a:t>
              </a:r>
            </a:p>
          </p:txBody>
        </p:sp>
      </p:grpSp>
      <p:sp>
        <p:nvSpPr>
          <p:cNvPr id="18518" name="Rectangle 86"/>
          <p:cNvSpPr>
            <a:spLocks noChangeArrowheads="1"/>
          </p:cNvSpPr>
          <p:nvPr/>
        </p:nvSpPr>
        <p:spPr bwMode="auto">
          <a:xfrm>
            <a:off x="1524001" y="-184666"/>
            <a:ext cx="184731" cy="369332"/>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solidFill>
                <a:srgbClr val="525252"/>
              </a:solidFill>
            </a:endParaRPr>
          </a:p>
        </p:txBody>
      </p:sp>
      <p:sp>
        <p:nvSpPr>
          <p:cNvPr id="76" name="文本框 75"/>
          <p:cNvSpPr txBox="1"/>
          <p:nvPr/>
        </p:nvSpPr>
        <p:spPr>
          <a:xfrm>
            <a:off x="1100703" y="166638"/>
            <a:ext cx="792480" cy="460375"/>
          </a:xfrm>
          <a:prstGeom prst="rect">
            <a:avLst/>
          </a:prstGeom>
          <a:noFill/>
        </p:spPr>
        <p:txBody>
          <a:bodyPr wrap="none" rtlCol="0" anchor="ctr">
            <a:spAutoFit/>
          </a:bodyPr>
          <a:lstStyle/>
          <a:p>
            <a:r>
              <a:rPr lang="zh-CN" altLang="en-US" sz="2400" dirty="0">
                <a:solidFill>
                  <a:schemeClr val="accent1"/>
                </a:solidFill>
                <a:latin typeface="微软雅黑" panose="020B0503020204020204" charset="-122"/>
                <a:ea typeface="微软雅黑" panose="020B0503020204020204" charset="-122"/>
                <a:cs typeface="Arial" panose="020B0604020202020204"/>
              </a:rPr>
              <a:t>示例</a:t>
            </a:r>
          </a:p>
        </p:txBody>
      </p:sp>
      <p:pic>
        <p:nvPicPr>
          <p:cNvPr id="3" name="图片 2" descr="图片包含 图示&#10;&#10;描述已自动生成"/>
          <p:cNvPicPr>
            <a:picLocks noChangeAspect="1"/>
          </p:cNvPicPr>
          <p:nvPr/>
        </p:nvPicPr>
        <p:blipFill>
          <a:blip r:embed="rId54" cstate="print">
            <a:extLst>
              <a:ext uri="{28A0092B-C50C-407E-A947-70E740481C1C}">
                <a14:useLocalDpi xmlns:a14="http://schemas.microsoft.com/office/drawing/2010/main" val="0"/>
              </a:ext>
            </a:extLst>
          </a:blip>
          <a:stretch>
            <a:fillRect/>
          </a:stretch>
        </p:blipFill>
        <p:spPr>
          <a:xfrm>
            <a:off x="8359210" y="941283"/>
            <a:ext cx="3451909" cy="344469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76"/>
                                        </p:tgtEl>
                                        <p:attrNameLst>
                                          <p:attrName>style.visibility</p:attrName>
                                        </p:attrNameLst>
                                      </p:cBhvr>
                                      <p:to>
                                        <p:strVal val="visible"/>
                                      </p:to>
                                    </p:set>
                                    <p:animEffect transition="in" filter="wipe(left)">
                                      <p:cBhvr>
                                        <p:cTn id="7" dur="500"/>
                                        <p:tgtEl>
                                          <p:spTgt spid="76"/>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par>
                          <p:cTn id="11" fill="hold">
                            <p:stCondLst>
                              <p:cond delay="500"/>
                            </p:stCondLst>
                            <p:childTnLst>
                              <p:par>
                                <p:cTn id="12" presetID="1" presetClass="entr" presetSubtype="0" fill="hold" nodeType="afterEffect">
                                  <p:stCondLst>
                                    <p:cond delay="0"/>
                                  </p:stCondLst>
                                  <p:childTnLst>
                                    <p:set>
                                      <p:cBhvr>
                                        <p:cTn id="13" dur="1" fill="hold">
                                          <p:stCondLst>
                                            <p:cond delay="0"/>
                                          </p:stCondLst>
                                        </p:cTn>
                                        <p:tgtEl>
                                          <p:spTgt spid="13"/>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129"/>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1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7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8" name="图片 77" descr="图片包含 图示&#10;&#10;描述已自动生成"/>
          <p:cNvPicPr>
            <a:picLocks noChangeAspect="1"/>
          </p:cNvPicPr>
          <p:nvPr/>
        </p:nvPicPr>
        <p:blipFill>
          <a:blip r:embed="rId59" cstate="print">
            <a:extLst>
              <a:ext uri="{28A0092B-C50C-407E-A947-70E740481C1C}">
                <a14:useLocalDpi xmlns:a14="http://schemas.microsoft.com/office/drawing/2010/main" val="0"/>
              </a:ext>
            </a:extLst>
          </a:blip>
          <a:stretch>
            <a:fillRect/>
          </a:stretch>
        </p:blipFill>
        <p:spPr>
          <a:xfrm>
            <a:off x="8359210" y="941283"/>
            <a:ext cx="3451909" cy="3444695"/>
          </a:xfrm>
          <a:prstGeom prst="rect">
            <a:avLst/>
          </a:prstGeom>
        </p:spPr>
      </p:pic>
      <p:sp>
        <p:nvSpPr>
          <p:cNvPr id="12" name="TextBox 11"/>
          <p:cNvSpPr txBox="1"/>
          <p:nvPr/>
        </p:nvSpPr>
        <p:spPr>
          <a:xfrm>
            <a:off x="1137620" y="974146"/>
            <a:ext cx="5000660" cy="398780"/>
          </a:xfrm>
          <a:prstGeom prst="rect">
            <a:avLst/>
          </a:prstGeom>
          <a:noFill/>
        </p:spPr>
        <p:txBody>
          <a:bodyPr wrap="square" rtlCol="0">
            <a:spAutoFit/>
          </a:bodyPr>
          <a:lstStyle/>
          <a:p>
            <a:r>
              <a:rPr lang="zh-CN" altLang="en-US" sz="2000">
                <a:solidFill>
                  <a:srgbClr val="000000"/>
                </a:solidFill>
                <a:latin typeface="微软雅黑" panose="020B0503020204020204" charset="-122"/>
                <a:ea typeface="微软雅黑" panose="020B0503020204020204" charset="-122"/>
                <a:cs typeface="Consolas" panose="020B0609020204030204" pitchFamily="49" charset="0"/>
              </a:rPr>
              <a:t>邻接表中单链表按顶点编号递增排列！</a:t>
            </a:r>
          </a:p>
        </p:txBody>
      </p:sp>
      <p:grpSp>
        <p:nvGrpSpPr>
          <p:cNvPr id="2" name="组合 12"/>
          <p:cNvGrpSpPr/>
          <p:nvPr/>
        </p:nvGrpSpPr>
        <p:grpSpPr>
          <a:xfrm>
            <a:off x="1555314" y="1492642"/>
            <a:ext cx="2362036" cy="2197608"/>
            <a:chOff x="2365911" y="1651535"/>
            <a:chExt cx="2362036" cy="2197608"/>
          </a:xfrm>
        </p:grpSpPr>
        <p:sp>
          <p:nvSpPr>
            <p:cNvPr id="14" name="Line 23"/>
            <p:cNvSpPr>
              <a:spLocks noChangeShapeType="1"/>
            </p:cNvSpPr>
            <p:nvPr>
              <p:custDataLst>
                <p:tags r:id="rId36"/>
              </p:custDataLst>
            </p:nvPr>
          </p:nvSpPr>
          <p:spPr bwMode="auto">
            <a:xfrm>
              <a:off x="3509790" y="1958055"/>
              <a:ext cx="1061" cy="329853"/>
            </a:xfrm>
            <a:prstGeom prst="line">
              <a:avLst/>
            </a:prstGeom>
            <a:ln w="19050">
              <a:solidFill>
                <a:schemeClr val="dk1"/>
              </a:solidFill>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525252"/>
                </a:solidFill>
                <a:latin typeface="Consolas" panose="020B0609020204030204" pitchFamily="49" charset="0"/>
                <a:ea typeface="楷体" panose="02010609060101010101" pitchFamily="49" charset="-122"/>
                <a:cs typeface="Consolas" panose="020B0609020204030204" pitchFamily="49" charset="0"/>
              </a:endParaRPr>
            </a:p>
          </p:txBody>
        </p:sp>
        <p:sp>
          <p:nvSpPr>
            <p:cNvPr id="15" name="Freeform 22"/>
            <p:cNvSpPr/>
            <p:nvPr>
              <p:custDataLst>
                <p:tags r:id="rId37"/>
              </p:custDataLst>
            </p:nvPr>
          </p:nvSpPr>
          <p:spPr bwMode="auto">
            <a:xfrm>
              <a:off x="3642429" y="1886993"/>
              <a:ext cx="446728" cy="416824"/>
            </a:xfrm>
            <a:custGeom>
              <a:avLst/>
              <a:gdLst/>
              <a:ahLst/>
              <a:cxnLst>
                <a:cxn ang="0">
                  <a:pos x="0" y="0"/>
                </a:cxn>
                <a:cxn ang="0">
                  <a:pos x="421" y="393"/>
                </a:cxn>
              </a:cxnLst>
              <a:rect l="0" t="0" r="r" b="b"/>
              <a:pathLst>
                <a:path w="421" h="393">
                  <a:moveTo>
                    <a:pt x="0" y="0"/>
                  </a:moveTo>
                  <a:lnTo>
                    <a:pt x="421" y="393"/>
                  </a:lnTo>
                </a:path>
              </a:pathLst>
            </a:custGeom>
            <a:ln w="19050">
              <a:solidFill>
                <a:schemeClr val="dk1"/>
              </a:solidFill>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525252"/>
                </a:solidFill>
                <a:latin typeface="Consolas" panose="020B0609020204030204" pitchFamily="49" charset="0"/>
                <a:ea typeface="楷体" panose="02010609060101010101" pitchFamily="49" charset="-122"/>
                <a:cs typeface="Consolas" panose="020B0609020204030204" pitchFamily="49" charset="0"/>
              </a:endParaRPr>
            </a:p>
          </p:txBody>
        </p:sp>
        <p:sp>
          <p:nvSpPr>
            <p:cNvPr id="16" name="Line 21"/>
            <p:cNvSpPr>
              <a:spLocks noChangeShapeType="1"/>
            </p:cNvSpPr>
            <p:nvPr>
              <p:custDataLst>
                <p:tags r:id="rId38"/>
              </p:custDataLst>
            </p:nvPr>
          </p:nvSpPr>
          <p:spPr bwMode="auto">
            <a:xfrm>
              <a:off x="3659407" y="2421546"/>
              <a:ext cx="382000" cy="1061"/>
            </a:xfrm>
            <a:prstGeom prst="line">
              <a:avLst/>
            </a:prstGeom>
            <a:ln w="19050">
              <a:solidFill>
                <a:schemeClr val="dk1"/>
              </a:solidFill>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525252"/>
                </a:solidFill>
                <a:latin typeface="Consolas" panose="020B0609020204030204" pitchFamily="49" charset="0"/>
                <a:ea typeface="楷体" panose="02010609060101010101" pitchFamily="49" charset="-122"/>
                <a:cs typeface="Consolas" panose="020B0609020204030204" pitchFamily="49" charset="0"/>
              </a:endParaRPr>
            </a:p>
          </p:txBody>
        </p:sp>
        <p:sp>
          <p:nvSpPr>
            <p:cNvPr id="17" name="Freeform 20"/>
            <p:cNvSpPr/>
            <p:nvPr>
              <p:custDataLst>
                <p:tags r:id="rId39"/>
              </p:custDataLst>
            </p:nvPr>
          </p:nvSpPr>
          <p:spPr bwMode="auto">
            <a:xfrm>
              <a:off x="2551606" y="2492608"/>
              <a:ext cx="187817" cy="450764"/>
            </a:xfrm>
            <a:custGeom>
              <a:avLst/>
              <a:gdLst/>
              <a:ahLst/>
              <a:cxnLst>
                <a:cxn ang="0">
                  <a:pos x="177" y="0"/>
                </a:cxn>
                <a:cxn ang="0">
                  <a:pos x="0" y="425"/>
                </a:cxn>
              </a:cxnLst>
              <a:rect l="0" t="0" r="r" b="b"/>
              <a:pathLst>
                <a:path w="177" h="425">
                  <a:moveTo>
                    <a:pt x="177" y="0"/>
                  </a:moveTo>
                  <a:lnTo>
                    <a:pt x="0" y="425"/>
                  </a:lnTo>
                </a:path>
              </a:pathLst>
            </a:custGeom>
            <a:ln w="19050">
              <a:solidFill>
                <a:schemeClr val="dk1"/>
              </a:solidFill>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525252"/>
                </a:solidFill>
                <a:latin typeface="Consolas" panose="020B0609020204030204" pitchFamily="49" charset="0"/>
                <a:ea typeface="楷体" panose="02010609060101010101" pitchFamily="49" charset="-122"/>
                <a:cs typeface="Consolas" panose="020B0609020204030204" pitchFamily="49" charset="0"/>
              </a:endParaRPr>
            </a:p>
          </p:txBody>
        </p:sp>
        <p:sp>
          <p:nvSpPr>
            <p:cNvPr id="18" name="Freeform 19"/>
            <p:cNvSpPr/>
            <p:nvPr>
              <p:custDataLst>
                <p:tags r:id="rId40"/>
              </p:custDataLst>
            </p:nvPr>
          </p:nvSpPr>
          <p:spPr bwMode="auto">
            <a:xfrm>
              <a:off x="3544807" y="3141708"/>
              <a:ext cx="192061" cy="397733"/>
            </a:xfrm>
            <a:custGeom>
              <a:avLst/>
              <a:gdLst/>
              <a:ahLst/>
              <a:cxnLst>
                <a:cxn ang="0">
                  <a:pos x="180" y="0"/>
                </a:cxn>
                <a:cxn ang="0">
                  <a:pos x="0" y="375"/>
                </a:cxn>
              </a:cxnLst>
              <a:rect l="0" t="0" r="r" b="b"/>
              <a:pathLst>
                <a:path w="180" h="375">
                  <a:moveTo>
                    <a:pt x="180" y="0"/>
                  </a:moveTo>
                  <a:lnTo>
                    <a:pt x="0" y="375"/>
                  </a:lnTo>
                </a:path>
              </a:pathLst>
            </a:custGeom>
            <a:ln w="19050">
              <a:solidFill>
                <a:schemeClr val="dk1"/>
              </a:solidFill>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525252"/>
                </a:solidFill>
                <a:latin typeface="Consolas" panose="020B0609020204030204" pitchFamily="49" charset="0"/>
                <a:ea typeface="楷体" panose="02010609060101010101" pitchFamily="49" charset="-122"/>
                <a:cs typeface="Consolas" panose="020B0609020204030204" pitchFamily="49" charset="0"/>
              </a:endParaRPr>
            </a:p>
          </p:txBody>
        </p:sp>
        <p:sp>
          <p:nvSpPr>
            <p:cNvPr id="19" name="Freeform 18"/>
            <p:cNvSpPr/>
            <p:nvPr>
              <p:custDataLst>
                <p:tags r:id="rId41"/>
              </p:custDataLst>
            </p:nvPr>
          </p:nvSpPr>
          <p:spPr bwMode="auto">
            <a:xfrm>
              <a:off x="3885424" y="3126860"/>
              <a:ext cx="238750" cy="470916"/>
            </a:xfrm>
            <a:custGeom>
              <a:avLst/>
              <a:gdLst/>
              <a:ahLst/>
              <a:cxnLst>
                <a:cxn ang="0">
                  <a:pos x="0" y="0"/>
                </a:cxn>
                <a:cxn ang="0">
                  <a:pos x="225" y="443"/>
                </a:cxn>
              </a:cxnLst>
              <a:rect l="0" t="0" r="r" b="b"/>
              <a:pathLst>
                <a:path w="225" h="443">
                  <a:moveTo>
                    <a:pt x="0" y="0"/>
                  </a:moveTo>
                  <a:lnTo>
                    <a:pt x="225" y="443"/>
                  </a:lnTo>
                </a:path>
              </a:pathLst>
            </a:custGeom>
            <a:ln w="19050">
              <a:solidFill>
                <a:schemeClr val="dk1"/>
              </a:solidFill>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525252"/>
                </a:solidFill>
                <a:latin typeface="Consolas" panose="020B0609020204030204" pitchFamily="49" charset="0"/>
                <a:ea typeface="楷体" panose="02010609060101010101" pitchFamily="49" charset="-122"/>
                <a:cs typeface="Consolas" panose="020B0609020204030204" pitchFamily="49" charset="0"/>
              </a:endParaRPr>
            </a:p>
          </p:txBody>
        </p:sp>
        <p:sp>
          <p:nvSpPr>
            <p:cNvPr id="20" name="Freeform 17"/>
            <p:cNvSpPr/>
            <p:nvPr>
              <p:custDataLst>
                <p:tags r:id="rId42"/>
              </p:custDataLst>
            </p:nvPr>
          </p:nvSpPr>
          <p:spPr bwMode="auto">
            <a:xfrm>
              <a:off x="4305624" y="2539275"/>
              <a:ext cx="219650" cy="329853"/>
            </a:xfrm>
            <a:custGeom>
              <a:avLst/>
              <a:gdLst/>
              <a:ahLst/>
              <a:cxnLst>
                <a:cxn ang="0">
                  <a:pos x="0" y="0"/>
                </a:cxn>
                <a:cxn ang="0">
                  <a:pos x="207" y="311"/>
                </a:cxn>
              </a:cxnLst>
              <a:rect l="0" t="0" r="r" b="b"/>
              <a:pathLst>
                <a:path w="207" h="311">
                  <a:moveTo>
                    <a:pt x="0" y="0"/>
                  </a:moveTo>
                  <a:lnTo>
                    <a:pt x="207" y="311"/>
                  </a:lnTo>
                </a:path>
              </a:pathLst>
            </a:custGeom>
            <a:ln w="19050">
              <a:solidFill>
                <a:schemeClr val="dk1"/>
              </a:solidFill>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525252"/>
                </a:solidFill>
                <a:latin typeface="Consolas" panose="020B0609020204030204" pitchFamily="49" charset="0"/>
                <a:ea typeface="楷体" panose="02010609060101010101" pitchFamily="49" charset="-122"/>
                <a:cs typeface="Consolas" panose="020B0609020204030204" pitchFamily="49" charset="0"/>
              </a:endParaRPr>
            </a:p>
          </p:txBody>
        </p:sp>
        <p:sp>
          <p:nvSpPr>
            <p:cNvPr id="21" name="Line 16"/>
            <p:cNvSpPr>
              <a:spLocks noChangeShapeType="1"/>
            </p:cNvSpPr>
            <p:nvPr>
              <p:custDataLst>
                <p:tags r:id="rId43"/>
              </p:custDataLst>
            </p:nvPr>
          </p:nvSpPr>
          <p:spPr bwMode="auto">
            <a:xfrm>
              <a:off x="3941663" y="3035646"/>
              <a:ext cx="574062" cy="1061"/>
            </a:xfrm>
            <a:prstGeom prst="line">
              <a:avLst/>
            </a:prstGeom>
            <a:ln w="19050">
              <a:solidFill>
                <a:schemeClr val="dk1"/>
              </a:solidFill>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525252"/>
                </a:solidFill>
                <a:latin typeface="Consolas" panose="020B0609020204030204" pitchFamily="49" charset="0"/>
                <a:ea typeface="楷体" panose="02010609060101010101" pitchFamily="49" charset="-122"/>
                <a:cs typeface="Consolas" panose="020B0609020204030204" pitchFamily="49" charset="0"/>
              </a:endParaRPr>
            </a:p>
          </p:txBody>
        </p:sp>
        <p:sp>
          <p:nvSpPr>
            <p:cNvPr id="22" name="Freeform 15"/>
            <p:cNvSpPr/>
            <p:nvPr>
              <p:custDataLst>
                <p:tags r:id="rId44"/>
              </p:custDataLst>
            </p:nvPr>
          </p:nvSpPr>
          <p:spPr bwMode="auto">
            <a:xfrm>
              <a:off x="3216923" y="2455486"/>
              <a:ext cx="238750" cy="452885"/>
            </a:xfrm>
            <a:custGeom>
              <a:avLst/>
              <a:gdLst/>
              <a:ahLst/>
              <a:cxnLst>
                <a:cxn ang="0">
                  <a:pos x="225" y="0"/>
                </a:cxn>
                <a:cxn ang="0">
                  <a:pos x="0" y="427"/>
                </a:cxn>
              </a:cxnLst>
              <a:rect l="0" t="0" r="r" b="b"/>
              <a:pathLst>
                <a:path w="225" h="427">
                  <a:moveTo>
                    <a:pt x="225" y="0"/>
                  </a:moveTo>
                  <a:lnTo>
                    <a:pt x="0" y="427"/>
                  </a:lnTo>
                </a:path>
              </a:pathLst>
            </a:custGeom>
            <a:ln w="19050">
              <a:solidFill>
                <a:schemeClr val="dk1"/>
              </a:solidFill>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525252"/>
                </a:solidFill>
                <a:latin typeface="Consolas" panose="020B0609020204030204" pitchFamily="49" charset="0"/>
                <a:ea typeface="楷体" panose="02010609060101010101" pitchFamily="49" charset="-122"/>
                <a:cs typeface="Consolas" panose="020B0609020204030204" pitchFamily="49" charset="0"/>
              </a:endParaRPr>
            </a:p>
          </p:txBody>
        </p:sp>
        <p:sp>
          <p:nvSpPr>
            <p:cNvPr id="23" name="Freeform 14"/>
            <p:cNvSpPr/>
            <p:nvPr>
              <p:custDataLst>
                <p:tags r:id="rId45"/>
              </p:custDataLst>
            </p:nvPr>
          </p:nvSpPr>
          <p:spPr bwMode="auto">
            <a:xfrm>
              <a:off x="3581946" y="2517002"/>
              <a:ext cx="166595" cy="413642"/>
            </a:xfrm>
            <a:custGeom>
              <a:avLst/>
              <a:gdLst/>
              <a:ahLst/>
              <a:cxnLst>
                <a:cxn ang="0">
                  <a:pos x="0" y="0"/>
                </a:cxn>
                <a:cxn ang="0">
                  <a:pos x="157" y="390"/>
                </a:cxn>
              </a:cxnLst>
              <a:rect l="0" t="0" r="r" b="b"/>
              <a:pathLst>
                <a:path w="157" h="390">
                  <a:moveTo>
                    <a:pt x="0" y="0"/>
                  </a:moveTo>
                  <a:lnTo>
                    <a:pt x="157" y="390"/>
                  </a:lnTo>
                </a:path>
              </a:pathLst>
            </a:custGeom>
            <a:ln w="19050">
              <a:solidFill>
                <a:schemeClr val="dk1"/>
              </a:solidFill>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525252"/>
                </a:solidFill>
                <a:latin typeface="Consolas" panose="020B0609020204030204" pitchFamily="49" charset="0"/>
                <a:ea typeface="楷体" panose="02010609060101010101" pitchFamily="49" charset="-122"/>
                <a:cs typeface="Consolas" panose="020B0609020204030204" pitchFamily="49" charset="0"/>
              </a:endParaRPr>
            </a:p>
          </p:txBody>
        </p:sp>
        <p:sp>
          <p:nvSpPr>
            <p:cNvPr id="24" name="Freeform 13"/>
            <p:cNvSpPr/>
            <p:nvPr>
              <p:custDataLst>
                <p:tags r:id="rId46"/>
              </p:custDataLst>
            </p:nvPr>
          </p:nvSpPr>
          <p:spPr bwMode="auto">
            <a:xfrm>
              <a:off x="2939973" y="2529730"/>
              <a:ext cx="151739" cy="429552"/>
            </a:xfrm>
            <a:custGeom>
              <a:avLst/>
              <a:gdLst/>
              <a:ahLst/>
              <a:cxnLst>
                <a:cxn ang="0">
                  <a:pos x="0" y="0"/>
                </a:cxn>
                <a:cxn ang="0">
                  <a:pos x="143" y="406"/>
                </a:cxn>
              </a:cxnLst>
              <a:rect l="0" t="0" r="r" b="b"/>
              <a:pathLst>
                <a:path w="143" h="406">
                  <a:moveTo>
                    <a:pt x="0" y="0"/>
                  </a:moveTo>
                  <a:lnTo>
                    <a:pt x="143" y="406"/>
                  </a:lnTo>
                </a:path>
              </a:pathLst>
            </a:custGeom>
            <a:ln w="19050">
              <a:solidFill>
                <a:schemeClr val="dk1"/>
              </a:solidFill>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525252"/>
                </a:solidFill>
                <a:latin typeface="Consolas" panose="020B0609020204030204" pitchFamily="49" charset="0"/>
                <a:ea typeface="楷体" panose="02010609060101010101" pitchFamily="49" charset="-122"/>
                <a:cs typeface="Consolas" panose="020B0609020204030204" pitchFamily="49" charset="0"/>
              </a:endParaRPr>
            </a:p>
          </p:txBody>
        </p:sp>
        <p:sp>
          <p:nvSpPr>
            <p:cNvPr id="25" name="Freeform 12"/>
            <p:cNvSpPr/>
            <p:nvPr>
              <p:custDataLst>
                <p:tags r:id="rId47"/>
              </p:custDataLst>
            </p:nvPr>
          </p:nvSpPr>
          <p:spPr bwMode="auto">
            <a:xfrm>
              <a:off x="2936789" y="1884872"/>
              <a:ext cx="413834" cy="405157"/>
            </a:xfrm>
            <a:custGeom>
              <a:avLst/>
              <a:gdLst/>
              <a:ahLst/>
              <a:cxnLst>
                <a:cxn ang="0">
                  <a:pos x="389" y="0"/>
                </a:cxn>
                <a:cxn ang="0">
                  <a:pos x="0" y="382"/>
                </a:cxn>
              </a:cxnLst>
              <a:rect l="0" t="0" r="r" b="b"/>
              <a:pathLst>
                <a:path w="389" h="382">
                  <a:moveTo>
                    <a:pt x="389" y="0"/>
                  </a:moveTo>
                  <a:lnTo>
                    <a:pt x="0" y="382"/>
                  </a:lnTo>
                </a:path>
              </a:pathLst>
            </a:custGeom>
            <a:ln w="19050">
              <a:solidFill>
                <a:schemeClr val="dk1"/>
              </a:solidFill>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525252"/>
                </a:solidFill>
                <a:latin typeface="Consolas" panose="020B0609020204030204" pitchFamily="49" charset="0"/>
                <a:ea typeface="楷体" panose="02010609060101010101" pitchFamily="49" charset="-122"/>
                <a:cs typeface="Consolas" panose="020B0609020204030204" pitchFamily="49" charset="0"/>
              </a:endParaRPr>
            </a:p>
          </p:txBody>
        </p:sp>
        <p:sp>
          <p:nvSpPr>
            <p:cNvPr id="26" name="Oval 11"/>
            <p:cNvSpPr>
              <a:spLocks noChangeArrowheads="1"/>
            </p:cNvSpPr>
            <p:nvPr>
              <p:custDataLst>
                <p:tags r:id="rId48"/>
              </p:custDataLst>
            </p:nvPr>
          </p:nvSpPr>
          <p:spPr bwMode="auto">
            <a:xfrm>
              <a:off x="3355929" y="1651535"/>
              <a:ext cx="300295" cy="336217"/>
            </a:xfrm>
            <a:prstGeom prst="ellipse">
              <a:avLst/>
            </a:prstGeom>
            <a:gradFill>
              <a:gsLst>
                <a:gs pos="0">
                  <a:schemeClr val="accent2">
                    <a:lumMod val="110000"/>
                    <a:satMod val="105000"/>
                    <a:tint val="67000"/>
                  </a:schemeClr>
                </a:gs>
                <a:gs pos="50000">
                  <a:schemeClr val="accent2">
                    <a:lumMod val="105000"/>
                    <a:satMod val="103000"/>
                    <a:tint val="73000"/>
                  </a:schemeClr>
                </a:gs>
                <a:gs pos="100000">
                  <a:schemeClr val="accent2">
                    <a:lumMod val="105000"/>
                    <a:satMod val="109000"/>
                    <a:tint val="81000"/>
                  </a:schemeClr>
                </a:gs>
                <a:gs pos="0">
                  <a:srgbClr val="3B3E4D">
                    <a:lumMod val="90000"/>
                    <a:lumOff val="10000"/>
                  </a:srgbClr>
                </a:gs>
                <a:gs pos="50000">
                  <a:srgbClr val="3B3E4D">
                    <a:lumMod val="95000"/>
                    <a:lumOff val="5000"/>
                  </a:srgbClr>
                </a:gs>
                <a:gs pos="100000">
                  <a:srgbClr val="3B3E4D">
                    <a:lumMod val="95000"/>
                    <a:lumOff val="5000"/>
                  </a:srgbClr>
                </a:gs>
              </a:gsLst>
              <a:lin ang="5400000" scaled="0"/>
            </a:gradFill>
            <a:ln>
              <a:solidFill>
                <a:schemeClr val="accent2"/>
              </a:solidFill>
            </a:ln>
          </p:spPr>
          <p:style>
            <a:lnRef idx="1">
              <a:schemeClr val="accent2"/>
            </a:lnRef>
            <a:fillRef idx="2">
              <a:schemeClr val="accent2"/>
            </a:fillRef>
            <a:effectRef idx="1">
              <a:schemeClr val="accent2"/>
            </a:effectRef>
            <a:fontRef idx="minor">
              <a:schemeClr val="dk1"/>
            </a:fontRef>
          </p:style>
          <p:txBody>
            <a:bodyPr vert="horz" wrap="square" lIns="0" tIns="0" rIns="0" bIns="0" numCol="1" anchor="t" anchorCtr="0" compatLnSpc="1"/>
            <a:lstStyle/>
            <a:p>
              <a:pPr algn="ctr" fontAlgn="base">
                <a:spcBef>
                  <a:spcPct val="0"/>
                </a:spcBef>
                <a:spcAft>
                  <a:spcPct val="0"/>
                </a:spcAft>
              </a:pPr>
              <a:r>
                <a:rPr lang="en-US" altLang="zh-CN" sz="1600">
                  <a:solidFill>
                    <a:srgbClr val="FFFFFF"/>
                  </a:solidFill>
                  <a:latin typeface="微软雅黑" panose="020B0503020204020204" charset="-122"/>
                  <a:ea typeface="微软雅黑" panose="020B0503020204020204" charset="-122"/>
                  <a:cs typeface="Consolas" panose="020B0609020204030204" pitchFamily="49" charset="0"/>
                </a:rPr>
                <a:t>0</a:t>
              </a:r>
            </a:p>
          </p:txBody>
        </p:sp>
        <p:sp>
          <p:nvSpPr>
            <p:cNvPr id="27" name="Oval 10"/>
            <p:cNvSpPr>
              <a:spLocks noChangeArrowheads="1"/>
            </p:cNvSpPr>
            <p:nvPr>
              <p:custDataLst>
                <p:tags r:id="rId49"/>
              </p:custDataLst>
            </p:nvPr>
          </p:nvSpPr>
          <p:spPr bwMode="auto">
            <a:xfrm>
              <a:off x="3368662" y="2249726"/>
              <a:ext cx="300295" cy="336217"/>
            </a:xfrm>
            <a:prstGeom prst="ellipse">
              <a:avLst/>
            </a:prstGeom>
            <a:gradFill>
              <a:gsLst>
                <a:gs pos="0">
                  <a:schemeClr val="accent5">
                    <a:lumMod val="110000"/>
                    <a:satMod val="105000"/>
                    <a:tint val="67000"/>
                  </a:schemeClr>
                </a:gs>
                <a:gs pos="50000">
                  <a:schemeClr val="accent5">
                    <a:lumMod val="105000"/>
                    <a:satMod val="103000"/>
                    <a:tint val="73000"/>
                  </a:schemeClr>
                </a:gs>
                <a:gs pos="100000">
                  <a:schemeClr val="accent5">
                    <a:lumMod val="105000"/>
                    <a:satMod val="109000"/>
                    <a:tint val="81000"/>
                  </a:schemeClr>
                </a:gs>
                <a:gs pos="0">
                  <a:srgbClr val="C30000">
                    <a:lumMod val="90000"/>
                    <a:lumOff val="10000"/>
                  </a:srgbClr>
                </a:gs>
                <a:gs pos="50000">
                  <a:srgbClr val="C30000">
                    <a:lumMod val="95000"/>
                    <a:lumOff val="5000"/>
                  </a:srgbClr>
                </a:gs>
                <a:gs pos="100000">
                  <a:srgbClr val="C30000">
                    <a:lumMod val="95000"/>
                    <a:lumOff val="5000"/>
                  </a:srgbClr>
                </a:gs>
              </a:gsLst>
              <a:lin ang="5400000" scaled="0"/>
            </a:gradFill>
            <a:ln>
              <a:solidFill>
                <a:schemeClr val="accent5"/>
              </a:solidFill>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algn="ctr" fontAlgn="base">
                <a:spcBef>
                  <a:spcPct val="0"/>
                </a:spcBef>
                <a:spcAft>
                  <a:spcPct val="0"/>
                </a:spcAft>
              </a:pPr>
              <a:r>
                <a:rPr lang="en-US" altLang="zh-CN" sz="1600">
                  <a:solidFill>
                    <a:srgbClr val="FFFFFF"/>
                  </a:solidFill>
                  <a:latin typeface="微软雅黑" panose="020B0503020204020204" charset="-122"/>
                  <a:ea typeface="微软雅黑" panose="020B0503020204020204" charset="-122"/>
                  <a:cs typeface="Consolas" panose="020B0609020204030204" pitchFamily="49" charset="0"/>
                </a:rPr>
                <a:t>2</a:t>
              </a:r>
            </a:p>
          </p:txBody>
        </p:sp>
        <p:sp>
          <p:nvSpPr>
            <p:cNvPr id="28" name="Oval 9"/>
            <p:cNvSpPr>
              <a:spLocks noChangeArrowheads="1"/>
            </p:cNvSpPr>
            <p:nvPr>
              <p:custDataLst>
                <p:tags r:id="rId50"/>
              </p:custDataLst>
            </p:nvPr>
          </p:nvSpPr>
          <p:spPr bwMode="auto">
            <a:xfrm>
              <a:off x="4021246" y="2249726"/>
              <a:ext cx="300295" cy="336217"/>
            </a:xfrm>
            <a:prstGeom prst="ellipse">
              <a:avLst/>
            </a:prstGeom>
            <a:gradFill>
              <a:gsLst>
                <a:gs pos="0">
                  <a:schemeClr val="accent5">
                    <a:lumMod val="110000"/>
                    <a:satMod val="105000"/>
                    <a:tint val="67000"/>
                  </a:schemeClr>
                </a:gs>
                <a:gs pos="50000">
                  <a:schemeClr val="accent5">
                    <a:lumMod val="105000"/>
                    <a:satMod val="103000"/>
                    <a:tint val="73000"/>
                  </a:schemeClr>
                </a:gs>
                <a:gs pos="100000">
                  <a:schemeClr val="accent5">
                    <a:lumMod val="105000"/>
                    <a:satMod val="109000"/>
                    <a:tint val="81000"/>
                  </a:schemeClr>
                </a:gs>
                <a:gs pos="0">
                  <a:srgbClr val="C30000">
                    <a:lumMod val="90000"/>
                    <a:lumOff val="10000"/>
                  </a:srgbClr>
                </a:gs>
                <a:gs pos="50000">
                  <a:srgbClr val="C30000">
                    <a:lumMod val="95000"/>
                    <a:lumOff val="5000"/>
                  </a:srgbClr>
                </a:gs>
                <a:gs pos="100000">
                  <a:srgbClr val="C30000">
                    <a:lumMod val="95000"/>
                    <a:lumOff val="5000"/>
                  </a:srgbClr>
                </a:gs>
              </a:gsLst>
              <a:lin ang="5400000" scaled="0"/>
            </a:gradFill>
            <a:ln>
              <a:solidFill>
                <a:schemeClr val="accent5"/>
              </a:solidFill>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algn="ctr" fontAlgn="base">
                <a:spcBef>
                  <a:spcPct val="0"/>
                </a:spcBef>
                <a:spcAft>
                  <a:spcPct val="0"/>
                </a:spcAft>
              </a:pPr>
              <a:r>
                <a:rPr lang="en-US" altLang="zh-CN" sz="1600">
                  <a:solidFill>
                    <a:srgbClr val="FFFFFF"/>
                  </a:solidFill>
                  <a:latin typeface="微软雅黑" panose="020B0503020204020204" charset="-122"/>
                  <a:ea typeface="微软雅黑" panose="020B0503020204020204" charset="-122"/>
                  <a:cs typeface="Consolas" panose="020B0609020204030204" pitchFamily="49" charset="0"/>
                </a:rPr>
                <a:t>3</a:t>
              </a:r>
            </a:p>
          </p:txBody>
        </p:sp>
        <p:sp>
          <p:nvSpPr>
            <p:cNvPr id="29" name="Oval 8"/>
            <p:cNvSpPr>
              <a:spLocks noChangeArrowheads="1"/>
            </p:cNvSpPr>
            <p:nvPr>
              <p:custDataLst>
                <p:tags r:id="rId51"/>
              </p:custDataLst>
            </p:nvPr>
          </p:nvSpPr>
          <p:spPr bwMode="auto">
            <a:xfrm>
              <a:off x="2677878" y="2249726"/>
              <a:ext cx="300295" cy="336217"/>
            </a:xfrm>
            <a:prstGeom prst="ellipse">
              <a:avLst/>
            </a:prstGeom>
            <a:gradFill>
              <a:gsLst>
                <a:gs pos="0">
                  <a:schemeClr val="accent5">
                    <a:lumMod val="110000"/>
                    <a:satMod val="105000"/>
                    <a:tint val="67000"/>
                  </a:schemeClr>
                </a:gs>
                <a:gs pos="50000">
                  <a:schemeClr val="accent5">
                    <a:lumMod val="105000"/>
                    <a:satMod val="103000"/>
                    <a:tint val="73000"/>
                  </a:schemeClr>
                </a:gs>
                <a:gs pos="100000">
                  <a:schemeClr val="accent5">
                    <a:lumMod val="105000"/>
                    <a:satMod val="109000"/>
                    <a:tint val="81000"/>
                  </a:schemeClr>
                </a:gs>
                <a:gs pos="0">
                  <a:srgbClr val="C30000">
                    <a:lumMod val="90000"/>
                    <a:lumOff val="10000"/>
                  </a:srgbClr>
                </a:gs>
                <a:gs pos="50000">
                  <a:srgbClr val="C30000">
                    <a:lumMod val="95000"/>
                    <a:lumOff val="5000"/>
                  </a:srgbClr>
                </a:gs>
                <a:gs pos="100000">
                  <a:srgbClr val="C30000">
                    <a:lumMod val="95000"/>
                    <a:lumOff val="5000"/>
                  </a:srgbClr>
                </a:gs>
              </a:gsLst>
              <a:lin ang="5400000" scaled="0"/>
            </a:gradFill>
            <a:ln>
              <a:solidFill>
                <a:schemeClr val="accent5"/>
              </a:solidFill>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algn="ctr" fontAlgn="base">
                <a:spcBef>
                  <a:spcPct val="0"/>
                </a:spcBef>
                <a:spcAft>
                  <a:spcPct val="0"/>
                </a:spcAft>
              </a:pPr>
              <a:r>
                <a:rPr lang="en-US" altLang="zh-CN" sz="1600">
                  <a:solidFill>
                    <a:srgbClr val="FFFFFF"/>
                  </a:solidFill>
                  <a:latin typeface="微软雅黑" panose="020B0503020204020204" charset="-122"/>
                  <a:ea typeface="微软雅黑" panose="020B0503020204020204" charset="-122"/>
                  <a:cs typeface="Consolas" panose="020B0609020204030204" pitchFamily="49" charset="0"/>
                </a:rPr>
                <a:t>1</a:t>
              </a:r>
            </a:p>
          </p:txBody>
        </p:sp>
        <p:sp>
          <p:nvSpPr>
            <p:cNvPr id="30" name="Oval 7"/>
            <p:cNvSpPr>
              <a:spLocks noChangeArrowheads="1"/>
            </p:cNvSpPr>
            <p:nvPr>
              <p:custDataLst>
                <p:tags r:id="rId52"/>
              </p:custDataLst>
            </p:nvPr>
          </p:nvSpPr>
          <p:spPr bwMode="auto">
            <a:xfrm>
              <a:off x="2970745" y="2886099"/>
              <a:ext cx="300295" cy="336217"/>
            </a:xfrm>
            <a:prstGeom prst="ellipse">
              <a:avLst/>
            </a:prstGeom>
            <a:gradFill>
              <a:gsLst>
                <a:gs pos="0">
                  <a:schemeClr val="accent5">
                    <a:lumMod val="110000"/>
                    <a:satMod val="105000"/>
                    <a:tint val="67000"/>
                  </a:schemeClr>
                </a:gs>
                <a:gs pos="50000">
                  <a:schemeClr val="accent5">
                    <a:lumMod val="105000"/>
                    <a:satMod val="103000"/>
                    <a:tint val="73000"/>
                  </a:schemeClr>
                </a:gs>
                <a:gs pos="100000">
                  <a:schemeClr val="accent5">
                    <a:lumMod val="105000"/>
                    <a:satMod val="109000"/>
                    <a:tint val="81000"/>
                  </a:schemeClr>
                </a:gs>
                <a:gs pos="0">
                  <a:srgbClr val="C30000">
                    <a:lumMod val="90000"/>
                    <a:lumOff val="10000"/>
                  </a:srgbClr>
                </a:gs>
                <a:gs pos="50000">
                  <a:srgbClr val="C30000">
                    <a:lumMod val="95000"/>
                    <a:lumOff val="5000"/>
                  </a:srgbClr>
                </a:gs>
                <a:gs pos="100000">
                  <a:srgbClr val="C30000">
                    <a:lumMod val="95000"/>
                    <a:lumOff val="5000"/>
                  </a:srgbClr>
                </a:gs>
              </a:gsLst>
              <a:lin ang="5400000" scaled="0"/>
            </a:gradFill>
            <a:ln>
              <a:solidFill>
                <a:schemeClr val="accent5"/>
              </a:solidFill>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algn="ctr" fontAlgn="base">
                <a:spcBef>
                  <a:spcPct val="0"/>
                </a:spcBef>
                <a:spcAft>
                  <a:spcPct val="0"/>
                </a:spcAft>
              </a:pPr>
              <a:r>
                <a:rPr lang="en-US" altLang="zh-CN" sz="1600">
                  <a:solidFill>
                    <a:srgbClr val="FFFFFF"/>
                  </a:solidFill>
                  <a:latin typeface="微软雅黑" panose="020B0503020204020204" charset="-122"/>
                  <a:ea typeface="微软雅黑" panose="020B0503020204020204" charset="-122"/>
                  <a:cs typeface="Consolas" panose="020B0609020204030204" pitchFamily="49" charset="0"/>
                </a:rPr>
                <a:t>5</a:t>
              </a:r>
            </a:p>
          </p:txBody>
        </p:sp>
        <p:sp>
          <p:nvSpPr>
            <p:cNvPr id="31" name="Oval 6"/>
            <p:cNvSpPr>
              <a:spLocks noChangeArrowheads="1"/>
            </p:cNvSpPr>
            <p:nvPr>
              <p:custDataLst>
                <p:tags r:id="rId53"/>
              </p:custDataLst>
            </p:nvPr>
          </p:nvSpPr>
          <p:spPr bwMode="auto">
            <a:xfrm>
              <a:off x="3639246" y="2886099"/>
              <a:ext cx="300295" cy="336217"/>
            </a:xfrm>
            <a:prstGeom prst="ellipse">
              <a:avLst/>
            </a:prstGeom>
            <a:gradFill>
              <a:gsLst>
                <a:gs pos="0">
                  <a:schemeClr val="accent5">
                    <a:lumMod val="110000"/>
                    <a:satMod val="105000"/>
                    <a:tint val="67000"/>
                  </a:schemeClr>
                </a:gs>
                <a:gs pos="50000">
                  <a:schemeClr val="accent5">
                    <a:lumMod val="105000"/>
                    <a:satMod val="103000"/>
                    <a:tint val="73000"/>
                  </a:schemeClr>
                </a:gs>
                <a:gs pos="100000">
                  <a:schemeClr val="accent5">
                    <a:lumMod val="105000"/>
                    <a:satMod val="109000"/>
                    <a:tint val="81000"/>
                  </a:schemeClr>
                </a:gs>
                <a:gs pos="0">
                  <a:srgbClr val="C30000">
                    <a:lumMod val="90000"/>
                    <a:lumOff val="10000"/>
                  </a:srgbClr>
                </a:gs>
                <a:gs pos="50000">
                  <a:srgbClr val="C30000">
                    <a:lumMod val="95000"/>
                    <a:lumOff val="5000"/>
                  </a:srgbClr>
                </a:gs>
                <a:gs pos="100000">
                  <a:srgbClr val="C30000">
                    <a:lumMod val="95000"/>
                    <a:lumOff val="5000"/>
                  </a:srgbClr>
                </a:gs>
              </a:gsLst>
              <a:lin ang="5400000" scaled="0"/>
            </a:gradFill>
            <a:ln>
              <a:solidFill>
                <a:schemeClr val="accent5"/>
              </a:solidFill>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algn="ctr" fontAlgn="base">
                <a:spcBef>
                  <a:spcPct val="0"/>
                </a:spcBef>
                <a:spcAft>
                  <a:spcPct val="0"/>
                </a:spcAft>
              </a:pPr>
              <a:r>
                <a:rPr lang="en-US" altLang="zh-CN" sz="1600">
                  <a:solidFill>
                    <a:srgbClr val="FFFFFF"/>
                  </a:solidFill>
                  <a:latin typeface="微软雅黑" panose="020B0503020204020204" charset="-122"/>
                  <a:ea typeface="微软雅黑" panose="020B0503020204020204" charset="-122"/>
                  <a:cs typeface="Consolas" panose="020B0609020204030204" pitchFamily="49" charset="0"/>
                </a:rPr>
                <a:t>6</a:t>
              </a:r>
            </a:p>
          </p:txBody>
        </p:sp>
        <p:sp>
          <p:nvSpPr>
            <p:cNvPr id="32" name="Oval 5"/>
            <p:cNvSpPr>
              <a:spLocks noChangeArrowheads="1"/>
            </p:cNvSpPr>
            <p:nvPr>
              <p:custDataLst>
                <p:tags r:id="rId54"/>
              </p:custDataLst>
            </p:nvPr>
          </p:nvSpPr>
          <p:spPr bwMode="auto">
            <a:xfrm>
              <a:off x="2365911" y="2886099"/>
              <a:ext cx="299234" cy="336217"/>
            </a:xfrm>
            <a:prstGeom prst="ellipse">
              <a:avLst/>
            </a:prstGeom>
            <a:gradFill>
              <a:gsLst>
                <a:gs pos="0">
                  <a:schemeClr val="accent5">
                    <a:lumMod val="110000"/>
                    <a:satMod val="105000"/>
                    <a:tint val="67000"/>
                  </a:schemeClr>
                </a:gs>
                <a:gs pos="50000">
                  <a:schemeClr val="accent5">
                    <a:lumMod val="105000"/>
                    <a:satMod val="103000"/>
                    <a:tint val="73000"/>
                  </a:schemeClr>
                </a:gs>
                <a:gs pos="100000">
                  <a:schemeClr val="accent5">
                    <a:lumMod val="105000"/>
                    <a:satMod val="109000"/>
                    <a:tint val="81000"/>
                  </a:schemeClr>
                </a:gs>
                <a:gs pos="0">
                  <a:srgbClr val="C30000">
                    <a:lumMod val="90000"/>
                    <a:lumOff val="10000"/>
                  </a:srgbClr>
                </a:gs>
                <a:gs pos="50000">
                  <a:srgbClr val="C30000">
                    <a:lumMod val="95000"/>
                    <a:lumOff val="5000"/>
                  </a:srgbClr>
                </a:gs>
                <a:gs pos="100000">
                  <a:srgbClr val="C30000">
                    <a:lumMod val="95000"/>
                    <a:lumOff val="5000"/>
                  </a:srgbClr>
                </a:gs>
              </a:gsLst>
              <a:lin ang="5400000" scaled="0"/>
            </a:gradFill>
            <a:ln>
              <a:solidFill>
                <a:schemeClr val="accent5"/>
              </a:solidFill>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algn="ctr" fontAlgn="base">
                <a:spcBef>
                  <a:spcPct val="0"/>
                </a:spcBef>
                <a:spcAft>
                  <a:spcPct val="0"/>
                </a:spcAft>
              </a:pPr>
              <a:r>
                <a:rPr lang="en-US" altLang="zh-CN" sz="1600">
                  <a:solidFill>
                    <a:srgbClr val="FFFFFF"/>
                  </a:solidFill>
                  <a:latin typeface="微软雅黑" panose="020B0503020204020204" charset="-122"/>
                  <a:ea typeface="微软雅黑" panose="020B0503020204020204" charset="-122"/>
                  <a:cs typeface="Consolas" panose="020B0609020204030204" pitchFamily="49" charset="0"/>
                </a:rPr>
                <a:t>4</a:t>
              </a:r>
            </a:p>
          </p:txBody>
        </p:sp>
        <p:sp>
          <p:nvSpPr>
            <p:cNvPr id="33" name="Oval 4"/>
            <p:cNvSpPr>
              <a:spLocks noChangeArrowheads="1"/>
            </p:cNvSpPr>
            <p:nvPr>
              <p:custDataLst>
                <p:tags r:id="rId55"/>
              </p:custDataLst>
            </p:nvPr>
          </p:nvSpPr>
          <p:spPr bwMode="auto">
            <a:xfrm>
              <a:off x="4427652" y="2886099"/>
              <a:ext cx="300295" cy="336217"/>
            </a:xfrm>
            <a:prstGeom prst="ellipse">
              <a:avLst/>
            </a:prstGeom>
            <a:gradFill>
              <a:gsLst>
                <a:gs pos="0">
                  <a:schemeClr val="accent5">
                    <a:lumMod val="110000"/>
                    <a:satMod val="105000"/>
                    <a:tint val="67000"/>
                  </a:schemeClr>
                </a:gs>
                <a:gs pos="50000">
                  <a:schemeClr val="accent5">
                    <a:lumMod val="105000"/>
                    <a:satMod val="103000"/>
                    <a:tint val="73000"/>
                  </a:schemeClr>
                </a:gs>
                <a:gs pos="100000">
                  <a:schemeClr val="accent5">
                    <a:lumMod val="105000"/>
                    <a:satMod val="109000"/>
                    <a:tint val="81000"/>
                  </a:schemeClr>
                </a:gs>
                <a:gs pos="0">
                  <a:srgbClr val="C30000">
                    <a:lumMod val="90000"/>
                    <a:lumOff val="10000"/>
                  </a:srgbClr>
                </a:gs>
                <a:gs pos="50000">
                  <a:srgbClr val="C30000">
                    <a:lumMod val="95000"/>
                    <a:lumOff val="5000"/>
                  </a:srgbClr>
                </a:gs>
                <a:gs pos="100000">
                  <a:srgbClr val="C30000">
                    <a:lumMod val="95000"/>
                    <a:lumOff val="5000"/>
                  </a:srgbClr>
                </a:gs>
              </a:gsLst>
              <a:lin ang="5400000" scaled="0"/>
            </a:gradFill>
            <a:ln>
              <a:solidFill>
                <a:schemeClr val="accent5"/>
              </a:solidFill>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algn="ctr" fontAlgn="base">
                <a:spcBef>
                  <a:spcPct val="0"/>
                </a:spcBef>
                <a:spcAft>
                  <a:spcPct val="0"/>
                </a:spcAft>
              </a:pPr>
              <a:r>
                <a:rPr lang="en-US" altLang="zh-CN" sz="1600">
                  <a:solidFill>
                    <a:srgbClr val="FFFFFF"/>
                  </a:solidFill>
                  <a:latin typeface="微软雅黑" panose="020B0503020204020204" charset="-122"/>
                  <a:ea typeface="微软雅黑" panose="020B0503020204020204" charset="-122"/>
                  <a:cs typeface="Consolas" panose="020B0609020204030204" pitchFamily="49" charset="0"/>
                </a:rPr>
                <a:t>7</a:t>
              </a:r>
            </a:p>
          </p:txBody>
        </p:sp>
        <p:sp>
          <p:nvSpPr>
            <p:cNvPr id="34" name="Oval 3"/>
            <p:cNvSpPr>
              <a:spLocks noChangeArrowheads="1"/>
            </p:cNvSpPr>
            <p:nvPr>
              <p:custDataLst>
                <p:tags r:id="rId56"/>
              </p:custDataLst>
            </p:nvPr>
          </p:nvSpPr>
          <p:spPr bwMode="auto">
            <a:xfrm>
              <a:off x="3368662" y="3512926"/>
              <a:ext cx="300295" cy="336217"/>
            </a:xfrm>
            <a:prstGeom prst="ellipse">
              <a:avLst/>
            </a:prstGeom>
            <a:gradFill>
              <a:gsLst>
                <a:gs pos="0">
                  <a:schemeClr val="accent5">
                    <a:lumMod val="110000"/>
                    <a:satMod val="105000"/>
                    <a:tint val="67000"/>
                  </a:schemeClr>
                </a:gs>
                <a:gs pos="50000">
                  <a:schemeClr val="accent5">
                    <a:lumMod val="105000"/>
                    <a:satMod val="103000"/>
                    <a:tint val="73000"/>
                  </a:schemeClr>
                </a:gs>
                <a:gs pos="100000">
                  <a:schemeClr val="accent5">
                    <a:lumMod val="105000"/>
                    <a:satMod val="109000"/>
                    <a:tint val="81000"/>
                  </a:schemeClr>
                </a:gs>
                <a:gs pos="0">
                  <a:srgbClr val="C30000">
                    <a:lumMod val="90000"/>
                    <a:lumOff val="10000"/>
                  </a:srgbClr>
                </a:gs>
                <a:gs pos="50000">
                  <a:srgbClr val="C30000">
                    <a:lumMod val="95000"/>
                    <a:lumOff val="5000"/>
                  </a:srgbClr>
                </a:gs>
                <a:gs pos="100000">
                  <a:srgbClr val="C30000">
                    <a:lumMod val="95000"/>
                    <a:lumOff val="5000"/>
                  </a:srgbClr>
                </a:gs>
              </a:gsLst>
              <a:lin ang="5400000" scaled="0"/>
            </a:gradFill>
            <a:ln>
              <a:solidFill>
                <a:schemeClr val="accent5"/>
              </a:solidFill>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algn="ctr" fontAlgn="base">
                <a:spcBef>
                  <a:spcPct val="0"/>
                </a:spcBef>
                <a:spcAft>
                  <a:spcPct val="0"/>
                </a:spcAft>
              </a:pPr>
              <a:r>
                <a:rPr lang="en-US" altLang="zh-CN" sz="1600">
                  <a:solidFill>
                    <a:srgbClr val="FFFFFF"/>
                  </a:solidFill>
                  <a:latin typeface="微软雅黑" panose="020B0503020204020204" charset="-122"/>
                  <a:ea typeface="微软雅黑" panose="020B0503020204020204" charset="-122"/>
                  <a:cs typeface="Consolas" panose="020B0609020204030204" pitchFamily="49" charset="0"/>
                </a:rPr>
                <a:t>8</a:t>
              </a:r>
            </a:p>
          </p:txBody>
        </p:sp>
        <p:sp>
          <p:nvSpPr>
            <p:cNvPr id="35" name="Oval 2"/>
            <p:cNvSpPr>
              <a:spLocks noChangeArrowheads="1"/>
            </p:cNvSpPr>
            <p:nvPr>
              <p:custDataLst>
                <p:tags r:id="rId57"/>
              </p:custDataLst>
            </p:nvPr>
          </p:nvSpPr>
          <p:spPr bwMode="auto">
            <a:xfrm>
              <a:off x="3951213" y="3509744"/>
              <a:ext cx="300295" cy="336217"/>
            </a:xfrm>
            <a:prstGeom prst="ellipse">
              <a:avLst/>
            </a:prstGeom>
            <a:gradFill>
              <a:gsLst>
                <a:gs pos="0">
                  <a:schemeClr val="accent5">
                    <a:lumMod val="110000"/>
                    <a:satMod val="105000"/>
                    <a:tint val="67000"/>
                  </a:schemeClr>
                </a:gs>
                <a:gs pos="50000">
                  <a:schemeClr val="accent5">
                    <a:lumMod val="105000"/>
                    <a:satMod val="103000"/>
                    <a:tint val="73000"/>
                  </a:schemeClr>
                </a:gs>
                <a:gs pos="100000">
                  <a:schemeClr val="accent5">
                    <a:lumMod val="105000"/>
                    <a:satMod val="109000"/>
                    <a:tint val="81000"/>
                  </a:schemeClr>
                </a:gs>
                <a:gs pos="0">
                  <a:srgbClr val="C30000">
                    <a:lumMod val="90000"/>
                    <a:lumOff val="10000"/>
                  </a:srgbClr>
                </a:gs>
                <a:gs pos="50000">
                  <a:srgbClr val="C30000">
                    <a:lumMod val="95000"/>
                    <a:lumOff val="5000"/>
                  </a:srgbClr>
                </a:gs>
                <a:gs pos="100000">
                  <a:srgbClr val="C30000">
                    <a:lumMod val="95000"/>
                    <a:lumOff val="5000"/>
                  </a:srgbClr>
                </a:gs>
              </a:gsLst>
              <a:lin ang="5400000" scaled="0"/>
            </a:gradFill>
            <a:ln>
              <a:solidFill>
                <a:schemeClr val="accent5"/>
              </a:solidFill>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algn="ctr" fontAlgn="base">
                <a:spcBef>
                  <a:spcPct val="0"/>
                </a:spcBef>
                <a:spcAft>
                  <a:spcPct val="0"/>
                </a:spcAft>
              </a:pPr>
              <a:r>
                <a:rPr lang="en-US" altLang="zh-CN" sz="1600">
                  <a:solidFill>
                    <a:srgbClr val="FFFFFF"/>
                  </a:solidFill>
                  <a:latin typeface="微软雅黑" panose="020B0503020204020204" charset="-122"/>
                  <a:ea typeface="微软雅黑" panose="020B0503020204020204" charset="-122"/>
                  <a:cs typeface="Consolas" panose="020B0609020204030204" pitchFamily="49" charset="0"/>
                </a:rPr>
                <a:t>9</a:t>
              </a:r>
            </a:p>
          </p:txBody>
        </p:sp>
      </p:grpSp>
      <p:sp>
        <p:nvSpPr>
          <p:cNvPr id="18454" name="Rectangle 22"/>
          <p:cNvSpPr>
            <a:spLocks noChangeArrowheads="1"/>
          </p:cNvSpPr>
          <p:nvPr>
            <p:custDataLst>
              <p:tags r:id="rId1"/>
            </p:custDataLst>
          </p:nvPr>
        </p:nvSpPr>
        <p:spPr bwMode="auto">
          <a:xfrm>
            <a:off x="1524001" y="-184666"/>
            <a:ext cx="184731" cy="369332"/>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solidFill>
                <a:schemeClr val="dk1"/>
              </a:solidFill>
            </a:endParaRPr>
          </a:p>
        </p:txBody>
      </p:sp>
      <p:sp>
        <p:nvSpPr>
          <p:cNvPr id="57" name="下箭头 56"/>
          <p:cNvSpPr/>
          <p:nvPr>
            <p:custDataLst>
              <p:tags r:id="rId2"/>
            </p:custDataLst>
          </p:nvPr>
        </p:nvSpPr>
        <p:spPr>
          <a:xfrm>
            <a:off x="2717372" y="3978684"/>
            <a:ext cx="214314" cy="428628"/>
          </a:xfrm>
          <a:prstGeom prst="downArrow">
            <a:avLst/>
          </a:prstGeom>
          <a:gradFill>
            <a:gsLst>
              <a:gs pos="0">
                <a:srgbClr val="C0262E"/>
              </a:gs>
              <a:gs pos="100000">
                <a:srgbClr val="CD5158"/>
              </a:gs>
            </a:gsLst>
          </a:gradFill>
          <a:ln>
            <a:solidFill>
              <a:schemeClr val="accent2"/>
            </a:solidFill>
            <a:tailEnd type="none"/>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solidFill>
                <a:srgbClr val="525252"/>
              </a:solidFill>
            </a:endParaRPr>
          </a:p>
        </p:txBody>
      </p:sp>
      <p:sp>
        <p:nvSpPr>
          <p:cNvPr id="58" name="TextBox 57"/>
          <p:cNvSpPr txBox="1"/>
          <p:nvPr/>
        </p:nvSpPr>
        <p:spPr>
          <a:xfrm>
            <a:off x="2984074" y="3992558"/>
            <a:ext cx="857256" cy="368300"/>
          </a:xfrm>
          <a:prstGeom prst="rect">
            <a:avLst/>
          </a:prstGeom>
          <a:noFill/>
        </p:spPr>
        <p:txBody>
          <a:bodyPr wrap="square" rtlCol="0">
            <a:spAutoFit/>
          </a:bodyPr>
          <a:lstStyle/>
          <a:p>
            <a:r>
              <a:rPr lang="en-US" altLang="zh-CN">
                <a:solidFill>
                  <a:srgbClr val="000000"/>
                </a:solidFill>
                <a:latin typeface="微软雅黑" panose="020B0503020204020204" charset="-122"/>
                <a:ea typeface="微软雅黑" panose="020B0503020204020204" charset="-122"/>
                <a:cs typeface="Consolas" panose="020B0609020204030204" pitchFamily="49" charset="0"/>
              </a:rPr>
              <a:t>BFS(0)</a:t>
            </a:r>
          </a:p>
        </p:txBody>
      </p:sp>
      <p:sp>
        <p:nvSpPr>
          <p:cNvPr id="18486" name="Rectangle 54"/>
          <p:cNvSpPr>
            <a:spLocks noChangeArrowheads="1"/>
          </p:cNvSpPr>
          <p:nvPr>
            <p:custDataLst>
              <p:tags r:id="rId3"/>
            </p:custDataLst>
          </p:nvPr>
        </p:nvSpPr>
        <p:spPr bwMode="auto">
          <a:xfrm>
            <a:off x="1524001" y="-184666"/>
            <a:ext cx="184731" cy="369332"/>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solidFill>
                <a:schemeClr val="dk1"/>
              </a:solidFill>
            </a:endParaRPr>
          </a:p>
        </p:txBody>
      </p:sp>
      <p:sp>
        <p:nvSpPr>
          <p:cNvPr id="105" name="右箭头 104"/>
          <p:cNvSpPr/>
          <p:nvPr>
            <p:custDataLst>
              <p:tags r:id="rId4"/>
            </p:custDataLst>
          </p:nvPr>
        </p:nvSpPr>
        <p:spPr>
          <a:xfrm>
            <a:off x="5877313" y="5228306"/>
            <a:ext cx="714380" cy="214314"/>
          </a:xfrm>
          <a:prstGeom prst="rightArrow">
            <a:avLst/>
          </a:prstGeom>
          <a:gradFill>
            <a:gsLst>
              <a:gs pos="0">
                <a:srgbClr val="C0262E"/>
              </a:gs>
              <a:gs pos="100000">
                <a:srgbClr val="CD5158"/>
              </a:gs>
            </a:gsLst>
          </a:gradFill>
          <a:ln>
            <a:solidFill>
              <a:schemeClr val="accent2"/>
            </a:solidFill>
            <a:tailEnd type="none"/>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solidFill>
                <a:srgbClr val="525252"/>
              </a:solidFill>
            </a:endParaRPr>
          </a:p>
        </p:txBody>
      </p:sp>
      <p:sp>
        <p:nvSpPr>
          <p:cNvPr id="106" name="TextBox 105"/>
          <p:cNvSpPr txBox="1"/>
          <p:nvPr/>
        </p:nvSpPr>
        <p:spPr>
          <a:xfrm>
            <a:off x="5805875" y="4799678"/>
            <a:ext cx="928694" cy="398780"/>
          </a:xfrm>
          <a:prstGeom prst="rect">
            <a:avLst/>
          </a:prstGeom>
          <a:noFill/>
        </p:spPr>
        <p:txBody>
          <a:bodyPr wrap="square" rtlCol="0">
            <a:spAutoFit/>
          </a:bodyPr>
          <a:lstStyle/>
          <a:p>
            <a:r>
              <a:rPr lang="en-US" altLang="zh-CN" sz="2000">
                <a:solidFill>
                  <a:srgbClr val="000000"/>
                </a:solidFill>
                <a:latin typeface="微软雅黑" panose="020B0503020204020204" charset="-122"/>
                <a:ea typeface="微软雅黑" panose="020B0503020204020204" charset="-122"/>
                <a:cs typeface="Consolas" panose="020B0609020204030204" pitchFamily="49" charset="0"/>
              </a:rPr>
              <a:t>BFS</a:t>
            </a:r>
            <a:r>
              <a:rPr lang="zh-CN" altLang="en-US" sz="2000">
                <a:solidFill>
                  <a:srgbClr val="000000"/>
                </a:solidFill>
                <a:latin typeface="微软雅黑" panose="020B0503020204020204" charset="-122"/>
                <a:ea typeface="微软雅黑" panose="020B0503020204020204" charset="-122"/>
                <a:cs typeface="Consolas" panose="020B0609020204030204" pitchFamily="49" charset="0"/>
              </a:rPr>
              <a:t>树</a:t>
            </a:r>
          </a:p>
        </p:txBody>
      </p:sp>
      <p:sp>
        <p:nvSpPr>
          <p:cNvPr id="18518" name="Rectangle 86"/>
          <p:cNvSpPr>
            <a:spLocks noChangeArrowheads="1"/>
          </p:cNvSpPr>
          <p:nvPr>
            <p:custDataLst>
              <p:tags r:id="rId5"/>
            </p:custDataLst>
          </p:nvPr>
        </p:nvSpPr>
        <p:spPr bwMode="auto">
          <a:xfrm>
            <a:off x="1524001" y="-184666"/>
            <a:ext cx="184731" cy="369332"/>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solidFill>
                <a:schemeClr val="dk1"/>
              </a:solidFill>
            </a:endParaRPr>
          </a:p>
        </p:txBody>
      </p:sp>
      <p:sp>
        <p:nvSpPr>
          <p:cNvPr id="53270" name="Rectangle 22"/>
          <p:cNvSpPr>
            <a:spLocks noChangeArrowheads="1"/>
          </p:cNvSpPr>
          <p:nvPr>
            <p:custDataLst>
              <p:tags r:id="rId6"/>
            </p:custDataLst>
          </p:nvPr>
        </p:nvSpPr>
        <p:spPr bwMode="auto">
          <a:xfrm>
            <a:off x="1524001" y="-184666"/>
            <a:ext cx="184731" cy="369332"/>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solidFill>
                <a:schemeClr val="dk1"/>
              </a:solidFill>
            </a:endParaRPr>
          </a:p>
        </p:txBody>
      </p:sp>
      <p:grpSp>
        <p:nvGrpSpPr>
          <p:cNvPr id="107" name="组合 106"/>
          <p:cNvGrpSpPr/>
          <p:nvPr/>
        </p:nvGrpSpPr>
        <p:grpSpPr>
          <a:xfrm>
            <a:off x="1698549" y="4521489"/>
            <a:ext cx="2643206" cy="2136534"/>
            <a:chOff x="1000100" y="4366640"/>
            <a:chExt cx="2643206" cy="2136534"/>
          </a:xfrm>
        </p:grpSpPr>
        <p:sp>
          <p:nvSpPr>
            <p:cNvPr id="53268" name="Text Box 20"/>
            <p:cNvSpPr txBox="1">
              <a:spLocks noChangeArrowheads="1"/>
            </p:cNvSpPr>
            <p:nvPr/>
          </p:nvSpPr>
          <p:spPr bwMode="auto">
            <a:xfrm>
              <a:off x="1000100" y="4366640"/>
              <a:ext cx="362571" cy="360945"/>
            </a:xfrm>
            <a:prstGeom prst="rect">
              <a:avLst/>
            </a:prstGeom>
            <a:solidFill>
              <a:srgbClr val="FFFFFF"/>
            </a:solidFill>
            <a:ln w="9525">
              <a:noFill/>
              <a:miter lim="800000"/>
            </a:ln>
          </p:spPr>
          <p:txBody>
            <a:bodyPr vert="horz" wrap="square" lIns="0" tIns="0" rIns="0" bIns="0" numCol="1" anchor="t" anchorCtr="0" compatLnSpc="1"/>
            <a:lstStyle/>
            <a:p>
              <a:pPr algn="ctr" fontAlgn="base">
                <a:spcBef>
                  <a:spcPct val="0"/>
                </a:spcBef>
                <a:spcAft>
                  <a:spcPct val="0"/>
                </a:spcAft>
              </a:pPr>
              <a:r>
                <a:rPr lang="en-US" altLang="zh-CN">
                  <a:solidFill>
                    <a:srgbClr val="000000"/>
                  </a:solidFill>
                  <a:latin typeface="微软雅黑" panose="020B0503020204020204" charset="-122"/>
                  <a:ea typeface="微软雅黑" panose="020B0503020204020204" charset="-122"/>
                  <a:cs typeface="Consolas" panose="020B0609020204030204" pitchFamily="49" charset="0"/>
                </a:rPr>
                <a:t>0</a:t>
              </a:r>
            </a:p>
          </p:txBody>
        </p:sp>
        <p:sp>
          <p:nvSpPr>
            <p:cNvPr id="53267" name="Text Box 19"/>
            <p:cNvSpPr txBox="1">
              <a:spLocks noChangeArrowheads="1"/>
            </p:cNvSpPr>
            <p:nvPr/>
          </p:nvSpPr>
          <p:spPr bwMode="auto">
            <a:xfrm>
              <a:off x="1765707" y="4366640"/>
              <a:ext cx="360952" cy="360945"/>
            </a:xfrm>
            <a:prstGeom prst="rect">
              <a:avLst/>
            </a:prstGeom>
            <a:solidFill>
              <a:srgbClr val="FFFFFF"/>
            </a:solidFill>
            <a:ln w="9525">
              <a:noFill/>
              <a:miter lim="800000"/>
            </a:ln>
          </p:spPr>
          <p:txBody>
            <a:bodyPr vert="horz" wrap="square" lIns="0" tIns="0" rIns="0" bIns="0" numCol="1" anchor="t" anchorCtr="0" compatLnSpc="1"/>
            <a:lstStyle/>
            <a:p>
              <a:pPr algn="ctr" fontAlgn="base">
                <a:spcBef>
                  <a:spcPct val="0"/>
                </a:spcBef>
                <a:spcAft>
                  <a:spcPct val="0"/>
                </a:spcAft>
              </a:pPr>
              <a:r>
                <a:rPr lang="en-US" altLang="zh-CN">
                  <a:solidFill>
                    <a:srgbClr val="000000"/>
                  </a:solidFill>
                  <a:latin typeface="微软雅黑" panose="020B0503020204020204" charset="-122"/>
                  <a:ea typeface="微软雅黑" panose="020B0503020204020204" charset="-122"/>
                  <a:cs typeface="Consolas" panose="020B0609020204030204" pitchFamily="49" charset="0"/>
                </a:rPr>
                <a:t>1</a:t>
              </a:r>
            </a:p>
          </p:txBody>
        </p:sp>
        <p:sp>
          <p:nvSpPr>
            <p:cNvPr id="53266" name="Text Box 18"/>
            <p:cNvSpPr txBox="1">
              <a:spLocks noChangeArrowheads="1"/>
            </p:cNvSpPr>
            <p:nvPr/>
          </p:nvSpPr>
          <p:spPr bwMode="auto">
            <a:xfrm>
              <a:off x="2531314" y="4366640"/>
              <a:ext cx="360952" cy="360945"/>
            </a:xfrm>
            <a:prstGeom prst="rect">
              <a:avLst/>
            </a:prstGeom>
            <a:solidFill>
              <a:srgbClr val="FFFFFF"/>
            </a:solidFill>
            <a:ln w="9525">
              <a:noFill/>
              <a:miter lim="800000"/>
            </a:ln>
          </p:spPr>
          <p:txBody>
            <a:bodyPr vert="horz" wrap="square" lIns="0" tIns="0" rIns="0" bIns="0" numCol="1" anchor="t" anchorCtr="0" compatLnSpc="1"/>
            <a:lstStyle/>
            <a:p>
              <a:pPr algn="ctr" fontAlgn="base">
                <a:spcBef>
                  <a:spcPct val="0"/>
                </a:spcBef>
                <a:spcAft>
                  <a:spcPct val="0"/>
                </a:spcAft>
              </a:pPr>
              <a:r>
                <a:rPr lang="en-US" altLang="zh-CN">
                  <a:solidFill>
                    <a:srgbClr val="000000"/>
                  </a:solidFill>
                  <a:latin typeface="微软雅黑" panose="020B0503020204020204" charset="-122"/>
                  <a:ea typeface="微软雅黑" panose="020B0503020204020204" charset="-122"/>
                  <a:cs typeface="Consolas" panose="020B0609020204030204" pitchFamily="49" charset="0"/>
                </a:rPr>
                <a:t>4</a:t>
              </a:r>
            </a:p>
          </p:txBody>
        </p:sp>
        <p:sp>
          <p:nvSpPr>
            <p:cNvPr id="53265" name="Text Box 17"/>
            <p:cNvSpPr txBox="1">
              <a:spLocks noChangeArrowheads="1"/>
            </p:cNvSpPr>
            <p:nvPr/>
          </p:nvSpPr>
          <p:spPr bwMode="auto">
            <a:xfrm>
              <a:off x="2526458" y="4808514"/>
              <a:ext cx="362571" cy="362563"/>
            </a:xfrm>
            <a:prstGeom prst="rect">
              <a:avLst/>
            </a:prstGeom>
            <a:solidFill>
              <a:srgbClr val="FFFFFF"/>
            </a:solidFill>
            <a:ln w="9525">
              <a:noFill/>
              <a:miter lim="800000"/>
            </a:ln>
          </p:spPr>
          <p:txBody>
            <a:bodyPr vert="horz" wrap="square" lIns="0" tIns="0" rIns="0" bIns="0" numCol="1" anchor="t" anchorCtr="0" compatLnSpc="1"/>
            <a:lstStyle/>
            <a:p>
              <a:pPr algn="ctr" fontAlgn="base">
                <a:spcBef>
                  <a:spcPct val="0"/>
                </a:spcBef>
                <a:spcAft>
                  <a:spcPct val="0"/>
                </a:spcAft>
              </a:pPr>
              <a:r>
                <a:rPr lang="en-US" altLang="zh-CN">
                  <a:solidFill>
                    <a:srgbClr val="000000"/>
                  </a:solidFill>
                  <a:latin typeface="微软雅黑" panose="020B0503020204020204" charset="-122"/>
                  <a:ea typeface="微软雅黑" panose="020B0503020204020204" charset="-122"/>
                  <a:cs typeface="Consolas" panose="020B0609020204030204" pitchFamily="49" charset="0"/>
                </a:rPr>
                <a:t>5</a:t>
              </a:r>
            </a:p>
          </p:txBody>
        </p:sp>
        <p:sp>
          <p:nvSpPr>
            <p:cNvPr id="53264" name="Text Box 16"/>
            <p:cNvSpPr txBox="1">
              <a:spLocks noChangeArrowheads="1"/>
            </p:cNvSpPr>
            <p:nvPr/>
          </p:nvSpPr>
          <p:spPr bwMode="auto">
            <a:xfrm>
              <a:off x="1765707" y="5260100"/>
              <a:ext cx="360952" cy="360945"/>
            </a:xfrm>
            <a:prstGeom prst="rect">
              <a:avLst/>
            </a:prstGeom>
            <a:solidFill>
              <a:srgbClr val="FFFFFF"/>
            </a:solidFill>
            <a:ln w="9525">
              <a:noFill/>
              <a:miter lim="800000"/>
            </a:ln>
          </p:spPr>
          <p:txBody>
            <a:bodyPr vert="horz" wrap="square" lIns="0" tIns="0" rIns="0" bIns="0" numCol="1" anchor="t" anchorCtr="0" compatLnSpc="1"/>
            <a:lstStyle/>
            <a:p>
              <a:pPr algn="ctr" fontAlgn="base">
                <a:spcBef>
                  <a:spcPct val="0"/>
                </a:spcBef>
                <a:spcAft>
                  <a:spcPct val="0"/>
                </a:spcAft>
              </a:pPr>
              <a:r>
                <a:rPr lang="en-US" altLang="zh-CN">
                  <a:solidFill>
                    <a:srgbClr val="000000"/>
                  </a:solidFill>
                  <a:latin typeface="微软雅黑" panose="020B0503020204020204" charset="-122"/>
                  <a:ea typeface="微软雅黑" panose="020B0503020204020204" charset="-122"/>
                  <a:cs typeface="Consolas" panose="020B0609020204030204" pitchFamily="49" charset="0"/>
                </a:rPr>
                <a:t>2</a:t>
              </a:r>
            </a:p>
          </p:txBody>
        </p:sp>
        <p:sp>
          <p:nvSpPr>
            <p:cNvPr id="53263" name="Text Box 15"/>
            <p:cNvSpPr txBox="1">
              <a:spLocks noChangeArrowheads="1"/>
            </p:cNvSpPr>
            <p:nvPr/>
          </p:nvSpPr>
          <p:spPr bwMode="auto">
            <a:xfrm>
              <a:off x="1765707" y="6142229"/>
              <a:ext cx="360952" cy="360945"/>
            </a:xfrm>
            <a:prstGeom prst="rect">
              <a:avLst/>
            </a:prstGeom>
            <a:solidFill>
              <a:srgbClr val="FFFFFF"/>
            </a:solidFill>
            <a:ln w="9525">
              <a:noFill/>
              <a:miter lim="800000"/>
            </a:ln>
          </p:spPr>
          <p:txBody>
            <a:bodyPr vert="horz" wrap="square" lIns="0" tIns="0" rIns="0" bIns="0" numCol="1" anchor="t" anchorCtr="0" compatLnSpc="1"/>
            <a:lstStyle/>
            <a:p>
              <a:pPr algn="ctr" fontAlgn="base">
                <a:spcBef>
                  <a:spcPct val="0"/>
                </a:spcBef>
                <a:spcAft>
                  <a:spcPct val="0"/>
                </a:spcAft>
              </a:pPr>
              <a:r>
                <a:rPr lang="en-US" altLang="zh-CN">
                  <a:solidFill>
                    <a:srgbClr val="000000"/>
                  </a:solidFill>
                  <a:latin typeface="Consolas" panose="020B0609020204030204" pitchFamily="49" charset="0"/>
                  <a:ea typeface="宋体" panose="02010600030101010101" pitchFamily="2" charset="-122"/>
                  <a:cs typeface="Consolas" panose="020B0609020204030204" pitchFamily="49" charset="0"/>
                </a:rPr>
                <a:t>3</a:t>
              </a:r>
            </a:p>
          </p:txBody>
        </p:sp>
        <p:sp>
          <p:nvSpPr>
            <p:cNvPr id="53262" name="Text Box 14"/>
            <p:cNvSpPr txBox="1">
              <a:spLocks noChangeArrowheads="1"/>
            </p:cNvSpPr>
            <p:nvPr/>
          </p:nvSpPr>
          <p:spPr bwMode="auto">
            <a:xfrm>
              <a:off x="2531314" y="6132518"/>
              <a:ext cx="360952" cy="362563"/>
            </a:xfrm>
            <a:prstGeom prst="rect">
              <a:avLst/>
            </a:prstGeom>
            <a:solidFill>
              <a:srgbClr val="FFFFFF"/>
            </a:solidFill>
            <a:ln w="9525">
              <a:noFill/>
              <a:miter lim="800000"/>
            </a:ln>
          </p:spPr>
          <p:txBody>
            <a:bodyPr vert="horz" wrap="square" lIns="0" tIns="0" rIns="0" bIns="0" numCol="1" anchor="t" anchorCtr="0" compatLnSpc="1"/>
            <a:lstStyle/>
            <a:p>
              <a:pPr algn="ctr" fontAlgn="base">
                <a:spcBef>
                  <a:spcPct val="0"/>
                </a:spcBef>
                <a:spcAft>
                  <a:spcPct val="0"/>
                </a:spcAft>
              </a:pPr>
              <a:r>
                <a:rPr lang="en-US" altLang="zh-CN">
                  <a:solidFill>
                    <a:srgbClr val="000000"/>
                  </a:solidFill>
                  <a:latin typeface="Consolas" panose="020B0609020204030204" pitchFamily="49" charset="0"/>
                  <a:ea typeface="宋体" panose="02010600030101010101" pitchFamily="2" charset="-122"/>
                  <a:cs typeface="Consolas" panose="020B0609020204030204" pitchFamily="49" charset="0"/>
                </a:rPr>
                <a:t>7</a:t>
              </a:r>
            </a:p>
          </p:txBody>
        </p:sp>
        <p:sp>
          <p:nvSpPr>
            <p:cNvPr id="53261" name="Text Box 13"/>
            <p:cNvSpPr txBox="1">
              <a:spLocks noChangeArrowheads="1"/>
            </p:cNvSpPr>
            <p:nvPr/>
          </p:nvSpPr>
          <p:spPr bwMode="auto">
            <a:xfrm>
              <a:off x="2531314" y="5260100"/>
              <a:ext cx="360952" cy="360945"/>
            </a:xfrm>
            <a:prstGeom prst="rect">
              <a:avLst/>
            </a:prstGeom>
            <a:solidFill>
              <a:srgbClr val="FFFFFF"/>
            </a:solidFill>
            <a:ln w="9525">
              <a:noFill/>
              <a:miter lim="800000"/>
            </a:ln>
          </p:spPr>
          <p:txBody>
            <a:bodyPr vert="horz" wrap="square" lIns="0" tIns="0" rIns="0" bIns="0" numCol="1" anchor="t" anchorCtr="0" compatLnSpc="1"/>
            <a:lstStyle/>
            <a:p>
              <a:pPr algn="ctr" fontAlgn="base">
                <a:spcBef>
                  <a:spcPct val="0"/>
                </a:spcBef>
                <a:spcAft>
                  <a:spcPct val="0"/>
                </a:spcAft>
              </a:pPr>
              <a:r>
                <a:rPr lang="en-US" altLang="zh-CN">
                  <a:solidFill>
                    <a:srgbClr val="000000"/>
                  </a:solidFill>
                  <a:latin typeface="微软雅黑" panose="020B0503020204020204" charset="-122"/>
                  <a:ea typeface="微软雅黑" panose="020B0503020204020204" charset="-122"/>
                  <a:cs typeface="Consolas" panose="020B0609020204030204" pitchFamily="49" charset="0"/>
                </a:rPr>
                <a:t>6</a:t>
              </a:r>
            </a:p>
          </p:txBody>
        </p:sp>
        <p:sp>
          <p:nvSpPr>
            <p:cNvPr id="53260" name="Text Box 12"/>
            <p:cNvSpPr txBox="1">
              <a:spLocks noChangeArrowheads="1"/>
            </p:cNvSpPr>
            <p:nvPr/>
          </p:nvSpPr>
          <p:spPr bwMode="auto">
            <a:xfrm>
              <a:off x="3280735" y="5260100"/>
              <a:ext cx="362571" cy="360945"/>
            </a:xfrm>
            <a:prstGeom prst="rect">
              <a:avLst/>
            </a:prstGeom>
            <a:solidFill>
              <a:srgbClr val="FFFFFF"/>
            </a:solidFill>
            <a:ln w="9525">
              <a:noFill/>
              <a:miter lim="800000"/>
            </a:ln>
          </p:spPr>
          <p:txBody>
            <a:bodyPr vert="horz" wrap="square" lIns="0" tIns="0" rIns="0" bIns="0" numCol="1" anchor="t" anchorCtr="0" compatLnSpc="1"/>
            <a:lstStyle/>
            <a:p>
              <a:pPr algn="ctr" fontAlgn="base">
                <a:spcBef>
                  <a:spcPct val="0"/>
                </a:spcBef>
                <a:spcAft>
                  <a:spcPct val="0"/>
                </a:spcAft>
              </a:pPr>
              <a:r>
                <a:rPr lang="en-US" altLang="zh-CN">
                  <a:solidFill>
                    <a:srgbClr val="000000"/>
                  </a:solidFill>
                  <a:latin typeface="微软雅黑" panose="020B0503020204020204" charset="-122"/>
                  <a:ea typeface="微软雅黑" panose="020B0503020204020204" charset="-122"/>
                  <a:cs typeface="Consolas" panose="020B0609020204030204" pitchFamily="49" charset="0"/>
                </a:rPr>
                <a:t>8</a:t>
              </a:r>
            </a:p>
          </p:txBody>
        </p:sp>
        <p:sp>
          <p:nvSpPr>
            <p:cNvPr id="53259" name="Line 11"/>
            <p:cNvSpPr>
              <a:spLocks noChangeShapeType="1"/>
            </p:cNvSpPr>
            <p:nvPr>
              <p:custDataLst>
                <p:tags r:id="rId27"/>
              </p:custDataLst>
            </p:nvPr>
          </p:nvSpPr>
          <p:spPr bwMode="auto">
            <a:xfrm>
              <a:off x="1318968" y="4474012"/>
              <a:ext cx="433790" cy="0"/>
            </a:xfrm>
            <a:prstGeom prst="line">
              <a:avLst/>
            </a:prstGeom>
            <a:ln w="19050">
              <a:solidFill>
                <a:schemeClr val="dk1"/>
              </a:solidFill>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a:solidFill>
                  <a:srgbClr val="525252"/>
                </a:solidFill>
                <a:latin typeface="Consolas" panose="020B0609020204030204" pitchFamily="49" charset="0"/>
                <a:cs typeface="Consolas" panose="020B0609020204030204" pitchFamily="49" charset="0"/>
              </a:endParaRPr>
            </a:p>
          </p:txBody>
        </p:sp>
        <p:sp>
          <p:nvSpPr>
            <p:cNvPr id="53258" name="Line 10"/>
            <p:cNvSpPr>
              <a:spLocks noChangeShapeType="1"/>
            </p:cNvSpPr>
            <p:nvPr>
              <p:custDataLst>
                <p:tags r:id="rId28"/>
              </p:custDataLst>
            </p:nvPr>
          </p:nvSpPr>
          <p:spPr bwMode="auto">
            <a:xfrm>
              <a:off x="2097524" y="4474012"/>
              <a:ext cx="433790" cy="0"/>
            </a:xfrm>
            <a:prstGeom prst="line">
              <a:avLst/>
            </a:prstGeom>
            <a:ln w="19050">
              <a:solidFill>
                <a:schemeClr val="dk1"/>
              </a:solidFill>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a:solidFill>
                  <a:srgbClr val="525252"/>
                </a:solidFill>
                <a:latin typeface="Consolas" panose="020B0609020204030204" pitchFamily="49" charset="0"/>
                <a:cs typeface="Consolas" panose="020B0609020204030204" pitchFamily="49" charset="0"/>
              </a:endParaRPr>
            </a:p>
          </p:txBody>
        </p:sp>
        <p:sp>
          <p:nvSpPr>
            <p:cNvPr id="53257" name="Line 9"/>
            <p:cNvSpPr>
              <a:spLocks noChangeShapeType="1"/>
            </p:cNvSpPr>
            <p:nvPr>
              <p:custDataLst>
                <p:tags r:id="rId29"/>
              </p:custDataLst>
            </p:nvPr>
          </p:nvSpPr>
          <p:spPr bwMode="auto">
            <a:xfrm>
              <a:off x="2120185" y="5373946"/>
              <a:ext cx="433790" cy="0"/>
            </a:xfrm>
            <a:prstGeom prst="line">
              <a:avLst/>
            </a:prstGeom>
            <a:ln w="19050">
              <a:solidFill>
                <a:schemeClr val="dk1"/>
              </a:solidFill>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a:solidFill>
                  <a:srgbClr val="525252"/>
                </a:solidFill>
                <a:latin typeface="Consolas" panose="020B0609020204030204" pitchFamily="49" charset="0"/>
                <a:cs typeface="Consolas" panose="020B0609020204030204" pitchFamily="49" charset="0"/>
              </a:endParaRPr>
            </a:p>
          </p:txBody>
        </p:sp>
        <p:sp>
          <p:nvSpPr>
            <p:cNvPr id="53256" name="Line 8"/>
            <p:cNvSpPr>
              <a:spLocks noChangeShapeType="1"/>
            </p:cNvSpPr>
            <p:nvPr>
              <p:custDataLst>
                <p:tags r:id="rId30"/>
              </p:custDataLst>
            </p:nvPr>
          </p:nvSpPr>
          <p:spPr bwMode="auto">
            <a:xfrm>
              <a:off x="2100761" y="6239890"/>
              <a:ext cx="433790" cy="0"/>
            </a:xfrm>
            <a:prstGeom prst="line">
              <a:avLst/>
            </a:prstGeom>
            <a:ln w="19050">
              <a:solidFill>
                <a:schemeClr val="dk1"/>
              </a:solidFill>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a:solidFill>
                  <a:srgbClr val="525252"/>
                </a:solidFill>
                <a:latin typeface="Consolas" panose="020B0609020204030204" pitchFamily="49" charset="0"/>
                <a:cs typeface="Consolas" panose="020B0609020204030204" pitchFamily="49" charset="0"/>
              </a:endParaRPr>
            </a:p>
          </p:txBody>
        </p:sp>
        <p:sp>
          <p:nvSpPr>
            <p:cNvPr id="53255" name="Line 7"/>
            <p:cNvSpPr>
              <a:spLocks noChangeShapeType="1"/>
            </p:cNvSpPr>
            <p:nvPr>
              <p:custDataLst>
                <p:tags r:id="rId31"/>
              </p:custDataLst>
            </p:nvPr>
          </p:nvSpPr>
          <p:spPr bwMode="auto">
            <a:xfrm>
              <a:off x="2843708" y="5365853"/>
              <a:ext cx="433790" cy="0"/>
            </a:xfrm>
            <a:prstGeom prst="line">
              <a:avLst/>
            </a:prstGeom>
            <a:ln w="19050">
              <a:solidFill>
                <a:schemeClr val="dk1"/>
              </a:solidFill>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a:solidFill>
                  <a:srgbClr val="525252"/>
                </a:solidFill>
                <a:latin typeface="Consolas" panose="020B0609020204030204" pitchFamily="49" charset="0"/>
                <a:cs typeface="Consolas" panose="020B0609020204030204" pitchFamily="49" charset="0"/>
              </a:endParaRPr>
            </a:p>
          </p:txBody>
        </p:sp>
        <p:sp>
          <p:nvSpPr>
            <p:cNvPr id="53254" name="Text Box 6"/>
            <p:cNvSpPr txBox="1">
              <a:spLocks noChangeArrowheads="1"/>
            </p:cNvSpPr>
            <p:nvPr/>
          </p:nvSpPr>
          <p:spPr bwMode="auto">
            <a:xfrm>
              <a:off x="3280735" y="5701974"/>
              <a:ext cx="362571" cy="360945"/>
            </a:xfrm>
            <a:prstGeom prst="rect">
              <a:avLst/>
            </a:prstGeom>
            <a:solidFill>
              <a:srgbClr val="FFFFFF"/>
            </a:solidFill>
            <a:ln w="9525">
              <a:noFill/>
              <a:miter lim="800000"/>
            </a:ln>
          </p:spPr>
          <p:txBody>
            <a:bodyPr vert="horz" wrap="square" lIns="0" tIns="0" rIns="0" bIns="0" numCol="1" anchor="t" anchorCtr="0" compatLnSpc="1"/>
            <a:lstStyle/>
            <a:p>
              <a:pPr algn="ctr" fontAlgn="base">
                <a:spcBef>
                  <a:spcPct val="0"/>
                </a:spcBef>
                <a:spcAft>
                  <a:spcPct val="0"/>
                </a:spcAft>
              </a:pPr>
              <a:r>
                <a:rPr lang="en-US" altLang="zh-CN">
                  <a:solidFill>
                    <a:srgbClr val="000000"/>
                  </a:solidFill>
                  <a:latin typeface="微软雅黑" panose="020B0503020204020204" charset="-122"/>
                  <a:ea typeface="微软雅黑" panose="020B0503020204020204" charset="-122"/>
                  <a:cs typeface="Consolas" panose="020B0609020204030204" pitchFamily="49" charset="0"/>
                </a:rPr>
                <a:t>9</a:t>
              </a:r>
            </a:p>
          </p:txBody>
        </p:sp>
        <p:sp>
          <p:nvSpPr>
            <p:cNvPr id="53253" name="Freeform 5"/>
            <p:cNvSpPr/>
            <p:nvPr>
              <p:custDataLst>
                <p:tags r:id="rId32"/>
              </p:custDataLst>
            </p:nvPr>
          </p:nvSpPr>
          <p:spPr bwMode="auto">
            <a:xfrm>
              <a:off x="2084575" y="4571127"/>
              <a:ext cx="437027" cy="309150"/>
            </a:xfrm>
            <a:custGeom>
              <a:avLst/>
              <a:gdLst/>
              <a:ahLst/>
              <a:cxnLst>
                <a:cxn ang="0">
                  <a:pos x="0" y="0"/>
                </a:cxn>
                <a:cxn ang="0">
                  <a:pos x="308" y="218"/>
                </a:cxn>
              </a:cxnLst>
              <a:rect l="0" t="0" r="r" b="b"/>
              <a:pathLst>
                <a:path w="308" h="218">
                  <a:moveTo>
                    <a:pt x="0" y="0"/>
                  </a:moveTo>
                  <a:lnTo>
                    <a:pt x="308" y="218"/>
                  </a:lnTo>
                </a:path>
              </a:pathLst>
            </a:custGeom>
            <a:ln w="19050">
              <a:solidFill>
                <a:schemeClr val="dk1"/>
              </a:solidFill>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a:solidFill>
                  <a:srgbClr val="525252"/>
                </a:solidFill>
                <a:latin typeface="Consolas" panose="020B0609020204030204" pitchFamily="49" charset="0"/>
                <a:cs typeface="Consolas" panose="020B0609020204030204" pitchFamily="49" charset="0"/>
              </a:endParaRPr>
            </a:p>
          </p:txBody>
        </p:sp>
        <p:sp>
          <p:nvSpPr>
            <p:cNvPr id="53252" name="Freeform 4"/>
            <p:cNvSpPr/>
            <p:nvPr>
              <p:custDataLst>
                <p:tags r:id="rId33"/>
              </p:custDataLst>
            </p:nvPr>
          </p:nvSpPr>
          <p:spPr bwMode="auto">
            <a:xfrm>
              <a:off x="2843708" y="5496959"/>
              <a:ext cx="435409" cy="309150"/>
            </a:xfrm>
            <a:custGeom>
              <a:avLst/>
              <a:gdLst/>
              <a:ahLst/>
              <a:cxnLst>
                <a:cxn ang="0">
                  <a:pos x="0" y="0"/>
                </a:cxn>
                <a:cxn ang="0">
                  <a:pos x="308" y="218"/>
                </a:cxn>
              </a:cxnLst>
              <a:rect l="0" t="0" r="r" b="b"/>
              <a:pathLst>
                <a:path w="308" h="218">
                  <a:moveTo>
                    <a:pt x="0" y="0"/>
                  </a:moveTo>
                  <a:lnTo>
                    <a:pt x="308" y="218"/>
                  </a:lnTo>
                </a:path>
              </a:pathLst>
            </a:custGeom>
            <a:ln w="19050">
              <a:solidFill>
                <a:schemeClr val="dk1"/>
              </a:solidFill>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a:solidFill>
                  <a:srgbClr val="525252"/>
                </a:solidFill>
                <a:latin typeface="Consolas" panose="020B0609020204030204" pitchFamily="49" charset="0"/>
                <a:cs typeface="Consolas" panose="020B0609020204030204" pitchFamily="49" charset="0"/>
              </a:endParaRPr>
            </a:p>
          </p:txBody>
        </p:sp>
        <p:sp>
          <p:nvSpPr>
            <p:cNvPr id="53251" name="Freeform 3"/>
            <p:cNvSpPr/>
            <p:nvPr>
              <p:custDataLst>
                <p:tags r:id="rId34"/>
              </p:custDataLst>
            </p:nvPr>
          </p:nvSpPr>
          <p:spPr bwMode="auto">
            <a:xfrm>
              <a:off x="1276884" y="4561416"/>
              <a:ext cx="529289" cy="781777"/>
            </a:xfrm>
            <a:custGeom>
              <a:avLst/>
              <a:gdLst/>
              <a:ahLst/>
              <a:cxnLst>
                <a:cxn ang="0">
                  <a:pos x="0" y="0"/>
                </a:cxn>
                <a:cxn ang="0">
                  <a:pos x="374" y="552"/>
                </a:cxn>
              </a:cxnLst>
              <a:rect l="0" t="0" r="r" b="b"/>
              <a:pathLst>
                <a:path w="374" h="552">
                  <a:moveTo>
                    <a:pt x="0" y="0"/>
                  </a:moveTo>
                  <a:lnTo>
                    <a:pt x="374" y="552"/>
                  </a:lnTo>
                </a:path>
              </a:pathLst>
            </a:custGeom>
            <a:ln w="19050">
              <a:solidFill>
                <a:schemeClr val="dk1"/>
              </a:solidFill>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a:solidFill>
                  <a:srgbClr val="525252"/>
                </a:solidFill>
                <a:latin typeface="Consolas" panose="020B0609020204030204" pitchFamily="49" charset="0"/>
                <a:cs typeface="Consolas" panose="020B0609020204030204" pitchFamily="49" charset="0"/>
              </a:endParaRPr>
            </a:p>
          </p:txBody>
        </p:sp>
        <p:sp>
          <p:nvSpPr>
            <p:cNvPr id="53250" name="Freeform 2"/>
            <p:cNvSpPr/>
            <p:nvPr>
              <p:custDataLst>
                <p:tags r:id="rId35"/>
              </p:custDataLst>
            </p:nvPr>
          </p:nvSpPr>
          <p:spPr bwMode="auto">
            <a:xfrm>
              <a:off x="1255842" y="4656912"/>
              <a:ext cx="585940" cy="1519853"/>
            </a:xfrm>
            <a:custGeom>
              <a:avLst/>
              <a:gdLst/>
              <a:ahLst/>
              <a:cxnLst>
                <a:cxn ang="0">
                  <a:pos x="0" y="0"/>
                </a:cxn>
                <a:cxn ang="0">
                  <a:pos x="413" y="1073"/>
                </a:cxn>
              </a:cxnLst>
              <a:rect l="0" t="0" r="r" b="b"/>
              <a:pathLst>
                <a:path w="413" h="1073">
                  <a:moveTo>
                    <a:pt x="0" y="0"/>
                  </a:moveTo>
                  <a:lnTo>
                    <a:pt x="413" y="1073"/>
                  </a:lnTo>
                </a:path>
              </a:pathLst>
            </a:custGeom>
            <a:ln w="19050">
              <a:solidFill>
                <a:schemeClr val="dk1"/>
              </a:solidFill>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a:solidFill>
                  <a:srgbClr val="525252"/>
                </a:solidFill>
                <a:latin typeface="Consolas" panose="020B0609020204030204" pitchFamily="49" charset="0"/>
                <a:cs typeface="Consolas" panose="020B0609020204030204" pitchFamily="49" charset="0"/>
              </a:endParaRPr>
            </a:p>
          </p:txBody>
        </p:sp>
      </p:grpSp>
      <p:grpSp>
        <p:nvGrpSpPr>
          <p:cNvPr id="108" name="组合 12"/>
          <p:cNvGrpSpPr/>
          <p:nvPr/>
        </p:nvGrpSpPr>
        <p:grpSpPr>
          <a:xfrm>
            <a:off x="8026908" y="4214969"/>
            <a:ext cx="2362036" cy="2197608"/>
            <a:chOff x="2365911" y="1651535"/>
            <a:chExt cx="2362036" cy="2197608"/>
          </a:xfrm>
        </p:grpSpPr>
        <p:sp>
          <p:nvSpPr>
            <p:cNvPr id="109" name="Line 23"/>
            <p:cNvSpPr>
              <a:spLocks noChangeShapeType="1"/>
            </p:cNvSpPr>
            <p:nvPr>
              <p:custDataLst>
                <p:tags r:id="rId8"/>
              </p:custDataLst>
            </p:nvPr>
          </p:nvSpPr>
          <p:spPr bwMode="auto">
            <a:xfrm>
              <a:off x="3509790" y="1958055"/>
              <a:ext cx="1061" cy="329853"/>
            </a:xfrm>
            <a:prstGeom prst="line">
              <a:avLst/>
            </a:prstGeom>
            <a:ln w="19050">
              <a:solidFill>
                <a:schemeClr val="dk1"/>
              </a:solidFill>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525252"/>
                </a:solidFill>
                <a:latin typeface="Consolas" panose="020B0609020204030204" pitchFamily="49" charset="0"/>
                <a:ea typeface="楷体" panose="02010609060101010101" pitchFamily="49" charset="-122"/>
                <a:cs typeface="Consolas" panose="020B0609020204030204" pitchFamily="49" charset="0"/>
              </a:endParaRPr>
            </a:p>
          </p:txBody>
        </p:sp>
        <p:sp>
          <p:nvSpPr>
            <p:cNvPr id="110" name="Freeform 22"/>
            <p:cNvSpPr/>
            <p:nvPr>
              <p:custDataLst>
                <p:tags r:id="rId9"/>
              </p:custDataLst>
            </p:nvPr>
          </p:nvSpPr>
          <p:spPr bwMode="auto">
            <a:xfrm>
              <a:off x="3642429" y="1886993"/>
              <a:ext cx="446728" cy="416824"/>
            </a:xfrm>
            <a:custGeom>
              <a:avLst/>
              <a:gdLst/>
              <a:ahLst/>
              <a:cxnLst>
                <a:cxn ang="0">
                  <a:pos x="0" y="0"/>
                </a:cxn>
                <a:cxn ang="0">
                  <a:pos x="421" y="393"/>
                </a:cxn>
              </a:cxnLst>
              <a:rect l="0" t="0" r="r" b="b"/>
              <a:pathLst>
                <a:path w="421" h="393">
                  <a:moveTo>
                    <a:pt x="0" y="0"/>
                  </a:moveTo>
                  <a:lnTo>
                    <a:pt x="421" y="393"/>
                  </a:lnTo>
                </a:path>
              </a:pathLst>
            </a:custGeom>
            <a:ln w="19050">
              <a:solidFill>
                <a:schemeClr val="dk1"/>
              </a:solidFill>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525252"/>
                </a:solidFill>
                <a:latin typeface="Consolas" panose="020B0609020204030204" pitchFamily="49" charset="0"/>
                <a:ea typeface="楷体" panose="02010609060101010101" pitchFamily="49" charset="-122"/>
                <a:cs typeface="Consolas" panose="020B0609020204030204" pitchFamily="49" charset="0"/>
              </a:endParaRPr>
            </a:p>
          </p:txBody>
        </p:sp>
        <p:sp>
          <p:nvSpPr>
            <p:cNvPr id="112" name="Freeform 20"/>
            <p:cNvSpPr/>
            <p:nvPr>
              <p:custDataLst>
                <p:tags r:id="rId10"/>
              </p:custDataLst>
            </p:nvPr>
          </p:nvSpPr>
          <p:spPr bwMode="auto">
            <a:xfrm>
              <a:off x="2551606" y="2492608"/>
              <a:ext cx="187817" cy="450764"/>
            </a:xfrm>
            <a:custGeom>
              <a:avLst/>
              <a:gdLst/>
              <a:ahLst/>
              <a:cxnLst>
                <a:cxn ang="0">
                  <a:pos x="177" y="0"/>
                </a:cxn>
                <a:cxn ang="0">
                  <a:pos x="0" y="425"/>
                </a:cxn>
              </a:cxnLst>
              <a:rect l="0" t="0" r="r" b="b"/>
              <a:pathLst>
                <a:path w="177" h="425">
                  <a:moveTo>
                    <a:pt x="177" y="0"/>
                  </a:moveTo>
                  <a:lnTo>
                    <a:pt x="0" y="425"/>
                  </a:lnTo>
                </a:path>
              </a:pathLst>
            </a:custGeom>
            <a:ln w="19050">
              <a:solidFill>
                <a:schemeClr val="dk1"/>
              </a:solidFill>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525252"/>
                </a:solidFill>
                <a:latin typeface="Consolas" panose="020B0609020204030204" pitchFamily="49" charset="0"/>
                <a:ea typeface="楷体" panose="02010609060101010101" pitchFamily="49" charset="-122"/>
                <a:cs typeface="Consolas" panose="020B0609020204030204" pitchFamily="49" charset="0"/>
              </a:endParaRPr>
            </a:p>
          </p:txBody>
        </p:sp>
        <p:sp>
          <p:nvSpPr>
            <p:cNvPr id="113" name="Freeform 19"/>
            <p:cNvSpPr/>
            <p:nvPr>
              <p:custDataLst>
                <p:tags r:id="rId11"/>
              </p:custDataLst>
            </p:nvPr>
          </p:nvSpPr>
          <p:spPr bwMode="auto">
            <a:xfrm>
              <a:off x="3544807" y="3141708"/>
              <a:ext cx="192061" cy="397733"/>
            </a:xfrm>
            <a:custGeom>
              <a:avLst/>
              <a:gdLst/>
              <a:ahLst/>
              <a:cxnLst>
                <a:cxn ang="0">
                  <a:pos x="180" y="0"/>
                </a:cxn>
                <a:cxn ang="0">
                  <a:pos x="0" y="375"/>
                </a:cxn>
              </a:cxnLst>
              <a:rect l="0" t="0" r="r" b="b"/>
              <a:pathLst>
                <a:path w="180" h="375">
                  <a:moveTo>
                    <a:pt x="180" y="0"/>
                  </a:moveTo>
                  <a:lnTo>
                    <a:pt x="0" y="375"/>
                  </a:lnTo>
                </a:path>
              </a:pathLst>
            </a:custGeom>
            <a:ln w="19050">
              <a:solidFill>
                <a:schemeClr val="dk1"/>
              </a:solidFill>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525252"/>
                </a:solidFill>
                <a:latin typeface="Consolas" panose="020B0609020204030204" pitchFamily="49" charset="0"/>
                <a:ea typeface="楷体" panose="02010609060101010101" pitchFamily="49" charset="-122"/>
                <a:cs typeface="Consolas" panose="020B0609020204030204" pitchFamily="49" charset="0"/>
              </a:endParaRPr>
            </a:p>
          </p:txBody>
        </p:sp>
        <p:sp>
          <p:nvSpPr>
            <p:cNvPr id="114" name="Freeform 18"/>
            <p:cNvSpPr/>
            <p:nvPr>
              <p:custDataLst>
                <p:tags r:id="rId12"/>
              </p:custDataLst>
            </p:nvPr>
          </p:nvSpPr>
          <p:spPr bwMode="auto">
            <a:xfrm>
              <a:off x="3885424" y="3126860"/>
              <a:ext cx="238750" cy="470916"/>
            </a:xfrm>
            <a:custGeom>
              <a:avLst/>
              <a:gdLst/>
              <a:ahLst/>
              <a:cxnLst>
                <a:cxn ang="0">
                  <a:pos x="0" y="0"/>
                </a:cxn>
                <a:cxn ang="0">
                  <a:pos x="225" y="443"/>
                </a:cxn>
              </a:cxnLst>
              <a:rect l="0" t="0" r="r" b="b"/>
              <a:pathLst>
                <a:path w="225" h="443">
                  <a:moveTo>
                    <a:pt x="0" y="0"/>
                  </a:moveTo>
                  <a:lnTo>
                    <a:pt x="225" y="443"/>
                  </a:lnTo>
                </a:path>
              </a:pathLst>
            </a:custGeom>
            <a:ln w="19050">
              <a:solidFill>
                <a:schemeClr val="dk1"/>
              </a:solidFill>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525252"/>
                </a:solidFill>
                <a:latin typeface="Consolas" panose="020B0609020204030204" pitchFamily="49" charset="0"/>
                <a:ea typeface="楷体" panose="02010609060101010101" pitchFamily="49" charset="-122"/>
                <a:cs typeface="Consolas" panose="020B0609020204030204" pitchFamily="49" charset="0"/>
              </a:endParaRPr>
            </a:p>
          </p:txBody>
        </p:sp>
        <p:sp>
          <p:nvSpPr>
            <p:cNvPr id="115" name="Freeform 17"/>
            <p:cNvSpPr/>
            <p:nvPr>
              <p:custDataLst>
                <p:tags r:id="rId13"/>
              </p:custDataLst>
            </p:nvPr>
          </p:nvSpPr>
          <p:spPr bwMode="auto">
            <a:xfrm>
              <a:off x="4305624" y="2539275"/>
              <a:ext cx="219650" cy="329853"/>
            </a:xfrm>
            <a:custGeom>
              <a:avLst/>
              <a:gdLst/>
              <a:ahLst/>
              <a:cxnLst>
                <a:cxn ang="0">
                  <a:pos x="0" y="0"/>
                </a:cxn>
                <a:cxn ang="0">
                  <a:pos x="207" y="311"/>
                </a:cxn>
              </a:cxnLst>
              <a:rect l="0" t="0" r="r" b="b"/>
              <a:pathLst>
                <a:path w="207" h="311">
                  <a:moveTo>
                    <a:pt x="0" y="0"/>
                  </a:moveTo>
                  <a:lnTo>
                    <a:pt x="207" y="311"/>
                  </a:lnTo>
                </a:path>
              </a:pathLst>
            </a:custGeom>
            <a:ln w="19050">
              <a:solidFill>
                <a:schemeClr val="dk1"/>
              </a:solidFill>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525252"/>
                </a:solidFill>
                <a:latin typeface="Consolas" panose="020B0609020204030204" pitchFamily="49" charset="0"/>
                <a:ea typeface="楷体" panose="02010609060101010101" pitchFamily="49" charset="-122"/>
                <a:cs typeface="Consolas" panose="020B0609020204030204" pitchFamily="49" charset="0"/>
              </a:endParaRPr>
            </a:p>
          </p:txBody>
        </p:sp>
        <p:sp>
          <p:nvSpPr>
            <p:cNvPr id="118" name="Freeform 14"/>
            <p:cNvSpPr/>
            <p:nvPr>
              <p:custDataLst>
                <p:tags r:id="rId14"/>
              </p:custDataLst>
            </p:nvPr>
          </p:nvSpPr>
          <p:spPr bwMode="auto">
            <a:xfrm>
              <a:off x="3581946" y="2517002"/>
              <a:ext cx="166595" cy="413642"/>
            </a:xfrm>
            <a:custGeom>
              <a:avLst/>
              <a:gdLst/>
              <a:ahLst/>
              <a:cxnLst>
                <a:cxn ang="0">
                  <a:pos x="0" y="0"/>
                </a:cxn>
                <a:cxn ang="0">
                  <a:pos x="157" y="390"/>
                </a:cxn>
              </a:cxnLst>
              <a:rect l="0" t="0" r="r" b="b"/>
              <a:pathLst>
                <a:path w="157" h="390">
                  <a:moveTo>
                    <a:pt x="0" y="0"/>
                  </a:moveTo>
                  <a:lnTo>
                    <a:pt x="157" y="390"/>
                  </a:lnTo>
                </a:path>
              </a:pathLst>
            </a:custGeom>
            <a:ln w="19050">
              <a:solidFill>
                <a:schemeClr val="dk1"/>
              </a:solidFill>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525252"/>
                </a:solidFill>
                <a:latin typeface="Consolas" panose="020B0609020204030204" pitchFamily="49" charset="0"/>
                <a:ea typeface="楷体" panose="02010609060101010101" pitchFamily="49" charset="-122"/>
                <a:cs typeface="Consolas" panose="020B0609020204030204" pitchFamily="49" charset="0"/>
              </a:endParaRPr>
            </a:p>
          </p:txBody>
        </p:sp>
        <p:sp>
          <p:nvSpPr>
            <p:cNvPr id="119" name="Freeform 13"/>
            <p:cNvSpPr/>
            <p:nvPr>
              <p:custDataLst>
                <p:tags r:id="rId15"/>
              </p:custDataLst>
            </p:nvPr>
          </p:nvSpPr>
          <p:spPr bwMode="auto">
            <a:xfrm>
              <a:off x="2939973" y="2529730"/>
              <a:ext cx="151739" cy="429552"/>
            </a:xfrm>
            <a:custGeom>
              <a:avLst/>
              <a:gdLst/>
              <a:ahLst/>
              <a:cxnLst>
                <a:cxn ang="0">
                  <a:pos x="0" y="0"/>
                </a:cxn>
                <a:cxn ang="0">
                  <a:pos x="143" y="406"/>
                </a:cxn>
              </a:cxnLst>
              <a:rect l="0" t="0" r="r" b="b"/>
              <a:pathLst>
                <a:path w="143" h="406">
                  <a:moveTo>
                    <a:pt x="0" y="0"/>
                  </a:moveTo>
                  <a:lnTo>
                    <a:pt x="143" y="406"/>
                  </a:lnTo>
                </a:path>
              </a:pathLst>
            </a:custGeom>
            <a:ln w="19050">
              <a:solidFill>
                <a:schemeClr val="dk1"/>
              </a:solidFill>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525252"/>
                </a:solidFill>
                <a:latin typeface="Consolas" panose="020B0609020204030204" pitchFamily="49" charset="0"/>
                <a:ea typeface="楷体" panose="02010609060101010101" pitchFamily="49" charset="-122"/>
                <a:cs typeface="Consolas" panose="020B0609020204030204" pitchFamily="49" charset="0"/>
              </a:endParaRPr>
            </a:p>
          </p:txBody>
        </p:sp>
        <p:sp>
          <p:nvSpPr>
            <p:cNvPr id="120" name="Freeform 12"/>
            <p:cNvSpPr/>
            <p:nvPr>
              <p:custDataLst>
                <p:tags r:id="rId16"/>
              </p:custDataLst>
            </p:nvPr>
          </p:nvSpPr>
          <p:spPr bwMode="auto">
            <a:xfrm>
              <a:off x="2936789" y="1884872"/>
              <a:ext cx="413834" cy="405157"/>
            </a:xfrm>
            <a:custGeom>
              <a:avLst/>
              <a:gdLst/>
              <a:ahLst/>
              <a:cxnLst>
                <a:cxn ang="0">
                  <a:pos x="389" y="0"/>
                </a:cxn>
                <a:cxn ang="0">
                  <a:pos x="0" y="382"/>
                </a:cxn>
              </a:cxnLst>
              <a:rect l="0" t="0" r="r" b="b"/>
              <a:pathLst>
                <a:path w="389" h="382">
                  <a:moveTo>
                    <a:pt x="389" y="0"/>
                  </a:moveTo>
                  <a:lnTo>
                    <a:pt x="0" y="382"/>
                  </a:lnTo>
                </a:path>
              </a:pathLst>
            </a:custGeom>
            <a:ln w="19050">
              <a:solidFill>
                <a:schemeClr val="dk1"/>
              </a:solidFill>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525252"/>
                </a:solidFill>
                <a:latin typeface="Consolas" panose="020B0609020204030204" pitchFamily="49" charset="0"/>
                <a:ea typeface="楷体" panose="02010609060101010101" pitchFamily="49" charset="-122"/>
                <a:cs typeface="Consolas" panose="020B0609020204030204" pitchFamily="49" charset="0"/>
              </a:endParaRPr>
            </a:p>
          </p:txBody>
        </p:sp>
        <p:sp>
          <p:nvSpPr>
            <p:cNvPr id="121" name="Oval 11"/>
            <p:cNvSpPr>
              <a:spLocks noChangeArrowheads="1"/>
            </p:cNvSpPr>
            <p:nvPr>
              <p:custDataLst>
                <p:tags r:id="rId17"/>
              </p:custDataLst>
            </p:nvPr>
          </p:nvSpPr>
          <p:spPr bwMode="auto">
            <a:xfrm>
              <a:off x="3355929" y="1651535"/>
              <a:ext cx="300295" cy="336217"/>
            </a:xfrm>
            <a:prstGeom prst="ellipse">
              <a:avLst/>
            </a:prstGeom>
            <a:gradFill>
              <a:gsLst>
                <a:gs pos="0">
                  <a:schemeClr val="accent2">
                    <a:lumMod val="110000"/>
                    <a:satMod val="105000"/>
                    <a:tint val="67000"/>
                  </a:schemeClr>
                </a:gs>
                <a:gs pos="50000">
                  <a:schemeClr val="accent2">
                    <a:lumMod val="105000"/>
                    <a:satMod val="103000"/>
                    <a:tint val="73000"/>
                  </a:schemeClr>
                </a:gs>
                <a:gs pos="100000">
                  <a:schemeClr val="accent2">
                    <a:lumMod val="105000"/>
                    <a:satMod val="109000"/>
                    <a:tint val="81000"/>
                  </a:schemeClr>
                </a:gs>
                <a:gs pos="0">
                  <a:srgbClr val="3B3E4D">
                    <a:lumMod val="90000"/>
                    <a:lumOff val="10000"/>
                  </a:srgbClr>
                </a:gs>
                <a:gs pos="50000">
                  <a:srgbClr val="3B3E4D">
                    <a:lumMod val="95000"/>
                    <a:lumOff val="5000"/>
                  </a:srgbClr>
                </a:gs>
                <a:gs pos="100000">
                  <a:srgbClr val="3B3E4D">
                    <a:lumMod val="95000"/>
                    <a:lumOff val="5000"/>
                  </a:srgbClr>
                </a:gs>
              </a:gsLst>
              <a:lin ang="5400000" scaled="0"/>
            </a:gradFill>
            <a:ln>
              <a:solidFill>
                <a:schemeClr val="accent2"/>
              </a:solidFill>
            </a:ln>
          </p:spPr>
          <p:style>
            <a:lnRef idx="1">
              <a:schemeClr val="accent2"/>
            </a:lnRef>
            <a:fillRef idx="2">
              <a:schemeClr val="accent2"/>
            </a:fillRef>
            <a:effectRef idx="1">
              <a:schemeClr val="accent2"/>
            </a:effectRef>
            <a:fontRef idx="minor">
              <a:schemeClr val="dk1"/>
            </a:fontRef>
          </p:style>
          <p:txBody>
            <a:bodyPr vert="horz" wrap="square" lIns="0" tIns="0" rIns="0" bIns="0" numCol="1" anchor="t" anchorCtr="0" compatLnSpc="1"/>
            <a:lstStyle/>
            <a:p>
              <a:pPr algn="ctr" fontAlgn="base">
                <a:spcBef>
                  <a:spcPct val="0"/>
                </a:spcBef>
                <a:spcAft>
                  <a:spcPct val="0"/>
                </a:spcAft>
              </a:pPr>
              <a:r>
                <a:rPr lang="en-US" altLang="zh-CN" sz="1600">
                  <a:solidFill>
                    <a:srgbClr val="FFFFFF"/>
                  </a:solidFill>
                  <a:latin typeface="微软雅黑" panose="020B0503020204020204" charset="-122"/>
                  <a:ea typeface="微软雅黑" panose="020B0503020204020204" charset="-122"/>
                  <a:cs typeface="Consolas" panose="020B0609020204030204" pitchFamily="49" charset="0"/>
                </a:rPr>
                <a:t>0</a:t>
              </a:r>
            </a:p>
          </p:txBody>
        </p:sp>
        <p:sp>
          <p:nvSpPr>
            <p:cNvPr id="122" name="Oval 10"/>
            <p:cNvSpPr>
              <a:spLocks noChangeArrowheads="1"/>
            </p:cNvSpPr>
            <p:nvPr>
              <p:custDataLst>
                <p:tags r:id="rId18"/>
              </p:custDataLst>
            </p:nvPr>
          </p:nvSpPr>
          <p:spPr bwMode="auto">
            <a:xfrm>
              <a:off x="3368662" y="2249726"/>
              <a:ext cx="300295" cy="336217"/>
            </a:xfrm>
            <a:prstGeom prst="ellipse">
              <a:avLst/>
            </a:prstGeom>
            <a:gradFill>
              <a:gsLst>
                <a:gs pos="0">
                  <a:schemeClr val="accent5">
                    <a:lumMod val="110000"/>
                    <a:satMod val="105000"/>
                    <a:tint val="67000"/>
                  </a:schemeClr>
                </a:gs>
                <a:gs pos="50000">
                  <a:schemeClr val="accent5">
                    <a:lumMod val="105000"/>
                    <a:satMod val="103000"/>
                    <a:tint val="73000"/>
                  </a:schemeClr>
                </a:gs>
                <a:gs pos="100000">
                  <a:schemeClr val="accent5">
                    <a:lumMod val="105000"/>
                    <a:satMod val="109000"/>
                    <a:tint val="81000"/>
                  </a:schemeClr>
                </a:gs>
                <a:gs pos="0">
                  <a:srgbClr val="C30000">
                    <a:lumMod val="90000"/>
                    <a:lumOff val="10000"/>
                  </a:srgbClr>
                </a:gs>
                <a:gs pos="50000">
                  <a:srgbClr val="C30000">
                    <a:lumMod val="95000"/>
                    <a:lumOff val="5000"/>
                  </a:srgbClr>
                </a:gs>
                <a:gs pos="100000">
                  <a:srgbClr val="C30000">
                    <a:lumMod val="95000"/>
                    <a:lumOff val="5000"/>
                  </a:srgbClr>
                </a:gs>
              </a:gsLst>
              <a:lin ang="5400000" scaled="0"/>
            </a:gradFill>
            <a:ln>
              <a:solidFill>
                <a:schemeClr val="accent5"/>
              </a:solidFill>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algn="ctr" fontAlgn="base">
                <a:spcBef>
                  <a:spcPct val="0"/>
                </a:spcBef>
                <a:spcAft>
                  <a:spcPct val="0"/>
                </a:spcAft>
              </a:pPr>
              <a:r>
                <a:rPr lang="en-US" altLang="zh-CN" sz="1600">
                  <a:solidFill>
                    <a:srgbClr val="FFFFFF"/>
                  </a:solidFill>
                  <a:latin typeface="微软雅黑" panose="020B0503020204020204" charset="-122"/>
                  <a:ea typeface="微软雅黑" panose="020B0503020204020204" charset="-122"/>
                  <a:cs typeface="Consolas" panose="020B0609020204030204" pitchFamily="49" charset="0"/>
                </a:rPr>
                <a:t>2</a:t>
              </a:r>
            </a:p>
          </p:txBody>
        </p:sp>
        <p:sp>
          <p:nvSpPr>
            <p:cNvPr id="123" name="Oval 9"/>
            <p:cNvSpPr>
              <a:spLocks noChangeArrowheads="1"/>
            </p:cNvSpPr>
            <p:nvPr>
              <p:custDataLst>
                <p:tags r:id="rId19"/>
              </p:custDataLst>
            </p:nvPr>
          </p:nvSpPr>
          <p:spPr bwMode="auto">
            <a:xfrm>
              <a:off x="4021246" y="2249726"/>
              <a:ext cx="300295" cy="336217"/>
            </a:xfrm>
            <a:prstGeom prst="ellipse">
              <a:avLst/>
            </a:prstGeom>
            <a:gradFill>
              <a:gsLst>
                <a:gs pos="0">
                  <a:schemeClr val="accent5">
                    <a:lumMod val="110000"/>
                    <a:satMod val="105000"/>
                    <a:tint val="67000"/>
                  </a:schemeClr>
                </a:gs>
                <a:gs pos="50000">
                  <a:schemeClr val="accent5">
                    <a:lumMod val="105000"/>
                    <a:satMod val="103000"/>
                    <a:tint val="73000"/>
                  </a:schemeClr>
                </a:gs>
                <a:gs pos="100000">
                  <a:schemeClr val="accent5">
                    <a:lumMod val="105000"/>
                    <a:satMod val="109000"/>
                    <a:tint val="81000"/>
                  </a:schemeClr>
                </a:gs>
                <a:gs pos="0">
                  <a:srgbClr val="C30000">
                    <a:lumMod val="90000"/>
                    <a:lumOff val="10000"/>
                  </a:srgbClr>
                </a:gs>
                <a:gs pos="50000">
                  <a:srgbClr val="C30000">
                    <a:lumMod val="95000"/>
                    <a:lumOff val="5000"/>
                  </a:srgbClr>
                </a:gs>
                <a:gs pos="100000">
                  <a:srgbClr val="C30000">
                    <a:lumMod val="95000"/>
                    <a:lumOff val="5000"/>
                  </a:srgbClr>
                </a:gs>
              </a:gsLst>
              <a:lin ang="5400000" scaled="0"/>
            </a:gradFill>
            <a:ln>
              <a:solidFill>
                <a:schemeClr val="accent5"/>
              </a:solidFill>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algn="ctr" fontAlgn="base">
                <a:spcBef>
                  <a:spcPct val="0"/>
                </a:spcBef>
                <a:spcAft>
                  <a:spcPct val="0"/>
                </a:spcAft>
              </a:pPr>
              <a:r>
                <a:rPr lang="en-US" altLang="zh-CN" sz="1600">
                  <a:solidFill>
                    <a:srgbClr val="FFFFFF"/>
                  </a:solidFill>
                  <a:latin typeface="微软雅黑" panose="020B0503020204020204" charset="-122"/>
                  <a:ea typeface="微软雅黑" panose="020B0503020204020204" charset="-122"/>
                  <a:cs typeface="Consolas" panose="020B0609020204030204" pitchFamily="49" charset="0"/>
                </a:rPr>
                <a:t>3</a:t>
              </a:r>
            </a:p>
          </p:txBody>
        </p:sp>
        <p:sp>
          <p:nvSpPr>
            <p:cNvPr id="124" name="Oval 8"/>
            <p:cNvSpPr>
              <a:spLocks noChangeArrowheads="1"/>
            </p:cNvSpPr>
            <p:nvPr>
              <p:custDataLst>
                <p:tags r:id="rId20"/>
              </p:custDataLst>
            </p:nvPr>
          </p:nvSpPr>
          <p:spPr bwMode="auto">
            <a:xfrm>
              <a:off x="2677878" y="2249726"/>
              <a:ext cx="300295" cy="336217"/>
            </a:xfrm>
            <a:prstGeom prst="ellipse">
              <a:avLst/>
            </a:prstGeom>
            <a:gradFill>
              <a:gsLst>
                <a:gs pos="0">
                  <a:schemeClr val="accent5">
                    <a:lumMod val="110000"/>
                    <a:satMod val="105000"/>
                    <a:tint val="67000"/>
                  </a:schemeClr>
                </a:gs>
                <a:gs pos="50000">
                  <a:schemeClr val="accent5">
                    <a:lumMod val="105000"/>
                    <a:satMod val="103000"/>
                    <a:tint val="73000"/>
                  </a:schemeClr>
                </a:gs>
                <a:gs pos="100000">
                  <a:schemeClr val="accent5">
                    <a:lumMod val="105000"/>
                    <a:satMod val="109000"/>
                    <a:tint val="81000"/>
                  </a:schemeClr>
                </a:gs>
                <a:gs pos="0">
                  <a:srgbClr val="C30000">
                    <a:lumMod val="90000"/>
                    <a:lumOff val="10000"/>
                  </a:srgbClr>
                </a:gs>
                <a:gs pos="50000">
                  <a:srgbClr val="C30000">
                    <a:lumMod val="95000"/>
                    <a:lumOff val="5000"/>
                  </a:srgbClr>
                </a:gs>
                <a:gs pos="100000">
                  <a:srgbClr val="C30000">
                    <a:lumMod val="95000"/>
                    <a:lumOff val="5000"/>
                  </a:srgbClr>
                </a:gs>
              </a:gsLst>
              <a:lin ang="5400000" scaled="0"/>
            </a:gradFill>
            <a:ln>
              <a:solidFill>
                <a:schemeClr val="accent5"/>
              </a:solidFill>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algn="ctr" fontAlgn="base">
                <a:spcBef>
                  <a:spcPct val="0"/>
                </a:spcBef>
                <a:spcAft>
                  <a:spcPct val="0"/>
                </a:spcAft>
              </a:pPr>
              <a:r>
                <a:rPr lang="en-US" altLang="zh-CN" sz="1600">
                  <a:solidFill>
                    <a:srgbClr val="FFFFFF"/>
                  </a:solidFill>
                  <a:latin typeface="微软雅黑" panose="020B0503020204020204" charset="-122"/>
                  <a:ea typeface="微软雅黑" panose="020B0503020204020204" charset="-122"/>
                  <a:cs typeface="Consolas" panose="020B0609020204030204" pitchFamily="49" charset="0"/>
                </a:rPr>
                <a:t>1</a:t>
              </a:r>
            </a:p>
          </p:txBody>
        </p:sp>
        <p:sp>
          <p:nvSpPr>
            <p:cNvPr id="125" name="Oval 7"/>
            <p:cNvSpPr>
              <a:spLocks noChangeArrowheads="1"/>
            </p:cNvSpPr>
            <p:nvPr>
              <p:custDataLst>
                <p:tags r:id="rId21"/>
              </p:custDataLst>
            </p:nvPr>
          </p:nvSpPr>
          <p:spPr bwMode="auto">
            <a:xfrm>
              <a:off x="2970745" y="2886099"/>
              <a:ext cx="300295" cy="336217"/>
            </a:xfrm>
            <a:prstGeom prst="ellipse">
              <a:avLst/>
            </a:prstGeom>
            <a:gradFill>
              <a:gsLst>
                <a:gs pos="0">
                  <a:schemeClr val="accent5">
                    <a:lumMod val="110000"/>
                    <a:satMod val="105000"/>
                    <a:tint val="67000"/>
                  </a:schemeClr>
                </a:gs>
                <a:gs pos="50000">
                  <a:schemeClr val="accent5">
                    <a:lumMod val="105000"/>
                    <a:satMod val="103000"/>
                    <a:tint val="73000"/>
                  </a:schemeClr>
                </a:gs>
                <a:gs pos="100000">
                  <a:schemeClr val="accent5">
                    <a:lumMod val="105000"/>
                    <a:satMod val="109000"/>
                    <a:tint val="81000"/>
                  </a:schemeClr>
                </a:gs>
                <a:gs pos="0">
                  <a:srgbClr val="C30000">
                    <a:lumMod val="90000"/>
                    <a:lumOff val="10000"/>
                  </a:srgbClr>
                </a:gs>
                <a:gs pos="50000">
                  <a:srgbClr val="C30000">
                    <a:lumMod val="95000"/>
                    <a:lumOff val="5000"/>
                  </a:srgbClr>
                </a:gs>
                <a:gs pos="100000">
                  <a:srgbClr val="C30000">
                    <a:lumMod val="95000"/>
                    <a:lumOff val="5000"/>
                  </a:srgbClr>
                </a:gs>
              </a:gsLst>
              <a:lin ang="5400000" scaled="0"/>
            </a:gradFill>
            <a:ln>
              <a:solidFill>
                <a:schemeClr val="accent5"/>
              </a:solidFill>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algn="ctr" fontAlgn="base">
                <a:spcBef>
                  <a:spcPct val="0"/>
                </a:spcBef>
                <a:spcAft>
                  <a:spcPct val="0"/>
                </a:spcAft>
              </a:pPr>
              <a:r>
                <a:rPr lang="en-US" altLang="zh-CN" sz="1600">
                  <a:solidFill>
                    <a:srgbClr val="FFFFFF"/>
                  </a:solidFill>
                  <a:latin typeface="微软雅黑" panose="020B0503020204020204" charset="-122"/>
                  <a:ea typeface="微软雅黑" panose="020B0503020204020204" charset="-122"/>
                  <a:cs typeface="Consolas" panose="020B0609020204030204" pitchFamily="49" charset="0"/>
                </a:rPr>
                <a:t>5</a:t>
              </a:r>
            </a:p>
          </p:txBody>
        </p:sp>
        <p:sp>
          <p:nvSpPr>
            <p:cNvPr id="126" name="Oval 6"/>
            <p:cNvSpPr>
              <a:spLocks noChangeArrowheads="1"/>
            </p:cNvSpPr>
            <p:nvPr>
              <p:custDataLst>
                <p:tags r:id="rId22"/>
              </p:custDataLst>
            </p:nvPr>
          </p:nvSpPr>
          <p:spPr bwMode="auto">
            <a:xfrm>
              <a:off x="3639246" y="2886099"/>
              <a:ext cx="300295" cy="336217"/>
            </a:xfrm>
            <a:prstGeom prst="ellipse">
              <a:avLst/>
            </a:prstGeom>
            <a:gradFill>
              <a:gsLst>
                <a:gs pos="0">
                  <a:schemeClr val="accent5">
                    <a:lumMod val="110000"/>
                    <a:satMod val="105000"/>
                    <a:tint val="67000"/>
                  </a:schemeClr>
                </a:gs>
                <a:gs pos="50000">
                  <a:schemeClr val="accent5">
                    <a:lumMod val="105000"/>
                    <a:satMod val="103000"/>
                    <a:tint val="73000"/>
                  </a:schemeClr>
                </a:gs>
                <a:gs pos="100000">
                  <a:schemeClr val="accent5">
                    <a:lumMod val="105000"/>
                    <a:satMod val="109000"/>
                    <a:tint val="81000"/>
                  </a:schemeClr>
                </a:gs>
                <a:gs pos="0">
                  <a:srgbClr val="C30000">
                    <a:lumMod val="90000"/>
                    <a:lumOff val="10000"/>
                  </a:srgbClr>
                </a:gs>
                <a:gs pos="50000">
                  <a:srgbClr val="C30000">
                    <a:lumMod val="95000"/>
                    <a:lumOff val="5000"/>
                  </a:srgbClr>
                </a:gs>
                <a:gs pos="100000">
                  <a:srgbClr val="C30000">
                    <a:lumMod val="95000"/>
                    <a:lumOff val="5000"/>
                  </a:srgbClr>
                </a:gs>
              </a:gsLst>
              <a:lin ang="5400000" scaled="0"/>
            </a:gradFill>
            <a:ln>
              <a:solidFill>
                <a:schemeClr val="accent5"/>
              </a:solidFill>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algn="ctr" fontAlgn="base">
                <a:spcBef>
                  <a:spcPct val="0"/>
                </a:spcBef>
                <a:spcAft>
                  <a:spcPct val="0"/>
                </a:spcAft>
              </a:pPr>
              <a:r>
                <a:rPr lang="en-US" altLang="zh-CN" sz="1600">
                  <a:solidFill>
                    <a:srgbClr val="FFFFFF"/>
                  </a:solidFill>
                  <a:latin typeface="微软雅黑" panose="020B0503020204020204" charset="-122"/>
                  <a:ea typeface="微软雅黑" panose="020B0503020204020204" charset="-122"/>
                  <a:cs typeface="Consolas" panose="020B0609020204030204" pitchFamily="49" charset="0"/>
                </a:rPr>
                <a:t>6</a:t>
              </a:r>
            </a:p>
          </p:txBody>
        </p:sp>
        <p:sp>
          <p:nvSpPr>
            <p:cNvPr id="127" name="Oval 5"/>
            <p:cNvSpPr>
              <a:spLocks noChangeArrowheads="1"/>
            </p:cNvSpPr>
            <p:nvPr>
              <p:custDataLst>
                <p:tags r:id="rId23"/>
              </p:custDataLst>
            </p:nvPr>
          </p:nvSpPr>
          <p:spPr bwMode="auto">
            <a:xfrm>
              <a:off x="2365911" y="2886099"/>
              <a:ext cx="299234" cy="336217"/>
            </a:xfrm>
            <a:prstGeom prst="ellipse">
              <a:avLst/>
            </a:prstGeom>
            <a:gradFill>
              <a:gsLst>
                <a:gs pos="0">
                  <a:schemeClr val="accent5">
                    <a:lumMod val="110000"/>
                    <a:satMod val="105000"/>
                    <a:tint val="67000"/>
                  </a:schemeClr>
                </a:gs>
                <a:gs pos="50000">
                  <a:schemeClr val="accent5">
                    <a:lumMod val="105000"/>
                    <a:satMod val="103000"/>
                    <a:tint val="73000"/>
                  </a:schemeClr>
                </a:gs>
                <a:gs pos="100000">
                  <a:schemeClr val="accent5">
                    <a:lumMod val="105000"/>
                    <a:satMod val="109000"/>
                    <a:tint val="81000"/>
                  </a:schemeClr>
                </a:gs>
                <a:gs pos="0">
                  <a:srgbClr val="C30000">
                    <a:lumMod val="90000"/>
                    <a:lumOff val="10000"/>
                  </a:srgbClr>
                </a:gs>
                <a:gs pos="50000">
                  <a:srgbClr val="C30000">
                    <a:lumMod val="95000"/>
                    <a:lumOff val="5000"/>
                  </a:srgbClr>
                </a:gs>
                <a:gs pos="100000">
                  <a:srgbClr val="C30000">
                    <a:lumMod val="95000"/>
                    <a:lumOff val="5000"/>
                  </a:srgbClr>
                </a:gs>
              </a:gsLst>
              <a:lin ang="5400000" scaled="0"/>
            </a:gradFill>
            <a:ln>
              <a:solidFill>
                <a:schemeClr val="accent5"/>
              </a:solidFill>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algn="ctr" fontAlgn="base">
                <a:spcBef>
                  <a:spcPct val="0"/>
                </a:spcBef>
                <a:spcAft>
                  <a:spcPct val="0"/>
                </a:spcAft>
              </a:pPr>
              <a:r>
                <a:rPr lang="en-US" altLang="zh-CN" sz="1600">
                  <a:solidFill>
                    <a:srgbClr val="FFFFFF"/>
                  </a:solidFill>
                  <a:latin typeface="微软雅黑" panose="020B0503020204020204" charset="-122"/>
                  <a:ea typeface="微软雅黑" panose="020B0503020204020204" charset="-122"/>
                  <a:cs typeface="Consolas" panose="020B0609020204030204" pitchFamily="49" charset="0"/>
                </a:rPr>
                <a:t>4</a:t>
              </a:r>
            </a:p>
          </p:txBody>
        </p:sp>
        <p:sp>
          <p:nvSpPr>
            <p:cNvPr id="128" name="Oval 4"/>
            <p:cNvSpPr>
              <a:spLocks noChangeArrowheads="1"/>
            </p:cNvSpPr>
            <p:nvPr>
              <p:custDataLst>
                <p:tags r:id="rId24"/>
              </p:custDataLst>
            </p:nvPr>
          </p:nvSpPr>
          <p:spPr bwMode="auto">
            <a:xfrm>
              <a:off x="4427652" y="2886099"/>
              <a:ext cx="300295" cy="336217"/>
            </a:xfrm>
            <a:prstGeom prst="ellipse">
              <a:avLst/>
            </a:prstGeom>
            <a:gradFill>
              <a:gsLst>
                <a:gs pos="0">
                  <a:schemeClr val="accent5">
                    <a:lumMod val="110000"/>
                    <a:satMod val="105000"/>
                    <a:tint val="67000"/>
                  </a:schemeClr>
                </a:gs>
                <a:gs pos="50000">
                  <a:schemeClr val="accent5">
                    <a:lumMod val="105000"/>
                    <a:satMod val="103000"/>
                    <a:tint val="73000"/>
                  </a:schemeClr>
                </a:gs>
                <a:gs pos="100000">
                  <a:schemeClr val="accent5">
                    <a:lumMod val="105000"/>
                    <a:satMod val="109000"/>
                    <a:tint val="81000"/>
                  </a:schemeClr>
                </a:gs>
                <a:gs pos="0">
                  <a:srgbClr val="C30000">
                    <a:lumMod val="90000"/>
                    <a:lumOff val="10000"/>
                  </a:srgbClr>
                </a:gs>
                <a:gs pos="50000">
                  <a:srgbClr val="C30000">
                    <a:lumMod val="95000"/>
                    <a:lumOff val="5000"/>
                  </a:srgbClr>
                </a:gs>
                <a:gs pos="100000">
                  <a:srgbClr val="C30000">
                    <a:lumMod val="95000"/>
                    <a:lumOff val="5000"/>
                  </a:srgbClr>
                </a:gs>
              </a:gsLst>
              <a:lin ang="5400000" scaled="0"/>
            </a:gradFill>
            <a:ln>
              <a:solidFill>
                <a:schemeClr val="accent5"/>
              </a:solidFill>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algn="ctr" fontAlgn="base">
                <a:spcBef>
                  <a:spcPct val="0"/>
                </a:spcBef>
                <a:spcAft>
                  <a:spcPct val="0"/>
                </a:spcAft>
              </a:pPr>
              <a:r>
                <a:rPr lang="en-US" altLang="zh-CN" sz="1600">
                  <a:solidFill>
                    <a:srgbClr val="FFFFFF"/>
                  </a:solidFill>
                  <a:latin typeface="微软雅黑" panose="020B0503020204020204" charset="-122"/>
                  <a:ea typeface="微软雅黑" panose="020B0503020204020204" charset="-122"/>
                  <a:cs typeface="Consolas" panose="020B0609020204030204" pitchFamily="49" charset="0"/>
                </a:rPr>
                <a:t>7</a:t>
              </a:r>
            </a:p>
          </p:txBody>
        </p:sp>
        <p:sp>
          <p:nvSpPr>
            <p:cNvPr id="129" name="Oval 3"/>
            <p:cNvSpPr>
              <a:spLocks noChangeArrowheads="1"/>
            </p:cNvSpPr>
            <p:nvPr>
              <p:custDataLst>
                <p:tags r:id="rId25"/>
              </p:custDataLst>
            </p:nvPr>
          </p:nvSpPr>
          <p:spPr bwMode="auto">
            <a:xfrm>
              <a:off x="3368662" y="3512926"/>
              <a:ext cx="300295" cy="336217"/>
            </a:xfrm>
            <a:prstGeom prst="ellipse">
              <a:avLst/>
            </a:prstGeom>
            <a:gradFill>
              <a:gsLst>
                <a:gs pos="0">
                  <a:schemeClr val="accent5">
                    <a:lumMod val="110000"/>
                    <a:satMod val="105000"/>
                    <a:tint val="67000"/>
                  </a:schemeClr>
                </a:gs>
                <a:gs pos="50000">
                  <a:schemeClr val="accent5">
                    <a:lumMod val="105000"/>
                    <a:satMod val="103000"/>
                    <a:tint val="73000"/>
                  </a:schemeClr>
                </a:gs>
                <a:gs pos="100000">
                  <a:schemeClr val="accent5">
                    <a:lumMod val="105000"/>
                    <a:satMod val="109000"/>
                    <a:tint val="81000"/>
                  </a:schemeClr>
                </a:gs>
                <a:gs pos="0">
                  <a:srgbClr val="C30000">
                    <a:lumMod val="90000"/>
                    <a:lumOff val="10000"/>
                  </a:srgbClr>
                </a:gs>
                <a:gs pos="50000">
                  <a:srgbClr val="C30000">
                    <a:lumMod val="95000"/>
                    <a:lumOff val="5000"/>
                  </a:srgbClr>
                </a:gs>
                <a:gs pos="100000">
                  <a:srgbClr val="C30000">
                    <a:lumMod val="95000"/>
                    <a:lumOff val="5000"/>
                  </a:srgbClr>
                </a:gs>
              </a:gsLst>
              <a:lin ang="5400000" scaled="0"/>
            </a:gradFill>
            <a:ln>
              <a:solidFill>
                <a:schemeClr val="accent5"/>
              </a:solidFill>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algn="ctr" fontAlgn="base">
                <a:spcBef>
                  <a:spcPct val="0"/>
                </a:spcBef>
                <a:spcAft>
                  <a:spcPct val="0"/>
                </a:spcAft>
              </a:pPr>
              <a:r>
                <a:rPr lang="en-US" altLang="zh-CN" sz="1600">
                  <a:solidFill>
                    <a:srgbClr val="FFFFFF"/>
                  </a:solidFill>
                  <a:latin typeface="Consolas" panose="020B0609020204030204" pitchFamily="49" charset="0"/>
                  <a:ea typeface="楷体" panose="02010609060101010101" pitchFamily="49" charset="-122"/>
                  <a:cs typeface="Consolas" panose="020B0609020204030204" pitchFamily="49" charset="0"/>
                </a:rPr>
                <a:t>8</a:t>
              </a:r>
            </a:p>
          </p:txBody>
        </p:sp>
        <p:sp>
          <p:nvSpPr>
            <p:cNvPr id="130" name="Oval 2"/>
            <p:cNvSpPr>
              <a:spLocks noChangeArrowheads="1"/>
            </p:cNvSpPr>
            <p:nvPr>
              <p:custDataLst>
                <p:tags r:id="rId26"/>
              </p:custDataLst>
            </p:nvPr>
          </p:nvSpPr>
          <p:spPr bwMode="auto">
            <a:xfrm>
              <a:off x="3951213" y="3509744"/>
              <a:ext cx="300295" cy="336217"/>
            </a:xfrm>
            <a:prstGeom prst="ellipse">
              <a:avLst/>
            </a:prstGeom>
            <a:gradFill>
              <a:gsLst>
                <a:gs pos="0">
                  <a:schemeClr val="accent5">
                    <a:lumMod val="110000"/>
                    <a:satMod val="105000"/>
                    <a:tint val="67000"/>
                  </a:schemeClr>
                </a:gs>
                <a:gs pos="50000">
                  <a:schemeClr val="accent5">
                    <a:lumMod val="105000"/>
                    <a:satMod val="103000"/>
                    <a:tint val="73000"/>
                  </a:schemeClr>
                </a:gs>
                <a:gs pos="100000">
                  <a:schemeClr val="accent5">
                    <a:lumMod val="105000"/>
                    <a:satMod val="109000"/>
                    <a:tint val="81000"/>
                  </a:schemeClr>
                </a:gs>
                <a:gs pos="0">
                  <a:srgbClr val="C30000">
                    <a:lumMod val="90000"/>
                    <a:lumOff val="10000"/>
                  </a:srgbClr>
                </a:gs>
                <a:gs pos="50000">
                  <a:srgbClr val="C30000">
                    <a:lumMod val="95000"/>
                    <a:lumOff val="5000"/>
                  </a:srgbClr>
                </a:gs>
                <a:gs pos="100000">
                  <a:srgbClr val="C30000">
                    <a:lumMod val="95000"/>
                    <a:lumOff val="5000"/>
                  </a:srgbClr>
                </a:gs>
              </a:gsLst>
              <a:lin ang="5400000" scaled="0"/>
            </a:gradFill>
            <a:ln>
              <a:solidFill>
                <a:schemeClr val="accent5"/>
              </a:solidFill>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algn="ctr" fontAlgn="base">
                <a:spcBef>
                  <a:spcPct val="0"/>
                </a:spcBef>
                <a:spcAft>
                  <a:spcPct val="0"/>
                </a:spcAft>
              </a:pPr>
              <a:r>
                <a:rPr lang="en-US" altLang="zh-CN" sz="1600">
                  <a:solidFill>
                    <a:srgbClr val="FFFFFF"/>
                  </a:solidFill>
                  <a:latin typeface="Consolas" panose="020B0609020204030204" pitchFamily="49" charset="0"/>
                  <a:ea typeface="楷体" panose="02010609060101010101" pitchFamily="49" charset="-122"/>
                  <a:cs typeface="Consolas" panose="020B0609020204030204" pitchFamily="49" charset="0"/>
                </a:rPr>
                <a:t>9</a:t>
              </a:r>
            </a:p>
          </p:txBody>
        </p:sp>
      </p:grpSp>
      <p:sp>
        <p:nvSpPr>
          <p:cNvPr id="53302" name="Rectangle 54"/>
          <p:cNvSpPr>
            <a:spLocks noChangeArrowheads="1"/>
          </p:cNvSpPr>
          <p:nvPr>
            <p:custDataLst>
              <p:tags r:id="rId7"/>
            </p:custDataLst>
          </p:nvPr>
        </p:nvSpPr>
        <p:spPr bwMode="auto">
          <a:xfrm>
            <a:off x="1524001" y="-184666"/>
            <a:ext cx="184731" cy="369332"/>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solidFill>
                <a:schemeClr val="dk1"/>
              </a:solidFill>
            </a:endParaRPr>
          </a:p>
        </p:txBody>
      </p:sp>
      <p:sp>
        <p:nvSpPr>
          <p:cNvPr id="76" name="文本框 75"/>
          <p:cNvSpPr txBox="1"/>
          <p:nvPr/>
        </p:nvSpPr>
        <p:spPr>
          <a:xfrm>
            <a:off x="1100703" y="166638"/>
            <a:ext cx="792480" cy="460375"/>
          </a:xfrm>
          <a:prstGeom prst="rect">
            <a:avLst/>
          </a:prstGeom>
          <a:noFill/>
        </p:spPr>
        <p:txBody>
          <a:bodyPr wrap="none" rtlCol="0" anchor="ctr">
            <a:spAutoFit/>
          </a:bodyPr>
          <a:lstStyle/>
          <a:p>
            <a:r>
              <a:rPr lang="zh-CN" altLang="en-US" sz="2400" dirty="0">
                <a:solidFill>
                  <a:schemeClr val="accent1"/>
                </a:solidFill>
                <a:latin typeface="微软雅黑" panose="020B0503020204020204" charset="-122"/>
                <a:ea typeface="微软雅黑" panose="020B0503020204020204" charset="-122"/>
                <a:cs typeface="Arial" panose="020B0604020202020204"/>
              </a:rPr>
              <a:t>示例</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76"/>
                                        </p:tgtEl>
                                        <p:attrNameLst>
                                          <p:attrName>style.visibility</p:attrName>
                                        </p:attrNameLst>
                                      </p:cBhvr>
                                      <p:to>
                                        <p:strVal val="visible"/>
                                      </p:to>
                                    </p:set>
                                    <p:animEffect transition="in" filter="wipe(left)">
                                      <p:cBhvr>
                                        <p:cTn id="7" dur="500"/>
                                        <p:tgtEl>
                                          <p:spTgt spid="76"/>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par>
                          <p:cTn id="11" fill="hold">
                            <p:stCondLst>
                              <p:cond delay="500"/>
                            </p:stCondLst>
                            <p:childTnLst>
                              <p:par>
                                <p:cTn id="12" presetID="1" presetClass="entr" presetSubtype="0" fill="hold" nodeType="afterEffect">
                                  <p:stCondLst>
                                    <p:cond delay="0"/>
                                  </p:stCondLst>
                                  <p:childTnLst>
                                    <p:set>
                                      <p:cBhvr>
                                        <p:cTn id="13" dur="1" fill="hold">
                                          <p:stCondLst>
                                            <p:cond delay="0"/>
                                          </p:stCondLst>
                                        </p:cTn>
                                        <p:tgtEl>
                                          <p:spTgt spid="2"/>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57"/>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58"/>
                                        </p:tgtEl>
                                        <p:attrNameLst>
                                          <p:attrName>style.visibility</p:attrName>
                                        </p:attrNameLst>
                                      </p:cBhvr>
                                      <p:to>
                                        <p:strVal val="visible"/>
                                      </p:to>
                                    </p:set>
                                  </p:childTnLst>
                                </p:cTn>
                              </p:par>
                              <p:par>
                                <p:cTn id="20" presetID="1" presetClass="entr" presetSubtype="0" fill="hold" nodeType="withEffect">
                                  <p:stCondLst>
                                    <p:cond delay="0"/>
                                  </p:stCondLst>
                                  <p:childTnLst>
                                    <p:set>
                                      <p:cBhvr>
                                        <p:cTn id="21" dur="1" fill="hold">
                                          <p:stCondLst>
                                            <p:cond delay="0"/>
                                          </p:stCondLst>
                                        </p:cTn>
                                        <p:tgtEl>
                                          <p:spTgt spid="107"/>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105"/>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106"/>
                                        </p:tgtEl>
                                        <p:attrNameLst>
                                          <p:attrName>style.visibility</p:attrName>
                                        </p:attrNameLst>
                                      </p:cBhvr>
                                      <p:to>
                                        <p:strVal val="visible"/>
                                      </p:to>
                                    </p:set>
                                  </p:childTnLst>
                                </p:cTn>
                              </p:par>
                              <p:par>
                                <p:cTn id="28" presetID="1" presetClass="entr" presetSubtype="0" fill="hold" nodeType="withEffect">
                                  <p:stCondLst>
                                    <p:cond delay="0"/>
                                  </p:stCondLst>
                                  <p:childTnLst>
                                    <p:set>
                                      <p:cBhvr>
                                        <p:cTn id="29" dur="1" fill="hold">
                                          <p:stCondLst>
                                            <p:cond delay="0"/>
                                          </p:stCondLst>
                                        </p:cTn>
                                        <p:tgtEl>
                                          <p:spTgt spid="10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57" grpId="0" bldLvl="0" animBg="1"/>
      <p:bldP spid="58" grpId="0"/>
      <p:bldP spid="105" grpId="0" bldLvl="0" animBg="1"/>
      <p:bldP spid="106" grpId="0"/>
      <p:bldP spid="7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13" name="Rectangle 29"/>
          <p:cNvSpPr>
            <a:spLocks noChangeArrowheads="1"/>
          </p:cNvSpPr>
          <p:nvPr>
            <p:custDataLst>
              <p:tags r:id="rId1"/>
            </p:custDataLst>
          </p:nvPr>
        </p:nvSpPr>
        <p:spPr bwMode="auto">
          <a:xfrm>
            <a:off x="1524001" y="-184666"/>
            <a:ext cx="184731" cy="369332"/>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solidFill>
                <a:schemeClr val="dk1"/>
              </a:solidFill>
            </a:endParaRPr>
          </a:p>
        </p:txBody>
      </p:sp>
      <p:sp>
        <p:nvSpPr>
          <p:cNvPr id="6" name="文本框 5"/>
          <p:cNvSpPr txBox="1"/>
          <p:nvPr/>
        </p:nvSpPr>
        <p:spPr>
          <a:xfrm>
            <a:off x="1073369" y="144242"/>
            <a:ext cx="3446780" cy="460375"/>
          </a:xfrm>
          <a:prstGeom prst="rect">
            <a:avLst/>
          </a:prstGeom>
          <a:noFill/>
        </p:spPr>
        <p:txBody>
          <a:bodyPr wrap="none" rtlCol="0" anchor="ctr">
            <a:spAutoFit/>
          </a:bodyPr>
          <a:lstStyle/>
          <a:p>
            <a:r>
              <a:rPr lang="en-US" altLang="zh-CN" sz="2400">
                <a:solidFill>
                  <a:schemeClr val="accent1"/>
                </a:solidFill>
                <a:latin typeface="微软雅黑" panose="020B0503020204020204" charset="-122"/>
                <a:ea typeface="微软雅黑" panose="020B0503020204020204" charset="-122"/>
                <a:cs typeface="Arial" panose="020B0604020202020204"/>
              </a:rPr>
              <a:t>7.5 </a:t>
            </a:r>
            <a:r>
              <a:rPr lang="zh-CN" altLang="en-US" sz="2400">
                <a:solidFill>
                  <a:schemeClr val="accent1"/>
                </a:solidFill>
                <a:latin typeface="微软雅黑" panose="020B0503020204020204" charset="-122"/>
                <a:ea typeface="微软雅黑" panose="020B0503020204020204" charset="-122"/>
                <a:cs typeface="Arial" panose="020B0604020202020204"/>
              </a:rPr>
              <a:t>生成树和最小生成树</a:t>
            </a:r>
          </a:p>
        </p:txBody>
      </p:sp>
      <p:sp>
        <p:nvSpPr>
          <p:cNvPr id="8" name="Text Box 5"/>
          <p:cNvSpPr txBox="1">
            <a:spLocks noChangeArrowheads="1"/>
          </p:cNvSpPr>
          <p:nvPr/>
        </p:nvSpPr>
        <p:spPr bwMode="auto">
          <a:xfrm>
            <a:off x="1038673" y="847545"/>
            <a:ext cx="4846561" cy="398780"/>
          </a:xfrm>
          <a:prstGeom prst="rect">
            <a:avLst/>
          </a:prstGeom>
          <a:noFill/>
        </p:spPr>
        <p:txBody>
          <a:bodyPr wrap="square">
            <a:spAutoFit/>
          </a:bodyPr>
          <a:lstStyle>
            <a:defPPr>
              <a:defRPr lang="zh-CN"/>
            </a:defPPr>
            <a:lvl1pPr marL="342900" marR="0" lvl="0" indent="-342900" fontAlgn="auto">
              <a:lnSpc>
                <a:spcPct val="100000"/>
              </a:lnSpc>
              <a:spcBef>
                <a:spcPts val="0"/>
              </a:spcBef>
              <a:spcAft>
                <a:spcPts val="0"/>
              </a:spcAft>
              <a:buClrTx/>
              <a:buSzTx/>
              <a:buFont typeface="Wingdings" panose="05000000000000000000" pitchFamily="2" charset="2"/>
              <a:buChar char="l"/>
              <a:defRPr kumimoji="0" sz="2000" b="0" i="0" u="none" strike="noStrike" cap="none" spc="0" normalizeH="0" baseline="0">
                <a:ln>
                  <a:noFill/>
                </a:ln>
                <a:solidFill>
                  <a:srgbClr val="A5A5A5">
                    <a:lumMod val="50000"/>
                  </a:srgbClr>
                </a:solidFill>
                <a:effectLst/>
                <a:uLnTx/>
                <a:uFillTx/>
                <a:latin typeface="思源黑体 CN Heavy" panose="020B0A00000000000000" pitchFamily="34" charset="-122"/>
                <a:ea typeface="思源黑体 CN Heavy" panose="020B0A00000000000000" pitchFamily="34" charset="-122"/>
              </a:defRPr>
            </a:lvl1pPr>
          </a:lstStyle>
          <a:p>
            <a:r>
              <a:rPr lang="en-US" altLang="zh-CN">
                <a:solidFill>
                  <a:srgbClr val="000000"/>
                </a:solidFill>
                <a:latin typeface="微软雅黑" panose="020B0503020204020204" charset="-122"/>
                <a:ea typeface="微软雅黑" panose="020B0503020204020204" charset="-122"/>
              </a:rPr>
              <a:t>7.5.1 </a:t>
            </a:r>
            <a:r>
              <a:rPr lang="zh-CN" altLang="en-US">
                <a:solidFill>
                  <a:srgbClr val="000000"/>
                </a:solidFill>
                <a:latin typeface="微软雅黑" panose="020B0503020204020204" charset="-122"/>
                <a:ea typeface="微软雅黑" panose="020B0503020204020204" charset="-122"/>
              </a:rPr>
              <a:t>生成树和最小生成树的概念</a:t>
            </a:r>
          </a:p>
        </p:txBody>
      </p:sp>
      <p:grpSp>
        <p:nvGrpSpPr>
          <p:cNvPr id="9" name="组合 8"/>
          <p:cNvGrpSpPr/>
          <p:nvPr/>
        </p:nvGrpSpPr>
        <p:grpSpPr>
          <a:xfrm>
            <a:off x="548570" y="2795983"/>
            <a:ext cx="11094860" cy="4062011"/>
            <a:chOff x="1408985" y="2617778"/>
            <a:chExt cx="11188649" cy="4240222"/>
          </a:xfrm>
        </p:grpSpPr>
        <p:pic>
          <p:nvPicPr>
            <p:cNvPr id="10" name="图片 9" descr="图片包含 白板&#10;&#10;描述已自动生成"/>
            <p:cNvPicPr>
              <a:picLocks noChangeAspect="1"/>
            </p:cNvPicPr>
            <p:nvPr/>
          </p:nvPicPr>
          <p:blipFill rotWithShape="1">
            <a:blip r:embed="rId6" cstate="print">
              <a:extLst>
                <a:ext uri="{28A0092B-C50C-407E-A947-70E740481C1C}">
                  <a14:useLocalDpi xmlns:a14="http://schemas.microsoft.com/office/drawing/2010/main" val="0"/>
                </a:ext>
              </a:extLst>
            </a:blip>
            <a:srcRect t="21254" r="57008"/>
            <a:stretch>
              <a:fillRect/>
            </a:stretch>
          </p:blipFill>
          <p:spPr>
            <a:xfrm>
              <a:off x="1408985" y="3278563"/>
              <a:ext cx="2020282" cy="3579437"/>
            </a:xfrm>
            <a:prstGeom prst="rect">
              <a:avLst/>
            </a:prstGeom>
          </p:spPr>
        </p:pic>
        <p:sp>
          <p:nvSpPr>
            <p:cNvPr id="11" name="TextBox 29"/>
            <p:cNvSpPr txBox="1"/>
            <p:nvPr>
              <p:custDataLst>
                <p:tags r:id="rId4"/>
              </p:custDataLst>
            </p:nvPr>
          </p:nvSpPr>
          <p:spPr>
            <a:xfrm>
              <a:off x="3242342" y="2617778"/>
              <a:ext cx="9355292" cy="2660835"/>
            </a:xfrm>
            <a:prstGeom prst="rect">
              <a:avLst/>
            </a:prstGeom>
            <a:noFill/>
            <a:ln w="38100">
              <a:solidFill>
                <a:schemeClr val="dk1"/>
              </a:solidFill>
              <a:prstDash val="solid"/>
            </a:ln>
            <a:effectLst/>
          </p:spPr>
          <p:style>
            <a:lnRef idx="2">
              <a:schemeClr val="accent6"/>
            </a:lnRef>
            <a:fillRef idx="1">
              <a:schemeClr val="lt1"/>
            </a:fillRef>
            <a:effectRef idx="0">
              <a:schemeClr val="accent6"/>
            </a:effectRef>
            <a:fontRef idx="minor">
              <a:schemeClr val="dk1"/>
            </a:fontRef>
          </p:style>
          <p:txBody>
            <a:bodyPr wrap="square" lIns="144000" tIns="108000" bIns="108000" rtlCol="0">
              <a:spAutoFit/>
            </a:bodyPr>
            <a:lstStyle>
              <a:defPPr>
                <a:defRPr lang="zh-CN"/>
              </a:defPPr>
              <a:lvl1pPr marL="252095" indent="-252095">
                <a:lnSpc>
                  <a:spcPct val="250000"/>
                </a:lnSpc>
                <a:spcBef>
                  <a:spcPts val="600"/>
                </a:spcBef>
                <a:buFont typeface="Wingdings" panose="05000000000000000000" pitchFamily="2" charset="2"/>
                <a:buChar char="u"/>
                <a:defRPr sz="2000" b="0">
                  <a:solidFill>
                    <a:srgbClr val="525252"/>
                  </a:solidFill>
                  <a:latin typeface="楷体" panose="02010609060101010101" pitchFamily="49" charset="-122"/>
                  <a:ea typeface="楷体" panose="02010609060101010101" pitchFamily="49" charset="-122"/>
                  <a:cs typeface="Consolas" panose="020B0609020204030204" pitchFamily="49" charset="0"/>
                </a:defRPr>
              </a:lvl1pPr>
            </a:lstStyle>
            <a:p>
              <a:pPr>
                <a:buFont typeface="Wingdings" panose="05000000000000000000" pitchFamily="2" charset="2"/>
                <a:buChar char="n"/>
              </a:pPr>
              <a:r>
                <a:rPr lang="zh-CN" altLang="en-US" dirty="0">
                  <a:solidFill>
                    <a:srgbClr val="000000"/>
                  </a:solidFill>
                  <a:latin typeface="微软雅黑" panose="020B0503020204020204" charset="-122"/>
                  <a:ea typeface="微软雅黑" panose="020B0503020204020204" charset="-122"/>
                </a:rPr>
                <a:t>一个带权连通图</a:t>
              </a:r>
              <a:r>
                <a:rPr lang="en-US" altLang="zh-CN" dirty="0">
                  <a:solidFill>
                    <a:srgbClr val="000000"/>
                  </a:solidFill>
                  <a:latin typeface="微软雅黑" panose="020B0503020204020204" charset="-122"/>
                  <a:ea typeface="微软雅黑" panose="020B0503020204020204" charset="-122"/>
                </a:rPr>
                <a:t>G</a:t>
              </a:r>
              <a:r>
                <a:rPr lang="zh-CN" altLang="en-US" dirty="0">
                  <a:solidFill>
                    <a:srgbClr val="000000"/>
                  </a:solidFill>
                  <a:latin typeface="微软雅黑" panose="020B0503020204020204" charset="-122"/>
                  <a:ea typeface="微软雅黑" panose="020B0503020204020204" charset="-122"/>
                </a:rPr>
                <a:t>（假定每条边上的权值均大于零）可能有多棵生成树</a:t>
              </a:r>
              <a:r>
                <a:rPr lang="en-US" altLang="zh-CN" dirty="0">
                  <a:solidFill>
                    <a:srgbClr val="000000"/>
                  </a:solidFill>
                  <a:latin typeface="微软雅黑" panose="020B0503020204020204" charset="-122"/>
                  <a:ea typeface="微软雅黑" panose="020B0503020204020204" charset="-122"/>
                </a:rPr>
                <a:t>.</a:t>
              </a:r>
            </a:p>
            <a:p>
              <a:pPr>
                <a:buFont typeface="Wingdings" panose="05000000000000000000" pitchFamily="2" charset="2"/>
                <a:buChar char="n"/>
              </a:pPr>
              <a:r>
                <a:rPr lang="zh-CN" altLang="en-US" dirty="0">
                  <a:solidFill>
                    <a:srgbClr val="000000"/>
                  </a:solidFill>
                  <a:latin typeface="微软雅黑" panose="020B0503020204020204" charset="-122"/>
                  <a:ea typeface="微软雅黑" panose="020B0503020204020204" charset="-122"/>
                </a:rPr>
                <a:t>每棵生成树中所有边上的权值之和可能不同</a:t>
              </a:r>
              <a:r>
                <a:rPr lang="en-US" altLang="zh-CN" dirty="0">
                  <a:solidFill>
                    <a:srgbClr val="000000"/>
                  </a:solidFill>
                  <a:latin typeface="微软雅黑" panose="020B0503020204020204" charset="-122"/>
                  <a:ea typeface="微软雅黑" panose="020B0503020204020204" charset="-122"/>
                </a:rPr>
                <a:t>.</a:t>
              </a:r>
            </a:p>
            <a:p>
              <a:pPr>
                <a:buFont typeface="Wingdings" panose="05000000000000000000" pitchFamily="2" charset="2"/>
                <a:buChar char="n"/>
              </a:pPr>
              <a:r>
                <a:rPr lang="zh-CN" altLang="en-US" dirty="0">
                  <a:solidFill>
                    <a:srgbClr val="000000"/>
                  </a:solidFill>
                  <a:latin typeface="微软雅黑" panose="020B0503020204020204" charset="-122"/>
                  <a:ea typeface="微软雅黑" panose="020B0503020204020204" charset="-122"/>
                </a:rPr>
                <a:t>其中边上的权值之和最小的生成树称为图的</a:t>
              </a:r>
              <a:r>
                <a:rPr lang="zh-CN" altLang="en-US" dirty="0">
                  <a:solidFill>
                    <a:srgbClr val="FF0000"/>
                  </a:solidFill>
                  <a:latin typeface="微软雅黑" panose="020B0503020204020204" charset="-122"/>
                  <a:ea typeface="微软雅黑" panose="020B0503020204020204" charset="-122"/>
                </a:rPr>
                <a:t>最小生成树</a:t>
              </a:r>
              <a:r>
                <a:rPr lang="zh-CN" altLang="en-US" dirty="0">
                  <a:solidFill>
                    <a:srgbClr val="000000"/>
                  </a:solidFill>
                  <a:latin typeface="微软雅黑" panose="020B0503020204020204" charset="-122"/>
                  <a:ea typeface="微软雅黑" panose="020B0503020204020204" charset="-122"/>
                </a:rPr>
                <a:t>。</a:t>
              </a:r>
            </a:p>
          </p:txBody>
        </p:sp>
      </p:grpSp>
      <p:grpSp>
        <p:nvGrpSpPr>
          <p:cNvPr id="12" name="组合 11"/>
          <p:cNvGrpSpPr/>
          <p:nvPr/>
        </p:nvGrpSpPr>
        <p:grpSpPr>
          <a:xfrm>
            <a:off x="1450481" y="1484853"/>
            <a:ext cx="2738061" cy="517274"/>
            <a:chOff x="1396240" y="2304668"/>
            <a:chExt cx="1943378" cy="480002"/>
          </a:xfrm>
        </p:grpSpPr>
        <p:sp>
          <p:nvSpPr>
            <p:cNvPr id="13" name="矩形: 圆角 12"/>
            <p:cNvSpPr/>
            <p:nvPr>
              <p:custDataLst>
                <p:tags r:id="rId2"/>
              </p:custDataLst>
            </p:nvPr>
          </p:nvSpPr>
          <p:spPr>
            <a:xfrm>
              <a:off x="1396240" y="2304668"/>
              <a:ext cx="1943378" cy="480002"/>
            </a:xfrm>
            <a:prstGeom prst="roundRect">
              <a:avLst/>
            </a:prstGeom>
            <a:solidFill>
              <a:srgbClr val="C0262E">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chemeClr val="lt1"/>
                </a:solidFill>
              </a:endParaRPr>
            </a:p>
          </p:txBody>
        </p:sp>
        <p:sp>
          <p:nvSpPr>
            <p:cNvPr id="14" name="文本框 13"/>
            <p:cNvSpPr txBox="1"/>
            <p:nvPr>
              <p:custDataLst>
                <p:tags r:id="rId3"/>
              </p:custDataLst>
            </p:nvPr>
          </p:nvSpPr>
          <p:spPr>
            <a:xfrm>
              <a:off x="1433295" y="2360437"/>
              <a:ext cx="1853232" cy="370046"/>
            </a:xfrm>
            <a:prstGeom prst="rect">
              <a:avLst/>
            </a:prstGeom>
            <a:noFill/>
          </p:spPr>
          <p:txBody>
            <a:bodyPr wrap="square" rtlCol="0">
              <a:spAutoFit/>
            </a:bodyPr>
            <a:lstStyle/>
            <a:p>
              <a:pPr algn="ctr"/>
              <a:r>
                <a:rPr lang="en-US" altLang="zh-CN" sz="2000" b="1">
                  <a:solidFill>
                    <a:schemeClr val="lt1"/>
                  </a:solidFill>
                  <a:latin typeface="微软雅黑" panose="020B0503020204020204" charset="-122"/>
                  <a:ea typeface="微软雅黑" panose="020B0503020204020204" charset="-122"/>
                </a:rPr>
                <a:t>4. </a:t>
              </a:r>
              <a:r>
                <a:rPr lang="zh-CN" altLang="en-US" sz="2000" b="1">
                  <a:solidFill>
                    <a:schemeClr val="lt1"/>
                  </a:solidFill>
                  <a:latin typeface="微软雅黑" panose="020B0503020204020204" charset="-122"/>
                  <a:ea typeface="微软雅黑" panose="020B0503020204020204" charset="-122"/>
                </a:rPr>
                <a:t>什么是最小生成树</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0-#ppt_w/2"/>
                                          </p:val>
                                        </p:tav>
                                        <p:tav tm="100000">
                                          <p:val>
                                            <p:strVal val="#ppt_x"/>
                                          </p:val>
                                        </p:tav>
                                      </p:tavLst>
                                    </p:anim>
                                    <p:anim calcmode="lin" valueType="num">
                                      <p:cBhvr additive="base">
                                        <p:cTn id="12" dur="500" fill="hold"/>
                                        <p:tgtEl>
                                          <p:spTgt spid="8"/>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10" presetClass="entr" presetSubtype="0" fill="hold" nodeType="after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fade">
                                      <p:cBhvr>
                                        <p:cTn id="16" dur="500"/>
                                        <p:tgtEl>
                                          <p:spTgt spid="12"/>
                                        </p:tgtEl>
                                      </p:cBhvr>
                                    </p:animEffect>
                                  </p:childTnLst>
                                </p:cTn>
                              </p:par>
                            </p:childTnLst>
                          </p:cTn>
                        </p:par>
                        <p:par>
                          <p:cTn id="17" fill="hold">
                            <p:stCondLst>
                              <p:cond delay="1500"/>
                            </p:stCondLst>
                            <p:childTnLst>
                              <p:par>
                                <p:cTn id="18" presetID="10" presetClass="entr" presetSubtype="0" fill="hold" nodeType="after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fade">
                                      <p:cBhvr>
                                        <p:cTn id="2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矩形 35"/>
          <p:cNvSpPr/>
          <p:nvPr/>
        </p:nvSpPr>
        <p:spPr>
          <a:xfrm>
            <a:off x="1367267" y="1890831"/>
            <a:ext cx="9959493" cy="1476375"/>
          </a:xfrm>
          <a:prstGeom prst="rect">
            <a:avLst/>
          </a:prstGeom>
        </p:spPr>
        <p:txBody>
          <a:bodyPr wrap="square">
            <a:spAutoFit/>
          </a:bodyPr>
          <a:lstStyle/>
          <a:p>
            <a:pPr>
              <a:lnSpc>
                <a:spcPct val="150000"/>
              </a:lnSpc>
              <a:spcBef>
                <a:spcPts val="600"/>
              </a:spcBef>
            </a:pPr>
            <a:r>
              <a:rPr lang="en-US" altLang="zh-CN" sz="2000">
                <a:solidFill>
                  <a:srgbClr val="000000"/>
                </a:solidFill>
                <a:latin typeface="微软雅黑" panose="020B0503020204020204" charset="-122"/>
                <a:ea typeface="微软雅黑" panose="020B0503020204020204" charset="-122"/>
                <a:cs typeface="Consolas" panose="020B0609020204030204" pitchFamily="49" charset="0"/>
              </a:rPr>
              <a:t>    </a:t>
            </a:r>
            <a:r>
              <a:rPr lang="zh-CN" altLang="zh-CN" sz="2000">
                <a:solidFill>
                  <a:srgbClr val="000000"/>
                </a:solidFill>
                <a:latin typeface="微软雅黑" panose="020B0503020204020204" charset="-122"/>
                <a:ea typeface="微软雅黑" panose="020B0503020204020204" charset="-122"/>
                <a:cs typeface="Consolas" panose="020B0609020204030204" pitchFamily="49" charset="0"/>
              </a:rPr>
              <a:t>普里姆（</a:t>
            </a:r>
            <a:r>
              <a:rPr lang="pt-BR" altLang="zh-CN" sz="2000">
                <a:solidFill>
                  <a:srgbClr val="000000"/>
                </a:solidFill>
                <a:latin typeface="微软雅黑" panose="020B0503020204020204" charset="-122"/>
                <a:ea typeface="微软雅黑" panose="020B0503020204020204" charset="-122"/>
                <a:cs typeface="Consolas" panose="020B0609020204030204" pitchFamily="49" charset="0"/>
              </a:rPr>
              <a:t>Prim</a:t>
            </a:r>
            <a:r>
              <a:rPr lang="zh-CN" altLang="zh-CN" sz="2000">
                <a:solidFill>
                  <a:srgbClr val="000000"/>
                </a:solidFill>
                <a:latin typeface="微软雅黑" panose="020B0503020204020204" charset="-122"/>
                <a:ea typeface="微软雅黑" panose="020B0503020204020204" charset="-122"/>
                <a:cs typeface="Consolas" panose="020B0609020204030204" pitchFamily="49" charset="0"/>
              </a:rPr>
              <a:t>）算法是一种构造性算法。假设</a:t>
            </a:r>
            <a:r>
              <a:rPr lang="en-US" altLang="zh-CN" sz="2000">
                <a:solidFill>
                  <a:srgbClr val="000000"/>
                </a:solidFill>
                <a:latin typeface="微软雅黑" panose="020B0503020204020204" charset="-122"/>
                <a:ea typeface="微软雅黑" panose="020B0503020204020204" charset="-122"/>
                <a:cs typeface="Consolas" panose="020B0609020204030204" pitchFamily="49" charset="0"/>
              </a:rPr>
              <a:t>G=(V</a:t>
            </a:r>
            <a:r>
              <a:rPr lang="zh-CN" altLang="zh-CN" sz="2000">
                <a:solidFill>
                  <a:srgbClr val="000000"/>
                </a:solidFill>
                <a:latin typeface="微软雅黑" panose="020B0503020204020204" charset="-122"/>
                <a:ea typeface="微软雅黑" panose="020B0503020204020204" charset="-122"/>
                <a:cs typeface="Consolas" panose="020B0609020204030204" pitchFamily="49" charset="0"/>
              </a:rPr>
              <a:t>，</a:t>
            </a:r>
            <a:r>
              <a:rPr lang="en-US" altLang="zh-CN" sz="2000">
                <a:solidFill>
                  <a:srgbClr val="000000"/>
                </a:solidFill>
                <a:latin typeface="微软雅黑" panose="020B0503020204020204" charset="-122"/>
                <a:ea typeface="微软雅黑" panose="020B0503020204020204" charset="-122"/>
                <a:cs typeface="Consolas" panose="020B0609020204030204" pitchFamily="49" charset="0"/>
              </a:rPr>
              <a:t>E)</a:t>
            </a:r>
            <a:r>
              <a:rPr lang="zh-CN" altLang="zh-CN" sz="2000">
                <a:solidFill>
                  <a:srgbClr val="000000"/>
                </a:solidFill>
                <a:latin typeface="微软雅黑" panose="020B0503020204020204" charset="-122"/>
                <a:ea typeface="微软雅黑" panose="020B0503020204020204" charset="-122"/>
                <a:cs typeface="Consolas" panose="020B0609020204030204" pitchFamily="49" charset="0"/>
              </a:rPr>
              <a:t>是一个具有</a:t>
            </a:r>
            <a:r>
              <a:rPr lang="en-US" altLang="zh-CN" sz="2000" i="1">
                <a:solidFill>
                  <a:srgbClr val="000000"/>
                </a:solidFill>
                <a:latin typeface="微软雅黑" panose="020B0503020204020204" charset="-122"/>
                <a:ea typeface="微软雅黑" panose="020B0503020204020204" charset="-122"/>
                <a:cs typeface="Consolas" panose="020B0609020204030204" pitchFamily="49" charset="0"/>
              </a:rPr>
              <a:t>n</a:t>
            </a:r>
            <a:r>
              <a:rPr lang="zh-CN" altLang="zh-CN" sz="2000">
                <a:solidFill>
                  <a:srgbClr val="000000"/>
                </a:solidFill>
                <a:latin typeface="微软雅黑" panose="020B0503020204020204" charset="-122"/>
                <a:ea typeface="微软雅黑" panose="020B0503020204020204" charset="-122"/>
                <a:cs typeface="Consolas" panose="020B0609020204030204" pitchFamily="49" charset="0"/>
              </a:rPr>
              <a:t>个顶点的带权连通图，</a:t>
            </a:r>
            <a:r>
              <a:rPr lang="en-US" altLang="zh-CN" sz="2000">
                <a:solidFill>
                  <a:srgbClr val="000000"/>
                </a:solidFill>
                <a:latin typeface="微软雅黑" panose="020B0503020204020204" charset="-122"/>
                <a:ea typeface="微软雅黑" panose="020B0503020204020204" charset="-122"/>
                <a:cs typeface="Consolas" panose="020B0609020204030204" pitchFamily="49" charset="0"/>
              </a:rPr>
              <a:t>T=(U</a:t>
            </a:r>
            <a:r>
              <a:rPr lang="zh-CN" altLang="zh-CN" sz="2000">
                <a:solidFill>
                  <a:srgbClr val="000000"/>
                </a:solidFill>
                <a:latin typeface="微软雅黑" panose="020B0503020204020204" charset="-122"/>
                <a:ea typeface="微软雅黑" panose="020B0503020204020204" charset="-122"/>
                <a:cs typeface="Consolas" panose="020B0609020204030204" pitchFamily="49" charset="0"/>
              </a:rPr>
              <a:t>，</a:t>
            </a:r>
            <a:r>
              <a:rPr lang="en-US" altLang="zh-CN" sz="2000">
                <a:solidFill>
                  <a:srgbClr val="000000"/>
                </a:solidFill>
                <a:latin typeface="微软雅黑" panose="020B0503020204020204" charset="-122"/>
                <a:ea typeface="微软雅黑" panose="020B0503020204020204" charset="-122"/>
                <a:cs typeface="Consolas" panose="020B0609020204030204" pitchFamily="49" charset="0"/>
              </a:rPr>
              <a:t>TE)</a:t>
            </a:r>
            <a:r>
              <a:rPr lang="zh-CN" altLang="zh-CN" sz="2000">
                <a:solidFill>
                  <a:srgbClr val="000000"/>
                </a:solidFill>
                <a:latin typeface="微软雅黑" panose="020B0503020204020204" charset="-122"/>
                <a:ea typeface="微软雅黑" panose="020B0503020204020204" charset="-122"/>
                <a:cs typeface="Consolas" panose="020B0609020204030204" pitchFamily="49" charset="0"/>
              </a:rPr>
              <a:t>是</a:t>
            </a:r>
            <a:r>
              <a:rPr lang="en-US" altLang="zh-CN" sz="2000">
                <a:solidFill>
                  <a:srgbClr val="000000"/>
                </a:solidFill>
                <a:latin typeface="微软雅黑" panose="020B0503020204020204" charset="-122"/>
                <a:ea typeface="微软雅黑" panose="020B0503020204020204" charset="-122"/>
                <a:cs typeface="Consolas" panose="020B0609020204030204" pitchFamily="49" charset="0"/>
              </a:rPr>
              <a:t>G</a:t>
            </a:r>
            <a:r>
              <a:rPr lang="zh-CN" altLang="zh-CN" sz="2000">
                <a:solidFill>
                  <a:srgbClr val="000000"/>
                </a:solidFill>
                <a:latin typeface="微软雅黑" panose="020B0503020204020204" charset="-122"/>
                <a:ea typeface="微软雅黑" panose="020B0503020204020204" charset="-122"/>
                <a:cs typeface="Consolas" panose="020B0609020204030204" pitchFamily="49" charset="0"/>
              </a:rPr>
              <a:t>的最小生成树，其中</a:t>
            </a:r>
            <a:r>
              <a:rPr lang="en-US" altLang="zh-CN" sz="2000">
                <a:solidFill>
                  <a:srgbClr val="000000"/>
                </a:solidFill>
                <a:latin typeface="微软雅黑" panose="020B0503020204020204" charset="-122"/>
                <a:ea typeface="微软雅黑" panose="020B0503020204020204" charset="-122"/>
                <a:cs typeface="Consolas" panose="020B0609020204030204" pitchFamily="49" charset="0"/>
              </a:rPr>
              <a:t>U</a:t>
            </a:r>
            <a:r>
              <a:rPr lang="zh-CN" altLang="zh-CN" sz="2000">
                <a:solidFill>
                  <a:srgbClr val="000000"/>
                </a:solidFill>
                <a:latin typeface="微软雅黑" panose="020B0503020204020204" charset="-122"/>
                <a:ea typeface="微软雅黑" panose="020B0503020204020204" charset="-122"/>
                <a:cs typeface="Consolas" panose="020B0609020204030204" pitchFamily="49" charset="0"/>
              </a:rPr>
              <a:t>是</a:t>
            </a:r>
            <a:r>
              <a:rPr lang="en-US" altLang="zh-CN" sz="2000">
                <a:solidFill>
                  <a:srgbClr val="000000"/>
                </a:solidFill>
                <a:latin typeface="微软雅黑" panose="020B0503020204020204" charset="-122"/>
                <a:ea typeface="微软雅黑" panose="020B0503020204020204" charset="-122"/>
                <a:cs typeface="Consolas" panose="020B0609020204030204" pitchFamily="49" charset="0"/>
              </a:rPr>
              <a:t>T</a:t>
            </a:r>
            <a:r>
              <a:rPr lang="zh-CN" altLang="zh-CN" sz="2000">
                <a:solidFill>
                  <a:srgbClr val="000000"/>
                </a:solidFill>
                <a:latin typeface="微软雅黑" panose="020B0503020204020204" charset="-122"/>
                <a:ea typeface="微软雅黑" panose="020B0503020204020204" charset="-122"/>
                <a:cs typeface="Consolas" panose="020B0609020204030204" pitchFamily="49" charset="0"/>
              </a:rPr>
              <a:t>的顶点集，</a:t>
            </a:r>
            <a:r>
              <a:rPr lang="en-US" altLang="zh-CN" sz="2000">
                <a:solidFill>
                  <a:srgbClr val="000000"/>
                </a:solidFill>
                <a:latin typeface="微软雅黑" panose="020B0503020204020204" charset="-122"/>
                <a:ea typeface="微软雅黑" panose="020B0503020204020204" charset="-122"/>
                <a:cs typeface="Consolas" panose="020B0609020204030204" pitchFamily="49" charset="0"/>
              </a:rPr>
              <a:t>TE</a:t>
            </a:r>
            <a:r>
              <a:rPr lang="zh-CN" altLang="zh-CN" sz="2000">
                <a:solidFill>
                  <a:srgbClr val="000000"/>
                </a:solidFill>
                <a:latin typeface="微软雅黑" panose="020B0503020204020204" charset="-122"/>
                <a:ea typeface="微软雅黑" panose="020B0503020204020204" charset="-122"/>
                <a:cs typeface="Consolas" panose="020B0609020204030204" pitchFamily="49" charset="0"/>
              </a:rPr>
              <a:t>是</a:t>
            </a:r>
            <a:r>
              <a:rPr lang="en-US" altLang="zh-CN" sz="2000">
                <a:solidFill>
                  <a:srgbClr val="000000"/>
                </a:solidFill>
                <a:latin typeface="微软雅黑" panose="020B0503020204020204" charset="-122"/>
                <a:ea typeface="微软雅黑" panose="020B0503020204020204" charset="-122"/>
                <a:cs typeface="Consolas" panose="020B0609020204030204" pitchFamily="49" charset="0"/>
              </a:rPr>
              <a:t>T</a:t>
            </a:r>
            <a:r>
              <a:rPr lang="zh-CN" altLang="zh-CN" sz="2000">
                <a:solidFill>
                  <a:srgbClr val="000000"/>
                </a:solidFill>
                <a:latin typeface="微软雅黑" panose="020B0503020204020204" charset="-122"/>
                <a:ea typeface="微软雅黑" panose="020B0503020204020204" charset="-122"/>
                <a:cs typeface="Consolas" panose="020B0609020204030204" pitchFamily="49" charset="0"/>
              </a:rPr>
              <a:t>的边集，则由</a:t>
            </a:r>
            <a:r>
              <a:rPr lang="en-US" altLang="zh-CN" sz="2000">
                <a:solidFill>
                  <a:srgbClr val="000000"/>
                </a:solidFill>
                <a:latin typeface="微软雅黑" panose="020B0503020204020204" charset="-122"/>
                <a:ea typeface="微软雅黑" panose="020B0503020204020204" charset="-122"/>
                <a:cs typeface="Consolas" panose="020B0609020204030204" pitchFamily="49" charset="0"/>
              </a:rPr>
              <a:t>G</a:t>
            </a:r>
            <a:r>
              <a:rPr lang="zh-CN" altLang="zh-CN" sz="2000">
                <a:solidFill>
                  <a:srgbClr val="000000"/>
                </a:solidFill>
                <a:latin typeface="微软雅黑" panose="020B0503020204020204" charset="-122"/>
                <a:ea typeface="微软雅黑" panose="020B0503020204020204" charset="-122"/>
                <a:cs typeface="Consolas" panose="020B0609020204030204" pitchFamily="49" charset="0"/>
              </a:rPr>
              <a:t>构造从起始点</a:t>
            </a:r>
            <a:r>
              <a:rPr lang="en-US" altLang="zh-CN" sz="2000" i="1">
                <a:solidFill>
                  <a:srgbClr val="000000"/>
                </a:solidFill>
                <a:latin typeface="微软雅黑" panose="020B0503020204020204" charset="-122"/>
                <a:ea typeface="微软雅黑" panose="020B0503020204020204" charset="-122"/>
                <a:cs typeface="Consolas" panose="020B0609020204030204" pitchFamily="49" charset="0"/>
              </a:rPr>
              <a:t>v</a:t>
            </a:r>
            <a:r>
              <a:rPr lang="zh-CN" altLang="zh-CN" sz="2000">
                <a:solidFill>
                  <a:srgbClr val="000000"/>
                </a:solidFill>
                <a:latin typeface="微软雅黑" panose="020B0503020204020204" charset="-122"/>
                <a:ea typeface="微软雅黑" panose="020B0503020204020204" charset="-122"/>
                <a:cs typeface="Consolas" panose="020B0609020204030204" pitchFamily="49" charset="0"/>
              </a:rPr>
              <a:t>出发的最小生成树</a:t>
            </a:r>
            <a:r>
              <a:rPr lang="en-US" altLang="zh-CN" sz="2000">
                <a:solidFill>
                  <a:srgbClr val="000000"/>
                </a:solidFill>
                <a:latin typeface="微软雅黑" panose="020B0503020204020204" charset="-122"/>
                <a:ea typeface="微软雅黑" panose="020B0503020204020204" charset="-122"/>
                <a:cs typeface="Consolas" panose="020B0609020204030204" pitchFamily="49" charset="0"/>
              </a:rPr>
              <a:t>T</a:t>
            </a:r>
            <a:r>
              <a:rPr lang="zh-CN" altLang="zh-CN" sz="2000">
                <a:solidFill>
                  <a:srgbClr val="000000"/>
                </a:solidFill>
                <a:latin typeface="微软雅黑" panose="020B0503020204020204" charset="-122"/>
                <a:ea typeface="微软雅黑" panose="020B0503020204020204" charset="-122"/>
                <a:cs typeface="Consolas" panose="020B0609020204030204" pitchFamily="49" charset="0"/>
              </a:rPr>
              <a:t>的步骤如下：</a:t>
            </a:r>
          </a:p>
        </p:txBody>
      </p:sp>
      <p:sp>
        <p:nvSpPr>
          <p:cNvPr id="38" name="矩形 37"/>
          <p:cNvSpPr/>
          <p:nvPr>
            <p:custDataLst>
              <p:tags r:id="rId1"/>
            </p:custDataLst>
          </p:nvPr>
        </p:nvSpPr>
        <p:spPr>
          <a:xfrm>
            <a:off x="1367267" y="3420125"/>
            <a:ext cx="10175159" cy="3216275"/>
          </a:xfrm>
          <a:prstGeom prst="rect">
            <a:avLst/>
          </a:prstGeom>
          <a:noFill/>
          <a:ln w="38100">
            <a:solidFill>
              <a:schemeClr val="dk1"/>
            </a:solidFill>
            <a:prstDash val="sysDash"/>
          </a:ln>
          <a:effectLst/>
        </p:spPr>
        <p:style>
          <a:lnRef idx="2">
            <a:schemeClr val="accent6"/>
          </a:lnRef>
          <a:fillRef idx="1">
            <a:schemeClr val="lt1"/>
          </a:fillRef>
          <a:effectRef idx="0">
            <a:schemeClr val="accent6"/>
          </a:effectRef>
          <a:fontRef idx="minor">
            <a:schemeClr val="dk1"/>
          </a:fontRef>
        </p:style>
        <p:txBody>
          <a:bodyPr wrap="square" lIns="144000" tIns="108000" bIns="108000" rtlCol="0">
            <a:spAutoFit/>
          </a:bodyPr>
          <a:lstStyle/>
          <a:p>
            <a:pPr marL="252095" indent="-252095">
              <a:lnSpc>
                <a:spcPct val="150000"/>
              </a:lnSpc>
              <a:spcBef>
                <a:spcPts val="600"/>
              </a:spcBef>
              <a:buFont typeface="Wingdings" panose="05000000000000000000" pitchFamily="2" charset="2"/>
              <a:buChar char="n"/>
            </a:pPr>
            <a:r>
              <a:rPr lang="en-US" altLang="zh-CN" sz="2000" dirty="0">
                <a:solidFill>
                  <a:srgbClr val="000000"/>
                </a:solidFill>
                <a:latin typeface="微软雅黑" panose="020B0503020204020204" charset="-122"/>
                <a:ea typeface="微软雅黑" panose="020B0503020204020204" charset="-122"/>
              </a:rPr>
              <a:t>  </a:t>
            </a:r>
            <a:r>
              <a:rPr lang="zh-CN" altLang="zh-CN" sz="2000" dirty="0">
                <a:solidFill>
                  <a:srgbClr val="000000"/>
                </a:solidFill>
                <a:latin typeface="微软雅黑" panose="020B0503020204020204" charset="-122"/>
                <a:ea typeface="微软雅黑" panose="020B0503020204020204" charset="-122"/>
              </a:rPr>
              <a:t>（</a:t>
            </a:r>
            <a:r>
              <a:rPr lang="en-US" altLang="zh-CN" sz="2000" dirty="0">
                <a:solidFill>
                  <a:srgbClr val="000000"/>
                </a:solidFill>
                <a:latin typeface="微软雅黑" panose="020B0503020204020204" charset="-122"/>
                <a:ea typeface="微软雅黑" panose="020B0503020204020204" charset="-122"/>
              </a:rPr>
              <a:t>1</a:t>
            </a:r>
            <a:r>
              <a:rPr lang="zh-CN" altLang="zh-CN" sz="2000" dirty="0">
                <a:solidFill>
                  <a:srgbClr val="000000"/>
                </a:solidFill>
                <a:latin typeface="微软雅黑" panose="020B0503020204020204" charset="-122"/>
                <a:ea typeface="微软雅黑" panose="020B0503020204020204" charset="-122"/>
              </a:rPr>
              <a:t>）初始化</a:t>
            </a:r>
            <a:r>
              <a:rPr lang="en-US" altLang="zh-CN" sz="2000" dirty="0">
                <a:solidFill>
                  <a:srgbClr val="000000"/>
                </a:solidFill>
                <a:latin typeface="微软雅黑" panose="020B0503020204020204" charset="-122"/>
                <a:ea typeface="微软雅黑" panose="020B0503020204020204" charset="-122"/>
              </a:rPr>
              <a:t>U={v}</a:t>
            </a:r>
            <a:r>
              <a:rPr lang="zh-CN" altLang="zh-CN" sz="2000" dirty="0">
                <a:solidFill>
                  <a:srgbClr val="000000"/>
                </a:solidFill>
                <a:latin typeface="微软雅黑" panose="020B0503020204020204" charset="-122"/>
                <a:ea typeface="微软雅黑" panose="020B0503020204020204" charset="-122"/>
              </a:rPr>
              <a:t>。以</a:t>
            </a:r>
            <a:r>
              <a:rPr lang="en-US" altLang="zh-CN" sz="2000" dirty="0">
                <a:solidFill>
                  <a:srgbClr val="000000"/>
                </a:solidFill>
                <a:latin typeface="微软雅黑" panose="020B0503020204020204" charset="-122"/>
                <a:ea typeface="微软雅黑" panose="020B0503020204020204" charset="-122"/>
              </a:rPr>
              <a:t>v</a:t>
            </a:r>
            <a:r>
              <a:rPr lang="zh-CN" altLang="zh-CN" sz="2000" dirty="0">
                <a:solidFill>
                  <a:srgbClr val="000000"/>
                </a:solidFill>
                <a:latin typeface="微软雅黑" panose="020B0503020204020204" charset="-122"/>
                <a:ea typeface="微软雅黑" panose="020B0503020204020204" charset="-122"/>
              </a:rPr>
              <a:t>到其他顶点的所有边为候选边</a:t>
            </a:r>
            <a:r>
              <a:rPr lang="zh-CN" altLang="en-US" sz="2000" dirty="0">
                <a:solidFill>
                  <a:srgbClr val="000000"/>
                </a:solidFill>
                <a:latin typeface="微软雅黑" panose="020B0503020204020204" charset="-122"/>
                <a:ea typeface="微软雅黑" panose="020B0503020204020204" charset="-122"/>
              </a:rPr>
              <a:t>。</a:t>
            </a:r>
            <a:endParaRPr lang="zh-CN" altLang="zh-CN" sz="2000" dirty="0">
              <a:solidFill>
                <a:srgbClr val="000000"/>
              </a:solidFill>
              <a:latin typeface="微软雅黑" panose="020B0503020204020204" charset="-122"/>
              <a:ea typeface="微软雅黑" panose="020B0503020204020204" charset="-122"/>
            </a:endParaRPr>
          </a:p>
          <a:p>
            <a:pPr marL="252095" indent="-252095">
              <a:lnSpc>
                <a:spcPct val="150000"/>
              </a:lnSpc>
              <a:spcBef>
                <a:spcPts val="600"/>
              </a:spcBef>
              <a:buFont typeface="Wingdings" panose="05000000000000000000" pitchFamily="2" charset="2"/>
              <a:buChar char="n"/>
            </a:pPr>
            <a:r>
              <a:rPr lang="en-US" altLang="zh-CN" sz="2000" dirty="0">
                <a:solidFill>
                  <a:srgbClr val="000000"/>
                </a:solidFill>
                <a:latin typeface="微软雅黑" panose="020B0503020204020204" charset="-122"/>
                <a:ea typeface="微软雅黑" panose="020B0503020204020204" charset="-122"/>
              </a:rPr>
              <a:t>  </a:t>
            </a:r>
            <a:r>
              <a:rPr lang="zh-CN" altLang="zh-CN" sz="2000" dirty="0">
                <a:solidFill>
                  <a:srgbClr val="000000"/>
                </a:solidFill>
                <a:latin typeface="微软雅黑" panose="020B0503020204020204" charset="-122"/>
                <a:ea typeface="微软雅黑" panose="020B0503020204020204" charset="-122"/>
              </a:rPr>
              <a:t>（</a:t>
            </a:r>
            <a:r>
              <a:rPr lang="en-US" altLang="zh-CN" sz="2000" dirty="0">
                <a:solidFill>
                  <a:srgbClr val="000000"/>
                </a:solidFill>
                <a:latin typeface="微软雅黑" panose="020B0503020204020204" charset="-122"/>
                <a:ea typeface="微软雅黑" panose="020B0503020204020204" charset="-122"/>
              </a:rPr>
              <a:t>2</a:t>
            </a:r>
            <a:r>
              <a:rPr lang="zh-CN" altLang="zh-CN" sz="2000" dirty="0">
                <a:solidFill>
                  <a:srgbClr val="000000"/>
                </a:solidFill>
                <a:latin typeface="微软雅黑" panose="020B0503020204020204" charset="-122"/>
                <a:ea typeface="微软雅黑" panose="020B0503020204020204" charset="-122"/>
              </a:rPr>
              <a:t>）重复以下步骤</a:t>
            </a:r>
            <a:r>
              <a:rPr lang="en-US" altLang="zh-CN" sz="2000" dirty="0">
                <a:solidFill>
                  <a:srgbClr val="000000"/>
                </a:solidFill>
                <a:latin typeface="微软雅黑" panose="020B0503020204020204" charset="-122"/>
                <a:ea typeface="微软雅黑" panose="020B0503020204020204" charset="-122"/>
              </a:rPr>
              <a:t>n-1</a:t>
            </a:r>
            <a:r>
              <a:rPr lang="zh-CN" altLang="zh-CN" sz="2000" dirty="0">
                <a:solidFill>
                  <a:srgbClr val="000000"/>
                </a:solidFill>
                <a:latin typeface="微软雅黑" panose="020B0503020204020204" charset="-122"/>
                <a:ea typeface="微软雅黑" panose="020B0503020204020204" charset="-122"/>
              </a:rPr>
              <a:t>次，使得其他</a:t>
            </a:r>
            <a:r>
              <a:rPr lang="en-US" altLang="zh-CN" sz="2000" dirty="0">
                <a:solidFill>
                  <a:srgbClr val="000000"/>
                </a:solidFill>
                <a:latin typeface="微软雅黑" panose="020B0503020204020204" charset="-122"/>
                <a:ea typeface="微软雅黑" panose="020B0503020204020204" charset="-122"/>
              </a:rPr>
              <a:t>n-1</a:t>
            </a:r>
            <a:r>
              <a:rPr lang="zh-CN" altLang="zh-CN" sz="2000" dirty="0">
                <a:solidFill>
                  <a:srgbClr val="000000"/>
                </a:solidFill>
                <a:latin typeface="微软雅黑" panose="020B0503020204020204" charset="-122"/>
                <a:ea typeface="微软雅黑" panose="020B0503020204020204" charset="-122"/>
              </a:rPr>
              <a:t>个顶点被加入到</a:t>
            </a:r>
            <a:r>
              <a:rPr lang="en-US" altLang="zh-CN" sz="2000" dirty="0">
                <a:solidFill>
                  <a:srgbClr val="000000"/>
                </a:solidFill>
                <a:latin typeface="微软雅黑" panose="020B0503020204020204" charset="-122"/>
                <a:ea typeface="微软雅黑" panose="020B0503020204020204" charset="-122"/>
              </a:rPr>
              <a:t>U</a:t>
            </a:r>
            <a:r>
              <a:rPr lang="zh-CN" altLang="zh-CN" sz="2000" dirty="0">
                <a:solidFill>
                  <a:srgbClr val="000000"/>
                </a:solidFill>
                <a:latin typeface="微软雅黑" panose="020B0503020204020204" charset="-122"/>
                <a:ea typeface="微软雅黑" panose="020B0503020204020204" charset="-122"/>
              </a:rPr>
              <a:t>中：</a:t>
            </a:r>
          </a:p>
          <a:p>
            <a:pPr marL="252095" indent="-252095">
              <a:lnSpc>
                <a:spcPct val="150000"/>
              </a:lnSpc>
              <a:spcBef>
                <a:spcPts val="600"/>
              </a:spcBef>
              <a:buFont typeface="Wingdings" panose="05000000000000000000" pitchFamily="2" charset="2"/>
              <a:buChar char="n"/>
            </a:pPr>
            <a:r>
              <a:rPr lang="en-US" altLang="zh-CN" sz="2000" dirty="0">
                <a:solidFill>
                  <a:srgbClr val="000000"/>
                </a:solidFill>
                <a:latin typeface="微软雅黑" panose="020B0503020204020204" charset="-122"/>
                <a:ea typeface="微软雅黑" panose="020B0503020204020204" charset="-122"/>
              </a:rPr>
              <a:t>   </a:t>
            </a:r>
            <a:r>
              <a:rPr lang="zh-CN" altLang="zh-CN" sz="2000" dirty="0">
                <a:solidFill>
                  <a:srgbClr val="000000"/>
                </a:solidFill>
                <a:latin typeface="微软雅黑" panose="020B0503020204020204" charset="-122"/>
                <a:ea typeface="微软雅黑" panose="020B0503020204020204" charset="-122"/>
              </a:rPr>
              <a:t>① 从候选边中挑选权值最小的边加入</a:t>
            </a:r>
            <a:r>
              <a:rPr lang="en-US" altLang="zh-CN" sz="2000" dirty="0">
                <a:solidFill>
                  <a:srgbClr val="000000"/>
                </a:solidFill>
                <a:latin typeface="微软雅黑" panose="020B0503020204020204" charset="-122"/>
                <a:ea typeface="微软雅黑" panose="020B0503020204020204" charset="-122"/>
              </a:rPr>
              <a:t>TE</a:t>
            </a:r>
            <a:r>
              <a:rPr lang="zh-CN" altLang="zh-CN" sz="2000" dirty="0">
                <a:solidFill>
                  <a:srgbClr val="000000"/>
                </a:solidFill>
                <a:latin typeface="微软雅黑" panose="020B0503020204020204" charset="-122"/>
                <a:ea typeface="微软雅黑" panose="020B0503020204020204" charset="-122"/>
              </a:rPr>
              <a:t>（所有候选边一定是连接两个顶点集</a:t>
            </a:r>
            <a:r>
              <a:rPr lang="en-US" altLang="zh-CN" sz="2000" dirty="0">
                <a:solidFill>
                  <a:srgbClr val="000000"/>
                </a:solidFill>
                <a:latin typeface="微软雅黑" panose="020B0503020204020204" charset="-122"/>
                <a:ea typeface="微软雅黑" panose="020B0503020204020204" charset="-122"/>
              </a:rPr>
              <a:t>U</a:t>
            </a:r>
            <a:r>
              <a:rPr lang="zh-CN" altLang="zh-CN" sz="2000" dirty="0">
                <a:solidFill>
                  <a:srgbClr val="000000"/>
                </a:solidFill>
                <a:latin typeface="微软雅黑" panose="020B0503020204020204" charset="-122"/>
                <a:ea typeface="微软雅黑" panose="020B0503020204020204" charset="-122"/>
              </a:rPr>
              <a:t>和</a:t>
            </a:r>
            <a:r>
              <a:rPr lang="en-US" altLang="zh-CN" sz="2000" dirty="0">
                <a:solidFill>
                  <a:srgbClr val="000000"/>
                </a:solidFill>
                <a:latin typeface="微软雅黑" panose="020B0503020204020204" charset="-122"/>
                <a:ea typeface="微软雅黑" panose="020B0503020204020204" charset="-122"/>
              </a:rPr>
              <a:t>V-U</a:t>
            </a:r>
            <a:r>
              <a:rPr lang="zh-CN" altLang="zh-CN" sz="2000" dirty="0">
                <a:solidFill>
                  <a:srgbClr val="000000"/>
                </a:solidFill>
                <a:latin typeface="微软雅黑" panose="020B0503020204020204" charset="-122"/>
                <a:ea typeface="微软雅黑" panose="020B0503020204020204" charset="-122"/>
              </a:rPr>
              <a:t>的边），设该边在</a:t>
            </a:r>
            <a:r>
              <a:rPr lang="en-US" altLang="zh-CN" sz="2000" dirty="0">
                <a:solidFill>
                  <a:srgbClr val="000000"/>
                </a:solidFill>
                <a:latin typeface="微软雅黑" panose="020B0503020204020204" charset="-122"/>
                <a:ea typeface="微软雅黑" panose="020B0503020204020204" charset="-122"/>
              </a:rPr>
              <a:t>V-U</a:t>
            </a:r>
            <a:r>
              <a:rPr lang="zh-CN" altLang="zh-CN" sz="2000" dirty="0">
                <a:solidFill>
                  <a:srgbClr val="000000"/>
                </a:solidFill>
                <a:latin typeface="微软雅黑" panose="020B0503020204020204" charset="-122"/>
                <a:ea typeface="微软雅黑" panose="020B0503020204020204" charset="-122"/>
              </a:rPr>
              <a:t>中的顶点是</a:t>
            </a:r>
            <a:r>
              <a:rPr lang="en-US" altLang="zh-CN" sz="2000" dirty="0">
                <a:solidFill>
                  <a:srgbClr val="000000"/>
                </a:solidFill>
                <a:latin typeface="微软雅黑" panose="020B0503020204020204" charset="-122"/>
                <a:ea typeface="微软雅黑" panose="020B0503020204020204" charset="-122"/>
              </a:rPr>
              <a:t>k</a:t>
            </a:r>
            <a:r>
              <a:rPr lang="zh-CN" altLang="zh-CN" sz="2000" dirty="0">
                <a:solidFill>
                  <a:srgbClr val="000000"/>
                </a:solidFill>
                <a:latin typeface="微软雅黑" panose="020B0503020204020204" charset="-122"/>
                <a:ea typeface="微软雅黑" panose="020B0503020204020204" charset="-122"/>
              </a:rPr>
              <a:t>，将顶点</a:t>
            </a:r>
            <a:r>
              <a:rPr lang="en-US" altLang="zh-CN" sz="2000" dirty="0">
                <a:solidFill>
                  <a:srgbClr val="000000"/>
                </a:solidFill>
                <a:latin typeface="微软雅黑" panose="020B0503020204020204" charset="-122"/>
                <a:ea typeface="微软雅黑" panose="020B0503020204020204" charset="-122"/>
              </a:rPr>
              <a:t>k</a:t>
            </a:r>
            <a:r>
              <a:rPr lang="zh-CN" altLang="zh-CN" sz="2000" dirty="0">
                <a:solidFill>
                  <a:srgbClr val="000000"/>
                </a:solidFill>
                <a:latin typeface="微软雅黑" panose="020B0503020204020204" charset="-122"/>
                <a:ea typeface="微软雅黑" panose="020B0503020204020204" charset="-122"/>
              </a:rPr>
              <a:t>加入</a:t>
            </a:r>
            <a:r>
              <a:rPr lang="en-US" altLang="zh-CN" sz="2000" dirty="0">
                <a:solidFill>
                  <a:srgbClr val="000000"/>
                </a:solidFill>
                <a:latin typeface="微软雅黑" panose="020B0503020204020204" charset="-122"/>
                <a:ea typeface="微软雅黑" panose="020B0503020204020204" charset="-122"/>
              </a:rPr>
              <a:t>U</a:t>
            </a:r>
            <a:r>
              <a:rPr lang="zh-CN" altLang="zh-CN" sz="2000" dirty="0">
                <a:solidFill>
                  <a:srgbClr val="000000"/>
                </a:solidFill>
                <a:latin typeface="微软雅黑" panose="020B0503020204020204" charset="-122"/>
                <a:ea typeface="微软雅黑" panose="020B0503020204020204" charset="-122"/>
              </a:rPr>
              <a:t>中。</a:t>
            </a:r>
          </a:p>
          <a:p>
            <a:pPr marL="252095" indent="-252095">
              <a:lnSpc>
                <a:spcPct val="150000"/>
              </a:lnSpc>
              <a:spcBef>
                <a:spcPts val="600"/>
              </a:spcBef>
              <a:buFont typeface="Wingdings" panose="05000000000000000000" pitchFamily="2" charset="2"/>
              <a:buChar char="n"/>
            </a:pPr>
            <a:r>
              <a:rPr lang="en-US" altLang="zh-CN" sz="2000" dirty="0">
                <a:solidFill>
                  <a:srgbClr val="000000"/>
                </a:solidFill>
                <a:latin typeface="微软雅黑" panose="020B0503020204020204" charset="-122"/>
                <a:ea typeface="微软雅黑" panose="020B0503020204020204" charset="-122"/>
              </a:rPr>
              <a:t>   </a:t>
            </a:r>
            <a:r>
              <a:rPr lang="zh-CN" altLang="zh-CN" sz="2000" dirty="0">
                <a:solidFill>
                  <a:srgbClr val="000000"/>
                </a:solidFill>
                <a:latin typeface="微软雅黑" panose="020B0503020204020204" charset="-122"/>
                <a:ea typeface="微软雅黑" panose="020B0503020204020204" charset="-122"/>
              </a:rPr>
              <a:t>② 考察当前</a:t>
            </a:r>
            <a:r>
              <a:rPr lang="en-US" altLang="zh-CN" sz="2000" dirty="0">
                <a:solidFill>
                  <a:srgbClr val="000000"/>
                </a:solidFill>
                <a:latin typeface="微软雅黑" panose="020B0503020204020204" charset="-122"/>
                <a:ea typeface="微软雅黑" panose="020B0503020204020204" charset="-122"/>
              </a:rPr>
              <a:t>V-U</a:t>
            </a:r>
            <a:r>
              <a:rPr lang="zh-CN" altLang="zh-CN" sz="2000" dirty="0">
                <a:solidFill>
                  <a:srgbClr val="000000"/>
                </a:solidFill>
                <a:latin typeface="微软雅黑" panose="020B0503020204020204" charset="-122"/>
                <a:ea typeface="微软雅黑" panose="020B0503020204020204" charset="-122"/>
              </a:rPr>
              <a:t>中的所有顶点</a:t>
            </a:r>
            <a:r>
              <a:rPr lang="en-US" altLang="zh-CN" sz="2000" dirty="0">
                <a:solidFill>
                  <a:srgbClr val="000000"/>
                </a:solidFill>
                <a:latin typeface="微软雅黑" panose="020B0503020204020204" charset="-122"/>
                <a:ea typeface="微软雅黑" panose="020B0503020204020204" charset="-122"/>
              </a:rPr>
              <a:t>j</a:t>
            </a:r>
            <a:r>
              <a:rPr lang="zh-CN" altLang="zh-CN" sz="2000" dirty="0">
                <a:solidFill>
                  <a:srgbClr val="000000"/>
                </a:solidFill>
                <a:latin typeface="微软雅黑" panose="020B0503020204020204" charset="-122"/>
                <a:ea typeface="微软雅黑" panose="020B0503020204020204" charset="-122"/>
              </a:rPr>
              <a:t>，修改候选边：若</a:t>
            </a:r>
            <a:r>
              <a:rPr lang="en-US" altLang="zh-CN" sz="2000" dirty="0">
                <a:solidFill>
                  <a:srgbClr val="000000"/>
                </a:solidFill>
                <a:latin typeface="微软雅黑" panose="020B0503020204020204" charset="-122"/>
                <a:ea typeface="微软雅黑" panose="020B0503020204020204" charset="-122"/>
              </a:rPr>
              <a:t>(k</a:t>
            </a:r>
            <a:r>
              <a:rPr lang="zh-CN" altLang="zh-CN" sz="2000" dirty="0">
                <a:solidFill>
                  <a:srgbClr val="000000"/>
                </a:solidFill>
                <a:latin typeface="微软雅黑" panose="020B0503020204020204" charset="-122"/>
                <a:ea typeface="微软雅黑" panose="020B0503020204020204" charset="-122"/>
              </a:rPr>
              <a:t>，</a:t>
            </a:r>
            <a:r>
              <a:rPr lang="en-US" altLang="zh-CN" sz="2000" dirty="0">
                <a:solidFill>
                  <a:srgbClr val="000000"/>
                </a:solidFill>
                <a:latin typeface="微软雅黑" panose="020B0503020204020204" charset="-122"/>
                <a:ea typeface="微软雅黑" panose="020B0503020204020204" charset="-122"/>
              </a:rPr>
              <a:t>j)</a:t>
            </a:r>
            <a:r>
              <a:rPr lang="zh-CN" altLang="zh-CN" sz="2000" dirty="0">
                <a:solidFill>
                  <a:srgbClr val="000000"/>
                </a:solidFill>
                <a:latin typeface="微软雅黑" panose="020B0503020204020204" charset="-122"/>
                <a:ea typeface="微软雅黑" panose="020B0503020204020204" charset="-122"/>
              </a:rPr>
              <a:t>的权值小于原来和顶点</a:t>
            </a:r>
            <a:r>
              <a:rPr lang="en-US" altLang="zh-CN" sz="2000" dirty="0">
                <a:solidFill>
                  <a:srgbClr val="000000"/>
                </a:solidFill>
                <a:latin typeface="微软雅黑" panose="020B0503020204020204" charset="-122"/>
                <a:ea typeface="微软雅黑" panose="020B0503020204020204" charset="-122"/>
              </a:rPr>
              <a:t>j</a:t>
            </a:r>
            <a:r>
              <a:rPr lang="zh-CN" altLang="zh-CN" sz="2000" dirty="0">
                <a:solidFill>
                  <a:srgbClr val="000000"/>
                </a:solidFill>
                <a:latin typeface="微软雅黑" panose="020B0503020204020204" charset="-122"/>
                <a:ea typeface="微软雅黑" panose="020B0503020204020204" charset="-122"/>
              </a:rPr>
              <a:t>关联的候选边，则用</a:t>
            </a:r>
            <a:r>
              <a:rPr lang="en-US" altLang="zh-CN" sz="2000" dirty="0">
                <a:solidFill>
                  <a:srgbClr val="000000"/>
                </a:solidFill>
                <a:latin typeface="微软雅黑" panose="020B0503020204020204" charset="-122"/>
                <a:ea typeface="微软雅黑" panose="020B0503020204020204" charset="-122"/>
              </a:rPr>
              <a:t>(k</a:t>
            </a:r>
            <a:r>
              <a:rPr lang="zh-CN" altLang="zh-CN" sz="2000" dirty="0">
                <a:solidFill>
                  <a:srgbClr val="000000"/>
                </a:solidFill>
                <a:latin typeface="微软雅黑" panose="020B0503020204020204" charset="-122"/>
                <a:ea typeface="微软雅黑" panose="020B0503020204020204" charset="-122"/>
              </a:rPr>
              <a:t>，</a:t>
            </a:r>
            <a:r>
              <a:rPr lang="en-US" altLang="zh-CN" sz="2000" dirty="0">
                <a:solidFill>
                  <a:srgbClr val="000000"/>
                </a:solidFill>
                <a:latin typeface="微软雅黑" panose="020B0503020204020204" charset="-122"/>
                <a:ea typeface="微软雅黑" panose="020B0503020204020204" charset="-122"/>
              </a:rPr>
              <a:t>j)</a:t>
            </a:r>
            <a:r>
              <a:rPr lang="zh-CN" altLang="zh-CN" sz="2000" dirty="0">
                <a:solidFill>
                  <a:srgbClr val="000000"/>
                </a:solidFill>
                <a:latin typeface="微软雅黑" panose="020B0503020204020204" charset="-122"/>
                <a:ea typeface="微软雅黑" panose="020B0503020204020204" charset="-122"/>
              </a:rPr>
              <a:t>取代后者作为候选边。</a:t>
            </a:r>
          </a:p>
        </p:txBody>
      </p:sp>
      <p:sp>
        <p:nvSpPr>
          <p:cNvPr id="7" name="文本框 6"/>
          <p:cNvSpPr txBox="1"/>
          <p:nvPr/>
        </p:nvSpPr>
        <p:spPr>
          <a:xfrm>
            <a:off x="1073369" y="144242"/>
            <a:ext cx="3446780" cy="460375"/>
          </a:xfrm>
          <a:prstGeom prst="rect">
            <a:avLst/>
          </a:prstGeom>
          <a:noFill/>
        </p:spPr>
        <p:txBody>
          <a:bodyPr wrap="none" rtlCol="0" anchor="ctr">
            <a:spAutoFit/>
          </a:bodyPr>
          <a:lstStyle/>
          <a:p>
            <a:r>
              <a:rPr lang="en-US" altLang="zh-CN" sz="2400">
                <a:solidFill>
                  <a:schemeClr val="accent1"/>
                </a:solidFill>
                <a:latin typeface="微软雅黑" panose="020B0503020204020204" charset="-122"/>
                <a:ea typeface="微软雅黑" panose="020B0503020204020204" charset="-122"/>
                <a:cs typeface="Arial" panose="020B0604020202020204"/>
              </a:rPr>
              <a:t>7.5 </a:t>
            </a:r>
            <a:r>
              <a:rPr lang="zh-CN" altLang="en-US" sz="2400">
                <a:solidFill>
                  <a:schemeClr val="accent1"/>
                </a:solidFill>
                <a:latin typeface="微软雅黑" panose="020B0503020204020204" charset="-122"/>
                <a:ea typeface="微软雅黑" panose="020B0503020204020204" charset="-122"/>
                <a:cs typeface="Arial" panose="020B0604020202020204"/>
              </a:rPr>
              <a:t>生成树和最小生成树</a:t>
            </a:r>
          </a:p>
        </p:txBody>
      </p:sp>
      <p:sp>
        <p:nvSpPr>
          <p:cNvPr id="9" name="Text Box 5"/>
          <p:cNvSpPr txBox="1">
            <a:spLocks noChangeArrowheads="1"/>
          </p:cNvSpPr>
          <p:nvPr/>
        </p:nvSpPr>
        <p:spPr bwMode="auto">
          <a:xfrm>
            <a:off x="1038673" y="847545"/>
            <a:ext cx="4846561" cy="398780"/>
          </a:xfrm>
          <a:prstGeom prst="rect">
            <a:avLst/>
          </a:prstGeom>
          <a:noFill/>
        </p:spPr>
        <p:txBody>
          <a:bodyPr wrap="square">
            <a:spAutoFit/>
          </a:bodyPr>
          <a:lstStyle>
            <a:defPPr>
              <a:defRPr lang="zh-CN"/>
            </a:defPPr>
            <a:lvl1pPr marL="342900" marR="0" lvl="0" indent="-342900" fontAlgn="auto">
              <a:lnSpc>
                <a:spcPct val="100000"/>
              </a:lnSpc>
              <a:spcBef>
                <a:spcPts val="0"/>
              </a:spcBef>
              <a:spcAft>
                <a:spcPts val="0"/>
              </a:spcAft>
              <a:buClrTx/>
              <a:buSzTx/>
              <a:buFont typeface="Wingdings" panose="05000000000000000000" pitchFamily="2" charset="2"/>
              <a:buChar char="l"/>
              <a:defRPr kumimoji="0" sz="2000" b="0" i="0" u="none" strike="noStrike" cap="none" spc="0" normalizeH="0" baseline="0">
                <a:ln>
                  <a:noFill/>
                </a:ln>
                <a:solidFill>
                  <a:srgbClr val="A5A5A5">
                    <a:lumMod val="50000"/>
                  </a:srgbClr>
                </a:solidFill>
                <a:effectLst/>
                <a:uLnTx/>
                <a:uFillTx/>
                <a:latin typeface="思源黑体 CN Heavy" panose="020B0A00000000000000" pitchFamily="34" charset="-122"/>
                <a:ea typeface="思源黑体 CN Heavy" panose="020B0A00000000000000" pitchFamily="34" charset="-122"/>
              </a:defRPr>
            </a:lvl1pPr>
          </a:lstStyle>
          <a:p>
            <a:r>
              <a:rPr lang="en-US" altLang="zh-CN">
                <a:solidFill>
                  <a:srgbClr val="000000"/>
                </a:solidFill>
                <a:latin typeface="微软雅黑" panose="020B0503020204020204" charset="-122"/>
                <a:ea typeface="微软雅黑" panose="020B0503020204020204" charset="-122"/>
              </a:rPr>
              <a:t>7.5.2 </a:t>
            </a:r>
            <a:r>
              <a:rPr lang="zh-CN" altLang="en-US">
                <a:solidFill>
                  <a:srgbClr val="000000"/>
                </a:solidFill>
                <a:latin typeface="微软雅黑" panose="020B0503020204020204" charset="-122"/>
                <a:ea typeface="微软雅黑" panose="020B0503020204020204" charset="-122"/>
              </a:rPr>
              <a:t>普里姆算法</a:t>
            </a:r>
          </a:p>
        </p:txBody>
      </p:sp>
      <p:grpSp>
        <p:nvGrpSpPr>
          <p:cNvPr id="10" name="组合 9"/>
          <p:cNvGrpSpPr/>
          <p:nvPr/>
        </p:nvGrpSpPr>
        <p:grpSpPr>
          <a:xfrm>
            <a:off x="1450481" y="1366867"/>
            <a:ext cx="2738061" cy="517274"/>
            <a:chOff x="1396240" y="2304668"/>
            <a:chExt cx="1943378" cy="480002"/>
          </a:xfrm>
        </p:grpSpPr>
        <p:sp>
          <p:nvSpPr>
            <p:cNvPr id="11" name="矩形: 圆角 10"/>
            <p:cNvSpPr/>
            <p:nvPr>
              <p:custDataLst>
                <p:tags r:id="rId2"/>
              </p:custDataLst>
            </p:nvPr>
          </p:nvSpPr>
          <p:spPr>
            <a:xfrm>
              <a:off x="1396240" y="2304668"/>
              <a:ext cx="1943378" cy="480002"/>
            </a:xfrm>
            <a:prstGeom prst="roundRect">
              <a:avLst/>
            </a:prstGeom>
            <a:solidFill>
              <a:srgbClr val="C0262E">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chemeClr val="lt1"/>
                </a:solidFill>
              </a:endParaRPr>
            </a:p>
          </p:txBody>
        </p:sp>
        <p:sp>
          <p:nvSpPr>
            <p:cNvPr id="12" name="文本框 11"/>
            <p:cNvSpPr txBox="1"/>
            <p:nvPr>
              <p:custDataLst>
                <p:tags r:id="rId3"/>
              </p:custDataLst>
            </p:nvPr>
          </p:nvSpPr>
          <p:spPr>
            <a:xfrm>
              <a:off x="1433295" y="2360437"/>
              <a:ext cx="1853232" cy="370046"/>
            </a:xfrm>
            <a:prstGeom prst="rect">
              <a:avLst/>
            </a:prstGeom>
            <a:noFill/>
          </p:spPr>
          <p:txBody>
            <a:bodyPr wrap="square" rtlCol="0">
              <a:spAutoFit/>
            </a:bodyPr>
            <a:lstStyle/>
            <a:p>
              <a:pPr algn="ctr"/>
              <a:r>
                <a:rPr lang="en-US" altLang="zh-CN" sz="2000" b="1">
                  <a:solidFill>
                    <a:schemeClr val="lt1"/>
                  </a:solidFill>
                  <a:latin typeface="微软雅黑" panose="020B0503020204020204" charset="-122"/>
                  <a:ea typeface="微软雅黑" panose="020B0503020204020204" charset="-122"/>
                </a:rPr>
                <a:t>1. </a:t>
              </a:r>
              <a:r>
                <a:rPr lang="zh-CN" altLang="en-US" sz="2000" b="1">
                  <a:solidFill>
                    <a:schemeClr val="lt1"/>
                  </a:solidFill>
                  <a:latin typeface="微软雅黑" panose="020B0503020204020204" charset="-122"/>
                  <a:ea typeface="微软雅黑" panose="020B0503020204020204" charset="-122"/>
                </a:rPr>
                <a:t>普里姆算法过程</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0-#ppt_w/2"/>
                                          </p:val>
                                        </p:tav>
                                        <p:tav tm="100000">
                                          <p:val>
                                            <p:strVal val="#ppt_x"/>
                                          </p:val>
                                        </p:tav>
                                      </p:tavLst>
                                    </p:anim>
                                    <p:anim calcmode="lin" valueType="num">
                                      <p:cBhvr additive="base">
                                        <p:cTn id="12" dur="500" fill="hold"/>
                                        <p:tgtEl>
                                          <p:spTgt spid="9"/>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10" presetClass="entr" presetSubtype="0" fill="hold" nodeType="after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500"/>
                                        <p:tgtEl>
                                          <p:spTgt spid="10"/>
                                        </p:tgtEl>
                                      </p:cBhvr>
                                    </p:animEffect>
                                  </p:childTnLst>
                                </p:cTn>
                              </p:par>
                            </p:childTnLst>
                          </p:cTn>
                        </p:par>
                        <p:par>
                          <p:cTn id="17" fill="hold">
                            <p:stCondLst>
                              <p:cond delay="1500"/>
                            </p:stCondLst>
                            <p:childTnLst>
                              <p:par>
                                <p:cTn id="18" presetID="10" presetClass="entr" presetSubtype="0" fill="hold" grpId="0" nodeType="afterEffect">
                                  <p:stCondLst>
                                    <p:cond delay="0"/>
                                  </p:stCondLst>
                                  <p:childTnLst>
                                    <p:set>
                                      <p:cBhvr>
                                        <p:cTn id="19" dur="1" fill="hold">
                                          <p:stCondLst>
                                            <p:cond delay="0"/>
                                          </p:stCondLst>
                                        </p:cTn>
                                        <p:tgtEl>
                                          <p:spTgt spid="36"/>
                                        </p:tgtEl>
                                        <p:attrNameLst>
                                          <p:attrName>style.visibility</p:attrName>
                                        </p:attrNameLst>
                                      </p:cBhvr>
                                      <p:to>
                                        <p:strVal val="visible"/>
                                      </p:to>
                                    </p:set>
                                    <p:animEffect transition="in" filter="fade">
                                      <p:cBhvr>
                                        <p:cTn id="20" dur="500"/>
                                        <p:tgtEl>
                                          <p:spTgt spid="36"/>
                                        </p:tgtEl>
                                      </p:cBhvr>
                                    </p:animEffect>
                                  </p:childTnLst>
                                </p:cTn>
                              </p:par>
                            </p:childTnLst>
                          </p:cTn>
                        </p:par>
                        <p:par>
                          <p:cTn id="21" fill="hold">
                            <p:stCondLst>
                              <p:cond delay="2000"/>
                            </p:stCondLst>
                            <p:childTnLst>
                              <p:par>
                                <p:cTn id="22" presetID="10" presetClass="entr" presetSubtype="0" fill="hold" grpId="0" nodeType="afterEffect">
                                  <p:stCondLst>
                                    <p:cond delay="0"/>
                                  </p:stCondLst>
                                  <p:childTnLst>
                                    <p:set>
                                      <p:cBhvr>
                                        <p:cTn id="23" dur="1" fill="hold">
                                          <p:stCondLst>
                                            <p:cond delay="0"/>
                                          </p:stCondLst>
                                        </p:cTn>
                                        <p:tgtEl>
                                          <p:spTgt spid="38"/>
                                        </p:tgtEl>
                                        <p:attrNameLst>
                                          <p:attrName>style.visibility</p:attrName>
                                        </p:attrNameLst>
                                      </p:cBhvr>
                                      <p:to>
                                        <p:strVal val="visible"/>
                                      </p:to>
                                    </p:set>
                                    <p:animEffect transition="in" filter="fade">
                                      <p:cBhvr>
                                        <p:cTn id="24"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38" grpId="0" bldLvl="0" animBg="1"/>
      <p:bldP spid="7" grpId="0"/>
      <p:bldP spid="9" grpId="0"/>
    </p:bldLst>
  </p:timing>
</p:sld>
</file>

<file path=ppt/tags/tag1.xml><?xml version="1.0" encoding="utf-8"?>
<p:tagLst xmlns:a="http://schemas.openxmlformats.org/drawingml/2006/main" xmlns:r="http://schemas.openxmlformats.org/officeDocument/2006/relationships" xmlns:p="http://schemas.openxmlformats.org/presentationml/2006/main">
  <p:tag name="FULLTEXTBEAUTIFYED" val="1"/>
  <p:tag name="COMMONDATA" val="eyJoZGlkIjoiMDY2MjQwNzI0OTM0YTU2NzllMzQyZjJkMjRkOWNhZjQifQ=="/>
</p:tagLst>
</file>

<file path=ppt/tags/tag10.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3"/>
  <p:tag name="KSO_WM_UNIT_LINE_FILL_TYPE" val="2"/>
</p:tagLst>
</file>

<file path=ppt/tags/tag100.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101.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102.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6"/>
  <p:tag name="KSO_WM_UNIT_FILL_FORE_SCHEMECOLOR_INDEX_1_POS" val="0"/>
  <p:tag name="KSO_WM_UNIT_FILL_FORE_SCHEMECOLOR_INDEX_1_TRANS" val="0"/>
  <p:tag name="KSO_WM_UNIT_FILL_FORE_SCHEMECOLOR_INDEX_2_BRIGHTNESS" val="0.05"/>
  <p:tag name="KSO_WM_UNIT_FILL_FORE_SCHEMECOLOR_INDEX_2" val="6"/>
  <p:tag name="KSO_WM_UNIT_FILL_FORE_SCHEMECOLOR_INDEX_2_POS" val="0.5"/>
  <p:tag name="KSO_WM_UNIT_FILL_FORE_SCHEMECOLOR_INDEX_2_TRANS" val="0"/>
  <p:tag name="KSO_WM_UNIT_FILL_FORE_SCHEMECOLOR_INDEX_3_BRIGHTNESS" val="0.05"/>
  <p:tag name="KSO_WM_UNIT_FILL_FORE_SCHEMECOLOR_INDEX_3" val="6"/>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6"/>
  <p:tag name="KSO_WM_UNIT_LINE_FILL_TYPE" val="2"/>
</p:tagLst>
</file>

<file path=ppt/tags/tag103.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9"/>
  <p:tag name="KSO_WM_UNIT_FILL_FORE_SCHEMECOLOR_INDEX_1_POS" val="0"/>
  <p:tag name="KSO_WM_UNIT_FILL_FORE_SCHEMECOLOR_INDEX_1_TRANS" val="0"/>
  <p:tag name="KSO_WM_UNIT_FILL_FORE_SCHEMECOLOR_INDEX_2_BRIGHTNESS" val="0.05"/>
  <p:tag name="KSO_WM_UNIT_FILL_FORE_SCHEMECOLOR_INDEX_2" val="9"/>
  <p:tag name="KSO_WM_UNIT_FILL_FORE_SCHEMECOLOR_INDEX_2_POS" val="0.5"/>
  <p:tag name="KSO_WM_UNIT_FILL_FORE_SCHEMECOLOR_INDEX_2_TRANS" val="0"/>
  <p:tag name="KSO_WM_UNIT_FILL_FORE_SCHEMECOLOR_INDEX_3_BRIGHTNESS" val="0.05"/>
  <p:tag name="KSO_WM_UNIT_FILL_FORE_SCHEMECOLOR_INDEX_3" val="9"/>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9"/>
  <p:tag name="KSO_WM_UNIT_LINE_FILL_TYPE" val="2"/>
</p:tagLst>
</file>

<file path=ppt/tags/tag104.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9"/>
  <p:tag name="KSO_WM_UNIT_FILL_FORE_SCHEMECOLOR_INDEX_1_POS" val="0"/>
  <p:tag name="KSO_WM_UNIT_FILL_FORE_SCHEMECOLOR_INDEX_1_TRANS" val="0"/>
  <p:tag name="KSO_WM_UNIT_FILL_FORE_SCHEMECOLOR_INDEX_2_BRIGHTNESS" val="0.05"/>
  <p:tag name="KSO_WM_UNIT_FILL_FORE_SCHEMECOLOR_INDEX_2" val="9"/>
  <p:tag name="KSO_WM_UNIT_FILL_FORE_SCHEMECOLOR_INDEX_2_POS" val="0.5"/>
  <p:tag name="KSO_WM_UNIT_FILL_FORE_SCHEMECOLOR_INDEX_2_TRANS" val="0"/>
  <p:tag name="KSO_WM_UNIT_FILL_FORE_SCHEMECOLOR_INDEX_3_BRIGHTNESS" val="0.05"/>
  <p:tag name="KSO_WM_UNIT_FILL_FORE_SCHEMECOLOR_INDEX_3" val="9"/>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9"/>
  <p:tag name="KSO_WM_UNIT_LINE_FILL_TYPE" val="2"/>
</p:tagLst>
</file>

<file path=ppt/tags/tag105.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9"/>
  <p:tag name="KSO_WM_UNIT_FILL_FORE_SCHEMECOLOR_INDEX_1_POS" val="0"/>
  <p:tag name="KSO_WM_UNIT_FILL_FORE_SCHEMECOLOR_INDEX_1_TRANS" val="0"/>
  <p:tag name="KSO_WM_UNIT_FILL_FORE_SCHEMECOLOR_INDEX_2_BRIGHTNESS" val="0.05"/>
  <p:tag name="KSO_WM_UNIT_FILL_FORE_SCHEMECOLOR_INDEX_2" val="9"/>
  <p:tag name="KSO_WM_UNIT_FILL_FORE_SCHEMECOLOR_INDEX_2_POS" val="0.5"/>
  <p:tag name="KSO_WM_UNIT_FILL_FORE_SCHEMECOLOR_INDEX_2_TRANS" val="0"/>
  <p:tag name="KSO_WM_UNIT_FILL_FORE_SCHEMECOLOR_INDEX_3_BRIGHTNESS" val="0.05"/>
  <p:tag name="KSO_WM_UNIT_FILL_FORE_SCHEMECOLOR_INDEX_3" val="9"/>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9"/>
  <p:tag name="KSO_WM_UNIT_LINE_FILL_TYPE" val="2"/>
</p:tagLst>
</file>

<file path=ppt/tags/tag106.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9"/>
  <p:tag name="KSO_WM_UNIT_FILL_FORE_SCHEMECOLOR_INDEX_1_POS" val="0"/>
  <p:tag name="KSO_WM_UNIT_FILL_FORE_SCHEMECOLOR_INDEX_1_TRANS" val="0"/>
  <p:tag name="KSO_WM_UNIT_FILL_FORE_SCHEMECOLOR_INDEX_2_BRIGHTNESS" val="0.05"/>
  <p:tag name="KSO_WM_UNIT_FILL_FORE_SCHEMECOLOR_INDEX_2" val="9"/>
  <p:tag name="KSO_WM_UNIT_FILL_FORE_SCHEMECOLOR_INDEX_2_POS" val="0.5"/>
  <p:tag name="KSO_WM_UNIT_FILL_FORE_SCHEMECOLOR_INDEX_2_TRANS" val="0"/>
  <p:tag name="KSO_WM_UNIT_FILL_FORE_SCHEMECOLOR_INDEX_3_BRIGHTNESS" val="0.05"/>
  <p:tag name="KSO_WM_UNIT_FILL_FORE_SCHEMECOLOR_INDEX_3" val="9"/>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9"/>
  <p:tag name="KSO_WM_UNIT_LINE_FILL_TYPE" val="2"/>
</p:tagLst>
</file>

<file path=ppt/tags/tag107.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9"/>
  <p:tag name="KSO_WM_UNIT_FILL_FORE_SCHEMECOLOR_INDEX_1_POS" val="0"/>
  <p:tag name="KSO_WM_UNIT_FILL_FORE_SCHEMECOLOR_INDEX_1_TRANS" val="0"/>
  <p:tag name="KSO_WM_UNIT_FILL_FORE_SCHEMECOLOR_INDEX_2_BRIGHTNESS" val="0.05"/>
  <p:tag name="KSO_WM_UNIT_FILL_FORE_SCHEMECOLOR_INDEX_2" val="9"/>
  <p:tag name="KSO_WM_UNIT_FILL_FORE_SCHEMECOLOR_INDEX_2_POS" val="0.5"/>
  <p:tag name="KSO_WM_UNIT_FILL_FORE_SCHEMECOLOR_INDEX_2_TRANS" val="0"/>
  <p:tag name="KSO_WM_UNIT_FILL_FORE_SCHEMECOLOR_INDEX_3_BRIGHTNESS" val="0.05"/>
  <p:tag name="KSO_WM_UNIT_FILL_FORE_SCHEMECOLOR_INDEX_3" val="9"/>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9"/>
  <p:tag name="KSO_WM_UNIT_LINE_FILL_TYPE" val="2"/>
</p:tagLst>
</file>

<file path=ppt/tags/tag108.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9"/>
  <p:tag name="KSO_WM_UNIT_FILL_FORE_SCHEMECOLOR_INDEX_1_POS" val="0"/>
  <p:tag name="KSO_WM_UNIT_FILL_FORE_SCHEMECOLOR_INDEX_1_TRANS" val="0"/>
  <p:tag name="KSO_WM_UNIT_FILL_FORE_SCHEMECOLOR_INDEX_2_BRIGHTNESS" val="0.05"/>
  <p:tag name="KSO_WM_UNIT_FILL_FORE_SCHEMECOLOR_INDEX_2" val="9"/>
  <p:tag name="KSO_WM_UNIT_FILL_FORE_SCHEMECOLOR_INDEX_2_POS" val="0.5"/>
  <p:tag name="KSO_WM_UNIT_FILL_FORE_SCHEMECOLOR_INDEX_2_TRANS" val="0"/>
  <p:tag name="KSO_WM_UNIT_FILL_FORE_SCHEMECOLOR_INDEX_3_BRIGHTNESS" val="0.05"/>
  <p:tag name="KSO_WM_UNIT_FILL_FORE_SCHEMECOLOR_INDEX_3" val="9"/>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9"/>
  <p:tag name="KSO_WM_UNIT_LINE_FILL_TYPE" val="2"/>
</p:tagLst>
</file>

<file path=ppt/tags/tag109.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9"/>
  <p:tag name="KSO_WM_UNIT_FILL_FORE_SCHEMECOLOR_INDEX_1_POS" val="0"/>
  <p:tag name="KSO_WM_UNIT_FILL_FORE_SCHEMECOLOR_INDEX_1_TRANS" val="0"/>
  <p:tag name="KSO_WM_UNIT_FILL_FORE_SCHEMECOLOR_INDEX_2_BRIGHTNESS" val="0.05"/>
  <p:tag name="KSO_WM_UNIT_FILL_FORE_SCHEMECOLOR_INDEX_2" val="9"/>
  <p:tag name="KSO_WM_UNIT_FILL_FORE_SCHEMECOLOR_INDEX_2_POS" val="0.5"/>
  <p:tag name="KSO_WM_UNIT_FILL_FORE_SCHEMECOLOR_INDEX_2_TRANS" val="0"/>
  <p:tag name="KSO_WM_UNIT_FILL_FORE_SCHEMECOLOR_INDEX_3_BRIGHTNESS" val="0.05"/>
  <p:tag name="KSO_WM_UNIT_FILL_FORE_SCHEMECOLOR_INDEX_3" val="9"/>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9"/>
  <p:tag name="KSO_WM_UNIT_LINE_FILL_TYPE" val="2"/>
</p:tagLst>
</file>

<file path=ppt/tags/tag11.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110.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9"/>
  <p:tag name="KSO_WM_UNIT_FILL_FORE_SCHEMECOLOR_INDEX_1_POS" val="0"/>
  <p:tag name="KSO_WM_UNIT_FILL_FORE_SCHEMECOLOR_INDEX_1_TRANS" val="0"/>
  <p:tag name="KSO_WM_UNIT_FILL_FORE_SCHEMECOLOR_INDEX_2_BRIGHTNESS" val="0.05"/>
  <p:tag name="KSO_WM_UNIT_FILL_FORE_SCHEMECOLOR_INDEX_2" val="9"/>
  <p:tag name="KSO_WM_UNIT_FILL_FORE_SCHEMECOLOR_INDEX_2_POS" val="0.5"/>
  <p:tag name="KSO_WM_UNIT_FILL_FORE_SCHEMECOLOR_INDEX_2_TRANS" val="0"/>
  <p:tag name="KSO_WM_UNIT_FILL_FORE_SCHEMECOLOR_INDEX_3_BRIGHTNESS" val="0.05"/>
  <p:tag name="KSO_WM_UNIT_FILL_FORE_SCHEMECOLOR_INDEX_3" val="9"/>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9"/>
  <p:tag name="KSO_WM_UNIT_LINE_FILL_TYPE" val="2"/>
</p:tagLst>
</file>

<file path=ppt/tags/tag111.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9"/>
  <p:tag name="KSO_WM_UNIT_FILL_FORE_SCHEMECOLOR_INDEX_1_POS" val="0"/>
  <p:tag name="KSO_WM_UNIT_FILL_FORE_SCHEMECOLOR_INDEX_1_TRANS" val="0"/>
  <p:tag name="KSO_WM_UNIT_FILL_FORE_SCHEMECOLOR_INDEX_2_BRIGHTNESS" val="0.05"/>
  <p:tag name="KSO_WM_UNIT_FILL_FORE_SCHEMECOLOR_INDEX_2" val="9"/>
  <p:tag name="KSO_WM_UNIT_FILL_FORE_SCHEMECOLOR_INDEX_2_POS" val="0.5"/>
  <p:tag name="KSO_WM_UNIT_FILL_FORE_SCHEMECOLOR_INDEX_2_TRANS" val="0"/>
  <p:tag name="KSO_WM_UNIT_FILL_FORE_SCHEMECOLOR_INDEX_3_BRIGHTNESS" val="0.05"/>
  <p:tag name="KSO_WM_UNIT_FILL_FORE_SCHEMECOLOR_INDEX_3" val="9"/>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9"/>
  <p:tag name="KSO_WM_UNIT_LINE_FILL_TYPE" val="2"/>
</p:tagLst>
</file>

<file path=ppt/tags/tag112.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113.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114.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115.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116.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117.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118.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119.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12.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120.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121.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122.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123.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124.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125.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126.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127.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128.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129.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13.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130.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131.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132.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133.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6"/>
  <p:tag name="KSO_WM_UNIT_FILL_FORE_SCHEMECOLOR_INDEX_1_POS" val="0"/>
  <p:tag name="KSO_WM_UNIT_FILL_FORE_SCHEMECOLOR_INDEX_1_TRANS" val="0"/>
  <p:tag name="KSO_WM_UNIT_FILL_FORE_SCHEMECOLOR_INDEX_2_BRIGHTNESS" val="0.05"/>
  <p:tag name="KSO_WM_UNIT_FILL_FORE_SCHEMECOLOR_INDEX_2" val="6"/>
  <p:tag name="KSO_WM_UNIT_FILL_FORE_SCHEMECOLOR_INDEX_2_POS" val="0.5"/>
  <p:tag name="KSO_WM_UNIT_FILL_FORE_SCHEMECOLOR_INDEX_2_TRANS" val="0"/>
  <p:tag name="KSO_WM_UNIT_FILL_FORE_SCHEMECOLOR_INDEX_3_BRIGHTNESS" val="0.05"/>
  <p:tag name="KSO_WM_UNIT_FILL_FORE_SCHEMECOLOR_INDEX_3" val="6"/>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6"/>
  <p:tag name="KSO_WM_UNIT_LINE_FILL_TYPE" val="2"/>
</p:tagLst>
</file>

<file path=ppt/tags/tag134.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9"/>
  <p:tag name="KSO_WM_UNIT_FILL_FORE_SCHEMECOLOR_INDEX_1_POS" val="0"/>
  <p:tag name="KSO_WM_UNIT_FILL_FORE_SCHEMECOLOR_INDEX_1_TRANS" val="0"/>
  <p:tag name="KSO_WM_UNIT_FILL_FORE_SCHEMECOLOR_INDEX_2_BRIGHTNESS" val="0.05"/>
  <p:tag name="KSO_WM_UNIT_FILL_FORE_SCHEMECOLOR_INDEX_2" val="9"/>
  <p:tag name="KSO_WM_UNIT_FILL_FORE_SCHEMECOLOR_INDEX_2_POS" val="0.5"/>
  <p:tag name="KSO_WM_UNIT_FILL_FORE_SCHEMECOLOR_INDEX_2_TRANS" val="0"/>
  <p:tag name="KSO_WM_UNIT_FILL_FORE_SCHEMECOLOR_INDEX_3_BRIGHTNESS" val="0.05"/>
  <p:tag name="KSO_WM_UNIT_FILL_FORE_SCHEMECOLOR_INDEX_3" val="9"/>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9"/>
  <p:tag name="KSO_WM_UNIT_LINE_FILL_TYPE" val="2"/>
</p:tagLst>
</file>

<file path=ppt/tags/tag135.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9"/>
  <p:tag name="KSO_WM_UNIT_FILL_FORE_SCHEMECOLOR_INDEX_1_POS" val="0"/>
  <p:tag name="KSO_WM_UNIT_FILL_FORE_SCHEMECOLOR_INDEX_1_TRANS" val="0"/>
  <p:tag name="KSO_WM_UNIT_FILL_FORE_SCHEMECOLOR_INDEX_2_BRIGHTNESS" val="0.05"/>
  <p:tag name="KSO_WM_UNIT_FILL_FORE_SCHEMECOLOR_INDEX_2" val="9"/>
  <p:tag name="KSO_WM_UNIT_FILL_FORE_SCHEMECOLOR_INDEX_2_POS" val="0.5"/>
  <p:tag name="KSO_WM_UNIT_FILL_FORE_SCHEMECOLOR_INDEX_2_TRANS" val="0"/>
  <p:tag name="KSO_WM_UNIT_FILL_FORE_SCHEMECOLOR_INDEX_3_BRIGHTNESS" val="0.05"/>
  <p:tag name="KSO_WM_UNIT_FILL_FORE_SCHEMECOLOR_INDEX_3" val="9"/>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9"/>
  <p:tag name="KSO_WM_UNIT_LINE_FILL_TYPE" val="2"/>
</p:tagLst>
</file>

<file path=ppt/tags/tag136.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9"/>
  <p:tag name="KSO_WM_UNIT_FILL_FORE_SCHEMECOLOR_INDEX_1_POS" val="0"/>
  <p:tag name="KSO_WM_UNIT_FILL_FORE_SCHEMECOLOR_INDEX_1_TRANS" val="0"/>
  <p:tag name="KSO_WM_UNIT_FILL_FORE_SCHEMECOLOR_INDEX_2_BRIGHTNESS" val="0.05"/>
  <p:tag name="KSO_WM_UNIT_FILL_FORE_SCHEMECOLOR_INDEX_2" val="9"/>
  <p:tag name="KSO_WM_UNIT_FILL_FORE_SCHEMECOLOR_INDEX_2_POS" val="0.5"/>
  <p:tag name="KSO_WM_UNIT_FILL_FORE_SCHEMECOLOR_INDEX_2_TRANS" val="0"/>
  <p:tag name="KSO_WM_UNIT_FILL_FORE_SCHEMECOLOR_INDEX_3_BRIGHTNESS" val="0.05"/>
  <p:tag name="KSO_WM_UNIT_FILL_FORE_SCHEMECOLOR_INDEX_3" val="9"/>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9"/>
  <p:tag name="KSO_WM_UNIT_LINE_FILL_TYPE" val="2"/>
</p:tagLst>
</file>

<file path=ppt/tags/tag137.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9"/>
  <p:tag name="KSO_WM_UNIT_FILL_FORE_SCHEMECOLOR_INDEX_1_POS" val="0"/>
  <p:tag name="KSO_WM_UNIT_FILL_FORE_SCHEMECOLOR_INDEX_1_TRANS" val="0"/>
  <p:tag name="KSO_WM_UNIT_FILL_FORE_SCHEMECOLOR_INDEX_2_BRIGHTNESS" val="0.05"/>
  <p:tag name="KSO_WM_UNIT_FILL_FORE_SCHEMECOLOR_INDEX_2" val="9"/>
  <p:tag name="KSO_WM_UNIT_FILL_FORE_SCHEMECOLOR_INDEX_2_POS" val="0.5"/>
  <p:tag name="KSO_WM_UNIT_FILL_FORE_SCHEMECOLOR_INDEX_2_TRANS" val="0"/>
  <p:tag name="KSO_WM_UNIT_FILL_FORE_SCHEMECOLOR_INDEX_3_BRIGHTNESS" val="0.05"/>
  <p:tag name="KSO_WM_UNIT_FILL_FORE_SCHEMECOLOR_INDEX_3" val="9"/>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9"/>
  <p:tag name="KSO_WM_UNIT_LINE_FILL_TYPE" val="2"/>
</p:tagLst>
</file>

<file path=ppt/tags/tag138.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9"/>
  <p:tag name="KSO_WM_UNIT_FILL_FORE_SCHEMECOLOR_INDEX_1_POS" val="0"/>
  <p:tag name="KSO_WM_UNIT_FILL_FORE_SCHEMECOLOR_INDEX_1_TRANS" val="0"/>
  <p:tag name="KSO_WM_UNIT_FILL_FORE_SCHEMECOLOR_INDEX_2_BRIGHTNESS" val="0.05"/>
  <p:tag name="KSO_WM_UNIT_FILL_FORE_SCHEMECOLOR_INDEX_2" val="9"/>
  <p:tag name="KSO_WM_UNIT_FILL_FORE_SCHEMECOLOR_INDEX_2_POS" val="0.5"/>
  <p:tag name="KSO_WM_UNIT_FILL_FORE_SCHEMECOLOR_INDEX_2_TRANS" val="0"/>
  <p:tag name="KSO_WM_UNIT_FILL_FORE_SCHEMECOLOR_INDEX_3_BRIGHTNESS" val="0.05"/>
  <p:tag name="KSO_WM_UNIT_FILL_FORE_SCHEMECOLOR_INDEX_3" val="9"/>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9"/>
  <p:tag name="KSO_WM_UNIT_LINE_FILL_TYPE" val="2"/>
</p:tagLst>
</file>

<file path=ppt/tags/tag139.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9"/>
  <p:tag name="KSO_WM_UNIT_FILL_FORE_SCHEMECOLOR_INDEX_1_POS" val="0"/>
  <p:tag name="KSO_WM_UNIT_FILL_FORE_SCHEMECOLOR_INDEX_1_TRANS" val="0"/>
  <p:tag name="KSO_WM_UNIT_FILL_FORE_SCHEMECOLOR_INDEX_2_BRIGHTNESS" val="0.05"/>
  <p:tag name="KSO_WM_UNIT_FILL_FORE_SCHEMECOLOR_INDEX_2" val="9"/>
  <p:tag name="KSO_WM_UNIT_FILL_FORE_SCHEMECOLOR_INDEX_2_POS" val="0.5"/>
  <p:tag name="KSO_WM_UNIT_FILL_FORE_SCHEMECOLOR_INDEX_2_TRANS" val="0"/>
  <p:tag name="KSO_WM_UNIT_FILL_FORE_SCHEMECOLOR_INDEX_3_BRIGHTNESS" val="0.05"/>
  <p:tag name="KSO_WM_UNIT_FILL_FORE_SCHEMECOLOR_INDEX_3" val="9"/>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9"/>
  <p:tag name="KSO_WM_UNIT_LINE_FILL_TYPE" val="2"/>
</p:tagLst>
</file>

<file path=ppt/tags/tag14.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140.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9"/>
  <p:tag name="KSO_WM_UNIT_FILL_FORE_SCHEMECOLOR_INDEX_1_POS" val="0"/>
  <p:tag name="KSO_WM_UNIT_FILL_FORE_SCHEMECOLOR_INDEX_1_TRANS" val="0"/>
  <p:tag name="KSO_WM_UNIT_FILL_FORE_SCHEMECOLOR_INDEX_2_BRIGHTNESS" val="0.05"/>
  <p:tag name="KSO_WM_UNIT_FILL_FORE_SCHEMECOLOR_INDEX_2" val="9"/>
  <p:tag name="KSO_WM_UNIT_FILL_FORE_SCHEMECOLOR_INDEX_2_POS" val="0.5"/>
  <p:tag name="KSO_WM_UNIT_FILL_FORE_SCHEMECOLOR_INDEX_2_TRANS" val="0"/>
  <p:tag name="KSO_WM_UNIT_FILL_FORE_SCHEMECOLOR_INDEX_3_BRIGHTNESS" val="0.05"/>
  <p:tag name="KSO_WM_UNIT_FILL_FORE_SCHEMECOLOR_INDEX_3" val="9"/>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9"/>
  <p:tag name="KSO_WM_UNIT_LINE_FILL_TYPE" val="2"/>
</p:tagLst>
</file>

<file path=ppt/tags/tag141.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9"/>
  <p:tag name="KSO_WM_UNIT_FILL_FORE_SCHEMECOLOR_INDEX_1_POS" val="0"/>
  <p:tag name="KSO_WM_UNIT_FILL_FORE_SCHEMECOLOR_INDEX_1_TRANS" val="0"/>
  <p:tag name="KSO_WM_UNIT_FILL_FORE_SCHEMECOLOR_INDEX_2_BRIGHTNESS" val="0.05"/>
  <p:tag name="KSO_WM_UNIT_FILL_FORE_SCHEMECOLOR_INDEX_2" val="9"/>
  <p:tag name="KSO_WM_UNIT_FILL_FORE_SCHEMECOLOR_INDEX_2_POS" val="0.5"/>
  <p:tag name="KSO_WM_UNIT_FILL_FORE_SCHEMECOLOR_INDEX_2_TRANS" val="0"/>
  <p:tag name="KSO_WM_UNIT_FILL_FORE_SCHEMECOLOR_INDEX_3_BRIGHTNESS" val="0.05"/>
  <p:tag name="KSO_WM_UNIT_FILL_FORE_SCHEMECOLOR_INDEX_3" val="9"/>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9"/>
  <p:tag name="KSO_WM_UNIT_LINE_FILL_TYPE" val="2"/>
</p:tagLst>
</file>

<file path=ppt/tags/tag142.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9"/>
  <p:tag name="KSO_WM_UNIT_FILL_FORE_SCHEMECOLOR_INDEX_1_POS" val="0"/>
  <p:tag name="KSO_WM_UNIT_FILL_FORE_SCHEMECOLOR_INDEX_1_TRANS" val="0"/>
  <p:tag name="KSO_WM_UNIT_FILL_FORE_SCHEMECOLOR_INDEX_2_BRIGHTNESS" val="0.05"/>
  <p:tag name="KSO_WM_UNIT_FILL_FORE_SCHEMECOLOR_INDEX_2" val="9"/>
  <p:tag name="KSO_WM_UNIT_FILL_FORE_SCHEMECOLOR_INDEX_2_POS" val="0.5"/>
  <p:tag name="KSO_WM_UNIT_FILL_FORE_SCHEMECOLOR_INDEX_2_TRANS" val="0"/>
  <p:tag name="KSO_WM_UNIT_FILL_FORE_SCHEMECOLOR_INDEX_3_BRIGHTNESS" val="0.05"/>
  <p:tag name="KSO_WM_UNIT_FILL_FORE_SCHEMECOLOR_INDEX_3" val="9"/>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9"/>
  <p:tag name="KSO_WM_UNIT_LINE_FILL_TYPE" val="2"/>
</p:tagLst>
</file>

<file path=ppt/tags/tag143.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144.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2"/>
  <p:tag name="KSO_WM_UNIT_TEXT_FILL_TYPE" val="1"/>
</p:tagLst>
</file>

<file path=ppt/tags/tag145.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4"/>
  <p:tag name="KSO_WM_UNIT_TEXT_FILL_TYPE" val="1"/>
</p:tagLst>
</file>

<file path=ppt/tags/tag146.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3"/>
  <p:tag name="KSO_WM_UNIT_LINE_FILL_TYPE" val="2"/>
</p:tagLst>
</file>

<file path=ppt/tags/tag147.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3"/>
  <p:tag name="KSO_WM_UNIT_LINE_FILL_TYPE" val="2"/>
</p:tagLst>
</file>

<file path=ppt/tags/tag148.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2"/>
  <p:tag name="KSO_WM_UNIT_TEXT_FILL_TYPE" val="1"/>
</p:tagLst>
</file>

<file path=ppt/tags/tag149.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4"/>
  <p:tag name="KSO_WM_UNIT_TEXT_FILL_TYPE" val="1"/>
</p:tagLst>
</file>

<file path=ppt/tags/tag15.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150.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6"/>
  <p:tag name="KSO_WM_UNIT_LINE_FILL_TYPE" val="2"/>
</p:tagLst>
</file>

<file path=ppt/tags/tag151.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6"/>
  <p:tag name="KSO_WM_UNIT_LINE_FILL_TYPE" val="2"/>
</p:tagLst>
</file>

<file path=ppt/tags/tag152.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5"/>
  <p:tag name="KSO_WM_UNIT_FILL_TYPE" val="1"/>
</p:tagLst>
</file>

<file path=ppt/tags/tag153.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5"/>
  <p:tag name="KSO_WM_UNIT_FILL_TYPE" val="1"/>
</p:tagLst>
</file>

<file path=ppt/tags/tag154.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7"/>
  <p:tag name="KSO_WM_UNIT_FILL_FORE_SCHEMECOLOR_INDEX_1_POS" val="0"/>
  <p:tag name="KSO_WM_UNIT_FILL_FORE_SCHEMECOLOR_INDEX_1_TRANS" val="0"/>
  <p:tag name="KSO_WM_UNIT_FILL_FORE_SCHEMECOLOR_INDEX_2_BRIGHTNESS" val="0.05"/>
  <p:tag name="KSO_WM_UNIT_FILL_FORE_SCHEMECOLOR_INDEX_2" val="7"/>
  <p:tag name="KSO_WM_UNIT_FILL_FORE_SCHEMECOLOR_INDEX_2_POS" val="0.5"/>
  <p:tag name="KSO_WM_UNIT_FILL_FORE_SCHEMECOLOR_INDEX_2_TRANS" val="0"/>
  <p:tag name="KSO_WM_UNIT_FILL_FORE_SCHEMECOLOR_INDEX_3_BRIGHTNESS" val="0.05"/>
  <p:tag name="KSO_WM_UNIT_FILL_FORE_SCHEMECOLOR_INDEX_3" val="7"/>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7"/>
  <p:tag name="KSO_WM_UNIT_LINE_FILL_TYPE" val="2"/>
</p:tagLst>
</file>

<file path=ppt/tags/tag155.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5"/>
  <p:tag name="KSO_WM_UNIT_FILL_FORE_SCHEMECOLOR_INDEX_1_POS" val="0"/>
  <p:tag name="KSO_WM_UNIT_FILL_FORE_SCHEMECOLOR_INDEX_1_TRANS" val="0"/>
  <p:tag name="KSO_WM_UNIT_FILL_FORE_SCHEMECOLOR_INDEX_2_BRIGHTNESS" val="0.05"/>
  <p:tag name="KSO_WM_UNIT_FILL_FORE_SCHEMECOLOR_INDEX_2" val="5"/>
  <p:tag name="KSO_WM_UNIT_FILL_FORE_SCHEMECOLOR_INDEX_2_POS" val="0.5"/>
  <p:tag name="KSO_WM_UNIT_FILL_FORE_SCHEMECOLOR_INDEX_2_TRANS" val="0"/>
  <p:tag name="KSO_WM_UNIT_FILL_FORE_SCHEMECOLOR_INDEX_3_BRIGHTNESS" val="0.05"/>
  <p:tag name="KSO_WM_UNIT_FILL_FORE_SCHEMECOLOR_INDEX_3" val="5"/>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5"/>
  <p:tag name="KSO_WM_UNIT_LINE_FILL_TYPE" val="2"/>
</p:tagLst>
</file>

<file path=ppt/tags/tag156.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5"/>
  <p:tag name="KSO_WM_UNIT_FILL_FORE_SCHEMECOLOR_INDEX_1_POS" val="0"/>
  <p:tag name="KSO_WM_UNIT_FILL_FORE_SCHEMECOLOR_INDEX_1_TRANS" val="0"/>
  <p:tag name="KSO_WM_UNIT_FILL_FORE_SCHEMECOLOR_INDEX_2_BRIGHTNESS" val="0.05"/>
  <p:tag name="KSO_WM_UNIT_FILL_FORE_SCHEMECOLOR_INDEX_2" val="5"/>
  <p:tag name="KSO_WM_UNIT_FILL_FORE_SCHEMECOLOR_INDEX_2_POS" val="0.5"/>
  <p:tag name="KSO_WM_UNIT_FILL_FORE_SCHEMECOLOR_INDEX_2_TRANS" val="0"/>
  <p:tag name="KSO_WM_UNIT_FILL_FORE_SCHEMECOLOR_INDEX_3_BRIGHTNESS" val="0.05"/>
  <p:tag name="KSO_WM_UNIT_FILL_FORE_SCHEMECOLOR_INDEX_3" val="5"/>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5"/>
  <p:tag name="KSO_WM_UNIT_LINE_FILL_TYPE" val="2"/>
</p:tagLst>
</file>

<file path=ppt/tags/tag157.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5"/>
  <p:tag name="KSO_WM_UNIT_FILL_FORE_SCHEMECOLOR_INDEX_1_POS" val="0"/>
  <p:tag name="KSO_WM_UNIT_FILL_FORE_SCHEMECOLOR_INDEX_1_TRANS" val="0"/>
  <p:tag name="KSO_WM_UNIT_FILL_FORE_SCHEMECOLOR_INDEX_2_BRIGHTNESS" val="0.05"/>
  <p:tag name="KSO_WM_UNIT_FILL_FORE_SCHEMECOLOR_INDEX_2" val="5"/>
  <p:tag name="KSO_WM_UNIT_FILL_FORE_SCHEMECOLOR_INDEX_2_POS" val="0.5"/>
  <p:tag name="KSO_WM_UNIT_FILL_FORE_SCHEMECOLOR_INDEX_2_TRANS" val="0"/>
  <p:tag name="KSO_WM_UNIT_FILL_FORE_SCHEMECOLOR_INDEX_3_BRIGHTNESS" val="0.05"/>
  <p:tag name="KSO_WM_UNIT_FILL_FORE_SCHEMECOLOR_INDEX_3" val="5"/>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5"/>
  <p:tag name="KSO_WM_UNIT_LINE_FILL_TYPE" val="2"/>
</p:tagLst>
</file>

<file path=ppt/tags/tag158.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5"/>
  <p:tag name="KSO_WM_UNIT_FILL_FORE_SCHEMECOLOR_INDEX_1_POS" val="0"/>
  <p:tag name="KSO_WM_UNIT_FILL_FORE_SCHEMECOLOR_INDEX_1_TRANS" val="0"/>
  <p:tag name="KSO_WM_UNIT_FILL_FORE_SCHEMECOLOR_INDEX_2_BRIGHTNESS" val="0.05"/>
  <p:tag name="KSO_WM_UNIT_FILL_FORE_SCHEMECOLOR_INDEX_2" val="5"/>
  <p:tag name="KSO_WM_UNIT_FILL_FORE_SCHEMECOLOR_INDEX_2_POS" val="0.5"/>
  <p:tag name="KSO_WM_UNIT_FILL_FORE_SCHEMECOLOR_INDEX_2_TRANS" val="0"/>
  <p:tag name="KSO_WM_UNIT_FILL_FORE_SCHEMECOLOR_INDEX_3_BRIGHTNESS" val="0.05"/>
  <p:tag name="KSO_WM_UNIT_FILL_FORE_SCHEMECOLOR_INDEX_3" val="5"/>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5"/>
  <p:tag name="KSO_WM_UNIT_LINE_FILL_TYPE" val="2"/>
</p:tagLst>
</file>

<file path=ppt/tags/tag159.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7"/>
  <p:tag name="KSO_WM_UNIT_FILL_FORE_SCHEMECOLOR_INDEX_1_POS" val="0"/>
  <p:tag name="KSO_WM_UNIT_FILL_FORE_SCHEMECOLOR_INDEX_1_TRANS" val="0"/>
  <p:tag name="KSO_WM_UNIT_FILL_FORE_SCHEMECOLOR_INDEX_2_BRIGHTNESS" val="0.05"/>
  <p:tag name="KSO_WM_UNIT_FILL_FORE_SCHEMECOLOR_INDEX_2" val="7"/>
  <p:tag name="KSO_WM_UNIT_FILL_FORE_SCHEMECOLOR_INDEX_2_POS" val="0.5"/>
  <p:tag name="KSO_WM_UNIT_FILL_FORE_SCHEMECOLOR_INDEX_2_TRANS" val="0"/>
  <p:tag name="KSO_WM_UNIT_FILL_FORE_SCHEMECOLOR_INDEX_3_BRIGHTNESS" val="0.05"/>
  <p:tag name="KSO_WM_UNIT_FILL_FORE_SCHEMECOLOR_INDEX_3" val="7"/>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7"/>
  <p:tag name="KSO_WM_UNIT_LINE_FILL_TYPE" val="2"/>
</p:tagLst>
</file>

<file path=ppt/tags/tag16.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160.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5"/>
  <p:tag name="KSO_WM_UNIT_FILL_FORE_SCHEMECOLOR_INDEX_1_POS" val="0"/>
  <p:tag name="KSO_WM_UNIT_FILL_FORE_SCHEMECOLOR_INDEX_1_TRANS" val="0"/>
  <p:tag name="KSO_WM_UNIT_FILL_FORE_SCHEMECOLOR_INDEX_2_BRIGHTNESS" val="0.05"/>
  <p:tag name="KSO_WM_UNIT_FILL_FORE_SCHEMECOLOR_INDEX_2" val="5"/>
  <p:tag name="KSO_WM_UNIT_FILL_FORE_SCHEMECOLOR_INDEX_2_POS" val="0.5"/>
  <p:tag name="KSO_WM_UNIT_FILL_FORE_SCHEMECOLOR_INDEX_2_TRANS" val="0"/>
  <p:tag name="KSO_WM_UNIT_FILL_FORE_SCHEMECOLOR_INDEX_3_BRIGHTNESS" val="0.05"/>
  <p:tag name="KSO_WM_UNIT_FILL_FORE_SCHEMECOLOR_INDEX_3" val="5"/>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5"/>
  <p:tag name="KSO_WM_UNIT_LINE_FILL_TYPE" val="2"/>
</p:tagLst>
</file>

<file path=ppt/tags/tag161.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5"/>
  <p:tag name="KSO_WM_UNIT_FILL_FORE_SCHEMECOLOR_INDEX_1_POS" val="0"/>
  <p:tag name="KSO_WM_UNIT_FILL_FORE_SCHEMECOLOR_INDEX_1_TRANS" val="0"/>
  <p:tag name="KSO_WM_UNIT_FILL_FORE_SCHEMECOLOR_INDEX_2_BRIGHTNESS" val="0.05"/>
  <p:tag name="KSO_WM_UNIT_FILL_FORE_SCHEMECOLOR_INDEX_2" val="5"/>
  <p:tag name="KSO_WM_UNIT_FILL_FORE_SCHEMECOLOR_INDEX_2_POS" val="0.5"/>
  <p:tag name="KSO_WM_UNIT_FILL_FORE_SCHEMECOLOR_INDEX_2_TRANS" val="0"/>
  <p:tag name="KSO_WM_UNIT_FILL_FORE_SCHEMECOLOR_INDEX_3_BRIGHTNESS" val="0.05"/>
  <p:tag name="KSO_WM_UNIT_FILL_FORE_SCHEMECOLOR_INDEX_3" val="5"/>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5"/>
  <p:tag name="KSO_WM_UNIT_LINE_FILL_TYPE" val="2"/>
</p:tagLst>
</file>

<file path=ppt/tags/tag162.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5"/>
  <p:tag name="KSO_WM_UNIT_FILL_FORE_SCHEMECOLOR_INDEX_1_POS" val="0"/>
  <p:tag name="KSO_WM_UNIT_FILL_FORE_SCHEMECOLOR_INDEX_1_TRANS" val="0"/>
  <p:tag name="KSO_WM_UNIT_FILL_FORE_SCHEMECOLOR_INDEX_2_BRIGHTNESS" val="0.05"/>
  <p:tag name="KSO_WM_UNIT_FILL_FORE_SCHEMECOLOR_INDEX_2" val="5"/>
  <p:tag name="KSO_WM_UNIT_FILL_FORE_SCHEMECOLOR_INDEX_2_POS" val="0.5"/>
  <p:tag name="KSO_WM_UNIT_FILL_FORE_SCHEMECOLOR_INDEX_2_TRANS" val="0"/>
  <p:tag name="KSO_WM_UNIT_FILL_FORE_SCHEMECOLOR_INDEX_3_BRIGHTNESS" val="0.05"/>
  <p:tag name="KSO_WM_UNIT_FILL_FORE_SCHEMECOLOR_INDEX_3" val="5"/>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5"/>
  <p:tag name="KSO_WM_UNIT_LINE_FILL_TYPE" val="2"/>
</p:tagLst>
</file>

<file path=ppt/tags/tag163.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5"/>
  <p:tag name="KSO_WM_UNIT_FILL_FORE_SCHEMECOLOR_INDEX_1_POS" val="0"/>
  <p:tag name="KSO_WM_UNIT_FILL_FORE_SCHEMECOLOR_INDEX_1_TRANS" val="0"/>
  <p:tag name="KSO_WM_UNIT_FILL_FORE_SCHEMECOLOR_INDEX_2_BRIGHTNESS" val="0.05"/>
  <p:tag name="KSO_WM_UNIT_FILL_FORE_SCHEMECOLOR_INDEX_2" val="5"/>
  <p:tag name="KSO_WM_UNIT_FILL_FORE_SCHEMECOLOR_INDEX_2_POS" val="0.5"/>
  <p:tag name="KSO_WM_UNIT_FILL_FORE_SCHEMECOLOR_INDEX_2_TRANS" val="0"/>
  <p:tag name="KSO_WM_UNIT_FILL_FORE_SCHEMECOLOR_INDEX_3_BRIGHTNESS" val="0.05"/>
  <p:tag name="KSO_WM_UNIT_FILL_FORE_SCHEMECOLOR_INDEX_3" val="5"/>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5"/>
  <p:tag name="KSO_WM_UNIT_LINE_FILL_TYPE" val="2"/>
</p:tagLst>
</file>

<file path=ppt/tags/tag164.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6"/>
  <p:tag name="KSO_WM_UNIT_LINE_FILL_TYPE" val="2"/>
</p:tagLst>
</file>

<file path=ppt/tags/tag165.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5"/>
  <p:tag name="KSO_WM_UNIT_FILL_TYPE" val="1"/>
</p:tagLst>
</file>

<file path=ppt/tags/tag166.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5"/>
  <p:tag name="KSO_WM_UNIT_FILL_TYPE" val="1"/>
</p:tagLst>
</file>

<file path=ppt/tags/tag167.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7"/>
  <p:tag name="KSO_WM_UNIT_FILL_FORE_SCHEMECOLOR_INDEX_1_POS" val="0"/>
  <p:tag name="KSO_WM_UNIT_FILL_FORE_SCHEMECOLOR_INDEX_1_TRANS" val="0"/>
  <p:tag name="KSO_WM_UNIT_FILL_FORE_SCHEMECOLOR_INDEX_2_BRIGHTNESS" val="0.05"/>
  <p:tag name="KSO_WM_UNIT_FILL_FORE_SCHEMECOLOR_INDEX_2" val="7"/>
  <p:tag name="KSO_WM_UNIT_FILL_FORE_SCHEMECOLOR_INDEX_2_POS" val="0.5"/>
  <p:tag name="KSO_WM_UNIT_FILL_FORE_SCHEMECOLOR_INDEX_2_TRANS" val="0"/>
  <p:tag name="KSO_WM_UNIT_FILL_FORE_SCHEMECOLOR_INDEX_3_BRIGHTNESS" val="0.05"/>
  <p:tag name="KSO_WM_UNIT_FILL_FORE_SCHEMECOLOR_INDEX_3" val="7"/>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7"/>
  <p:tag name="KSO_WM_UNIT_LINE_FILL_TYPE" val="2"/>
</p:tagLst>
</file>

<file path=ppt/tags/tag168.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5"/>
  <p:tag name="KSO_WM_UNIT_FILL_FORE_SCHEMECOLOR_INDEX_1_POS" val="0"/>
  <p:tag name="KSO_WM_UNIT_FILL_FORE_SCHEMECOLOR_INDEX_1_TRANS" val="0"/>
  <p:tag name="KSO_WM_UNIT_FILL_FORE_SCHEMECOLOR_INDEX_2_BRIGHTNESS" val="0.05"/>
  <p:tag name="KSO_WM_UNIT_FILL_FORE_SCHEMECOLOR_INDEX_2" val="5"/>
  <p:tag name="KSO_WM_UNIT_FILL_FORE_SCHEMECOLOR_INDEX_2_POS" val="0.5"/>
  <p:tag name="KSO_WM_UNIT_FILL_FORE_SCHEMECOLOR_INDEX_2_TRANS" val="0"/>
  <p:tag name="KSO_WM_UNIT_FILL_FORE_SCHEMECOLOR_INDEX_3_BRIGHTNESS" val="0.05"/>
  <p:tag name="KSO_WM_UNIT_FILL_FORE_SCHEMECOLOR_INDEX_3" val="5"/>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5"/>
  <p:tag name="KSO_WM_UNIT_LINE_FILL_TYPE" val="2"/>
</p:tagLst>
</file>

<file path=ppt/tags/tag169.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5"/>
  <p:tag name="KSO_WM_UNIT_FILL_FORE_SCHEMECOLOR_INDEX_1_POS" val="0"/>
  <p:tag name="KSO_WM_UNIT_FILL_FORE_SCHEMECOLOR_INDEX_1_TRANS" val="0"/>
  <p:tag name="KSO_WM_UNIT_FILL_FORE_SCHEMECOLOR_INDEX_2_BRIGHTNESS" val="0.05"/>
  <p:tag name="KSO_WM_UNIT_FILL_FORE_SCHEMECOLOR_INDEX_2" val="5"/>
  <p:tag name="KSO_WM_UNIT_FILL_FORE_SCHEMECOLOR_INDEX_2_POS" val="0.5"/>
  <p:tag name="KSO_WM_UNIT_FILL_FORE_SCHEMECOLOR_INDEX_2_TRANS" val="0"/>
  <p:tag name="KSO_WM_UNIT_FILL_FORE_SCHEMECOLOR_INDEX_3_BRIGHTNESS" val="0.05"/>
  <p:tag name="KSO_WM_UNIT_FILL_FORE_SCHEMECOLOR_INDEX_3" val="5"/>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5"/>
  <p:tag name="KSO_WM_UNIT_LINE_FILL_TYPE" val="2"/>
</p:tagLst>
</file>

<file path=ppt/tags/tag17.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170.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5"/>
  <p:tag name="KSO_WM_UNIT_FILL_FORE_SCHEMECOLOR_INDEX_1_POS" val="0"/>
  <p:tag name="KSO_WM_UNIT_FILL_FORE_SCHEMECOLOR_INDEX_1_TRANS" val="0"/>
  <p:tag name="KSO_WM_UNIT_FILL_FORE_SCHEMECOLOR_INDEX_2_BRIGHTNESS" val="0.05"/>
  <p:tag name="KSO_WM_UNIT_FILL_FORE_SCHEMECOLOR_INDEX_2" val="5"/>
  <p:tag name="KSO_WM_UNIT_FILL_FORE_SCHEMECOLOR_INDEX_2_POS" val="0.5"/>
  <p:tag name="KSO_WM_UNIT_FILL_FORE_SCHEMECOLOR_INDEX_2_TRANS" val="0"/>
  <p:tag name="KSO_WM_UNIT_FILL_FORE_SCHEMECOLOR_INDEX_3_BRIGHTNESS" val="0.05"/>
  <p:tag name="KSO_WM_UNIT_FILL_FORE_SCHEMECOLOR_INDEX_3" val="5"/>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5"/>
  <p:tag name="KSO_WM_UNIT_LINE_FILL_TYPE" val="2"/>
</p:tagLst>
</file>

<file path=ppt/tags/tag171.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5"/>
  <p:tag name="KSO_WM_UNIT_FILL_FORE_SCHEMECOLOR_INDEX_1_POS" val="0"/>
  <p:tag name="KSO_WM_UNIT_FILL_FORE_SCHEMECOLOR_INDEX_1_TRANS" val="0"/>
  <p:tag name="KSO_WM_UNIT_FILL_FORE_SCHEMECOLOR_INDEX_2_BRIGHTNESS" val="0.05"/>
  <p:tag name="KSO_WM_UNIT_FILL_FORE_SCHEMECOLOR_INDEX_2" val="5"/>
  <p:tag name="KSO_WM_UNIT_FILL_FORE_SCHEMECOLOR_INDEX_2_POS" val="0.5"/>
  <p:tag name="KSO_WM_UNIT_FILL_FORE_SCHEMECOLOR_INDEX_2_TRANS" val="0"/>
  <p:tag name="KSO_WM_UNIT_FILL_FORE_SCHEMECOLOR_INDEX_3_BRIGHTNESS" val="0.05"/>
  <p:tag name="KSO_WM_UNIT_FILL_FORE_SCHEMECOLOR_INDEX_3" val="5"/>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5"/>
  <p:tag name="KSO_WM_UNIT_LINE_FILL_TYPE" val="2"/>
</p:tagLst>
</file>

<file path=ppt/tags/tag172.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5"/>
  <p:tag name="KSO_WM_UNIT_FILL_TYPE" val="1"/>
</p:tagLst>
</file>

<file path=ppt/tags/tag173.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5"/>
  <p:tag name="KSO_WM_UNIT_FILL_TYPE" val="1"/>
</p:tagLst>
</file>

<file path=ppt/tags/tag174.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7"/>
  <p:tag name="KSO_WM_UNIT_FILL_FORE_SCHEMECOLOR_INDEX_1_POS" val="0"/>
  <p:tag name="KSO_WM_UNIT_FILL_FORE_SCHEMECOLOR_INDEX_1_TRANS" val="0"/>
  <p:tag name="KSO_WM_UNIT_FILL_FORE_SCHEMECOLOR_INDEX_2_BRIGHTNESS" val="0.05"/>
  <p:tag name="KSO_WM_UNIT_FILL_FORE_SCHEMECOLOR_INDEX_2" val="7"/>
  <p:tag name="KSO_WM_UNIT_FILL_FORE_SCHEMECOLOR_INDEX_2_POS" val="0.5"/>
  <p:tag name="KSO_WM_UNIT_FILL_FORE_SCHEMECOLOR_INDEX_2_TRANS" val="0"/>
  <p:tag name="KSO_WM_UNIT_FILL_FORE_SCHEMECOLOR_INDEX_3_BRIGHTNESS" val="0.05"/>
  <p:tag name="KSO_WM_UNIT_FILL_FORE_SCHEMECOLOR_INDEX_3" val="7"/>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7"/>
  <p:tag name="KSO_WM_UNIT_LINE_FILL_TYPE" val="2"/>
</p:tagLst>
</file>

<file path=ppt/tags/tag175.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5"/>
  <p:tag name="KSO_WM_UNIT_FILL_FORE_SCHEMECOLOR_INDEX_1_POS" val="0"/>
  <p:tag name="KSO_WM_UNIT_FILL_FORE_SCHEMECOLOR_INDEX_1_TRANS" val="0"/>
  <p:tag name="KSO_WM_UNIT_FILL_FORE_SCHEMECOLOR_INDEX_2_BRIGHTNESS" val="0.05"/>
  <p:tag name="KSO_WM_UNIT_FILL_FORE_SCHEMECOLOR_INDEX_2" val="5"/>
  <p:tag name="KSO_WM_UNIT_FILL_FORE_SCHEMECOLOR_INDEX_2_POS" val="0.5"/>
  <p:tag name="KSO_WM_UNIT_FILL_FORE_SCHEMECOLOR_INDEX_2_TRANS" val="0"/>
  <p:tag name="KSO_WM_UNIT_FILL_FORE_SCHEMECOLOR_INDEX_3_BRIGHTNESS" val="0.05"/>
  <p:tag name="KSO_WM_UNIT_FILL_FORE_SCHEMECOLOR_INDEX_3" val="5"/>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5"/>
  <p:tag name="KSO_WM_UNIT_LINE_FILL_TYPE" val="2"/>
</p:tagLst>
</file>

<file path=ppt/tags/tag176.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5"/>
  <p:tag name="KSO_WM_UNIT_FILL_FORE_SCHEMECOLOR_INDEX_1_POS" val="0"/>
  <p:tag name="KSO_WM_UNIT_FILL_FORE_SCHEMECOLOR_INDEX_1_TRANS" val="0"/>
  <p:tag name="KSO_WM_UNIT_FILL_FORE_SCHEMECOLOR_INDEX_2_BRIGHTNESS" val="0.05"/>
  <p:tag name="KSO_WM_UNIT_FILL_FORE_SCHEMECOLOR_INDEX_2" val="5"/>
  <p:tag name="KSO_WM_UNIT_FILL_FORE_SCHEMECOLOR_INDEX_2_POS" val="0.5"/>
  <p:tag name="KSO_WM_UNIT_FILL_FORE_SCHEMECOLOR_INDEX_2_TRANS" val="0"/>
  <p:tag name="KSO_WM_UNIT_FILL_FORE_SCHEMECOLOR_INDEX_3_BRIGHTNESS" val="0.05"/>
  <p:tag name="KSO_WM_UNIT_FILL_FORE_SCHEMECOLOR_INDEX_3" val="5"/>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5"/>
  <p:tag name="KSO_WM_UNIT_LINE_FILL_TYPE" val="2"/>
</p:tagLst>
</file>

<file path=ppt/tags/tag177.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5"/>
  <p:tag name="KSO_WM_UNIT_FILL_FORE_SCHEMECOLOR_INDEX_1_POS" val="0"/>
  <p:tag name="KSO_WM_UNIT_FILL_FORE_SCHEMECOLOR_INDEX_1_TRANS" val="0"/>
  <p:tag name="KSO_WM_UNIT_FILL_FORE_SCHEMECOLOR_INDEX_2_BRIGHTNESS" val="0.05"/>
  <p:tag name="KSO_WM_UNIT_FILL_FORE_SCHEMECOLOR_INDEX_2" val="5"/>
  <p:tag name="KSO_WM_UNIT_FILL_FORE_SCHEMECOLOR_INDEX_2_POS" val="0.5"/>
  <p:tag name="KSO_WM_UNIT_FILL_FORE_SCHEMECOLOR_INDEX_2_TRANS" val="0"/>
  <p:tag name="KSO_WM_UNIT_FILL_FORE_SCHEMECOLOR_INDEX_3_BRIGHTNESS" val="0.05"/>
  <p:tag name="KSO_WM_UNIT_FILL_FORE_SCHEMECOLOR_INDEX_3" val="5"/>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5"/>
  <p:tag name="KSO_WM_UNIT_LINE_FILL_TYPE" val="2"/>
</p:tagLst>
</file>

<file path=ppt/tags/tag178.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5"/>
  <p:tag name="KSO_WM_UNIT_FILL_FORE_SCHEMECOLOR_INDEX_1_POS" val="0"/>
  <p:tag name="KSO_WM_UNIT_FILL_FORE_SCHEMECOLOR_INDEX_1_TRANS" val="0"/>
  <p:tag name="KSO_WM_UNIT_FILL_FORE_SCHEMECOLOR_INDEX_2_BRIGHTNESS" val="0.05"/>
  <p:tag name="KSO_WM_UNIT_FILL_FORE_SCHEMECOLOR_INDEX_2" val="5"/>
  <p:tag name="KSO_WM_UNIT_FILL_FORE_SCHEMECOLOR_INDEX_2_POS" val="0.5"/>
  <p:tag name="KSO_WM_UNIT_FILL_FORE_SCHEMECOLOR_INDEX_2_TRANS" val="0"/>
  <p:tag name="KSO_WM_UNIT_FILL_FORE_SCHEMECOLOR_INDEX_3_BRIGHTNESS" val="0.05"/>
  <p:tag name="KSO_WM_UNIT_FILL_FORE_SCHEMECOLOR_INDEX_3" val="5"/>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5"/>
  <p:tag name="KSO_WM_UNIT_LINE_FILL_TYPE" val="2"/>
</p:tagLst>
</file>

<file path=ppt/tags/tag179.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6"/>
  <p:tag name="KSO_WM_UNIT_LINE_FILL_TYPE" val="2"/>
</p:tagLst>
</file>

<file path=ppt/tags/tag18.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180.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7"/>
  <p:tag name="KSO_WM_UNIT_FILL_FORE_SCHEMECOLOR_INDEX_1_POS" val="0"/>
  <p:tag name="KSO_WM_UNIT_FILL_FORE_SCHEMECOLOR_INDEX_1_TRANS" val="0"/>
  <p:tag name="KSO_WM_UNIT_FILL_FORE_SCHEMECOLOR_INDEX_2_BRIGHTNESS" val="0.05"/>
  <p:tag name="KSO_WM_UNIT_FILL_FORE_SCHEMECOLOR_INDEX_2" val="7"/>
  <p:tag name="KSO_WM_UNIT_FILL_FORE_SCHEMECOLOR_INDEX_2_POS" val="0.5"/>
  <p:tag name="KSO_WM_UNIT_FILL_FORE_SCHEMECOLOR_INDEX_2_TRANS" val="0"/>
  <p:tag name="KSO_WM_UNIT_FILL_FORE_SCHEMECOLOR_INDEX_3_BRIGHTNESS" val="0.05"/>
  <p:tag name="KSO_WM_UNIT_FILL_FORE_SCHEMECOLOR_INDEX_3" val="7"/>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7"/>
  <p:tag name="KSO_WM_UNIT_LINE_FILL_TYPE" val="2"/>
</p:tagLst>
</file>

<file path=ppt/tags/tag181.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5"/>
  <p:tag name="KSO_WM_UNIT_FILL_FORE_SCHEMECOLOR_INDEX_1_POS" val="0"/>
  <p:tag name="KSO_WM_UNIT_FILL_FORE_SCHEMECOLOR_INDEX_1_TRANS" val="0"/>
  <p:tag name="KSO_WM_UNIT_FILL_FORE_SCHEMECOLOR_INDEX_2_BRIGHTNESS" val="0.05"/>
  <p:tag name="KSO_WM_UNIT_FILL_FORE_SCHEMECOLOR_INDEX_2" val="5"/>
  <p:tag name="KSO_WM_UNIT_FILL_FORE_SCHEMECOLOR_INDEX_2_POS" val="0.5"/>
  <p:tag name="KSO_WM_UNIT_FILL_FORE_SCHEMECOLOR_INDEX_2_TRANS" val="0"/>
  <p:tag name="KSO_WM_UNIT_FILL_FORE_SCHEMECOLOR_INDEX_3_BRIGHTNESS" val="0.05"/>
  <p:tag name="KSO_WM_UNIT_FILL_FORE_SCHEMECOLOR_INDEX_3" val="5"/>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5"/>
  <p:tag name="KSO_WM_UNIT_LINE_FILL_TYPE" val="2"/>
</p:tagLst>
</file>

<file path=ppt/tags/tag182.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5"/>
  <p:tag name="KSO_WM_UNIT_FILL_FORE_SCHEMECOLOR_INDEX_1_POS" val="0"/>
  <p:tag name="KSO_WM_UNIT_FILL_FORE_SCHEMECOLOR_INDEX_1_TRANS" val="0"/>
  <p:tag name="KSO_WM_UNIT_FILL_FORE_SCHEMECOLOR_INDEX_2_BRIGHTNESS" val="0.05"/>
  <p:tag name="KSO_WM_UNIT_FILL_FORE_SCHEMECOLOR_INDEX_2" val="5"/>
  <p:tag name="KSO_WM_UNIT_FILL_FORE_SCHEMECOLOR_INDEX_2_POS" val="0.5"/>
  <p:tag name="KSO_WM_UNIT_FILL_FORE_SCHEMECOLOR_INDEX_2_TRANS" val="0"/>
  <p:tag name="KSO_WM_UNIT_FILL_FORE_SCHEMECOLOR_INDEX_3_BRIGHTNESS" val="0.05"/>
  <p:tag name="KSO_WM_UNIT_FILL_FORE_SCHEMECOLOR_INDEX_3" val="5"/>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5"/>
  <p:tag name="KSO_WM_UNIT_LINE_FILL_TYPE" val="2"/>
</p:tagLst>
</file>

<file path=ppt/tags/tag183.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5"/>
  <p:tag name="KSO_WM_UNIT_FILL_FORE_SCHEMECOLOR_INDEX_1_POS" val="0"/>
  <p:tag name="KSO_WM_UNIT_FILL_FORE_SCHEMECOLOR_INDEX_1_TRANS" val="0"/>
  <p:tag name="KSO_WM_UNIT_FILL_FORE_SCHEMECOLOR_INDEX_2_BRIGHTNESS" val="0.05"/>
  <p:tag name="KSO_WM_UNIT_FILL_FORE_SCHEMECOLOR_INDEX_2" val="5"/>
  <p:tag name="KSO_WM_UNIT_FILL_FORE_SCHEMECOLOR_INDEX_2_POS" val="0.5"/>
  <p:tag name="KSO_WM_UNIT_FILL_FORE_SCHEMECOLOR_INDEX_2_TRANS" val="0"/>
  <p:tag name="KSO_WM_UNIT_FILL_FORE_SCHEMECOLOR_INDEX_3_BRIGHTNESS" val="0.05"/>
  <p:tag name="KSO_WM_UNIT_FILL_FORE_SCHEMECOLOR_INDEX_3" val="5"/>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5"/>
  <p:tag name="KSO_WM_UNIT_LINE_FILL_TYPE" val="2"/>
</p:tagLst>
</file>

<file path=ppt/tags/tag184.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5"/>
  <p:tag name="KSO_WM_UNIT_FILL_FORE_SCHEMECOLOR_INDEX_1_POS" val="0"/>
  <p:tag name="KSO_WM_UNIT_FILL_FORE_SCHEMECOLOR_INDEX_1_TRANS" val="0"/>
  <p:tag name="KSO_WM_UNIT_FILL_FORE_SCHEMECOLOR_INDEX_2_BRIGHTNESS" val="0.05"/>
  <p:tag name="KSO_WM_UNIT_FILL_FORE_SCHEMECOLOR_INDEX_2" val="5"/>
  <p:tag name="KSO_WM_UNIT_FILL_FORE_SCHEMECOLOR_INDEX_2_POS" val="0.5"/>
  <p:tag name="KSO_WM_UNIT_FILL_FORE_SCHEMECOLOR_INDEX_2_TRANS" val="0"/>
  <p:tag name="KSO_WM_UNIT_FILL_FORE_SCHEMECOLOR_INDEX_3_BRIGHTNESS" val="0.05"/>
  <p:tag name="KSO_WM_UNIT_FILL_FORE_SCHEMECOLOR_INDEX_3" val="5"/>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5"/>
  <p:tag name="KSO_WM_UNIT_LINE_FILL_TYPE" val="2"/>
</p:tagLst>
</file>

<file path=ppt/tags/tag185.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5"/>
  <p:tag name="KSO_WM_UNIT_FILL_TYPE" val="1"/>
</p:tagLst>
</file>

<file path=ppt/tags/tag186.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5"/>
  <p:tag name="KSO_WM_UNIT_FILL_TYPE" val="1"/>
</p:tagLst>
</file>

<file path=ppt/tags/tag187.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7"/>
  <p:tag name="KSO_WM_UNIT_FILL_FORE_SCHEMECOLOR_INDEX_1_POS" val="0"/>
  <p:tag name="KSO_WM_UNIT_FILL_FORE_SCHEMECOLOR_INDEX_1_TRANS" val="0"/>
  <p:tag name="KSO_WM_UNIT_FILL_FORE_SCHEMECOLOR_INDEX_2_BRIGHTNESS" val="0.05"/>
  <p:tag name="KSO_WM_UNIT_FILL_FORE_SCHEMECOLOR_INDEX_2" val="7"/>
  <p:tag name="KSO_WM_UNIT_FILL_FORE_SCHEMECOLOR_INDEX_2_POS" val="0.5"/>
  <p:tag name="KSO_WM_UNIT_FILL_FORE_SCHEMECOLOR_INDEX_2_TRANS" val="0"/>
  <p:tag name="KSO_WM_UNIT_FILL_FORE_SCHEMECOLOR_INDEX_3_BRIGHTNESS" val="0.05"/>
  <p:tag name="KSO_WM_UNIT_FILL_FORE_SCHEMECOLOR_INDEX_3" val="7"/>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7"/>
  <p:tag name="KSO_WM_UNIT_LINE_FILL_TYPE" val="2"/>
</p:tagLst>
</file>

<file path=ppt/tags/tag188.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5"/>
  <p:tag name="KSO_WM_UNIT_FILL_FORE_SCHEMECOLOR_INDEX_1_POS" val="0"/>
  <p:tag name="KSO_WM_UNIT_FILL_FORE_SCHEMECOLOR_INDEX_1_TRANS" val="0"/>
  <p:tag name="KSO_WM_UNIT_FILL_FORE_SCHEMECOLOR_INDEX_2_BRIGHTNESS" val="0.05"/>
  <p:tag name="KSO_WM_UNIT_FILL_FORE_SCHEMECOLOR_INDEX_2" val="5"/>
  <p:tag name="KSO_WM_UNIT_FILL_FORE_SCHEMECOLOR_INDEX_2_POS" val="0.5"/>
  <p:tag name="KSO_WM_UNIT_FILL_FORE_SCHEMECOLOR_INDEX_2_TRANS" val="0"/>
  <p:tag name="KSO_WM_UNIT_FILL_FORE_SCHEMECOLOR_INDEX_3_BRIGHTNESS" val="0.05"/>
  <p:tag name="KSO_WM_UNIT_FILL_FORE_SCHEMECOLOR_INDEX_3" val="5"/>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5"/>
  <p:tag name="KSO_WM_UNIT_LINE_FILL_TYPE" val="2"/>
</p:tagLst>
</file>

<file path=ppt/tags/tag189.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5"/>
  <p:tag name="KSO_WM_UNIT_FILL_FORE_SCHEMECOLOR_INDEX_1_POS" val="0"/>
  <p:tag name="KSO_WM_UNIT_FILL_FORE_SCHEMECOLOR_INDEX_1_TRANS" val="0"/>
  <p:tag name="KSO_WM_UNIT_FILL_FORE_SCHEMECOLOR_INDEX_2_BRIGHTNESS" val="0.05"/>
  <p:tag name="KSO_WM_UNIT_FILL_FORE_SCHEMECOLOR_INDEX_2" val="5"/>
  <p:tag name="KSO_WM_UNIT_FILL_FORE_SCHEMECOLOR_INDEX_2_POS" val="0.5"/>
  <p:tag name="KSO_WM_UNIT_FILL_FORE_SCHEMECOLOR_INDEX_2_TRANS" val="0"/>
  <p:tag name="KSO_WM_UNIT_FILL_FORE_SCHEMECOLOR_INDEX_3_BRIGHTNESS" val="0.05"/>
  <p:tag name="KSO_WM_UNIT_FILL_FORE_SCHEMECOLOR_INDEX_3" val="5"/>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5"/>
  <p:tag name="KSO_WM_UNIT_LINE_FILL_TYPE" val="2"/>
</p:tagLst>
</file>

<file path=ppt/tags/tag19.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190.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5"/>
  <p:tag name="KSO_WM_UNIT_FILL_FORE_SCHEMECOLOR_INDEX_1_POS" val="0"/>
  <p:tag name="KSO_WM_UNIT_FILL_FORE_SCHEMECOLOR_INDEX_1_TRANS" val="0"/>
  <p:tag name="KSO_WM_UNIT_FILL_FORE_SCHEMECOLOR_INDEX_2_BRIGHTNESS" val="0.05"/>
  <p:tag name="KSO_WM_UNIT_FILL_FORE_SCHEMECOLOR_INDEX_2" val="5"/>
  <p:tag name="KSO_WM_UNIT_FILL_FORE_SCHEMECOLOR_INDEX_2_POS" val="0.5"/>
  <p:tag name="KSO_WM_UNIT_FILL_FORE_SCHEMECOLOR_INDEX_2_TRANS" val="0"/>
  <p:tag name="KSO_WM_UNIT_FILL_FORE_SCHEMECOLOR_INDEX_3_BRIGHTNESS" val="0.05"/>
  <p:tag name="KSO_WM_UNIT_FILL_FORE_SCHEMECOLOR_INDEX_3" val="5"/>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5"/>
  <p:tag name="KSO_WM_UNIT_LINE_FILL_TYPE" val="2"/>
</p:tagLst>
</file>

<file path=ppt/tags/tag191.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5"/>
  <p:tag name="KSO_WM_UNIT_FILL_FORE_SCHEMECOLOR_INDEX_1_POS" val="0"/>
  <p:tag name="KSO_WM_UNIT_FILL_FORE_SCHEMECOLOR_INDEX_1_TRANS" val="0"/>
  <p:tag name="KSO_WM_UNIT_FILL_FORE_SCHEMECOLOR_INDEX_2_BRIGHTNESS" val="0.05"/>
  <p:tag name="KSO_WM_UNIT_FILL_FORE_SCHEMECOLOR_INDEX_2" val="5"/>
  <p:tag name="KSO_WM_UNIT_FILL_FORE_SCHEMECOLOR_INDEX_2_POS" val="0.5"/>
  <p:tag name="KSO_WM_UNIT_FILL_FORE_SCHEMECOLOR_INDEX_2_TRANS" val="0"/>
  <p:tag name="KSO_WM_UNIT_FILL_FORE_SCHEMECOLOR_INDEX_3_BRIGHTNESS" val="0.05"/>
  <p:tag name="KSO_WM_UNIT_FILL_FORE_SCHEMECOLOR_INDEX_3" val="5"/>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5"/>
  <p:tag name="KSO_WM_UNIT_LINE_FILL_TYPE" val="2"/>
</p:tagLst>
</file>

<file path=ppt/tags/tag192.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193.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3"/>
  <p:tag name="KSO_WM_UNIT_LINE_FILL_TYPE" val="2"/>
</p:tagLst>
</file>

<file path=ppt/tags/tag194.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2"/>
  <p:tag name="KSO_WM_UNIT_TEXT_FILL_TYPE" val="1"/>
</p:tagLst>
</file>

<file path=ppt/tags/tag195.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4"/>
  <p:tag name="KSO_WM_UNIT_TEXT_FILL_TYPE" val="1"/>
</p:tagLst>
</file>

<file path=ppt/tags/tag196.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6"/>
  <p:tag name="KSO_WM_UNIT_LINE_FILL_TYPE" val="2"/>
</p:tagLst>
</file>

<file path=ppt/tags/tag197.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9"/>
  <p:tag name="KSO_WM_UNIT_FILL_FORE_SCHEMECOLOR_INDEX_1_POS" val="0"/>
  <p:tag name="KSO_WM_UNIT_FILL_FORE_SCHEMECOLOR_INDEX_1_TRANS" val="0"/>
  <p:tag name="KSO_WM_UNIT_FILL_FORE_SCHEMECOLOR_INDEX_2_BRIGHTNESS" val="0.05"/>
  <p:tag name="KSO_WM_UNIT_FILL_FORE_SCHEMECOLOR_INDEX_2" val="9"/>
  <p:tag name="KSO_WM_UNIT_FILL_FORE_SCHEMECOLOR_INDEX_2_POS" val="0.5"/>
  <p:tag name="KSO_WM_UNIT_FILL_FORE_SCHEMECOLOR_INDEX_2_TRANS" val="0"/>
  <p:tag name="KSO_WM_UNIT_FILL_FORE_SCHEMECOLOR_INDEX_3_BRIGHTNESS" val="0.05"/>
  <p:tag name="KSO_WM_UNIT_FILL_FORE_SCHEMECOLOR_INDEX_3" val="9"/>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9"/>
  <p:tag name="KSO_WM_UNIT_LINE_FILL_TYPE" val="2"/>
</p:tagLst>
</file>

<file path=ppt/tags/tag198.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9"/>
  <p:tag name="KSO_WM_UNIT_FILL_FORE_SCHEMECOLOR_INDEX_1_POS" val="0"/>
  <p:tag name="KSO_WM_UNIT_FILL_FORE_SCHEMECOLOR_INDEX_1_TRANS" val="0"/>
  <p:tag name="KSO_WM_UNIT_FILL_FORE_SCHEMECOLOR_INDEX_2_BRIGHTNESS" val="0.05"/>
  <p:tag name="KSO_WM_UNIT_FILL_FORE_SCHEMECOLOR_INDEX_2" val="9"/>
  <p:tag name="KSO_WM_UNIT_FILL_FORE_SCHEMECOLOR_INDEX_2_POS" val="0.5"/>
  <p:tag name="KSO_WM_UNIT_FILL_FORE_SCHEMECOLOR_INDEX_2_TRANS" val="0"/>
  <p:tag name="KSO_WM_UNIT_FILL_FORE_SCHEMECOLOR_INDEX_3_BRIGHTNESS" val="0.05"/>
  <p:tag name="KSO_WM_UNIT_FILL_FORE_SCHEMECOLOR_INDEX_3" val="9"/>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9"/>
  <p:tag name="KSO_WM_UNIT_LINE_FILL_TYPE" val="2"/>
</p:tagLst>
</file>

<file path=ppt/tags/tag199.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9"/>
  <p:tag name="KSO_WM_UNIT_FILL_FORE_SCHEMECOLOR_INDEX_1_POS" val="0"/>
  <p:tag name="KSO_WM_UNIT_FILL_FORE_SCHEMECOLOR_INDEX_1_TRANS" val="0"/>
  <p:tag name="KSO_WM_UNIT_FILL_FORE_SCHEMECOLOR_INDEX_2_BRIGHTNESS" val="0.05"/>
  <p:tag name="KSO_WM_UNIT_FILL_FORE_SCHEMECOLOR_INDEX_2" val="9"/>
  <p:tag name="KSO_WM_UNIT_FILL_FORE_SCHEMECOLOR_INDEX_2_POS" val="0.5"/>
  <p:tag name="KSO_WM_UNIT_FILL_FORE_SCHEMECOLOR_INDEX_2_TRANS" val="0"/>
  <p:tag name="KSO_WM_UNIT_FILL_FORE_SCHEMECOLOR_INDEX_3_BRIGHTNESS" val="0.05"/>
  <p:tag name="KSO_WM_UNIT_FILL_FORE_SCHEMECOLOR_INDEX_3" val="9"/>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9"/>
  <p:tag name="KSO_WM_UNIT_LINE_FILL_TYPE" val="2"/>
</p:tagLst>
</file>

<file path=ppt/tags/tag2.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2"/>
  <p:tag name="KSO_WM_UNIT_TEXT_FILL_TYPE" val="1"/>
</p:tagLst>
</file>

<file path=ppt/tags/tag20.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200.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9"/>
  <p:tag name="KSO_WM_UNIT_FILL_FORE_SCHEMECOLOR_INDEX_1_POS" val="0"/>
  <p:tag name="KSO_WM_UNIT_FILL_FORE_SCHEMECOLOR_INDEX_1_TRANS" val="0"/>
  <p:tag name="KSO_WM_UNIT_FILL_FORE_SCHEMECOLOR_INDEX_2_BRIGHTNESS" val="0.05"/>
  <p:tag name="KSO_WM_UNIT_FILL_FORE_SCHEMECOLOR_INDEX_2" val="9"/>
  <p:tag name="KSO_WM_UNIT_FILL_FORE_SCHEMECOLOR_INDEX_2_POS" val="0.5"/>
  <p:tag name="KSO_WM_UNIT_FILL_FORE_SCHEMECOLOR_INDEX_2_TRANS" val="0"/>
  <p:tag name="KSO_WM_UNIT_FILL_FORE_SCHEMECOLOR_INDEX_3_BRIGHTNESS" val="0.05"/>
  <p:tag name="KSO_WM_UNIT_FILL_FORE_SCHEMECOLOR_INDEX_3" val="9"/>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9"/>
  <p:tag name="KSO_WM_UNIT_LINE_FILL_TYPE" val="2"/>
</p:tagLst>
</file>

<file path=ppt/tags/tag201.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9"/>
  <p:tag name="KSO_WM_UNIT_FILL_FORE_SCHEMECOLOR_INDEX_1_POS" val="0"/>
  <p:tag name="KSO_WM_UNIT_FILL_FORE_SCHEMECOLOR_INDEX_1_TRANS" val="0"/>
  <p:tag name="KSO_WM_UNIT_FILL_FORE_SCHEMECOLOR_INDEX_2_BRIGHTNESS" val="0.05"/>
  <p:tag name="KSO_WM_UNIT_FILL_FORE_SCHEMECOLOR_INDEX_2" val="9"/>
  <p:tag name="KSO_WM_UNIT_FILL_FORE_SCHEMECOLOR_INDEX_2_POS" val="0.5"/>
  <p:tag name="KSO_WM_UNIT_FILL_FORE_SCHEMECOLOR_INDEX_2_TRANS" val="0"/>
  <p:tag name="KSO_WM_UNIT_FILL_FORE_SCHEMECOLOR_INDEX_3_BRIGHTNESS" val="0.05"/>
  <p:tag name="KSO_WM_UNIT_FILL_FORE_SCHEMECOLOR_INDEX_3" val="9"/>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9"/>
  <p:tag name="KSO_WM_UNIT_LINE_FILL_TYPE" val="2"/>
</p:tagLst>
</file>

<file path=ppt/tags/tag202.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9"/>
  <p:tag name="KSO_WM_UNIT_FILL_FORE_SCHEMECOLOR_INDEX_1_POS" val="0"/>
  <p:tag name="KSO_WM_UNIT_FILL_FORE_SCHEMECOLOR_INDEX_1_TRANS" val="0"/>
  <p:tag name="KSO_WM_UNIT_FILL_FORE_SCHEMECOLOR_INDEX_2_BRIGHTNESS" val="0.05"/>
  <p:tag name="KSO_WM_UNIT_FILL_FORE_SCHEMECOLOR_INDEX_2" val="9"/>
  <p:tag name="KSO_WM_UNIT_FILL_FORE_SCHEMECOLOR_INDEX_2_POS" val="0.5"/>
  <p:tag name="KSO_WM_UNIT_FILL_FORE_SCHEMECOLOR_INDEX_2_TRANS" val="0"/>
  <p:tag name="KSO_WM_UNIT_FILL_FORE_SCHEMECOLOR_INDEX_3_BRIGHTNESS" val="0.05"/>
  <p:tag name="KSO_WM_UNIT_FILL_FORE_SCHEMECOLOR_INDEX_3" val="9"/>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9"/>
  <p:tag name="KSO_WM_UNIT_LINE_FILL_TYPE" val="2"/>
</p:tagLst>
</file>

<file path=ppt/tags/tag203.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204.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205.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9"/>
  <p:tag name="KSO_WM_UNIT_FILL_FORE_SCHEMECOLOR_INDEX_1_POS" val="0"/>
  <p:tag name="KSO_WM_UNIT_FILL_FORE_SCHEMECOLOR_INDEX_1_TRANS" val="0"/>
  <p:tag name="KSO_WM_UNIT_FILL_FORE_SCHEMECOLOR_INDEX_2_BRIGHTNESS" val="0.05"/>
  <p:tag name="KSO_WM_UNIT_FILL_FORE_SCHEMECOLOR_INDEX_2" val="9"/>
  <p:tag name="KSO_WM_UNIT_FILL_FORE_SCHEMECOLOR_INDEX_2_POS" val="0.5"/>
  <p:tag name="KSO_WM_UNIT_FILL_FORE_SCHEMECOLOR_INDEX_2_TRANS" val="0"/>
  <p:tag name="KSO_WM_UNIT_FILL_FORE_SCHEMECOLOR_INDEX_3_BRIGHTNESS" val="0.05"/>
  <p:tag name="KSO_WM_UNIT_FILL_FORE_SCHEMECOLOR_INDEX_3" val="9"/>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9"/>
  <p:tag name="KSO_WM_UNIT_LINE_FILL_TYPE" val="2"/>
</p:tagLst>
</file>

<file path=ppt/tags/tag206.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9"/>
  <p:tag name="KSO_WM_UNIT_FILL_FORE_SCHEMECOLOR_INDEX_1_POS" val="0"/>
  <p:tag name="KSO_WM_UNIT_FILL_FORE_SCHEMECOLOR_INDEX_1_TRANS" val="0"/>
  <p:tag name="KSO_WM_UNIT_FILL_FORE_SCHEMECOLOR_INDEX_2_BRIGHTNESS" val="0.05"/>
  <p:tag name="KSO_WM_UNIT_FILL_FORE_SCHEMECOLOR_INDEX_2" val="9"/>
  <p:tag name="KSO_WM_UNIT_FILL_FORE_SCHEMECOLOR_INDEX_2_POS" val="0.5"/>
  <p:tag name="KSO_WM_UNIT_FILL_FORE_SCHEMECOLOR_INDEX_2_TRANS" val="0"/>
  <p:tag name="KSO_WM_UNIT_FILL_FORE_SCHEMECOLOR_INDEX_3_BRIGHTNESS" val="0.05"/>
  <p:tag name="KSO_WM_UNIT_FILL_FORE_SCHEMECOLOR_INDEX_3" val="9"/>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9"/>
  <p:tag name="KSO_WM_UNIT_LINE_FILL_TYPE" val="2"/>
</p:tagLst>
</file>

<file path=ppt/tags/tag207.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9"/>
  <p:tag name="KSO_WM_UNIT_FILL_FORE_SCHEMECOLOR_INDEX_1_POS" val="0"/>
  <p:tag name="KSO_WM_UNIT_FILL_FORE_SCHEMECOLOR_INDEX_1_TRANS" val="0"/>
  <p:tag name="KSO_WM_UNIT_FILL_FORE_SCHEMECOLOR_INDEX_2_BRIGHTNESS" val="0.05"/>
  <p:tag name="KSO_WM_UNIT_FILL_FORE_SCHEMECOLOR_INDEX_2" val="9"/>
  <p:tag name="KSO_WM_UNIT_FILL_FORE_SCHEMECOLOR_INDEX_2_POS" val="0.5"/>
  <p:tag name="KSO_WM_UNIT_FILL_FORE_SCHEMECOLOR_INDEX_2_TRANS" val="0"/>
  <p:tag name="KSO_WM_UNIT_FILL_FORE_SCHEMECOLOR_INDEX_3_BRIGHTNESS" val="0.05"/>
  <p:tag name="KSO_WM_UNIT_FILL_FORE_SCHEMECOLOR_INDEX_3" val="9"/>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9"/>
  <p:tag name="KSO_WM_UNIT_LINE_FILL_TYPE" val="2"/>
</p:tagLst>
</file>

<file path=ppt/tags/tag208.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209.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3"/>
  <p:tag name="KSO_WM_UNIT_LINE_FILL_TYPE" val="2"/>
</p:tagLst>
</file>

<file path=ppt/tags/tag21.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210.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211.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9"/>
  <p:tag name="KSO_WM_UNIT_FILL_FORE_SCHEMECOLOR_INDEX_1_POS" val="0"/>
  <p:tag name="KSO_WM_UNIT_FILL_FORE_SCHEMECOLOR_INDEX_1_TRANS" val="0"/>
  <p:tag name="KSO_WM_UNIT_FILL_FORE_SCHEMECOLOR_INDEX_2_BRIGHTNESS" val="0.05"/>
  <p:tag name="KSO_WM_UNIT_FILL_FORE_SCHEMECOLOR_INDEX_2" val="9"/>
  <p:tag name="KSO_WM_UNIT_FILL_FORE_SCHEMECOLOR_INDEX_2_POS" val="0.5"/>
  <p:tag name="KSO_WM_UNIT_FILL_FORE_SCHEMECOLOR_INDEX_2_TRANS" val="0"/>
  <p:tag name="KSO_WM_UNIT_FILL_FORE_SCHEMECOLOR_INDEX_3_BRIGHTNESS" val="0.05"/>
  <p:tag name="KSO_WM_UNIT_FILL_FORE_SCHEMECOLOR_INDEX_3" val="9"/>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9"/>
  <p:tag name="KSO_WM_UNIT_LINE_FILL_TYPE" val="2"/>
</p:tagLst>
</file>

<file path=ppt/tags/tag212.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9"/>
  <p:tag name="KSO_WM_UNIT_FILL_FORE_SCHEMECOLOR_INDEX_1_POS" val="0"/>
  <p:tag name="KSO_WM_UNIT_FILL_FORE_SCHEMECOLOR_INDEX_1_TRANS" val="0"/>
  <p:tag name="KSO_WM_UNIT_FILL_FORE_SCHEMECOLOR_INDEX_2_BRIGHTNESS" val="0.05"/>
  <p:tag name="KSO_WM_UNIT_FILL_FORE_SCHEMECOLOR_INDEX_2" val="9"/>
  <p:tag name="KSO_WM_UNIT_FILL_FORE_SCHEMECOLOR_INDEX_2_POS" val="0.5"/>
  <p:tag name="KSO_WM_UNIT_FILL_FORE_SCHEMECOLOR_INDEX_2_TRANS" val="0"/>
  <p:tag name="KSO_WM_UNIT_FILL_FORE_SCHEMECOLOR_INDEX_3_BRIGHTNESS" val="0.05"/>
  <p:tag name="KSO_WM_UNIT_FILL_FORE_SCHEMECOLOR_INDEX_3" val="9"/>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9"/>
  <p:tag name="KSO_WM_UNIT_LINE_FILL_TYPE" val="2"/>
</p:tagLst>
</file>

<file path=ppt/tags/tag213.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214.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9"/>
  <p:tag name="KSO_WM_UNIT_FILL_FORE_SCHEMECOLOR_INDEX_1_POS" val="0"/>
  <p:tag name="KSO_WM_UNIT_FILL_FORE_SCHEMECOLOR_INDEX_1_TRANS" val="0"/>
  <p:tag name="KSO_WM_UNIT_FILL_FORE_SCHEMECOLOR_INDEX_2_BRIGHTNESS" val="0.05"/>
  <p:tag name="KSO_WM_UNIT_FILL_FORE_SCHEMECOLOR_INDEX_2" val="9"/>
  <p:tag name="KSO_WM_UNIT_FILL_FORE_SCHEMECOLOR_INDEX_2_POS" val="0.5"/>
  <p:tag name="KSO_WM_UNIT_FILL_FORE_SCHEMECOLOR_INDEX_2_TRANS" val="0"/>
  <p:tag name="KSO_WM_UNIT_FILL_FORE_SCHEMECOLOR_INDEX_3_BRIGHTNESS" val="0.05"/>
  <p:tag name="KSO_WM_UNIT_FILL_FORE_SCHEMECOLOR_INDEX_3" val="9"/>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9"/>
  <p:tag name="KSO_WM_UNIT_LINE_FILL_TYPE" val="2"/>
</p:tagLst>
</file>

<file path=ppt/tags/tag215.xml><?xml version="1.0" encoding="utf-8"?>
<p:tagLst xmlns:a="http://schemas.openxmlformats.org/drawingml/2006/main" xmlns:r="http://schemas.openxmlformats.org/officeDocument/2006/relationships" xmlns:p="http://schemas.openxmlformats.org/presentationml/2006/main">
  <p:tag name="KSO_WM_UNIT_LINE_FORE_SCHEMECOLOR_INDEX_BRIGHTNESS" val="-0.5"/>
  <p:tag name="KSO_WM_UNIT_LINE_FORE_SCHEMECOLOR_INDEX" val="14"/>
  <p:tag name="KSO_WM_UNIT_LINE_FILL_TYPE" val="2"/>
</p:tagLst>
</file>

<file path=ppt/tags/tag216.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6"/>
  <p:tag name="KSO_WM_UNIT_LINE_FILL_TYPE" val="2"/>
  <p:tag name="KSO_WM_UNIT_TEXT_FILL_FORE_SCHEMECOLOR_INDEX_BRIGHTNESS" val="0"/>
  <p:tag name="KSO_WM_UNIT_TEXT_FILL_FORE_SCHEMECOLOR_INDEX" val="2"/>
  <p:tag name="KSO_WM_UNIT_TEXT_FILL_TYPE" val="1"/>
</p:tagLst>
</file>

<file path=ppt/tags/tag217.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218.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9"/>
  <p:tag name="KSO_WM_UNIT_FILL_FORE_SCHEMECOLOR_INDEX_1_POS" val="0"/>
  <p:tag name="KSO_WM_UNIT_FILL_FORE_SCHEMECOLOR_INDEX_1_TRANS" val="0"/>
  <p:tag name="KSO_WM_UNIT_FILL_FORE_SCHEMECOLOR_INDEX_2_BRIGHTNESS" val="0.05"/>
  <p:tag name="KSO_WM_UNIT_FILL_FORE_SCHEMECOLOR_INDEX_2" val="9"/>
  <p:tag name="KSO_WM_UNIT_FILL_FORE_SCHEMECOLOR_INDEX_2_POS" val="0.5"/>
  <p:tag name="KSO_WM_UNIT_FILL_FORE_SCHEMECOLOR_INDEX_2_TRANS" val="0"/>
  <p:tag name="KSO_WM_UNIT_FILL_FORE_SCHEMECOLOR_INDEX_3_BRIGHTNESS" val="0.05"/>
  <p:tag name="KSO_WM_UNIT_FILL_FORE_SCHEMECOLOR_INDEX_3" val="9"/>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9"/>
  <p:tag name="KSO_WM_UNIT_LINE_FILL_TYPE" val="2"/>
</p:tagLst>
</file>

<file path=ppt/tags/tag219.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9"/>
  <p:tag name="KSO_WM_UNIT_FILL_FORE_SCHEMECOLOR_INDEX_1_POS" val="0"/>
  <p:tag name="KSO_WM_UNIT_FILL_FORE_SCHEMECOLOR_INDEX_1_TRANS" val="0"/>
  <p:tag name="KSO_WM_UNIT_FILL_FORE_SCHEMECOLOR_INDEX_2_BRIGHTNESS" val="0.05"/>
  <p:tag name="KSO_WM_UNIT_FILL_FORE_SCHEMECOLOR_INDEX_2" val="9"/>
  <p:tag name="KSO_WM_UNIT_FILL_FORE_SCHEMECOLOR_INDEX_2_POS" val="0.5"/>
  <p:tag name="KSO_WM_UNIT_FILL_FORE_SCHEMECOLOR_INDEX_2_TRANS" val="0"/>
  <p:tag name="KSO_WM_UNIT_FILL_FORE_SCHEMECOLOR_INDEX_3_BRIGHTNESS" val="0.05"/>
  <p:tag name="KSO_WM_UNIT_FILL_FORE_SCHEMECOLOR_INDEX_3" val="9"/>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9"/>
  <p:tag name="KSO_WM_UNIT_LINE_FILL_TYPE" val="2"/>
</p:tagLst>
</file>

<file path=ppt/tags/tag22.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220.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6"/>
  <p:tag name="KSO_WM_UNIT_LINE_FILL_TYPE" val="2"/>
</p:tagLst>
</file>

<file path=ppt/tags/tag221.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9"/>
  <p:tag name="KSO_WM_UNIT_FILL_FORE_SCHEMECOLOR_INDEX_1_POS" val="0"/>
  <p:tag name="KSO_WM_UNIT_FILL_FORE_SCHEMECOLOR_INDEX_1_TRANS" val="0"/>
  <p:tag name="KSO_WM_UNIT_FILL_FORE_SCHEMECOLOR_INDEX_2_BRIGHTNESS" val="0.05"/>
  <p:tag name="KSO_WM_UNIT_FILL_FORE_SCHEMECOLOR_INDEX_2" val="9"/>
  <p:tag name="KSO_WM_UNIT_FILL_FORE_SCHEMECOLOR_INDEX_2_POS" val="0.5"/>
  <p:tag name="KSO_WM_UNIT_FILL_FORE_SCHEMECOLOR_INDEX_2_TRANS" val="0"/>
  <p:tag name="KSO_WM_UNIT_FILL_FORE_SCHEMECOLOR_INDEX_3_BRIGHTNESS" val="0.05"/>
  <p:tag name="KSO_WM_UNIT_FILL_FORE_SCHEMECOLOR_INDEX_3" val="9"/>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9"/>
  <p:tag name="KSO_WM_UNIT_LINE_FILL_TYPE" val="2"/>
</p:tagLst>
</file>

<file path=ppt/tags/tag222.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9"/>
  <p:tag name="KSO_WM_UNIT_FILL_FORE_SCHEMECOLOR_INDEX_1_POS" val="0"/>
  <p:tag name="KSO_WM_UNIT_FILL_FORE_SCHEMECOLOR_INDEX_1_TRANS" val="0"/>
  <p:tag name="KSO_WM_UNIT_FILL_FORE_SCHEMECOLOR_INDEX_2_BRIGHTNESS" val="0.05"/>
  <p:tag name="KSO_WM_UNIT_FILL_FORE_SCHEMECOLOR_INDEX_2" val="9"/>
  <p:tag name="KSO_WM_UNIT_FILL_FORE_SCHEMECOLOR_INDEX_2_POS" val="0.5"/>
  <p:tag name="KSO_WM_UNIT_FILL_FORE_SCHEMECOLOR_INDEX_2_TRANS" val="0"/>
  <p:tag name="KSO_WM_UNIT_FILL_FORE_SCHEMECOLOR_INDEX_3_BRIGHTNESS" val="0.05"/>
  <p:tag name="KSO_WM_UNIT_FILL_FORE_SCHEMECOLOR_INDEX_3" val="9"/>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9"/>
  <p:tag name="KSO_WM_UNIT_LINE_FILL_TYPE" val="2"/>
</p:tagLst>
</file>

<file path=ppt/tags/tag223.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224.xml><?xml version="1.0" encoding="utf-8"?>
<p:tagLst xmlns:a="http://schemas.openxmlformats.org/drawingml/2006/main" xmlns:r="http://schemas.openxmlformats.org/officeDocument/2006/relationships" xmlns:p="http://schemas.openxmlformats.org/presentationml/2006/main">
  <p:tag name="KSO_WM_UNIT_LINE_FORE_SCHEMECOLOR_INDEX_BRIGHTNESS" val="-0.5"/>
  <p:tag name="KSO_WM_UNIT_LINE_FORE_SCHEMECOLOR_INDEX" val="14"/>
  <p:tag name="KSO_WM_UNIT_LINE_FILL_TYPE" val="2"/>
</p:tagLst>
</file>

<file path=ppt/tags/tag225.xml><?xml version="1.0" encoding="utf-8"?>
<p:tagLst xmlns:a="http://schemas.openxmlformats.org/drawingml/2006/main" xmlns:r="http://schemas.openxmlformats.org/officeDocument/2006/relationships" xmlns:p="http://schemas.openxmlformats.org/presentationml/2006/main">
  <p:tag name="KSO_WM_UNIT_LINE_FORE_SCHEMECOLOR_INDEX_BRIGHTNESS" val="-0.5"/>
  <p:tag name="KSO_WM_UNIT_LINE_FORE_SCHEMECOLOR_INDEX" val="14"/>
  <p:tag name="KSO_WM_UNIT_LINE_FILL_TYPE" val="2"/>
</p:tagLst>
</file>

<file path=ppt/tags/tag226.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9"/>
  <p:tag name="KSO_WM_UNIT_FILL_FORE_SCHEMECOLOR_INDEX_1_POS" val="0"/>
  <p:tag name="KSO_WM_UNIT_FILL_FORE_SCHEMECOLOR_INDEX_1_TRANS" val="0"/>
  <p:tag name="KSO_WM_UNIT_FILL_FORE_SCHEMECOLOR_INDEX_2_BRIGHTNESS" val="0.05"/>
  <p:tag name="KSO_WM_UNIT_FILL_FORE_SCHEMECOLOR_INDEX_2" val="9"/>
  <p:tag name="KSO_WM_UNIT_FILL_FORE_SCHEMECOLOR_INDEX_2_POS" val="0.5"/>
  <p:tag name="KSO_WM_UNIT_FILL_FORE_SCHEMECOLOR_INDEX_2_TRANS" val="0"/>
  <p:tag name="KSO_WM_UNIT_FILL_FORE_SCHEMECOLOR_INDEX_3_BRIGHTNESS" val="0.05"/>
  <p:tag name="KSO_WM_UNIT_FILL_FORE_SCHEMECOLOR_INDEX_3" val="9"/>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9"/>
  <p:tag name="KSO_WM_UNIT_LINE_FILL_TYPE" val="2"/>
</p:tagLst>
</file>

<file path=ppt/tags/tag227.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9"/>
  <p:tag name="KSO_WM_UNIT_FILL_FORE_SCHEMECOLOR_INDEX_1_POS" val="0"/>
  <p:tag name="KSO_WM_UNIT_FILL_FORE_SCHEMECOLOR_INDEX_1_TRANS" val="0"/>
  <p:tag name="KSO_WM_UNIT_FILL_FORE_SCHEMECOLOR_INDEX_2_BRIGHTNESS" val="0.05"/>
  <p:tag name="KSO_WM_UNIT_FILL_FORE_SCHEMECOLOR_INDEX_2" val="9"/>
  <p:tag name="KSO_WM_UNIT_FILL_FORE_SCHEMECOLOR_INDEX_2_POS" val="0.5"/>
  <p:tag name="KSO_WM_UNIT_FILL_FORE_SCHEMECOLOR_INDEX_2_TRANS" val="0"/>
  <p:tag name="KSO_WM_UNIT_FILL_FORE_SCHEMECOLOR_INDEX_3_BRIGHTNESS" val="0.05"/>
  <p:tag name="KSO_WM_UNIT_FILL_FORE_SCHEMECOLOR_INDEX_3" val="9"/>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9"/>
  <p:tag name="KSO_WM_UNIT_LINE_FILL_TYPE" val="2"/>
</p:tagLst>
</file>

<file path=ppt/tags/tag228.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229.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3"/>
  <p:tag name="KSO_WM_UNIT_LINE_FILL_TYPE" val="2"/>
</p:tagLst>
</file>

<file path=ppt/tags/tag23.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230.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3"/>
  <p:tag name="KSO_WM_UNIT_LINE_FILL_TYPE" val="2"/>
</p:tagLst>
</file>

<file path=ppt/tags/tag231.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2"/>
  <p:tag name="KSO_WM_UNIT_TEXT_FILL_TYPE" val="1"/>
</p:tagLst>
</file>

<file path=ppt/tags/tag232.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4"/>
  <p:tag name="KSO_WM_UNIT_TEXT_FILL_TYPE" val="1"/>
</p:tagLst>
</file>

<file path=ppt/tags/tag233.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3"/>
  <p:tag name="KSO_WM_UNIT_LINE_FILL_TYPE" val="2"/>
</p:tagLst>
</file>

<file path=ppt/tags/tag234.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3"/>
  <p:tag name="KSO_WM_UNIT_LINE_FILL_TYPE" val="2"/>
</p:tagLst>
</file>

<file path=ppt/tags/tag235.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6"/>
  <p:tag name="KSO_WM_UNIT_LINE_FILL_TYPE" val="2"/>
</p:tagLst>
</file>

<file path=ppt/tags/tag236.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2"/>
  <p:tag name="KSO_WM_UNIT_TEXT_FILL_TYPE" val="1"/>
</p:tagLst>
</file>

<file path=ppt/tags/tag237.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4"/>
  <p:tag name="KSO_WM_UNIT_TEXT_FILL_TYPE" val="1"/>
</p:tagLst>
</file>

<file path=ppt/tags/tag238.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6"/>
  <p:tag name="KSO_WM_UNIT_LINE_FILL_TYPE" val="2"/>
</p:tagLst>
</file>

<file path=ppt/tags/tag239.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14"/>
  <p:tag name="KSO_WM_UNIT_FILL_TYPE" val="1"/>
</p:tagLst>
</file>

<file path=ppt/tags/tag24.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6"/>
  <p:tag name="KSO_WM_UNIT_FILL_FORE_SCHEMECOLOR_INDEX_1_POS" val="0"/>
  <p:tag name="KSO_WM_UNIT_FILL_FORE_SCHEMECOLOR_INDEX_1_TRANS" val="0"/>
  <p:tag name="KSO_WM_UNIT_FILL_FORE_SCHEMECOLOR_INDEX_2_BRIGHTNESS" val="0.05"/>
  <p:tag name="KSO_WM_UNIT_FILL_FORE_SCHEMECOLOR_INDEX_2" val="6"/>
  <p:tag name="KSO_WM_UNIT_FILL_FORE_SCHEMECOLOR_INDEX_2_POS" val="0.5"/>
  <p:tag name="KSO_WM_UNIT_FILL_FORE_SCHEMECOLOR_INDEX_2_TRANS" val="0"/>
  <p:tag name="KSO_WM_UNIT_FILL_FORE_SCHEMECOLOR_INDEX_3_BRIGHTNESS" val="0.05"/>
  <p:tag name="KSO_WM_UNIT_FILL_FORE_SCHEMECOLOR_INDEX_3" val="6"/>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6"/>
  <p:tag name="KSO_WM_UNIT_LINE_FILL_TYPE" val="2"/>
</p:tagLst>
</file>

<file path=ppt/tags/tag240.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14"/>
  <p:tag name="KSO_WM_UNIT_FILL_TYPE" val="1"/>
</p:tagLst>
</file>

<file path=ppt/tags/tag241.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14"/>
  <p:tag name="KSO_WM_UNIT_FILL_TYPE" val="1"/>
</p:tagLst>
</file>

<file path=ppt/tags/tag242.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14"/>
  <p:tag name="KSO_WM_UNIT_FILL_TYPE" val="1"/>
</p:tagLst>
</file>

<file path=ppt/tags/tag243.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5"/>
  <p:tag name="KSO_WM_UNIT_FILL_FORE_SCHEMECOLOR_INDEX_1_POS" val="0"/>
  <p:tag name="KSO_WM_UNIT_FILL_FORE_SCHEMECOLOR_INDEX_1_TRANS" val="0"/>
  <p:tag name="KSO_WM_UNIT_FILL_FORE_SCHEMECOLOR_INDEX_2_BRIGHTNESS" val="0.05"/>
  <p:tag name="KSO_WM_UNIT_FILL_FORE_SCHEMECOLOR_INDEX_2" val="5"/>
  <p:tag name="KSO_WM_UNIT_FILL_FORE_SCHEMECOLOR_INDEX_2_POS" val="0.5"/>
  <p:tag name="KSO_WM_UNIT_FILL_FORE_SCHEMECOLOR_INDEX_2_TRANS" val="0"/>
  <p:tag name="KSO_WM_UNIT_FILL_FORE_SCHEMECOLOR_INDEX_3_BRIGHTNESS" val="0.05"/>
  <p:tag name="KSO_WM_UNIT_FILL_FORE_SCHEMECOLOR_INDEX_3" val="5"/>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5"/>
  <p:tag name="KSO_WM_UNIT_LINE_FILL_TYPE" val="2"/>
</p:tagLst>
</file>

<file path=ppt/tags/tag244.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5"/>
  <p:tag name="KSO_WM_UNIT_FILL_FORE_SCHEMECOLOR_INDEX_1_POS" val="0"/>
  <p:tag name="KSO_WM_UNIT_FILL_FORE_SCHEMECOLOR_INDEX_1_TRANS" val="0"/>
  <p:tag name="KSO_WM_UNIT_FILL_FORE_SCHEMECOLOR_INDEX_2_BRIGHTNESS" val="0.05"/>
  <p:tag name="KSO_WM_UNIT_FILL_FORE_SCHEMECOLOR_INDEX_2" val="5"/>
  <p:tag name="KSO_WM_UNIT_FILL_FORE_SCHEMECOLOR_INDEX_2_POS" val="0.5"/>
  <p:tag name="KSO_WM_UNIT_FILL_FORE_SCHEMECOLOR_INDEX_2_TRANS" val="0"/>
  <p:tag name="KSO_WM_UNIT_FILL_FORE_SCHEMECOLOR_INDEX_3_BRIGHTNESS" val="0.05"/>
  <p:tag name="KSO_WM_UNIT_FILL_FORE_SCHEMECOLOR_INDEX_3" val="5"/>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5"/>
  <p:tag name="KSO_WM_UNIT_LINE_FILL_TYPE" val="2"/>
</p:tagLst>
</file>

<file path=ppt/tags/tag245.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5"/>
  <p:tag name="KSO_WM_UNIT_FILL_FORE_SCHEMECOLOR_INDEX_1_POS" val="0"/>
  <p:tag name="KSO_WM_UNIT_FILL_FORE_SCHEMECOLOR_INDEX_1_TRANS" val="0"/>
  <p:tag name="KSO_WM_UNIT_FILL_FORE_SCHEMECOLOR_INDEX_2_BRIGHTNESS" val="0.05"/>
  <p:tag name="KSO_WM_UNIT_FILL_FORE_SCHEMECOLOR_INDEX_2" val="5"/>
  <p:tag name="KSO_WM_UNIT_FILL_FORE_SCHEMECOLOR_INDEX_2_POS" val="0.5"/>
  <p:tag name="KSO_WM_UNIT_FILL_FORE_SCHEMECOLOR_INDEX_2_TRANS" val="0"/>
  <p:tag name="KSO_WM_UNIT_FILL_FORE_SCHEMECOLOR_INDEX_3_BRIGHTNESS" val="0.05"/>
  <p:tag name="KSO_WM_UNIT_FILL_FORE_SCHEMECOLOR_INDEX_3" val="5"/>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5"/>
  <p:tag name="KSO_WM_UNIT_LINE_FILL_TYPE" val="2"/>
</p:tagLst>
</file>

<file path=ppt/tags/tag246.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5"/>
  <p:tag name="KSO_WM_UNIT_FILL_FORE_SCHEMECOLOR_INDEX_1_POS" val="0"/>
  <p:tag name="KSO_WM_UNIT_FILL_FORE_SCHEMECOLOR_INDEX_1_TRANS" val="0"/>
  <p:tag name="KSO_WM_UNIT_FILL_FORE_SCHEMECOLOR_INDEX_2_BRIGHTNESS" val="0.05"/>
  <p:tag name="KSO_WM_UNIT_FILL_FORE_SCHEMECOLOR_INDEX_2" val="5"/>
  <p:tag name="KSO_WM_UNIT_FILL_FORE_SCHEMECOLOR_INDEX_2_POS" val="0.5"/>
  <p:tag name="KSO_WM_UNIT_FILL_FORE_SCHEMECOLOR_INDEX_2_TRANS" val="0"/>
  <p:tag name="KSO_WM_UNIT_FILL_FORE_SCHEMECOLOR_INDEX_3_BRIGHTNESS" val="0.05"/>
  <p:tag name="KSO_WM_UNIT_FILL_FORE_SCHEMECOLOR_INDEX_3" val="5"/>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5"/>
  <p:tag name="KSO_WM_UNIT_LINE_FILL_TYPE" val="2"/>
</p:tagLst>
</file>

<file path=ppt/tags/tag247.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5"/>
  <p:tag name="KSO_WM_UNIT_FILL_FORE_SCHEMECOLOR_INDEX_1_POS" val="0"/>
  <p:tag name="KSO_WM_UNIT_FILL_FORE_SCHEMECOLOR_INDEX_1_TRANS" val="0"/>
  <p:tag name="KSO_WM_UNIT_FILL_FORE_SCHEMECOLOR_INDEX_2_BRIGHTNESS" val="0.05"/>
  <p:tag name="KSO_WM_UNIT_FILL_FORE_SCHEMECOLOR_INDEX_2" val="5"/>
  <p:tag name="KSO_WM_UNIT_FILL_FORE_SCHEMECOLOR_INDEX_2_POS" val="0.5"/>
  <p:tag name="KSO_WM_UNIT_FILL_FORE_SCHEMECOLOR_INDEX_2_TRANS" val="0"/>
  <p:tag name="KSO_WM_UNIT_FILL_FORE_SCHEMECOLOR_INDEX_3_BRIGHTNESS" val="0.05"/>
  <p:tag name="KSO_WM_UNIT_FILL_FORE_SCHEMECOLOR_INDEX_3" val="5"/>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5"/>
  <p:tag name="KSO_WM_UNIT_LINE_FILL_TYPE" val="2"/>
</p:tagLst>
</file>

<file path=ppt/tags/tag248.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5"/>
  <p:tag name="KSO_WM_UNIT_FILL_FORE_SCHEMECOLOR_INDEX_1_POS" val="0"/>
  <p:tag name="KSO_WM_UNIT_FILL_FORE_SCHEMECOLOR_INDEX_1_TRANS" val="0"/>
  <p:tag name="KSO_WM_UNIT_FILL_FORE_SCHEMECOLOR_INDEX_2_BRIGHTNESS" val="0.05"/>
  <p:tag name="KSO_WM_UNIT_FILL_FORE_SCHEMECOLOR_INDEX_2" val="5"/>
  <p:tag name="KSO_WM_UNIT_FILL_FORE_SCHEMECOLOR_INDEX_2_POS" val="0.5"/>
  <p:tag name="KSO_WM_UNIT_FILL_FORE_SCHEMECOLOR_INDEX_2_TRANS" val="0"/>
  <p:tag name="KSO_WM_UNIT_FILL_FORE_SCHEMECOLOR_INDEX_3_BRIGHTNESS" val="0.05"/>
  <p:tag name="KSO_WM_UNIT_FILL_FORE_SCHEMECOLOR_INDEX_3" val="5"/>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5"/>
  <p:tag name="KSO_WM_UNIT_LINE_FILL_TYPE" val="2"/>
</p:tagLst>
</file>

<file path=ppt/tags/tag249.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5"/>
  <p:tag name="KSO_WM_UNIT_FILL_FORE_SCHEMECOLOR_INDEX_1_POS" val="0"/>
  <p:tag name="KSO_WM_UNIT_FILL_FORE_SCHEMECOLOR_INDEX_1_TRANS" val="0"/>
  <p:tag name="KSO_WM_UNIT_FILL_FORE_SCHEMECOLOR_INDEX_2_BRIGHTNESS" val="0.05"/>
  <p:tag name="KSO_WM_UNIT_FILL_FORE_SCHEMECOLOR_INDEX_2" val="5"/>
  <p:tag name="KSO_WM_UNIT_FILL_FORE_SCHEMECOLOR_INDEX_2_POS" val="0.5"/>
  <p:tag name="KSO_WM_UNIT_FILL_FORE_SCHEMECOLOR_INDEX_2_TRANS" val="0"/>
  <p:tag name="KSO_WM_UNIT_FILL_FORE_SCHEMECOLOR_INDEX_3_BRIGHTNESS" val="0.05"/>
  <p:tag name="KSO_WM_UNIT_FILL_FORE_SCHEMECOLOR_INDEX_3" val="5"/>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5"/>
  <p:tag name="KSO_WM_UNIT_LINE_FILL_TYPE" val="2"/>
</p:tagLst>
</file>

<file path=ppt/tags/tag25.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9"/>
  <p:tag name="KSO_WM_UNIT_FILL_FORE_SCHEMECOLOR_INDEX_1_POS" val="0"/>
  <p:tag name="KSO_WM_UNIT_FILL_FORE_SCHEMECOLOR_INDEX_1_TRANS" val="0"/>
  <p:tag name="KSO_WM_UNIT_FILL_FORE_SCHEMECOLOR_INDEX_2_BRIGHTNESS" val="0.05"/>
  <p:tag name="KSO_WM_UNIT_FILL_FORE_SCHEMECOLOR_INDEX_2" val="9"/>
  <p:tag name="KSO_WM_UNIT_FILL_FORE_SCHEMECOLOR_INDEX_2_POS" val="0.5"/>
  <p:tag name="KSO_WM_UNIT_FILL_FORE_SCHEMECOLOR_INDEX_2_TRANS" val="0"/>
  <p:tag name="KSO_WM_UNIT_FILL_FORE_SCHEMECOLOR_INDEX_3_BRIGHTNESS" val="0.05"/>
  <p:tag name="KSO_WM_UNIT_FILL_FORE_SCHEMECOLOR_INDEX_3" val="9"/>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9"/>
  <p:tag name="KSO_WM_UNIT_LINE_FILL_TYPE" val="2"/>
</p:tagLst>
</file>

<file path=ppt/tags/tag250.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5"/>
  <p:tag name="KSO_WM_UNIT_FILL_FORE_SCHEMECOLOR_INDEX_1_POS" val="0"/>
  <p:tag name="KSO_WM_UNIT_FILL_FORE_SCHEMECOLOR_INDEX_1_TRANS" val="0"/>
  <p:tag name="KSO_WM_UNIT_FILL_FORE_SCHEMECOLOR_INDEX_2_BRIGHTNESS" val="0.05"/>
  <p:tag name="KSO_WM_UNIT_FILL_FORE_SCHEMECOLOR_INDEX_2" val="5"/>
  <p:tag name="KSO_WM_UNIT_FILL_FORE_SCHEMECOLOR_INDEX_2_POS" val="0.5"/>
  <p:tag name="KSO_WM_UNIT_FILL_FORE_SCHEMECOLOR_INDEX_2_TRANS" val="0"/>
  <p:tag name="KSO_WM_UNIT_FILL_FORE_SCHEMECOLOR_INDEX_3_BRIGHTNESS" val="0.05"/>
  <p:tag name="KSO_WM_UNIT_FILL_FORE_SCHEMECOLOR_INDEX_3" val="5"/>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5"/>
  <p:tag name="KSO_WM_UNIT_LINE_FILL_TYPE" val="2"/>
</p:tagLst>
</file>

<file path=ppt/tags/tag251.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5"/>
  <p:tag name="KSO_WM_UNIT_FILL_FORE_SCHEMECOLOR_INDEX_1_POS" val="0"/>
  <p:tag name="KSO_WM_UNIT_FILL_FORE_SCHEMECOLOR_INDEX_1_TRANS" val="0"/>
  <p:tag name="KSO_WM_UNIT_FILL_FORE_SCHEMECOLOR_INDEX_2_BRIGHTNESS" val="0.05"/>
  <p:tag name="KSO_WM_UNIT_FILL_FORE_SCHEMECOLOR_INDEX_2" val="5"/>
  <p:tag name="KSO_WM_UNIT_FILL_FORE_SCHEMECOLOR_INDEX_2_POS" val="0.5"/>
  <p:tag name="KSO_WM_UNIT_FILL_FORE_SCHEMECOLOR_INDEX_2_TRANS" val="0"/>
  <p:tag name="KSO_WM_UNIT_FILL_FORE_SCHEMECOLOR_INDEX_3_BRIGHTNESS" val="0.05"/>
  <p:tag name="KSO_WM_UNIT_FILL_FORE_SCHEMECOLOR_INDEX_3" val="5"/>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5"/>
  <p:tag name="KSO_WM_UNIT_LINE_FILL_TYPE" val="2"/>
</p:tagLst>
</file>

<file path=ppt/tags/tag252.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5"/>
  <p:tag name="KSO_WM_UNIT_FILL_FORE_SCHEMECOLOR_INDEX_1_POS" val="0"/>
  <p:tag name="KSO_WM_UNIT_FILL_FORE_SCHEMECOLOR_INDEX_1_TRANS" val="0"/>
  <p:tag name="KSO_WM_UNIT_FILL_FORE_SCHEMECOLOR_INDEX_2_BRIGHTNESS" val="0.05"/>
  <p:tag name="KSO_WM_UNIT_FILL_FORE_SCHEMECOLOR_INDEX_2" val="5"/>
  <p:tag name="KSO_WM_UNIT_FILL_FORE_SCHEMECOLOR_INDEX_2_POS" val="0.5"/>
  <p:tag name="KSO_WM_UNIT_FILL_FORE_SCHEMECOLOR_INDEX_2_TRANS" val="0"/>
  <p:tag name="KSO_WM_UNIT_FILL_FORE_SCHEMECOLOR_INDEX_3_BRIGHTNESS" val="0.05"/>
  <p:tag name="KSO_WM_UNIT_FILL_FORE_SCHEMECOLOR_INDEX_3" val="5"/>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5"/>
  <p:tag name="KSO_WM_UNIT_LINE_FILL_TYPE" val="2"/>
</p:tagLst>
</file>

<file path=ppt/tags/tag253.xml><?xml version="1.0" encoding="utf-8"?>
<p:tagLst xmlns:a="http://schemas.openxmlformats.org/drawingml/2006/main" xmlns:r="http://schemas.openxmlformats.org/officeDocument/2006/relationships" xmlns:p="http://schemas.openxmlformats.org/presentationml/2006/main">
  <p:tag name="KSO_WM_UNIT_LINE_FORE_SCHEMECOLOR_INDEX_BRIGHTNESS" val="-0.5"/>
  <p:tag name="KSO_WM_UNIT_LINE_FORE_SCHEMECOLOR_INDEX" val="14"/>
  <p:tag name="KSO_WM_UNIT_LINE_FILL_TYPE" val="2"/>
</p:tagLst>
</file>

<file path=ppt/tags/tag254.xml><?xml version="1.0" encoding="utf-8"?>
<p:tagLst xmlns:a="http://schemas.openxmlformats.org/drawingml/2006/main" xmlns:r="http://schemas.openxmlformats.org/officeDocument/2006/relationships" xmlns:p="http://schemas.openxmlformats.org/presentationml/2006/main">
  <p:tag name="KSO_WM_UNIT_LINE_FORE_SCHEMECOLOR_INDEX_BRIGHTNESS" val="-0.5"/>
  <p:tag name="KSO_WM_UNIT_LINE_FORE_SCHEMECOLOR_INDEX" val="14"/>
  <p:tag name="KSO_WM_UNIT_LINE_FILL_TYPE" val="2"/>
</p:tagLst>
</file>

<file path=ppt/tags/tag255.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6"/>
  <p:tag name="KSO_WM_UNIT_LINE_FILL_TYPE" val="2"/>
  <p:tag name="KSO_WM_UNIT_TEXT_FILL_FORE_SCHEMECOLOR_INDEX_BRIGHTNESS" val="0"/>
  <p:tag name="KSO_WM_UNIT_TEXT_FILL_FORE_SCHEMECOLOR_INDEX" val="2"/>
  <p:tag name="KSO_WM_UNIT_TEXT_FILL_TYPE" val="1"/>
</p:tagLst>
</file>

<file path=ppt/tags/tag256.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2"/>
  <p:tag name="KSO_WM_UNIT_TEXT_FILL_TYPE" val="1"/>
</p:tagLst>
</file>

<file path=ppt/tags/tag257.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4"/>
  <p:tag name="KSO_WM_UNIT_TEXT_FILL_TYPE" val="1"/>
</p:tagLst>
</file>

<file path=ppt/tags/tag258.xml><?xml version="1.0" encoding="utf-8"?>
<p:tagLst xmlns:a="http://schemas.openxmlformats.org/drawingml/2006/main" xmlns:r="http://schemas.openxmlformats.org/officeDocument/2006/relationships" xmlns:p="http://schemas.openxmlformats.org/presentationml/2006/main">
  <p:tag name="KSO_WM_UNIT_LINE_FORE_SCHEMECOLOR_INDEX_BRIGHTNESS" val="-0.5"/>
  <p:tag name="KSO_WM_UNIT_LINE_FORE_SCHEMECOLOR_INDEX" val="14"/>
  <p:tag name="KSO_WM_UNIT_LINE_FILL_TYPE" val="2"/>
</p:tagLst>
</file>

<file path=ppt/tags/tag259.xml><?xml version="1.0" encoding="utf-8"?>
<p:tagLst xmlns:a="http://schemas.openxmlformats.org/drawingml/2006/main" xmlns:r="http://schemas.openxmlformats.org/officeDocument/2006/relationships" xmlns:p="http://schemas.openxmlformats.org/presentationml/2006/main">
  <p:tag name="KSO_WM_UNIT_LINE_FORE_SCHEMECOLOR_INDEX_BRIGHTNESS" val="-0.5"/>
  <p:tag name="KSO_WM_UNIT_LINE_FORE_SCHEMECOLOR_INDEX" val="14"/>
  <p:tag name="KSO_WM_UNIT_LINE_FILL_TYPE" val="2"/>
</p:tagLst>
</file>

<file path=ppt/tags/tag26.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9"/>
  <p:tag name="KSO_WM_UNIT_FILL_FORE_SCHEMECOLOR_INDEX_1_POS" val="0"/>
  <p:tag name="KSO_WM_UNIT_FILL_FORE_SCHEMECOLOR_INDEX_1_TRANS" val="0"/>
  <p:tag name="KSO_WM_UNIT_FILL_FORE_SCHEMECOLOR_INDEX_2_BRIGHTNESS" val="0.05"/>
  <p:tag name="KSO_WM_UNIT_FILL_FORE_SCHEMECOLOR_INDEX_2" val="9"/>
  <p:tag name="KSO_WM_UNIT_FILL_FORE_SCHEMECOLOR_INDEX_2_POS" val="0.5"/>
  <p:tag name="KSO_WM_UNIT_FILL_FORE_SCHEMECOLOR_INDEX_2_TRANS" val="0"/>
  <p:tag name="KSO_WM_UNIT_FILL_FORE_SCHEMECOLOR_INDEX_3_BRIGHTNESS" val="0.05"/>
  <p:tag name="KSO_WM_UNIT_FILL_FORE_SCHEMECOLOR_INDEX_3" val="9"/>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9"/>
  <p:tag name="KSO_WM_UNIT_LINE_FILL_TYPE" val="2"/>
</p:tagLst>
</file>

<file path=ppt/tags/tag260.xml><?xml version="1.0" encoding="utf-8"?>
<p:tagLst xmlns:a="http://schemas.openxmlformats.org/drawingml/2006/main" xmlns:r="http://schemas.openxmlformats.org/officeDocument/2006/relationships" xmlns:p="http://schemas.openxmlformats.org/presentationml/2006/main">
  <p:tag name="KSO_WM_UNIT_LINE_FORE_SCHEMECOLOR_INDEX_BRIGHTNESS" val="-0.5"/>
  <p:tag name="KSO_WM_UNIT_LINE_FORE_SCHEMECOLOR_INDEX" val="14"/>
  <p:tag name="KSO_WM_UNIT_LINE_FILL_TYPE" val="2"/>
</p:tagLst>
</file>

<file path=ppt/tags/tag261.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262.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26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6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6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6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6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26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26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27.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9"/>
  <p:tag name="KSO_WM_UNIT_FILL_FORE_SCHEMECOLOR_INDEX_1_POS" val="0"/>
  <p:tag name="KSO_WM_UNIT_FILL_FORE_SCHEMECOLOR_INDEX_1_TRANS" val="0"/>
  <p:tag name="KSO_WM_UNIT_FILL_FORE_SCHEMECOLOR_INDEX_2_BRIGHTNESS" val="0.05"/>
  <p:tag name="KSO_WM_UNIT_FILL_FORE_SCHEMECOLOR_INDEX_2" val="9"/>
  <p:tag name="KSO_WM_UNIT_FILL_FORE_SCHEMECOLOR_INDEX_2_POS" val="0.5"/>
  <p:tag name="KSO_WM_UNIT_FILL_FORE_SCHEMECOLOR_INDEX_2_TRANS" val="0"/>
  <p:tag name="KSO_WM_UNIT_FILL_FORE_SCHEMECOLOR_INDEX_3_BRIGHTNESS" val="0.05"/>
  <p:tag name="KSO_WM_UNIT_FILL_FORE_SCHEMECOLOR_INDEX_3" val="9"/>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9"/>
  <p:tag name="KSO_WM_UNIT_LINE_FILL_TYPE" val="2"/>
</p:tagLst>
</file>

<file path=ppt/tags/tag270.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271.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27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73.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27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7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7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7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78.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28.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9"/>
  <p:tag name="KSO_WM_UNIT_FILL_FORE_SCHEMECOLOR_INDEX_1_POS" val="0"/>
  <p:tag name="KSO_WM_UNIT_FILL_FORE_SCHEMECOLOR_INDEX_1_TRANS" val="0"/>
  <p:tag name="KSO_WM_UNIT_FILL_FORE_SCHEMECOLOR_INDEX_2_BRIGHTNESS" val="0.05"/>
  <p:tag name="KSO_WM_UNIT_FILL_FORE_SCHEMECOLOR_INDEX_2" val="9"/>
  <p:tag name="KSO_WM_UNIT_FILL_FORE_SCHEMECOLOR_INDEX_2_POS" val="0.5"/>
  <p:tag name="KSO_WM_UNIT_FILL_FORE_SCHEMECOLOR_INDEX_2_TRANS" val="0"/>
  <p:tag name="KSO_WM_UNIT_FILL_FORE_SCHEMECOLOR_INDEX_3_BRIGHTNESS" val="0.05"/>
  <p:tag name="KSO_WM_UNIT_FILL_FORE_SCHEMECOLOR_INDEX_3" val="9"/>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9"/>
  <p:tag name="KSO_WM_UNIT_LINE_FILL_TYPE" val="2"/>
</p:tagLst>
</file>

<file path=ppt/tags/tag29.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9"/>
  <p:tag name="KSO_WM_UNIT_FILL_FORE_SCHEMECOLOR_INDEX_1_POS" val="0"/>
  <p:tag name="KSO_WM_UNIT_FILL_FORE_SCHEMECOLOR_INDEX_1_TRANS" val="0"/>
  <p:tag name="KSO_WM_UNIT_FILL_FORE_SCHEMECOLOR_INDEX_2_BRIGHTNESS" val="0.05"/>
  <p:tag name="KSO_WM_UNIT_FILL_FORE_SCHEMECOLOR_INDEX_2" val="9"/>
  <p:tag name="KSO_WM_UNIT_FILL_FORE_SCHEMECOLOR_INDEX_2_POS" val="0.5"/>
  <p:tag name="KSO_WM_UNIT_FILL_FORE_SCHEMECOLOR_INDEX_2_TRANS" val="0"/>
  <p:tag name="KSO_WM_UNIT_FILL_FORE_SCHEMECOLOR_INDEX_3_BRIGHTNESS" val="0.05"/>
  <p:tag name="KSO_WM_UNIT_FILL_FORE_SCHEMECOLOR_INDEX_3" val="9"/>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9"/>
  <p:tag name="KSO_WM_UNIT_LINE_FILL_TYPE" val="2"/>
</p:tagLst>
</file>

<file path=ppt/tags/tag3.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4"/>
  <p:tag name="KSO_WM_UNIT_TEXT_FILL_TYPE" val="1"/>
</p:tagLst>
</file>

<file path=ppt/tags/tag30.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9"/>
  <p:tag name="KSO_WM_UNIT_FILL_FORE_SCHEMECOLOR_INDEX_1_POS" val="0"/>
  <p:tag name="KSO_WM_UNIT_FILL_FORE_SCHEMECOLOR_INDEX_1_TRANS" val="0"/>
  <p:tag name="KSO_WM_UNIT_FILL_FORE_SCHEMECOLOR_INDEX_2_BRIGHTNESS" val="0.05"/>
  <p:tag name="KSO_WM_UNIT_FILL_FORE_SCHEMECOLOR_INDEX_2" val="9"/>
  <p:tag name="KSO_WM_UNIT_FILL_FORE_SCHEMECOLOR_INDEX_2_POS" val="0.5"/>
  <p:tag name="KSO_WM_UNIT_FILL_FORE_SCHEMECOLOR_INDEX_2_TRANS" val="0"/>
  <p:tag name="KSO_WM_UNIT_FILL_FORE_SCHEMECOLOR_INDEX_3_BRIGHTNESS" val="0.05"/>
  <p:tag name="KSO_WM_UNIT_FILL_FORE_SCHEMECOLOR_INDEX_3" val="9"/>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9"/>
  <p:tag name="KSO_WM_UNIT_LINE_FILL_TYPE" val="2"/>
</p:tagLst>
</file>

<file path=ppt/tags/tag31.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9"/>
  <p:tag name="KSO_WM_UNIT_FILL_FORE_SCHEMECOLOR_INDEX_1_POS" val="0"/>
  <p:tag name="KSO_WM_UNIT_FILL_FORE_SCHEMECOLOR_INDEX_1_TRANS" val="0"/>
  <p:tag name="KSO_WM_UNIT_FILL_FORE_SCHEMECOLOR_INDEX_2_BRIGHTNESS" val="0.05"/>
  <p:tag name="KSO_WM_UNIT_FILL_FORE_SCHEMECOLOR_INDEX_2" val="9"/>
  <p:tag name="KSO_WM_UNIT_FILL_FORE_SCHEMECOLOR_INDEX_2_POS" val="0.5"/>
  <p:tag name="KSO_WM_UNIT_FILL_FORE_SCHEMECOLOR_INDEX_2_TRANS" val="0"/>
  <p:tag name="KSO_WM_UNIT_FILL_FORE_SCHEMECOLOR_INDEX_3_BRIGHTNESS" val="0.05"/>
  <p:tag name="KSO_WM_UNIT_FILL_FORE_SCHEMECOLOR_INDEX_3" val="9"/>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9"/>
  <p:tag name="KSO_WM_UNIT_LINE_FILL_TYPE" val="2"/>
</p:tagLst>
</file>

<file path=ppt/tags/tag32.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9"/>
  <p:tag name="KSO_WM_UNIT_FILL_FORE_SCHEMECOLOR_INDEX_1_POS" val="0"/>
  <p:tag name="KSO_WM_UNIT_FILL_FORE_SCHEMECOLOR_INDEX_1_TRANS" val="0"/>
  <p:tag name="KSO_WM_UNIT_FILL_FORE_SCHEMECOLOR_INDEX_2_BRIGHTNESS" val="0.05"/>
  <p:tag name="KSO_WM_UNIT_FILL_FORE_SCHEMECOLOR_INDEX_2" val="9"/>
  <p:tag name="KSO_WM_UNIT_FILL_FORE_SCHEMECOLOR_INDEX_2_POS" val="0.5"/>
  <p:tag name="KSO_WM_UNIT_FILL_FORE_SCHEMECOLOR_INDEX_2_TRANS" val="0"/>
  <p:tag name="KSO_WM_UNIT_FILL_FORE_SCHEMECOLOR_INDEX_3_BRIGHTNESS" val="0.05"/>
  <p:tag name="KSO_WM_UNIT_FILL_FORE_SCHEMECOLOR_INDEX_3" val="9"/>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9"/>
  <p:tag name="KSO_WM_UNIT_LINE_FILL_TYPE" val="2"/>
</p:tagLst>
</file>

<file path=ppt/tags/tag33.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9"/>
  <p:tag name="KSO_WM_UNIT_FILL_FORE_SCHEMECOLOR_INDEX_1_POS" val="0"/>
  <p:tag name="KSO_WM_UNIT_FILL_FORE_SCHEMECOLOR_INDEX_1_TRANS" val="0"/>
  <p:tag name="KSO_WM_UNIT_FILL_FORE_SCHEMECOLOR_INDEX_2_BRIGHTNESS" val="0.05"/>
  <p:tag name="KSO_WM_UNIT_FILL_FORE_SCHEMECOLOR_INDEX_2" val="9"/>
  <p:tag name="KSO_WM_UNIT_FILL_FORE_SCHEMECOLOR_INDEX_2_POS" val="0.5"/>
  <p:tag name="KSO_WM_UNIT_FILL_FORE_SCHEMECOLOR_INDEX_2_TRANS" val="0"/>
  <p:tag name="KSO_WM_UNIT_FILL_FORE_SCHEMECOLOR_INDEX_3_BRIGHTNESS" val="0.05"/>
  <p:tag name="KSO_WM_UNIT_FILL_FORE_SCHEMECOLOR_INDEX_3" val="9"/>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9"/>
  <p:tag name="KSO_WM_UNIT_LINE_FILL_TYPE" val="2"/>
</p:tagLst>
</file>

<file path=ppt/tags/tag34.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6"/>
  <p:tag name="KSO_WM_UNIT_LINE_FILL_TYPE" val="2"/>
</p:tagLst>
</file>

<file path=ppt/tags/tag35.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36.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37.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38.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39.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4.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3"/>
  <p:tag name="KSO_WM_UNIT_LINE_FILL_TYPE" val="2"/>
</p:tagLst>
</file>

<file path=ppt/tags/tag40.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41.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42.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43.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44.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6"/>
  <p:tag name="KSO_WM_UNIT_FILL_FORE_SCHEMECOLOR_INDEX_1_POS" val="0"/>
  <p:tag name="KSO_WM_UNIT_FILL_FORE_SCHEMECOLOR_INDEX_1_TRANS" val="0"/>
  <p:tag name="KSO_WM_UNIT_FILL_FORE_SCHEMECOLOR_INDEX_2_BRIGHTNESS" val="0.05"/>
  <p:tag name="KSO_WM_UNIT_FILL_FORE_SCHEMECOLOR_INDEX_2" val="6"/>
  <p:tag name="KSO_WM_UNIT_FILL_FORE_SCHEMECOLOR_INDEX_2_POS" val="0.5"/>
  <p:tag name="KSO_WM_UNIT_FILL_FORE_SCHEMECOLOR_INDEX_2_TRANS" val="0"/>
  <p:tag name="KSO_WM_UNIT_FILL_FORE_SCHEMECOLOR_INDEX_3_BRIGHTNESS" val="0.05"/>
  <p:tag name="KSO_WM_UNIT_FILL_FORE_SCHEMECOLOR_INDEX_3" val="6"/>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6"/>
  <p:tag name="KSO_WM_UNIT_LINE_FILL_TYPE" val="2"/>
</p:tagLst>
</file>

<file path=ppt/tags/tag45.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9"/>
  <p:tag name="KSO_WM_UNIT_FILL_FORE_SCHEMECOLOR_INDEX_1_POS" val="0"/>
  <p:tag name="KSO_WM_UNIT_FILL_FORE_SCHEMECOLOR_INDEX_1_TRANS" val="0"/>
  <p:tag name="KSO_WM_UNIT_FILL_FORE_SCHEMECOLOR_INDEX_2_BRIGHTNESS" val="0.05"/>
  <p:tag name="KSO_WM_UNIT_FILL_FORE_SCHEMECOLOR_INDEX_2" val="9"/>
  <p:tag name="KSO_WM_UNIT_FILL_FORE_SCHEMECOLOR_INDEX_2_POS" val="0.5"/>
  <p:tag name="KSO_WM_UNIT_FILL_FORE_SCHEMECOLOR_INDEX_2_TRANS" val="0"/>
  <p:tag name="KSO_WM_UNIT_FILL_FORE_SCHEMECOLOR_INDEX_3_BRIGHTNESS" val="0.05"/>
  <p:tag name="KSO_WM_UNIT_FILL_FORE_SCHEMECOLOR_INDEX_3" val="9"/>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9"/>
  <p:tag name="KSO_WM_UNIT_LINE_FILL_TYPE" val="2"/>
</p:tagLst>
</file>

<file path=ppt/tags/tag46.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9"/>
  <p:tag name="KSO_WM_UNIT_FILL_FORE_SCHEMECOLOR_INDEX_1_POS" val="0"/>
  <p:tag name="KSO_WM_UNIT_FILL_FORE_SCHEMECOLOR_INDEX_1_TRANS" val="0"/>
  <p:tag name="KSO_WM_UNIT_FILL_FORE_SCHEMECOLOR_INDEX_2_BRIGHTNESS" val="0.05"/>
  <p:tag name="KSO_WM_UNIT_FILL_FORE_SCHEMECOLOR_INDEX_2" val="9"/>
  <p:tag name="KSO_WM_UNIT_FILL_FORE_SCHEMECOLOR_INDEX_2_POS" val="0.5"/>
  <p:tag name="KSO_WM_UNIT_FILL_FORE_SCHEMECOLOR_INDEX_2_TRANS" val="0"/>
  <p:tag name="KSO_WM_UNIT_FILL_FORE_SCHEMECOLOR_INDEX_3_BRIGHTNESS" val="0.05"/>
  <p:tag name="KSO_WM_UNIT_FILL_FORE_SCHEMECOLOR_INDEX_3" val="9"/>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9"/>
  <p:tag name="KSO_WM_UNIT_LINE_FILL_TYPE" val="2"/>
</p:tagLst>
</file>

<file path=ppt/tags/tag47.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9"/>
  <p:tag name="KSO_WM_UNIT_FILL_FORE_SCHEMECOLOR_INDEX_1_POS" val="0"/>
  <p:tag name="KSO_WM_UNIT_FILL_FORE_SCHEMECOLOR_INDEX_1_TRANS" val="0"/>
  <p:tag name="KSO_WM_UNIT_FILL_FORE_SCHEMECOLOR_INDEX_2_BRIGHTNESS" val="0.05"/>
  <p:tag name="KSO_WM_UNIT_FILL_FORE_SCHEMECOLOR_INDEX_2" val="9"/>
  <p:tag name="KSO_WM_UNIT_FILL_FORE_SCHEMECOLOR_INDEX_2_POS" val="0.5"/>
  <p:tag name="KSO_WM_UNIT_FILL_FORE_SCHEMECOLOR_INDEX_2_TRANS" val="0"/>
  <p:tag name="KSO_WM_UNIT_FILL_FORE_SCHEMECOLOR_INDEX_3_BRIGHTNESS" val="0.05"/>
  <p:tag name="KSO_WM_UNIT_FILL_FORE_SCHEMECOLOR_INDEX_3" val="9"/>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9"/>
  <p:tag name="KSO_WM_UNIT_LINE_FILL_TYPE" val="2"/>
</p:tagLst>
</file>

<file path=ppt/tags/tag48.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9"/>
  <p:tag name="KSO_WM_UNIT_FILL_FORE_SCHEMECOLOR_INDEX_1_POS" val="0"/>
  <p:tag name="KSO_WM_UNIT_FILL_FORE_SCHEMECOLOR_INDEX_1_TRANS" val="0"/>
  <p:tag name="KSO_WM_UNIT_FILL_FORE_SCHEMECOLOR_INDEX_2_BRIGHTNESS" val="0.05"/>
  <p:tag name="KSO_WM_UNIT_FILL_FORE_SCHEMECOLOR_INDEX_2" val="9"/>
  <p:tag name="KSO_WM_UNIT_FILL_FORE_SCHEMECOLOR_INDEX_2_POS" val="0.5"/>
  <p:tag name="KSO_WM_UNIT_FILL_FORE_SCHEMECOLOR_INDEX_2_TRANS" val="0"/>
  <p:tag name="KSO_WM_UNIT_FILL_FORE_SCHEMECOLOR_INDEX_3_BRIGHTNESS" val="0.05"/>
  <p:tag name="KSO_WM_UNIT_FILL_FORE_SCHEMECOLOR_INDEX_3" val="9"/>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9"/>
  <p:tag name="KSO_WM_UNIT_LINE_FILL_TYPE" val="2"/>
</p:tagLst>
</file>

<file path=ppt/tags/tag49.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9"/>
  <p:tag name="KSO_WM_UNIT_FILL_FORE_SCHEMECOLOR_INDEX_1_POS" val="0"/>
  <p:tag name="KSO_WM_UNIT_FILL_FORE_SCHEMECOLOR_INDEX_1_TRANS" val="0"/>
  <p:tag name="KSO_WM_UNIT_FILL_FORE_SCHEMECOLOR_INDEX_2_BRIGHTNESS" val="0.05"/>
  <p:tag name="KSO_WM_UNIT_FILL_FORE_SCHEMECOLOR_INDEX_2" val="9"/>
  <p:tag name="KSO_WM_UNIT_FILL_FORE_SCHEMECOLOR_INDEX_2_POS" val="0.5"/>
  <p:tag name="KSO_WM_UNIT_FILL_FORE_SCHEMECOLOR_INDEX_2_TRANS" val="0"/>
  <p:tag name="KSO_WM_UNIT_FILL_FORE_SCHEMECOLOR_INDEX_3_BRIGHTNESS" val="0.05"/>
  <p:tag name="KSO_WM_UNIT_FILL_FORE_SCHEMECOLOR_INDEX_3" val="9"/>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9"/>
  <p:tag name="KSO_WM_UNIT_LINE_FILL_TYPE" val="2"/>
</p:tagLst>
</file>

<file path=ppt/tags/tag5.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2"/>
  <p:tag name="KSO_WM_UNIT_TEXT_FILL_TYPE" val="1"/>
</p:tagLst>
</file>

<file path=ppt/tags/tag50.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9"/>
  <p:tag name="KSO_WM_UNIT_FILL_FORE_SCHEMECOLOR_INDEX_1_POS" val="0"/>
  <p:tag name="KSO_WM_UNIT_FILL_FORE_SCHEMECOLOR_INDEX_1_TRANS" val="0"/>
  <p:tag name="KSO_WM_UNIT_FILL_FORE_SCHEMECOLOR_INDEX_2_BRIGHTNESS" val="0.05"/>
  <p:tag name="KSO_WM_UNIT_FILL_FORE_SCHEMECOLOR_INDEX_2" val="9"/>
  <p:tag name="KSO_WM_UNIT_FILL_FORE_SCHEMECOLOR_INDEX_2_POS" val="0.5"/>
  <p:tag name="KSO_WM_UNIT_FILL_FORE_SCHEMECOLOR_INDEX_2_TRANS" val="0"/>
  <p:tag name="KSO_WM_UNIT_FILL_FORE_SCHEMECOLOR_INDEX_3_BRIGHTNESS" val="0.05"/>
  <p:tag name="KSO_WM_UNIT_FILL_FORE_SCHEMECOLOR_INDEX_3" val="9"/>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9"/>
  <p:tag name="KSO_WM_UNIT_LINE_FILL_TYPE" val="2"/>
</p:tagLst>
</file>

<file path=ppt/tags/tag51.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9"/>
  <p:tag name="KSO_WM_UNIT_FILL_FORE_SCHEMECOLOR_INDEX_1_POS" val="0"/>
  <p:tag name="KSO_WM_UNIT_FILL_FORE_SCHEMECOLOR_INDEX_1_TRANS" val="0"/>
  <p:tag name="KSO_WM_UNIT_FILL_FORE_SCHEMECOLOR_INDEX_2_BRIGHTNESS" val="0.05"/>
  <p:tag name="KSO_WM_UNIT_FILL_FORE_SCHEMECOLOR_INDEX_2" val="9"/>
  <p:tag name="KSO_WM_UNIT_FILL_FORE_SCHEMECOLOR_INDEX_2_POS" val="0.5"/>
  <p:tag name="KSO_WM_UNIT_FILL_FORE_SCHEMECOLOR_INDEX_2_TRANS" val="0"/>
  <p:tag name="KSO_WM_UNIT_FILL_FORE_SCHEMECOLOR_INDEX_3_BRIGHTNESS" val="0.05"/>
  <p:tag name="KSO_WM_UNIT_FILL_FORE_SCHEMECOLOR_INDEX_3" val="9"/>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9"/>
  <p:tag name="KSO_WM_UNIT_LINE_FILL_TYPE" val="2"/>
</p:tagLst>
</file>

<file path=ppt/tags/tag52.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9"/>
  <p:tag name="KSO_WM_UNIT_FILL_FORE_SCHEMECOLOR_INDEX_1_POS" val="0"/>
  <p:tag name="KSO_WM_UNIT_FILL_FORE_SCHEMECOLOR_INDEX_1_TRANS" val="0"/>
  <p:tag name="KSO_WM_UNIT_FILL_FORE_SCHEMECOLOR_INDEX_2_BRIGHTNESS" val="0.05"/>
  <p:tag name="KSO_WM_UNIT_FILL_FORE_SCHEMECOLOR_INDEX_2" val="9"/>
  <p:tag name="KSO_WM_UNIT_FILL_FORE_SCHEMECOLOR_INDEX_2_POS" val="0.5"/>
  <p:tag name="KSO_WM_UNIT_FILL_FORE_SCHEMECOLOR_INDEX_2_TRANS" val="0"/>
  <p:tag name="KSO_WM_UNIT_FILL_FORE_SCHEMECOLOR_INDEX_3_BRIGHTNESS" val="0.05"/>
  <p:tag name="KSO_WM_UNIT_FILL_FORE_SCHEMECOLOR_INDEX_3" val="9"/>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9"/>
  <p:tag name="KSO_WM_UNIT_LINE_FILL_TYPE" val="2"/>
</p:tagLst>
</file>

<file path=ppt/tags/tag53.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9"/>
  <p:tag name="KSO_WM_UNIT_FILL_FORE_SCHEMECOLOR_INDEX_1_POS" val="0"/>
  <p:tag name="KSO_WM_UNIT_FILL_FORE_SCHEMECOLOR_INDEX_1_TRANS" val="0"/>
  <p:tag name="KSO_WM_UNIT_FILL_FORE_SCHEMECOLOR_INDEX_2_BRIGHTNESS" val="0.05"/>
  <p:tag name="KSO_WM_UNIT_FILL_FORE_SCHEMECOLOR_INDEX_2" val="9"/>
  <p:tag name="KSO_WM_UNIT_FILL_FORE_SCHEMECOLOR_INDEX_2_POS" val="0.5"/>
  <p:tag name="KSO_WM_UNIT_FILL_FORE_SCHEMECOLOR_INDEX_2_TRANS" val="0"/>
  <p:tag name="KSO_WM_UNIT_FILL_FORE_SCHEMECOLOR_INDEX_3_BRIGHTNESS" val="0.05"/>
  <p:tag name="KSO_WM_UNIT_FILL_FORE_SCHEMECOLOR_INDEX_3" val="9"/>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9"/>
  <p:tag name="KSO_WM_UNIT_LINE_FILL_TYPE" val="2"/>
</p:tagLst>
</file>

<file path=ppt/tags/tag54.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6"/>
  <p:tag name="KSO_WM_UNIT_LINE_FILL_TYPE" val="2"/>
</p:tagLst>
</file>

<file path=ppt/tags/tag55.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56.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57.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58.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59.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6.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4"/>
  <p:tag name="KSO_WM_UNIT_TEXT_FILL_TYPE" val="1"/>
</p:tagLst>
</file>

<file path=ppt/tags/tag60.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61.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62.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63.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64.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65.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66.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67.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68.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69.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7.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3"/>
  <p:tag name="KSO_WM_UNIT_LINE_FILL_TYPE" val="2"/>
</p:tagLst>
</file>

<file path=ppt/tags/tag70.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71.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72.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73.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74.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75.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76.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6"/>
  <p:tag name="KSO_WM_UNIT_FILL_FORE_SCHEMECOLOR_INDEX_1_POS" val="0"/>
  <p:tag name="KSO_WM_UNIT_FILL_FORE_SCHEMECOLOR_INDEX_1_TRANS" val="0"/>
  <p:tag name="KSO_WM_UNIT_FILL_FORE_SCHEMECOLOR_INDEX_2_BRIGHTNESS" val="0.05"/>
  <p:tag name="KSO_WM_UNIT_FILL_FORE_SCHEMECOLOR_INDEX_2" val="6"/>
  <p:tag name="KSO_WM_UNIT_FILL_FORE_SCHEMECOLOR_INDEX_2_POS" val="0.5"/>
  <p:tag name="KSO_WM_UNIT_FILL_FORE_SCHEMECOLOR_INDEX_2_TRANS" val="0"/>
  <p:tag name="KSO_WM_UNIT_FILL_FORE_SCHEMECOLOR_INDEX_3_BRIGHTNESS" val="0.05"/>
  <p:tag name="KSO_WM_UNIT_FILL_FORE_SCHEMECOLOR_INDEX_3" val="6"/>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6"/>
  <p:tag name="KSO_WM_UNIT_LINE_FILL_TYPE" val="2"/>
</p:tagLst>
</file>

<file path=ppt/tags/tag77.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9"/>
  <p:tag name="KSO_WM_UNIT_FILL_FORE_SCHEMECOLOR_INDEX_1_POS" val="0"/>
  <p:tag name="KSO_WM_UNIT_FILL_FORE_SCHEMECOLOR_INDEX_1_TRANS" val="0"/>
  <p:tag name="KSO_WM_UNIT_FILL_FORE_SCHEMECOLOR_INDEX_2_BRIGHTNESS" val="0.05"/>
  <p:tag name="KSO_WM_UNIT_FILL_FORE_SCHEMECOLOR_INDEX_2" val="9"/>
  <p:tag name="KSO_WM_UNIT_FILL_FORE_SCHEMECOLOR_INDEX_2_POS" val="0.5"/>
  <p:tag name="KSO_WM_UNIT_FILL_FORE_SCHEMECOLOR_INDEX_2_TRANS" val="0"/>
  <p:tag name="KSO_WM_UNIT_FILL_FORE_SCHEMECOLOR_INDEX_3_BRIGHTNESS" val="0.05"/>
  <p:tag name="KSO_WM_UNIT_FILL_FORE_SCHEMECOLOR_INDEX_3" val="9"/>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9"/>
  <p:tag name="KSO_WM_UNIT_LINE_FILL_TYPE" val="2"/>
</p:tagLst>
</file>

<file path=ppt/tags/tag78.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9"/>
  <p:tag name="KSO_WM_UNIT_FILL_FORE_SCHEMECOLOR_INDEX_1_POS" val="0"/>
  <p:tag name="KSO_WM_UNIT_FILL_FORE_SCHEMECOLOR_INDEX_1_TRANS" val="0"/>
  <p:tag name="KSO_WM_UNIT_FILL_FORE_SCHEMECOLOR_INDEX_2_BRIGHTNESS" val="0.05"/>
  <p:tag name="KSO_WM_UNIT_FILL_FORE_SCHEMECOLOR_INDEX_2" val="9"/>
  <p:tag name="KSO_WM_UNIT_FILL_FORE_SCHEMECOLOR_INDEX_2_POS" val="0.5"/>
  <p:tag name="KSO_WM_UNIT_FILL_FORE_SCHEMECOLOR_INDEX_2_TRANS" val="0"/>
  <p:tag name="KSO_WM_UNIT_FILL_FORE_SCHEMECOLOR_INDEX_3_BRIGHTNESS" val="0.05"/>
  <p:tag name="KSO_WM_UNIT_FILL_FORE_SCHEMECOLOR_INDEX_3" val="9"/>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9"/>
  <p:tag name="KSO_WM_UNIT_LINE_FILL_TYPE" val="2"/>
</p:tagLst>
</file>

<file path=ppt/tags/tag79.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9"/>
  <p:tag name="KSO_WM_UNIT_FILL_FORE_SCHEMECOLOR_INDEX_1_POS" val="0"/>
  <p:tag name="KSO_WM_UNIT_FILL_FORE_SCHEMECOLOR_INDEX_1_TRANS" val="0"/>
  <p:tag name="KSO_WM_UNIT_FILL_FORE_SCHEMECOLOR_INDEX_2_BRIGHTNESS" val="0.05"/>
  <p:tag name="KSO_WM_UNIT_FILL_FORE_SCHEMECOLOR_INDEX_2" val="9"/>
  <p:tag name="KSO_WM_UNIT_FILL_FORE_SCHEMECOLOR_INDEX_2_POS" val="0.5"/>
  <p:tag name="KSO_WM_UNIT_FILL_FORE_SCHEMECOLOR_INDEX_2_TRANS" val="0"/>
  <p:tag name="KSO_WM_UNIT_FILL_FORE_SCHEMECOLOR_INDEX_3_BRIGHTNESS" val="0.05"/>
  <p:tag name="KSO_WM_UNIT_FILL_FORE_SCHEMECOLOR_INDEX_3" val="9"/>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9"/>
  <p:tag name="KSO_WM_UNIT_LINE_FILL_TYPE" val="2"/>
</p:tagLst>
</file>

<file path=ppt/tags/tag8.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2"/>
  <p:tag name="KSO_WM_UNIT_TEXT_FILL_TYPE" val="1"/>
</p:tagLst>
</file>

<file path=ppt/tags/tag80.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9"/>
  <p:tag name="KSO_WM_UNIT_FILL_FORE_SCHEMECOLOR_INDEX_1_POS" val="0"/>
  <p:tag name="KSO_WM_UNIT_FILL_FORE_SCHEMECOLOR_INDEX_1_TRANS" val="0"/>
  <p:tag name="KSO_WM_UNIT_FILL_FORE_SCHEMECOLOR_INDEX_2_BRIGHTNESS" val="0.05"/>
  <p:tag name="KSO_WM_UNIT_FILL_FORE_SCHEMECOLOR_INDEX_2" val="9"/>
  <p:tag name="KSO_WM_UNIT_FILL_FORE_SCHEMECOLOR_INDEX_2_POS" val="0.5"/>
  <p:tag name="KSO_WM_UNIT_FILL_FORE_SCHEMECOLOR_INDEX_2_TRANS" val="0"/>
  <p:tag name="KSO_WM_UNIT_FILL_FORE_SCHEMECOLOR_INDEX_3_BRIGHTNESS" val="0.05"/>
  <p:tag name="KSO_WM_UNIT_FILL_FORE_SCHEMECOLOR_INDEX_3" val="9"/>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9"/>
  <p:tag name="KSO_WM_UNIT_LINE_FILL_TYPE" val="2"/>
</p:tagLst>
</file>

<file path=ppt/tags/tag81.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9"/>
  <p:tag name="KSO_WM_UNIT_FILL_FORE_SCHEMECOLOR_INDEX_1_POS" val="0"/>
  <p:tag name="KSO_WM_UNIT_FILL_FORE_SCHEMECOLOR_INDEX_1_TRANS" val="0"/>
  <p:tag name="KSO_WM_UNIT_FILL_FORE_SCHEMECOLOR_INDEX_2_BRIGHTNESS" val="0.05"/>
  <p:tag name="KSO_WM_UNIT_FILL_FORE_SCHEMECOLOR_INDEX_2" val="9"/>
  <p:tag name="KSO_WM_UNIT_FILL_FORE_SCHEMECOLOR_INDEX_2_POS" val="0.5"/>
  <p:tag name="KSO_WM_UNIT_FILL_FORE_SCHEMECOLOR_INDEX_2_TRANS" val="0"/>
  <p:tag name="KSO_WM_UNIT_FILL_FORE_SCHEMECOLOR_INDEX_3_BRIGHTNESS" val="0.05"/>
  <p:tag name="KSO_WM_UNIT_FILL_FORE_SCHEMECOLOR_INDEX_3" val="9"/>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9"/>
  <p:tag name="KSO_WM_UNIT_LINE_FILL_TYPE" val="2"/>
</p:tagLst>
</file>

<file path=ppt/tags/tag82.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9"/>
  <p:tag name="KSO_WM_UNIT_FILL_FORE_SCHEMECOLOR_INDEX_1_POS" val="0"/>
  <p:tag name="KSO_WM_UNIT_FILL_FORE_SCHEMECOLOR_INDEX_1_TRANS" val="0"/>
  <p:tag name="KSO_WM_UNIT_FILL_FORE_SCHEMECOLOR_INDEX_2_BRIGHTNESS" val="0.05"/>
  <p:tag name="KSO_WM_UNIT_FILL_FORE_SCHEMECOLOR_INDEX_2" val="9"/>
  <p:tag name="KSO_WM_UNIT_FILL_FORE_SCHEMECOLOR_INDEX_2_POS" val="0.5"/>
  <p:tag name="KSO_WM_UNIT_FILL_FORE_SCHEMECOLOR_INDEX_2_TRANS" val="0"/>
  <p:tag name="KSO_WM_UNIT_FILL_FORE_SCHEMECOLOR_INDEX_3_BRIGHTNESS" val="0.05"/>
  <p:tag name="KSO_WM_UNIT_FILL_FORE_SCHEMECOLOR_INDEX_3" val="9"/>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9"/>
  <p:tag name="KSO_WM_UNIT_LINE_FILL_TYPE" val="2"/>
</p:tagLst>
</file>

<file path=ppt/tags/tag83.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9"/>
  <p:tag name="KSO_WM_UNIT_FILL_FORE_SCHEMECOLOR_INDEX_1_POS" val="0"/>
  <p:tag name="KSO_WM_UNIT_FILL_FORE_SCHEMECOLOR_INDEX_1_TRANS" val="0"/>
  <p:tag name="KSO_WM_UNIT_FILL_FORE_SCHEMECOLOR_INDEX_2_BRIGHTNESS" val="0.05"/>
  <p:tag name="KSO_WM_UNIT_FILL_FORE_SCHEMECOLOR_INDEX_2" val="9"/>
  <p:tag name="KSO_WM_UNIT_FILL_FORE_SCHEMECOLOR_INDEX_2_POS" val="0.5"/>
  <p:tag name="KSO_WM_UNIT_FILL_FORE_SCHEMECOLOR_INDEX_2_TRANS" val="0"/>
  <p:tag name="KSO_WM_UNIT_FILL_FORE_SCHEMECOLOR_INDEX_3_BRIGHTNESS" val="0.05"/>
  <p:tag name="KSO_WM_UNIT_FILL_FORE_SCHEMECOLOR_INDEX_3" val="9"/>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9"/>
  <p:tag name="KSO_WM_UNIT_LINE_FILL_TYPE" val="2"/>
</p:tagLst>
</file>

<file path=ppt/tags/tag84.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9"/>
  <p:tag name="KSO_WM_UNIT_FILL_FORE_SCHEMECOLOR_INDEX_1_POS" val="0"/>
  <p:tag name="KSO_WM_UNIT_FILL_FORE_SCHEMECOLOR_INDEX_1_TRANS" val="0"/>
  <p:tag name="KSO_WM_UNIT_FILL_FORE_SCHEMECOLOR_INDEX_2_BRIGHTNESS" val="0.05"/>
  <p:tag name="KSO_WM_UNIT_FILL_FORE_SCHEMECOLOR_INDEX_2" val="9"/>
  <p:tag name="KSO_WM_UNIT_FILL_FORE_SCHEMECOLOR_INDEX_2_POS" val="0.5"/>
  <p:tag name="KSO_WM_UNIT_FILL_FORE_SCHEMECOLOR_INDEX_2_TRANS" val="0"/>
  <p:tag name="KSO_WM_UNIT_FILL_FORE_SCHEMECOLOR_INDEX_3_BRIGHTNESS" val="0.05"/>
  <p:tag name="KSO_WM_UNIT_FILL_FORE_SCHEMECOLOR_INDEX_3" val="9"/>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9"/>
  <p:tag name="KSO_WM_UNIT_LINE_FILL_TYPE" val="2"/>
</p:tagLst>
</file>

<file path=ppt/tags/tag85.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9"/>
  <p:tag name="KSO_WM_UNIT_FILL_FORE_SCHEMECOLOR_INDEX_1_POS" val="0"/>
  <p:tag name="KSO_WM_UNIT_FILL_FORE_SCHEMECOLOR_INDEX_1_TRANS" val="0"/>
  <p:tag name="KSO_WM_UNIT_FILL_FORE_SCHEMECOLOR_INDEX_2_BRIGHTNESS" val="0.05"/>
  <p:tag name="KSO_WM_UNIT_FILL_FORE_SCHEMECOLOR_INDEX_2" val="9"/>
  <p:tag name="KSO_WM_UNIT_FILL_FORE_SCHEMECOLOR_INDEX_2_POS" val="0.5"/>
  <p:tag name="KSO_WM_UNIT_FILL_FORE_SCHEMECOLOR_INDEX_2_TRANS" val="0"/>
  <p:tag name="KSO_WM_UNIT_FILL_FORE_SCHEMECOLOR_INDEX_3_BRIGHTNESS" val="0.05"/>
  <p:tag name="KSO_WM_UNIT_FILL_FORE_SCHEMECOLOR_INDEX_3" val="9"/>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9"/>
  <p:tag name="KSO_WM_UNIT_LINE_FILL_TYPE" val="2"/>
</p:tagLst>
</file>

<file path=ppt/tags/tag86.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87.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6"/>
  <p:tag name="KSO_WM_UNIT_LINE_FILL_TYPE" val="2"/>
</p:tagLst>
</file>

<file path=ppt/tags/tag88.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89.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6"/>
  <p:tag name="KSO_WM_UNIT_LINE_FILL_TYPE" val="2"/>
</p:tagLst>
</file>

<file path=ppt/tags/tag9.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4"/>
  <p:tag name="KSO_WM_UNIT_TEXT_FILL_TYPE" val="1"/>
</p:tagLst>
</file>

<file path=ppt/tags/tag90.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91.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92.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93.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94.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95.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96.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97.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98.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99.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heme/theme1.xml><?xml version="1.0" encoding="utf-8"?>
<a:theme xmlns:a="http://schemas.openxmlformats.org/drawingml/2006/main" name="17_Office 主题​​">
  <a:themeElements>
    <a:clrScheme name="">
      <a:dk1>
        <a:srgbClr val="000000"/>
      </a:dk1>
      <a:lt1>
        <a:srgbClr val="FFFFFF"/>
      </a:lt1>
      <a:dk2>
        <a:srgbClr val="FAFAFA"/>
      </a:dk2>
      <a:lt2>
        <a:srgbClr val="FFFFFF"/>
      </a:lt2>
      <a:accent1>
        <a:srgbClr val="C30000"/>
      </a:accent1>
      <a:accent2>
        <a:srgbClr val="3B3E4D"/>
      </a:accent2>
      <a:accent3>
        <a:srgbClr val="C30000"/>
      </a:accent3>
      <a:accent4>
        <a:srgbClr val="3B3E4D"/>
      </a:accent4>
      <a:accent5>
        <a:srgbClr val="C30000"/>
      </a:accent5>
      <a:accent6>
        <a:srgbClr val="3B3E4D"/>
      </a:accent6>
      <a:hlink>
        <a:srgbClr val="5FCBFB"/>
      </a:hlink>
      <a:folHlink>
        <a:srgbClr val="B759BC"/>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0.xml><?xml version="1.0" encoding="utf-8"?>
<a:theme xmlns:a="http://schemas.openxmlformats.org/drawingml/2006/main" name="26_Office 主题​​">
  <a:themeElements>
    <a:clrScheme name="">
      <a:dk1>
        <a:srgbClr val="000000"/>
      </a:dk1>
      <a:lt1>
        <a:srgbClr val="FFFFFF"/>
      </a:lt1>
      <a:dk2>
        <a:srgbClr val="FAFAFA"/>
      </a:dk2>
      <a:lt2>
        <a:srgbClr val="FFFFFF"/>
      </a:lt2>
      <a:accent1>
        <a:srgbClr val="C30000"/>
      </a:accent1>
      <a:accent2>
        <a:srgbClr val="3B3E4D"/>
      </a:accent2>
      <a:accent3>
        <a:srgbClr val="C30000"/>
      </a:accent3>
      <a:accent4>
        <a:srgbClr val="3B3E4D"/>
      </a:accent4>
      <a:accent5>
        <a:srgbClr val="C30000"/>
      </a:accent5>
      <a:accent6>
        <a:srgbClr val="3B3E4D"/>
      </a:accent6>
      <a:hlink>
        <a:srgbClr val="5FCBFB"/>
      </a:hlink>
      <a:folHlink>
        <a:srgbClr val="B759BC"/>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1.xml><?xml version="1.0" encoding="utf-8"?>
<a:theme xmlns:a="http://schemas.openxmlformats.org/drawingml/2006/main" name="27_Office 主题​​">
  <a:themeElements>
    <a:clrScheme name="">
      <a:dk1>
        <a:srgbClr val="000000"/>
      </a:dk1>
      <a:lt1>
        <a:srgbClr val="FFFFFF"/>
      </a:lt1>
      <a:dk2>
        <a:srgbClr val="FAFAFA"/>
      </a:dk2>
      <a:lt2>
        <a:srgbClr val="FFFFFF"/>
      </a:lt2>
      <a:accent1>
        <a:srgbClr val="C30000"/>
      </a:accent1>
      <a:accent2>
        <a:srgbClr val="3B3E4D"/>
      </a:accent2>
      <a:accent3>
        <a:srgbClr val="C30000"/>
      </a:accent3>
      <a:accent4>
        <a:srgbClr val="3B3E4D"/>
      </a:accent4>
      <a:accent5>
        <a:srgbClr val="C30000"/>
      </a:accent5>
      <a:accent6>
        <a:srgbClr val="3B3E4D"/>
      </a:accent6>
      <a:hlink>
        <a:srgbClr val="5FCBFB"/>
      </a:hlink>
      <a:folHlink>
        <a:srgbClr val="B759BC"/>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2.xml><?xml version="1.0" encoding="utf-8"?>
<a:theme xmlns:a="http://schemas.openxmlformats.org/drawingml/2006/main" name="9_Office 主题​​">
  <a:themeElements>
    <a:clrScheme name="">
      <a:dk1>
        <a:srgbClr val="000000"/>
      </a:dk1>
      <a:lt1>
        <a:srgbClr val="FFFFFF"/>
      </a:lt1>
      <a:dk2>
        <a:srgbClr val="FAFAFA"/>
      </a:dk2>
      <a:lt2>
        <a:srgbClr val="FFFFFF"/>
      </a:lt2>
      <a:accent1>
        <a:srgbClr val="C30000"/>
      </a:accent1>
      <a:accent2>
        <a:srgbClr val="3B3E4D"/>
      </a:accent2>
      <a:accent3>
        <a:srgbClr val="C30000"/>
      </a:accent3>
      <a:accent4>
        <a:srgbClr val="3B3E4D"/>
      </a:accent4>
      <a:accent5>
        <a:srgbClr val="C30000"/>
      </a:accent5>
      <a:accent6>
        <a:srgbClr val="3B3E4D"/>
      </a:accent6>
      <a:hlink>
        <a:srgbClr val="5FCBFB"/>
      </a:hlink>
      <a:folHlink>
        <a:srgbClr val="B759BC"/>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3.xml><?xml version="1.0" encoding="utf-8"?>
<a:theme xmlns:a="http://schemas.openxmlformats.org/drawingml/2006/main" name="10_Office 主题​​">
  <a:themeElements>
    <a:clrScheme name="">
      <a:dk1>
        <a:srgbClr val="000000"/>
      </a:dk1>
      <a:lt1>
        <a:srgbClr val="FFFFFF"/>
      </a:lt1>
      <a:dk2>
        <a:srgbClr val="FAFAFA"/>
      </a:dk2>
      <a:lt2>
        <a:srgbClr val="FFFFFF"/>
      </a:lt2>
      <a:accent1>
        <a:srgbClr val="C30000"/>
      </a:accent1>
      <a:accent2>
        <a:srgbClr val="3B3E4D"/>
      </a:accent2>
      <a:accent3>
        <a:srgbClr val="C30000"/>
      </a:accent3>
      <a:accent4>
        <a:srgbClr val="3B3E4D"/>
      </a:accent4>
      <a:accent5>
        <a:srgbClr val="C30000"/>
      </a:accent5>
      <a:accent6>
        <a:srgbClr val="3B3E4D"/>
      </a:accent6>
      <a:hlink>
        <a:srgbClr val="5FCBFB"/>
      </a:hlink>
      <a:folHlink>
        <a:srgbClr val="B759BC"/>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4.xml><?xml version="1.0" encoding="utf-8"?>
<a:theme xmlns:a="http://schemas.openxmlformats.org/drawingml/2006/main" name="11_Office 主题​​">
  <a:themeElements>
    <a:clrScheme name="">
      <a:dk1>
        <a:srgbClr val="000000"/>
      </a:dk1>
      <a:lt1>
        <a:srgbClr val="FFFFFF"/>
      </a:lt1>
      <a:dk2>
        <a:srgbClr val="FAFAFA"/>
      </a:dk2>
      <a:lt2>
        <a:srgbClr val="FFFFFF"/>
      </a:lt2>
      <a:accent1>
        <a:srgbClr val="C30000"/>
      </a:accent1>
      <a:accent2>
        <a:srgbClr val="3B3E4D"/>
      </a:accent2>
      <a:accent3>
        <a:srgbClr val="C30000"/>
      </a:accent3>
      <a:accent4>
        <a:srgbClr val="3B3E4D"/>
      </a:accent4>
      <a:accent5>
        <a:srgbClr val="C30000"/>
      </a:accent5>
      <a:accent6>
        <a:srgbClr val="3B3E4D"/>
      </a:accent6>
      <a:hlink>
        <a:srgbClr val="5FCBFB"/>
      </a:hlink>
      <a:folHlink>
        <a:srgbClr val="B759BC"/>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5.xml><?xml version="1.0" encoding="utf-8"?>
<a:theme xmlns:a="http://schemas.openxmlformats.org/drawingml/2006/main" name="12_Office 主题​​">
  <a:themeElements>
    <a:clrScheme name="">
      <a:dk1>
        <a:srgbClr val="000000"/>
      </a:dk1>
      <a:lt1>
        <a:srgbClr val="FFFFFF"/>
      </a:lt1>
      <a:dk2>
        <a:srgbClr val="FAFAFA"/>
      </a:dk2>
      <a:lt2>
        <a:srgbClr val="FFFFFF"/>
      </a:lt2>
      <a:accent1>
        <a:srgbClr val="C30000"/>
      </a:accent1>
      <a:accent2>
        <a:srgbClr val="3B3E4D"/>
      </a:accent2>
      <a:accent3>
        <a:srgbClr val="C30000"/>
      </a:accent3>
      <a:accent4>
        <a:srgbClr val="3B3E4D"/>
      </a:accent4>
      <a:accent5>
        <a:srgbClr val="C30000"/>
      </a:accent5>
      <a:accent6>
        <a:srgbClr val="3B3E4D"/>
      </a:accent6>
      <a:hlink>
        <a:srgbClr val="5FCBFB"/>
      </a:hlink>
      <a:folHlink>
        <a:srgbClr val="B759BC"/>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6.xml><?xml version="1.0" encoding="utf-8"?>
<a:theme xmlns:a="http://schemas.openxmlformats.org/drawingml/2006/main" name="13_Office 主题​​">
  <a:themeElements>
    <a:clrScheme name="">
      <a:dk1>
        <a:srgbClr val="000000"/>
      </a:dk1>
      <a:lt1>
        <a:srgbClr val="FFFFFF"/>
      </a:lt1>
      <a:dk2>
        <a:srgbClr val="FAFAFA"/>
      </a:dk2>
      <a:lt2>
        <a:srgbClr val="FFFFFF"/>
      </a:lt2>
      <a:accent1>
        <a:srgbClr val="C30000"/>
      </a:accent1>
      <a:accent2>
        <a:srgbClr val="3B3E4D"/>
      </a:accent2>
      <a:accent3>
        <a:srgbClr val="C30000"/>
      </a:accent3>
      <a:accent4>
        <a:srgbClr val="3B3E4D"/>
      </a:accent4>
      <a:accent5>
        <a:srgbClr val="C30000"/>
      </a:accent5>
      <a:accent6>
        <a:srgbClr val="3B3E4D"/>
      </a:accent6>
      <a:hlink>
        <a:srgbClr val="5FCBFB"/>
      </a:hlink>
      <a:folHlink>
        <a:srgbClr val="B759BC"/>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7.xml><?xml version="1.0" encoding="utf-8"?>
<a:theme xmlns:a="http://schemas.openxmlformats.org/drawingml/2006/main" name="14_Office 主题​​">
  <a:themeElements>
    <a:clrScheme name="">
      <a:dk1>
        <a:srgbClr val="000000"/>
      </a:dk1>
      <a:lt1>
        <a:srgbClr val="FFFFFF"/>
      </a:lt1>
      <a:dk2>
        <a:srgbClr val="FAFAFA"/>
      </a:dk2>
      <a:lt2>
        <a:srgbClr val="FFFFFF"/>
      </a:lt2>
      <a:accent1>
        <a:srgbClr val="C30000"/>
      </a:accent1>
      <a:accent2>
        <a:srgbClr val="3B3E4D"/>
      </a:accent2>
      <a:accent3>
        <a:srgbClr val="C30000"/>
      </a:accent3>
      <a:accent4>
        <a:srgbClr val="3B3E4D"/>
      </a:accent4>
      <a:accent5>
        <a:srgbClr val="C30000"/>
      </a:accent5>
      <a:accent6>
        <a:srgbClr val="3B3E4D"/>
      </a:accent6>
      <a:hlink>
        <a:srgbClr val="5FCBFB"/>
      </a:hlink>
      <a:folHlink>
        <a:srgbClr val="B759BC"/>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8.xml><?xml version="1.0" encoding="utf-8"?>
<a:theme xmlns:a="http://schemas.openxmlformats.org/drawingml/2006/main" name="15_Office 主题​​">
  <a:themeElements>
    <a:clrScheme name="">
      <a:dk1>
        <a:srgbClr val="000000"/>
      </a:dk1>
      <a:lt1>
        <a:srgbClr val="FFFFFF"/>
      </a:lt1>
      <a:dk2>
        <a:srgbClr val="FAFAFA"/>
      </a:dk2>
      <a:lt2>
        <a:srgbClr val="FFFFFF"/>
      </a:lt2>
      <a:accent1>
        <a:srgbClr val="C30000"/>
      </a:accent1>
      <a:accent2>
        <a:srgbClr val="3B3E4D"/>
      </a:accent2>
      <a:accent3>
        <a:srgbClr val="C30000"/>
      </a:accent3>
      <a:accent4>
        <a:srgbClr val="3B3E4D"/>
      </a:accent4>
      <a:accent5>
        <a:srgbClr val="C30000"/>
      </a:accent5>
      <a:accent6>
        <a:srgbClr val="3B3E4D"/>
      </a:accent6>
      <a:hlink>
        <a:srgbClr val="5FCBFB"/>
      </a:hlink>
      <a:folHlink>
        <a:srgbClr val="B759BC"/>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9.xml><?xml version="1.0" encoding="utf-8"?>
<a:theme xmlns:a="http://schemas.openxmlformats.org/drawingml/2006/main" name="16_Office 主题​​">
  <a:themeElements>
    <a:clrScheme name="">
      <a:dk1>
        <a:srgbClr val="000000"/>
      </a:dk1>
      <a:lt1>
        <a:srgbClr val="FFFFFF"/>
      </a:lt1>
      <a:dk2>
        <a:srgbClr val="FAFAFA"/>
      </a:dk2>
      <a:lt2>
        <a:srgbClr val="FFFFFF"/>
      </a:lt2>
      <a:accent1>
        <a:srgbClr val="C30000"/>
      </a:accent1>
      <a:accent2>
        <a:srgbClr val="3B3E4D"/>
      </a:accent2>
      <a:accent3>
        <a:srgbClr val="C30000"/>
      </a:accent3>
      <a:accent4>
        <a:srgbClr val="3B3E4D"/>
      </a:accent4>
      <a:accent5>
        <a:srgbClr val="C30000"/>
      </a:accent5>
      <a:accent6>
        <a:srgbClr val="3B3E4D"/>
      </a:accent6>
      <a:hlink>
        <a:srgbClr val="5FCBFB"/>
      </a:hlink>
      <a:folHlink>
        <a:srgbClr val="B759BC"/>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8_Office 主题​​">
  <a:themeElements>
    <a:clrScheme name="">
      <a:dk1>
        <a:srgbClr val="000000"/>
      </a:dk1>
      <a:lt1>
        <a:srgbClr val="FFFFFF"/>
      </a:lt1>
      <a:dk2>
        <a:srgbClr val="FAFAFA"/>
      </a:dk2>
      <a:lt2>
        <a:srgbClr val="FFFFFF"/>
      </a:lt2>
      <a:accent1>
        <a:srgbClr val="C30000"/>
      </a:accent1>
      <a:accent2>
        <a:srgbClr val="3B3E4D"/>
      </a:accent2>
      <a:accent3>
        <a:srgbClr val="C30000"/>
      </a:accent3>
      <a:accent4>
        <a:srgbClr val="3B3E4D"/>
      </a:accent4>
      <a:accent5>
        <a:srgbClr val="C30000"/>
      </a:accent5>
      <a:accent6>
        <a:srgbClr val="3B3E4D"/>
      </a:accent6>
      <a:hlink>
        <a:srgbClr val="5FCBFB"/>
      </a:hlink>
      <a:folHlink>
        <a:srgbClr val="B759BC"/>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0.xml><?xml version="1.0" encoding="utf-8"?>
<a:theme xmlns:a="http://schemas.openxmlformats.org/drawingml/2006/main" name="6_Office 主题​​">
  <a:themeElements>
    <a:clrScheme name="">
      <a:dk1>
        <a:srgbClr val="000000"/>
      </a:dk1>
      <a:lt1>
        <a:srgbClr val="FFFFFF"/>
      </a:lt1>
      <a:dk2>
        <a:srgbClr val="FAFAFA"/>
      </a:dk2>
      <a:lt2>
        <a:srgbClr val="FFFFFF"/>
      </a:lt2>
      <a:accent1>
        <a:srgbClr val="C30000"/>
      </a:accent1>
      <a:accent2>
        <a:srgbClr val="3B3E4D"/>
      </a:accent2>
      <a:accent3>
        <a:srgbClr val="C30000"/>
      </a:accent3>
      <a:accent4>
        <a:srgbClr val="3B3E4D"/>
      </a:accent4>
      <a:accent5>
        <a:srgbClr val="C30000"/>
      </a:accent5>
      <a:accent6>
        <a:srgbClr val="3B3E4D"/>
      </a:accent6>
      <a:hlink>
        <a:srgbClr val="5FCBFB"/>
      </a:hlink>
      <a:folHlink>
        <a:srgbClr val="B759BC"/>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1.xml><?xml version="1.0" encoding="utf-8"?>
<a:theme xmlns:a="http://schemas.openxmlformats.org/drawingml/2006/main" name="7_Office 主题​​">
  <a:themeElements>
    <a:clrScheme name="">
      <a:dk1>
        <a:srgbClr val="000000"/>
      </a:dk1>
      <a:lt1>
        <a:srgbClr val="FFFFFF"/>
      </a:lt1>
      <a:dk2>
        <a:srgbClr val="FAFAFA"/>
      </a:dk2>
      <a:lt2>
        <a:srgbClr val="FFFFFF"/>
      </a:lt2>
      <a:accent1>
        <a:srgbClr val="C30000"/>
      </a:accent1>
      <a:accent2>
        <a:srgbClr val="3B3E4D"/>
      </a:accent2>
      <a:accent3>
        <a:srgbClr val="C30000"/>
      </a:accent3>
      <a:accent4>
        <a:srgbClr val="3B3E4D"/>
      </a:accent4>
      <a:accent5>
        <a:srgbClr val="C30000"/>
      </a:accent5>
      <a:accent6>
        <a:srgbClr val="3B3E4D"/>
      </a:accent6>
      <a:hlink>
        <a:srgbClr val="5FCBFB"/>
      </a:hlink>
      <a:folHlink>
        <a:srgbClr val="B759BC"/>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2.xml><?xml version="1.0" encoding="utf-8"?>
<a:theme xmlns:a="http://schemas.openxmlformats.org/drawingml/2006/main" name="8_Office 主题​​">
  <a:themeElements>
    <a:clrScheme name="">
      <a:dk1>
        <a:srgbClr val="000000"/>
      </a:dk1>
      <a:lt1>
        <a:srgbClr val="FFFFFF"/>
      </a:lt1>
      <a:dk2>
        <a:srgbClr val="FAFAFA"/>
      </a:dk2>
      <a:lt2>
        <a:srgbClr val="FFFFFF"/>
      </a:lt2>
      <a:accent1>
        <a:srgbClr val="C30000"/>
      </a:accent1>
      <a:accent2>
        <a:srgbClr val="3B3E4D"/>
      </a:accent2>
      <a:accent3>
        <a:srgbClr val="C30000"/>
      </a:accent3>
      <a:accent4>
        <a:srgbClr val="3B3E4D"/>
      </a:accent4>
      <a:accent5>
        <a:srgbClr val="C30000"/>
      </a:accent5>
      <a:accent6>
        <a:srgbClr val="3B3E4D"/>
      </a:accent6>
      <a:hlink>
        <a:srgbClr val="5FCBFB"/>
      </a:hlink>
      <a:folHlink>
        <a:srgbClr val="B759BC"/>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3.xml><?xml version="1.0" encoding="utf-8"?>
<a:theme xmlns:a="http://schemas.openxmlformats.org/drawingml/2006/main" name="1_Office 主题​​">
  <a:themeElements>
    <a:clrScheme name="">
      <a:dk1>
        <a:srgbClr val="000000"/>
      </a:dk1>
      <a:lt1>
        <a:srgbClr val="FFFFFF"/>
      </a:lt1>
      <a:dk2>
        <a:srgbClr val="FAFAFA"/>
      </a:dk2>
      <a:lt2>
        <a:srgbClr val="FFFFFF"/>
      </a:lt2>
      <a:accent1>
        <a:srgbClr val="C30000"/>
      </a:accent1>
      <a:accent2>
        <a:srgbClr val="3B3E4D"/>
      </a:accent2>
      <a:accent3>
        <a:srgbClr val="C30000"/>
      </a:accent3>
      <a:accent4>
        <a:srgbClr val="3B3E4D"/>
      </a:accent4>
      <a:accent5>
        <a:srgbClr val="C30000"/>
      </a:accent5>
      <a:accent6>
        <a:srgbClr val="3B3E4D"/>
      </a:accent6>
      <a:hlink>
        <a:srgbClr val="5FCBFB"/>
      </a:hlink>
      <a:folHlink>
        <a:srgbClr val="B759BC"/>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4.xml><?xml version="1.0" encoding="utf-8"?>
<a:theme xmlns:a="http://schemas.openxmlformats.org/drawingml/2006/main" name="2_Office 主题​​">
  <a:themeElements>
    <a:clrScheme name="">
      <a:dk1>
        <a:srgbClr val="000000"/>
      </a:dk1>
      <a:lt1>
        <a:srgbClr val="FFFFFF"/>
      </a:lt1>
      <a:dk2>
        <a:srgbClr val="FAFAFA"/>
      </a:dk2>
      <a:lt2>
        <a:srgbClr val="FFFFFF"/>
      </a:lt2>
      <a:accent1>
        <a:srgbClr val="C30000"/>
      </a:accent1>
      <a:accent2>
        <a:srgbClr val="3B3E4D"/>
      </a:accent2>
      <a:accent3>
        <a:srgbClr val="C30000"/>
      </a:accent3>
      <a:accent4>
        <a:srgbClr val="3B3E4D"/>
      </a:accent4>
      <a:accent5>
        <a:srgbClr val="C30000"/>
      </a:accent5>
      <a:accent6>
        <a:srgbClr val="3B3E4D"/>
      </a:accent6>
      <a:hlink>
        <a:srgbClr val="5FCBFB"/>
      </a:hlink>
      <a:folHlink>
        <a:srgbClr val="B759BC"/>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5.xml><?xml version="1.0" encoding="utf-8"?>
<a:theme xmlns:a="http://schemas.openxmlformats.org/drawingml/2006/main" name="3_Office 主题​​">
  <a:themeElements>
    <a:clrScheme name="">
      <a:dk1>
        <a:srgbClr val="000000"/>
      </a:dk1>
      <a:lt1>
        <a:srgbClr val="FFFFFF"/>
      </a:lt1>
      <a:dk2>
        <a:srgbClr val="FAFAFA"/>
      </a:dk2>
      <a:lt2>
        <a:srgbClr val="FFFFFF"/>
      </a:lt2>
      <a:accent1>
        <a:srgbClr val="C30000"/>
      </a:accent1>
      <a:accent2>
        <a:srgbClr val="3B3E4D"/>
      </a:accent2>
      <a:accent3>
        <a:srgbClr val="C30000"/>
      </a:accent3>
      <a:accent4>
        <a:srgbClr val="3B3E4D"/>
      </a:accent4>
      <a:accent5>
        <a:srgbClr val="C30000"/>
      </a:accent5>
      <a:accent6>
        <a:srgbClr val="3B3E4D"/>
      </a:accent6>
      <a:hlink>
        <a:srgbClr val="5FCBFB"/>
      </a:hlink>
      <a:folHlink>
        <a:srgbClr val="B759BC"/>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6.xml><?xml version="1.0" encoding="utf-8"?>
<a:theme xmlns:a="http://schemas.openxmlformats.org/drawingml/2006/main" name="4_Office 主题​​">
  <a:themeElements>
    <a:clrScheme name="">
      <a:dk1>
        <a:srgbClr val="000000"/>
      </a:dk1>
      <a:lt1>
        <a:srgbClr val="FFFFFF"/>
      </a:lt1>
      <a:dk2>
        <a:srgbClr val="FAFAFA"/>
      </a:dk2>
      <a:lt2>
        <a:srgbClr val="FFFFFF"/>
      </a:lt2>
      <a:accent1>
        <a:srgbClr val="C30000"/>
      </a:accent1>
      <a:accent2>
        <a:srgbClr val="3B3E4D"/>
      </a:accent2>
      <a:accent3>
        <a:srgbClr val="C30000"/>
      </a:accent3>
      <a:accent4>
        <a:srgbClr val="3B3E4D"/>
      </a:accent4>
      <a:accent5>
        <a:srgbClr val="C30000"/>
      </a:accent5>
      <a:accent6>
        <a:srgbClr val="3B3E4D"/>
      </a:accent6>
      <a:hlink>
        <a:srgbClr val="5FCBFB"/>
      </a:hlink>
      <a:folHlink>
        <a:srgbClr val="B759BC"/>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7.xml><?xml version="1.0" encoding="utf-8"?>
<a:theme xmlns:a="http://schemas.openxmlformats.org/drawingml/2006/main" name="5_Office 主题​​">
  <a:themeElements>
    <a:clrScheme name="">
      <a:dk1>
        <a:srgbClr val="000000"/>
      </a:dk1>
      <a:lt1>
        <a:srgbClr val="FFFFFF"/>
      </a:lt1>
      <a:dk2>
        <a:srgbClr val="FAFAFA"/>
      </a:dk2>
      <a:lt2>
        <a:srgbClr val="FFFFFF"/>
      </a:lt2>
      <a:accent1>
        <a:srgbClr val="C30000"/>
      </a:accent1>
      <a:accent2>
        <a:srgbClr val="3B3E4D"/>
      </a:accent2>
      <a:accent3>
        <a:srgbClr val="C30000"/>
      </a:accent3>
      <a:accent4>
        <a:srgbClr val="3B3E4D"/>
      </a:accent4>
      <a:accent5>
        <a:srgbClr val="C30000"/>
      </a:accent5>
      <a:accent6>
        <a:srgbClr val="3B3E4D"/>
      </a:accent6>
      <a:hlink>
        <a:srgbClr val="5FCBFB"/>
      </a:hlink>
      <a:folHlink>
        <a:srgbClr val="B759BC"/>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8.xml><?xml version="1.0" encoding="utf-8"?>
<a:theme xmlns:a="http://schemas.openxmlformats.org/drawingml/2006/main" name="29_Office 主题​​">
  <a:themeElements>
    <a:clrScheme name="">
      <a:dk1>
        <a:srgbClr val="000000"/>
      </a:dk1>
      <a:lt1>
        <a:srgbClr val="FFFFFF"/>
      </a:lt1>
      <a:dk2>
        <a:srgbClr val="FAFAFA"/>
      </a:dk2>
      <a:lt2>
        <a:srgbClr val="FFFFFF"/>
      </a:lt2>
      <a:accent1>
        <a:srgbClr val="C30000"/>
      </a:accent1>
      <a:accent2>
        <a:srgbClr val="3B3E4D"/>
      </a:accent2>
      <a:accent3>
        <a:srgbClr val="C30000"/>
      </a:accent3>
      <a:accent4>
        <a:srgbClr val="3B3E4D"/>
      </a:accent4>
      <a:accent5>
        <a:srgbClr val="C30000"/>
      </a:accent5>
      <a:accent6>
        <a:srgbClr val="3B3E4D"/>
      </a:accent6>
      <a:hlink>
        <a:srgbClr val="5FCBFB"/>
      </a:hlink>
      <a:folHlink>
        <a:srgbClr val="B759BC"/>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9.xml><?xml version="1.0" encoding="utf-8"?>
<a:theme xmlns:a="http://schemas.openxmlformats.org/drawingml/2006/main" name="30_Office 主题​​">
  <a:themeElements>
    <a:clrScheme name="">
      <a:dk1>
        <a:srgbClr val="000000"/>
      </a:dk1>
      <a:lt1>
        <a:srgbClr val="FFFFFF"/>
      </a:lt1>
      <a:dk2>
        <a:srgbClr val="FAFAFA"/>
      </a:dk2>
      <a:lt2>
        <a:srgbClr val="FFFFFF"/>
      </a:lt2>
      <a:accent1>
        <a:srgbClr val="C30000"/>
      </a:accent1>
      <a:accent2>
        <a:srgbClr val="3B3E4D"/>
      </a:accent2>
      <a:accent3>
        <a:srgbClr val="C30000"/>
      </a:accent3>
      <a:accent4>
        <a:srgbClr val="3B3E4D"/>
      </a:accent4>
      <a:accent5>
        <a:srgbClr val="C30000"/>
      </a:accent5>
      <a:accent6>
        <a:srgbClr val="3B3E4D"/>
      </a:accent6>
      <a:hlink>
        <a:srgbClr val="5FCBFB"/>
      </a:hlink>
      <a:folHlink>
        <a:srgbClr val="B759BC"/>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9_Office 主题​​">
  <a:themeElements>
    <a:clrScheme name="">
      <a:dk1>
        <a:srgbClr val="000000"/>
      </a:dk1>
      <a:lt1>
        <a:srgbClr val="FFFFFF"/>
      </a:lt1>
      <a:dk2>
        <a:srgbClr val="FAFAFA"/>
      </a:dk2>
      <a:lt2>
        <a:srgbClr val="FFFFFF"/>
      </a:lt2>
      <a:accent1>
        <a:srgbClr val="C30000"/>
      </a:accent1>
      <a:accent2>
        <a:srgbClr val="3B3E4D"/>
      </a:accent2>
      <a:accent3>
        <a:srgbClr val="C30000"/>
      </a:accent3>
      <a:accent4>
        <a:srgbClr val="3B3E4D"/>
      </a:accent4>
      <a:accent5>
        <a:srgbClr val="C30000"/>
      </a:accent5>
      <a:accent6>
        <a:srgbClr val="3B3E4D"/>
      </a:accent6>
      <a:hlink>
        <a:srgbClr val="5FCBFB"/>
      </a:hlink>
      <a:folHlink>
        <a:srgbClr val="B759BC"/>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0.xml><?xml version="1.0" encoding="utf-8"?>
<a:theme xmlns:a="http://schemas.openxmlformats.org/drawingml/2006/main" name="31_Office 主题​​">
  <a:themeElements>
    <a:clrScheme name="">
      <a:dk1>
        <a:srgbClr val="000000"/>
      </a:dk1>
      <a:lt1>
        <a:srgbClr val="FFFFFF"/>
      </a:lt1>
      <a:dk2>
        <a:srgbClr val="FAFAFA"/>
      </a:dk2>
      <a:lt2>
        <a:srgbClr val="FFFFFF"/>
      </a:lt2>
      <a:accent1>
        <a:srgbClr val="C30000"/>
      </a:accent1>
      <a:accent2>
        <a:srgbClr val="3B3E4D"/>
      </a:accent2>
      <a:accent3>
        <a:srgbClr val="C30000"/>
      </a:accent3>
      <a:accent4>
        <a:srgbClr val="3B3E4D"/>
      </a:accent4>
      <a:accent5>
        <a:srgbClr val="C30000"/>
      </a:accent5>
      <a:accent6>
        <a:srgbClr val="3B3E4D"/>
      </a:accent6>
      <a:hlink>
        <a:srgbClr val="5FCBFB"/>
      </a:hlink>
      <a:folHlink>
        <a:srgbClr val="B759BC"/>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1.xml><?xml version="1.0" encoding="utf-8"?>
<a:theme xmlns:a="http://schemas.openxmlformats.org/drawingml/2006/main" name="32_Office 主题​​">
  <a:themeElements>
    <a:clrScheme name="">
      <a:dk1>
        <a:srgbClr val="000000"/>
      </a:dk1>
      <a:lt1>
        <a:srgbClr val="FFFFFF"/>
      </a:lt1>
      <a:dk2>
        <a:srgbClr val="FAFAFA"/>
      </a:dk2>
      <a:lt2>
        <a:srgbClr val="FFFFFF"/>
      </a:lt2>
      <a:accent1>
        <a:srgbClr val="C30000"/>
      </a:accent1>
      <a:accent2>
        <a:srgbClr val="3B3E4D"/>
      </a:accent2>
      <a:accent3>
        <a:srgbClr val="C30000"/>
      </a:accent3>
      <a:accent4>
        <a:srgbClr val="3B3E4D"/>
      </a:accent4>
      <a:accent5>
        <a:srgbClr val="C30000"/>
      </a:accent5>
      <a:accent6>
        <a:srgbClr val="3B3E4D"/>
      </a:accent6>
      <a:hlink>
        <a:srgbClr val="5FCBFB"/>
      </a:hlink>
      <a:folHlink>
        <a:srgbClr val="B759BC"/>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2.xml><?xml version="1.0" encoding="utf-8"?>
<a:theme xmlns:a="http://schemas.openxmlformats.org/drawingml/2006/main" name="33_Office 主题​​">
  <a:themeElements>
    <a:clrScheme name="">
      <a:dk1>
        <a:srgbClr val="000000"/>
      </a:dk1>
      <a:lt1>
        <a:srgbClr val="FFFFFF"/>
      </a:lt1>
      <a:dk2>
        <a:srgbClr val="FAFAFA"/>
      </a:dk2>
      <a:lt2>
        <a:srgbClr val="FFFFFF"/>
      </a:lt2>
      <a:accent1>
        <a:srgbClr val="C30000"/>
      </a:accent1>
      <a:accent2>
        <a:srgbClr val="3B3E4D"/>
      </a:accent2>
      <a:accent3>
        <a:srgbClr val="C30000"/>
      </a:accent3>
      <a:accent4>
        <a:srgbClr val="3B3E4D"/>
      </a:accent4>
      <a:accent5>
        <a:srgbClr val="C30000"/>
      </a:accent5>
      <a:accent6>
        <a:srgbClr val="3B3E4D"/>
      </a:accent6>
      <a:hlink>
        <a:srgbClr val="5FCBFB"/>
      </a:hlink>
      <a:folHlink>
        <a:srgbClr val="B759BC"/>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3.xml><?xml version="1.0" encoding="utf-8"?>
<a:theme xmlns:a="http://schemas.openxmlformats.org/drawingml/2006/main" name="28_Office 主题​​">
  <a:themeElements>
    <a:clrScheme name="">
      <a:dk1>
        <a:srgbClr val="000000"/>
      </a:dk1>
      <a:lt1>
        <a:srgbClr val="FFFFFF"/>
      </a:lt1>
      <a:dk2>
        <a:srgbClr val="FAFAFA"/>
      </a:dk2>
      <a:lt2>
        <a:srgbClr val="FFFFFF"/>
      </a:lt2>
      <a:accent1>
        <a:srgbClr val="C30000"/>
      </a:accent1>
      <a:accent2>
        <a:srgbClr val="3B3E4D"/>
      </a:accent2>
      <a:accent3>
        <a:srgbClr val="C30000"/>
      </a:accent3>
      <a:accent4>
        <a:srgbClr val="3B3E4D"/>
      </a:accent4>
      <a:accent5>
        <a:srgbClr val="C30000"/>
      </a:accent5>
      <a:accent6>
        <a:srgbClr val="3B3E4D"/>
      </a:accent6>
      <a:hlink>
        <a:srgbClr val="5FCBFB"/>
      </a:hlink>
      <a:folHlink>
        <a:srgbClr val="B759BC"/>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20_Office 主题​​">
  <a:themeElements>
    <a:clrScheme name="">
      <a:dk1>
        <a:srgbClr val="000000"/>
      </a:dk1>
      <a:lt1>
        <a:srgbClr val="FFFFFF"/>
      </a:lt1>
      <a:dk2>
        <a:srgbClr val="FAFAFA"/>
      </a:dk2>
      <a:lt2>
        <a:srgbClr val="FFFFFF"/>
      </a:lt2>
      <a:accent1>
        <a:srgbClr val="C30000"/>
      </a:accent1>
      <a:accent2>
        <a:srgbClr val="3B3E4D"/>
      </a:accent2>
      <a:accent3>
        <a:srgbClr val="C30000"/>
      </a:accent3>
      <a:accent4>
        <a:srgbClr val="3B3E4D"/>
      </a:accent4>
      <a:accent5>
        <a:srgbClr val="C30000"/>
      </a:accent5>
      <a:accent6>
        <a:srgbClr val="3B3E4D"/>
      </a:accent6>
      <a:hlink>
        <a:srgbClr val="5FCBFB"/>
      </a:hlink>
      <a:folHlink>
        <a:srgbClr val="B759BC"/>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21_Office 主题​​">
  <a:themeElements>
    <a:clrScheme name="">
      <a:dk1>
        <a:srgbClr val="000000"/>
      </a:dk1>
      <a:lt1>
        <a:srgbClr val="FFFFFF"/>
      </a:lt1>
      <a:dk2>
        <a:srgbClr val="FAFAFA"/>
      </a:dk2>
      <a:lt2>
        <a:srgbClr val="FFFFFF"/>
      </a:lt2>
      <a:accent1>
        <a:srgbClr val="C30000"/>
      </a:accent1>
      <a:accent2>
        <a:srgbClr val="3B3E4D"/>
      </a:accent2>
      <a:accent3>
        <a:srgbClr val="C30000"/>
      </a:accent3>
      <a:accent4>
        <a:srgbClr val="3B3E4D"/>
      </a:accent4>
      <a:accent5>
        <a:srgbClr val="C30000"/>
      </a:accent5>
      <a:accent6>
        <a:srgbClr val="3B3E4D"/>
      </a:accent6>
      <a:hlink>
        <a:srgbClr val="5FCBFB"/>
      </a:hlink>
      <a:folHlink>
        <a:srgbClr val="B759BC"/>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22_Office 主题​​">
  <a:themeElements>
    <a:clrScheme name="">
      <a:dk1>
        <a:srgbClr val="000000"/>
      </a:dk1>
      <a:lt1>
        <a:srgbClr val="FFFFFF"/>
      </a:lt1>
      <a:dk2>
        <a:srgbClr val="FAFAFA"/>
      </a:dk2>
      <a:lt2>
        <a:srgbClr val="FFFFFF"/>
      </a:lt2>
      <a:accent1>
        <a:srgbClr val="C30000"/>
      </a:accent1>
      <a:accent2>
        <a:srgbClr val="3B3E4D"/>
      </a:accent2>
      <a:accent3>
        <a:srgbClr val="C30000"/>
      </a:accent3>
      <a:accent4>
        <a:srgbClr val="3B3E4D"/>
      </a:accent4>
      <a:accent5>
        <a:srgbClr val="C30000"/>
      </a:accent5>
      <a:accent6>
        <a:srgbClr val="3B3E4D"/>
      </a:accent6>
      <a:hlink>
        <a:srgbClr val="5FCBFB"/>
      </a:hlink>
      <a:folHlink>
        <a:srgbClr val="B759BC"/>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23_Office 主题​​">
  <a:themeElements>
    <a:clrScheme name="">
      <a:dk1>
        <a:srgbClr val="000000"/>
      </a:dk1>
      <a:lt1>
        <a:srgbClr val="FFFFFF"/>
      </a:lt1>
      <a:dk2>
        <a:srgbClr val="FAFAFA"/>
      </a:dk2>
      <a:lt2>
        <a:srgbClr val="FFFFFF"/>
      </a:lt2>
      <a:accent1>
        <a:srgbClr val="C30000"/>
      </a:accent1>
      <a:accent2>
        <a:srgbClr val="3B3E4D"/>
      </a:accent2>
      <a:accent3>
        <a:srgbClr val="C30000"/>
      </a:accent3>
      <a:accent4>
        <a:srgbClr val="3B3E4D"/>
      </a:accent4>
      <a:accent5>
        <a:srgbClr val="C30000"/>
      </a:accent5>
      <a:accent6>
        <a:srgbClr val="3B3E4D"/>
      </a:accent6>
      <a:hlink>
        <a:srgbClr val="5FCBFB"/>
      </a:hlink>
      <a:folHlink>
        <a:srgbClr val="B759BC"/>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24_Office 主题​​">
  <a:themeElements>
    <a:clrScheme name="">
      <a:dk1>
        <a:srgbClr val="000000"/>
      </a:dk1>
      <a:lt1>
        <a:srgbClr val="FFFFFF"/>
      </a:lt1>
      <a:dk2>
        <a:srgbClr val="FAFAFA"/>
      </a:dk2>
      <a:lt2>
        <a:srgbClr val="FFFFFF"/>
      </a:lt2>
      <a:accent1>
        <a:srgbClr val="C30000"/>
      </a:accent1>
      <a:accent2>
        <a:srgbClr val="3B3E4D"/>
      </a:accent2>
      <a:accent3>
        <a:srgbClr val="C30000"/>
      </a:accent3>
      <a:accent4>
        <a:srgbClr val="3B3E4D"/>
      </a:accent4>
      <a:accent5>
        <a:srgbClr val="C30000"/>
      </a:accent5>
      <a:accent6>
        <a:srgbClr val="3B3E4D"/>
      </a:accent6>
      <a:hlink>
        <a:srgbClr val="5FCBFB"/>
      </a:hlink>
      <a:folHlink>
        <a:srgbClr val="B759BC"/>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25_Office 主题​​">
  <a:themeElements>
    <a:clrScheme name="">
      <a:dk1>
        <a:srgbClr val="000000"/>
      </a:dk1>
      <a:lt1>
        <a:srgbClr val="FFFFFF"/>
      </a:lt1>
      <a:dk2>
        <a:srgbClr val="FAFAFA"/>
      </a:dk2>
      <a:lt2>
        <a:srgbClr val="FFFFFF"/>
      </a:lt2>
      <a:accent1>
        <a:srgbClr val="C30000"/>
      </a:accent1>
      <a:accent2>
        <a:srgbClr val="3B3E4D"/>
      </a:accent2>
      <a:accent3>
        <a:srgbClr val="C30000"/>
      </a:accent3>
      <a:accent4>
        <a:srgbClr val="3B3E4D"/>
      </a:accent4>
      <a:accent5>
        <a:srgbClr val="C30000"/>
      </a:accent5>
      <a:accent6>
        <a:srgbClr val="3B3E4D"/>
      </a:accent6>
      <a:hlink>
        <a:srgbClr val="5FCBFB"/>
      </a:hlink>
      <a:folHlink>
        <a:srgbClr val="B759BC"/>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191</TotalTime>
  <Words>3446</Words>
  <Application>Microsoft Office PowerPoint</Application>
  <PresentationFormat>宽屏</PresentationFormat>
  <Paragraphs>451</Paragraphs>
  <Slides>34</Slides>
  <Notes>2</Notes>
  <HiddenSlides>0</HiddenSlides>
  <MMClips>0</MMClips>
  <ScaleCrop>false</ScaleCrop>
  <HeadingPairs>
    <vt:vector size="6" baseType="variant">
      <vt:variant>
        <vt:lpstr>已用的字体</vt:lpstr>
      </vt:variant>
      <vt:variant>
        <vt:i4>8</vt:i4>
      </vt:variant>
      <vt:variant>
        <vt:lpstr>主题</vt:lpstr>
      </vt:variant>
      <vt:variant>
        <vt:i4>33</vt:i4>
      </vt:variant>
      <vt:variant>
        <vt:lpstr>幻灯片标题</vt:lpstr>
      </vt:variant>
      <vt:variant>
        <vt:i4>34</vt:i4>
      </vt:variant>
    </vt:vector>
  </HeadingPairs>
  <TitlesOfParts>
    <vt:vector size="75" baseType="lpstr">
      <vt:lpstr>等线</vt:lpstr>
      <vt:lpstr>微软雅黑</vt:lpstr>
      <vt:lpstr>微软雅黑</vt:lpstr>
      <vt:lpstr>Arial</vt:lpstr>
      <vt:lpstr>Calibri</vt:lpstr>
      <vt:lpstr>Consolas</vt:lpstr>
      <vt:lpstr>Times New Roman</vt:lpstr>
      <vt:lpstr>Wingdings</vt:lpstr>
      <vt:lpstr>17_Office 主题​​</vt:lpstr>
      <vt:lpstr>18_Office 主题​​</vt:lpstr>
      <vt:lpstr>19_Office 主题​​</vt:lpstr>
      <vt:lpstr>20_Office 主题​​</vt:lpstr>
      <vt:lpstr>21_Office 主题​​</vt:lpstr>
      <vt:lpstr>22_Office 主题​​</vt:lpstr>
      <vt:lpstr>23_Office 主题​​</vt:lpstr>
      <vt:lpstr>24_Office 主题​​</vt:lpstr>
      <vt:lpstr>25_Office 主题​​</vt:lpstr>
      <vt:lpstr>26_Office 主题​​</vt:lpstr>
      <vt:lpstr>27_Office 主题​​</vt:lpstr>
      <vt:lpstr>9_Office 主题​​</vt:lpstr>
      <vt:lpstr>10_Office 主题​​</vt:lpstr>
      <vt:lpstr>11_Office 主题​​</vt:lpstr>
      <vt:lpstr>12_Office 主题​​</vt:lpstr>
      <vt:lpstr>13_Office 主题​​</vt:lpstr>
      <vt:lpstr>14_Office 主题​​</vt:lpstr>
      <vt:lpstr>15_Office 主题​​</vt:lpstr>
      <vt:lpstr>16_Office 主题​​</vt:lpstr>
      <vt:lpstr>6_Office 主题​​</vt:lpstr>
      <vt:lpstr>7_Office 主题​​</vt:lpstr>
      <vt:lpstr>8_Office 主题​​</vt:lpstr>
      <vt:lpstr>1_Office 主题​​</vt:lpstr>
      <vt:lpstr>2_Office 主题​​</vt:lpstr>
      <vt:lpstr>3_Office 主题​​</vt:lpstr>
      <vt:lpstr>4_Office 主题​​</vt:lpstr>
      <vt:lpstr>5_Office 主题​​</vt:lpstr>
      <vt:lpstr>29_Office 主题​​</vt:lpstr>
      <vt:lpstr>30_Office 主题​​</vt:lpstr>
      <vt:lpstr>31_Office 主题​​</vt:lpstr>
      <vt:lpstr>32_Office 主题​​</vt:lpstr>
      <vt:lpstr>33_Office 主题​​</vt:lpstr>
      <vt:lpstr>28_Office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宋 美玉</dc:creator>
  <cp:lastModifiedBy>Zhendong Shi</cp:lastModifiedBy>
  <cp:revision>658</cp:revision>
  <dcterms:created xsi:type="dcterms:W3CDTF">2022-08-16T12:32:00Z</dcterms:created>
  <dcterms:modified xsi:type="dcterms:W3CDTF">2024-05-26T20:55:44Z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49DD76E3CC2343949E3C3557DAD497F3</vt:lpwstr>
  </property>
  <property fmtid="{D5CDD505-2E9C-101B-9397-08002B2CF9AE}" pid="3" name="KSOProductBuildVer">
    <vt:lpwstr>2052-11.1.0.12302</vt:lpwstr>
  </property>
</Properties>
</file>