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7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8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4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29C8-E813-4683-83A2-916B5DD3793D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DAD6-AF34-4AB4-A52C-AEBE20D75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3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2"/>
            <a:ext cx="9144000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2381" cy="34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05" y="2097156"/>
            <a:ext cx="6666667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05" y="2190905"/>
            <a:ext cx="567619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37" y="731600"/>
            <a:ext cx="7964176" cy="50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5" y="426394"/>
            <a:ext cx="6349217" cy="40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2" y="483536"/>
            <a:ext cx="5314286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3" y="254134"/>
            <a:ext cx="5552381" cy="43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71" y="916096"/>
            <a:ext cx="770476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6" y="233754"/>
            <a:ext cx="6447619" cy="29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27" y="3205183"/>
            <a:ext cx="74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22" y="879440"/>
            <a:ext cx="775238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" y="355796"/>
            <a:ext cx="7180952" cy="42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02" y="4162784"/>
            <a:ext cx="661904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47"/>
            <a:ext cx="7190476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7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5" y="325392"/>
            <a:ext cx="4095238" cy="14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29" y="2173576"/>
            <a:ext cx="64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</dc:creator>
  <cp:lastModifiedBy>LL</cp:lastModifiedBy>
  <cp:revision>4</cp:revision>
  <dcterms:created xsi:type="dcterms:W3CDTF">2016-12-31T08:06:26Z</dcterms:created>
  <dcterms:modified xsi:type="dcterms:W3CDTF">2016-12-31T09:05:26Z</dcterms:modified>
</cp:coreProperties>
</file>