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79712" y="7647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979712" y="10611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979712" y="13126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979712" y="2276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79712" y="25649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92895" y="1700808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/>
              <a:t>…..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03848" y="76470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03848" y="101433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03848" y="130229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03848" y="2276872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03848" y="256490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45023" y="1700808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/>
              <a:t>…..</a:t>
            </a:r>
            <a:endParaRPr lang="zh-CN" altLang="en-US"/>
          </a:p>
        </p:txBody>
      </p:sp>
      <p:cxnSp>
        <p:nvCxnSpPr>
          <p:cNvPr id="18" name="直接连接符 17"/>
          <p:cNvCxnSpPr>
            <a:stCxn id="4" idx="6"/>
            <a:endCxn id="11" idx="1"/>
          </p:cNvCxnSpPr>
          <p:nvPr/>
        </p:nvCxnSpPr>
        <p:spPr>
          <a:xfrm>
            <a:off x="2123728" y="836712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6"/>
            <a:endCxn id="12" idx="1"/>
          </p:cNvCxnSpPr>
          <p:nvPr/>
        </p:nvCxnSpPr>
        <p:spPr>
          <a:xfrm>
            <a:off x="2123728" y="836712"/>
            <a:ext cx="1080120" cy="24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5" idx="6"/>
            <a:endCxn id="11" idx="1"/>
          </p:cNvCxnSpPr>
          <p:nvPr/>
        </p:nvCxnSpPr>
        <p:spPr>
          <a:xfrm flipV="1">
            <a:off x="2123728" y="836712"/>
            <a:ext cx="1080120" cy="29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1"/>
            <a:endCxn id="14" idx="1"/>
          </p:cNvCxnSpPr>
          <p:nvPr/>
        </p:nvCxnSpPr>
        <p:spPr>
          <a:xfrm>
            <a:off x="2000803" y="1082211"/>
            <a:ext cx="1203045" cy="126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6"/>
            <a:endCxn id="11" idx="1"/>
          </p:cNvCxnSpPr>
          <p:nvPr/>
        </p:nvCxnSpPr>
        <p:spPr>
          <a:xfrm flipV="1">
            <a:off x="2123728" y="836712"/>
            <a:ext cx="1080120" cy="547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6"/>
            <a:endCxn id="15" idx="1"/>
          </p:cNvCxnSpPr>
          <p:nvPr/>
        </p:nvCxnSpPr>
        <p:spPr>
          <a:xfrm>
            <a:off x="2123728" y="1384688"/>
            <a:ext cx="1080120" cy="125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7" idx="6"/>
            <a:endCxn id="13" idx="1"/>
          </p:cNvCxnSpPr>
          <p:nvPr/>
        </p:nvCxnSpPr>
        <p:spPr>
          <a:xfrm flipV="1">
            <a:off x="2123728" y="1374304"/>
            <a:ext cx="1080120" cy="97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7" idx="6"/>
            <a:endCxn id="12" idx="1"/>
          </p:cNvCxnSpPr>
          <p:nvPr/>
        </p:nvCxnSpPr>
        <p:spPr>
          <a:xfrm flipV="1">
            <a:off x="2123728" y="1086343"/>
            <a:ext cx="1080120" cy="1262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8" idx="6"/>
            <a:endCxn id="14" idx="1"/>
          </p:cNvCxnSpPr>
          <p:nvPr/>
        </p:nvCxnSpPr>
        <p:spPr>
          <a:xfrm flipV="1">
            <a:off x="2123728" y="2348880"/>
            <a:ext cx="108012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8" idx="6"/>
            <a:endCxn id="15" idx="1"/>
          </p:cNvCxnSpPr>
          <p:nvPr/>
        </p:nvCxnSpPr>
        <p:spPr>
          <a:xfrm>
            <a:off x="2123728" y="2636912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04255" y="279277"/>
            <a:ext cx="115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变量节点</a:t>
            </a:r>
            <a:endParaRPr lang="zh-CN" alt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2663788" y="279277"/>
            <a:ext cx="115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约束节点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51493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lingyu liu</dc:creator>
  <cp:lastModifiedBy>lly-474</cp:lastModifiedBy>
  <cp:revision>2</cp:revision>
  <dcterms:created xsi:type="dcterms:W3CDTF">2018-02-25T03:25:58Z</dcterms:created>
  <dcterms:modified xsi:type="dcterms:W3CDTF">2018-02-25T04:57:05Z</dcterms:modified>
</cp:coreProperties>
</file>