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Uber Data Analysis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Suvro Banerjee, 08/30/2015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ACF Plot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4096375"/>
            <a:ext cx="6803400" cy="110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There are high spikes in Lag-1 and also thereafter.</a:t>
            </a:r>
          </a:p>
          <a:p>
            <a:pPr indent="-317500" lvl="0" marL="45720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Need to check the PACF if the higher order lags are the result from the previous lags.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4153"/>
            <a:ext cx="6006298" cy="29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PACF Plot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90400" y="4142425"/>
            <a:ext cx="7721099" cy="78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 spikes diminishes after the 1st lag, so there is a possibility of 1st differencing the time series object.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50650"/>
            <a:ext cx="5767924" cy="279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best model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Hourly.auto.arima.fit = auto.arima(Hourly.ts, d = NA, D = NA, max.p = 3,max.q = 3,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max.P = 2, max.Q = 2, max.order = 3, start.p = 2, start.q = 2,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start.P = 1, start.Q = 1, stationary = FALSE, seasonal = TRUE,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ic = c("aic"), stepwise = TRUE, trace = FALSE,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approximation = FALSE, xreg =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test = c("kpss", "adf", "pp"), seasonal.test = c("ocsb", "ch"),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allowdrift = FALSE, lambda = NULL, parallel = FALSE, num.cores = NULL)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The best model is the </a:t>
            </a:r>
            <a:r>
              <a:rPr b="1" lang="en" sz="1400"/>
              <a:t>Seasonal ARIMA</a:t>
            </a:r>
            <a:r>
              <a:rPr lang="en" sz="1400"/>
              <a:t> model ARIMA(1,1,0)(1,0,0) with frequency = 24 hrs.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The coefficients are as follows. The t-statistics is far greater than 1.96 and hence these coefficients are statistically significant.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       ar1               sar1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       -0.1866         0.263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s.e.   0.0276         0.027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Model interpretation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Here the SARIMA model has two parts, Non-Seasonal (p, d, q) and Seasonal (P, D, Q).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In this exercise, to forecast the Number of Logins we first took a difference (Lag-1) of the time series object to make it stationary.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To forecast this series we have estimated the coefficient AR1 for both Nonseasonal and Seasonal effects with the period of 24 hours.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So, say to predict / forecast tomorrow's login traffic at 10 am you have to use today’s value at 10 am (Seasonality) times normal (Non Seasonal) AR1 (lag-1) of the time series object.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Forecasting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1217725"/>
            <a:ext cx="5504327" cy="26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667400" y="3889275"/>
            <a:ext cx="5281499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Hourly forecast.</a:t>
            </a:r>
          </a:p>
          <a:p>
            <a:pPr indent="-228600" lvl="0" marL="457200">
              <a:spcBef>
                <a:spcPts val="0"/>
              </a:spcBef>
              <a:buAutoNum type="alphaLcPeriod"/>
            </a:pPr>
            <a:r>
              <a:rPr lang="en"/>
              <a:t>Horizontal axis is the time incremented by 1 hr (The number is an integer value for  the time difference from 1970 to 2012 etc. 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Accuracy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 shorter time-interval forecast is more accurate than the longer time-interval forecast.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In longer period, the point forecast doesn’t change so much hence it is incapable of modeling the seasonality and the trend.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The accuracy of the short-term model is given below-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                        ME     RMSE      MAE     MPE   MAPE      MASE              ACF1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Training set -0.0103186 6.936712 4.992713 NaN       Inf     0.6196782    -0.001654817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Note: The source code is written in R and has been sent separately.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298600" y="2151775"/>
            <a:ext cx="2777100" cy="10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Thank you.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Initial Data Set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JSON dataset of client logins from an Uber city is given below.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2012-03-01T00:05:55+00:00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2012-03-01T00:06:23+00:00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…………………………………………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Read the dataset in R using “rjson” package. The data has the following characteristics.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There are total 22447 rows and 1 column.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 data has information at the time level (hour, minute and second)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Start Date: "2012-03-01 00:05:55 UTC" i.e. 1st March 2012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End Date: 2012-04-30 23:59:29 UTC” i.e. 30 th April 2012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Total 2 months of raw data.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Extracting the features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Convert to datetime using “lubridate” package.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 Extract the following features: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Year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Month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Day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Hour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DateTime            		Year Month Day Hour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1 	2012-03-01 00:05:55 	2012     3   	   1      0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2 	2012-03-01 00:06:23 	2012     3   	   1      0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3 	2012-03-01 00:06:52 	2012     3   	   1      0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4 	2012-03-01 00:11:23 	2012     3   	   1      0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5 	2012-03-01 00:12:47 	2012     3   	   1      0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6 	2012-03-01 00:12:54 	2012     3   	   1     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Aggregate the data set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Aggregate the dataset by </a:t>
            </a:r>
            <a:r>
              <a:rPr lang="en" sz="1400">
                <a:solidFill>
                  <a:srgbClr val="0000FF"/>
                </a:solidFill>
              </a:rPr>
              <a:t>Year AND Month AND Date AND Hour </a:t>
            </a:r>
            <a:r>
              <a:rPr lang="en" sz="1400"/>
              <a:t>and calculate the Total Number of Logins</a:t>
            </a:r>
            <a:r>
              <a:rPr lang="en" sz="1400">
                <a:solidFill>
                  <a:srgbClr val="0000FF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   DateTime                     TotalLogins Year Month Day Hour WeekDay WeekDayName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1 2012-03-01 00:00:00          31        2012     3        1       0         5              Thursday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2 2012-03-01 01:00:00          18        2012     3        1       1         5               Thursday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3 2012-03-01 02:00:00          37       2012     3        1       2         5               Thursday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------------------------------------------------------------------------------------------------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1459 2012-04-30 18:00:00           7    2012     4    30     18       2                Monday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1460 2012-04-30 19:00:00           8    2012     4    30     19       2               Monday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1461 2012-04-30 20:00:00          13   2012     4    30     20       2               Monday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Total Number of Logins grouped by Month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75" y="1104650"/>
            <a:ext cx="5396601" cy="26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98350" y="3877750"/>
            <a:ext cx="6765900" cy="7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Data is only available for the month of March &amp; April.</a:t>
            </a:r>
          </a:p>
          <a:p>
            <a:pPr indent="-228600" lvl="0" marL="457200">
              <a:spcBef>
                <a:spcPts val="0"/>
              </a:spcBef>
              <a:buAutoNum type="alphaLcPeriod"/>
            </a:pPr>
            <a:r>
              <a:rPr lang="en"/>
              <a:t>Total number of logins have increased in April than in May.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Total Number of Logins grouped by Day of the Month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01900" y="3954575"/>
            <a:ext cx="7295399" cy="9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 high peaks in Total Number of Logins are seen at the end of the month.</a:t>
            </a:r>
          </a:p>
          <a:p>
            <a:pPr indent="-317500" lvl="0" marL="45720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After every 2 days there is a peculiar low demand, may be back in 2012, Uber was more of a luxury than a necessity.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25" y="1188941"/>
            <a:ext cx="5698125" cy="27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Total Number of Logins grouped by Day of the Week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01925" y="3963950"/>
            <a:ext cx="7065299" cy="111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Note: Number 1 corresponds to Sunday and so on.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High demand on Friday, Saturday and Sunday.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Low demand on Monday, Tuesday and Wednesday.</a:t>
            </a:r>
          </a:p>
          <a:p>
            <a:pPr indent="-317500" lvl="0" marL="45720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Medium demand on Thursday.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0" y="1200225"/>
            <a:ext cx="5694198" cy="27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Total Number of Logins grouped by Hour of the Day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50350" y="3866475"/>
            <a:ext cx="8043299" cy="9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 highest demand is at 3 am.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The lowest demand is at 10 am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From 8pm to 5am the demand is high.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From 8am to 11am the demand is low.</a:t>
            </a:r>
          </a:p>
          <a:p>
            <a:pPr indent="-317500" lvl="0" marL="45720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Rest of the time the demand is medium.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6200"/>
            <a:ext cx="546875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Time Series Analysis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Fit the ARIMA model using auto.arima() which chooses the best value of p (autoregressive terms), q (moving average terms) and d (number of differencing terms) using the following characteristics of the time series object.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Unit Root Test : To make the series stationary using the </a:t>
            </a:r>
          </a:p>
          <a:p>
            <a:pPr indent="-317500" lvl="2" marL="13716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KPSS Test which looks for the Deterministic Trend and </a:t>
            </a:r>
          </a:p>
          <a:p>
            <a:pPr indent="-317500" lvl="2" marL="13716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ADF Test which looks for the Stochastic Trend.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Seasonality Test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Looking at ACF (Autocorrelation Function) and PACF (Partial Autocorrelation Function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" sz="1400"/>
              <a:t>Taking the minimum value of the AIC to choose the best values of p, d &amp; q.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