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79" r:id="rId3"/>
    <p:sldId id="269" r:id="rId4"/>
    <p:sldId id="270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65"/>
    <p:restoredTop sz="91049"/>
  </p:normalViewPr>
  <p:slideViewPr>
    <p:cSldViewPr snapToGrid="0" snapToObjects="1" showGuides="1">
      <p:cViewPr varScale="1">
        <p:scale>
          <a:sx n="97" d="100"/>
          <a:sy n="97" d="100"/>
        </p:scale>
        <p:origin x="240" y="192"/>
      </p:cViewPr>
      <p:guideLst>
        <p:guide orient="horz" pos="2160"/>
        <p:guide pos="3885"/>
      </p:guideLst>
    </p:cSldViewPr>
  </p:slideViewPr>
  <p:outlineViewPr>
    <p:cViewPr>
      <p:scale>
        <a:sx n="100" d="100"/>
        <a:sy n="100" d="100"/>
      </p:scale>
      <p:origin x="0" y="-4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619E-6DB0-164B-B540-C9678FA84A19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B065C-8211-6D4B-812C-9B9BE4C1F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10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2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01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0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86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6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5E60-A104-2B42-9137-2C48491A9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AC84BE-3FB3-AD4F-9C16-F418190A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B6AB7-77DF-204A-AD15-1F0A3DA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1E899-57CA-AB4C-9F30-31D07E27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80B8E-B7AF-DB46-ADD6-179AC09C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0FBE0-69C7-8842-B7FA-C94B5A77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6C761-0B31-5F45-9E6E-F526DBF8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0BE29-DECB-9146-ADAD-82E8DC9A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6F66C-B41F-544C-A113-3DC161C1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7BD0-BB6D-E54F-A681-80B4EFF2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8A60A-FFB4-874D-9317-CCA7EE89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03003-6B4A-B74E-AE11-36264338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C777A-D1AA-6741-BEBD-6FA2DEE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FB132-7849-2F48-8B9F-9EB02A5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C2097-73CB-DA4E-93D8-B3B1370F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81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44531-F7F9-CD4D-B0B1-BC08F23B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D9AE-5D83-F541-BF38-E5140A43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A4554-6721-6A42-819C-E41929EB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179E2-56EA-B246-AA06-D1AA54B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01CA3-80B6-274B-B2DA-1634F9AD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2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5D4E-C756-EE4D-BBD5-CDCA7A0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FC699-367E-694E-8F8E-00190EAE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63D01-8F11-824F-8A0A-5EA21E9A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54C7A-B4CA-EA4A-858A-5752141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DC399-DE05-4046-9507-26DAC7DE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D361-2E7A-824F-B693-D3FCFFE4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D342F-239F-7441-A45F-7338031C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3DD73-BE1A-8A41-A3DF-B40B1BE8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F8B4E-8D18-C54A-B709-0C1B171F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7515-B574-FE4D-BA73-670B415B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27971-0D0F-F348-B916-4BC5DBB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9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930-9CD4-0E4D-831B-CBA52D4B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0C4F3-A4DB-6446-9D42-D5115613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CBD86-C15E-6543-BF01-8C2203B2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D6DA1-F055-E94D-88B6-611923D2D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7D980-5949-7446-B537-277AFBD4F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5CC772-44C1-B04A-86DF-38982B97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04DC3-45A1-D247-83C3-32CA9B4D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6D5F2C-C7D0-E147-8969-3197E064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0EFC-CDAF-7548-9928-C7C585AA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D0EC6-354B-AD4D-BD6A-96F0896C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EB248-34CC-8641-BC4A-2B010EA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FE71B-7C8E-D94E-98AD-F08B43AC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1F056-F331-0043-9035-81EF8C97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DBA80-972E-7743-8A9C-E1E03C4E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4E0AE-E3D1-EE4E-A3C4-8E7B097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88F2F-A4CD-354D-AF42-6F103FAF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921BC-4DEE-394A-AADF-7003E218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F3C9E-09F6-9741-884D-02E8A2C4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B6FB9-49BB-D34A-BD58-DD6961B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D82F8-0A73-8546-B9E1-A5E828F3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6527E-6B0C-5C47-A6BE-83584C6D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7B39-EBC4-514D-AF4D-EBE09409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FA7AEC-70B7-5E48-A542-86C52D94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0248B-862D-3F4F-857C-43874B986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B0884-26C0-DF49-A49A-30BB8D69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0CB72-F50A-C149-9DF8-E8BAD6A2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DDD5A-78DA-794C-BE20-045E7FCF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C165CA-1C38-CB4B-A8B1-A5123B8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E3A92-AC97-EA44-82D0-C985AD1B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7C146-03B9-5F42-B6F1-ED89D45B7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00BE-AF82-0848-B5C1-D6AB152E305D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9A57-3BBC-0646-85B4-4BC9CB914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194D9-1EAC-0642-89C5-55DB7BD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5597-8C33-354D-B620-88053FA87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0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3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327812" y="1569720"/>
                <a:ext cx="403212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2" y="1569720"/>
                <a:ext cx="4032129" cy="393313"/>
              </a:xfrm>
              <a:prstGeom prst="rect">
                <a:avLst/>
              </a:prstGeom>
              <a:blipFill>
                <a:blip r:embed="rId3"/>
                <a:stretch>
                  <a:fillRect l="-1881" t="-3125" r="-62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327812" y="2064196"/>
                <a:ext cx="393594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2" y="2064196"/>
                <a:ext cx="3935949" cy="393313"/>
              </a:xfrm>
              <a:prstGeom prst="rect">
                <a:avLst/>
              </a:prstGeom>
              <a:blipFill>
                <a:blip r:embed="rId4"/>
                <a:stretch>
                  <a:fillRect l="-1929" t="-3125" r="-643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386562" y="2958069"/>
                <a:ext cx="3398872" cy="190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        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altLang="zh-CN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fr-FR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2" y="2958069"/>
                <a:ext cx="3398872" cy="1908279"/>
              </a:xfrm>
              <a:prstGeom prst="rect">
                <a:avLst/>
              </a:prstGeom>
              <a:blipFill>
                <a:blip r:embed="rId5"/>
                <a:stretch>
                  <a:fillRect l="-3346" t="-658" b="-1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blipFill>
                <a:blip r:embed="rId6"/>
                <a:stretch>
                  <a:fillRect l="-2357" t="-434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/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chemeClr val="tx1"/>
                    </a:solidFill>
                  </a:rPr>
                  <a:t>=</a:t>
                </a:r>
                <a:r>
                  <a:rPr lang="fr-F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chemeClr val="tx1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=0,  avec </a:t>
                </a:r>
                <a:r>
                  <a:rPr lang="fr-FR" dirty="0">
                    <a:solidFill>
                      <a:srgbClr val="0070C0"/>
                    </a:solidFill>
                  </a:rPr>
                  <a:t>D=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blipFill>
                <a:blip r:embed="rId7"/>
                <a:stretch>
                  <a:fillRect l="-1777" t="-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793C24-FAAB-E24E-96A8-DE35AEAFBB30}"/>
              </a:ext>
            </a:extLst>
          </p:cNvPr>
          <p:cNvGrpSpPr/>
          <p:nvPr/>
        </p:nvGrpSpPr>
        <p:grpSpPr>
          <a:xfrm>
            <a:off x="33007" y="483687"/>
            <a:ext cx="5143762" cy="729670"/>
            <a:chOff x="490917" y="703714"/>
            <a:chExt cx="5143762" cy="72967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64AEAD-0B93-4F40-89B8-690FCF4E7B93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365ACEA-05B3-D848-A044-096DE935B23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B7DADA3-CE71-DB4A-802D-D6682270B9DC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7548BA2-5632-7A40-BACE-0EF4C4773B5B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08ABD76-87F1-724E-8978-8C8B26455FB6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09A763-0376-AE42-A701-13C0DE813D21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AC983F-DF90-B84F-BDE8-75333739CAF8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D134B0C-FB05-EE49-919F-4B2AB5E40C0F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2A145B0C-C5D3-C245-A006-C5063FAB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/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fr-FR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  <a:blipFill>
                <a:blip r:embed="rId15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/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𝑎𝑝𝑟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𝑎𝑣𝑎𝑛𝑡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  <a:blipFill>
                <a:blip r:embed="rId16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4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F0C94C-BA34-CB47-B221-0474675CC23F}"/>
              </a:ext>
            </a:extLst>
          </p:cNvPr>
          <p:cNvGrpSpPr/>
          <p:nvPr/>
        </p:nvGrpSpPr>
        <p:grpSpPr>
          <a:xfrm>
            <a:off x="79082" y="295292"/>
            <a:ext cx="5792468" cy="729670"/>
            <a:chOff x="490917" y="703714"/>
            <a:chExt cx="5792468" cy="7296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8A2BEC-F430-4C4C-8D46-D77D140DEEB8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F93F873-4812-DF4B-A09D-A4E6E59514E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E47EC8-ADA9-BE4E-8CF4-C8178C5BBAF0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136ABD-F9F5-0748-B72A-6466FB409E3D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0E90E3-3997-2A47-8E52-8A313DDFD931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65E73B-FF95-AD48-8E8B-4A486A446E22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639277-9995-6141-8A42-C1F5A931187D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8F3FCF-A837-BB4B-B77D-96D6785277DC}"/>
                </a:ext>
              </a:extLst>
            </p:cNvPr>
            <p:cNvSpPr/>
            <p:nvPr/>
          </p:nvSpPr>
          <p:spPr>
            <a:xfrm>
              <a:off x="5634679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E5FDC8-9200-734B-8FEC-5AC05C876450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/>
                <p:nvPr/>
              </p:nvSpPr>
              <p:spPr>
                <a:xfrm>
                  <a:off x="5766769" y="1117450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769" y="1117450"/>
                  <a:ext cx="51661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143" r="-2381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C4893A1-8E4D-0D4A-9CD5-ABA7AAF2E29F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blipFill>
                <a:blip r:embed="rId11"/>
                <a:stretch>
                  <a:fillRect l="-2509" t="-3125" r="-71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6612475" y="572291"/>
                <a:ext cx="5117683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5" y="572291"/>
                <a:ext cx="5117683" cy="393313"/>
              </a:xfrm>
              <a:prstGeom prst="rect">
                <a:avLst/>
              </a:prstGeom>
              <a:blipFill>
                <a:blip r:embed="rId12"/>
                <a:stretch>
                  <a:fillRect l="-1485" t="-3226" r="-248" b="-25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−1: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−2→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blipFill>
                <a:blip r:embed="rId13"/>
                <a:stretch>
                  <a:fillRect l="-2602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blipFill>
                <a:blip r:embed="rId14"/>
                <a:stretch>
                  <a:fillRect l="-2373" t="-3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/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blipFill>
                <a:blip r:embed="rId15"/>
                <a:stretch>
                  <a:fillRect l="-2612" t="-370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/>
              <p:nvPr/>
            </p:nvSpPr>
            <p:spPr>
              <a:xfrm>
                <a:off x="6632569" y="2129723"/>
                <a:ext cx="4273286" cy="4428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FR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- 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=-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2129723"/>
                <a:ext cx="4273286" cy="4428135"/>
              </a:xfrm>
              <a:prstGeom prst="rect">
                <a:avLst/>
              </a:prstGeom>
              <a:blipFill>
                <a:blip r:embed="rId16"/>
                <a:stretch>
                  <a:fillRect l="-2077" t="-286" b="-2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5365B58-863C-BE4B-AD3B-D4D7F155597D}"/>
              </a:ext>
            </a:extLst>
          </p:cNvPr>
          <p:cNvSpPr/>
          <p:nvPr/>
        </p:nvSpPr>
        <p:spPr>
          <a:xfrm>
            <a:off x="635674" y="1378226"/>
            <a:ext cx="4824222" cy="50358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AB1220-7416-9349-8F16-9EB3DF99AEE7}"/>
              </a:ext>
            </a:extLst>
          </p:cNvPr>
          <p:cNvSpPr/>
          <p:nvPr/>
        </p:nvSpPr>
        <p:spPr>
          <a:xfrm>
            <a:off x="6416205" y="295292"/>
            <a:ext cx="5486953" cy="63572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6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424B334-E704-B547-A418-2F2472407CF1}"/>
              </a:ext>
            </a:extLst>
          </p:cNvPr>
          <p:cNvSpPr/>
          <p:nvPr/>
        </p:nvSpPr>
        <p:spPr>
          <a:xfrm>
            <a:off x="6515021" y="3845499"/>
            <a:ext cx="5342238" cy="28623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python devrait prendre en compte : </a:t>
            </a:r>
          </a:p>
          <a:p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géométrie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matériaux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conditions limites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calcul numérique : </a:t>
            </a:r>
            <a:r>
              <a:rPr lang="fr-FR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(x, </a:t>
            </a:r>
            <a:r>
              <a:rPr lang="fr-FR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5835B81-BE32-AA41-90E7-EC73BFB297AC}"/>
              </a:ext>
            </a:extLst>
          </p:cNvPr>
          <p:cNvGrpSpPr/>
          <p:nvPr/>
        </p:nvGrpSpPr>
        <p:grpSpPr>
          <a:xfrm>
            <a:off x="393173" y="2369099"/>
            <a:ext cx="10366364" cy="2119802"/>
            <a:chOff x="393173" y="1749352"/>
            <a:chExt cx="10366364" cy="211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/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𝑎𝑣𝑎𝑛𝑡</m:t>
                              </m:r>
                              <m:r>
                                <a:rPr lang="fr-FR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altLang="zh-CN" sz="2800" dirty="0">
                    <a:solidFill>
                      <a:srgbClr val="FF0000"/>
                    </a:solidFill>
                  </a:endParaRPr>
                </a:p>
                <a:p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  <a:blipFill>
                  <a:blip r:embed="rId3"/>
                  <a:stretch>
                    <a:fillRect l="-2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/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altLang="zh-CN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3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D7E4E3DF-37A0-6442-8B33-49EE118792FC}"/>
                </a:ext>
              </a:extLst>
            </p:cNvPr>
            <p:cNvSpPr/>
            <p:nvPr/>
          </p:nvSpPr>
          <p:spPr>
            <a:xfrm>
              <a:off x="3703142" y="2708461"/>
              <a:ext cx="144000" cy="3693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6F4C4C5D-970B-9946-85D2-F5A2C1A8E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68" y="90278"/>
            <a:ext cx="5321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848BCE-045C-5843-92BB-BDC316027814}"/>
              </a:ext>
            </a:extLst>
          </p:cNvPr>
          <p:cNvSpPr/>
          <p:nvPr/>
        </p:nvSpPr>
        <p:spPr>
          <a:xfrm>
            <a:off x="1669581" y="941508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539D8D-69D4-E542-BBBD-51BA1D1A7B3B}"/>
              </a:ext>
            </a:extLst>
          </p:cNvPr>
          <p:cNvSpPr/>
          <p:nvPr/>
        </p:nvSpPr>
        <p:spPr>
          <a:xfrm>
            <a:off x="2312132" y="941507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28346-AE83-AA44-8C9C-635035770BAF}"/>
              </a:ext>
            </a:extLst>
          </p:cNvPr>
          <p:cNvSpPr/>
          <p:nvPr/>
        </p:nvSpPr>
        <p:spPr>
          <a:xfrm>
            <a:off x="2954683" y="941507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836320-E8CA-FB40-BFF8-BA43323D544C}"/>
              </a:ext>
            </a:extLst>
          </p:cNvPr>
          <p:cNvSpPr/>
          <p:nvPr/>
        </p:nvSpPr>
        <p:spPr>
          <a:xfrm>
            <a:off x="3597234" y="941506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DD2532-61D9-2649-84EF-1D7BE55EC977}"/>
              </a:ext>
            </a:extLst>
          </p:cNvPr>
          <p:cNvSpPr/>
          <p:nvPr/>
        </p:nvSpPr>
        <p:spPr>
          <a:xfrm>
            <a:off x="4239785" y="941508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F7F4F-3288-514B-B483-D2664BEF019F}"/>
              </a:ext>
            </a:extLst>
          </p:cNvPr>
          <p:cNvSpPr/>
          <p:nvPr/>
        </p:nvSpPr>
        <p:spPr>
          <a:xfrm>
            <a:off x="4882336" y="941507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A68FB5-3857-CC4B-BC01-D73DDEC22869}"/>
              </a:ext>
            </a:extLst>
          </p:cNvPr>
          <p:cNvSpPr/>
          <p:nvPr/>
        </p:nvSpPr>
        <p:spPr>
          <a:xfrm>
            <a:off x="5524887" y="941507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FD180B-605C-BD46-95DC-C338BB6FA701}"/>
                  </a:ext>
                </a:extLst>
              </p:cNvPr>
              <p:cNvSpPr txBox="1"/>
              <p:nvPr/>
            </p:nvSpPr>
            <p:spPr>
              <a:xfrm>
                <a:off x="3793411" y="976000"/>
                <a:ext cx="250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FD180B-605C-BD46-95DC-C338BB6F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11" y="976000"/>
                <a:ext cx="250197" cy="276999"/>
              </a:xfrm>
              <a:prstGeom prst="rect">
                <a:avLst/>
              </a:prstGeom>
              <a:blipFill>
                <a:blip r:embed="rId3"/>
                <a:stretch>
                  <a:fillRect l="-19048" r="-4762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3A3A9F-0200-D445-BE6D-571EDEE633EB}"/>
                  </a:ext>
                </a:extLst>
              </p:cNvPr>
              <p:cNvSpPr txBox="1"/>
              <p:nvPr/>
            </p:nvSpPr>
            <p:spPr>
              <a:xfrm>
                <a:off x="4409160" y="974142"/>
                <a:ext cx="469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3A3A9F-0200-D445-BE6D-571EDEE6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60" y="974142"/>
                <a:ext cx="469809" cy="276999"/>
              </a:xfrm>
              <a:prstGeom prst="rect">
                <a:avLst/>
              </a:prstGeom>
              <a:blipFill>
                <a:blip r:embed="rId4"/>
                <a:stretch>
                  <a:fillRect l="-10811" r="-2703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1E99EA-D1D6-1640-8B9B-5AE79F41A762}"/>
                  </a:ext>
                </a:extLst>
              </p:cNvPr>
              <p:cNvSpPr txBox="1"/>
              <p:nvPr/>
            </p:nvSpPr>
            <p:spPr>
              <a:xfrm>
                <a:off x="3057402" y="982692"/>
                <a:ext cx="469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1E99EA-D1D6-1640-8B9B-5AE79F41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402" y="982692"/>
                <a:ext cx="469809" cy="276999"/>
              </a:xfrm>
              <a:prstGeom prst="rect">
                <a:avLst/>
              </a:prstGeom>
              <a:blipFill>
                <a:blip r:embed="rId5"/>
                <a:stretch>
                  <a:fillRect l="-7895" r="-263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108357-78AB-0941-A72A-92FAED890AED}"/>
                  </a:ext>
                </a:extLst>
              </p:cNvPr>
              <p:cNvSpPr txBox="1"/>
              <p:nvPr/>
            </p:nvSpPr>
            <p:spPr>
              <a:xfrm>
                <a:off x="1233435" y="974141"/>
                <a:ext cx="282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108357-78AB-0941-A72A-92FAED89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35" y="974141"/>
                <a:ext cx="282898" cy="276999"/>
              </a:xfrm>
              <a:prstGeom prst="rect">
                <a:avLst/>
              </a:prstGeom>
              <a:blipFill>
                <a:blip r:embed="rId6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37219F-942F-2744-B614-E0F6C950C6B8}"/>
                  </a:ext>
                </a:extLst>
              </p:cNvPr>
              <p:cNvSpPr txBox="1"/>
              <p:nvPr/>
            </p:nvSpPr>
            <p:spPr>
              <a:xfrm>
                <a:off x="1833057" y="974140"/>
                <a:ext cx="282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37219F-942F-2744-B614-E0F6C950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057" y="974140"/>
                <a:ext cx="282898" cy="276999"/>
              </a:xfrm>
              <a:prstGeom prst="rect">
                <a:avLst/>
              </a:prstGeom>
              <a:blipFill>
                <a:blip r:embed="rId7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214ACB-E059-C745-8F40-9383DE32BDF8}"/>
                  </a:ext>
                </a:extLst>
              </p:cNvPr>
              <p:cNvSpPr txBox="1"/>
              <p:nvPr/>
            </p:nvSpPr>
            <p:spPr>
              <a:xfrm>
                <a:off x="5611257" y="958791"/>
                <a:ext cx="516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214ACB-E059-C745-8F40-9383DE32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57" y="958791"/>
                <a:ext cx="516616" cy="276999"/>
              </a:xfrm>
              <a:prstGeom prst="rect">
                <a:avLst/>
              </a:prstGeom>
              <a:blipFill>
                <a:blip r:embed="rId8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22B7052-7D1B-AD48-8CFE-D43220893BDB}"/>
              </a:ext>
            </a:extLst>
          </p:cNvPr>
          <p:cNvSpPr/>
          <p:nvPr/>
        </p:nvSpPr>
        <p:spPr>
          <a:xfrm>
            <a:off x="1023676" y="941506"/>
            <a:ext cx="642551" cy="345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6F8F61-CC20-CC44-BD23-932354F764D9}"/>
              </a:ext>
            </a:extLst>
          </p:cNvPr>
          <p:cNvCxnSpPr>
            <a:cxnSpLocks/>
          </p:cNvCxnSpPr>
          <p:nvPr/>
        </p:nvCxnSpPr>
        <p:spPr>
          <a:xfrm>
            <a:off x="3918510" y="834826"/>
            <a:ext cx="72555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BCFEBC-BF62-DE47-BD21-F6335C55FF41}"/>
                  </a:ext>
                </a:extLst>
              </p:cNvPr>
              <p:cNvSpPr txBox="1"/>
              <p:nvPr/>
            </p:nvSpPr>
            <p:spPr>
              <a:xfrm>
                <a:off x="4114686" y="557827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BCFEBC-BF62-DE47-BD21-F6335C55F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686" y="557827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5385" r="-3846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F26ED7C0-23E6-6746-AAFC-CFDA64703ACE}"/>
              </a:ext>
            </a:extLst>
          </p:cNvPr>
          <p:cNvGrpSpPr/>
          <p:nvPr/>
        </p:nvGrpSpPr>
        <p:grpSpPr>
          <a:xfrm>
            <a:off x="3918509" y="603699"/>
            <a:ext cx="718734" cy="828000"/>
            <a:chOff x="3918509" y="603699"/>
            <a:chExt cx="718734" cy="828000"/>
          </a:xfrm>
        </p:grpSpPr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E0DA0722-D877-BE46-8BCD-47908AFD7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18509" y="603699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0C1E3F48-779C-1E4A-9D40-C59D6E2B6CC5}"/>
                </a:ext>
              </a:extLst>
            </p:cNvPr>
            <p:cNvCxnSpPr>
              <a:cxnSpLocks/>
            </p:cNvCxnSpPr>
            <p:nvPr/>
          </p:nvCxnSpPr>
          <p:spPr>
            <a:xfrm>
              <a:off x="4637243" y="603699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CB3E13-CF30-3C40-86E3-3916F045F6CC}"/>
              </a:ext>
            </a:extLst>
          </p:cNvPr>
          <p:cNvGrpSpPr/>
          <p:nvPr/>
        </p:nvGrpSpPr>
        <p:grpSpPr>
          <a:xfrm>
            <a:off x="1355695" y="645214"/>
            <a:ext cx="718734" cy="828000"/>
            <a:chOff x="3918509" y="603699"/>
            <a:chExt cx="718734" cy="828000"/>
          </a:xfrm>
        </p:grpSpPr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21F7A9D1-F29A-4E44-9448-CF3A441BFE60}"/>
                </a:ext>
              </a:extLst>
            </p:cNvPr>
            <p:cNvCxnSpPr>
              <a:cxnSpLocks/>
            </p:cNvCxnSpPr>
            <p:nvPr/>
          </p:nvCxnSpPr>
          <p:spPr>
            <a:xfrm>
              <a:off x="3918509" y="603699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A62007D6-21B4-F445-819F-4354BAC6358C}"/>
                </a:ext>
              </a:extLst>
            </p:cNvPr>
            <p:cNvCxnSpPr>
              <a:cxnSpLocks/>
            </p:cNvCxnSpPr>
            <p:nvPr/>
          </p:nvCxnSpPr>
          <p:spPr>
            <a:xfrm>
              <a:off x="4637243" y="603699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49DE6D0-8E1E-4C49-891D-D9907FB90668}"/>
              </a:ext>
            </a:extLst>
          </p:cNvPr>
          <p:cNvCxnSpPr>
            <a:cxnSpLocks/>
          </p:cNvCxnSpPr>
          <p:nvPr/>
        </p:nvCxnSpPr>
        <p:spPr>
          <a:xfrm>
            <a:off x="5854876" y="645214"/>
            <a:ext cx="0" cy="82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7040B84-1302-D545-844A-839221737748}"/>
                  </a:ext>
                </a:extLst>
              </p:cNvPr>
              <p:cNvSpPr txBox="1"/>
              <p:nvPr/>
            </p:nvSpPr>
            <p:spPr>
              <a:xfrm>
                <a:off x="1226726" y="1543738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7040B84-1302-D545-844A-83922173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26" y="1543738"/>
                <a:ext cx="291042" cy="276999"/>
              </a:xfrm>
              <a:prstGeom prst="rect">
                <a:avLst/>
              </a:prstGeom>
              <a:blipFill>
                <a:blip r:embed="rId10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179C63-2AD5-AC44-A366-7D275385B0F4}"/>
                  </a:ext>
                </a:extLst>
              </p:cNvPr>
              <p:cNvSpPr txBox="1"/>
              <p:nvPr/>
            </p:nvSpPr>
            <p:spPr>
              <a:xfrm>
                <a:off x="1928908" y="1543738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179C63-2AD5-AC44-A366-7D275385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08" y="1543738"/>
                <a:ext cx="285719" cy="276999"/>
              </a:xfrm>
              <a:prstGeom prst="rect">
                <a:avLst/>
              </a:prstGeom>
              <a:blipFill>
                <a:blip r:embed="rId11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B4A2C9D-EAC6-6F47-A289-AF80EC20FD71}"/>
                  </a:ext>
                </a:extLst>
              </p:cNvPr>
              <p:cNvSpPr txBox="1"/>
              <p:nvPr/>
            </p:nvSpPr>
            <p:spPr>
              <a:xfrm>
                <a:off x="3757889" y="1543738"/>
                <a:ext cx="258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B4A2C9D-EAC6-6F47-A289-AF80EC20F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89" y="1543738"/>
                <a:ext cx="258339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9DEE2-1AFD-C44F-8AD5-6D972592E010}"/>
                  </a:ext>
                </a:extLst>
              </p:cNvPr>
              <p:cNvSpPr txBox="1"/>
              <p:nvPr/>
            </p:nvSpPr>
            <p:spPr>
              <a:xfrm>
                <a:off x="5740395" y="15437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9DEE2-1AFD-C44F-8AD5-6D972592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95" y="1543738"/>
                <a:ext cx="524759" cy="276999"/>
              </a:xfrm>
              <a:prstGeom prst="rect">
                <a:avLst/>
              </a:prstGeom>
              <a:blipFill>
                <a:blip r:embed="rId13"/>
                <a:stretch>
                  <a:fillRect l="-7143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BFFB735-85A1-8E4A-90D5-7EF7047B971E}"/>
              </a:ext>
            </a:extLst>
          </p:cNvPr>
          <p:cNvCxnSpPr>
            <a:cxnSpLocks/>
          </p:cNvCxnSpPr>
          <p:nvPr/>
        </p:nvCxnSpPr>
        <p:spPr>
          <a:xfrm>
            <a:off x="1023676" y="2125913"/>
            <a:ext cx="510419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ECBA138-23CA-8A4F-B5DB-C787FB6E438D}"/>
                  </a:ext>
                </a:extLst>
              </p:cNvPr>
              <p:cNvSpPr txBox="1"/>
              <p:nvPr/>
            </p:nvSpPr>
            <p:spPr>
              <a:xfrm>
                <a:off x="3237323" y="1815405"/>
                <a:ext cx="190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ECBA138-23CA-8A4F-B5DB-C787FB6E4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323" y="1815405"/>
                <a:ext cx="190693" cy="276999"/>
              </a:xfrm>
              <a:prstGeom prst="rect">
                <a:avLst/>
              </a:prstGeom>
              <a:blipFill>
                <a:blip r:embed="rId14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F0C94C-BA34-CB47-B221-0474675CC23F}"/>
              </a:ext>
            </a:extLst>
          </p:cNvPr>
          <p:cNvGrpSpPr/>
          <p:nvPr/>
        </p:nvGrpSpPr>
        <p:grpSpPr>
          <a:xfrm>
            <a:off x="79082" y="295292"/>
            <a:ext cx="5786313" cy="729670"/>
            <a:chOff x="490917" y="703714"/>
            <a:chExt cx="5786313" cy="7296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8A2BEC-F430-4C4C-8D46-D77D140DEEB8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F93F873-4812-DF4B-A09D-A4E6E59514E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E47EC8-ADA9-BE4E-8CF4-C8178C5BBAF0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136ABD-F9F5-0748-B72A-6466FB409E3D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0E90E3-3997-2A47-8E52-8A313DDFD931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65E73B-FF95-AD48-8E8B-4A486A446E22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639277-9995-6141-8A42-C1F5A931187D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8F3FCF-A837-BB4B-B77D-96D6785277DC}"/>
                </a:ext>
              </a:extLst>
            </p:cNvPr>
            <p:cNvSpPr/>
            <p:nvPr/>
          </p:nvSpPr>
          <p:spPr>
            <a:xfrm>
              <a:off x="5634679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E5FDC8-9200-734B-8FEC-5AC05C876450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/>
                <p:nvPr/>
              </p:nvSpPr>
              <p:spPr>
                <a:xfrm>
                  <a:off x="5766769" y="1117450"/>
                  <a:ext cx="290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769" y="1117450"/>
                  <a:ext cx="29027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C4893A1-8E4D-0D4A-9CD5-ABA7AAF2E29F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blipFill>
                <a:blip r:embed="rId11"/>
                <a:stretch>
                  <a:fillRect l="-2509" t="-3125" r="-71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6612475" y="572291"/>
                <a:ext cx="4211987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5" y="572291"/>
                <a:ext cx="4211987" cy="393313"/>
              </a:xfrm>
              <a:prstGeom prst="rect">
                <a:avLst/>
              </a:prstGeom>
              <a:blipFill>
                <a:blip r:embed="rId12"/>
                <a:stretch>
                  <a:fillRect l="-1802" t="-3226" r="-300" b="-25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−1→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blipFill>
                <a:blip r:embed="rId13"/>
                <a:stretch>
                  <a:fillRect l="-2602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blipFill>
                <a:blip r:embed="rId14"/>
                <a:stretch>
                  <a:fillRect l="-2373" t="-3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/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blipFill>
                <a:blip r:embed="rId15"/>
                <a:stretch>
                  <a:fillRect l="-2612" t="-370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/>
              <p:nvPr/>
            </p:nvSpPr>
            <p:spPr>
              <a:xfrm>
                <a:off x="6632569" y="2129723"/>
                <a:ext cx="4046942" cy="4428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FR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- 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=-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2129723"/>
                <a:ext cx="4046942" cy="4428135"/>
              </a:xfrm>
              <a:prstGeom prst="rect">
                <a:avLst/>
              </a:prstGeom>
              <a:blipFill>
                <a:blip r:embed="rId16"/>
                <a:stretch>
                  <a:fillRect l="-2194" t="-286" b="-2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5365B58-863C-BE4B-AD3B-D4D7F155597D}"/>
              </a:ext>
            </a:extLst>
          </p:cNvPr>
          <p:cNvSpPr/>
          <p:nvPr/>
        </p:nvSpPr>
        <p:spPr>
          <a:xfrm>
            <a:off x="635674" y="1378226"/>
            <a:ext cx="4824222" cy="50358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AB1220-7416-9349-8F16-9EB3DF99AEE7}"/>
              </a:ext>
            </a:extLst>
          </p:cNvPr>
          <p:cNvSpPr/>
          <p:nvPr/>
        </p:nvSpPr>
        <p:spPr>
          <a:xfrm>
            <a:off x="6416206" y="295292"/>
            <a:ext cx="5059608" cy="63572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447</Words>
  <Application>Microsoft Macintosh PowerPoint</Application>
  <PresentationFormat>宽屏</PresentationFormat>
  <Paragraphs>137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lingran zhang</dc:creator>
  <cp:lastModifiedBy>lingran zhang</cp:lastModifiedBy>
  <cp:revision>49</cp:revision>
  <dcterms:created xsi:type="dcterms:W3CDTF">2021-02-01T11:47:39Z</dcterms:created>
  <dcterms:modified xsi:type="dcterms:W3CDTF">2023-06-09T11:51:56Z</dcterms:modified>
</cp:coreProperties>
</file>