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1648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7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0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4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0E9-6EA1-524D-9419-40AF136242BE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73EE-C39B-F643-964E-D4E0CCFF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95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lphaUcParenBoth"/>
            </a:pPr>
            <a:r>
              <a:rPr lang="en-US" dirty="0" smtClean="0"/>
              <a:t>Complexity norms </a:t>
            </a:r>
            <a:r>
              <a:rPr lang="en-US" dirty="0" err="1" smtClean="0"/>
              <a:t>xling</a:t>
            </a:r>
            <a:r>
              <a:rPr lang="en-US" dirty="0" smtClean="0"/>
              <a:t>:  Google </a:t>
            </a:r>
            <a:r>
              <a:rPr lang="en-US" dirty="0" err="1" smtClean="0"/>
              <a:t>xling</a:t>
            </a:r>
            <a:r>
              <a:rPr lang="en-US" dirty="0" smtClean="0"/>
              <a:t> analysis</a:t>
            </a:r>
          </a:p>
          <a:p>
            <a:pPr marL="914400" lvl="1" indent="-514350"/>
            <a:r>
              <a:rPr lang="en-US" dirty="0" smtClean="0"/>
              <a:t>66 languages, with complexity norms</a:t>
            </a:r>
          </a:p>
          <a:p>
            <a:pPr marL="0" indent="0">
              <a:buNone/>
            </a:pPr>
            <a:r>
              <a:rPr lang="en-US" dirty="0" smtClean="0"/>
              <a:t>(B) Online mappings:</a:t>
            </a:r>
          </a:p>
          <a:p>
            <a:pPr lvl="1"/>
            <a:r>
              <a:rPr lang="en-US" dirty="0" smtClean="0"/>
              <a:t> Actual language:</a:t>
            </a:r>
          </a:p>
          <a:p>
            <a:pPr lvl="2"/>
            <a:r>
              <a:rPr lang="en-US" dirty="0" smtClean="0"/>
              <a:t>real word mapping task</a:t>
            </a:r>
          </a:p>
          <a:p>
            <a:pPr lvl="2"/>
            <a:r>
              <a:rPr lang="en-US" dirty="0" smtClean="0"/>
              <a:t>definition mapping task (definition norms)</a:t>
            </a:r>
          </a:p>
          <a:p>
            <a:pPr lvl="1">
              <a:buFontTx/>
              <a:buChar char="-"/>
            </a:pPr>
            <a:r>
              <a:rPr lang="en-US" dirty="0" smtClean="0"/>
              <a:t>Novel real objects:</a:t>
            </a:r>
          </a:p>
          <a:p>
            <a:pPr lvl="2">
              <a:buFontTx/>
              <a:buChar char="-"/>
            </a:pPr>
            <a:r>
              <a:rPr lang="en-US" dirty="0" smtClean="0"/>
              <a:t>two norming tasks (RT and explicit)</a:t>
            </a:r>
          </a:p>
          <a:p>
            <a:pPr lvl="2"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quantiles</a:t>
            </a:r>
            <a:r>
              <a:rPr lang="en-US" dirty="0" smtClean="0"/>
              <a:t> mapping task </a:t>
            </a:r>
          </a:p>
          <a:p>
            <a:pPr lvl="2">
              <a:buFontTx/>
              <a:buChar char="-"/>
            </a:pPr>
            <a:r>
              <a:rPr lang="en-US" dirty="0" smtClean="0"/>
              <a:t>children mapping task?</a:t>
            </a:r>
          </a:p>
          <a:p>
            <a:pPr lvl="2">
              <a:buFontTx/>
              <a:buChar char="-"/>
            </a:pPr>
            <a:r>
              <a:rPr lang="en-US" dirty="0" smtClean="0"/>
              <a:t>production task (labels + descriptions)</a:t>
            </a:r>
          </a:p>
          <a:p>
            <a:pPr lvl="1">
              <a:buFontTx/>
              <a:buChar char="-"/>
            </a:pPr>
            <a:r>
              <a:rPr lang="en-US" dirty="0" err="1" smtClean="0"/>
              <a:t>Geons</a:t>
            </a:r>
            <a:r>
              <a:rPr lang="en-US" dirty="0" smtClean="0"/>
              <a:t>:</a:t>
            </a:r>
          </a:p>
          <a:p>
            <a:pPr lvl="2">
              <a:buFontTx/>
              <a:buChar char="-"/>
            </a:pPr>
            <a:r>
              <a:rPr lang="en-US" dirty="0" smtClean="0"/>
              <a:t>two norming tasks (RT + explicit)</a:t>
            </a:r>
          </a:p>
          <a:p>
            <a:pPr lvl="2"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quantiles</a:t>
            </a:r>
            <a:r>
              <a:rPr lang="en-US" dirty="0" smtClean="0"/>
              <a:t> mapping task</a:t>
            </a:r>
          </a:p>
        </p:txBody>
      </p:sp>
    </p:spTree>
    <p:extLst>
      <p:ext uri="{BB962C8B-B14F-4D97-AF65-F5344CB8AC3E}">
        <p14:creationId xmlns:p14="http://schemas.microsoft.com/office/powerpoint/2010/main" val="344868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Online mappings:</a:t>
            </a:r>
          </a:p>
          <a:p>
            <a:pPr lvl="1"/>
            <a:r>
              <a:rPr lang="en-US" dirty="0" err="1" smtClean="0"/>
              <a:t>Geons</a:t>
            </a:r>
            <a:endParaRPr lang="en-US" dirty="0" smtClean="0"/>
          </a:p>
          <a:p>
            <a:pPr lvl="2"/>
            <a:r>
              <a:rPr lang="en-US" dirty="0" smtClean="0"/>
              <a:t>explicit norms</a:t>
            </a:r>
          </a:p>
          <a:p>
            <a:pPr lvl="2"/>
            <a:r>
              <a:rPr lang="en-US" dirty="0" smtClean="0"/>
              <a:t>5 quintiles mapping</a:t>
            </a:r>
          </a:p>
          <a:p>
            <a:pPr lvl="1"/>
            <a:r>
              <a:rPr lang="en-US" dirty="0" smtClean="0"/>
              <a:t>real objects</a:t>
            </a:r>
          </a:p>
          <a:p>
            <a:pPr lvl="2"/>
            <a:r>
              <a:rPr lang="en-US" dirty="0" smtClean="0"/>
              <a:t>Explicit norms</a:t>
            </a:r>
          </a:p>
          <a:p>
            <a:pPr lvl="2"/>
            <a:r>
              <a:rPr lang="en-US" dirty="0" smtClean="0"/>
              <a:t>5 quintiles mapping</a:t>
            </a:r>
          </a:p>
          <a:p>
            <a:pPr lvl="2"/>
            <a:r>
              <a:rPr lang="en-US" dirty="0"/>
              <a:t>production task (labels + descriptions)</a:t>
            </a:r>
          </a:p>
          <a:p>
            <a:pPr lvl="2"/>
            <a:r>
              <a:rPr lang="en-US" dirty="0" smtClean="0"/>
              <a:t>children task</a:t>
            </a:r>
          </a:p>
          <a:p>
            <a:pPr lvl="1"/>
            <a:r>
              <a:rPr lang="en-US" dirty="0" smtClean="0"/>
              <a:t>RT norms</a:t>
            </a:r>
          </a:p>
          <a:p>
            <a:pPr marL="0" indent="0">
              <a:buNone/>
            </a:pPr>
            <a:r>
              <a:rPr lang="en-US" dirty="0"/>
              <a:t>Complexity norms </a:t>
            </a:r>
            <a:r>
              <a:rPr lang="en-US" dirty="0" err="1"/>
              <a:t>xling</a:t>
            </a:r>
            <a:r>
              <a:rPr lang="en-US" dirty="0"/>
              <a:t>:  Google </a:t>
            </a:r>
            <a:r>
              <a:rPr lang="en-US" dirty="0" err="1"/>
              <a:t>xling</a:t>
            </a:r>
            <a:r>
              <a:rPr lang="en-US" dirty="0"/>
              <a:t> analysis</a:t>
            </a:r>
          </a:p>
          <a:p>
            <a:pPr marL="914400" lvl="1" indent="-514350"/>
            <a:r>
              <a:rPr lang="en-US" dirty="0"/>
              <a:t>66 languages, with complexity norms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10408</TotalTime>
  <Words>120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Outline of paper</vt:lpstr>
      <vt:lpstr>Outline V2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11</cp:revision>
  <dcterms:created xsi:type="dcterms:W3CDTF">2014-06-27T16:08:30Z</dcterms:created>
  <dcterms:modified xsi:type="dcterms:W3CDTF">2014-08-06T15:16:14Z</dcterms:modified>
</cp:coreProperties>
</file>