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8"/>
  </p:notesMasterIdLst>
  <p:handoutMasterIdLst>
    <p:handoutMasterId r:id="rId19"/>
  </p:handoutMasterIdLst>
  <p:sldIdLst>
    <p:sldId id="620" r:id="rId2"/>
    <p:sldId id="613" r:id="rId3"/>
    <p:sldId id="651" r:id="rId4"/>
    <p:sldId id="650" r:id="rId5"/>
    <p:sldId id="653" r:id="rId6"/>
    <p:sldId id="654" r:id="rId7"/>
    <p:sldId id="662" r:id="rId8"/>
    <p:sldId id="663" r:id="rId9"/>
    <p:sldId id="658" r:id="rId10"/>
    <p:sldId id="656" r:id="rId11"/>
    <p:sldId id="657" r:id="rId12"/>
    <p:sldId id="634" r:id="rId13"/>
    <p:sldId id="660" r:id="rId14"/>
    <p:sldId id="655" r:id="rId15"/>
    <p:sldId id="635" r:id="rId16"/>
    <p:sldId id="603" r:id="rId17"/>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tp--2" initials="u" lastIdx="0" clrIdx="0">
    <p:extLst>
      <p:ext uri="{19B8F6BF-5375-455C-9EA6-DF929625EA0E}">
        <p15:presenceInfo xmlns:p15="http://schemas.microsoft.com/office/powerpoint/2012/main" userId="ust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952"/>
    <a:srgbClr val="FDB614"/>
    <a:srgbClr val="00648E"/>
    <a:srgbClr val="008CC4"/>
    <a:srgbClr val="0078AA"/>
    <a:srgbClr val="006F9D"/>
    <a:srgbClr val="007BAD"/>
    <a:srgbClr val="0083B8"/>
    <a:srgbClr val="00ADF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6623" autoAdjust="0"/>
  </p:normalViewPr>
  <p:slideViewPr>
    <p:cSldViewPr snapToGrid="0">
      <p:cViewPr varScale="1">
        <p:scale>
          <a:sx n="78" d="100"/>
          <a:sy n="78" d="100"/>
        </p:scale>
        <p:origin x="878" y="72"/>
      </p:cViewPr>
      <p:guideLst>
        <p:guide orient="horz" pos="2304"/>
        <p:guide pos="3816"/>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68340" cy="356357"/>
          </a:xfrm>
          <a:prstGeom prst="rect">
            <a:avLst/>
          </a:prstGeom>
        </p:spPr>
        <p:txBody>
          <a:bodyPr vert="horz" lIns="96625" tIns="48312" rIns="96625" bIns="48312" rtlCol="0"/>
          <a:lstStyle>
            <a:lvl1pPr algn="l">
              <a:defRPr sz="1300"/>
            </a:lvl1pPr>
          </a:lstStyle>
          <a:p>
            <a:endParaRPr lang="en-PH"/>
          </a:p>
        </p:txBody>
      </p:sp>
      <p:sp>
        <p:nvSpPr>
          <p:cNvPr id="3" name="Date Placeholder 2"/>
          <p:cNvSpPr>
            <a:spLocks noGrp="1"/>
          </p:cNvSpPr>
          <p:nvPr>
            <p:ph type="dt" sz="quarter" idx="1"/>
          </p:nvPr>
        </p:nvSpPr>
        <p:spPr>
          <a:xfrm>
            <a:off x="5317965" y="2"/>
            <a:ext cx="4068340" cy="356357"/>
          </a:xfrm>
          <a:prstGeom prst="rect">
            <a:avLst/>
          </a:prstGeom>
        </p:spPr>
        <p:txBody>
          <a:bodyPr vert="horz" lIns="96625" tIns="48312" rIns="96625" bIns="48312" rtlCol="0"/>
          <a:lstStyle>
            <a:lvl1pPr algn="r">
              <a:defRPr sz="1300"/>
            </a:lvl1pPr>
          </a:lstStyle>
          <a:p>
            <a:fld id="{631D74F8-289F-4E41-AD30-F84A1146F530}" type="datetimeFigureOut">
              <a:rPr lang="en-PH" smtClean="0"/>
              <a:t>17/12/2024</a:t>
            </a:fld>
            <a:endParaRPr lang="en-PH"/>
          </a:p>
        </p:txBody>
      </p:sp>
      <p:sp>
        <p:nvSpPr>
          <p:cNvPr id="4" name="Footer Placeholder 3"/>
          <p:cNvSpPr>
            <a:spLocks noGrp="1"/>
          </p:cNvSpPr>
          <p:nvPr>
            <p:ph type="ftr" sz="quarter" idx="2"/>
          </p:nvPr>
        </p:nvSpPr>
        <p:spPr>
          <a:xfrm>
            <a:off x="2" y="6746119"/>
            <a:ext cx="4068340" cy="356357"/>
          </a:xfrm>
          <a:prstGeom prst="rect">
            <a:avLst/>
          </a:prstGeom>
        </p:spPr>
        <p:txBody>
          <a:bodyPr vert="horz" lIns="96625" tIns="48312" rIns="96625" bIns="48312" rtlCol="0" anchor="b"/>
          <a:lstStyle>
            <a:lvl1pPr algn="l">
              <a:defRPr sz="1300"/>
            </a:lvl1pPr>
          </a:lstStyle>
          <a:p>
            <a:endParaRPr lang="en-PH"/>
          </a:p>
        </p:txBody>
      </p:sp>
      <p:sp>
        <p:nvSpPr>
          <p:cNvPr id="5" name="Slide Number Placeholder 4"/>
          <p:cNvSpPr>
            <a:spLocks noGrp="1"/>
          </p:cNvSpPr>
          <p:nvPr>
            <p:ph type="sldNum" sz="quarter" idx="3"/>
          </p:nvPr>
        </p:nvSpPr>
        <p:spPr>
          <a:xfrm>
            <a:off x="5317965" y="6746119"/>
            <a:ext cx="4068340" cy="356357"/>
          </a:xfrm>
          <a:prstGeom prst="rect">
            <a:avLst/>
          </a:prstGeom>
        </p:spPr>
        <p:txBody>
          <a:bodyPr vert="horz" lIns="96625" tIns="48312" rIns="96625" bIns="48312" rtlCol="0" anchor="b"/>
          <a:lstStyle>
            <a:lvl1pPr algn="r">
              <a:defRPr sz="1300"/>
            </a:lvl1pPr>
          </a:lstStyle>
          <a:p>
            <a:fld id="{C07BE27D-9BAF-4B50-B4A7-F31B61725EB5}" type="slidenum">
              <a:rPr lang="en-PH" smtClean="0"/>
              <a:t>‹#›</a:t>
            </a:fld>
            <a:endParaRPr lang="en-PH"/>
          </a:p>
        </p:txBody>
      </p:sp>
    </p:spTree>
    <p:extLst>
      <p:ext uri="{BB962C8B-B14F-4D97-AF65-F5344CB8AC3E}">
        <p14:creationId xmlns:p14="http://schemas.microsoft.com/office/powerpoint/2010/main" val="1429883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68340" cy="356357"/>
          </a:xfrm>
          <a:prstGeom prst="rect">
            <a:avLst/>
          </a:prstGeom>
        </p:spPr>
        <p:txBody>
          <a:bodyPr vert="horz" lIns="96625" tIns="48312" rIns="96625" bIns="48312" rtlCol="0"/>
          <a:lstStyle>
            <a:lvl1pPr algn="l">
              <a:defRPr sz="1300"/>
            </a:lvl1pPr>
          </a:lstStyle>
          <a:p>
            <a:endParaRPr lang="en-PH"/>
          </a:p>
        </p:txBody>
      </p:sp>
      <p:sp>
        <p:nvSpPr>
          <p:cNvPr id="3" name="Date Placeholder 2"/>
          <p:cNvSpPr>
            <a:spLocks noGrp="1"/>
          </p:cNvSpPr>
          <p:nvPr>
            <p:ph type="dt" idx="1"/>
          </p:nvPr>
        </p:nvSpPr>
        <p:spPr>
          <a:xfrm>
            <a:off x="5317965" y="2"/>
            <a:ext cx="4068340" cy="356357"/>
          </a:xfrm>
          <a:prstGeom prst="rect">
            <a:avLst/>
          </a:prstGeom>
        </p:spPr>
        <p:txBody>
          <a:bodyPr vert="horz" lIns="96625" tIns="48312" rIns="96625" bIns="48312" rtlCol="0"/>
          <a:lstStyle>
            <a:lvl1pPr algn="r">
              <a:defRPr sz="1300"/>
            </a:lvl1pPr>
          </a:lstStyle>
          <a:p>
            <a:fld id="{DD7240A6-4180-40B5-8A36-F4799AA39475}" type="datetimeFigureOut">
              <a:rPr lang="en-PH" smtClean="0"/>
              <a:t>17/12/2024</a:t>
            </a:fld>
            <a:endParaRPr lang="en-PH"/>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6625" tIns="48312" rIns="96625" bIns="48312" rtlCol="0" anchor="ctr"/>
          <a:lstStyle/>
          <a:p>
            <a:endParaRPr lang="en-PH"/>
          </a:p>
        </p:txBody>
      </p:sp>
      <p:sp>
        <p:nvSpPr>
          <p:cNvPr id="5" name="Notes Placeholder 4"/>
          <p:cNvSpPr>
            <a:spLocks noGrp="1"/>
          </p:cNvSpPr>
          <p:nvPr>
            <p:ph type="body" sz="quarter" idx="3"/>
          </p:nvPr>
        </p:nvSpPr>
        <p:spPr>
          <a:xfrm>
            <a:off x="938848" y="3418067"/>
            <a:ext cx="7510780" cy="2796599"/>
          </a:xfrm>
          <a:prstGeom prst="rect">
            <a:avLst/>
          </a:prstGeom>
        </p:spPr>
        <p:txBody>
          <a:bodyPr vert="horz" lIns="96625" tIns="48312" rIns="96625" bIns="4831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2" y="6746119"/>
            <a:ext cx="4068340" cy="356357"/>
          </a:xfrm>
          <a:prstGeom prst="rect">
            <a:avLst/>
          </a:prstGeom>
        </p:spPr>
        <p:txBody>
          <a:bodyPr vert="horz" lIns="96625" tIns="48312" rIns="96625" bIns="48312" rtlCol="0" anchor="b"/>
          <a:lstStyle>
            <a:lvl1pPr algn="l">
              <a:defRPr sz="1300"/>
            </a:lvl1pPr>
          </a:lstStyle>
          <a:p>
            <a:endParaRPr lang="en-PH"/>
          </a:p>
        </p:txBody>
      </p:sp>
      <p:sp>
        <p:nvSpPr>
          <p:cNvPr id="7" name="Slide Number Placeholder 6"/>
          <p:cNvSpPr>
            <a:spLocks noGrp="1"/>
          </p:cNvSpPr>
          <p:nvPr>
            <p:ph type="sldNum" sz="quarter" idx="5"/>
          </p:nvPr>
        </p:nvSpPr>
        <p:spPr>
          <a:xfrm>
            <a:off x="5317965" y="6746119"/>
            <a:ext cx="4068340" cy="356357"/>
          </a:xfrm>
          <a:prstGeom prst="rect">
            <a:avLst/>
          </a:prstGeom>
        </p:spPr>
        <p:txBody>
          <a:bodyPr vert="horz" lIns="96625" tIns="48312" rIns="96625" bIns="48312" rtlCol="0" anchor="b"/>
          <a:lstStyle>
            <a:lvl1pPr algn="r">
              <a:defRPr sz="1300"/>
            </a:lvl1pPr>
          </a:lstStyle>
          <a:p>
            <a:fld id="{3972673A-94EB-4903-80E2-676C1B13AAB9}" type="slidenum">
              <a:rPr lang="en-PH" smtClean="0"/>
              <a:t>‹#›</a:t>
            </a:fld>
            <a:endParaRPr lang="en-PH"/>
          </a:p>
        </p:txBody>
      </p:sp>
    </p:spTree>
    <p:extLst>
      <p:ext uri="{BB962C8B-B14F-4D97-AF65-F5344CB8AC3E}">
        <p14:creationId xmlns:p14="http://schemas.microsoft.com/office/powerpoint/2010/main" val="13482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1</a:t>
            </a:fld>
            <a:endParaRPr lang="en-PH"/>
          </a:p>
        </p:txBody>
      </p:sp>
    </p:spTree>
    <p:extLst>
      <p:ext uri="{BB962C8B-B14F-4D97-AF65-F5344CB8AC3E}">
        <p14:creationId xmlns:p14="http://schemas.microsoft.com/office/powerpoint/2010/main" val="3564751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CC480-33D9-8221-22D1-F5DBB7BA12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2D44BD-74D9-C42D-BF1A-2CB1EB26BE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BC0AF2-273F-2C64-0DF6-C0506D9D829F}"/>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A8473CAF-B4FB-A45B-63F6-8B72644346C5}"/>
              </a:ext>
            </a:extLst>
          </p:cNvPr>
          <p:cNvSpPr>
            <a:spLocks noGrp="1"/>
          </p:cNvSpPr>
          <p:nvPr>
            <p:ph type="sldNum" sz="quarter" idx="5"/>
          </p:nvPr>
        </p:nvSpPr>
        <p:spPr/>
        <p:txBody>
          <a:bodyPr/>
          <a:lstStyle/>
          <a:p>
            <a:fld id="{3972673A-94EB-4903-80E2-676C1B13AAB9}" type="slidenum">
              <a:rPr lang="en-PH" smtClean="0"/>
              <a:t>10</a:t>
            </a:fld>
            <a:endParaRPr lang="en-PH"/>
          </a:p>
        </p:txBody>
      </p:sp>
    </p:spTree>
    <p:extLst>
      <p:ext uri="{BB962C8B-B14F-4D97-AF65-F5344CB8AC3E}">
        <p14:creationId xmlns:p14="http://schemas.microsoft.com/office/powerpoint/2010/main" val="339083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97BA7-2A5B-EF54-AB96-9B4E230E48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DD07DE-7485-046E-6186-B51B6DB25B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06AACD-A89D-3C79-7540-E39FDD860F6D}"/>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0899C184-3E4A-208A-B6DB-95856EFC12AB}"/>
              </a:ext>
            </a:extLst>
          </p:cNvPr>
          <p:cNvSpPr>
            <a:spLocks noGrp="1"/>
          </p:cNvSpPr>
          <p:nvPr>
            <p:ph type="sldNum" sz="quarter" idx="5"/>
          </p:nvPr>
        </p:nvSpPr>
        <p:spPr/>
        <p:txBody>
          <a:bodyPr/>
          <a:lstStyle/>
          <a:p>
            <a:fld id="{3972673A-94EB-4903-80E2-676C1B13AAB9}" type="slidenum">
              <a:rPr lang="en-PH" smtClean="0"/>
              <a:t>11</a:t>
            </a:fld>
            <a:endParaRPr lang="en-PH"/>
          </a:p>
        </p:txBody>
      </p:sp>
    </p:spTree>
    <p:extLst>
      <p:ext uri="{BB962C8B-B14F-4D97-AF65-F5344CB8AC3E}">
        <p14:creationId xmlns:p14="http://schemas.microsoft.com/office/powerpoint/2010/main" val="2864308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12</a:t>
            </a:fld>
            <a:endParaRPr lang="en-PH"/>
          </a:p>
        </p:txBody>
      </p:sp>
    </p:spTree>
    <p:extLst>
      <p:ext uri="{BB962C8B-B14F-4D97-AF65-F5344CB8AC3E}">
        <p14:creationId xmlns:p14="http://schemas.microsoft.com/office/powerpoint/2010/main" val="1412915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ED85E-851D-71D7-1BA6-E677C4F9FC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E9F441-76C1-FCF0-C62A-6DFF5D503F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F55425-4E93-0537-8685-7BCCCFB76A86}"/>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8A717772-2820-58EF-F771-12A114F1A4D7}"/>
              </a:ext>
            </a:extLst>
          </p:cNvPr>
          <p:cNvSpPr>
            <a:spLocks noGrp="1"/>
          </p:cNvSpPr>
          <p:nvPr>
            <p:ph type="sldNum" sz="quarter" idx="5"/>
          </p:nvPr>
        </p:nvSpPr>
        <p:spPr/>
        <p:txBody>
          <a:bodyPr/>
          <a:lstStyle/>
          <a:p>
            <a:fld id="{3972673A-94EB-4903-80E2-676C1B13AAB9}" type="slidenum">
              <a:rPr lang="en-PH" smtClean="0"/>
              <a:t>13</a:t>
            </a:fld>
            <a:endParaRPr lang="en-PH"/>
          </a:p>
        </p:txBody>
      </p:sp>
    </p:spTree>
    <p:extLst>
      <p:ext uri="{BB962C8B-B14F-4D97-AF65-F5344CB8AC3E}">
        <p14:creationId xmlns:p14="http://schemas.microsoft.com/office/powerpoint/2010/main" val="2432804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B9CF7-61C4-0464-14B2-4692CED592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C6C9D4-4AB7-9D79-587A-13045821FF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5F4A99-20E5-8E14-D52B-767605767672}"/>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E63556B8-9B39-3283-2635-0CE9E172EF8A}"/>
              </a:ext>
            </a:extLst>
          </p:cNvPr>
          <p:cNvSpPr>
            <a:spLocks noGrp="1"/>
          </p:cNvSpPr>
          <p:nvPr>
            <p:ph type="sldNum" sz="quarter" idx="5"/>
          </p:nvPr>
        </p:nvSpPr>
        <p:spPr/>
        <p:txBody>
          <a:bodyPr/>
          <a:lstStyle/>
          <a:p>
            <a:fld id="{3972673A-94EB-4903-80E2-676C1B13AAB9}" type="slidenum">
              <a:rPr lang="en-PH" smtClean="0"/>
              <a:t>14</a:t>
            </a:fld>
            <a:endParaRPr lang="en-PH"/>
          </a:p>
        </p:txBody>
      </p:sp>
    </p:spTree>
    <p:extLst>
      <p:ext uri="{BB962C8B-B14F-4D97-AF65-F5344CB8AC3E}">
        <p14:creationId xmlns:p14="http://schemas.microsoft.com/office/powerpoint/2010/main" val="2666869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15</a:t>
            </a:fld>
            <a:endParaRPr lang="en-PH"/>
          </a:p>
        </p:txBody>
      </p:sp>
    </p:spTree>
    <p:extLst>
      <p:ext uri="{BB962C8B-B14F-4D97-AF65-F5344CB8AC3E}">
        <p14:creationId xmlns:p14="http://schemas.microsoft.com/office/powerpoint/2010/main" val="775139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972673A-94EB-4903-80E2-676C1B13AAB9}" type="slidenum">
              <a:rPr lang="en-PH" smtClean="0"/>
              <a:t>2</a:t>
            </a:fld>
            <a:endParaRPr lang="en-PH"/>
          </a:p>
        </p:txBody>
      </p:sp>
    </p:spTree>
    <p:extLst>
      <p:ext uri="{BB962C8B-B14F-4D97-AF65-F5344CB8AC3E}">
        <p14:creationId xmlns:p14="http://schemas.microsoft.com/office/powerpoint/2010/main" val="23148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7D2CE-1BE9-E2DC-5024-B53C2E346C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1BB81-E151-F883-5C22-B65F9C957E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D0E49C-93C8-987D-6F9A-19A6467CB7F7}"/>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61FFFCF7-26AD-2F4C-E511-D90FF522D7BA}"/>
              </a:ext>
            </a:extLst>
          </p:cNvPr>
          <p:cNvSpPr>
            <a:spLocks noGrp="1"/>
          </p:cNvSpPr>
          <p:nvPr>
            <p:ph type="sldNum" sz="quarter" idx="5"/>
          </p:nvPr>
        </p:nvSpPr>
        <p:spPr/>
        <p:txBody>
          <a:bodyPr/>
          <a:lstStyle/>
          <a:p>
            <a:fld id="{3972673A-94EB-4903-80E2-676C1B13AAB9}" type="slidenum">
              <a:rPr lang="en-PH" smtClean="0"/>
              <a:t>3</a:t>
            </a:fld>
            <a:endParaRPr lang="en-PH"/>
          </a:p>
        </p:txBody>
      </p:sp>
    </p:spTree>
    <p:extLst>
      <p:ext uri="{BB962C8B-B14F-4D97-AF65-F5344CB8AC3E}">
        <p14:creationId xmlns:p14="http://schemas.microsoft.com/office/powerpoint/2010/main" val="3975778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E846D-0F4C-9AAA-8188-05A5053C93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59E8F-794E-CCC2-4E53-CA1561CF04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965C29-150E-BA7F-E5BB-55A703AC75A0}"/>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2AB7A0F3-837F-ACAC-63E2-82DB30C3AD1D}"/>
              </a:ext>
            </a:extLst>
          </p:cNvPr>
          <p:cNvSpPr>
            <a:spLocks noGrp="1"/>
          </p:cNvSpPr>
          <p:nvPr>
            <p:ph type="sldNum" sz="quarter" idx="5"/>
          </p:nvPr>
        </p:nvSpPr>
        <p:spPr/>
        <p:txBody>
          <a:bodyPr/>
          <a:lstStyle/>
          <a:p>
            <a:fld id="{3972673A-94EB-4903-80E2-676C1B13AAB9}" type="slidenum">
              <a:rPr lang="en-PH" smtClean="0"/>
              <a:t>4</a:t>
            </a:fld>
            <a:endParaRPr lang="en-PH"/>
          </a:p>
        </p:txBody>
      </p:sp>
    </p:spTree>
    <p:extLst>
      <p:ext uri="{BB962C8B-B14F-4D97-AF65-F5344CB8AC3E}">
        <p14:creationId xmlns:p14="http://schemas.microsoft.com/office/powerpoint/2010/main" val="3728017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FF9FF-1E6D-00BC-94F7-E791D3EE99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E17A9C-246B-9EF8-6728-3E31D59400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A3B8B-8D9F-2261-18FE-467C19CCE709}"/>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130930EC-0B2F-DAD6-6A46-7D4E06B683D7}"/>
              </a:ext>
            </a:extLst>
          </p:cNvPr>
          <p:cNvSpPr>
            <a:spLocks noGrp="1"/>
          </p:cNvSpPr>
          <p:nvPr>
            <p:ph type="sldNum" sz="quarter" idx="5"/>
          </p:nvPr>
        </p:nvSpPr>
        <p:spPr/>
        <p:txBody>
          <a:bodyPr/>
          <a:lstStyle/>
          <a:p>
            <a:fld id="{3972673A-94EB-4903-80E2-676C1B13AAB9}" type="slidenum">
              <a:rPr lang="en-PH" smtClean="0"/>
              <a:t>5</a:t>
            </a:fld>
            <a:endParaRPr lang="en-PH"/>
          </a:p>
        </p:txBody>
      </p:sp>
    </p:spTree>
    <p:extLst>
      <p:ext uri="{BB962C8B-B14F-4D97-AF65-F5344CB8AC3E}">
        <p14:creationId xmlns:p14="http://schemas.microsoft.com/office/powerpoint/2010/main" val="3674835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87E34-C9DF-D7E4-C22C-FEE23E2DFD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5B38A1-D395-4BBF-CBB5-19BC5BAE75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4DEA66-CDB4-DAD9-530F-FBC0FA1DF177}"/>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914AE820-E453-64EC-D11B-3C267F271087}"/>
              </a:ext>
            </a:extLst>
          </p:cNvPr>
          <p:cNvSpPr>
            <a:spLocks noGrp="1"/>
          </p:cNvSpPr>
          <p:nvPr>
            <p:ph type="sldNum" sz="quarter" idx="5"/>
          </p:nvPr>
        </p:nvSpPr>
        <p:spPr/>
        <p:txBody>
          <a:bodyPr/>
          <a:lstStyle/>
          <a:p>
            <a:fld id="{3972673A-94EB-4903-80E2-676C1B13AAB9}" type="slidenum">
              <a:rPr lang="en-PH" smtClean="0"/>
              <a:t>6</a:t>
            </a:fld>
            <a:endParaRPr lang="en-PH"/>
          </a:p>
        </p:txBody>
      </p:sp>
    </p:spTree>
    <p:extLst>
      <p:ext uri="{BB962C8B-B14F-4D97-AF65-F5344CB8AC3E}">
        <p14:creationId xmlns:p14="http://schemas.microsoft.com/office/powerpoint/2010/main" val="1171820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6BF7D-5250-9D8A-E87D-CEA10D1D74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A06E71-5147-F648-2090-F63B203BA4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745F73-12D9-B69C-218C-BDAF610A38AE}"/>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DF357DD8-3425-13B8-48BF-659D91DAD17D}"/>
              </a:ext>
            </a:extLst>
          </p:cNvPr>
          <p:cNvSpPr>
            <a:spLocks noGrp="1"/>
          </p:cNvSpPr>
          <p:nvPr>
            <p:ph type="sldNum" sz="quarter" idx="5"/>
          </p:nvPr>
        </p:nvSpPr>
        <p:spPr/>
        <p:txBody>
          <a:bodyPr/>
          <a:lstStyle/>
          <a:p>
            <a:fld id="{3972673A-94EB-4903-80E2-676C1B13AAB9}" type="slidenum">
              <a:rPr lang="en-PH" smtClean="0"/>
              <a:t>7</a:t>
            </a:fld>
            <a:endParaRPr lang="en-PH"/>
          </a:p>
        </p:txBody>
      </p:sp>
    </p:spTree>
    <p:extLst>
      <p:ext uri="{BB962C8B-B14F-4D97-AF65-F5344CB8AC3E}">
        <p14:creationId xmlns:p14="http://schemas.microsoft.com/office/powerpoint/2010/main" val="95211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308D6-33B5-C634-D71B-9B1A8D3B9F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4275BC-75F1-583E-66E6-7E3CDF699C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69AC64-6010-AA01-5EE5-09F1F396485A}"/>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5B6BAAF3-5847-F2BA-B20E-F84315544C8E}"/>
              </a:ext>
            </a:extLst>
          </p:cNvPr>
          <p:cNvSpPr>
            <a:spLocks noGrp="1"/>
          </p:cNvSpPr>
          <p:nvPr>
            <p:ph type="sldNum" sz="quarter" idx="5"/>
          </p:nvPr>
        </p:nvSpPr>
        <p:spPr/>
        <p:txBody>
          <a:bodyPr/>
          <a:lstStyle/>
          <a:p>
            <a:fld id="{3972673A-94EB-4903-80E2-676C1B13AAB9}" type="slidenum">
              <a:rPr lang="en-PH" smtClean="0"/>
              <a:t>8</a:t>
            </a:fld>
            <a:endParaRPr lang="en-PH"/>
          </a:p>
        </p:txBody>
      </p:sp>
    </p:spTree>
    <p:extLst>
      <p:ext uri="{BB962C8B-B14F-4D97-AF65-F5344CB8AC3E}">
        <p14:creationId xmlns:p14="http://schemas.microsoft.com/office/powerpoint/2010/main" val="1135232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F16D1-76A0-412B-0B38-39BC35B68F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DAB6A-0D48-AB98-09FB-8EDD1F41DD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407C02-D6FD-AF52-0DD5-3C75B3D90964}"/>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64262AEB-CB7B-F355-D501-B4D4FAE4221D}"/>
              </a:ext>
            </a:extLst>
          </p:cNvPr>
          <p:cNvSpPr>
            <a:spLocks noGrp="1"/>
          </p:cNvSpPr>
          <p:nvPr>
            <p:ph type="sldNum" sz="quarter" idx="5"/>
          </p:nvPr>
        </p:nvSpPr>
        <p:spPr/>
        <p:txBody>
          <a:bodyPr/>
          <a:lstStyle/>
          <a:p>
            <a:fld id="{3972673A-94EB-4903-80E2-676C1B13AAB9}" type="slidenum">
              <a:rPr lang="en-PH" smtClean="0"/>
              <a:t>9</a:t>
            </a:fld>
            <a:endParaRPr lang="en-PH"/>
          </a:p>
        </p:txBody>
      </p:sp>
    </p:spTree>
    <p:extLst>
      <p:ext uri="{BB962C8B-B14F-4D97-AF65-F5344CB8AC3E}">
        <p14:creationId xmlns:p14="http://schemas.microsoft.com/office/powerpoint/2010/main" val="77730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endParaRPr lang="en-PH"/>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pPr/>
              <a:t>17/12/2024</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177532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pPr/>
              <a:t>17/12/2024</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1687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pPr/>
              <a:t>17/12/2024</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73103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pPr/>
              <a:t>17/12/2024</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278249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PH"/>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23B98-8CC6-4D27-AFB5-AEC984FDB706}" type="datetimeFigureOut">
              <a:rPr lang="en-PH" smtClean="0">
                <a:solidFill>
                  <a:prstClr val="black">
                    <a:tint val="75000"/>
                  </a:prstClr>
                </a:solidFill>
              </a:rPr>
              <a:pPr/>
              <a:t>17/12/2024</a:t>
            </a:fld>
            <a:endParaRPr lang="en-PH">
              <a:solidFill>
                <a:prstClr val="black">
                  <a:tint val="75000"/>
                </a:prstClr>
              </a:solidFill>
            </a:endParaRPr>
          </a:p>
        </p:txBody>
      </p:sp>
      <p:sp>
        <p:nvSpPr>
          <p:cNvPr id="5" name="Footer Placeholder 4"/>
          <p:cNvSpPr>
            <a:spLocks noGrp="1"/>
          </p:cNvSpPr>
          <p:nvPr>
            <p:ph type="ftr" sz="quarter" idx="11"/>
          </p:nvPr>
        </p:nvSpPr>
        <p:spPr/>
        <p:txBody>
          <a:bodyPr/>
          <a:lstStyle/>
          <a:p>
            <a:endParaRPr lang="en-PH">
              <a:solidFill>
                <a:prstClr val="black">
                  <a:tint val="75000"/>
                </a:prstClr>
              </a:solidFill>
            </a:endParaRPr>
          </a:p>
        </p:txBody>
      </p:sp>
      <p:sp>
        <p:nvSpPr>
          <p:cNvPr id="6" name="Slide Number Placeholder 5"/>
          <p:cNvSpPr>
            <a:spLocks noGrp="1"/>
          </p:cNvSpPr>
          <p:nvPr>
            <p:ph type="sldNum" sz="quarter" idx="12"/>
          </p:nvPr>
        </p:nvSpPr>
        <p:spPr/>
        <p:txBody>
          <a:bodyPr/>
          <a:lstStyle/>
          <a:p>
            <a:fld id="{C3AD66FC-F6B3-4FA3-996B-2C3AB228AA14}"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95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48D23B98-8CC6-4D27-AFB5-AEC984FDB706}" type="datetimeFigureOut">
              <a:rPr lang="en-PH" smtClean="0">
                <a:solidFill>
                  <a:prstClr val="black">
                    <a:tint val="75000"/>
                  </a:prstClr>
                </a:solidFill>
              </a:rPr>
              <a:pPr/>
              <a:t>17/12/2024</a:t>
            </a:fld>
            <a:endParaRPr lang="en-PH">
              <a:solidFill>
                <a:prstClr val="black">
                  <a:tint val="75000"/>
                </a:prstClr>
              </a:solidFill>
            </a:endParaRPr>
          </a:p>
        </p:txBody>
      </p:sp>
      <p:sp>
        <p:nvSpPr>
          <p:cNvPr id="6" name="Footer Placeholder 5"/>
          <p:cNvSpPr>
            <a:spLocks noGrp="1"/>
          </p:cNvSpPr>
          <p:nvPr>
            <p:ph type="ftr" sz="quarter" idx="11"/>
          </p:nvPr>
        </p:nvSpPr>
        <p:spPr/>
        <p:txBody>
          <a:bodyPr/>
          <a:lstStyle/>
          <a:p>
            <a:endParaRPr lang="en-PH">
              <a:solidFill>
                <a:prstClr val="black">
                  <a:tint val="75000"/>
                </a:prstClr>
              </a:solidFill>
            </a:endParaRPr>
          </a:p>
        </p:txBody>
      </p:sp>
      <p:sp>
        <p:nvSpPr>
          <p:cNvPr id="7" name="Slide Number Placeholder 6"/>
          <p:cNvSpPr>
            <a:spLocks noGrp="1"/>
          </p:cNvSpPr>
          <p:nvPr>
            <p:ph type="sldNum" sz="quarter" idx="12"/>
          </p:nvPr>
        </p:nvSpPr>
        <p:spPr/>
        <p:txBody>
          <a:bodyPr/>
          <a:lstStyle/>
          <a:p>
            <a:fld id="{C3AD66FC-F6B3-4FA3-996B-2C3AB228AA14}"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221133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48D23B98-8CC6-4D27-AFB5-AEC984FDB706}" type="datetimeFigureOut">
              <a:rPr lang="en-PH" smtClean="0">
                <a:solidFill>
                  <a:prstClr val="black">
                    <a:tint val="75000"/>
                  </a:prstClr>
                </a:solidFill>
              </a:rPr>
              <a:pPr/>
              <a:t>17/12/2024</a:t>
            </a:fld>
            <a:endParaRPr lang="en-PH">
              <a:solidFill>
                <a:prstClr val="black">
                  <a:tint val="75000"/>
                </a:prstClr>
              </a:solidFill>
            </a:endParaRPr>
          </a:p>
        </p:txBody>
      </p:sp>
      <p:sp>
        <p:nvSpPr>
          <p:cNvPr id="8" name="Footer Placeholder 7"/>
          <p:cNvSpPr>
            <a:spLocks noGrp="1"/>
          </p:cNvSpPr>
          <p:nvPr>
            <p:ph type="ftr" sz="quarter" idx="11"/>
          </p:nvPr>
        </p:nvSpPr>
        <p:spPr/>
        <p:txBody>
          <a:bodyPr/>
          <a:lstStyle/>
          <a:p>
            <a:endParaRPr lang="en-PH">
              <a:solidFill>
                <a:prstClr val="black">
                  <a:tint val="75000"/>
                </a:prstClr>
              </a:solidFill>
            </a:endParaRPr>
          </a:p>
        </p:txBody>
      </p:sp>
      <p:sp>
        <p:nvSpPr>
          <p:cNvPr id="9" name="Slide Number Placeholder 8"/>
          <p:cNvSpPr>
            <a:spLocks noGrp="1"/>
          </p:cNvSpPr>
          <p:nvPr>
            <p:ph type="sldNum" sz="quarter" idx="12"/>
          </p:nvPr>
        </p:nvSpPr>
        <p:spPr/>
        <p:txBody>
          <a:bodyPr/>
          <a:lstStyle/>
          <a:p>
            <a:fld id="{C3AD66FC-F6B3-4FA3-996B-2C3AB228AA14}"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381693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48D23B98-8CC6-4D27-AFB5-AEC984FDB706}" type="datetimeFigureOut">
              <a:rPr lang="en-PH" smtClean="0">
                <a:solidFill>
                  <a:prstClr val="black">
                    <a:tint val="75000"/>
                  </a:prstClr>
                </a:solidFill>
              </a:rPr>
              <a:pPr/>
              <a:t>17/12/2024</a:t>
            </a:fld>
            <a:endParaRPr lang="en-PH">
              <a:solidFill>
                <a:prstClr val="black">
                  <a:tint val="75000"/>
                </a:prstClr>
              </a:solidFill>
            </a:endParaRPr>
          </a:p>
        </p:txBody>
      </p:sp>
      <p:sp>
        <p:nvSpPr>
          <p:cNvPr id="4" name="Footer Placeholder 3"/>
          <p:cNvSpPr>
            <a:spLocks noGrp="1"/>
          </p:cNvSpPr>
          <p:nvPr>
            <p:ph type="ftr" sz="quarter" idx="11"/>
          </p:nvPr>
        </p:nvSpPr>
        <p:spPr/>
        <p:txBody>
          <a:bodyPr/>
          <a:lstStyle/>
          <a:p>
            <a:endParaRPr lang="en-PH">
              <a:solidFill>
                <a:prstClr val="black">
                  <a:tint val="75000"/>
                </a:prstClr>
              </a:solidFill>
            </a:endParaRPr>
          </a:p>
        </p:txBody>
      </p:sp>
      <p:sp>
        <p:nvSpPr>
          <p:cNvPr id="5" name="Slide Number Placeholder 4"/>
          <p:cNvSpPr>
            <a:spLocks noGrp="1"/>
          </p:cNvSpPr>
          <p:nvPr>
            <p:ph type="sldNum" sz="quarter" idx="12"/>
          </p:nvPr>
        </p:nvSpPr>
        <p:spPr/>
        <p:txBody>
          <a:bodyPr/>
          <a:lstStyle/>
          <a:p>
            <a:fld id="{C3AD66FC-F6B3-4FA3-996B-2C3AB228AA14}"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289724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23B98-8CC6-4D27-AFB5-AEC984FDB706}" type="datetimeFigureOut">
              <a:rPr lang="en-PH" smtClean="0">
                <a:solidFill>
                  <a:prstClr val="black">
                    <a:tint val="75000"/>
                  </a:prstClr>
                </a:solidFill>
              </a:rPr>
              <a:pPr/>
              <a:t>17/12/2024</a:t>
            </a:fld>
            <a:endParaRPr lang="en-PH">
              <a:solidFill>
                <a:prstClr val="black">
                  <a:tint val="75000"/>
                </a:prstClr>
              </a:solidFill>
            </a:endParaRPr>
          </a:p>
        </p:txBody>
      </p:sp>
      <p:sp>
        <p:nvSpPr>
          <p:cNvPr id="3" name="Footer Placeholder 2"/>
          <p:cNvSpPr>
            <a:spLocks noGrp="1"/>
          </p:cNvSpPr>
          <p:nvPr>
            <p:ph type="ftr" sz="quarter" idx="11"/>
          </p:nvPr>
        </p:nvSpPr>
        <p:spPr/>
        <p:txBody>
          <a:bodyPr/>
          <a:lstStyle/>
          <a:p>
            <a:endParaRPr lang="en-PH">
              <a:solidFill>
                <a:prstClr val="black">
                  <a:tint val="75000"/>
                </a:prstClr>
              </a:solidFill>
            </a:endParaRPr>
          </a:p>
        </p:txBody>
      </p:sp>
      <p:sp>
        <p:nvSpPr>
          <p:cNvPr id="4" name="Slide Number Placeholder 3"/>
          <p:cNvSpPr>
            <a:spLocks noGrp="1"/>
          </p:cNvSpPr>
          <p:nvPr>
            <p:ph type="sldNum" sz="quarter" idx="12"/>
          </p:nvPr>
        </p:nvSpPr>
        <p:spPr/>
        <p:txBody>
          <a:bodyPr/>
          <a:lstStyle/>
          <a:p>
            <a:fld id="{C3AD66FC-F6B3-4FA3-996B-2C3AB228AA14}"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427163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7" b="1"/>
            </a:lvl1pPr>
          </a:lstStyle>
          <a:p>
            <a:r>
              <a:rPr lang="en-US"/>
              <a:t>Click to edit Master title style</a:t>
            </a:r>
            <a:endParaRPr lang="en-PH"/>
          </a:p>
        </p:txBody>
      </p:sp>
      <p:sp>
        <p:nvSpPr>
          <p:cNvPr id="3" name="Content Placeholder 2"/>
          <p:cNvSpPr>
            <a:spLocks noGrp="1"/>
          </p:cNvSpPr>
          <p:nvPr>
            <p:ph idx="1"/>
          </p:nvPr>
        </p:nvSpPr>
        <p:spPr>
          <a:xfrm>
            <a:off x="4766733" y="273054"/>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D23B98-8CC6-4D27-AFB5-AEC984FDB706}" type="datetimeFigureOut">
              <a:rPr lang="en-PH" smtClean="0">
                <a:solidFill>
                  <a:prstClr val="black">
                    <a:tint val="75000"/>
                  </a:prstClr>
                </a:solidFill>
              </a:rPr>
              <a:pPr/>
              <a:t>17/12/2024</a:t>
            </a:fld>
            <a:endParaRPr lang="en-PH">
              <a:solidFill>
                <a:prstClr val="black">
                  <a:tint val="75000"/>
                </a:prstClr>
              </a:solidFill>
            </a:endParaRPr>
          </a:p>
        </p:txBody>
      </p:sp>
      <p:sp>
        <p:nvSpPr>
          <p:cNvPr id="6" name="Footer Placeholder 5"/>
          <p:cNvSpPr>
            <a:spLocks noGrp="1"/>
          </p:cNvSpPr>
          <p:nvPr>
            <p:ph type="ftr" sz="quarter" idx="11"/>
          </p:nvPr>
        </p:nvSpPr>
        <p:spPr/>
        <p:txBody>
          <a:bodyPr/>
          <a:lstStyle/>
          <a:p>
            <a:endParaRPr lang="en-PH">
              <a:solidFill>
                <a:prstClr val="black">
                  <a:tint val="75000"/>
                </a:prstClr>
              </a:solidFill>
            </a:endParaRPr>
          </a:p>
        </p:txBody>
      </p:sp>
      <p:sp>
        <p:nvSpPr>
          <p:cNvPr id="7" name="Slide Number Placeholder 6"/>
          <p:cNvSpPr>
            <a:spLocks noGrp="1"/>
          </p:cNvSpPr>
          <p:nvPr>
            <p:ph type="sldNum" sz="quarter" idx="12"/>
          </p:nvPr>
        </p:nvSpPr>
        <p:spPr/>
        <p:txBody>
          <a:bodyPr/>
          <a:lstStyle/>
          <a:p>
            <a:fld id="{C3AD66FC-F6B3-4FA3-996B-2C3AB228AA14}"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89469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endParaRPr lang="en-PH"/>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PH"/>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D23B98-8CC6-4D27-AFB5-AEC984FDB706}" type="datetimeFigureOut">
              <a:rPr lang="en-PH" smtClean="0">
                <a:solidFill>
                  <a:prstClr val="black">
                    <a:tint val="75000"/>
                  </a:prstClr>
                </a:solidFill>
              </a:rPr>
              <a:pPr/>
              <a:t>17/12/2024</a:t>
            </a:fld>
            <a:endParaRPr lang="en-PH">
              <a:solidFill>
                <a:prstClr val="black">
                  <a:tint val="75000"/>
                </a:prstClr>
              </a:solidFill>
            </a:endParaRPr>
          </a:p>
        </p:txBody>
      </p:sp>
      <p:sp>
        <p:nvSpPr>
          <p:cNvPr id="6" name="Footer Placeholder 5"/>
          <p:cNvSpPr>
            <a:spLocks noGrp="1"/>
          </p:cNvSpPr>
          <p:nvPr>
            <p:ph type="ftr" sz="quarter" idx="11"/>
          </p:nvPr>
        </p:nvSpPr>
        <p:spPr/>
        <p:txBody>
          <a:bodyPr/>
          <a:lstStyle/>
          <a:p>
            <a:endParaRPr lang="en-PH">
              <a:solidFill>
                <a:prstClr val="black">
                  <a:tint val="75000"/>
                </a:prstClr>
              </a:solidFill>
            </a:endParaRPr>
          </a:p>
        </p:txBody>
      </p:sp>
      <p:sp>
        <p:nvSpPr>
          <p:cNvPr id="7" name="Slide Number Placeholder 6"/>
          <p:cNvSpPr>
            <a:spLocks noGrp="1"/>
          </p:cNvSpPr>
          <p:nvPr>
            <p:ph type="sldNum" sz="quarter" idx="12"/>
          </p:nvPr>
        </p:nvSpPr>
        <p:spPr/>
        <p:txBody>
          <a:bodyPr/>
          <a:lstStyle/>
          <a:p>
            <a:fld id="{C3AD66FC-F6B3-4FA3-996B-2C3AB228AA14}"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358564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8D23B98-8CC6-4D27-AFB5-AEC984FDB706}" type="datetimeFigureOut">
              <a:rPr lang="en-PH" smtClean="0">
                <a:solidFill>
                  <a:prstClr val="black">
                    <a:tint val="75000"/>
                  </a:prstClr>
                </a:solidFill>
              </a:rPr>
              <a:pPr/>
              <a:t>17/12/2024</a:t>
            </a:fld>
            <a:endParaRPr lang="en-PH">
              <a:solidFill>
                <a:prstClr val="black">
                  <a:tint val="75000"/>
                </a:prstClr>
              </a:solidFill>
            </a:endParaRPr>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PH">
              <a:solidFill>
                <a:prstClr val="black">
                  <a:tint val="75000"/>
                </a:prstClr>
              </a:solidFill>
            </a:endParaRP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3AD66FC-F6B3-4FA3-996B-2C3AB228AA14}" type="slidenum">
              <a:rPr lang="en-PH" smtClean="0">
                <a:solidFill>
                  <a:prstClr val="black">
                    <a:tint val="75000"/>
                  </a:prstClr>
                </a:solidFill>
              </a:rPr>
              <a:pPr/>
              <a:t>‹#›</a:t>
            </a:fld>
            <a:endParaRPr lang="en-PH">
              <a:solidFill>
                <a:prstClr val="black">
                  <a:tint val="75000"/>
                </a:prstClr>
              </a:solidFill>
            </a:endParaRPr>
          </a:p>
        </p:txBody>
      </p:sp>
    </p:spTree>
    <p:extLst>
      <p:ext uri="{BB962C8B-B14F-4D97-AF65-F5344CB8AC3E}">
        <p14:creationId xmlns:p14="http://schemas.microsoft.com/office/powerpoint/2010/main" val="1487612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220342"/>
            <a:ext cx="12192000" cy="6775373"/>
            <a:chOff x="0" y="-220342"/>
            <a:chExt cx="12192000" cy="6775373"/>
          </a:xfrm>
        </p:grpSpPr>
        <p:pic>
          <p:nvPicPr>
            <p:cNvPr id="3" name="Picture 2">
              <a:extLst>
                <a:ext uri="{FF2B5EF4-FFF2-40B4-BE49-F238E27FC236}">
                  <a16:creationId xmlns:a16="http://schemas.microsoft.com/office/drawing/2014/main" id="{5AB6C8C5-FB9A-4226-961D-B550F526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0342"/>
              <a:ext cx="12192000" cy="6775373"/>
            </a:xfrm>
            <a:prstGeom prst="rect">
              <a:avLst/>
            </a:prstGeom>
          </p:spPr>
        </p:pic>
        <p:pic>
          <p:nvPicPr>
            <p:cNvPr id="6" name="Picture 5">
              <a:extLst>
                <a:ext uri="{FF2B5EF4-FFF2-40B4-BE49-F238E27FC236}">
                  <a16:creationId xmlns:a16="http://schemas.microsoft.com/office/drawing/2014/main" id="{48C61E3C-123D-459D-BBFC-BC031C43E7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9419" y="309297"/>
              <a:ext cx="6764287" cy="1442385"/>
            </a:xfrm>
            <a:prstGeom prst="rect">
              <a:avLst/>
            </a:prstGeom>
          </p:spPr>
        </p:pic>
      </p:grpSp>
      <p:pic>
        <p:nvPicPr>
          <p:cNvPr id="12" name="Picture 11" descr="A logo with blue dots and yellow text&#10;&#10;Description automatically generated"/>
          <p:cNvPicPr/>
          <p:nvPr/>
        </p:nvPicPr>
        <p:blipFill rotWithShape="1">
          <a:blip r:embed="rId5" cstate="print">
            <a:extLst>
              <a:ext uri="{28A0092B-C50C-407E-A947-70E740481C1C}">
                <a14:useLocalDpi xmlns:a14="http://schemas.microsoft.com/office/drawing/2010/main" val="0"/>
              </a:ext>
            </a:extLst>
          </a:blip>
          <a:srcRect l="16518" t="5192" r="13659" b="9412"/>
          <a:stretch/>
        </p:blipFill>
        <p:spPr bwMode="auto">
          <a:xfrm>
            <a:off x="10370878" y="3950328"/>
            <a:ext cx="1821122" cy="2124168"/>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39D0BBB7-26B1-46DB-9645-E08D8E3B955E}"/>
              </a:ext>
            </a:extLst>
          </p:cNvPr>
          <p:cNvSpPr txBox="1"/>
          <p:nvPr/>
        </p:nvSpPr>
        <p:spPr>
          <a:xfrm>
            <a:off x="0" y="3535808"/>
            <a:ext cx="5073445" cy="1661993"/>
          </a:xfrm>
          <a:prstGeom prst="rect">
            <a:avLst/>
          </a:prstGeom>
          <a:noFill/>
        </p:spPr>
        <p:txBody>
          <a:bodyPr wrap="square" rtlCol="0">
            <a:spAutoFit/>
          </a:bodyPr>
          <a:lstStyle/>
          <a:p>
            <a:pPr algn="just">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BENICO, JENNEFER DIANE S.</a:t>
            </a:r>
          </a:p>
          <a:p>
            <a:pPr algn="just">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LLAMERA, ZYRYL GHUIN L.</a:t>
            </a:r>
          </a:p>
          <a:p>
            <a:pPr algn="just">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MACARAYAN, PENELOPE E.</a:t>
            </a:r>
          </a:p>
          <a:p>
            <a:pPr algn="just">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NARVASA, CHRISTYL JOY S.</a:t>
            </a:r>
          </a:p>
          <a:p>
            <a:pPr algn="just">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ROMERO, SHEJARRA S.</a:t>
            </a:r>
          </a:p>
        </p:txBody>
      </p:sp>
      <p:sp>
        <p:nvSpPr>
          <p:cNvPr id="9" name="TextBox 8">
            <a:extLst>
              <a:ext uri="{FF2B5EF4-FFF2-40B4-BE49-F238E27FC236}">
                <a16:creationId xmlns:a16="http://schemas.microsoft.com/office/drawing/2014/main" id="{0DA2BDAE-A554-4A52-9309-040F7BE9AA04}"/>
              </a:ext>
            </a:extLst>
          </p:cNvPr>
          <p:cNvSpPr txBox="1"/>
          <p:nvPr/>
        </p:nvSpPr>
        <p:spPr>
          <a:xfrm>
            <a:off x="1269587" y="2394781"/>
            <a:ext cx="6254199" cy="746358"/>
          </a:xfrm>
          <a:prstGeom prst="rect">
            <a:avLst/>
          </a:prstGeom>
          <a:noFill/>
        </p:spPr>
        <p:txBody>
          <a:bodyPr wrap="square" rtlCol="0">
            <a:spAutoFit/>
          </a:bodyPr>
          <a:lstStyle/>
          <a:p>
            <a:pPr algn="ctr">
              <a:lnSpc>
                <a:spcPct val="85000"/>
              </a:lnSpc>
            </a:pPr>
            <a:r>
              <a:rPr lang="en-US" sz="5000" dirty="0">
                <a:solidFill>
                  <a:srgbClr val="1C1952"/>
                </a:solidFill>
                <a:latin typeface="Impact" panose="020B0806030902050204" pitchFamily="34" charset="0"/>
              </a:rPr>
              <a:t>LINGUALEARN</a:t>
            </a:r>
            <a:endParaRPr lang="en-PH" sz="5000" dirty="0">
              <a:solidFill>
                <a:srgbClr val="1C1952"/>
              </a:solidFill>
              <a:latin typeface="Impact" panose="020B0806030902050204" pitchFamily="34" charset="0"/>
            </a:endParaRPr>
          </a:p>
        </p:txBody>
      </p:sp>
      <p:sp>
        <p:nvSpPr>
          <p:cNvPr id="10" name="TextBox 9">
            <a:extLst>
              <a:ext uri="{FF2B5EF4-FFF2-40B4-BE49-F238E27FC236}">
                <a16:creationId xmlns:a16="http://schemas.microsoft.com/office/drawing/2014/main" id="{39D0BBB7-26B1-46DB-9645-E08D8E3B955E}"/>
              </a:ext>
            </a:extLst>
          </p:cNvPr>
          <p:cNvSpPr txBox="1"/>
          <p:nvPr/>
        </p:nvSpPr>
        <p:spPr>
          <a:xfrm>
            <a:off x="0" y="6242447"/>
            <a:ext cx="8777477" cy="615553"/>
          </a:xfrm>
          <a:prstGeom prst="rect">
            <a:avLst/>
          </a:prstGeom>
          <a:noFill/>
        </p:spPr>
        <p:txBody>
          <a:bodyPr wrap="square" rtlCol="0">
            <a:spAutoFit/>
          </a:bodyPr>
          <a:lstStyle/>
          <a:p>
            <a:pPr>
              <a:lnSpc>
                <a:spcPct val="85000"/>
              </a:lnSpc>
            </a:pPr>
            <a:r>
              <a:rPr lang="en-US" sz="2400" dirty="0">
                <a:solidFill>
                  <a:srgbClr val="1C1952"/>
                </a:solidFill>
                <a:latin typeface="Tahoma" panose="020B0604030504040204" pitchFamily="34" charset="0"/>
                <a:ea typeface="Tahoma" panose="020B0604030504040204" pitchFamily="34" charset="0"/>
                <a:cs typeface="Tahoma" panose="020B0604030504040204" pitchFamily="34" charset="0"/>
              </a:rPr>
              <a:t>NAME OF PRESENTER</a:t>
            </a:r>
          </a:p>
          <a:p>
            <a:pPr>
              <a:lnSpc>
                <a:spcPct val="85000"/>
              </a:lnSpc>
            </a:pPr>
            <a:r>
              <a:rPr lang="en-US" sz="1600" dirty="0">
                <a:solidFill>
                  <a:srgbClr val="1C1952"/>
                </a:solidFill>
                <a:latin typeface="Tahoma" panose="020B0604030504040204" pitchFamily="34" charset="0"/>
                <a:ea typeface="Tahoma" panose="020B0604030504040204" pitchFamily="34" charset="0"/>
                <a:cs typeface="Tahoma" panose="020B0604030504040204" pitchFamily="34" charset="0"/>
              </a:rPr>
              <a:t>Designation</a:t>
            </a:r>
            <a:endParaRPr lang="en-PH" sz="1600" dirty="0">
              <a:solidFill>
                <a:srgbClr val="1C195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50524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C8012-25F7-9862-2DF0-AB7D0702D64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48368C7-A12A-A601-ADBA-D01A56307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8F94E7E-D704-68B9-CB7F-148413474B4B}"/>
              </a:ext>
            </a:extLst>
          </p:cNvPr>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p>
        </p:txBody>
      </p:sp>
      <p:sp>
        <p:nvSpPr>
          <p:cNvPr id="12" name="TextBox 11">
            <a:extLst>
              <a:ext uri="{FF2B5EF4-FFF2-40B4-BE49-F238E27FC236}">
                <a16:creationId xmlns:a16="http://schemas.microsoft.com/office/drawing/2014/main" id="{AC9BF998-1DC7-0E80-6846-C3571CE6DF8B}"/>
              </a:ext>
            </a:extLst>
          </p:cNvPr>
          <p:cNvSpPr txBox="1"/>
          <p:nvPr/>
        </p:nvSpPr>
        <p:spPr>
          <a:xfrm>
            <a:off x="522960" y="1564243"/>
            <a:ext cx="10824115"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Figure 2 LOGIN After the sign up the log in panel well show up and fill up the email and password.</a:t>
            </a:r>
            <a:endParaRPr lang="en-US" sz="2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8B59211-1173-D551-9902-B4A6F4F7AFF1}"/>
              </a:ext>
            </a:extLst>
          </p:cNvPr>
          <p:cNvPicPr>
            <a:picLocks noChangeAspect="1"/>
          </p:cNvPicPr>
          <p:nvPr/>
        </p:nvPicPr>
        <p:blipFill>
          <a:blip r:embed="rId4"/>
          <a:stretch>
            <a:fillRect/>
          </a:stretch>
        </p:blipFill>
        <p:spPr>
          <a:xfrm>
            <a:off x="2165684" y="2773605"/>
            <a:ext cx="7299158" cy="3132091"/>
          </a:xfrm>
          <a:prstGeom prst="rect">
            <a:avLst/>
          </a:prstGeom>
        </p:spPr>
      </p:pic>
    </p:spTree>
    <p:extLst>
      <p:ext uri="{BB962C8B-B14F-4D97-AF65-F5344CB8AC3E}">
        <p14:creationId xmlns:p14="http://schemas.microsoft.com/office/powerpoint/2010/main" val="82143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3031E-CC94-4F48-A7FD-BDF315FD349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D05BD0C-670C-51EB-A92F-15766DC76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C7C7E5D-B630-90CD-9F4D-78B1084BC051}"/>
              </a:ext>
            </a:extLst>
          </p:cNvPr>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p>
        </p:txBody>
      </p:sp>
      <p:sp>
        <p:nvSpPr>
          <p:cNvPr id="12" name="TextBox 11">
            <a:extLst>
              <a:ext uri="{FF2B5EF4-FFF2-40B4-BE49-F238E27FC236}">
                <a16:creationId xmlns:a16="http://schemas.microsoft.com/office/drawing/2014/main" id="{A470D301-AEDD-D3E5-984A-0D7C04AD04B9}"/>
              </a:ext>
            </a:extLst>
          </p:cNvPr>
          <p:cNvSpPr txBox="1"/>
          <p:nvPr/>
        </p:nvSpPr>
        <p:spPr>
          <a:xfrm>
            <a:off x="506918" y="1169778"/>
            <a:ext cx="10824115"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FIGURE 3 DASHBOARD This UI show the possible lesson of Chinese and Japanese along with lesson content of and the progress tracking. </a:t>
            </a: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AFD8E88-D558-E716-1D72-AF7E647C8B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15915" y="2325845"/>
            <a:ext cx="7186863" cy="3771324"/>
          </a:xfrm>
          <a:prstGeom prst="rect">
            <a:avLst/>
          </a:prstGeom>
        </p:spPr>
      </p:pic>
    </p:spTree>
    <p:extLst>
      <p:ext uri="{BB962C8B-B14F-4D97-AF65-F5344CB8AC3E}">
        <p14:creationId xmlns:p14="http://schemas.microsoft.com/office/powerpoint/2010/main" val="181664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9EE511-0B41-434B-8717-57C915D15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355FEE4F-56AD-4839-9BFB-029277908D47}"/>
              </a:ext>
            </a:extLst>
          </p:cNvPr>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p>
        </p:txBody>
      </p:sp>
      <p:sp>
        <p:nvSpPr>
          <p:cNvPr id="12" name="TextBox 11">
            <a:extLst>
              <a:ext uri="{FF2B5EF4-FFF2-40B4-BE49-F238E27FC236}">
                <a16:creationId xmlns:a16="http://schemas.microsoft.com/office/drawing/2014/main" id="{3BE0C853-E74D-D407-B1B8-FD465FF79C63}"/>
              </a:ext>
            </a:extLst>
          </p:cNvPr>
          <p:cNvSpPr txBox="1"/>
          <p:nvPr/>
        </p:nvSpPr>
        <p:spPr>
          <a:xfrm>
            <a:off x="473799" y="1249045"/>
            <a:ext cx="10824115"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Figure 4 lesson content In this UI show the topics of Chinese and Japanese along with the quiz. </a:t>
            </a: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18DC994-7D7C-040B-EFCC-305D3C46F5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2174212"/>
            <a:ext cx="7924800" cy="4150299"/>
          </a:xfrm>
          <a:prstGeom prst="rect">
            <a:avLst/>
          </a:prstGeom>
        </p:spPr>
      </p:pic>
    </p:spTree>
    <p:extLst>
      <p:ext uri="{BB962C8B-B14F-4D97-AF65-F5344CB8AC3E}">
        <p14:creationId xmlns:p14="http://schemas.microsoft.com/office/powerpoint/2010/main" val="247248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098E5-28B9-E7E9-6DA5-C0459EF0860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78B01CC-C2C0-7016-E004-0517BD535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65F578F6-16CC-1483-1125-C69124F5A91D}"/>
              </a:ext>
            </a:extLst>
          </p:cNvPr>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p>
        </p:txBody>
      </p:sp>
      <p:sp>
        <p:nvSpPr>
          <p:cNvPr id="12" name="TextBox 11">
            <a:extLst>
              <a:ext uri="{FF2B5EF4-FFF2-40B4-BE49-F238E27FC236}">
                <a16:creationId xmlns:a16="http://schemas.microsoft.com/office/drawing/2014/main" id="{A9F7DDF5-85F2-6527-3289-7C65AA3335DB}"/>
              </a:ext>
            </a:extLst>
          </p:cNvPr>
          <p:cNvSpPr txBox="1"/>
          <p:nvPr/>
        </p:nvSpPr>
        <p:spPr>
          <a:xfrm>
            <a:off x="473799" y="1197982"/>
            <a:ext cx="10824115"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Figure 5 PROGRESS TRACKING </a:t>
            </a:r>
          </a:p>
          <a:p>
            <a:pPr algn="just"/>
            <a:r>
              <a:rPr lang="en-US" sz="2800" dirty="0">
                <a:latin typeface="Times New Roman" panose="02020603050405020304" pitchFamily="18" charset="0"/>
                <a:cs typeface="Times New Roman" panose="02020603050405020304" pitchFamily="18" charset="0"/>
              </a:rPr>
              <a:t>	It shows the users achievement in learning.</a:t>
            </a: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2343C3D-D95C-BB79-5527-91B3EBBD9F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8189" y="2152089"/>
            <a:ext cx="7475621" cy="3949385"/>
          </a:xfrm>
          <a:prstGeom prst="rect">
            <a:avLst/>
          </a:prstGeom>
        </p:spPr>
      </p:pic>
    </p:spTree>
    <p:extLst>
      <p:ext uri="{BB962C8B-B14F-4D97-AF65-F5344CB8AC3E}">
        <p14:creationId xmlns:p14="http://schemas.microsoft.com/office/powerpoint/2010/main" val="80290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D40A1-2B72-7648-8CC0-C6632C008A7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5A5E158-F856-6583-870B-7E44CFB4D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C7F1D74-DCDC-6268-C037-9F7E98BA6150}"/>
              </a:ext>
            </a:extLst>
          </p:cNvPr>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CONCLUSION</a:t>
            </a:r>
          </a:p>
        </p:txBody>
      </p:sp>
      <p:sp>
        <p:nvSpPr>
          <p:cNvPr id="12" name="TextBox 11">
            <a:extLst>
              <a:ext uri="{FF2B5EF4-FFF2-40B4-BE49-F238E27FC236}">
                <a16:creationId xmlns:a16="http://schemas.microsoft.com/office/drawing/2014/main" id="{6FE5B92C-92A6-0CEB-F7A6-33E453FEEAB0}"/>
              </a:ext>
            </a:extLst>
          </p:cNvPr>
          <p:cNvSpPr txBox="1"/>
          <p:nvPr/>
        </p:nvSpPr>
        <p:spPr>
          <a:xfrm>
            <a:off x="422969" y="1467960"/>
            <a:ext cx="10795638" cy="5019131"/>
          </a:xfrm>
          <a:prstGeom prst="rect">
            <a:avLst/>
          </a:prstGeom>
          <a:noFill/>
        </p:spPr>
        <p:txBody>
          <a:bodyPr wrap="square">
            <a:spAutoFit/>
          </a:bodyPr>
          <a:lstStyle/>
          <a:p>
            <a:pPr marR="73025" algn="just">
              <a:lnSpc>
                <a:spcPct val="150000"/>
              </a:lnSpc>
              <a:spcBef>
                <a:spcPts val="685"/>
              </a:spcBef>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LinguaLearn</a:t>
            </a:r>
            <a:r>
              <a:rPr lang="en-US" sz="2400" dirty="0">
                <a:latin typeface="Times New Roman" panose="02020603050405020304" pitchFamily="18" charset="0"/>
                <a:cs typeface="Times New Roman" panose="02020603050405020304" pitchFamily="18" charset="0"/>
              </a:rPr>
              <a:t> project demonstrates a significant stride in e-learning innovation, focusing on teaching Chinese Mandarin and Nihongo to a targeted audience of students and professionals in the tourism industry. With its user-friendly </a:t>
            </a:r>
            <a:r>
              <a:rPr lang="en-US" sz="2400" dirty="0" err="1">
                <a:latin typeface="Times New Roman" panose="02020603050405020304" pitchFamily="18" charset="0"/>
                <a:cs typeface="Times New Roman" panose="02020603050405020304" pitchFamily="18" charset="0"/>
              </a:rPr>
              <a:t>interface.Although</a:t>
            </a:r>
            <a:r>
              <a:rPr lang="en-US" sz="2400" dirty="0">
                <a:latin typeface="Times New Roman" panose="02020603050405020304" pitchFamily="18" charset="0"/>
                <a:cs typeface="Times New Roman" panose="02020603050405020304" pitchFamily="18" charset="0"/>
              </a:rPr>
              <a:t> limited in scope to two languages and basic functionality, </a:t>
            </a:r>
            <a:r>
              <a:rPr lang="en-US" sz="2400" dirty="0" err="1">
                <a:latin typeface="Times New Roman" panose="02020603050405020304" pitchFamily="18" charset="0"/>
                <a:cs typeface="Times New Roman" panose="02020603050405020304" pitchFamily="18" charset="0"/>
              </a:rPr>
              <a:t>LinguaLearn</a:t>
            </a:r>
            <a:r>
              <a:rPr lang="en-US" sz="2400" dirty="0">
                <a:latin typeface="Times New Roman" panose="02020603050405020304" pitchFamily="18" charset="0"/>
                <a:cs typeface="Times New Roman" panose="02020603050405020304" pitchFamily="18" charset="0"/>
              </a:rPr>
              <a:t> provides a basic foundation for interactive and engaging language education. The progress made thus far underscores the project's potential to contribute to the educational landscape and meet the specific needs of its intended users. As development continues, the incorporation of additional features and improvements will further enhance the platform's value and impact. </a:t>
            </a:r>
            <a:endParaRPr lang="en-PH" sz="23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571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9EE511-0B41-434B-8717-57C915D15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78" y="0"/>
            <a:ext cx="12192000" cy="6858000"/>
          </a:xfrm>
          <a:prstGeom prst="rect">
            <a:avLst/>
          </a:prstGeom>
        </p:spPr>
      </p:pic>
      <p:sp>
        <p:nvSpPr>
          <p:cNvPr id="5" name="TextBox 4">
            <a:extLst>
              <a:ext uri="{FF2B5EF4-FFF2-40B4-BE49-F238E27FC236}">
                <a16:creationId xmlns:a16="http://schemas.microsoft.com/office/drawing/2014/main" id="{355FEE4F-56AD-4839-9BFB-029277908D47}"/>
              </a:ext>
            </a:extLst>
          </p:cNvPr>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RECOMMENDATION</a:t>
            </a:r>
          </a:p>
        </p:txBody>
      </p:sp>
      <p:sp>
        <p:nvSpPr>
          <p:cNvPr id="3" name="TextBox 2">
            <a:extLst>
              <a:ext uri="{FF2B5EF4-FFF2-40B4-BE49-F238E27FC236}">
                <a16:creationId xmlns:a16="http://schemas.microsoft.com/office/drawing/2014/main" id="{387929F4-9592-1857-5FAA-9483D1881478}"/>
              </a:ext>
            </a:extLst>
          </p:cNvPr>
          <p:cNvSpPr txBox="1"/>
          <p:nvPr/>
        </p:nvSpPr>
        <p:spPr>
          <a:xfrm>
            <a:off x="325119" y="1544320"/>
            <a:ext cx="11087947"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To enhance </a:t>
            </a:r>
            <a:r>
              <a:rPr lang="en-US" sz="2400" dirty="0" err="1">
                <a:latin typeface="Times New Roman" panose="02020603050405020304" pitchFamily="18" charset="0"/>
                <a:cs typeface="Times New Roman" panose="02020603050405020304" pitchFamily="18" charset="0"/>
              </a:rPr>
              <a:t>LinguaLearn's</a:t>
            </a:r>
            <a:r>
              <a:rPr lang="en-US" sz="2400" dirty="0">
                <a:latin typeface="Times New Roman" panose="02020603050405020304" pitchFamily="18" charset="0"/>
                <a:cs typeface="Times New Roman" panose="02020603050405020304" pitchFamily="18" charset="0"/>
              </a:rPr>
              <a:t> future iterations, it is recommended to developed mobile and web versions will improve accessibility, while integrating multimedia elements like videos, audio pronunciations, and interactive exercises can boost learner engagement. Adding features such as speech recognition for pronunciation practice and gamified elements like badges and rewards could make the learning process more interactive and enjoyable. Offline access should be considered to accommodate users with limited internet connectivity, and AI-driven tools, such as adaptive learning systems and virtual tutors, could personalize the learning experience. Further, introducing cultural immersion activities, such as virtual tours and role-playing scenarios, would deepen learners understanding of the languages cultural contexts. These enhancements will position </a:t>
            </a:r>
            <a:r>
              <a:rPr lang="en-US" sz="2400" dirty="0" err="1">
                <a:latin typeface="Times New Roman" panose="02020603050405020304" pitchFamily="18" charset="0"/>
                <a:cs typeface="Times New Roman" panose="02020603050405020304" pitchFamily="18" charset="0"/>
              </a:rPr>
              <a:t>LinguaLearn</a:t>
            </a:r>
            <a:r>
              <a:rPr lang="en-US" sz="2400" dirty="0">
                <a:latin typeface="Times New Roman" panose="02020603050405020304" pitchFamily="18" charset="0"/>
                <a:cs typeface="Times New Roman" panose="02020603050405020304" pitchFamily="18" charset="0"/>
              </a:rPr>
              <a:t> as a comprehensive, innovative, and scalable e-learning solution.</a:t>
            </a:r>
          </a:p>
        </p:txBody>
      </p:sp>
    </p:spTree>
    <p:extLst>
      <p:ext uri="{BB962C8B-B14F-4D97-AF65-F5344CB8AC3E}">
        <p14:creationId xmlns:p14="http://schemas.microsoft.com/office/powerpoint/2010/main" val="1016951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with blue dots and yellow text&#10;&#10;Description automatically generated">
            <a:extLst>
              <a:ext uri="{FF2B5EF4-FFF2-40B4-BE49-F238E27FC236}">
                <a16:creationId xmlns:a16="http://schemas.microsoft.com/office/drawing/2014/main" id="{6498FFF9-BF90-4D9C-81B3-1051F7BD6DDB}"/>
              </a:ext>
            </a:extLst>
          </p:cNvPr>
          <p:cNvPicPr/>
          <p:nvPr/>
        </p:nvPicPr>
        <p:blipFill rotWithShape="1">
          <a:blip r:embed="rId2" cstate="print">
            <a:extLst>
              <a:ext uri="{28A0092B-C50C-407E-A947-70E740481C1C}">
                <a14:useLocalDpi xmlns:a14="http://schemas.microsoft.com/office/drawing/2010/main" val="0"/>
              </a:ext>
            </a:extLst>
          </a:blip>
          <a:srcRect l="16518" t="5192" r="13659" b="20844"/>
          <a:stretch/>
        </p:blipFill>
        <p:spPr bwMode="auto">
          <a:xfrm>
            <a:off x="4358698" y="1458588"/>
            <a:ext cx="3207962" cy="35706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7375489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EC3EF9-B538-4997-BABF-E70248A39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355FEE4F-56AD-4839-9BFB-029277908D47}"/>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INTRODUCTION</a:t>
            </a:r>
            <a:endParaRPr lang="en-PH" sz="3200" dirty="0">
              <a:solidFill>
                <a:schemeClr val="bg1"/>
              </a:solidFill>
              <a:latin typeface="Impact" panose="020B0806030902050204" pitchFamily="34" charset="0"/>
            </a:endParaRPr>
          </a:p>
        </p:txBody>
      </p:sp>
      <p:sp>
        <p:nvSpPr>
          <p:cNvPr id="7" name="TextBox 6"/>
          <p:cNvSpPr txBox="1"/>
          <p:nvPr/>
        </p:nvSpPr>
        <p:spPr>
          <a:xfrm>
            <a:off x="422971" y="1367052"/>
            <a:ext cx="10903790" cy="4653646"/>
          </a:xfrm>
          <a:prstGeom prst="rect">
            <a:avLst/>
          </a:prstGeom>
          <a:noFill/>
        </p:spPr>
        <p:txBody>
          <a:bodyPr wrap="square" rtlCol="0">
            <a:spAutoFit/>
          </a:bodyPr>
          <a:lstStyle/>
          <a:p>
            <a:pPr marR="73025" algn="just">
              <a:lnSpc>
                <a:spcPct val="150000"/>
              </a:lnSpc>
            </a:pPr>
            <a:r>
              <a:rPr lang="en-US" sz="2000" dirty="0">
                <a:latin typeface="Times New Roman" panose="02020603050405020304" pitchFamily="18" charset="0"/>
                <a:cs typeface="Times New Roman" panose="02020603050405020304" pitchFamily="18" charset="0"/>
              </a:rPr>
              <a:t>The Lingua Learn is one of the e-learning advances in teaching Chinese Mandarin and Nihongo or Japanese. In today globalized world, being able to speak numerous languages has become extremely important, especially for students taking tourism-related courses or for anyone in need of assistance in any of those languages. For them, a project like this would be enjoyable and productive. This application will provide a comprehensive and enjoyable experience and facilitating, Lingua Learn teaches languages and situates students in the cultural environments that shape them because it is interactive and culturally relevant. The user interface (UI) has been designed successfully, and the project has advanced significantly thus far. Prioritizing usability and accessibility to ensure that learners of all ages can traverse the platform with ease, this user-friendly design offers a solid foundation for additional functions. </a:t>
            </a:r>
            <a:endParaRPr lang="en-PH"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04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A038A-B9D3-CFB5-76E0-9E61E818287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BEB85E2-9559-6151-B8E0-61B80F8AB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FA38D4EC-110D-0A36-EDD4-470BFC97F8DC}"/>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OBJECTIVES</a:t>
            </a:r>
            <a:endParaRPr lang="en-PH" sz="3200" dirty="0">
              <a:solidFill>
                <a:schemeClr val="bg1"/>
              </a:solidFill>
              <a:latin typeface="Impact" panose="020B0806030902050204" pitchFamily="34" charset="0"/>
            </a:endParaRPr>
          </a:p>
        </p:txBody>
      </p:sp>
      <p:sp>
        <p:nvSpPr>
          <p:cNvPr id="7" name="TextBox 6">
            <a:extLst>
              <a:ext uri="{FF2B5EF4-FFF2-40B4-BE49-F238E27FC236}">
                <a16:creationId xmlns:a16="http://schemas.microsoft.com/office/drawing/2014/main" id="{7F19301A-E11F-3610-01DE-7660C0953CA0}"/>
              </a:ext>
            </a:extLst>
          </p:cNvPr>
          <p:cNvSpPr txBox="1"/>
          <p:nvPr/>
        </p:nvSpPr>
        <p:spPr>
          <a:xfrm>
            <a:off x="372295" y="1255658"/>
            <a:ext cx="10933288" cy="4557979"/>
          </a:xfrm>
          <a:prstGeom prst="rect">
            <a:avLst/>
          </a:prstGeom>
          <a:noFill/>
        </p:spPr>
        <p:txBody>
          <a:bodyPr wrap="square" rtlCol="0">
            <a:spAutoFit/>
          </a:bodyPr>
          <a:lstStyle/>
          <a:p>
            <a:pPr marR="74295" algn="just">
              <a:lnSpc>
                <a:spcPct val="150000"/>
              </a:lnSpc>
              <a:spcBef>
                <a:spcPts val="5"/>
              </a:spcBef>
            </a:pPr>
            <a:r>
              <a:rPr lang="en-US" sz="2400" dirty="0">
                <a:effectLst/>
                <a:latin typeface="Times New Roman" panose="02020603050405020304" pitchFamily="18" charset="0"/>
                <a:ea typeface="Times New Roman" panose="02020603050405020304" pitchFamily="18" charset="0"/>
              </a:rPr>
              <a:t>To</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develop</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interactive,</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user-friendly</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e-learning</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platform</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learning</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Chinese Mandarin and Nihongo, addressing the needs of students and professionals in tourism and related fields.</a:t>
            </a:r>
            <a:endParaRPr lang="en-PH" sz="24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0"/>
              </a:spcBef>
              <a:spcAft>
                <a:spcPts val="1000"/>
              </a:spcAft>
              <a:buSzPts val="1200"/>
              <a:buFont typeface="Arial MT"/>
              <a:buChar char="•"/>
              <a:tabLst>
                <a:tab pos="1638935" algn="l"/>
              </a:tabLst>
            </a:pPr>
            <a:r>
              <a:rPr lang="en-PH" sz="2400" spc="0" dirty="0">
                <a:effectLst/>
                <a:latin typeface="Times New Roman" panose="02020603050405020304" pitchFamily="18" charset="0"/>
                <a:ea typeface="Arial MT"/>
                <a:cs typeface="Arial MT"/>
              </a:rPr>
              <a:t>To</a:t>
            </a:r>
            <a:r>
              <a:rPr lang="en-PH" sz="2400" spc="-10"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provide</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basics lessons to the users.</a:t>
            </a:r>
            <a:endParaRPr lang="en-PH" sz="2400" spc="0" dirty="0">
              <a:effectLst/>
              <a:latin typeface="Calibri" panose="020F0502020204030204" pitchFamily="34" charset="0"/>
              <a:ea typeface="Arial MT"/>
              <a:cs typeface="Arial MT"/>
            </a:endParaRPr>
          </a:p>
          <a:p>
            <a:pPr marL="742950" lvl="1" indent="-285750" algn="just">
              <a:lnSpc>
                <a:spcPct val="150000"/>
              </a:lnSpc>
              <a:spcBef>
                <a:spcPts val="690"/>
              </a:spcBef>
              <a:spcAft>
                <a:spcPts val="1000"/>
              </a:spcAft>
              <a:buSzPts val="1200"/>
              <a:buFont typeface="Arial MT"/>
              <a:buChar char="•"/>
              <a:tabLst>
                <a:tab pos="1638935" algn="l"/>
              </a:tabLst>
            </a:pPr>
            <a:r>
              <a:rPr lang="en-PH" sz="2400" spc="0" dirty="0">
                <a:effectLst/>
                <a:latin typeface="Times New Roman" panose="02020603050405020304" pitchFamily="18" charset="0"/>
                <a:ea typeface="Arial MT"/>
                <a:cs typeface="Arial MT"/>
              </a:rPr>
              <a:t>To</a:t>
            </a:r>
            <a:r>
              <a:rPr lang="en-PH" sz="2400" spc="-1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create</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a</a:t>
            </a:r>
            <a:r>
              <a:rPr lang="en-PH" sz="2400" spc="-10"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simple</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and</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intuitive</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interface for</a:t>
            </a:r>
            <a:r>
              <a:rPr lang="en-PH" sz="2400" spc="-1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users of</a:t>
            </a:r>
            <a:r>
              <a:rPr lang="en-PH" sz="2400" spc="-1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varying</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skill </a:t>
            </a:r>
            <a:r>
              <a:rPr lang="en-PH" sz="2400" spc="-10" dirty="0">
                <a:effectLst/>
                <a:latin typeface="Times New Roman" panose="02020603050405020304" pitchFamily="18" charset="0"/>
                <a:ea typeface="Arial MT"/>
                <a:cs typeface="Arial MT"/>
              </a:rPr>
              <a:t>levels.</a:t>
            </a:r>
            <a:endParaRPr lang="en-PH" sz="2400" spc="0" dirty="0">
              <a:effectLst/>
              <a:latin typeface="Calibri" panose="020F0502020204030204" pitchFamily="34" charset="0"/>
              <a:ea typeface="Arial MT"/>
              <a:cs typeface="Arial MT"/>
            </a:endParaRPr>
          </a:p>
          <a:p>
            <a:pPr marL="742950" lvl="1" indent="-285750" algn="just">
              <a:lnSpc>
                <a:spcPct val="150000"/>
              </a:lnSpc>
              <a:spcBef>
                <a:spcPts val="690"/>
              </a:spcBef>
              <a:spcAft>
                <a:spcPts val="1000"/>
              </a:spcAft>
              <a:buSzPts val="1200"/>
              <a:buFont typeface="Arial MT"/>
              <a:buChar char="•"/>
              <a:tabLst>
                <a:tab pos="1638935" algn="l"/>
              </a:tabLst>
            </a:pPr>
            <a:r>
              <a:rPr lang="en-PH" sz="2400" spc="0" dirty="0">
                <a:effectLst/>
                <a:latin typeface="Times New Roman" panose="02020603050405020304" pitchFamily="18" charset="0"/>
                <a:ea typeface="Arial MT"/>
                <a:cs typeface="Arial MT"/>
              </a:rPr>
              <a:t>To</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enable</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learners</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to monitor</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their</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progress</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through </a:t>
            </a:r>
            <a:r>
              <a:rPr lang="en-PH" sz="2400" spc="-10" dirty="0">
                <a:effectLst/>
                <a:latin typeface="Times New Roman" panose="02020603050405020304" pitchFamily="18" charset="0"/>
                <a:ea typeface="Arial MT"/>
                <a:cs typeface="Arial MT"/>
              </a:rPr>
              <a:t>progress tracking.</a:t>
            </a:r>
            <a:endParaRPr lang="en-PH" sz="2400" spc="0" dirty="0">
              <a:effectLst/>
              <a:latin typeface="Calibri" panose="020F0502020204030204" pitchFamily="34" charset="0"/>
              <a:ea typeface="Arial MT"/>
              <a:cs typeface="Arial MT"/>
            </a:endParaRPr>
          </a:p>
          <a:p>
            <a:pPr marL="742950" lvl="1" indent="-285750" algn="just">
              <a:lnSpc>
                <a:spcPct val="150000"/>
              </a:lnSpc>
              <a:spcBef>
                <a:spcPts val="680"/>
              </a:spcBef>
              <a:spcAft>
                <a:spcPts val="1000"/>
              </a:spcAft>
              <a:buSzPts val="1200"/>
              <a:buFont typeface="Arial MT"/>
              <a:buChar char="•"/>
              <a:tabLst>
                <a:tab pos="1638935" algn="l"/>
              </a:tabLst>
            </a:pPr>
            <a:r>
              <a:rPr lang="en-PH" sz="2400" spc="0" dirty="0">
                <a:effectLst/>
                <a:latin typeface="Times New Roman" panose="02020603050405020304" pitchFamily="18" charset="0"/>
                <a:ea typeface="Arial MT"/>
                <a:cs typeface="Arial MT"/>
              </a:rPr>
              <a:t>To</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ensure</a:t>
            </a:r>
            <a:r>
              <a:rPr lang="en-PH" sz="2400" spc="-10"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the</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system is</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accessible to</a:t>
            </a:r>
            <a:r>
              <a:rPr lang="en-PH" sz="2400" spc="-5" dirty="0">
                <a:effectLst/>
                <a:latin typeface="Times New Roman" panose="02020603050405020304" pitchFamily="18" charset="0"/>
                <a:ea typeface="Arial MT"/>
                <a:cs typeface="Arial MT"/>
              </a:rPr>
              <a:t> </a:t>
            </a:r>
            <a:r>
              <a:rPr lang="en-PH" sz="2400" spc="0" dirty="0">
                <a:effectLst/>
                <a:latin typeface="Times New Roman" panose="02020603050405020304" pitchFamily="18" charset="0"/>
                <a:ea typeface="Arial MT"/>
                <a:cs typeface="Arial MT"/>
              </a:rPr>
              <a:t>diverse</a:t>
            </a:r>
            <a:r>
              <a:rPr lang="en-PH" sz="2400" spc="-5" dirty="0">
                <a:effectLst/>
                <a:latin typeface="Times New Roman" panose="02020603050405020304" pitchFamily="18" charset="0"/>
                <a:ea typeface="Arial MT"/>
                <a:cs typeface="Arial MT"/>
              </a:rPr>
              <a:t> </a:t>
            </a:r>
            <a:r>
              <a:rPr lang="en-PH" sz="2400" spc="-10" dirty="0">
                <a:effectLst/>
                <a:latin typeface="Times New Roman" panose="02020603050405020304" pitchFamily="18" charset="0"/>
                <a:ea typeface="Arial MT"/>
                <a:cs typeface="Arial MT"/>
              </a:rPr>
              <a:t>learners.</a:t>
            </a:r>
            <a:endParaRPr lang="en-PH"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49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A652D-503E-2393-DEC3-0359B891355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0D311BF-F9DF-C94A-A455-B9C5048E8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A606F5C-6F8F-2D47-AEC4-51C6483FB0EB}"/>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SCOPE AND DELIMITATIONS</a:t>
            </a:r>
            <a:endParaRPr lang="en-PH" sz="3200" dirty="0">
              <a:solidFill>
                <a:schemeClr val="bg1"/>
              </a:solidFill>
              <a:latin typeface="Impact" panose="020B0806030902050204" pitchFamily="34" charset="0"/>
            </a:endParaRPr>
          </a:p>
        </p:txBody>
      </p:sp>
      <p:sp>
        <p:nvSpPr>
          <p:cNvPr id="7" name="TextBox 6">
            <a:extLst>
              <a:ext uri="{FF2B5EF4-FFF2-40B4-BE49-F238E27FC236}">
                <a16:creationId xmlns:a16="http://schemas.microsoft.com/office/drawing/2014/main" id="{895F4C6E-244C-1B43-0B6B-3CB677B57292}"/>
              </a:ext>
            </a:extLst>
          </p:cNvPr>
          <p:cNvSpPr txBox="1"/>
          <p:nvPr/>
        </p:nvSpPr>
        <p:spPr>
          <a:xfrm>
            <a:off x="450953" y="1305188"/>
            <a:ext cx="10551344" cy="4659609"/>
          </a:xfrm>
          <a:prstGeom prst="rect">
            <a:avLst/>
          </a:prstGeom>
          <a:noFill/>
        </p:spPr>
        <p:txBody>
          <a:bodyPr wrap="square" rtlCol="0">
            <a:spAutoFit/>
          </a:bodyPr>
          <a:lstStyle/>
          <a:p>
            <a:pPr lvl="0" algn="just">
              <a:lnSpc>
                <a:spcPct val="150000"/>
              </a:lnSpc>
              <a:spcBef>
                <a:spcPts val="680"/>
              </a:spcBef>
              <a:spcAft>
                <a:spcPts val="1000"/>
              </a:spcAft>
              <a:tabLst>
                <a:tab pos="1638935" algn="l"/>
              </a:tabLst>
            </a:pPr>
            <a:r>
              <a:rPr lang="en-US" sz="2000" dirty="0">
                <a:latin typeface="Times New Roman" panose="02020603050405020304" pitchFamily="18" charset="0"/>
                <a:cs typeface="Times New Roman" panose="02020603050405020304" pitchFamily="18" charset="0"/>
              </a:rPr>
              <a:t>The platform is designed to teach Chinese Mandarin and Nihongo (Japanese), targeting students in tourism-related courses and individuals seeking to learn these languages. It will operate as a desktop-based application, with no mobile or web versions available in this phase. The system will focus exclusively on these two languages, with no support for additional languages in the initial release. Core features include a home screen providing a Chinese and Japanese lessons, lesson content, and progress tracking. Quizzes will assess learner progress through basic text-based formats using multiple-choice, but will not include multimedia, interactive, or gamified question types. Advanced AI-driven features such as speech recognition, peer interaction, or adaptive learning algorithms will not be implemented. Additionally, the platform will require an active internet connection to access lessons, quizzes, and content, as offline access is not supported.</a:t>
            </a:r>
            <a:endParaRPr lang="en-PH"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689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CF3B9-93EC-1A0A-9C83-836F88F5AE2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36E2869-1F90-826D-D49B-2E2A6C4AE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A6D43BBE-BF3A-BA1D-1CD1-A1E5E60D5B2F}"/>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FLOW CHART</a:t>
            </a:r>
            <a:endParaRPr lang="en-PH" sz="3200" dirty="0">
              <a:solidFill>
                <a:schemeClr val="bg1"/>
              </a:solidFill>
              <a:latin typeface="Impact" panose="020B0806030902050204" pitchFamily="34" charset="0"/>
            </a:endParaRPr>
          </a:p>
        </p:txBody>
      </p:sp>
      <p:sp>
        <p:nvSpPr>
          <p:cNvPr id="70" name="Oval 2">
            <a:extLst>
              <a:ext uri="{FF2B5EF4-FFF2-40B4-BE49-F238E27FC236}">
                <a16:creationId xmlns:a16="http://schemas.microsoft.com/office/drawing/2014/main" id="{BA5BE2F5-E50C-1F98-B788-E842B51C35AF}"/>
              </a:ext>
            </a:extLst>
          </p:cNvPr>
          <p:cNvSpPr>
            <a:spLocks noChangeArrowheads="1"/>
          </p:cNvSpPr>
          <p:nvPr/>
        </p:nvSpPr>
        <p:spPr bwMode="auto">
          <a:xfrm>
            <a:off x="3036568" y="1674381"/>
            <a:ext cx="968375" cy="693738"/>
          </a:xfrm>
          <a:prstGeom prst="ellipse">
            <a:avLst/>
          </a:prstGeom>
          <a:solidFill>
            <a:srgbClr val="FFFFFF"/>
          </a:solidFill>
          <a:ln w="25400">
            <a:solidFill>
              <a:srgbClr val="4F81BD"/>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rPr>
              <a:t>START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Rectangle 5">
            <a:extLst>
              <a:ext uri="{FF2B5EF4-FFF2-40B4-BE49-F238E27FC236}">
                <a16:creationId xmlns:a16="http://schemas.microsoft.com/office/drawing/2014/main" id="{33458C4E-B185-8FB9-25BF-7735B38940B1}"/>
              </a:ext>
            </a:extLst>
          </p:cNvPr>
          <p:cNvSpPr>
            <a:spLocks noChangeArrowheads="1"/>
          </p:cNvSpPr>
          <p:nvPr/>
        </p:nvSpPr>
        <p:spPr bwMode="auto">
          <a:xfrm>
            <a:off x="2931794" y="2803749"/>
            <a:ext cx="1177925" cy="287338"/>
          </a:xfrm>
          <a:prstGeom prst="rect">
            <a:avLst/>
          </a:prstGeom>
          <a:solidFill>
            <a:srgbClr val="FFFFFF"/>
          </a:solidFill>
          <a:ln w="25400">
            <a:solidFill>
              <a:srgbClr val="4F81B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rPr>
              <a:t>LogIn/Sign Up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 name="Rectangle 61">
            <a:extLst>
              <a:ext uri="{FF2B5EF4-FFF2-40B4-BE49-F238E27FC236}">
                <a16:creationId xmlns:a16="http://schemas.microsoft.com/office/drawing/2014/main" id="{ED06403F-4080-6981-CD10-8BDA286DB7AA}"/>
              </a:ext>
            </a:extLst>
          </p:cNvPr>
          <p:cNvSpPr>
            <a:spLocks noChangeArrowheads="1"/>
          </p:cNvSpPr>
          <p:nvPr/>
        </p:nvSpPr>
        <p:spPr bwMode="auto">
          <a:xfrm>
            <a:off x="2931795" y="3446632"/>
            <a:ext cx="1177925" cy="392725"/>
          </a:xfrm>
          <a:prstGeom prst="rect">
            <a:avLst/>
          </a:prstGeom>
          <a:solidFill>
            <a:srgbClr val="FFFFFF"/>
          </a:solidFill>
          <a:ln w="25400">
            <a:solidFill>
              <a:srgbClr val="4F81B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rPr>
              <a:t>Dashboard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Rectangle 59">
            <a:extLst>
              <a:ext uri="{FF2B5EF4-FFF2-40B4-BE49-F238E27FC236}">
                <a16:creationId xmlns:a16="http://schemas.microsoft.com/office/drawing/2014/main" id="{64DAFD89-8786-D6A1-8ACB-931965B82B7A}"/>
              </a:ext>
            </a:extLst>
          </p:cNvPr>
          <p:cNvSpPr>
            <a:spLocks noChangeArrowheads="1"/>
          </p:cNvSpPr>
          <p:nvPr/>
        </p:nvSpPr>
        <p:spPr bwMode="auto">
          <a:xfrm>
            <a:off x="5400675" y="3338194"/>
            <a:ext cx="1390650" cy="609600"/>
          </a:xfrm>
          <a:prstGeom prst="rect">
            <a:avLst/>
          </a:prstGeom>
          <a:solidFill>
            <a:srgbClr val="FFFFFF"/>
          </a:solidFill>
          <a:ln w="25400">
            <a:solidFill>
              <a:srgbClr val="4F81B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rPr>
              <a:t>Lesson Content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Rectangle 57">
            <a:extLst>
              <a:ext uri="{FF2B5EF4-FFF2-40B4-BE49-F238E27FC236}">
                <a16:creationId xmlns:a16="http://schemas.microsoft.com/office/drawing/2014/main" id="{625206C8-0649-ACE5-0219-D27ACF93DF5B}"/>
              </a:ext>
            </a:extLst>
          </p:cNvPr>
          <p:cNvSpPr>
            <a:spLocks noChangeArrowheads="1"/>
          </p:cNvSpPr>
          <p:nvPr/>
        </p:nvSpPr>
        <p:spPr bwMode="auto">
          <a:xfrm>
            <a:off x="8205605" y="3272762"/>
            <a:ext cx="1257300" cy="609600"/>
          </a:xfrm>
          <a:prstGeom prst="rect">
            <a:avLst/>
          </a:prstGeom>
          <a:solidFill>
            <a:srgbClr val="FFFFFF"/>
          </a:solidFill>
          <a:ln w="25400">
            <a:solidFill>
              <a:srgbClr val="4F81B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rPr>
              <a:t>Progress tracking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Oval 56">
            <a:extLst>
              <a:ext uri="{FF2B5EF4-FFF2-40B4-BE49-F238E27FC236}">
                <a16:creationId xmlns:a16="http://schemas.microsoft.com/office/drawing/2014/main" id="{801D3D24-5AB3-10E4-149B-AB259A7C52F9}"/>
              </a:ext>
            </a:extLst>
          </p:cNvPr>
          <p:cNvSpPr>
            <a:spLocks noChangeArrowheads="1"/>
          </p:cNvSpPr>
          <p:nvPr/>
        </p:nvSpPr>
        <p:spPr bwMode="auto">
          <a:xfrm>
            <a:off x="3037548" y="4194902"/>
            <a:ext cx="968375" cy="630237"/>
          </a:xfrm>
          <a:prstGeom prst="ellipse">
            <a:avLst/>
          </a:prstGeom>
          <a:solidFill>
            <a:srgbClr val="FFFFFF"/>
          </a:solidFill>
          <a:ln w="25400">
            <a:solidFill>
              <a:srgbClr val="4F81BD"/>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rPr>
              <a:t>END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53">
            <a:extLst>
              <a:ext uri="{FF2B5EF4-FFF2-40B4-BE49-F238E27FC236}">
                <a16:creationId xmlns:a16="http://schemas.microsoft.com/office/drawing/2014/main" id="{2897BC0D-9A36-328D-6987-4858E928A219}"/>
              </a:ext>
            </a:extLst>
          </p:cNvPr>
          <p:cNvSpPr>
            <a:spLocks noChangeArrowheads="1"/>
          </p:cNvSpPr>
          <p:nvPr/>
        </p:nvSpPr>
        <p:spPr bwMode="auto">
          <a:xfrm>
            <a:off x="5426075" y="4203699"/>
            <a:ext cx="1365250" cy="609600"/>
          </a:xfrm>
          <a:prstGeom prst="rect">
            <a:avLst/>
          </a:prstGeom>
          <a:solidFill>
            <a:srgbClr val="FFFFFF"/>
          </a:solidFill>
          <a:ln w="25400">
            <a:solidFill>
              <a:srgbClr val="4F81B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Topics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3" name="Rectangle 52">
            <a:extLst>
              <a:ext uri="{FF2B5EF4-FFF2-40B4-BE49-F238E27FC236}">
                <a16:creationId xmlns:a16="http://schemas.microsoft.com/office/drawing/2014/main" id="{13A224EA-1258-4366-3830-D6A96F9C8A0F}"/>
              </a:ext>
            </a:extLst>
          </p:cNvPr>
          <p:cNvSpPr>
            <a:spLocks noChangeArrowheads="1"/>
          </p:cNvSpPr>
          <p:nvPr/>
        </p:nvSpPr>
        <p:spPr bwMode="auto">
          <a:xfrm>
            <a:off x="8186079" y="4194902"/>
            <a:ext cx="1365250" cy="609600"/>
          </a:xfrm>
          <a:prstGeom prst="rect">
            <a:avLst/>
          </a:prstGeom>
          <a:solidFill>
            <a:srgbClr val="FFFFFF"/>
          </a:solidFill>
          <a:ln w="25400">
            <a:solidFill>
              <a:srgbClr val="4F81B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rPr>
              <a:t>Track Achievements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66">
            <a:extLst>
              <a:ext uri="{FF2B5EF4-FFF2-40B4-BE49-F238E27FC236}">
                <a16:creationId xmlns:a16="http://schemas.microsoft.com/office/drawing/2014/main" id="{28B23AA3-A19C-FF19-B24B-54B482CAF44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PH"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Flowchart</a:t>
            </a:r>
            <a:endParaRPr kumimoji="0" lang="en-PH"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75">
            <a:extLst>
              <a:ext uri="{FF2B5EF4-FFF2-40B4-BE49-F238E27FC236}">
                <a16:creationId xmlns:a16="http://schemas.microsoft.com/office/drawing/2014/main" id="{FBDCCAD3-15DD-7C1A-0447-25265A8574F7}"/>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cxnSp>
        <p:nvCxnSpPr>
          <p:cNvPr id="4" name="Straight Arrow Connector 3">
            <a:extLst>
              <a:ext uri="{FF2B5EF4-FFF2-40B4-BE49-F238E27FC236}">
                <a16:creationId xmlns:a16="http://schemas.microsoft.com/office/drawing/2014/main" id="{94F5CD7D-F500-9729-FBEE-E294716F2656}"/>
              </a:ext>
            </a:extLst>
          </p:cNvPr>
          <p:cNvCxnSpPr>
            <a:endCxn id="72" idx="0"/>
          </p:cNvCxnSpPr>
          <p:nvPr/>
        </p:nvCxnSpPr>
        <p:spPr>
          <a:xfrm>
            <a:off x="3520756" y="2382520"/>
            <a:ext cx="1" cy="421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DE05584-1545-1119-DAE7-32CE32950EF6}"/>
              </a:ext>
            </a:extLst>
          </p:cNvPr>
          <p:cNvCxnSpPr>
            <a:endCxn id="74" idx="0"/>
          </p:cNvCxnSpPr>
          <p:nvPr/>
        </p:nvCxnSpPr>
        <p:spPr>
          <a:xfrm>
            <a:off x="3520755" y="3098892"/>
            <a:ext cx="3" cy="347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9B7E980-761D-1C39-D45C-88451D914668}"/>
              </a:ext>
            </a:extLst>
          </p:cNvPr>
          <p:cNvCxnSpPr>
            <a:stCxn id="74" idx="2"/>
            <a:endCxn id="79" idx="0"/>
          </p:cNvCxnSpPr>
          <p:nvPr/>
        </p:nvCxnSpPr>
        <p:spPr>
          <a:xfrm>
            <a:off x="3520758" y="3839357"/>
            <a:ext cx="978" cy="355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3020379-24F1-75A6-9C34-AF90DDC61C76}"/>
              </a:ext>
            </a:extLst>
          </p:cNvPr>
          <p:cNvCxnSpPr>
            <a:stCxn id="74" idx="3"/>
          </p:cNvCxnSpPr>
          <p:nvPr/>
        </p:nvCxnSpPr>
        <p:spPr>
          <a:xfrm flipV="1">
            <a:off x="4109720" y="3642994"/>
            <a:ext cx="1254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9084743-2D1A-FF41-55C7-C4DFF56B6444}"/>
              </a:ext>
            </a:extLst>
          </p:cNvPr>
          <p:cNvCxnSpPr>
            <a:stCxn id="76" idx="3"/>
          </p:cNvCxnSpPr>
          <p:nvPr/>
        </p:nvCxnSpPr>
        <p:spPr>
          <a:xfrm>
            <a:off x="6791325" y="3642994"/>
            <a:ext cx="1394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012C6C4-8F82-05A3-E613-6B41EF059C77}"/>
              </a:ext>
            </a:extLst>
          </p:cNvPr>
          <p:cNvCxnSpPr>
            <a:stCxn id="76" idx="2"/>
          </p:cNvCxnSpPr>
          <p:nvPr/>
        </p:nvCxnSpPr>
        <p:spPr>
          <a:xfrm>
            <a:off x="6096000" y="3947794"/>
            <a:ext cx="0" cy="247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0D6FA13-6221-4F7D-1CDA-E8FAB615247C}"/>
              </a:ext>
            </a:extLst>
          </p:cNvPr>
          <p:cNvCxnSpPr/>
          <p:nvPr/>
        </p:nvCxnSpPr>
        <p:spPr>
          <a:xfrm>
            <a:off x="8834255" y="3882362"/>
            <a:ext cx="0" cy="31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11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81DC5-B5E2-4FC9-1379-0C4013A459F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A062B7C-9DBD-6C5C-1C10-2F9FCF3EE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B9E9A82-1FBC-3902-FC9B-1BBF68F61DD6}"/>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GANTT CHART</a:t>
            </a:r>
            <a:endParaRPr lang="en-PH" sz="3200" dirty="0">
              <a:solidFill>
                <a:schemeClr val="bg1"/>
              </a:solidFill>
              <a:latin typeface="Impact" panose="020B0806030902050204" pitchFamily="34" charset="0"/>
            </a:endParaRPr>
          </a:p>
        </p:txBody>
      </p:sp>
      <p:graphicFrame>
        <p:nvGraphicFramePr>
          <p:cNvPr id="14" name="Table 13">
            <a:extLst>
              <a:ext uri="{FF2B5EF4-FFF2-40B4-BE49-F238E27FC236}">
                <a16:creationId xmlns:a16="http://schemas.microsoft.com/office/drawing/2014/main" id="{75D982B4-5A35-34B6-66BD-9C36A68093EB}"/>
              </a:ext>
            </a:extLst>
          </p:cNvPr>
          <p:cNvGraphicFramePr>
            <a:graphicFrameLocks noGrp="1"/>
          </p:cNvGraphicFramePr>
          <p:nvPr>
            <p:extLst>
              <p:ext uri="{D42A27DB-BD31-4B8C-83A1-F6EECF244321}">
                <p14:modId xmlns:p14="http://schemas.microsoft.com/office/powerpoint/2010/main" val="1878136130"/>
              </p:ext>
            </p:extLst>
          </p:nvPr>
        </p:nvGraphicFramePr>
        <p:xfrm>
          <a:off x="236157" y="1289701"/>
          <a:ext cx="10616064" cy="5053911"/>
        </p:xfrm>
        <a:graphic>
          <a:graphicData uri="http://schemas.openxmlformats.org/drawingml/2006/table">
            <a:tbl>
              <a:tblPr firstRow="1" firstCol="1" bandRow="1"/>
              <a:tblGrid>
                <a:gridCol w="1970430">
                  <a:extLst>
                    <a:ext uri="{9D8B030D-6E8A-4147-A177-3AD203B41FA5}">
                      <a16:colId xmlns:a16="http://schemas.microsoft.com/office/drawing/2014/main" val="1891891636"/>
                    </a:ext>
                  </a:extLst>
                </a:gridCol>
                <a:gridCol w="1730340">
                  <a:extLst>
                    <a:ext uri="{9D8B030D-6E8A-4147-A177-3AD203B41FA5}">
                      <a16:colId xmlns:a16="http://schemas.microsoft.com/office/drawing/2014/main" val="1487605076"/>
                    </a:ext>
                  </a:extLst>
                </a:gridCol>
                <a:gridCol w="1726701">
                  <a:extLst>
                    <a:ext uri="{9D8B030D-6E8A-4147-A177-3AD203B41FA5}">
                      <a16:colId xmlns:a16="http://schemas.microsoft.com/office/drawing/2014/main" val="748197496"/>
                    </a:ext>
                  </a:extLst>
                </a:gridCol>
                <a:gridCol w="1730340">
                  <a:extLst>
                    <a:ext uri="{9D8B030D-6E8A-4147-A177-3AD203B41FA5}">
                      <a16:colId xmlns:a16="http://schemas.microsoft.com/office/drawing/2014/main" val="129963040"/>
                    </a:ext>
                  </a:extLst>
                </a:gridCol>
                <a:gridCol w="1730340">
                  <a:extLst>
                    <a:ext uri="{9D8B030D-6E8A-4147-A177-3AD203B41FA5}">
                      <a16:colId xmlns:a16="http://schemas.microsoft.com/office/drawing/2014/main" val="1498732885"/>
                    </a:ext>
                  </a:extLst>
                </a:gridCol>
                <a:gridCol w="1727913">
                  <a:extLst>
                    <a:ext uri="{9D8B030D-6E8A-4147-A177-3AD203B41FA5}">
                      <a16:colId xmlns:a16="http://schemas.microsoft.com/office/drawing/2014/main" val="4001044592"/>
                    </a:ext>
                  </a:extLst>
                </a:gridCol>
              </a:tblGrid>
              <a:tr h="825077">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TASK</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AUG. 25-SEP. 10, 2024</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marR="73660" algn="ctr">
                        <a:lnSpc>
                          <a:spcPct val="150000"/>
                        </a:lnSpc>
                        <a:spcBef>
                          <a:spcPts val="630"/>
                        </a:spcBef>
                      </a:pPr>
                      <a:r>
                        <a:rPr lang="en-US" sz="1100" dirty="0">
                          <a:effectLst/>
                          <a:latin typeface="Times New Roman" panose="02020603050405020304" pitchFamily="18" charset="0"/>
                          <a:ea typeface="Times New Roman" panose="02020603050405020304" pitchFamily="18" charset="0"/>
                        </a:rPr>
                        <a:t>SEP. 11-OCT. 27, 2024</a:t>
                      </a:r>
                      <a:endParaRPr lang="en-PH" sz="1100" dirty="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OCT. 28- NOV. 15, 2024</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NOV. 16- DEC. 1, 2024</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DEC. 2- DEC. 16, 2024</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89518809"/>
                  </a:ext>
                </a:extLst>
              </a:tr>
              <a:tr h="676401">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Planning</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dirty="0">
                          <a:effectLst/>
                          <a:latin typeface="Times New Roman" panose="02020603050405020304" pitchFamily="18" charset="0"/>
                          <a:ea typeface="Times New Roman" panose="02020603050405020304" pitchFamily="18" charset="0"/>
                        </a:rPr>
                        <a:t> </a:t>
                      </a:r>
                      <a:endParaRPr lang="en-PH" sz="1100" dirty="0">
                        <a:effectLst/>
                        <a:latin typeface="Times New Roman" panose="02020603050405020304" pitchFamily="18" charset="0"/>
                        <a:ea typeface="Times New Roman" panose="02020603050405020304" pitchFamily="18" charset="0"/>
                      </a:endParaRPr>
                    </a:p>
                  </a:txBody>
                  <a:tcPr marL="64137" marR="64137" marT="0" marB="0">
                    <a:lnL>
                      <a:noFill/>
                    </a:lnL>
                    <a:lnR>
                      <a:noFill/>
                    </a:lnR>
                    <a:lnT>
                      <a:noFill/>
                    </a:lnT>
                    <a:lnB>
                      <a:noFill/>
                    </a:lnB>
                    <a:solidFill>
                      <a:srgbClr val="D99594"/>
                    </a:solid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0250719"/>
                  </a:ext>
                </a:extLst>
              </a:tr>
              <a:tr h="538601">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Conduct Research</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dirty="0">
                          <a:effectLst/>
                          <a:latin typeface="Times New Roman" panose="02020603050405020304" pitchFamily="18" charset="0"/>
                          <a:ea typeface="Times New Roman" panose="02020603050405020304" pitchFamily="18" charset="0"/>
                        </a:rPr>
                        <a:t> </a:t>
                      </a:r>
                      <a:endParaRPr lang="en-PH" sz="1100" dirty="0">
                        <a:effectLst/>
                        <a:latin typeface="Times New Roman" panose="02020603050405020304" pitchFamily="18" charset="0"/>
                        <a:ea typeface="Times New Roman" panose="02020603050405020304" pitchFamily="18" charset="0"/>
                      </a:endParaRPr>
                    </a:p>
                  </a:txBody>
                  <a:tcPr marL="64137" marR="64137" marT="0" marB="0">
                    <a:lnL>
                      <a:noFill/>
                    </a:lnL>
                    <a:lnR>
                      <a:noFill/>
                    </a:lnR>
                    <a:lnT>
                      <a:noFill/>
                    </a:lnT>
                    <a:lnB>
                      <a:noFill/>
                    </a:lnB>
                    <a:solidFill>
                      <a:srgbClr val="D99594"/>
                    </a:solid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4339421"/>
                  </a:ext>
                </a:extLst>
              </a:tr>
              <a:tr h="825077">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UI Development and Testing</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a:noFill/>
                    </a:lnL>
                    <a:lnR>
                      <a:noFill/>
                    </a:lnR>
                    <a:lnT>
                      <a:noFill/>
                    </a:lnT>
                    <a:lnB>
                      <a:noFill/>
                    </a:lnB>
                    <a:solidFill>
                      <a:srgbClr val="D99594"/>
                    </a:solid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5261480"/>
                  </a:ext>
                </a:extLst>
              </a:tr>
              <a:tr h="825077">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Software Testing and Debugging</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a:noFill/>
                    </a:lnL>
                    <a:lnR>
                      <a:noFill/>
                    </a:lnR>
                    <a:lnT>
                      <a:noFill/>
                    </a:lnT>
                    <a:lnB>
                      <a:noFill/>
                    </a:lnB>
                    <a:solidFill>
                      <a:srgbClr val="D99594"/>
                    </a:solid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221749379"/>
                  </a:ext>
                </a:extLst>
              </a:tr>
              <a:tr h="825077">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Data Entry and Finalization</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dirty="0">
                          <a:effectLst/>
                          <a:latin typeface="Times New Roman" panose="02020603050405020304" pitchFamily="18" charset="0"/>
                          <a:ea typeface="Times New Roman" panose="02020603050405020304" pitchFamily="18" charset="0"/>
                        </a:rPr>
                        <a:t> </a:t>
                      </a:r>
                      <a:endParaRPr lang="en-PH" sz="1100" dirty="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a:noFill/>
                    </a:lnL>
                    <a:lnR>
                      <a:noFill/>
                    </a:lnR>
                    <a:lnT>
                      <a:noFill/>
                    </a:lnT>
                    <a:lnB>
                      <a:noFill/>
                    </a:lnB>
                    <a:solidFill>
                      <a:srgbClr val="D99594"/>
                    </a:solidFill>
                  </a:tcPr>
                </a:tc>
                <a:extLst>
                  <a:ext uri="{0D108BD9-81ED-4DB2-BD59-A6C34878D82A}">
                    <a16:rowId xmlns:a16="http://schemas.microsoft.com/office/drawing/2014/main" val="2704410041"/>
                  </a:ext>
                </a:extLst>
              </a:tr>
              <a:tr h="538601">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Converting of System</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a:effectLst/>
                          <a:latin typeface="Times New Roman" panose="02020603050405020304" pitchFamily="18" charset="0"/>
                          <a:ea typeface="Times New Roman" panose="02020603050405020304" pitchFamily="18" charset="0"/>
                        </a:rPr>
                        <a:t> </a:t>
                      </a:r>
                      <a:endParaRPr lang="en-PH" sz="1100">
                        <a:effectLst/>
                        <a:latin typeface="Times New Roman" panose="02020603050405020304" pitchFamily="18" charset="0"/>
                        <a:ea typeface="Times New Roman" panose="02020603050405020304" pitchFamily="18" charset="0"/>
                      </a:endParaRPr>
                    </a:p>
                  </a:txBody>
                  <a:tcPr marL="64137" marR="6413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660" algn="ctr">
                        <a:lnSpc>
                          <a:spcPct val="150000"/>
                        </a:lnSpc>
                        <a:spcBef>
                          <a:spcPts val="630"/>
                        </a:spcBef>
                      </a:pPr>
                      <a:r>
                        <a:rPr lang="en-US" sz="1100" dirty="0">
                          <a:effectLst/>
                          <a:latin typeface="Times New Roman" panose="02020603050405020304" pitchFamily="18" charset="0"/>
                          <a:ea typeface="Times New Roman" panose="02020603050405020304" pitchFamily="18" charset="0"/>
                        </a:rPr>
                        <a:t> </a:t>
                      </a:r>
                      <a:endParaRPr lang="en-PH" sz="1100" dirty="0">
                        <a:effectLst/>
                        <a:latin typeface="Times New Roman" panose="02020603050405020304" pitchFamily="18" charset="0"/>
                        <a:ea typeface="Times New Roman" panose="02020603050405020304" pitchFamily="18" charset="0"/>
                      </a:endParaRPr>
                    </a:p>
                  </a:txBody>
                  <a:tcPr marL="64137" marR="64137" marT="0" marB="0">
                    <a:lnL>
                      <a:noFill/>
                    </a:lnL>
                    <a:lnR>
                      <a:noFill/>
                    </a:lnR>
                    <a:lnT>
                      <a:noFill/>
                    </a:lnT>
                    <a:lnB>
                      <a:noFill/>
                    </a:lnB>
                    <a:solidFill>
                      <a:srgbClr val="D99594"/>
                    </a:solidFill>
                  </a:tcPr>
                </a:tc>
                <a:extLst>
                  <a:ext uri="{0D108BD9-81ED-4DB2-BD59-A6C34878D82A}">
                    <a16:rowId xmlns:a16="http://schemas.microsoft.com/office/drawing/2014/main" val="309974758"/>
                  </a:ext>
                </a:extLst>
              </a:tr>
            </a:tbl>
          </a:graphicData>
        </a:graphic>
      </p:graphicFrame>
    </p:spTree>
    <p:extLst>
      <p:ext uri="{BB962C8B-B14F-4D97-AF65-F5344CB8AC3E}">
        <p14:creationId xmlns:p14="http://schemas.microsoft.com/office/powerpoint/2010/main" val="387256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5FDF4-4009-6C53-81B1-03E3AF823CF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6F55F2C-75D1-5308-3CC9-FC7426C41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4C8D254-7FF2-466B-748B-B1F28088F749}"/>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GANT CHARTT</a:t>
            </a:r>
            <a:endParaRPr lang="en-PH" sz="3200" dirty="0">
              <a:solidFill>
                <a:schemeClr val="bg1"/>
              </a:solidFill>
              <a:latin typeface="Impact" panose="020B0806030902050204" pitchFamily="34" charset="0"/>
            </a:endParaRPr>
          </a:p>
        </p:txBody>
      </p:sp>
      <p:sp>
        <p:nvSpPr>
          <p:cNvPr id="7" name="TextBox 6">
            <a:extLst>
              <a:ext uri="{FF2B5EF4-FFF2-40B4-BE49-F238E27FC236}">
                <a16:creationId xmlns:a16="http://schemas.microsoft.com/office/drawing/2014/main" id="{A1090601-6770-4DE0-E5B5-2B296BC88083}"/>
              </a:ext>
            </a:extLst>
          </p:cNvPr>
          <p:cNvSpPr txBox="1"/>
          <p:nvPr/>
        </p:nvSpPr>
        <p:spPr>
          <a:xfrm>
            <a:off x="373808" y="1379868"/>
            <a:ext cx="11100437" cy="4613058"/>
          </a:xfrm>
          <a:prstGeom prst="rect">
            <a:avLst/>
          </a:prstGeom>
          <a:noFill/>
        </p:spPr>
        <p:txBody>
          <a:bodyPr wrap="square" rtlCol="0">
            <a:spAutoFit/>
          </a:bodyPr>
          <a:lstStyle/>
          <a:p>
            <a:pPr lvl="0" algn="just">
              <a:lnSpc>
                <a:spcPct val="150000"/>
              </a:lnSpc>
              <a:buSzPts val="1000"/>
              <a:tabLst>
                <a:tab pos="457200" algn="l"/>
              </a:tabLst>
            </a:pPr>
            <a:r>
              <a:rPr lang="en-PH" b="1" dirty="0">
                <a:latin typeface="Times New Roman" panose="02020603050405020304" pitchFamily="18" charset="0"/>
                <a:ea typeface="Times New Roman" panose="02020603050405020304" pitchFamily="18" charset="0"/>
                <a:cs typeface="Times New Roman" panose="02020603050405020304" pitchFamily="18" charset="0"/>
              </a:rPr>
              <a:t>1. </a:t>
            </a:r>
            <a:r>
              <a:rPr lang="en-PH" sz="1800" b="1" dirty="0">
                <a:effectLst/>
                <a:latin typeface="Times New Roman" panose="02020603050405020304" pitchFamily="18" charset="0"/>
                <a:ea typeface="Times New Roman" panose="02020603050405020304" pitchFamily="18" charset="0"/>
                <a:cs typeface="Times New Roman" panose="02020603050405020304" pitchFamily="18" charset="0"/>
              </a:rPr>
              <a:t>Planning</a:t>
            </a:r>
            <a:endParaRPr lang="en-PH"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r>
              <a:rPr lang="en-PH" sz="1800" dirty="0">
                <a:effectLst/>
                <a:latin typeface="Times New Roman" panose="02020603050405020304" pitchFamily="18" charset="0"/>
                <a:ea typeface="Times New Roman" panose="02020603050405020304" pitchFamily="18" charset="0"/>
              </a:rPr>
              <a:t>This phase involves outlining the project's scope, setting objectives, creating a timeline, and identifying the resources required. Tasks include brainstorming, defining system requirements, and assigning responsibilities to team members.</a:t>
            </a:r>
            <a:endParaRPr lang="en-PH" sz="1800" dirty="0">
              <a:effectLst/>
              <a:latin typeface="Calibri" panose="020F0502020204030204" pitchFamily="34" charset="0"/>
              <a:ea typeface="Calibri" panose="020F0502020204030204" pitchFamily="34" charset="0"/>
            </a:endParaRPr>
          </a:p>
          <a:p>
            <a:pPr lvl="0" algn="just">
              <a:lnSpc>
                <a:spcPct val="150000"/>
              </a:lnSpc>
              <a:buSzPts val="1000"/>
              <a:tabLst>
                <a:tab pos="457200" algn="l"/>
              </a:tabLst>
            </a:pPr>
            <a:r>
              <a:rPr lang="en-PH" sz="1800" b="1" dirty="0">
                <a:effectLst/>
                <a:latin typeface="Times New Roman" panose="02020603050405020304" pitchFamily="18" charset="0"/>
                <a:ea typeface="Times New Roman" panose="02020603050405020304" pitchFamily="18" charset="0"/>
                <a:cs typeface="Times New Roman" panose="02020603050405020304" pitchFamily="18" charset="0"/>
              </a:rPr>
              <a:t>2. Conduct Research</a:t>
            </a:r>
            <a:endParaRPr lang="en-PH"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r>
              <a:rPr lang="en-PH" sz="1800" dirty="0">
                <a:effectLst/>
                <a:latin typeface="Times New Roman" panose="02020603050405020304" pitchFamily="18" charset="0"/>
                <a:ea typeface="Times New Roman" panose="02020603050405020304" pitchFamily="18" charset="0"/>
              </a:rPr>
              <a:t>A thorough investigation is carried out to identify effective methodologies and tools for the project. This includes studying user needs, analyzing relevant technologies, and gathering data to ensure the project meets its goals.</a:t>
            </a:r>
            <a:endParaRPr lang="en-PH" sz="1800" dirty="0">
              <a:effectLst/>
              <a:latin typeface="Calibri" panose="020F0502020204030204" pitchFamily="34" charset="0"/>
              <a:ea typeface="Calibri" panose="020F0502020204030204" pitchFamily="34" charset="0"/>
            </a:endParaRPr>
          </a:p>
          <a:p>
            <a:pPr marL="457200" algn="just">
              <a:lnSpc>
                <a:spcPct val="150000"/>
              </a:lnSpc>
            </a:pPr>
            <a:r>
              <a:rPr lang="en-PH" sz="1800" dirty="0">
                <a:effectLst/>
                <a:latin typeface="Times New Roman" panose="02020603050405020304" pitchFamily="18" charset="0"/>
                <a:ea typeface="Times New Roman" panose="02020603050405020304" pitchFamily="18" charset="0"/>
              </a:rPr>
              <a:t> </a:t>
            </a:r>
            <a:endParaRPr lang="en-PH" sz="1800" dirty="0">
              <a:effectLst/>
              <a:latin typeface="Calibri" panose="020F0502020204030204" pitchFamily="34" charset="0"/>
              <a:ea typeface="Calibri" panose="020F0502020204030204" pitchFamily="34" charset="0"/>
            </a:endParaRPr>
          </a:p>
          <a:p>
            <a:pPr lvl="0" algn="just">
              <a:lnSpc>
                <a:spcPct val="150000"/>
              </a:lnSpc>
              <a:buSzPts val="1000"/>
              <a:tabLst>
                <a:tab pos="457200" algn="l"/>
              </a:tabLst>
            </a:pPr>
            <a:r>
              <a:rPr lang="en-PH" sz="1800" b="1" dirty="0">
                <a:effectLst/>
                <a:latin typeface="Times New Roman" panose="02020603050405020304" pitchFamily="18" charset="0"/>
                <a:ea typeface="Times New Roman" panose="02020603050405020304" pitchFamily="18" charset="0"/>
                <a:cs typeface="Times New Roman" panose="02020603050405020304" pitchFamily="18" charset="0"/>
              </a:rPr>
              <a:t>3. UI Development and Testing</a:t>
            </a:r>
            <a:endParaRPr lang="en-PH"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r>
              <a:rPr lang="en-PH" sz="1800" dirty="0">
                <a:effectLst/>
                <a:latin typeface="Times New Roman" panose="02020603050405020304" pitchFamily="18" charset="0"/>
                <a:ea typeface="Times New Roman" panose="02020603050405020304" pitchFamily="18" charset="0"/>
              </a:rPr>
              <a:t>This task involves designing the system's User Interface (UI) for an optimal user experience. The team will develop test usability, improve navigation, and refine the design based on feedback from initial tests.</a:t>
            </a:r>
            <a:endParaRPr lang="en-PH"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87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30A5D-3140-7CC2-86EA-FD033909DD8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94A994D-01A2-49B8-8E7D-EE14B4DE7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BD00EC5-6AC9-03B7-B467-FF4880E43FCF}"/>
              </a:ext>
            </a:extLst>
          </p:cNvPr>
          <p:cNvSpPr txBox="1"/>
          <p:nvPr/>
        </p:nvSpPr>
        <p:spPr>
          <a:xfrm>
            <a:off x="236157" y="264404"/>
            <a:ext cx="5602782"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GANT CHARTT</a:t>
            </a:r>
            <a:endParaRPr lang="en-PH" sz="3200" dirty="0">
              <a:solidFill>
                <a:schemeClr val="bg1"/>
              </a:solidFill>
              <a:latin typeface="Impact" panose="020B0806030902050204" pitchFamily="34" charset="0"/>
            </a:endParaRPr>
          </a:p>
        </p:txBody>
      </p:sp>
      <p:sp>
        <p:nvSpPr>
          <p:cNvPr id="7" name="TextBox 6">
            <a:extLst>
              <a:ext uri="{FF2B5EF4-FFF2-40B4-BE49-F238E27FC236}">
                <a16:creationId xmlns:a16="http://schemas.microsoft.com/office/drawing/2014/main" id="{D52A1E3F-FC74-87D9-DAB9-1D1E9F943EAB}"/>
              </a:ext>
            </a:extLst>
          </p:cNvPr>
          <p:cNvSpPr txBox="1"/>
          <p:nvPr/>
        </p:nvSpPr>
        <p:spPr>
          <a:xfrm>
            <a:off x="236157" y="1039717"/>
            <a:ext cx="11100437" cy="5694188"/>
          </a:xfrm>
          <a:prstGeom prst="rect">
            <a:avLst/>
          </a:prstGeom>
          <a:noFill/>
        </p:spPr>
        <p:txBody>
          <a:bodyPr wrap="square" rtlCol="0">
            <a:spAutoFit/>
          </a:bodyPr>
          <a:lstStyle/>
          <a:p>
            <a:pPr lvl="0" algn="just">
              <a:lnSpc>
                <a:spcPct val="150000"/>
              </a:lnSpc>
              <a:buSzPts val="1000"/>
              <a:tabLst>
                <a:tab pos="457200" algn="l"/>
              </a:tabLst>
            </a:pPr>
            <a:r>
              <a:rPr lang="en-PH" sz="1800" b="1" dirty="0">
                <a:effectLst/>
                <a:latin typeface="Times New Roman" panose="02020603050405020304" pitchFamily="18" charset="0"/>
                <a:ea typeface="Times New Roman" panose="02020603050405020304" pitchFamily="18" charset="0"/>
                <a:cs typeface="Times New Roman" panose="02020603050405020304" pitchFamily="18" charset="0"/>
              </a:rPr>
              <a:t>4. Software Testing and Debugging</a:t>
            </a:r>
            <a:endParaRPr lang="en-PH"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r>
              <a:rPr lang="en-PH" sz="1800" dirty="0">
                <a:effectLst/>
                <a:latin typeface="Times New Roman" panose="02020603050405020304" pitchFamily="18" charset="0"/>
                <a:ea typeface="Times New Roman" panose="02020603050405020304" pitchFamily="18" charset="0"/>
              </a:rPr>
              <a:t>During this phase, the team identifies, analyzes, and fixes software errors or bugs to ensure the system runs smoothly. Both manual and automated testing methods may be used to validate system performance, functionality, and reliability.</a:t>
            </a:r>
            <a:endParaRPr lang="en-PH" sz="1800" dirty="0">
              <a:effectLst/>
              <a:latin typeface="Calibri" panose="020F0502020204030204" pitchFamily="34" charset="0"/>
              <a:ea typeface="Calibri" panose="020F0502020204030204" pitchFamily="34" charset="0"/>
            </a:endParaRPr>
          </a:p>
          <a:p>
            <a:pPr marL="457200" algn="just">
              <a:lnSpc>
                <a:spcPct val="150000"/>
              </a:lnSpc>
            </a:pPr>
            <a:r>
              <a:rPr lang="en-PH" sz="1800" dirty="0">
                <a:effectLst/>
                <a:latin typeface="Times New Roman" panose="02020603050405020304" pitchFamily="18" charset="0"/>
                <a:ea typeface="Times New Roman" panose="02020603050405020304" pitchFamily="18" charset="0"/>
              </a:rPr>
              <a:t> </a:t>
            </a:r>
            <a:endParaRPr lang="en-PH" sz="1800" dirty="0">
              <a:effectLst/>
              <a:latin typeface="Calibri" panose="020F0502020204030204" pitchFamily="34" charset="0"/>
              <a:ea typeface="Calibri" panose="020F0502020204030204" pitchFamily="34" charset="0"/>
            </a:endParaRPr>
          </a:p>
          <a:p>
            <a:pPr lvl="0" algn="just">
              <a:lnSpc>
                <a:spcPct val="150000"/>
              </a:lnSpc>
              <a:buSzPts val="1000"/>
              <a:tabLst>
                <a:tab pos="457200" algn="l"/>
              </a:tabLst>
            </a:pPr>
            <a:r>
              <a:rPr lang="en-PH" sz="1800" b="1" dirty="0">
                <a:effectLst/>
                <a:latin typeface="Times New Roman" panose="02020603050405020304" pitchFamily="18" charset="0"/>
                <a:ea typeface="Times New Roman" panose="02020603050405020304" pitchFamily="18" charset="0"/>
                <a:cs typeface="Times New Roman" panose="02020603050405020304" pitchFamily="18" charset="0"/>
              </a:rPr>
              <a:t>5. Data Entry and Finalization</a:t>
            </a:r>
            <a:endParaRPr lang="en-PH"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r>
              <a:rPr lang="en-PH" sz="1800" dirty="0">
                <a:effectLst/>
                <a:latin typeface="Times New Roman" panose="02020603050405020304" pitchFamily="18" charset="0"/>
                <a:ea typeface="Times New Roman" panose="02020603050405020304" pitchFamily="18" charset="0"/>
              </a:rPr>
              <a:t>This task focuses on inputting all necessary data into the system and verifying its accuracy. The team finalizes configurations, ensures data integrity, and prepares the system for deployment.</a:t>
            </a:r>
            <a:endParaRPr lang="en-PH" sz="1800" dirty="0">
              <a:effectLst/>
              <a:latin typeface="Calibri" panose="020F0502020204030204" pitchFamily="34" charset="0"/>
              <a:ea typeface="Calibri" panose="020F0502020204030204" pitchFamily="34" charset="0"/>
            </a:endParaRPr>
          </a:p>
          <a:p>
            <a:pPr marL="457200" algn="just">
              <a:lnSpc>
                <a:spcPct val="150000"/>
              </a:lnSpc>
            </a:pPr>
            <a:r>
              <a:rPr lang="en-PH" sz="1800" dirty="0">
                <a:effectLst/>
                <a:latin typeface="Times New Roman" panose="02020603050405020304" pitchFamily="18" charset="0"/>
                <a:ea typeface="Times New Roman" panose="02020603050405020304" pitchFamily="18" charset="0"/>
              </a:rPr>
              <a:t> </a:t>
            </a:r>
            <a:endParaRPr lang="en-PH" sz="1800" dirty="0">
              <a:effectLst/>
              <a:latin typeface="Calibri" panose="020F0502020204030204" pitchFamily="34" charset="0"/>
              <a:ea typeface="Calibri" panose="020F0502020204030204" pitchFamily="34" charset="0"/>
            </a:endParaRPr>
          </a:p>
          <a:p>
            <a:pPr lvl="0" algn="just">
              <a:lnSpc>
                <a:spcPct val="150000"/>
              </a:lnSpc>
              <a:buSzPts val="1000"/>
              <a:tabLst>
                <a:tab pos="457200" algn="l"/>
              </a:tabLst>
            </a:pPr>
            <a:r>
              <a:rPr lang="en-PH" sz="1800" b="1" dirty="0">
                <a:effectLst/>
                <a:latin typeface="Times New Roman" panose="02020603050405020304" pitchFamily="18" charset="0"/>
                <a:ea typeface="Times New Roman" panose="02020603050405020304" pitchFamily="18" charset="0"/>
                <a:cs typeface="Times New Roman" panose="02020603050405020304" pitchFamily="18" charset="0"/>
              </a:rPr>
              <a:t>6. Converting of System</a:t>
            </a:r>
            <a:endParaRPr lang="en-PH"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spcAft>
                <a:spcPts val="1000"/>
              </a:spcAft>
            </a:pPr>
            <a:r>
              <a:rPr lang="en-PH" sz="1800" dirty="0">
                <a:effectLst/>
                <a:latin typeface="Times New Roman" panose="02020603050405020304" pitchFamily="18" charset="0"/>
                <a:ea typeface="Times New Roman" panose="02020603050405020304" pitchFamily="18" charset="0"/>
              </a:rPr>
              <a:t>The final phase involves converting the system into its fully functional form. This includes system integration, migrating data if needed, and ensuring compatibility across different environments before the official deployment.</a:t>
            </a:r>
            <a:endParaRPr lang="en-PH" sz="1800" dirty="0">
              <a:effectLst/>
              <a:latin typeface="Calibri" panose="020F0502020204030204" pitchFamily="34" charset="0"/>
              <a:ea typeface="Calibri" panose="020F0502020204030204" pitchFamily="34" charset="0"/>
            </a:endParaRPr>
          </a:p>
          <a:p>
            <a:pPr lvl="0" algn="just">
              <a:lnSpc>
                <a:spcPct val="150000"/>
              </a:lnSpc>
              <a:buSzPts val="1000"/>
              <a:tabLst>
                <a:tab pos="457200" algn="l"/>
              </a:tabLst>
            </a:pPr>
            <a:endParaRPr lang="en-PH"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529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601C4-36BE-CDED-06CB-29CC39E9A9D1}"/>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8AEA32F-4F0C-301B-4DC8-F7C4C41C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C424F7B-8E9D-6BC7-9388-C556A3C30994}"/>
              </a:ext>
            </a:extLst>
          </p:cNvPr>
          <p:cNvSpPr txBox="1"/>
          <p:nvPr/>
        </p:nvSpPr>
        <p:spPr>
          <a:xfrm>
            <a:off x="236156" y="264404"/>
            <a:ext cx="7936293" cy="510909"/>
          </a:xfrm>
          <a:prstGeom prst="rect">
            <a:avLst/>
          </a:prstGeom>
          <a:noFill/>
        </p:spPr>
        <p:txBody>
          <a:bodyPr wrap="square" rtlCol="0">
            <a:spAutoFit/>
          </a:bodyPr>
          <a:lstStyle/>
          <a:p>
            <a:pPr>
              <a:lnSpc>
                <a:spcPct val="85000"/>
              </a:lnSpc>
            </a:pPr>
            <a:r>
              <a:rPr lang="en-US" sz="3200" dirty="0">
                <a:solidFill>
                  <a:schemeClr val="bg1"/>
                </a:solidFill>
                <a:latin typeface="Impact" panose="020B0806030902050204" pitchFamily="34" charset="0"/>
              </a:rPr>
              <a:t>SYSTEM DESIGN</a:t>
            </a:r>
          </a:p>
        </p:txBody>
      </p:sp>
      <p:sp>
        <p:nvSpPr>
          <p:cNvPr id="12" name="TextBox 11">
            <a:extLst>
              <a:ext uri="{FF2B5EF4-FFF2-40B4-BE49-F238E27FC236}">
                <a16:creationId xmlns:a16="http://schemas.microsoft.com/office/drawing/2014/main" id="{CB81DB57-2F28-F6B1-0AB8-2AD44D562431}"/>
              </a:ext>
            </a:extLst>
          </p:cNvPr>
          <p:cNvSpPr txBox="1"/>
          <p:nvPr/>
        </p:nvSpPr>
        <p:spPr>
          <a:xfrm>
            <a:off x="506918" y="1231333"/>
            <a:ext cx="10824115" cy="1723549"/>
          </a:xfrm>
          <a:prstGeom prst="rect">
            <a:avLst/>
          </a:prstGeom>
          <a:noFill/>
        </p:spPr>
        <p:txBody>
          <a:bodyPr wrap="square">
            <a:spAutoFit/>
          </a:bodyPr>
          <a:lstStyle/>
          <a:p>
            <a:pPr algn="just"/>
            <a:r>
              <a:rPr lang="en-US" sz="2600" dirty="0">
                <a:latin typeface="Times New Roman" panose="02020603050405020304" pitchFamily="18" charset="0"/>
                <a:cs typeface="Times New Roman" panose="02020603050405020304" pitchFamily="18" charset="0"/>
              </a:rPr>
              <a:t>Figure 1 SIGNUP</a:t>
            </a:r>
          </a:p>
          <a:p>
            <a:pPr algn="just"/>
            <a:r>
              <a:rPr lang="en-US" sz="2800" dirty="0">
                <a:latin typeface="Times New Roman" panose="02020603050405020304" pitchFamily="18" charset="0"/>
                <a:cs typeface="Times New Roman" panose="02020603050405020304" pitchFamily="18" charset="0"/>
              </a:rPr>
              <a:t>This figure shows the sign up panel that users need to fill up.</a:t>
            </a:r>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F7DE393-FDB1-0335-FD92-54AEE70EF867}"/>
              </a:ext>
            </a:extLst>
          </p:cNvPr>
          <p:cNvPicPr>
            <a:picLocks noChangeAspect="1"/>
          </p:cNvPicPr>
          <p:nvPr/>
        </p:nvPicPr>
        <p:blipFill>
          <a:blip r:embed="rId4"/>
          <a:stretch>
            <a:fillRect/>
          </a:stretch>
        </p:blipFill>
        <p:spPr>
          <a:xfrm>
            <a:off x="2409557" y="2544620"/>
            <a:ext cx="7372886" cy="3760336"/>
          </a:xfrm>
          <a:prstGeom prst="rect">
            <a:avLst/>
          </a:prstGeom>
        </p:spPr>
      </p:pic>
    </p:spTree>
    <p:extLst>
      <p:ext uri="{BB962C8B-B14F-4D97-AF65-F5344CB8AC3E}">
        <p14:creationId xmlns:p14="http://schemas.microsoft.com/office/powerpoint/2010/main" val="918921320"/>
      </p:ext>
    </p:extLst>
  </p:cSld>
  <p:clrMapOvr>
    <a:masterClrMapping/>
  </p:clrMapOvr>
</p:sld>
</file>

<file path=ppt/theme/theme1.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75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13366</TotalTime>
  <Words>1138</Words>
  <Application>Microsoft Office PowerPoint</Application>
  <PresentationFormat>Widescreen</PresentationFormat>
  <Paragraphs>119</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MT</vt:lpstr>
      <vt:lpstr>Calibri</vt:lpstr>
      <vt:lpstr>Impact</vt:lpstr>
      <vt:lpstr>Tahoma</vt:lpstr>
      <vt:lpstr>Times New Roman</vt:lpstr>
      <vt:lpstr>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ustp--2</dc:creator>
  <cp:lastModifiedBy>Christyl Joy S. Narvasa</cp:lastModifiedBy>
  <cp:revision>708</cp:revision>
  <cp:lastPrinted>2022-11-14T08:46:16Z</cp:lastPrinted>
  <dcterms:created xsi:type="dcterms:W3CDTF">2018-03-14T03:59:53Z</dcterms:created>
  <dcterms:modified xsi:type="dcterms:W3CDTF">2024-12-17T12:30:02Z</dcterms:modified>
</cp:coreProperties>
</file>