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8" r:id="rId4"/>
    <p:sldId id="257" r:id="rId5"/>
    <p:sldId id="274" r:id="rId6"/>
    <p:sldId id="260" r:id="rId7"/>
    <p:sldId id="275" r:id="rId8"/>
    <p:sldId id="276" r:id="rId9"/>
    <p:sldId id="259" r:id="rId10"/>
    <p:sldId id="272" r:id="rId11"/>
    <p:sldId id="261" r:id="rId12"/>
    <p:sldId id="270" r:id="rId13"/>
    <p:sldId id="269" r:id="rId14"/>
    <p:sldId id="277" r:id="rId15"/>
    <p:sldId id="265" r:id="rId16"/>
    <p:sldId id="278" r:id="rId17"/>
    <p:sldId id="26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1E120-0CB5-4289-848C-6D9162328590}" v="254" dt="2021-08-11T03:57:2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, Lingwei" userId="fa1a3eed-a987-407b-8a7e-6ba8fd83e7b5" providerId="ADAL" clId="{E601E120-0CB5-4289-848C-6D9162328590}"/>
    <pc:docChg chg="undo redo custSel addSld delSld modSld sldOrd">
      <pc:chgData name="Zheng, Lingwei" userId="fa1a3eed-a987-407b-8a7e-6ba8fd83e7b5" providerId="ADAL" clId="{E601E120-0CB5-4289-848C-6D9162328590}" dt="2021-08-11T03:58:10.641" v="2361" actId="14100"/>
      <pc:docMkLst>
        <pc:docMk/>
      </pc:docMkLst>
      <pc:sldChg chg="addSp delSp modSp mod setBg addAnim delAnim">
        <pc:chgData name="Zheng, Lingwei" userId="fa1a3eed-a987-407b-8a7e-6ba8fd83e7b5" providerId="ADAL" clId="{E601E120-0CB5-4289-848C-6D9162328590}" dt="2021-08-10T03:37:17.459" v="1593"/>
        <pc:sldMkLst>
          <pc:docMk/>
          <pc:sldMk cId="144676772" sldId="256"/>
        </pc:sldMkLst>
        <pc:spChg chg="mod">
          <ac:chgData name="Zheng, Lingwei" userId="fa1a3eed-a987-407b-8a7e-6ba8fd83e7b5" providerId="ADAL" clId="{E601E120-0CB5-4289-848C-6D9162328590}" dt="2021-08-10T03:37:17.456" v="1591" actId="26606"/>
          <ac:spMkLst>
            <pc:docMk/>
            <pc:sldMk cId="144676772" sldId="256"/>
            <ac:spMk id="2" creationId="{A21D0CF6-EDD0-4A4F-8134-D39239599CA1}"/>
          </ac:spMkLst>
        </pc:spChg>
        <pc:spChg chg="mod">
          <ac:chgData name="Zheng, Lingwei" userId="fa1a3eed-a987-407b-8a7e-6ba8fd83e7b5" providerId="ADAL" clId="{E601E120-0CB5-4289-848C-6D9162328590}" dt="2021-08-10T03:37:17.456" v="1591" actId="26606"/>
          <ac:spMkLst>
            <pc:docMk/>
            <pc:sldMk cId="144676772" sldId="256"/>
            <ac:spMk id="3" creationId="{AB63F9B4-17D5-4277-A77A-741C7A138BF7}"/>
          </ac:spMkLst>
        </pc:spChg>
        <pc:spChg chg="add del">
          <ac:chgData name="Zheng, Lingwei" userId="fa1a3eed-a987-407b-8a7e-6ba8fd83e7b5" providerId="ADAL" clId="{E601E120-0CB5-4289-848C-6D9162328590}" dt="2021-08-10T03:37:08.725" v="1582" actId="26606"/>
          <ac:spMkLst>
            <pc:docMk/>
            <pc:sldMk cId="144676772" sldId="256"/>
            <ac:spMk id="8" creationId="{2A8AA5BC-4F7A-4226-8F99-6D824B226A97}"/>
          </ac:spMkLst>
        </pc:spChg>
        <pc:spChg chg="add del">
          <ac:chgData name="Zheng, Lingwei" userId="fa1a3eed-a987-407b-8a7e-6ba8fd83e7b5" providerId="ADAL" clId="{E601E120-0CB5-4289-848C-6D9162328590}" dt="2021-08-10T03:37:16.180" v="1586" actId="26606"/>
          <ac:spMkLst>
            <pc:docMk/>
            <pc:sldMk cId="144676772" sldId="256"/>
            <ac:spMk id="9" creationId="{C1DD1A8A-57D5-4A81-AD04-532B043C5611}"/>
          </ac:spMkLst>
        </pc:spChg>
        <pc:spChg chg="add del">
          <ac:chgData name="Zheng, Lingwei" userId="fa1a3eed-a987-407b-8a7e-6ba8fd83e7b5" providerId="ADAL" clId="{E601E120-0CB5-4289-848C-6D9162328590}" dt="2021-08-10T03:37:16.180" v="1586" actId="26606"/>
          <ac:spMkLst>
            <pc:docMk/>
            <pc:sldMk cId="144676772" sldId="256"/>
            <ac:spMk id="11" creationId="{007891EC-4501-44ED-A8C8-B11B6DB767AB}"/>
          </ac:spMkLst>
        </pc:spChg>
        <pc:spChg chg="add del">
          <ac:chgData name="Zheng, Lingwei" userId="fa1a3eed-a987-407b-8a7e-6ba8fd83e7b5" providerId="ADAL" clId="{E601E120-0CB5-4289-848C-6D9162328590}" dt="2021-08-10T03:37:08.725" v="1582" actId="26606"/>
          <ac:spMkLst>
            <pc:docMk/>
            <pc:sldMk cId="144676772" sldId="256"/>
            <ac:spMk id="12" creationId="{5BC87C3E-1040-4EE4-9BDB-9537F7A1B335}"/>
          </ac:spMkLst>
        </pc:spChg>
        <pc:spChg chg="add del">
          <ac:chgData name="Zheng, Lingwei" userId="fa1a3eed-a987-407b-8a7e-6ba8fd83e7b5" providerId="ADAL" clId="{E601E120-0CB5-4289-848C-6D9162328590}" dt="2021-08-10T03:37:17.447" v="1590" actId="26606"/>
          <ac:spMkLst>
            <pc:docMk/>
            <pc:sldMk cId="144676772" sldId="256"/>
            <ac:spMk id="13" creationId="{2A8AA5BC-4F7A-4226-8F99-6D824B226A97}"/>
          </ac:spMkLst>
        </pc:spChg>
        <pc:spChg chg="add del">
          <ac:chgData name="Zheng, Lingwei" userId="fa1a3eed-a987-407b-8a7e-6ba8fd83e7b5" providerId="ADAL" clId="{E601E120-0CB5-4289-848C-6D9162328590}" dt="2021-08-10T03:37:17.447" v="1590" actId="26606"/>
          <ac:spMkLst>
            <pc:docMk/>
            <pc:sldMk cId="144676772" sldId="256"/>
            <ac:spMk id="15" creationId="{192416F2-BC84-4D7C-80C6-6296C10C3819}"/>
          </ac:spMkLst>
        </pc:spChg>
        <pc:spChg chg="add del">
          <ac:chgData name="Zheng, Lingwei" userId="fa1a3eed-a987-407b-8a7e-6ba8fd83e7b5" providerId="ADAL" clId="{E601E120-0CB5-4289-848C-6D9162328590}" dt="2021-08-10T03:37:13.618" v="1584" actId="26606"/>
          <ac:spMkLst>
            <pc:docMk/>
            <pc:sldMk cId="144676772" sldId="256"/>
            <ac:spMk id="18" creationId="{4D24BFD5-D814-402B-B6C4-EEF6AE14B0F2}"/>
          </ac:spMkLst>
        </pc:spChg>
        <pc:spChg chg="add del">
          <ac:chgData name="Zheng, Lingwei" userId="fa1a3eed-a987-407b-8a7e-6ba8fd83e7b5" providerId="ADAL" clId="{E601E120-0CB5-4289-848C-6D9162328590}" dt="2021-08-10T03:37:13.618" v="1584" actId="26606"/>
          <ac:spMkLst>
            <pc:docMk/>
            <pc:sldMk cId="144676772" sldId="256"/>
            <ac:spMk id="19" creationId="{36FED7E8-9A97-475F-9FA4-113410D4433B}"/>
          </ac:spMkLst>
        </pc:spChg>
        <pc:spChg chg="add del">
          <ac:chgData name="Zheng, Lingwei" userId="fa1a3eed-a987-407b-8a7e-6ba8fd83e7b5" providerId="ADAL" clId="{E601E120-0CB5-4289-848C-6D9162328590}" dt="2021-08-10T03:37:13.618" v="1584" actId="26606"/>
          <ac:spMkLst>
            <pc:docMk/>
            <pc:sldMk cId="144676772" sldId="256"/>
            <ac:spMk id="20" creationId="{2A39B854-4B6C-4F7F-A602-6F97770CED70}"/>
          </ac:spMkLst>
        </pc:spChg>
        <pc:spChg chg="add">
          <ac:chgData name="Zheng, Lingwei" userId="fa1a3eed-a987-407b-8a7e-6ba8fd83e7b5" providerId="ADAL" clId="{E601E120-0CB5-4289-848C-6D9162328590}" dt="2021-08-10T03:37:17.456" v="1591" actId="26606"/>
          <ac:spMkLst>
            <pc:docMk/>
            <pc:sldMk cId="144676772" sldId="256"/>
            <ac:spMk id="21" creationId="{2A8AA5BC-4F7A-4226-8F99-6D824B226A97}"/>
          </ac:spMkLst>
        </pc:spChg>
        <pc:spChg chg="add">
          <ac:chgData name="Zheng, Lingwei" userId="fa1a3eed-a987-407b-8a7e-6ba8fd83e7b5" providerId="ADAL" clId="{E601E120-0CB5-4289-848C-6D9162328590}" dt="2021-08-10T03:37:17.456" v="1591" actId="26606"/>
          <ac:spMkLst>
            <pc:docMk/>
            <pc:sldMk cId="144676772" sldId="256"/>
            <ac:spMk id="23" creationId="{5BC87C3E-1040-4EE4-9BDB-9537F7A1B335}"/>
          </ac:spMkLst>
        </pc:spChg>
        <pc:picChg chg="add del">
          <ac:chgData name="Zheng, Lingwei" userId="fa1a3eed-a987-407b-8a7e-6ba8fd83e7b5" providerId="ADAL" clId="{E601E120-0CB5-4289-848C-6D9162328590}" dt="2021-08-10T03:37:16.180" v="1586" actId="26606"/>
          <ac:picMkLst>
            <pc:docMk/>
            <pc:sldMk cId="144676772" sldId="256"/>
            <ac:picMk id="5" creationId="{D1B73861-31C7-4720-933D-808B750C799B}"/>
          </ac:picMkLst>
        </pc:picChg>
        <pc:cxnChg chg="add del">
          <ac:chgData name="Zheng, Lingwei" userId="fa1a3eed-a987-407b-8a7e-6ba8fd83e7b5" providerId="ADAL" clId="{E601E120-0CB5-4289-848C-6D9162328590}" dt="2021-08-10T03:37:08.725" v="1582" actId="26606"/>
          <ac:cxnSpMkLst>
            <pc:docMk/>
            <pc:sldMk cId="144676772" sldId="256"/>
            <ac:cxnSpMk id="10" creationId="{911DBBF1-3229-4BD9-B3D1-B4CA571E7431}"/>
          </ac:cxnSpMkLst>
        </pc:cxnChg>
        <pc:cxnChg chg="add del">
          <ac:chgData name="Zheng, Lingwei" userId="fa1a3eed-a987-407b-8a7e-6ba8fd83e7b5" providerId="ADAL" clId="{E601E120-0CB5-4289-848C-6D9162328590}" dt="2021-08-10T03:37:08.725" v="1582" actId="26606"/>
          <ac:cxnSpMkLst>
            <pc:docMk/>
            <pc:sldMk cId="144676772" sldId="256"/>
            <ac:cxnSpMk id="14" creationId="{42CDBECE-872A-4C73-9DC1-BB4E805E2CF5}"/>
          </ac:cxnSpMkLst>
        </pc:cxnChg>
        <pc:cxnChg chg="add del">
          <ac:chgData name="Zheng, Lingwei" userId="fa1a3eed-a987-407b-8a7e-6ba8fd83e7b5" providerId="ADAL" clId="{E601E120-0CB5-4289-848C-6D9162328590}" dt="2021-08-10T03:37:08.725" v="1582" actId="26606"/>
          <ac:cxnSpMkLst>
            <pc:docMk/>
            <pc:sldMk cId="144676772" sldId="256"/>
            <ac:cxnSpMk id="16" creationId="{F5CD5A0B-CDD7-427C-AA42-2EECFDFA1811}"/>
          </ac:cxnSpMkLst>
        </pc:cxnChg>
        <pc:cxnChg chg="add del">
          <ac:chgData name="Zheng, Lingwei" userId="fa1a3eed-a987-407b-8a7e-6ba8fd83e7b5" providerId="ADAL" clId="{E601E120-0CB5-4289-848C-6D9162328590}" dt="2021-08-10T03:37:17.447" v="1590" actId="26606"/>
          <ac:cxnSpMkLst>
            <pc:docMk/>
            <pc:sldMk cId="144676772" sldId="256"/>
            <ac:cxnSpMk id="17" creationId="{2330623A-AB89-4E04-AC9A-2BAFBF85AE3A}"/>
          </ac:cxnSpMkLst>
        </pc:cxnChg>
        <pc:cxnChg chg="add">
          <ac:chgData name="Zheng, Lingwei" userId="fa1a3eed-a987-407b-8a7e-6ba8fd83e7b5" providerId="ADAL" clId="{E601E120-0CB5-4289-848C-6D9162328590}" dt="2021-08-10T03:37:17.456" v="1591" actId="26606"/>
          <ac:cxnSpMkLst>
            <pc:docMk/>
            <pc:sldMk cId="144676772" sldId="256"/>
            <ac:cxnSpMk id="22" creationId="{911DBBF1-3229-4BD9-B3D1-B4CA571E7431}"/>
          </ac:cxnSpMkLst>
        </pc:cxnChg>
        <pc:cxnChg chg="add">
          <ac:chgData name="Zheng, Lingwei" userId="fa1a3eed-a987-407b-8a7e-6ba8fd83e7b5" providerId="ADAL" clId="{E601E120-0CB5-4289-848C-6D9162328590}" dt="2021-08-10T03:37:17.456" v="1591" actId="26606"/>
          <ac:cxnSpMkLst>
            <pc:docMk/>
            <pc:sldMk cId="144676772" sldId="256"/>
            <ac:cxnSpMk id="24" creationId="{42CDBECE-872A-4C73-9DC1-BB4E805E2CF5}"/>
          </ac:cxnSpMkLst>
        </pc:cxnChg>
        <pc:cxnChg chg="add">
          <ac:chgData name="Zheng, Lingwei" userId="fa1a3eed-a987-407b-8a7e-6ba8fd83e7b5" providerId="ADAL" clId="{E601E120-0CB5-4289-848C-6D9162328590}" dt="2021-08-10T03:37:17.456" v="1591" actId="26606"/>
          <ac:cxnSpMkLst>
            <pc:docMk/>
            <pc:sldMk cId="144676772" sldId="256"/>
            <ac:cxnSpMk id="25" creationId="{F5CD5A0B-CDD7-427C-AA42-2EECFDFA1811}"/>
          </ac:cxnSpMkLst>
        </pc:cxnChg>
      </pc:sldChg>
      <pc:sldChg chg="addSp delSp modSp mod setBg">
        <pc:chgData name="Zheng, Lingwei" userId="fa1a3eed-a987-407b-8a7e-6ba8fd83e7b5" providerId="ADAL" clId="{E601E120-0CB5-4289-848C-6D9162328590}" dt="2021-08-11T02:56:48.104" v="2331" actId="27614"/>
        <pc:sldMkLst>
          <pc:docMk/>
          <pc:sldMk cId="826829085" sldId="257"/>
        </pc:sldMkLst>
        <pc:spChg chg="mod">
          <ac:chgData name="Zheng, Lingwei" userId="fa1a3eed-a987-407b-8a7e-6ba8fd83e7b5" providerId="ADAL" clId="{E601E120-0CB5-4289-848C-6D9162328590}" dt="2021-08-11T02:56:37.451" v="2330" actId="26606"/>
          <ac:spMkLst>
            <pc:docMk/>
            <pc:sldMk cId="826829085" sldId="257"/>
            <ac:spMk id="2" creationId="{524812CE-808D-4DBF-BE97-A56BCFEE86D7}"/>
          </ac:spMkLst>
        </pc:spChg>
        <pc:spChg chg="add del">
          <ac:chgData name="Zheng, Lingwei" userId="fa1a3eed-a987-407b-8a7e-6ba8fd83e7b5" providerId="ADAL" clId="{E601E120-0CB5-4289-848C-6D9162328590}" dt="2021-08-05T07:09:51.177" v="11" actId="931"/>
          <ac:spMkLst>
            <pc:docMk/>
            <pc:sldMk cId="826829085" sldId="257"/>
            <ac:spMk id="3" creationId="{FABE386D-F2DF-4748-B1D7-CFA6530193FA}"/>
          </ac:spMkLst>
        </pc:spChg>
        <pc:spChg chg="add del">
          <ac:chgData name="Zheng, Lingwei" userId="fa1a3eed-a987-407b-8a7e-6ba8fd83e7b5" providerId="ADAL" clId="{E601E120-0CB5-4289-848C-6D9162328590}" dt="2021-08-09T13:37:25.293" v="1374" actId="22"/>
          <ac:spMkLst>
            <pc:docMk/>
            <pc:sldMk cId="826829085" sldId="257"/>
            <ac:spMk id="6" creationId="{DBF334B7-0AB6-40D6-A7D1-86F60D17A79C}"/>
          </ac:spMkLst>
        </pc:spChg>
        <pc:spChg chg="add del">
          <ac:chgData name="Zheng, Lingwei" userId="fa1a3eed-a987-407b-8a7e-6ba8fd83e7b5" providerId="ADAL" clId="{E601E120-0CB5-4289-848C-6D9162328590}" dt="2021-08-09T13:37:27.556" v="1376" actId="22"/>
          <ac:spMkLst>
            <pc:docMk/>
            <pc:sldMk cId="826829085" sldId="257"/>
            <ac:spMk id="7" creationId="{6EB0746B-7AB0-48F4-A610-AD7CFCD29A08}"/>
          </ac:spMkLst>
        </pc:spChg>
        <pc:spChg chg="add del">
          <ac:chgData name="Zheng, Lingwei" userId="fa1a3eed-a987-407b-8a7e-6ba8fd83e7b5" providerId="ADAL" clId="{E601E120-0CB5-4289-848C-6D9162328590}" dt="2021-08-11T02:56:37.451" v="2330" actId="26606"/>
          <ac:spMkLst>
            <pc:docMk/>
            <pc:sldMk cId="826829085" sldId="257"/>
            <ac:spMk id="10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1T02:56:37.451" v="2330" actId="26606"/>
          <ac:spMkLst>
            <pc:docMk/>
            <pc:sldMk cId="826829085" sldId="257"/>
            <ac:spMk id="12" creationId="{047C8CCB-F95D-4249-92DD-651249D3535A}"/>
          </ac:spMkLst>
        </pc:spChg>
        <pc:picChg chg="add mod ord">
          <ac:chgData name="Zheng, Lingwei" userId="fa1a3eed-a987-407b-8a7e-6ba8fd83e7b5" providerId="ADAL" clId="{E601E120-0CB5-4289-848C-6D9162328590}" dt="2021-08-11T02:56:48.104" v="2331" actId="27614"/>
          <ac:picMkLst>
            <pc:docMk/>
            <pc:sldMk cId="826829085" sldId="257"/>
            <ac:picMk id="5" creationId="{AAB43177-A7FB-401D-BCAE-A117FECDC1EA}"/>
          </ac:picMkLst>
        </pc:picChg>
        <pc:picChg chg="add del mod">
          <ac:chgData name="Zheng, Lingwei" userId="fa1a3eed-a987-407b-8a7e-6ba8fd83e7b5" providerId="ADAL" clId="{E601E120-0CB5-4289-848C-6D9162328590}" dt="2021-08-05T07:08:07.791" v="10"/>
          <ac:picMkLst>
            <pc:docMk/>
            <pc:sldMk cId="826829085" sldId="257"/>
            <ac:picMk id="1026" creationId="{126D5275-DC96-4715-B182-1D86FF5439F5}"/>
          </ac:picMkLst>
        </pc:picChg>
      </pc:sldChg>
      <pc:sldChg chg="addSp delSp modSp mod ord setBg">
        <pc:chgData name="Zheng, Lingwei" userId="fa1a3eed-a987-407b-8a7e-6ba8fd83e7b5" providerId="ADAL" clId="{E601E120-0CB5-4289-848C-6D9162328590}" dt="2021-08-11T02:35:15.748" v="2328"/>
        <pc:sldMkLst>
          <pc:docMk/>
          <pc:sldMk cId="2678141784" sldId="258"/>
        </pc:sldMkLst>
        <pc:spChg chg="mod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2" creationId="{D9088267-9AD1-44D3-B436-AEE80F53D86B}"/>
          </ac:spMkLst>
        </pc:spChg>
        <pc:spChg chg="del">
          <ac:chgData name="Zheng, Lingwei" userId="fa1a3eed-a987-407b-8a7e-6ba8fd83e7b5" providerId="ADAL" clId="{E601E120-0CB5-4289-848C-6D9162328590}" dt="2021-08-05T07:12:30.740" v="14" actId="3680"/>
          <ac:spMkLst>
            <pc:docMk/>
            <pc:sldMk cId="2678141784" sldId="258"/>
            <ac:spMk id="3" creationId="{A0250A18-1A19-4182-8493-13ED2C049EEA}"/>
          </ac:spMkLst>
        </pc:spChg>
        <pc:spChg chg="add del">
          <ac:chgData name="Zheng, Lingwei" userId="fa1a3eed-a987-407b-8a7e-6ba8fd83e7b5" providerId="ADAL" clId="{E601E120-0CB5-4289-848C-6D9162328590}" dt="2021-08-05T07:14:51.662" v="62" actId="22"/>
          <ac:spMkLst>
            <pc:docMk/>
            <pc:sldMk cId="2678141784" sldId="258"/>
            <ac:spMk id="6" creationId="{2AB199C6-3F40-4D2A-B02E-B35B72B99F2C}"/>
          </ac:spMkLst>
        </pc:spChg>
        <pc:spChg chg="add del">
          <ac:chgData name="Zheng, Lingwei" userId="fa1a3eed-a987-407b-8a7e-6ba8fd83e7b5" providerId="ADAL" clId="{E601E120-0CB5-4289-848C-6D9162328590}" dt="2021-08-10T03:36:34.387" v="1566" actId="26606"/>
          <ac:spMkLst>
            <pc:docMk/>
            <pc:sldMk cId="2678141784" sldId="258"/>
            <ac:spMk id="9" creationId="{ADF2AA3E-C714-4E8D-9F46-9E6FFF7FBA36}"/>
          </ac:spMkLst>
        </pc:spChg>
        <pc:spChg chg="add del">
          <ac:chgData name="Zheng, Lingwei" userId="fa1a3eed-a987-407b-8a7e-6ba8fd83e7b5" providerId="ADAL" clId="{E601E120-0CB5-4289-848C-6D9162328590}" dt="2021-08-10T03:36:39.630" v="1568" actId="26606"/>
          <ac:spMkLst>
            <pc:docMk/>
            <pc:sldMk cId="2678141784" sldId="258"/>
            <ac:spMk id="11" creationId="{ADF2AA3E-C714-4E8D-9F46-9E6FFF7FBA36}"/>
          </ac:spMkLst>
        </pc:spChg>
        <pc:spChg chg="add del">
          <ac:chgData name="Zheng, Lingwei" userId="fa1a3eed-a987-407b-8a7e-6ba8fd83e7b5" providerId="ADAL" clId="{E601E120-0CB5-4289-848C-6D9162328590}" dt="2021-08-10T03:36:47.378" v="1570" actId="26606"/>
          <ac:spMkLst>
            <pc:docMk/>
            <pc:sldMk cId="2678141784" sldId="258"/>
            <ac:spMk id="13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36:47.378" v="1570" actId="26606"/>
          <ac:spMkLst>
            <pc:docMk/>
            <pc:sldMk cId="2678141784" sldId="258"/>
            <ac:spMk id="14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03:36:49.230" v="1572" actId="26606"/>
          <ac:spMkLst>
            <pc:docMk/>
            <pc:sldMk cId="2678141784" sldId="258"/>
            <ac:spMk id="17" creationId="{1BE4F293-0A40-4AA3-8747-1C7D9F3EEABB}"/>
          </ac:spMkLst>
        </pc:spChg>
        <pc:spChg chg="add del">
          <ac:chgData name="Zheng, Lingwei" userId="fa1a3eed-a987-407b-8a7e-6ba8fd83e7b5" providerId="ADAL" clId="{E601E120-0CB5-4289-848C-6D9162328590}" dt="2021-08-10T03:36:50.325" v="1574" actId="26606"/>
          <ac:spMkLst>
            <pc:docMk/>
            <pc:sldMk cId="2678141784" sldId="258"/>
            <ac:spMk id="22" creationId="{ADF2AA3E-C714-4E8D-9F46-9E6FFF7FBA36}"/>
          </ac:spMkLst>
        </pc:spChg>
        <pc:spChg chg="add del">
          <ac:chgData name="Zheng, Lingwei" userId="fa1a3eed-a987-407b-8a7e-6ba8fd83e7b5" providerId="ADAL" clId="{E601E120-0CB5-4289-848C-6D9162328590}" dt="2021-08-10T03:36:54.197" v="1576" actId="26606"/>
          <ac:spMkLst>
            <pc:docMk/>
            <pc:sldMk cId="2678141784" sldId="258"/>
            <ac:spMk id="24" creationId="{ADF2AA3E-C714-4E8D-9F46-9E6FFF7FBA36}"/>
          </ac:spMkLst>
        </pc:spChg>
        <pc:spChg chg="add del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26" creationId="{ADF2AA3E-C714-4E8D-9F46-9E6FFF7FBA36}"/>
          </ac:spMkLst>
        </pc:spChg>
        <pc:spChg chg="add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31" creationId="{2B566528-1B12-4246-9431-5C2D7D081168}"/>
          </ac:spMkLst>
        </pc:spChg>
        <pc:spChg chg="add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33" creationId="{2E80C965-DB6D-4F81-9E9E-B027384D0BD6}"/>
          </ac:spMkLst>
        </pc:spChg>
        <pc:spChg chg="add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35" creationId="{A580F890-B085-4E95-96AA-55AEBEC5CE6E}"/>
          </ac:spMkLst>
        </pc:spChg>
        <pc:spChg chg="add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37" creationId="{D3F51FEB-38FB-4F6C-9F7B-2F2AFAB65463}"/>
          </ac:spMkLst>
        </pc:spChg>
        <pc:spChg chg="add">
          <ac:chgData name="Zheng, Lingwei" userId="fa1a3eed-a987-407b-8a7e-6ba8fd83e7b5" providerId="ADAL" clId="{E601E120-0CB5-4289-848C-6D9162328590}" dt="2021-08-10T16:45:40.516" v="2248" actId="26606"/>
          <ac:spMkLst>
            <pc:docMk/>
            <pc:sldMk cId="2678141784" sldId="258"/>
            <ac:spMk id="39" creationId="{1E547BA6-BAE0-43BB-A7CA-60F69CE252F0}"/>
          </ac:spMkLst>
        </pc:spChg>
        <pc:grpChg chg="add del">
          <ac:chgData name="Zheng, Lingwei" userId="fa1a3eed-a987-407b-8a7e-6ba8fd83e7b5" providerId="ADAL" clId="{E601E120-0CB5-4289-848C-6D9162328590}" dt="2021-08-10T03:36:49.230" v="1572" actId="26606"/>
          <ac:grpSpMkLst>
            <pc:docMk/>
            <pc:sldMk cId="2678141784" sldId="258"/>
            <ac:grpSpMk id="18" creationId="{5D1CC8B8-2CD1-45F6-9CED-CA310400222D}"/>
          </ac:grpSpMkLst>
        </pc:grpChg>
        <pc:graphicFrameChg chg="add mod ord modGraphic">
          <ac:chgData name="Zheng, Lingwei" userId="fa1a3eed-a987-407b-8a7e-6ba8fd83e7b5" providerId="ADAL" clId="{E601E120-0CB5-4289-848C-6D9162328590}" dt="2021-08-11T02:34:39.005" v="2326"/>
          <ac:graphicFrameMkLst>
            <pc:docMk/>
            <pc:sldMk cId="2678141784" sldId="258"/>
            <ac:graphicFrameMk id="4" creationId="{893097F0-E1E7-41C9-8435-93AC1E1042D1}"/>
          </ac:graphicFrameMkLst>
        </pc:graphicFrameChg>
      </pc:sldChg>
      <pc:sldChg chg="addSp delSp modSp mod ord setBg">
        <pc:chgData name="Zheng, Lingwei" userId="fa1a3eed-a987-407b-8a7e-6ba8fd83e7b5" providerId="ADAL" clId="{E601E120-0CB5-4289-848C-6D9162328590}" dt="2021-08-10T03:52:37.004" v="1637" actId="26606"/>
        <pc:sldMkLst>
          <pc:docMk/>
          <pc:sldMk cId="1833942423" sldId="259"/>
        </pc:sldMkLst>
        <pc:spChg chg="mod">
          <ac:chgData name="Zheng, Lingwei" userId="fa1a3eed-a987-407b-8a7e-6ba8fd83e7b5" providerId="ADAL" clId="{E601E120-0CB5-4289-848C-6D9162328590}" dt="2021-08-10T03:35:55.312" v="1553" actId="26606"/>
          <ac:spMkLst>
            <pc:docMk/>
            <pc:sldMk cId="1833942423" sldId="259"/>
            <ac:spMk id="2" creationId="{8CA5B72C-0FD5-47AF-B0D8-13023C3AC87B}"/>
          </ac:spMkLst>
        </pc:spChg>
        <pc:spChg chg="del">
          <ac:chgData name="Zheng, Lingwei" userId="fa1a3eed-a987-407b-8a7e-6ba8fd83e7b5" providerId="ADAL" clId="{E601E120-0CB5-4289-848C-6D9162328590}" dt="2021-08-05T07:58:16.002" v="604" actId="931"/>
          <ac:spMkLst>
            <pc:docMk/>
            <pc:sldMk cId="1833942423" sldId="259"/>
            <ac:spMk id="3" creationId="{2C372646-D7D9-4E18-A5F4-6C3E73F699B5}"/>
          </ac:spMkLst>
        </pc:spChg>
        <pc:spChg chg="add del mod">
          <ac:chgData name="Zheng, Lingwei" userId="fa1a3eed-a987-407b-8a7e-6ba8fd83e7b5" providerId="ADAL" clId="{E601E120-0CB5-4289-848C-6D9162328590}" dt="2021-08-10T03:34:48.079" v="1544"/>
          <ac:spMkLst>
            <pc:docMk/>
            <pc:sldMk cId="1833942423" sldId="259"/>
            <ac:spMk id="4" creationId="{88C73F7A-F0FB-45C5-A054-2C1CC9DE7072}"/>
          </ac:spMkLst>
        </pc:spChg>
        <pc:spChg chg="add del mod">
          <ac:chgData name="Zheng, Lingwei" userId="fa1a3eed-a987-407b-8a7e-6ba8fd83e7b5" providerId="ADAL" clId="{E601E120-0CB5-4289-848C-6D9162328590}" dt="2021-08-10T03:52:01.072" v="1629"/>
          <ac:spMkLst>
            <pc:docMk/>
            <pc:sldMk cId="1833942423" sldId="259"/>
            <ac:spMk id="7" creationId="{6847D0BD-E542-4B86-928D-11EB5D131948}"/>
          </ac:spMkLst>
        </pc:spChg>
        <pc:spChg chg="add del">
          <ac:chgData name="Zheng, Lingwei" userId="fa1a3eed-a987-407b-8a7e-6ba8fd83e7b5" providerId="ADAL" clId="{E601E120-0CB5-4289-848C-6D9162328590}" dt="2021-08-10T03:52:04.931" v="1632" actId="26606"/>
          <ac:spMkLst>
            <pc:docMk/>
            <pc:sldMk cId="1833942423" sldId="259"/>
            <ac:spMk id="10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52:04.931" v="1632" actId="26606"/>
          <ac:spMkLst>
            <pc:docMk/>
            <pc:sldMk cId="1833942423" sldId="259"/>
            <ac:spMk id="12" creationId="{047C8CCB-F95D-4249-92DD-651249D3535A}"/>
          </ac:spMkLst>
        </pc:spChg>
        <pc:spChg chg="add del mod">
          <ac:chgData name="Zheng, Lingwei" userId="fa1a3eed-a987-407b-8a7e-6ba8fd83e7b5" providerId="ADAL" clId="{E601E120-0CB5-4289-848C-6D9162328590}" dt="2021-08-10T03:52:37.004" v="1637" actId="26606"/>
          <ac:spMkLst>
            <pc:docMk/>
            <pc:sldMk cId="1833942423" sldId="259"/>
            <ac:spMk id="13" creationId="{E0C100BB-B2C8-43E3-ACD5-6FB7BCE20449}"/>
          </ac:spMkLst>
        </pc:spChg>
        <pc:spChg chg="add del">
          <ac:chgData name="Zheng, Lingwei" userId="fa1a3eed-a987-407b-8a7e-6ba8fd83e7b5" providerId="ADAL" clId="{E601E120-0CB5-4289-848C-6D9162328590}" dt="2021-08-10T03:52:37.004" v="1637" actId="26606"/>
          <ac:spMkLst>
            <pc:docMk/>
            <pc:sldMk cId="1833942423" sldId="259"/>
            <ac:spMk id="17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52:37.004" v="1637" actId="26606"/>
          <ac:spMkLst>
            <pc:docMk/>
            <pc:sldMk cId="1833942423" sldId="259"/>
            <ac:spMk id="19" creationId="{047C8CCB-F95D-4249-92DD-651249D3535A}"/>
          </ac:spMkLst>
        </pc:spChg>
        <pc:spChg chg="add">
          <ac:chgData name="Zheng, Lingwei" userId="fa1a3eed-a987-407b-8a7e-6ba8fd83e7b5" providerId="ADAL" clId="{E601E120-0CB5-4289-848C-6D9162328590}" dt="2021-08-10T03:52:37.004" v="1637" actId="26606"/>
          <ac:spMkLst>
            <pc:docMk/>
            <pc:sldMk cId="1833942423" sldId="259"/>
            <ac:spMk id="24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0T03:52:37.004" v="1637" actId="26606"/>
          <ac:spMkLst>
            <pc:docMk/>
            <pc:sldMk cId="1833942423" sldId="259"/>
            <ac:spMk id="26" creationId="{047C8CCB-F95D-4249-92DD-651249D3535A}"/>
          </ac:spMkLst>
        </pc:spChg>
        <pc:picChg chg="add del mod ord">
          <ac:chgData name="Zheng, Lingwei" userId="fa1a3eed-a987-407b-8a7e-6ba8fd83e7b5" providerId="ADAL" clId="{E601E120-0CB5-4289-848C-6D9162328590}" dt="2021-08-10T03:52:00.634" v="1627" actId="478"/>
          <ac:picMkLst>
            <pc:docMk/>
            <pc:sldMk cId="1833942423" sldId="259"/>
            <ac:picMk id="5" creationId="{2EF75E66-4679-464D-A4A0-D9D2550B9DFA}"/>
          </ac:picMkLst>
        </pc:picChg>
        <pc:picChg chg="add del mod ord">
          <ac:chgData name="Zheng, Lingwei" userId="fa1a3eed-a987-407b-8a7e-6ba8fd83e7b5" providerId="ADAL" clId="{E601E120-0CB5-4289-848C-6D9162328590}" dt="2021-08-09T13:40:31.212" v="1464" actId="478"/>
          <ac:picMkLst>
            <pc:docMk/>
            <pc:sldMk cId="1833942423" sldId="259"/>
            <ac:picMk id="5" creationId="{B47197BF-45E9-4998-AF12-5012BC2023AA}"/>
          </ac:picMkLst>
        </pc:picChg>
        <pc:picChg chg="add del mod ord">
          <ac:chgData name="Zheng, Lingwei" userId="fa1a3eed-a987-407b-8a7e-6ba8fd83e7b5" providerId="ADAL" clId="{E601E120-0CB5-4289-848C-6D9162328590}" dt="2021-08-10T03:52:34.827" v="1633" actId="478"/>
          <ac:picMkLst>
            <pc:docMk/>
            <pc:sldMk cId="1833942423" sldId="259"/>
            <ac:picMk id="9" creationId="{F987C2EB-2C14-4636-B161-10F801CC7D6B}"/>
          </ac:picMkLst>
        </pc:picChg>
        <pc:picChg chg="add mod">
          <ac:chgData name="Zheng, Lingwei" userId="fa1a3eed-a987-407b-8a7e-6ba8fd83e7b5" providerId="ADAL" clId="{E601E120-0CB5-4289-848C-6D9162328590}" dt="2021-08-10T03:52:37.004" v="1637" actId="26606"/>
          <ac:picMkLst>
            <pc:docMk/>
            <pc:sldMk cId="1833942423" sldId="259"/>
            <ac:picMk id="15" creationId="{83DAD9A5-2D11-4B0B-A628-C491CD675AD6}"/>
          </ac:picMkLst>
        </pc:picChg>
      </pc:sldChg>
      <pc:sldChg chg="addSp delSp modSp mod setBg">
        <pc:chgData name="Zheng, Lingwei" userId="fa1a3eed-a987-407b-8a7e-6ba8fd83e7b5" providerId="ADAL" clId="{E601E120-0CB5-4289-848C-6D9162328590}" dt="2021-08-11T03:45:55.821" v="2339" actId="14100"/>
        <pc:sldMkLst>
          <pc:docMk/>
          <pc:sldMk cId="1179929184" sldId="260"/>
        </pc:sldMkLst>
        <pc:spChg chg="mod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2" creationId="{5779992B-5B91-45BB-96A2-440DF5F5B031}"/>
          </ac:spMkLst>
        </pc:spChg>
        <pc:spChg chg="del">
          <ac:chgData name="Zheng, Lingwei" userId="fa1a3eed-a987-407b-8a7e-6ba8fd83e7b5" providerId="ADAL" clId="{E601E120-0CB5-4289-848C-6D9162328590}" dt="2021-08-05T07:55:02.684" v="573" actId="3680"/>
          <ac:spMkLst>
            <pc:docMk/>
            <pc:sldMk cId="1179929184" sldId="260"/>
            <ac:spMk id="3" creationId="{607F2F95-467C-4D55-B2F2-EAD5590FE1A2}"/>
          </ac:spMkLst>
        </pc:spChg>
        <pc:spChg chg="add del mod">
          <ac:chgData name="Zheng, Lingwei" userId="fa1a3eed-a987-407b-8a7e-6ba8fd83e7b5" providerId="ADAL" clId="{E601E120-0CB5-4289-848C-6D9162328590}" dt="2021-08-09T15:46:28.909" v="1493"/>
          <ac:spMkLst>
            <pc:docMk/>
            <pc:sldMk cId="1179929184" sldId="260"/>
            <ac:spMk id="6" creationId="{65AA0CA7-B410-49B9-9D90-6107E1227048}"/>
          </ac:spMkLst>
        </pc:spChg>
        <pc:spChg chg="add del">
          <ac:chgData name="Zheng, Lingwei" userId="fa1a3eed-a987-407b-8a7e-6ba8fd83e7b5" providerId="ADAL" clId="{E601E120-0CB5-4289-848C-6D9162328590}" dt="2021-08-10T03:36:19.054" v="1557" actId="26606"/>
          <ac:spMkLst>
            <pc:docMk/>
            <pc:sldMk cId="1179929184" sldId="260"/>
            <ac:spMk id="12" creationId="{BACC6370-2D7E-4714-9D71-7542949D7D5D}"/>
          </ac:spMkLst>
        </pc:spChg>
        <pc:spChg chg="add del">
          <ac:chgData name="Zheng, Lingwei" userId="fa1a3eed-a987-407b-8a7e-6ba8fd83e7b5" providerId="ADAL" clId="{E601E120-0CB5-4289-848C-6D9162328590}" dt="2021-08-10T03:36:19.054" v="1557" actId="26606"/>
          <ac:spMkLst>
            <pc:docMk/>
            <pc:sldMk cId="1179929184" sldId="260"/>
            <ac:spMk id="14" creationId="{F68B3F68-107C-434F-AA38-110D5EA91B85}"/>
          </ac:spMkLst>
        </pc:spChg>
        <pc:spChg chg="add del">
          <ac:chgData name="Zheng, Lingwei" userId="fa1a3eed-a987-407b-8a7e-6ba8fd83e7b5" providerId="ADAL" clId="{E601E120-0CB5-4289-848C-6D9162328590}" dt="2021-08-10T03:36:19.054" v="1557" actId="26606"/>
          <ac:spMkLst>
            <pc:docMk/>
            <pc:sldMk cId="1179929184" sldId="260"/>
            <ac:spMk id="16" creationId="{AAD0DBB9-1A4B-4391-81D4-CB19F9AB918A}"/>
          </ac:spMkLst>
        </pc:spChg>
        <pc:spChg chg="add del">
          <ac:chgData name="Zheng, Lingwei" userId="fa1a3eed-a987-407b-8a7e-6ba8fd83e7b5" providerId="ADAL" clId="{E601E120-0CB5-4289-848C-6D9162328590}" dt="2021-08-10T03:36:19.054" v="1557" actId="26606"/>
          <ac:spMkLst>
            <pc:docMk/>
            <pc:sldMk cId="1179929184" sldId="260"/>
            <ac:spMk id="18" creationId="{063BBA22-50EA-4C4D-BE05-F1CE4E63AA56}"/>
          </ac:spMkLst>
        </pc:spChg>
        <pc:spChg chg="add del">
          <ac:chgData name="Zheng, Lingwei" userId="fa1a3eed-a987-407b-8a7e-6ba8fd83e7b5" providerId="ADAL" clId="{E601E120-0CB5-4289-848C-6D9162328590}" dt="2021-08-10T03:36:20.175" v="1559" actId="26606"/>
          <ac:spMkLst>
            <pc:docMk/>
            <pc:sldMk cId="1179929184" sldId="260"/>
            <ac:spMk id="20" creationId="{D4D28E87-62D2-4602-B72F-5F74AA236CC3}"/>
          </ac:spMkLst>
        </pc:spChg>
        <pc:spChg chg="add del">
          <ac:chgData name="Zheng, Lingwei" userId="fa1a3eed-a987-407b-8a7e-6ba8fd83e7b5" providerId="ADAL" clId="{E601E120-0CB5-4289-848C-6D9162328590}" dt="2021-08-10T03:36:21.390" v="1561" actId="26606"/>
          <ac:spMkLst>
            <pc:docMk/>
            <pc:sldMk cId="1179929184" sldId="260"/>
            <ac:spMk id="22" creationId="{A4AC5506-6312-4701-8D3C-40187889A947}"/>
          </ac:spMkLst>
        </pc:spChg>
        <pc:spChg chg="add del">
          <ac:chgData name="Zheng, Lingwei" userId="fa1a3eed-a987-407b-8a7e-6ba8fd83e7b5" providerId="ADAL" clId="{E601E120-0CB5-4289-848C-6D9162328590}" dt="2021-08-10T03:36:25.622" v="1563" actId="26606"/>
          <ac:spMkLst>
            <pc:docMk/>
            <pc:sldMk cId="1179929184" sldId="260"/>
            <ac:spMk id="24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36:25.622" v="1563" actId="26606"/>
          <ac:spMkLst>
            <pc:docMk/>
            <pc:sldMk cId="1179929184" sldId="260"/>
            <ac:spMk id="25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27" creationId="{ADF2AA3E-C714-4E8D-9F46-9E6FFF7FBA36}"/>
          </ac:spMkLst>
        </pc:spChg>
        <pc:spChg chg="add del">
          <ac:chgData name="Zheng, Lingwei" userId="fa1a3eed-a987-407b-8a7e-6ba8fd83e7b5" providerId="ADAL" clId="{E601E120-0CB5-4289-848C-6D9162328590}" dt="2021-08-10T16:45:18.067" v="2236" actId="26606"/>
          <ac:spMkLst>
            <pc:docMk/>
            <pc:sldMk cId="1179929184" sldId="260"/>
            <ac:spMk id="32" creationId="{6166C6D1-23AC-49C4-BA07-238E4E9F8CEB}"/>
          </ac:spMkLst>
        </pc:spChg>
        <pc:spChg chg="add del">
          <ac:chgData name="Zheng, Lingwei" userId="fa1a3eed-a987-407b-8a7e-6ba8fd83e7b5" providerId="ADAL" clId="{E601E120-0CB5-4289-848C-6D9162328590}" dt="2021-08-10T16:45:18.067" v="2236" actId="26606"/>
          <ac:spMkLst>
            <pc:docMk/>
            <pc:sldMk cId="1179929184" sldId="260"/>
            <ac:spMk id="34" creationId="{B775CD93-9DF2-48CB-9F57-1BCA9A46C7FA}"/>
          </ac:spMkLst>
        </pc:spChg>
        <pc:spChg chg="add del">
          <ac:chgData name="Zheng, Lingwei" userId="fa1a3eed-a987-407b-8a7e-6ba8fd83e7b5" providerId="ADAL" clId="{E601E120-0CB5-4289-848C-6D9162328590}" dt="2021-08-10T16:45:18.067" v="2236" actId="26606"/>
          <ac:spMkLst>
            <pc:docMk/>
            <pc:sldMk cId="1179929184" sldId="260"/>
            <ac:spMk id="36" creationId="{E186B68C-84BC-4A6E-99D1-EE87483C1349}"/>
          </ac:spMkLst>
        </pc:spChg>
        <pc:spChg chg="add del">
          <ac:chgData name="Zheng, Lingwei" userId="fa1a3eed-a987-407b-8a7e-6ba8fd83e7b5" providerId="ADAL" clId="{E601E120-0CB5-4289-848C-6D9162328590}" dt="2021-08-10T16:45:18.067" v="2236" actId="26606"/>
          <ac:spMkLst>
            <pc:docMk/>
            <pc:sldMk cId="1179929184" sldId="260"/>
            <ac:spMk id="38" creationId="{1C091803-41C2-48E0-9228-5148460C7479}"/>
          </ac:spMkLst>
        </pc:spChg>
        <pc:spChg chg="add del">
          <ac:chgData name="Zheng, Lingwei" userId="fa1a3eed-a987-407b-8a7e-6ba8fd83e7b5" providerId="ADAL" clId="{E601E120-0CB5-4289-848C-6D9162328590}" dt="2021-08-10T16:45:19.906" v="2238" actId="26606"/>
          <ac:spMkLst>
            <pc:docMk/>
            <pc:sldMk cId="1179929184" sldId="260"/>
            <ac:spMk id="40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6:45:19.906" v="2238" actId="26606"/>
          <ac:spMkLst>
            <pc:docMk/>
            <pc:sldMk cId="1179929184" sldId="260"/>
            <ac:spMk id="41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6:45:21.550" v="2240" actId="26606"/>
          <ac:spMkLst>
            <pc:docMk/>
            <pc:sldMk cId="1179929184" sldId="260"/>
            <ac:spMk id="43" creationId="{6166C6D1-23AC-49C4-BA07-238E4E9F8CEB}"/>
          </ac:spMkLst>
        </pc:spChg>
        <pc:spChg chg="add del">
          <ac:chgData name="Zheng, Lingwei" userId="fa1a3eed-a987-407b-8a7e-6ba8fd83e7b5" providerId="ADAL" clId="{E601E120-0CB5-4289-848C-6D9162328590}" dt="2021-08-10T16:45:21.550" v="2240" actId="26606"/>
          <ac:spMkLst>
            <pc:docMk/>
            <pc:sldMk cId="1179929184" sldId="260"/>
            <ac:spMk id="44" creationId="{B775CD93-9DF2-48CB-9F57-1BCA9A46C7FA}"/>
          </ac:spMkLst>
        </pc:spChg>
        <pc:spChg chg="add del">
          <ac:chgData name="Zheng, Lingwei" userId="fa1a3eed-a987-407b-8a7e-6ba8fd83e7b5" providerId="ADAL" clId="{E601E120-0CB5-4289-848C-6D9162328590}" dt="2021-08-10T16:45:21.550" v="2240" actId="26606"/>
          <ac:spMkLst>
            <pc:docMk/>
            <pc:sldMk cId="1179929184" sldId="260"/>
            <ac:spMk id="45" creationId="{E186B68C-84BC-4A6E-99D1-EE87483C1349}"/>
          </ac:spMkLst>
        </pc:spChg>
        <pc:spChg chg="add del">
          <ac:chgData name="Zheng, Lingwei" userId="fa1a3eed-a987-407b-8a7e-6ba8fd83e7b5" providerId="ADAL" clId="{E601E120-0CB5-4289-848C-6D9162328590}" dt="2021-08-10T16:45:21.550" v="2240" actId="26606"/>
          <ac:spMkLst>
            <pc:docMk/>
            <pc:sldMk cId="1179929184" sldId="260"/>
            <ac:spMk id="46" creationId="{1C091803-41C2-48E0-9228-5148460C7479}"/>
          </ac:spMkLst>
        </pc:spChg>
        <pc:spChg chg="add del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48" creationId="{2B566528-1B12-4246-9431-5C2D7D081168}"/>
          </ac:spMkLst>
        </pc:spChg>
        <pc:spChg chg="add del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49" creationId="{2E80C965-DB6D-4F81-9E9E-B027384D0BD6}"/>
          </ac:spMkLst>
        </pc:spChg>
        <pc:spChg chg="add del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50" creationId="{A580F890-B085-4E95-96AA-55AEBEC5CE6E}"/>
          </ac:spMkLst>
        </pc:spChg>
        <pc:spChg chg="add del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51" creationId="{D3F51FEB-38FB-4F6C-9F7B-2F2AFAB65463}"/>
          </ac:spMkLst>
        </pc:spChg>
        <pc:spChg chg="add del">
          <ac:chgData name="Zheng, Lingwei" userId="fa1a3eed-a987-407b-8a7e-6ba8fd83e7b5" providerId="ADAL" clId="{E601E120-0CB5-4289-848C-6D9162328590}" dt="2021-08-10T16:45:24.151" v="2242" actId="26606"/>
          <ac:spMkLst>
            <pc:docMk/>
            <pc:sldMk cId="1179929184" sldId="260"/>
            <ac:spMk id="52" creationId="{1E547BA6-BAE0-43BB-A7CA-60F69CE252F0}"/>
          </ac:spMkLst>
        </pc:spChg>
        <pc:graphicFrameChg chg="add del mod ord modGraphic">
          <ac:chgData name="Zheng, Lingwei" userId="fa1a3eed-a987-407b-8a7e-6ba8fd83e7b5" providerId="ADAL" clId="{E601E120-0CB5-4289-848C-6D9162328590}" dt="2021-08-09T13:38:47.075" v="1402" actId="478"/>
          <ac:graphicFrameMkLst>
            <pc:docMk/>
            <pc:sldMk cId="1179929184" sldId="260"/>
            <ac:graphicFrameMk id="4" creationId="{25AC6E56-C135-430C-BC9A-392CBA2B008D}"/>
          </ac:graphicFrameMkLst>
        </pc:graphicFrameChg>
        <pc:graphicFrameChg chg="add mod modGraphic">
          <ac:chgData name="Zheng, Lingwei" userId="fa1a3eed-a987-407b-8a7e-6ba8fd83e7b5" providerId="ADAL" clId="{E601E120-0CB5-4289-848C-6D9162328590}" dt="2021-08-11T03:45:55.821" v="2339" actId="14100"/>
          <ac:graphicFrameMkLst>
            <pc:docMk/>
            <pc:sldMk cId="1179929184" sldId="260"/>
            <ac:graphicFrameMk id="7" creationId="{7FBBA2D9-8A45-4C26-B2E4-83F6C242CC67}"/>
          </ac:graphicFrameMkLst>
        </pc:graphicFrameChg>
        <pc:picChg chg="add del mod">
          <ac:chgData name="Zheng, Lingwei" userId="fa1a3eed-a987-407b-8a7e-6ba8fd83e7b5" providerId="ADAL" clId="{E601E120-0CB5-4289-848C-6D9162328590}" dt="2021-08-09T13:38:45.476" v="1401" actId="478"/>
          <ac:picMkLst>
            <pc:docMk/>
            <pc:sldMk cId="1179929184" sldId="260"/>
            <ac:picMk id="5" creationId="{09B10E66-3433-4583-A94C-0E2443F33932}"/>
          </ac:picMkLst>
        </pc:picChg>
      </pc:sldChg>
      <pc:sldChg chg="addSp delSp modSp mod ord setBg">
        <pc:chgData name="Zheng, Lingwei" userId="fa1a3eed-a987-407b-8a7e-6ba8fd83e7b5" providerId="ADAL" clId="{E601E120-0CB5-4289-848C-6D9162328590}" dt="2021-08-10T03:38:45.414" v="1608" actId="26606"/>
        <pc:sldMkLst>
          <pc:docMk/>
          <pc:sldMk cId="79781385" sldId="261"/>
        </pc:sldMkLst>
        <pc:spChg chg="mod">
          <ac:chgData name="Zheng, Lingwei" userId="fa1a3eed-a987-407b-8a7e-6ba8fd83e7b5" providerId="ADAL" clId="{E601E120-0CB5-4289-848C-6D9162328590}" dt="2021-08-10T03:38:22.424" v="1603" actId="26606"/>
          <ac:spMkLst>
            <pc:docMk/>
            <pc:sldMk cId="79781385" sldId="261"/>
            <ac:spMk id="2" creationId="{F3FC7795-CF3D-4017-80E1-A76F3E2A4FA9}"/>
          </ac:spMkLst>
        </pc:spChg>
        <pc:spChg chg="add del">
          <ac:chgData name="Zheng, Lingwei" userId="fa1a3eed-a987-407b-8a7e-6ba8fd83e7b5" providerId="ADAL" clId="{E601E120-0CB5-4289-848C-6D9162328590}" dt="2021-08-05T08:46:39.314" v="613" actId="3680"/>
          <ac:spMkLst>
            <pc:docMk/>
            <pc:sldMk cId="79781385" sldId="261"/>
            <ac:spMk id="3" creationId="{DA159A49-9881-4BB8-9902-53A812BCAA9F}"/>
          </ac:spMkLst>
        </pc:spChg>
        <pc:spChg chg="add del mod">
          <ac:chgData name="Zheng, Lingwei" userId="fa1a3eed-a987-407b-8a7e-6ba8fd83e7b5" providerId="ADAL" clId="{E601E120-0CB5-4289-848C-6D9162328590}" dt="2021-08-09T13:40:26.518" v="1462" actId="478"/>
          <ac:spMkLst>
            <pc:docMk/>
            <pc:sldMk cId="79781385" sldId="261"/>
            <ac:spMk id="4" creationId="{8F6755CF-7BD2-44D8-9EBE-808D89877FB6}"/>
          </ac:spMkLst>
        </pc:spChg>
        <pc:spChg chg="add del">
          <ac:chgData name="Zheng, Lingwei" userId="fa1a3eed-a987-407b-8a7e-6ba8fd83e7b5" providerId="ADAL" clId="{E601E120-0CB5-4289-848C-6D9162328590}" dt="2021-08-10T03:38:45.414" v="1608" actId="26606"/>
          <ac:spMkLst>
            <pc:docMk/>
            <pc:sldMk cId="79781385" sldId="261"/>
            <ac:spMk id="8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38:45.414" v="1608" actId="26606"/>
          <ac:spMkLst>
            <pc:docMk/>
            <pc:sldMk cId="79781385" sldId="261"/>
            <ac:spMk id="10" creationId="{047C8CCB-F95D-4249-92DD-651249D3535A}"/>
          </ac:spMkLst>
        </pc:spChg>
        <pc:spChg chg="add">
          <ac:chgData name="Zheng, Lingwei" userId="fa1a3eed-a987-407b-8a7e-6ba8fd83e7b5" providerId="ADAL" clId="{E601E120-0CB5-4289-848C-6D9162328590}" dt="2021-08-10T03:38:45.414" v="1608" actId="26606"/>
          <ac:spMkLst>
            <pc:docMk/>
            <pc:sldMk cId="79781385" sldId="261"/>
            <ac:spMk id="15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0T03:38:45.414" v="1608" actId="26606"/>
          <ac:spMkLst>
            <pc:docMk/>
            <pc:sldMk cId="79781385" sldId="261"/>
            <ac:spMk id="17" creationId="{047C8CCB-F95D-4249-92DD-651249D3535A}"/>
          </ac:spMkLst>
        </pc:spChg>
        <pc:graphicFrameChg chg="add mod modGraphic">
          <ac:chgData name="Zheng, Lingwei" userId="fa1a3eed-a987-407b-8a7e-6ba8fd83e7b5" providerId="ADAL" clId="{E601E120-0CB5-4289-848C-6D9162328590}" dt="2021-08-10T03:38:45.414" v="1608" actId="26606"/>
          <ac:graphicFrameMkLst>
            <pc:docMk/>
            <pc:sldMk cId="79781385" sldId="261"/>
            <ac:graphicFrameMk id="3" creationId="{B6ABE440-D80A-4039-A673-6E311EF59182}"/>
          </ac:graphicFrameMkLst>
        </pc:graphicFrameChg>
        <pc:graphicFrameChg chg="add del mod">
          <ac:chgData name="Zheng, Lingwei" userId="fa1a3eed-a987-407b-8a7e-6ba8fd83e7b5" providerId="ADAL" clId="{E601E120-0CB5-4289-848C-6D9162328590}" dt="2021-08-05T08:46:25.317" v="612"/>
          <ac:graphicFrameMkLst>
            <pc:docMk/>
            <pc:sldMk cId="79781385" sldId="261"/>
            <ac:graphicFrameMk id="4" creationId="{A6138134-64CD-4544-A5AD-CBB7663C5538}"/>
          </ac:graphicFrameMkLst>
        </pc:graphicFrameChg>
        <pc:graphicFrameChg chg="add del mod ord modGraphic">
          <ac:chgData name="Zheng, Lingwei" userId="fa1a3eed-a987-407b-8a7e-6ba8fd83e7b5" providerId="ADAL" clId="{E601E120-0CB5-4289-848C-6D9162328590}" dt="2021-08-09T13:40:15.799" v="1461" actId="478"/>
          <ac:graphicFrameMkLst>
            <pc:docMk/>
            <pc:sldMk cId="79781385" sldId="261"/>
            <ac:graphicFrameMk id="5" creationId="{CEA9F6D4-A5B9-4633-80B2-192037ACDC30}"/>
          </ac:graphicFrameMkLst>
        </pc:graphicFrameChg>
        <pc:picChg chg="add del mod">
          <ac:chgData name="Zheng, Lingwei" userId="fa1a3eed-a987-407b-8a7e-6ba8fd83e7b5" providerId="ADAL" clId="{E601E120-0CB5-4289-848C-6D9162328590}" dt="2021-08-05T08:49:47.539" v="651" actId="21"/>
          <ac:picMkLst>
            <pc:docMk/>
            <pc:sldMk cId="79781385" sldId="261"/>
            <ac:picMk id="7" creationId="{BEDB3B06-8118-4123-9110-9DBF8049889B}"/>
          </ac:picMkLst>
        </pc:picChg>
        <pc:picChg chg="add del mod">
          <ac:chgData name="Zheng, Lingwei" userId="fa1a3eed-a987-407b-8a7e-6ba8fd83e7b5" providerId="ADAL" clId="{E601E120-0CB5-4289-848C-6D9162328590}" dt="2021-08-09T13:40:27.966" v="1463" actId="478"/>
          <ac:picMkLst>
            <pc:docMk/>
            <pc:sldMk cId="79781385" sldId="261"/>
            <ac:picMk id="9" creationId="{95469416-66FF-436C-AF49-F5E23BFD74F3}"/>
          </ac:picMkLst>
        </pc:picChg>
      </pc:sldChg>
      <pc:sldChg chg="addSp delSp modSp del mod setBg">
        <pc:chgData name="Zheng, Lingwei" userId="fa1a3eed-a987-407b-8a7e-6ba8fd83e7b5" providerId="ADAL" clId="{E601E120-0CB5-4289-848C-6D9162328590}" dt="2021-08-05T08:54:38.412" v="712" actId="47"/>
        <pc:sldMkLst>
          <pc:docMk/>
          <pc:sldMk cId="2384452534" sldId="262"/>
        </pc:sldMkLst>
        <pc:spChg chg="mod ord">
          <ac:chgData name="Zheng, Lingwei" userId="fa1a3eed-a987-407b-8a7e-6ba8fd83e7b5" providerId="ADAL" clId="{E601E120-0CB5-4289-848C-6D9162328590}" dt="2021-08-05T08:54:26.899" v="707" actId="26606"/>
          <ac:spMkLst>
            <pc:docMk/>
            <pc:sldMk cId="2384452534" sldId="262"/>
            <ac:spMk id="2" creationId="{8816F30A-C3E7-492D-BEAD-807E923CA67C}"/>
          </ac:spMkLst>
        </pc:spChg>
        <pc:spChg chg="del">
          <ac:chgData name="Zheng, Lingwei" userId="fa1a3eed-a987-407b-8a7e-6ba8fd83e7b5" providerId="ADAL" clId="{E601E120-0CB5-4289-848C-6D9162328590}" dt="2021-08-05T08:52:13.229" v="661" actId="931"/>
          <ac:spMkLst>
            <pc:docMk/>
            <pc:sldMk cId="2384452534" sldId="262"/>
            <ac:spMk id="3" creationId="{F1062B9E-B623-4B03-AB72-54EBF9BC3761}"/>
          </ac:spMkLst>
        </pc:spChg>
        <pc:spChg chg="add del">
          <ac:chgData name="Zheng, Lingwei" userId="fa1a3eed-a987-407b-8a7e-6ba8fd83e7b5" providerId="ADAL" clId="{E601E120-0CB5-4289-848C-6D9162328590}" dt="2021-08-05T08:54:26.899" v="707" actId="26606"/>
          <ac:spMkLst>
            <pc:docMk/>
            <pc:sldMk cId="2384452534" sldId="262"/>
            <ac:spMk id="13" creationId="{D12DDE76-C203-4047-9998-63900085B5E8}"/>
          </ac:spMkLst>
        </pc:spChg>
        <pc:spChg chg="add del">
          <ac:chgData name="Zheng, Lingwei" userId="fa1a3eed-a987-407b-8a7e-6ba8fd83e7b5" providerId="ADAL" clId="{E601E120-0CB5-4289-848C-6D9162328590}" dt="2021-08-05T08:52:36.731" v="667" actId="26606"/>
          <ac:spMkLst>
            <pc:docMk/>
            <pc:sldMk cId="2384452534" sldId="262"/>
            <ac:spMk id="16" creationId="{72018E1B-E0B9-4440-AFF3-4112E50A2763}"/>
          </ac:spMkLst>
        </pc:spChg>
        <pc:spChg chg="add del mod">
          <ac:chgData name="Zheng, Lingwei" userId="fa1a3eed-a987-407b-8a7e-6ba8fd83e7b5" providerId="ADAL" clId="{E601E120-0CB5-4289-848C-6D9162328590}" dt="2021-08-05T08:53:09" v="675" actId="478"/>
          <ac:spMkLst>
            <pc:docMk/>
            <pc:sldMk cId="2384452534" sldId="262"/>
            <ac:spMk id="18" creationId="{6778EE06-E7F9-40CD-AB51-AF44154F6F2C}"/>
          </ac:spMkLst>
        </pc:spChg>
        <pc:spChg chg="add del">
          <ac:chgData name="Zheng, Lingwei" userId="fa1a3eed-a987-407b-8a7e-6ba8fd83e7b5" providerId="ADAL" clId="{E601E120-0CB5-4289-848C-6D9162328590}" dt="2021-08-05T08:54:26.899" v="707" actId="26606"/>
          <ac:spMkLst>
            <pc:docMk/>
            <pc:sldMk cId="2384452534" sldId="262"/>
            <ac:spMk id="22" creationId="{7316481C-0A49-4796-812B-0D64F063B720}"/>
          </ac:spMkLst>
        </pc:spChg>
        <pc:spChg chg="add del">
          <ac:chgData name="Zheng, Lingwei" userId="fa1a3eed-a987-407b-8a7e-6ba8fd83e7b5" providerId="ADAL" clId="{E601E120-0CB5-4289-848C-6D9162328590}" dt="2021-08-05T08:54:26.899" v="707" actId="26606"/>
          <ac:spMkLst>
            <pc:docMk/>
            <pc:sldMk cId="2384452534" sldId="262"/>
            <ac:spMk id="24" creationId="{A5271697-90F1-4A23-8EF2-0179F2EAFACB}"/>
          </ac:spMkLst>
        </pc:spChg>
        <pc:spChg chg="add del">
          <ac:chgData name="Zheng, Lingwei" userId="fa1a3eed-a987-407b-8a7e-6ba8fd83e7b5" providerId="ADAL" clId="{E601E120-0CB5-4289-848C-6D9162328590}" dt="2021-08-05T08:54:26.899" v="707" actId="26606"/>
          <ac:spMkLst>
            <pc:docMk/>
            <pc:sldMk cId="2384452534" sldId="262"/>
            <ac:spMk id="48" creationId="{D9F5512A-48E1-4C07-B75E-3CCC517B6804}"/>
          </ac:spMkLst>
        </pc:spChg>
        <pc:spChg chg="add del">
          <ac:chgData name="Zheng, Lingwei" userId="fa1a3eed-a987-407b-8a7e-6ba8fd83e7b5" providerId="ADAL" clId="{E601E120-0CB5-4289-848C-6D9162328590}" dt="2021-08-05T08:54:26.532" v="705" actId="26606"/>
          <ac:spMkLst>
            <pc:docMk/>
            <pc:sldMk cId="2384452534" sldId="262"/>
            <ac:spMk id="53" creationId="{53F29798-D584-4792-9B62-3F5F5C36D619}"/>
          </ac:spMkLst>
        </pc:spChg>
        <pc:spChg chg="add del">
          <ac:chgData name="Zheng, Lingwei" userId="fa1a3eed-a987-407b-8a7e-6ba8fd83e7b5" providerId="ADAL" clId="{E601E120-0CB5-4289-848C-6D9162328590}" dt="2021-08-05T08:54:23.828" v="696" actId="26606"/>
          <ac:spMkLst>
            <pc:docMk/>
            <pc:sldMk cId="2384452534" sldId="262"/>
            <ac:spMk id="60" creationId="{247AB924-1B87-43FC-B7C7-B112D5C51A0E}"/>
          </ac:spMkLst>
        </pc:spChg>
        <pc:grpChg chg="add del">
          <ac:chgData name="Zheng, Lingwei" userId="fa1a3eed-a987-407b-8a7e-6ba8fd83e7b5" providerId="ADAL" clId="{E601E120-0CB5-4289-848C-6D9162328590}" dt="2021-08-05T08:54:26.899" v="707" actId="26606"/>
          <ac:grpSpMkLst>
            <pc:docMk/>
            <pc:sldMk cId="2384452534" sldId="262"/>
            <ac:grpSpMk id="26" creationId="{1F49CE81-B2F4-47B2-9D4A-886DCE0A8404}"/>
          </ac:grpSpMkLst>
        </pc:grpChg>
        <pc:picChg chg="add del mod ord">
          <ac:chgData name="Zheng, Lingwei" userId="fa1a3eed-a987-407b-8a7e-6ba8fd83e7b5" providerId="ADAL" clId="{E601E120-0CB5-4289-848C-6D9162328590}" dt="2021-08-05T08:53:05.676" v="674" actId="21"/>
          <ac:picMkLst>
            <pc:docMk/>
            <pc:sldMk cId="2384452534" sldId="262"/>
            <ac:picMk id="5" creationId="{C1335292-69D0-4F82-81BD-A69C19657D68}"/>
          </ac:picMkLst>
        </pc:picChg>
        <pc:picChg chg="add del mod">
          <ac:chgData name="Zheng, Lingwei" userId="fa1a3eed-a987-407b-8a7e-6ba8fd83e7b5" providerId="ADAL" clId="{E601E120-0CB5-4289-848C-6D9162328590}" dt="2021-08-05T08:52:54.420" v="670" actId="21"/>
          <ac:picMkLst>
            <pc:docMk/>
            <pc:sldMk cId="2384452534" sldId="262"/>
            <ac:picMk id="7" creationId="{D090B3C2-EADB-44F6-952B-FB4DF73C5084}"/>
          </ac:picMkLst>
        </pc:picChg>
        <pc:picChg chg="add del mod ord">
          <ac:chgData name="Zheng, Lingwei" userId="fa1a3eed-a987-407b-8a7e-6ba8fd83e7b5" providerId="ADAL" clId="{E601E120-0CB5-4289-848C-6D9162328590}" dt="2021-08-05T08:52:54.420" v="670" actId="21"/>
          <ac:picMkLst>
            <pc:docMk/>
            <pc:sldMk cId="2384452534" sldId="262"/>
            <ac:picMk id="9" creationId="{E24FA47D-211A-468A-B019-BBDF3EACC8D1}"/>
          </ac:picMkLst>
        </pc:picChg>
        <pc:picChg chg="add del mod ord">
          <ac:chgData name="Zheng, Lingwei" userId="fa1a3eed-a987-407b-8a7e-6ba8fd83e7b5" providerId="ADAL" clId="{E601E120-0CB5-4289-848C-6D9162328590}" dt="2021-08-05T08:52:54.420" v="670" actId="21"/>
          <ac:picMkLst>
            <pc:docMk/>
            <pc:sldMk cId="2384452534" sldId="262"/>
            <ac:picMk id="11" creationId="{4128ED3E-C164-4FB1-BB49-4ADE32474719}"/>
          </ac:picMkLst>
        </pc:picChg>
        <pc:picChg chg="add mod ord">
          <ac:chgData name="Zheng, Lingwei" userId="fa1a3eed-a987-407b-8a7e-6ba8fd83e7b5" providerId="ADAL" clId="{E601E120-0CB5-4289-848C-6D9162328590}" dt="2021-08-05T08:54:26.899" v="707" actId="26606"/>
          <ac:picMkLst>
            <pc:docMk/>
            <pc:sldMk cId="2384452534" sldId="262"/>
            <ac:picMk id="14" creationId="{8C7B0309-A75D-4356-96D0-914D99DB6CD3}"/>
          </ac:picMkLst>
        </pc:picChg>
        <pc:picChg chg="add mod ord">
          <ac:chgData name="Zheng, Lingwei" userId="fa1a3eed-a987-407b-8a7e-6ba8fd83e7b5" providerId="ADAL" clId="{E601E120-0CB5-4289-848C-6D9162328590}" dt="2021-08-05T08:54:26.899" v="707" actId="26606"/>
          <ac:picMkLst>
            <pc:docMk/>
            <pc:sldMk cId="2384452534" sldId="262"/>
            <ac:picMk id="15" creationId="{5D23E12A-489C-4A03-8C3F-E74867DFB3AA}"/>
          </ac:picMkLst>
        </pc:picChg>
        <pc:picChg chg="add del mod">
          <ac:chgData name="Zheng, Lingwei" userId="fa1a3eed-a987-407b-8a7e-6ba8fd83e7b5" providerId="ADAL" clId="{E601E120-0CB5-4289-848C-6D9162328590}" dt="2021-08-05T08:54:26.899" v="707" actId="26606"/>
          <ac:picMkLst>
            <pc:docMk/>
            <pc:sldMk cId="2384452534" sldId="262"/>
            <ac:picMk id="17" creationId="{6523ADB2-60BD-4CE8-BC57-B536E2784014}"/>
          </ac:picMkLst>
        </pc:picChg>
        <pc:cxnChg chg="add del">
          <ac:chgData name="Zheng, Lingwei" userId="fa1a3eed-a987-407b-8a7e-6ba8fd83e7b5" providerId="ADAL" clId="{E601E120-0CB5-4289-848C-6D9162328590}" dt="2021-08-05T08:54:23.828" v="696" actId="26606"/>
          <ac:cxnSpMkLst>
            <pc:docMk/>
            <pc:sldMk cId="2384452534" sldId="262"/>
            <ac:cxnSpMk id="58" creationId="{99AE2756-0FC4-4155-83E7-58AAAB63E757}"/>
          </ac:cxnSpMkLst>
        </pc:cxnChg>
        <pc:cxnChg chg="add del">
          <ac:chgData name="Zheng, Lingwei" userId="fa1a3eed-a987-407b-8a7e-6ba8fd83e7b5" providerId="ADAL" clId="{E601E120-0CB5-4289-848C-6D9162328590}" dt="2021-08-05T08:54:23.828" v="696" actId="26606"/>
          <ac:cxnSpMkLst>
            <pc:docMk/>
            <pc:sldMk cId="2384452534" sldId="262"/>
            <ac:cxnSpMk id="62" creationId="{818DC98F-4057-4645-B948-F604F39A9CFE}"/>
          </ac:cxnSpMkLst>
        </pc:cxnChg>
        <pc:cxnChg chg="add del">
          <ac:chgData name="Zheng, Lingwei" userId="fa1a3eed-a987-407b-8a7e-6ba8fd83e7b5" providerId="ADAL" clId="{E601E120-0CB5-4289-848C-6D9162328590}" dt="2021-08-05T08:54:23.828" v="696" actId="26606"/>
          <ac:cxnSpMkLst>
            <pc:docMk/>
            <pc:sldMk cId="2384452534" sldId="262"/>
            <ac:cxnSpMk id="64" creationId="{DAD2B705-4A9B-408D-AA80-4F41045E09DE}"/>
          </ac:cxnSpMkLst>
        </pc:cxnChg>
      </pc:sldChg>
      <pc:sldChg chg="addSp delSp modSp mod setBg">
        <pc:chgData name="Zheng, Lingwei" userId="fa1a3eed-a987-407b-8a7e-6ba8fd83e7b5" providerId="ADAL" clId="{E601E120-0CB5-4289-848C-6D9162328590}" dt="2021-08-11T03:57:14.709" v="2348" actId="26606"/>
        <pc:sldMkLst>
          <pc:docMk/>
          <pc:sldMk cId="785170166" sldId="263"/>
        </pc:sldMkLst>
        <pc:spChg chg="mod">
          <ac:chgData name="Zheng, Lingwei" userId="fa1a3eed-a987-407b-8a7e-6ba8fd83e7b5" providerId="ADAL" clId="{E601E120-0CB5-4289-848C-6D9162328590}" dt="2021-08-11T03:57:14.706" v="2347" actId="26606"/>
          <ac:spMkLst>
            <pc:docMk/>
            <pc:sldMk cId="785170166" sldId="263"/>
            <ac:spMk id="2" creationId="{775381D2-50E5-4BA1-AC7E-D64498803479}"/>
          </ac:spMkLst>
        </pc:spChg>
        <pc:spChg chg="del">
          <ac:chgData name="Zheng, Lingwei" userId="fa1a3eed-a987-407b-8a7e-6ba8fd83e7b5" providerId="ADAL" clId="{E601E120-0CB5-4289-848C-6D9162328590}" dt="2021-08-05T11:02:43.619" v="967" actId="931"/>
          <ac:spMkLst>
            <pc:docMk/>
            <pc:sldMk cId="785170166" sldId="263"/>
            <ac:spMk id="3" creationId="{710D1C87-AABF-4BA6-8737-0CE8061FE3F8}"/>
          </ac:spMkLst>
        </pc:spChg>
        <pc:spChg chg="add del mod">
          <ac:chgData name="Zheng, Lingwei" userId="fa1a3eed-a987-407b-8a7e-6ba8fd83e7b5" providerId="ADAL" clId="{E601E120-0CB5-4289-848C-6D9162328590}" dt="2021-08-10T16:41:40.532" v="2173" actId="931"/>
          <ac:spMkLst>
            <pc:docMk/>
            <pc:sldMk cId="785170166" sldId="263"/>
            <ac:spMk id="4" creationId="{C2F7E1E2-5FE5-4742-B07E-EDF2F1593411}"/>
          </ac:spMkLst>
        </pc:spChg>
        <pc:spChg chg="add del">
          <ac:chgData name="Zheng, Lingwei" userId="fa1a3eed-a987-407b-8a7e-6ba8fd83e7b5" providerId="ADAL" clId="{E601E120-0CB5-4289-848C-6D9162328590}" dt="2021-08-10T16:41:44.003" v="2176" actId="26606"/>
          <ac:spMkLst>
            <pc:docMk/>
            <pc:sldMk cId="785170166" sldId="263"/>
            <ac:spMk id="10" creationId="{D4771268-CB57-404A-9271-370EB28F6090}"/>
          </ac:spMkLst>
        </pc:spChg>
        <pc:spChg chg="add del">
          <ac:chgData name="Zheng, Lingwei" userId="fa1a3eed-a987-407b-8a7e-6ba8fd83e7b5" providerId="ADAL" clId="{E601E120-0CB5-4289-848C-6D9162328590}" dt="2021-08-11T03:57:14.709" v="2348" actId="26606"/>
          <ac:spMkLst>
            <pc:docMk/>
            <pc:sldMk cId="785170166" sldId="263"/>
            <ac:spMk id="12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1T03:57:14.709" v="2348" actId="26606"/>
          <ac:spMkLst>
            <pc:docMk/>
            <pc:sldMk cId="785170166" sldId="263"/>
            <ac:spMk id="13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05T11:14:53.514" v="1034" actId="26606"/>
          <ac:spMkLst>
            <pc:docMk/>
            <pc:sldMk cId="785170166" sldId="263"/>
            <ac:spMk id="15" creationId="{AB45A142-4255-493C-8284-5D566C121B10}"/>
          </ac:spMkLst>
        </pc:spChg>
        <pc:spChg chg="add">
          <ac:chgData name="Zheng, Lingwei" userId="fa1a3eed-a987-407b-8a7e-6ba8fd83e7b5" providerId="ADAL" clId="{E601E120-0CB5-4289-848C-6D9162328590}" dt="2021-08-11T03:57:14.709" v="2348" actId="26606"/>
          <ac:spMkLst>
            <pc:docMk/>
            <pc:sldMk cId="785170166" sldId="263"/>
            <ac:spMk id="16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1T03:57:14.205" v="2345" actId="26606"/>
          <ac:spMkLst>
            <pc:docMk/>
            <pc:sldMk cId="785170166" sldId="263"/>
            <ac:spMk id="18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1T03:57:14.709" v="2348" actId="26606"/>
          <ac:spMkLst>
            <pc:docMk/>
            <pc:sldMk cId="785170166" sldId="263"/>
            <ac:spMk id="19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1T03:57:14.205" v="2345" actId="26606"/>
          <ac:spMkLst>
            <pc:docMk/>
            <pc:sldMk cId="785170166" sldId="263"/>
            <ac:spMk id="20" creationId="{047C8CCB-F95D-4249-92DD-651249D3535A}"/>
          </ac:spMkLst>
        </pc:spChg>
        <pc:picChg chg="add del mod ord">
          <ac:chgData name="Zheng, Lingwei" userId="fa1a3eed-a987-407b-8a7e-6ba8fd83e7b5" providerId="ADAL" clId="{E601E120-0CB5-4289-848C-6D9162328590}" dt="2021-08-10T16:33:23.098" v="2172" actId="478"/>
          <ac:picMkLst>
            <pc:docMk/>
            <pc:sldMk cId="785170166" sldId="263"/>
            <ac:picMk id="5" creationId="{000B1629-194C-48E0-B541-A628BC524AFE}"/>
          </ac:picMkLst>
        </pc:picChg>
        <pc:picChg chg="add mod ord">
          <ac:chgData name="Zheng, Lingwei" userId="fa1a3eed-a987-407b-8a7e-6ba8fd83e7b5" providerId="ADAL" clId="{E601E120-0CB5-4289-848C-6D9162328590}" dt="2021-08-11T03:57:14.709" v="2348" actId="26606"/>
          <ac:picMkLst>
            <pc:docMk/>
            <pc:sldMk cId="785170166" sldId="263"/>
            <ac:picMk id="7" creationId="{0504DB75-720C-45A1-A151-2E1853478155}"/>
          </ac:picMkLst>
        </pc:picChg>
        <pc:cxnChg chg="add del">
          <ac:chgData name="Zheng, Lingwei" userId="fa1a3eed-a987-407b-8a7e-6ba8fd83e7b5" providerId="ADAL" clId="{E601E120-0CB5-4289-848C-6D9162328590}" dt="2021-08-05T11:14:53.514" v="1034" actId="26606"/>
          <ac:cxnSpMkLst>
            <pc:docMk/>
            <pc:sldMk cId="785170166" sldId="263"/>
            <ac:cxnSpMk id="17" creationId="{38FB9660-F42F-4313-BBC4-47C007FE484C}"/>
          </ac:cxnSpMkLst>
        </pc:cxnChg>
      </pc:sldChg>
      <pc:sldChg chg="addSp delSp modSp mod setBg">
        <pc:chgData name="Zheng, Lingwei" userId="fa1a3eed-a987-407b-8a7e-6ba8fd83e7b5" providerId="ADAL" clId="{E601E120-0CB5-4289-848C-6D9162328590}" dt="2021-08-11T03:58:10.641" v="2361" actId="14100"/>
        <pc:sldMkLst>
          <pc:docMk/>
          <pc:sldMk cId="2882127058" sldId="264"/>
        </pc:sldMkLst>
        <pc:spChg chg="mod ord">
          <ac:chgData name="Zheng, Lingwei" userId="fa1a3eed-a987-407b-8a7e-6ba8fd83e7b5" providerId="ADAL" clId="{E601E120-0CB5-4289-848C-6D9162328590}" dt="2021-08-10T16:42:34.860" v="2202" actId="26606"/>
          <ac:spMkLst>
            <pc:docMk/>
            <pc:sldMk cId="2882127058" sldId="264"/>
            <ac:spMk id="2" creationId="{24EABF17-9D13-4B18-B7DB-C287E918A92B}"/>
          </ac:spMkLst>
        </pc:spChg>
        <pc:spChg chg="add del">
          <ac:chgData name="Zheng, Lingwei" userId="fa1a3eed-a987-407b-8a7e-6ba8fd83e7b5" providerId="ADAL" clId="{E601E120-0CB5-4289-848C-6D9162328590}" dt="2021-08-05T11:10:59.563" v="987" actId="931"/>
          <ac:spMkLst>
            <pc:docMk/>
            <pc:sldMk cId="2882127058" sldId="264"/>
            <ac:spMk id="3" creationId="{617CF1D7-02FE-478E-B052-099E0A297FAF}"/>
          </ac:spMkLst>
        </pc:spChg>
        <pc:spChg chg="add del mod">
          <ac:chgData name="Zheng, Lingwei" userId="fa1a3eed-a987-407b-8a7e-6ba8fd83e7b5" providerId="ADAL" clId="{E601E120-0CB5-4289-848C-6D9162328590}" dt="2021-08-10T16:41:59.574" v="2179" actId="931"/>
          <ac:spMkLst>
            <pc:docMk/>
            <pc:sldMk cId="2882127058" sldId="264"/>
            <ac:spMk id="4" creationId="{CC17B8A1-2DC0-4314-BF0A-61EC6A7BB3C0}"/>
          </ac:spMkLst>
        </pc:spChg>
        <pc:spChg chg="add del">
          <ac:chgData name="Zheng, Lingwei" userId="fa1a3eed-a987-407b-8a7e-6ba8fd83e7b5" providerId="ADAL" clId="{E601E120-0CB5-4289-848C-6D9162328590}" dt="2021-08-05T11:11:10.819" v="996" actId="26606"/>
          <ac:spMkLst>
            <pc:docMk/>
            <pc:sldMk cId="2882127058" sldId="264"/>
            <ac:spMk id="14" creationId="{823AC064-BC96-4F32-8AE1-B2FD38754823}"/>
          </ac:spMkLst>
        </pc:spChg>
        <pc:spChg chg="add del">
          <ac:chgData name="Zheng, Lingwei" userId="fa1a3eed-a987-407b-8a7e-6ba8fd83e7b5" providerId="ADAL" clId="{E601E120-0CB5-4289-848C-6D9162328590}" dt="2021-08-10T16:42:29.372" v="2194" actId="26606"/>
          <ac:spMkLst>
            <pc:docMk/>
            <pc:sldMk cId="2882127058" sldId="264"/>
            <ac:spMk id="17" creationId="{0855A890-B60B-4670-9DC2-69DC05015AB3}"/>
          </ac:spMkLst>
        </pc:spChg>
        <pc:spChg chg="add del">
          <ac:chgData name="Zheng, Lingwei" userId="fa1a3eed-a987-407b-8a7e-6ba8fd83e7b5" providerId="ADAL" clId="{E601E120-0CB5-4289-848C-6D9162328590}" dt="2021-08-10T16:42:23.237" v="2190" actId="26606"/>
          <ac:spMkLst>
            <pc:docMk/>
            <pc:sldMk cId="2882127058" sldId="264"/>
            <ac:spMk id="19" creationId="{73DE2CFE-42F2-48F0-8706-5264E012B10C}"/>
          </ac:spMkLst>
        </pc:spChg>
        <pc:spChg chg="add del">
          <ac:chgData name="Zheng, Lingwei" userId="fa1a3eed-a987-407b-8a7e-6ba8fd83e7b5" providerId="ADAL" clId="{E601E120-0CB5-4289-848C-6D9162328590}" dt="2021-08-05T11:11:14.132" v="998" actId="26606"/>
          <ac:spMkLst>
            <pc:docMk/>
            <pc:sldMk cId="2882127058" sldId="264"/>
            <ac:spMk id="20" creationId="{A4AC5506-6312-4701-8D3C-40187889A947}"/>
          </ac:spMkLst>
        </pc:spChg>
        <pc:spChg chg="add del">
          <ac:chgData name="Zheng, Lingwei" userId="fa1a3eed-a987-407b-8a7e-6ba8fd83e7b5" providerId="ADAL" clId="{E601E120-0CB5-4289-848C-6D9162328590}" dt="2021-08-10T16:42:29.372" v="2194" actId="26606"/>
          <ac:spMkLst>
            <pc:docMk/>
            <pc:sldMk cId="2882127058" sldId="264"/>
            <ac:spMk id="21" creationId="{90F533E9-6690-41A8-A372-4C6C622D028D}"/>
          </ac:spMkLst>
        </pc:spChg>
        <pc:spChg chg="add del">
          <ac:chgData name="Zheng, Lingwei" userId="fa1a3eed-a987-407b-8a7e-6ba8fd83e7b5" providerId="ADAL" clId="{E601E120-0CB5-4289-848C-6D9162328590}" dt="2021-08-05T11:11:20.171" v="1000" actId="26606"/>
          <ac:spMkLst>
            <pc:docMk/>
            <pc:sldMk cId="2882127058" sldId="264"/>
            <ac:spMk id="22" creationId="{823AC064-BC96-4F32-8AE1-B2FD38754823}"/>
          </ac:spMkLst>
        </pc:spChg>
        <pc:spChg chg="add del">
          <ac:chgData name="Zheng, Lingwei" userId="fa1a3eed-a987-407b-8a7e-6ba8fd83e7b5" providerId="ADAL" clId="{E601E120-0CB5-4289-848C-6D9162328590}" dt="2021-08-10T16:42:29.372" v="2194" actId="26606"/>
          <ac:spMkLst>
            <pc:docMk/>
            <pc:sldMk cId="2882127058" sldId="264"/>
            <ac:spMk id="25" creationId="{04357C93-F0CB-4A1C-8F77-4E9063789819}"/>
          </ac:spMkLst>
        </pc:spChg>
        <pc:spChg chg="add del">
          <ac:chgData name="Zheng, Lingwei" userId="fa1a3eed-a987-407b-8a7e-6ba8fd83e7b5" providerId="ADAL" clId="{E601E120-0CB5-4289-848C-6D9162328590}" dt="2021-08-10T16:42:02.391" v="2188" actId="26606"/>
          <ac:spMkLst>
            <pc:docMk/>
            <pc:sldMk cId="2882127058" sldId="264"/>
            <ac:spMk id="26" creationId="{A4AC5506-6312-4701-8D3C-40187889A947}"/>
          </ac:spMkLst>
        </pc:spChg>
        <pc:spChg chg="add del">
          <ac:chgData name="Zheng, Lingwei" userId="fa1a3eed-a987-407b-8a7e-6ba8fd83e7b5" providerId="ADAL" clId="{E601E120-0CB5-4289-848C-6D9162328590}" dt="2021-08-10T16:42:29.372" v="2194" actId="26606"/>
          <ac:spMkLst>
            <pc:docMk/>
            <pc:sldMk cId="2882127058" sldId="264"/>
            <ac:spMk id="27" creationId="{99413ED5-9ED4-4772-BCE4-2BCAE6B12E35}"/>
          </ac:spMkLst>
        </pc:spChg>
        <pc:spChg chg="add del">
          <ac:chgData name="Zheng, Lingwei" userId="fa1a3eed-a987-407b-8a7e-6ba8fd83e7b5" providerId="ADAL" clId="{E601E120-0CB5-4289-848C-6D9162328590}" dt="2021-08-10T16:42:34.860" v="2202" actId="26606"/>
          <ac:spMkLst>
            <pc:docMk/>
            <pc:sldMk cId="2882127058" sldId="264"/>
            <ac:spMk id="28" creationId="{4C2AC11E-3162-4990-A36E-92B07ECF16C2}"/>
          </ac:spMkLst>
        </pc:spChg>
        <pc:spChg chg="add del">
          <ac:chgData name="Zheng, Lingwei" userId="fa1a3eed-a987-407b-8a7e-6ba8fd83e7b5" providerId="ADAL" clId="{E601E120-0CB5-4289-848C-6D9162328590}" dt="2021-08-10T16:42:30.471" v="2196" actId="26606"/>
          <ac:spMkLst>
            <pc:docMk/>
            <pc:sldMk cId="2882127058" sldId="264"/>
            <ac:spMk id="29" creationId="{73DE2CFE-42F2-48F0-8706-5264E012B10C}"/>
          </ac:spMkLst>
        </pc:spChg>
        <pc:spChg chg="add del">
          <ac:chgData name="Zheng, Lingwei" userId="fa1a3eed-a987-407b-8a7e-6ba8fd83e7b5" providerId="ADAL" clId="{E601E120-0CB5-4289-848C-6D9162328590}" dt="2021-08-10T16:42:34.860" v="2202" actId="26606"/>
          <ac:spMkLst>
            <pc:docMk/>
            <pc:sldMk cId="2882127058" sldId="264"/>
            <ac:spMk id="30" creationId="{9073D962-D3D2-4A72-8593-65C213CBFFC3}"/>
          </ac:spMkLst>
        </pc:spChg>
        <pc:spChg chg="add del">
          <ac:chgData name="Zheng, Lingwei" userId="fa1a3eed-a987-407b-8a7e-6ba8fd83e7b5" providerId="ADAL" clId="{E601E120-0CB5-4289-848C-6D9162328590}" dt="2021-08-10T16:42:31.057" v="2198" actId="26606"/>
          <ac:spMkLst>
            <pc:docMk/>
            <pc:sldMk cId="2882127058" sldId="264"/>
            <ac:spMk id="31" creationId="{0855A890-B60B-4670-9DC2-69DC05015AB3}"/>
          </ac:spMkLst>
        </pc:spChg>
        <pc:spChg chg="add del">
          <ac:chgData name="Zheng, Lingwei" userId="fa1a3eed-a987-407b-8a7e-6ba8fd83e7b5" providerId="ADAL" clId="{E601E120-0CB5-4289-848C-6D9162328590}" dt="2021-08-10T16:42:31.057" v="2198" actId="26606"/>
          <ac:spMkLst>
            <pc:docMk/>
            <pc:sldMk cId="2882127058" sldId="264"/>
            <ac:spMk id="32" creationId="{90F533E9-6690-41A8-A372-4C6C622D028D}"/>
          </ac:spMkLst>
        </pc:spChg>
        <pc:spChg chg="add del">
          <ac:chgData name="Zheng, Lingwei" userId="fa1a3eed-a987-407b-8a7e-6ba8fd83e7b5" providerId="ADAL" clId="{E601E120-0CB5-4289-848C-6D9162328590}" dt="2021-08-10T16:42:31.057" v="2198" actId="26606"/>
          <ac:spMkLst>
            <pc:docMk/>
            <pc:sldMk cId="2882127058" sldId="264"/>
            <ac:spMk id="33" creationId="{99413ED5-9ED4-4772-BCE4-2BCAE6B12E35}"/>
          </ac:spMkLst>
        </pc:spChg>
        <pc:spChg chg="add del">
          <ac:chgData name="Zheng, Lingwei" userId="fa1a3eed-a987-407b-8a7e-6ba8fd83e7b5" providerId="ADAL" clId="{E601E120-0CB5-4289-848C-6D9162328590}" dt="2021-08-10T16:42:31.057" v="2198" actId="26606"/>
          <ac:spMkLst>
            <pc:docMk/>
            <pc:sldMk cId="2882127058" sldId="264"/>
            <ac:spMk id="34" creationId="{04357C93-F0CB-4A1C-8F77-4E9063789819}"/>
          </ac:spMkLst>
        </pc:spChg>
        <pc:spChg chg="add del">
          <ac:chgData name="Zheng, Lingwei" userId="fa1a3eed-a987-407b-8a7e-6ba8fd83e7b5" providerId="ADAL" clId="{E601E120-0CB5-4289-848C-6D9162328590}" dt="2021-08-10T16:42:34.860" v="2202" actId="26606"/>
          <ac:spMkLst>
            <pc:docMk/>
            <pc:sldMk cId="2882127058" sldId="264"/>
            <ac:spMk id="35" creationId="{2387511B-F6E1-4929-AC90-94FB8B6B0F41}"/>
          </ac:spMkLst>
        </pc:spChg>
        <pc:spChg chg="add del">
          <ac:chgData name="Zheng, Lingwei" userId="fa1a3eed-a987-407b-8a7e-6ba8fd83e7b5" providerId="ADAL" clId="{E601E120-0CB5-4289-848C-6D9162328590}" dt="2021-08-10T16:42:34.860" v="2202" actId="26606"/>
          <ac:spMkLst>
            <pc:docMk/>
            <pc:sldMk cId="2882127058" sldId="264"/>
            <ac:spMk id="36" creationId="{AA58F78C-27AB-465F-AA33-15E08AF267F9}"/>
          </ac:spMkLst>
        </pc:spChg>
        <pc:spChg chg="add del">
          <ac:chgData name="Zheng, Lingwei" userId="fa1a3eed-a987-407b-8a7e-6ba8fd83e7b5" providerId="ADAL" clId="{E601E120-0CB5-4289-848C-6D9162328590}" dt="2021-08-10T16:42:34.860" v="2202" actId="26606"/>
          <ac:spMkLst>
            <pc:docMk/>
            <pc:sldMk cId="2882127058" sldId="264"/>
            <ac:spMk id="37" creationId="{719817D5-05EF-4031-A70F-2C81E8917557}"/>
          </ac:spMkLst>
        </pc:spChg>
        <pc:picChg chg="add del mod ord">
          <ac:chgData name="Zheng, Lingwei" userId="fa1a3eed-a987-407b-8a7e-6ba8fd83e7b5" providerId="ADAL" clId="{E601E120-0CB5-4289-848C-6D9162328590}" dt="2021-08-05T11:10:55.291" v="986" actId="931"/>
          <ac:picMkLst>
            <pc:docMk/>
            <pc:sldMk cId="2882127058" sldId="264"/>
            <ac:picMk id="5" creationId="{52D70B05-F5AD-4B6E-B894-7432DC43AD45}"/>
          </ac:picMkLst>
        </pc:picChg>
        <pc:picChg chg="add mod ord">
          <ac:chgData name="Zheng, Lingwei" userId="fa1a3eed-a987-407b-8a7e-6ba8fd83e7b5" providerId="ADAL" clId="{E601E120-0CB5-4289-848C-6D9162328590}" dt="2021-08-11T03:57:53.670" v="2357" actId="26606"/>
          <ac:picMkLst>
            <pc:docMk/>
            <pc:sldMk cId="2882127058" sldId="264"/>
            <ac:picMk id="6" creationId="{13480D2C-E496-46AB-AB2A-85F4EDDC01C9}"/>
          </ac:picMkLst>
        </pc:picChg>
        <pc:picChg chg="add del mod ord">
          <ac:chgData name="Zheng, Lingwei" userId="fa1a3eed-a987-407b-8a7e-6ba8fd83e7b5" providerId="ADAL" clId="{E601E120-0CB5-4289-848C-6D9162328590}" dt="2021-08-10T16:41:54.102" v="2178" actId="478"/>
          <ac:picMkLst>
            <pc:docMk/>
            <pc:sldMk cId="2882127058" sldId="264"/>
            <ac:picMk id="7" creationId="{849F28FB-99DE-4918-AE97-F03D7A773180}"/>
          </ac:picMkLst>
        </pc:picChg>
        <pc:picChg chg="add del mod">
          <ac:chgData name="Zheng, Lingwei" userId="fa1a3eed-a987-407b-8a7e-6ba8fd83e7b5" providerId="ADAL" clId="{E601E120-0CB5-4289-848C-6D9162328590}" dt="2021-08-10T16:41:53.801" v="2177" actId="478"/>
          <ac:picMkLst>
            <pc:docMk/>
            <pc:sldMk cId="2882127058" sldId="264"/>
            <ac:picMk id="9" creationId="{03B37901-8397-4D73-9A75-181747F3DFC6}"/>
          </ac:picMkLst>
        </pc:picChg>
        <pc:picChg chg="add mod">
          <ac:chgData name="Zheng, Lingwei" userId="fa1a3eed-a987-407b-8a7e-6ba8fd83e7b5" providerId="ADAL" clId="{E601E120-0CB5-4289-848C-6D9162328590}" dt="2021-08-11T03:58:10.641" v="2361" actId="14100"/>
          <ac:picMkLst>
            <pc:docMk/>
            <pc:sldMk cId="2882127058" sldId="264"/>
            <ac:picMk id="10" creationId="{1033458F-EC3E-4FEE-8B58-52BD0B53B046}"/>
          </ac:picMkLst>
        </pc:picChg>
        <pc:picChg chg="add mod ord">
          <ac:chgData name="Zheng, Lingwei" userId="fa1a3eed-a987-407b-8a7e-6ba8fd83e7b5" providerId="ADAL" clId="{E601E120-0CB5-4289-848C-6D9162328590}" dt="2021-08-11T03:58:00.811" v="2359" actId="14100"/>
          <ac:picMkLst>
            <pc:docMk/>
            <pc:sldMk cId="2882127058" sldId="264"/>
            <ac:picMk id="12" creationId="{F115D32E-90BE-466A-97C2-134E57A1F298}"/>
          </ac:picMkLst>
        </pc:picChg>
        <pc:picChg chg="add mod ord">
          <ac:chgData name="Zheng, Lingwei" userId="fa1a3eed-a987-407b-8a7e-6ba8fd83e7b5" providerId="ADAL" clId="{E601E120-0CB5-4289-848C-6D9162328590}" dt="2021-08-11T03:57:53.670" v="2357" actId="26606"/>
          <ac:picMkLst>
            <pc:docMk/>
            <pc:sldMk cId="2882127058" sldId="264"/>
            <ac:picMk id="14" creationId="{11BABB9B-D03F-4A01-9DBF-292D481B76CF}"/>
          </ac:picMkLst>
        </pc:picChg>
        <pc:cxnChg chg="add del">
          <ac:chgData name="Zheng, Lingwei" userId="fa1a3eed-a987-407b-8a7e-6ba8fd83e7b5" providerId="ADAL" clId="{E601E120-0CB5-4289-848C-6D9162328590}" dt="2021-08-05T11:11:10.819" v="996" actId="26606"/>
          <ac:cxnSpMkLst>
            <pc:docMk/>
            <pc:sldMk cId="2882127058" sldId="264"/>
            <ac:cxnSpMk id="16" creationId="{7E7C77BC-7138-40B1-A15B-20F57A494629}"/>
          </ac:cxnSpMkLst>
        </pc:cxnChg>
        <pc:cxnChg chg="add del">
          <ac:chgData name="Zheng, Lingwei" userId="fa1a3eed-a987-407b-8a7e-6ba8fd83e7b5" providerId="ADAL" clId="{E601E120-0CB5-4289-848C-6D9162328590}" dt="2021-08-05T11:11:10.819" v="996" actId="26606"/>
          <ac:cxnSpMkLst>
            <pc:docMk/>
            <pc:sldMk cId="2882127058" sldId="264"/>
            <ac:cxnSpMk id="18" creationId="{DB146403-F3D6-484B-B2ED-97F9565D0370}"/>
          </ac:cxnSpMkLst>
        </pc:cxnChg>
        <pc:cxnChg chg="add del">
          <ac:chgData name="Zheng, Lingwei" userId="fa1a3eed-a987-407b-8a7e-6ba8fd83e7b5" providerId="ADAL" clId="{E601E120-0CB5-4289-848C-6D9162328590}" dt="2021-08-05T11:11:20.171" v="1000" actId="26606"/>
          <ac:cxnSpMkLst>
            <pc:docMk/>
            <pc:sldMk cId="2882127058" sldId="264"/>
            <ac:cxnSpMk id="23" creationId="{7E7C77BC-7138-40B1-A15B-20F57A494629}"/>
          </ac:cxnSpMkLst>
        </pc:cxnChg>
        <pc:cxnChg chg="add del">
          <ac:chgData name="Zheng, Lingwei" userId="fa1a3eed-a987-407b-8a7e-6ba8fd83e7b5" providerId="ADAL" clId="{E601E120-0CB5-4289-848C-6D9162328590}" dt="2021-08-05T11:11:20.171" v="1000" actId="26606"/>
          <ac:cxnSpMkLst>
            <pc:docMk/>
            <pc:sldMk cId="2882127058" sldId="264"/>
            <ac:cxnSpMk id="24" creationId="{DB146403-F3D6-484B-B2ED-97F9565D0370}"/>
          </ac:cxnSpMkLst>
        </pc:cxnChg>
      </pc:sldChg>
      <pc:sldChg chg="addSp delSp modSp mod ord setBg">
        <pc:chgData name="Zheng, Lingwei" userId="fa1a3eed-a987-407b-8a7e-6ba8fd83e7b5" providerId="ADAL" clId="{E601E120-0CB5-4289-848C-6D9162328590}" dt="2021-08-10T16:21:40.230" v="2170" actId="26606"/>
        <pc:sldMkLst>
          <pc:docMk/>
          <pc:sldMk cId="1322058215" sldId="265"/>
        </pc:sldMkLst>
        <pc:spChg chg="mod">
          <ac:chgData name="Zheng, Lingwei" userId="fa1a3eed-a987-407b-8a7e-6ba8fd83e7b5" providerId="ADAL" clId="{E601E120-0CB5-4289-848C-6D9162328590}" dt="2021-08-10T16:21:40.230" v="2170" actId="26606"/>
          <ac:spMkLst>
            <pc:docMk/>
            <pc:sldMk cId="1322058215" sldId="265"/>
            <ac:spMk id="2" creationId="{9CF0C8B3-0909-4B96-9709-99E547643796}"/>
          </ac:spMkLst>
        </pc:spChg>
        <pc:spChg chg="add del">
          <ac:chgData name="Zheng, Lingwei" userId="fa1a3eed-a987-407b-8a7e-6ba8fd83e7b5" providerId="ADAL" clId="{E601E120-0CB5-4289-848C-6D9162328590}" dt="2021-08-05T08:54:32.859" v="710"/>
          <ac:spMkLst>
            <pc:docMk/>
            <pc:sldMk cId="1322058215" sldId="265"/>
            <ac:spMk id="3" creationId="{EE3AE8F2-88D1-4816-914B-4C2891D07D92}"/>
          </ac:spMkLst>
        </pc:spChg>
        <pc:spChg chg="add del mod">
          <ac:chgData name="Zheng, Lingwei" userId="fa1a3eed-a987-407b-8a7e-6ba8fd83e7b5" providerId="ADAL" clId="{E601E120-0CB5-4289-848C-6D9162328590}" dt="2021-08-05T08:55:17.419" v="732" actId="931"/>
          <ac:spMkLst>
            <pc:docMk/>
            <pc:sldMk cId="1322058215" sldId="265"/>
            <ac:spMk id="7" creationId="{E2A481AC-F01B-45E0-8642-A5498A750B61}"/>
          </ac:spMkLst>
        </pc:spChg>
        <pc:spChg chg="add del">
          <ac:chgData name="Zheng, Lingwei" userId="fa1a3eed-a987-407b-8a7e-6ba8fd83e7b5" providerId="ADAL" clId="{E601E120-0CB5-4289-848C-6D9162328590}" dt="2021-08-05T08:54:27.083" v="708" actId="26606"/>
          <ac:spMkLst>
            <pc:docMk/>
            <pc:sldMk cId="1322058215" sldId="265"/>
            <ac:spMk id="9" creationId="{D12DDE76-C203-4047-9998-63900085B5E8}"/>
          </ac:spMkLst>
        </pc:spChg>
        <pc:spChg chg="add del mod">
          <ac:chgData name="Zheng, Lingwei" userId="fa1a3eed-a987-407b-8a7e-6ba8fd83e7b5" providerId="ADAL" clId="{E601E120-0CB5-4289-848C-6D9162328590}" dt="2021-08-05T11:54:43.962" v="1144" actId="478"/>
          <ac:spMkLst>
            <pc:docMk/>
            <pc:sldMk cId="1322058215" sldId="265"/>
            <ac:spMk id="14" creationId="{150DF610-E66C-44D0-BEAB-9D8876208AD0}"/>
          </ac:spMkLst>
        </pc:spChg>
        <pc:spChg chg="add del">
          <ac:chgData name="Zheng, Lingwei" userId="fa1a3eed-a987-407b-8a7e-6ba8fd83e7b5" providerId="ADAL" clId="{E601E120-0CB5-4289-848C-6D9162328590}" dt="2021-08-10T16:21:40.230" v="2170" actId="26606"/>
          <ac:spMkLst>
            <pc:docMk/>
            <pc:sldMk cId="1322058215" sldId="265"/>
            <ac:spMk id="15" creationId="{D4771268-CB57-404A-9271-370EB28F6090}"/>
          </ac:spMkLst>
        </pc:spChg>
        <pc:spChg chg="add">
          <ac:chgData name="Zheng, Lingwei" userId="fa1a3eed-a987-407b-8a7e-6ba8fd83e7b5" providerId="ADAL" clId="{E601E120-0CB5-4289-848C-6D9162328590}" dt="2021-08-10T16:21:40.230" v="2170" actId="26606"/>
          <ac:spMkLst>
            <pc:docMk/>
            <pc:sldMk cId="1322058215" sldId="265"/>
            <ac:spMk id="20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0T16:21:40.230" v="2170" actId="26606"/>
          <ac:spMkLst>
            <pc:docMk/>
            <pc:sldMk cId="1322058215" sldId="265"/>
            <ac:spMk id="22" creationId="{047C8CCB-F95D-4249-92DD-651249D3535A}"/>
          </ac:spMkLst>
        </pc:spChg>
        <pc:picChg chg="add del mod">
          <ac:chgData name="Zheng, Lingwei" userId="fa1a3eed-a987-407b-8a7e-6ba8fd83e7b5" providerId="ADAL" clId="{E601E120-0CB5-4289-848C-6D9162328590}" dt="2021-08-05T08:54:27.283" v="709"/>
          <ac:picMkLst>
            <pc:docMk/>
            <pc:sldMk cId="1322058215" sldId="265"/>
            <ac:picMk id="4" creationId="{8BE84FFF-4F0D-40E2-ABCB-6364EECE02B0}"/>
          </ac:picMkLst>
        </pc:picChg>
        <pc:picChg chg="add del mod">
          <ac:chgData name="Zheng, Lingwei" userId="fa1a3eed-a987-407b-8a7e-6ba8fd83e7b5" providerId="ADAL" clId="{E601E120-0CB5-4289-848C-6D9162328590}" dt="2021-08-05T08:54:35.167" v="711" actId="478"/>
          <ac:picMkLst>
            <pc:docMk/>
            <pc:sldMk cId="1322058215" sldId="265"/>
            <ac:picMk id="6" creationId="{5C9A7BF5-9331-44F4-B1B3-4AC45FBCED6F}"/>
          </ac:picMkLst>
        </pc:picChg>
        <pc:picChg chg="add del mod ord">
          <ac:chgData name="Zheng, Lingwei" userId="fa1a3eed-a987-407b-8a7e-6ba8fd83e7b5" providerId="ADAL" clId="{E601E120-0CB5-4289-848C-6D9162328590}" dt="2021-08-05T11:54:36.831" v="1142" actId="478"/>
          <ac:picMkLst>
            <pc:docMk/>
            <pc:sldMk cId="1322058215" sldId="265"/>
            <ac:picMk id="10" creationId="{C9BCDF6B-0CA3-43A6-BCDB-88BC03AE6BD7}"/>
          </ac:picMkLst>
        </pc:picChg>
        <pc:picChg chg="add mod">
          <ac:chgData name="Zheng, Lingwei" userId="fa1a3eed-a987-407b-8a7e-6ba8fd83e7b5" providerId="ADAL" clId="{E601E120-0CB5-4289-848C-6D9162328590}" dt="2021-08-10T16:21:40.230" v="2170" actId="26606"/>
          <ac:picMkLst>
            <pc:docMk/>
            <pc:sldMk cId="1322058215" sldId="265"/>
            <ac:picMk id="12" creationId="{956D43EE-D19D-423E-8E6F-91D34C28D8E2}"/>
          </ac:picMkLst>
        </pc:picChg>
      </pc:sldChg>
      <pc:sldChg chg="modSp new del mod ord">
        <pc:chgData name="Zheng, Lingwei" userId="fa1a3eed-a987-407b-8a7e-6ba8fd83e7b5" providerId="ADAL" clId="{E601E120-0CB5-4289-848C-6D9162328590}" dt="2021-08-09T13:37:37.463" v="1379" actId="47"/>
        <pc:sldMkLst>
          <pc:docMk/>
          <pc:sldMk cId="1691669316" sldId="266"/>
        </pc:sldMkLst>
        <pc:spChg chg="mod">
          <ac:chgData name="Zheng, Lingwei" userId="fa1a3eed-a987-407b-8a7e-6ba8fd83e7b5" providerId="ADAL" clId="{E601E120-0CB5-4289-848C-6D9162328590}" dt="2021-08-05T07:43:49.250" v="570" actId="20577"/>
          <ac:spMkLst>
            <pc:docMk/>
            <pc:sldMk cId="1691669316" sldId="266"/>
            <ac:spMk id="2" creationId="{E5ED794C-9F28-4A33-AD8B-03556201E62D}"/>
          </ac:spMkLst>
        </pc:spChg>
        <pc:spChg chg="mod">
          <ac:chgData name="Zheng, Lingwei" userId="fa1a3eed-a987-407b-8a7e-6ba8fd83e7b5" providerId="ADAL" clId="{E601E120-0CB5-4289-848C-6D9162328590}" dt="2021-08-05T12:26:25.524" v="1321" actId="20577"/>
          <ac:spMkLst>
            <pc:docMk/>
            <pc:sldMk cId="1691669316" sldId="266"/>
            <ac:spMk id="3" creationId="{5D1F7697-ACAB-49E8-81BE-8AB6067BCF3E}"/>
          </ac:spMkLst>
        </pc:spChg>
      </pc:sldChg>
      <pc:sldChg chg="new del">
        <pc:chgData name="Zheng, Lingwei" userId="fa1a3eed-a987-407b-8a7e-6ba8fd83e7b5" providerId="ADAL" clId="{E601E120-0CB5-4289-848C-6D9162328590}" dt="2021-08-05T08:53:01.035" v="672" actId="47"/>
        <pc:sldMkLst>
          <pc:docMk/>
          <pc:sldMk cId="187378968" sldId="267"/>
        </pc:sldMkLst>
      </pc:sldChg>
      <pc:sldChg chg="addSp delSp modSp new del mod setBg">
        <pc:chgData name="Zheng, Lingwei" userId="fa1a3eed-a987-407b-8a7e-6ba8fd83e7b5" providerId="ADAL" clId="{E601E120-0CB5-4289-848C-6D9162328590}" dt="2021-08-09T13:42:00.887" v="1477" actId="47"/>
        <pc:sldMkLst>
          <pc:docMk/>
          <pc:sldMk cId="1507852708" sldId="267"/>
        </pc:sldMkLst>
        <pc:spChg chg="mod">
          <ac:chgData name="Zheng, Lingwei" userId="fa1a3eed-a987-407b-8a7e-6ba8fd83e7b5" providerId="ADAL" clId="{E601E120-0CB5-4289-848C-6D9162328590}" dt="2021-08-05T08:55:04.062" v="730" actId="26606"/>
          <ac:spMkLst>
            <pc:docMk/>
            <pc:sldMk cId="1507852708" sldId="267"/>
            <ac:spMk id="2" creationId="{5AD3B7D3-B71D-4318-BDB4-650247155E54}"/>
          </ac:spMkLst>
        </pc:spChg>
        <pc:spChg chg="del">
          <ac:chgData name="Zheng, Lingwei" userId="fa1a3eed-a987-407b-8a7e-6ba8fd83e7b5" providerId="ADAL" clId="{E601E120-0CB5-4289-848C-6D9162328590}" dt="2021-08-05T08:55:00.438" v="723" actId="931"/>
          <ac:spMkLst>
            <pc:docMk/>
            <pc:sldMk cId="1507852708" sldId="267"/>
            <ac:spMk id="3" creationId="{436F743B-0F44-4776-85EF-C40F59401B5B}"/>
          </ac:spMkLst>
        </pc:spChg>
        <pc:spChg chg="add del mod">
          <ac:chgData name="Zheng, Lingwei" userId="fa1a3eed-a987-407b-8a7e-6ba8fd83e7b5" providerId="ADAL" clId="{E601E120-0CB5-4289-848C-6D9162328590}" dt="2021-08-05T09:12:34.756" v="877" actId="931"/>
          <ac:spMkLst>
            <pc:docMk/>
            <pc:sldMk cId="1507852708" sldId="267"/>
            <ac:spMk id="11" creationId="{0AFF7905-677B-445E-B031-DFB315141704}"/>
          </ac:spMkLst>
        </pc:spChg>
        <pc:spChg chg="add del">
          <ac:chgData name="Zheng, Lingwei" userId="fa1a3eed-a987-407b-8a7e-6ba8fd83e7b5" providerId="ADAL" clId="{E601E120-0CB5-4289-848C-6D9162328590}" dt="2021-08-05T09:12:38.508" v="884" actId="26606"/>
          <ac:spMkLst>
            <pc:docMk/>
            <pc:sldMk cId="1507852708" sldId="267"/>
            <ac:spMk id="14" creationId="{7316481C-0A49-4796-812B-0D64F063B720}"/>
          </ac:spMkLst>
        </pc:spChg>
        <pc:spChg chg="add del">
          <ac:chgData name="Zheng, Lingwei" userId="fa1a3eed-a987-407b-8a7e-6ba8fd83e7b5" providerId="ADAL" clId="{E601E120-0CB5-4289-848C-6D9162328590}" dt="2021-08-05T09:12:38.508" v="884" actId="26606"/>
          <ac:spMkLst>
            <pc:docMk/>
            <pc:sldMk cId="1507852708" sldId="267"/>
            <ac:spMk id="16" creationId="{A5271697-90F1-4A23-8EF2-0179F2EAFACB}"/>
          </ac:spMkLst>
        </pc:spChg>
        <pc:spChg chg="add del">
          <ac:chgData name="Zheng, Lingwei" userId="fa1a3eed-a987-407b-8a7e-6ba8fd83e7b5" providerId="ADAL" clId="{E601E120-0CB5-4289-848C-6D9162328590}" dt="2021-08-05T09:12:38.508" v="884" actId="26606"/>
          <ac:spMkLst>
            <pc:docMk/>
            <pc:sldMk cId="1507852708" sldId="267"/>
            <ac:spMk id="40" creationId="{D9F5512A-48E1-4C07-B75E-3CCC517B6804}"/>
          </ac:spMkLst>
        </pc:spChg>
        <pc:spChg chg="add">
          <ac:chgData name="Zheng, Lingwei" userId="fa1a3eed-a987-407b-8a7e-6ba8fd83e7b5" providerId="ADAL" clId="{E601E120-0CB5-4289-848C-6D9162328590}" dt="2021-08-05T09:12:38.508" v="884" actId="26606"/>
          <ac:spMkLst>
            <pc:docMk/>
            <pc:sldMk cId="1507852708" sldId="267"/>
            <ac:spMk id="46" creationId="{7316481C-0A49-4796-812B-0D64F063B720}"/>
          </ac:spMkLst>
        </pc:spChg>
        <pc:spChg chg="add">
          <ac:chgData name="Zheng, Lingwei" userId="fa1a3eed-a987-407b-8a7e-6ba8fd83e7b5" providerId="ADAL" clId="{E601E120-0CB5-4289-848C-6D9162328590}" dt="2021-08-05T09:12:38.508" v="884" actId="26606"/>
          <ac:spMkLst>
            <pc:docMk/>
            <pc:sldMk cId="1507852708" sldId="267"/>
            <ac:spMk id="48" creationId="{A5271697-90F1-4A23-8EF2-0179F2EAFACB}"/>
          </ac:spMkLst>
        </pc:spChg>
        <pc:spChg chg="add">
          <ac:chgData name="Zheng, Lingwei" userId="fa1a3eed-a987-407b-8a7e-6ba8fd83e7b5" providerId="ADAL" clId="{E601E120-0CB5-4289-848C-6D9162328590}" dt="2021-08-05T09:12:38.508" v="884" actId="26606"/>
          <ac:spMkLst>
            <pc:docMk/>
            <pc:sldMk cId="1507852708" sldId="267"/>
            <ac:spMk id="72" creationId="{D9F5512A-48E1-4C07-B75E-3CCC517B6804}"/>
          </ac:spMkLst>
        </pc:spChg>
        <pc:grpChg chg="add del">
          <ac:chgData name="Zheng, Lingwei" userId="fa1a3eed-a987-407b-8a7e-6ba8fd83e7b5" providerId="ADAL" clId="{E601E120-0CB5-4289-848C-6D9162328590}" dt="2021-08-05T09:12:38.508" v="884" actId="26606"/>
          <ac:grpSpMkLst>
            <pc:docMk/>
            <pc:sldMk cId="1507852708" sldId="267"/>
            <ac:grpSpMk id="18" creationId="{1F49CE81-B2F4-47B2-9D4A-886DCE0A8404}"/>
          </ac:grpSpMkLst>
        </pc:grpChg>
        <pc:grpChg chg="add">
          <ac:chgData name="Zheng, Lingwei" userId="fa1a3eed-a987-407b-8a7e-6ba8fd83e7b5" providerId="ADAL" clId="{E601E120-0CB5-4289-848C-6D9162328590}" dt="2021-08-05T09:12:38.508" v="884" actId="26606"/>
          <ac:grpSpMkLst>
            <pc:docMk/>
            <pc:sldMk cId="1507852708" sldId="267"/>
            <ac:grpSpMk id="50" creationId="{1F49CE81-B2F4-47B2-9D4A-886DCE0A8404}"/>
          </ac:grpSpMkLst>
        </pc:grpChg>
        <pc:picChg chg="add del mod ord">
          <ac:chgData name="Zheng, Lingwei" userId="fa1a3eed-a987-407b-8a7e-6ba8fd83e7b5" providerId="ADAL" clId="{E601E120-0CB5-4289-848C-6D9162328590}" dt="2021-08-05T09:12:30.117" v="876" actId="478"/>
          <ac:picMkLst>
            <pc:docMk/>
            <pc:sldMk cId="1507852708" sldId="267"/>
            <ac:picMk id="5" creationId="{742DDC8B-CEF5-4A4E-99EE-6000FC24220D}"/>
          </ac:picMkLst>
        </pc:picChg>
        <pc:picChg chg="add del mod">
          <ac:chgData name="Zheng, Lingwei" userId="fa1a3eed-a987-407b-8a7e-6ba8fd83e7b5" providerId="ADAL" clId="{E601E120-0CB5-4289-848C-6D9162328590}" dt="2021-08-05T09:12:30.117" v="876" actId="478"/>
          <ac:picMkLst>
            <pc:docMk/>
            <pc:sldMk cId="1507852708" sldId="267"/>
            <ac:picMk id="7" creationId="{072BEA05-33D1-443C-A925-F7E0584C3F71}"/>
          </ac:picMkLst>
        </pc:picChg>
        <pc:picChg chg="add del mod ord">
          <ac:chgData name="Zheng, Lingwei" userId="fa1a3eed-a987-407b-8a7e-6ba8fd83e7b5" providerId="ADAL" clId="{E601E120-0CB5-4289-848C-6D9162328590}" dt="2021-08-05T09:12:30.117" v="876" actId="478"/>
          <ac:picMkLst>
            <pc:docMk/>
            <pc:sldMk cId="1507852708" sldId="267"/>
            <ac:picMk id="9" creationId="{767C3F43-E823-49DF-97C7-3C01D86E108E}"/>
          </ac:picMkLst>
        </pc:picChg>
        <pc:picChg chg="add mod ord">
          <ac:chgData name="Zheng, Lingwei" userId="fa1a3eed-a987-407b-8a7e-6ba8fd83e7b5" providerId="ADAL" clId="{E601E120-0CB5-4289-848C-6D9162328590}" dt="2021-08-05T11:52:10.697" v="1137" actId="1076"/>
          <ac:picMkLst>
            <pc:docMk/>
            <pc:sldMk cId="1507852708" sldId="267"/>
            <ac:picMk id="13" creationId="{0B6769E0-1E26-4FAB-AC12-951EA05E8F26}"/>
          </ac:picMkLst>
        </pc:picChg>
        <pc:picChg chg="add mod ord">
          <ac:chgData name="Zheng, Lingwei" userId="fa1a3eed-a987-407b-8a7e-6ba8fd83e7b5" providerId="ADAL" clId="{E601E120-0CB5-4289-848C-6D9162328590}" dt="2021-08-05T11:52:06.915" v="1136" actId="1076"/>
          <ac:picMkLst>
            <pc:docMk/>
            <pc:sldMk cId="1507852708" sldId="267"/>
            <ac:picMk id="17" creationId="{7C1982BC-5174-428D-9A5F-7FE80319E07C}"/>
          </ac:picMkLst>
        </pc:picChg>
        <pc:picChg chg="add mod">
          <ac:chgData name="Zheng, Lingwei" userId="fa1a3eed-a987-407b-8a7e-6ba8fd83e7b5" providerId="ADAL" clId="{E601E120-0CB5-4289-848C-6D9162328590}" dt="2021-08-05T09:13:19.144" v="893" actId="14100"/>
          <ac:picMkLst>
            <pc:docMk/>
            <pc:sldMk cId="1507852708" sldId="267"/>
            <ac:picMk id="41" creationId="{359D827F-02D3-4F06-B458-CDCD98F9C380}"/>
          </ac:picMkLst>
        </pc:picChg>
      </pc:sldChg>
      <pc:sldChg chg="new del">
        <pc:chgData name="Zheng, Lingwei" userId="fa1a3eed-a987-407b-8a7e-6ba8fd83e7b5" providerId="ADAL" clId="{E601E120-0CB5-4289-848C-6D9162328590}" dt="2021-08-05T08:56:51.080" v="740" actId="47"/>
        <pc:sldMkLst>
          <pc:docMk/>
          <pc:sldMk cId="2524165618" sldId="268"/>
        </pc:sldMkLst>
      </pc:sldChg>
      <pc:sldChg chg="addSp delSp modSp add mod ord setBg delDesignElem">
        <pc:chgData name="Zheng, Lingwei" userId="fa1a3eed-a987-407b-8a7e-6ba8fd83e7b5" providerId="ADAL" clId="{E601E120-0CB5-4289-848C-6D9162328590}" dt="2021-08-10T16:44:32.723" v="2227" actId="26606"/>
        <pc:sldMkLst>
          <pc:docMk/>
          <pc:sldMk cId="16858287" sldId="269"/>
        </pc:sldMkLst>
        <pc:spChg chg="mod">
          <ac:chgData name="Zheng, Lingwei" userId="fa1a3eed-a987-407b-8a7e-6ba8fd83e7b5" providerId="ADAL" clId="{E601E120-0CB5-4289-848C-6D9162328590}" dt="2021-08-10T16:44:32.723" v="2227" actId="26606"/>
          <ac:spMkLst>
            <pc:docMk/>
            <pc:sldMk cId="16858287" sldId="269"/>
            <ac:spMk id="2" creationId="{5AD3B7D3-B71D-4318-BDB4-650247155E54}"/>
          </ac:spMkLst>
        </pc:spChg>
        <pc:spChg chg="add del mod">
          <ac:chgData name="Zheng, Lingwei" userId="fa1a3eed-a987-407b-8a7e-6ba8fd83e7b5" providerId="ADAL" clId="{E601E120-0CB5-4289-848C-6D9162328590}" dt="2021-08-10T16:44:32.723" v="2227" actId="26606"/>
          <ac:spMkLst>
            <pc:docMk/>
            <pc:sldMk cId="16858287" sldId="269"/>
            <ac:spMk id="4" creationId="{53B440B3-DAED-4266-AF72-88A32A6A318E}"/>
          </ac:spMkLst>
        </pc:spChg>
        <pc:spChg chg="add del">
          <ac:chgData name="Zheng, Lingwei" userId="fa1a3eed-a987-407b-8a7e-6ba8fd83e7b5" providerId="ADAL" clId="{E601E120-0CB5-4289-848C-6D9162328590}" dt="2021-08-10T16:44:08.552" v="2206" actId="26606"/>
          <ac:spMkLst>
            <pc:docMk/>
            <pc:sldMk cId="16858287" sldId="269"/>
            <ac:spMk id="10" creationId="{D55CD764-972B-4CA5-A885-53E55C63E174}"/>
          </ac:spMkLst>
        </pc:spChg>
        <pc:spChg chg="add del">
          <ac:chgData name="Zheng, Lingwei" userId="fa1a3eed-a987-407b-8a7e-6ba8fd83e7b5" providerId="ADAL" clId="{E601E120-0CB5-4289-848C-6D9162328590}" dt="2021-08-10T16:44:31.134" v="2224" actId="26606"/>
          <ac:spMkLst>
            <pc:docMk/>
            <pc:sldMk cId="16858287" sldId="269"/>
            <ac:spMk id="11" creationId="{DAAE4CDD-124C-4DCF-9584-B6033B545DD5}"/>
          </ac:spMkLst>
        </pc:spChg>
        <pc:spChg chg="add del">
          <ac:chgData name="Zheng, Lingwei" userId="fa1a3eed-a987-407b-8a7e-6ba8fd83e7b5" providerId="ADAL" clId="{E601E120-0CB5-4289-848C-6D9162328590}" dt="2021-08-10T16:44:08.552" v="2206" actId="26606"/>
          <ac:spMkLst>
            <pc:docMk/>
            <pc:sldMk cId="16858287" sldId="269"/>
            <ac:spMk id="12" creationId="{34165AB3-7006-4430-BCE3-25476BE13322}"/>
          </ac:spMkLst>
        </pc:spChg>
        <pc:spChg chg="add del">
          <ac:chgData name="Zheng, Lingwei" userId="fa1a3eed-a987-407b-8a7e-6ba8fd83e7b5" providerId="ADAL" clId="{E601E120-0CB5-4289-848C-6D9162328590}" dt="2021-08-10T16:44:31.134" v="2224" actId="26606"/>
          <ac:spMkLst>
            <pc:docMk/>
            <pc:sldMk cId="16858287" sldId="269"/>
            <ac:spMk id="13" creationId="{081E4A58-353D-44AE-B2FC-2A74E2E400F7}"/>
          </ac:spMkLst>
        </pc:spChg>
        <pc:spChg chg="del">
          <ac:chgData name="Zheng, Lingwei" userId="fa1a3eed-a987-407b-8a7e-6ba8fd83e7b5" providerId="ADAL" clId="{E601E120-0CB5-4289-848C-6D9162328590}" dt="2021-08-05T08:56:48.929" v="739"/>
          <ac:spMkLst>
            <pc:docMk/>
            <pc:sldMk cId="16858287" sldId="269"/>
            <ac:spMk id="14" creationId="{7316481C-0A49-4796-812B-0D64F063B720}"/>
          </ac:spMkLst>
        </pc:spChg>
        <pc:spChg chg="del">
          <ac:chgData name="Zheng, Lingwei" userId="fa1a3eed-a987-407b-8a7e-6ba8fd83e7b5" providerId="ADAL" clId="{E601E120-0CB5-4289-848C-6D9162328590}" dt="2021-08-05T08:56:48.929" v="739"/>
          <ac:spMkLst>
            <pc:docMk/>
            <pc:sldMk cId="16858287" sldId="269"/>
            <ac:spMk id="16" creationId="{A5271697-90F1-4A23-8EF2-0179F2EAFACB}"/>
          </ac:spMkLst>
        </pc:spChg>
        <pc:spChg chg="add del">
          <ac:chgData name="Zheng, Lingwei" userId="fa1a3eed-a987-407b-8a7e-6ba8fd83e7b5" providerId="ADAL" clId="{E601E120-0CB5-4289-848C-6D9162328590}" dt="2021-08-10T16:44:08.552" v="2206" actId="26606"/>
          <ac:spMkLst>
            <pc:docMk/>
            <pc:sldMk cId="16858287" sldId="269"/>
            <ac:spMk id="36" creationId="{E3E51905-F374-4E1A-97CF-B741584B74D5}"/>
          </ac:spMkLst>
        </pc:spChg>
        <pc:spChg chg="add del">
          <ac:chgData name="Zheng, Lingwei" userId="fa1a3eed-a987-407b-8a7e-6ba8fd83e7b5" providerId="ADAL" clId="{E601E120-0CB5-4289-848C-6D9162328590}" dt="2021-08-10T16:44:12.631" v="2208" actId="26606"/>
          <ac:spMkLst>
            <pc:docMk/>
            <pc:sldMk cId="16858287" sldId="269"/>
            <ac:spMk id="38" creationId="{B819A166-7571-4003-A6B8-B62034C3ED30}"/>
          </ac:spMkLst>
        </pc:spChg>
        <pc:spChg chg="del">
          <ac:chgData name="Zheng, Lingwei" userId="fa1a3eed-a987-407b-8a7e-6ba8fd83e7b5" providerId="ADAL" clId="{E601E120-0CB5-4289-848C-6D9162328590}" dt="2021-08-05T08:56:48.929" v="739"/>
          <ac:spMkLst>
            <pc:docMk/>
            <pc:sldMk cId="16858287" sldId="269"/>
            <ac:spMk id="40" creationId="{D9F5512A-48E1-4C07-B75E-3CCC517B6804}"/>
          </ac:spMkLst>
        </pc:spChg>
        <pc:spChg chg="add del">
          <ac:chgData name="Zheng, Lingwei" userId="fa1a3eed-a987-407b-8a7e-6ba8fd83e7b5" providerId="ADAL" clId="{E601E120-0CB5-4289-848C-6D9162328590}" dt="2021-08-10T16:44:14.923" v="2210" actId="26606"/>
          <ac:spMkLst>
            <pc:docMk/>
            <pc:sldMk cId="16858287" sldId="269"/>
            <ac:spMk id="41" creationId="{B819A166-7571-4003-A6B8-B62034C3ED30}"/>
          </ac:spMkLst>
        </pc:spChg>
        <pc:spChg chg="add del">
          <ac:chgData name="Zheng, Lingwei" userId="fa1a3eed-a987-407b-8a7e-6ba8fd83e7b5" providerId="ADAL" clId="{E601E120-0CB5-4289-848C-6D9162328590}" dt="2021-08-10T16:44:16.508" v="2212" actId="26606"/>
          <ac:spMkLst>
            <pc:docMk/>
            <pc:sldMk cId="16858287" sldId="269"/>
            <ac:spMk id="44" creationId="{B819A166-7571-4003-A6B8-B62034C3ED30}"/>
          </ac:spMkLst>
        </pc:spChg>
        <pc:spChg chg="add del">
          <ac:chgData name="Zheng, Lingwei" userId="fa1a3eed-a987-407b-8a7e-6ba8fd83e7b5" providerId="ADAL" clId="{E601E120-0CB5-4289-848C-6D9162328590}" dt="2021-08-10T16:44:20.354" v="2214" actId="26606"/>
          <ac:spMkLst>
            <pc:docMk/>
            <pc:sldMk cId="16858287" sldId="269"/>
            <ac:spMk id="47" creationId="{3A5B4632-C963-4296-86F0-79AA9EA5AE98}"/>
          </ac:spMkLst>
        </pc:spChg>
        <pc:spChg chg="add del">
          <ac:chgData name="Zheng, Lingwei" userId="fa1a3eed-a987-407b-8a7e-6ba8fd83e7b5" providerId="ADAL" clId="{E601E120-0CB5-4289-848C-6D9162328590}" dt="2021-08-10T16:44:21.558" v="2216" actId="26606"/>
          <ac:spMkLst>
            <pc:docMk/>
            <pc:sldMk cId="16858287" sldId="269"/>
            <ac:spMk id="50" creationId="{D55CD764-972B-4CA5-A885-53E55C63E174}"/>
          </ac:spMkLst>
        </pc:spChg>
        <pc:spChg chg="add del">
          <ac:chgData name="Zheng, Lingwei" userId="fa1a3eed-a987-407b-8a7e-6ba8fd83e7b5" providerId="ADAL" clId="{E601E120-0CB5-4289-848C-6D9162328590}" dt="2021-08-10T16:44:21.558" v="2216" actId="26606"/>
          <ac:spMkLst>
            <pc:docMk/>
            <pc:sldMk cId="16858287" sldId="269"/>
            <ac:spMk id="51" creationId="{34165AB3-7006-4430-BCE3-25476BE13322}"/>
          </ac:spMkLst>
        </pc:spChg>
        <pc:spChg chg="add del">
          <ac:chgData name="Zheng, Lingwei" userId="fa1a3eed-a987-407b-8a7e-6ba8fd83e7b5" providerId="ADAL" clId="{E601E120-0CB5-4289-848C-6D9162328590}" dt="2021-08-10T16:44:21.558" v="2216" actId="26606"/>
          <ac:spMkLst>
            <pc:docMk/>
            <pc:sldMk cId="16858287" sldId="269"/>
            <ac:spMk id="55" creationId="{E3E51905-F374-4E1A-97CF-B741584B74D5}"/>
          </ac:spMkLst>
        </pc:spChg>
        <pc:spChg chg="add del">
          <ac:chgData name="Zheng, Lingwei" userId="fa1a3eed-a987-407b-8a7e-6ba8fd83e7b5" providerId="ADAL" clId="{E601E120-0CB5-4289-848C-6D9162328590}" dt="2021-08-10T16:44:24.442" v="2218" actId="26606"/>
          <ac:spMkLst>
            <pc:docMk/>
            <pc:sldMk cId="16858287" sldId="269"/>
            <ac:spMk id="58" creationId="{B819A166-7571-4003-A6B8-B62034C3ED30}"/>
          </ac:spMkLst>
        </pc:spChg>
        <pc:spChg chg="add del">
          <ac:chgData name="Zheng, Lingwei" userId="fa1a3eed-a987-407b-8a7e-6ba8fd83e7b5" providerId="ADAL" clId="{E601E120-0CB5-4289-848C-6D9162328590}" dt="2021-08-10T16:44:31.134" v="2224" actId="26606"/>
          <ac:spMkLst>
            <pc:docMk/>
            <pc:sldMk cId="16858287" sldId="269"/>
            <ac:spMk id="65" creationId="{907EF6B7-1338-4443-8C46-6A318D952DFD}"/>
          </ac:spMkLst>
        </pc:spChg>
        <pc:spChg chg="add del">
          <ac:chgData name="Zheng, Lingwei" userId="fa1a3eed-a987-407b-8a7e-6ba8fd83e7b5" providerId="ADAL" clId="{E601E120-0CB5-4289-848C-6D9162328590}" dt="2021-08-10T16:44:31.134" v="2224" actId="26606"/>
          <ac:spMkLst>
            <pc:docMk/>
            <pc:sldMk cId="16858287" sldId="269"/>
            <ac:spMk id="66" creationId="{53B440B3-DAED-4266-AF72-88A32A6A318E}"/>
          </ac:spMkLst>
        </pc:spChg>
        <pc:spChg chg="add del">
          <ac:chgData name="Zheng, Lingwei" userId="fa1a3eed-a987-407b-8a7e-6ba8fd83e7b5" providerId="ADAL" clId="{E601E120-0CB5-4289-848C-6D9162328590}" dt="2021-08-10T16:44:32.682" v="2226" actId="26606"/>
          <ac:spMkLst>
            <pc:docMk/>
            <pc:sldMk cId="16858287" sldId="269"/>
            <ac:spMk id="68" creationId="{B819A166-7571-4003-A6B8-B62034C3ED30}"/>
          </ac:spMkLst>
        </pc:spChg>
        <pc:spChg chg="add">
          <ac:chgData name="Zheng, Lingwei" userId="fa1a3eed-a987-407b-8a7e-6ba8fd83e7b5" providerId="ADAL" clId="{E601E120-0CB5-4289-848C-6D9162328590}" dt="2021-08-10T16:44:32.723" v="2227" actId="26606"/>
          <ac:spMkLst>
            <pc:docMk/>
            <pc:sldMk cId="16858287" sldId="269"/>
            <ac:spMk id="71" creationId="{B819A166-7571-4003-A6B8-B62034C3ED30}"/>
          </ac:spMkLst>
        </pc:spChg>
        <pc:grpChg chg="add del">
          <ac:chgData name="Zheng, Lingwei" userId="fa1a3eed-a987-407b-8a7e-6ba8fd83e7b5" providerId="ADAL" clId="{E601E120-0CB5-4289-848C-6D9162328590}" dt="2021-08-10T16:44:08.552" v="2206" actId="26606"/>
          <ac:grpSpMkLst>
            <pc:docMk/>
            <pc:sldMk cId="16858287" sldId="269"/>
            <ac:grpSpMk id="8" creationId="{11999B20-6058-4C55-882E-A1FB050B69DD}"/>
          </ac:grpSpMkLst>
        </pc:grpChg>
        <pc:grpChg chg="del">
          <ac:chgData name="Zheng, Lingwei" userId="fa1a3eed-a987-407b-8a7e-6ba8fd83e7b5" providerId="ADAL" clId="{E601E120-0CB5-4289-848C-6D9162328590}" dt="2021-08-05T08:56:48.929" v="739"/>
          <ac:grpSpMkLst>
            <pc:docMk/>
            <pc:sldMk cId="16858287" sldId="269"/>
            <ac:grpSpMk id="18" creationId="{1F49CE81-B2F4-47B2-9D4A-886DCE0A8404}"/>
          </ac:grpSpMkLst>
        </pc:grpChg>
        <pc:grpChg chg="add del">
          <ac:chgData name="Zheng, Lingwei" userId="fa1a3eed-a987-407b-8a7e-6ba8fd83e7b5" providerId="ADAL" clId="{E601E120-0CB5-4289-848C-6D9162328590}" dt="2021-08-10T16:44:21.558" v="2216" actId="26606"/>
          <ac:grpSpMkLst>
            <pc:docMk/>
            <pc:sldMk cId="16858287" sldId="269"/>
            <ac:grpSpMk id="52" creationId="{11999B20-6058-4C55-882E-A1FB050B69DD}"/>
          </ac:grpSpMkLst>
        </pc:grpChg>
        <pc:graphicFrameChg chg="add del">
          <ac:chgData name="Zheng, Lingwei" userId="fa1a3eed-a987-407b-8a7e-6ba8fd83e7b5" providerId="ADAL" clId="{E601E120-0CB5-4289-848C-6D9162328590}" dt="2021-08-10T16:44:08.552" v="2206" actId="26606"/>
          <ac:graphicFrameMkLst>
            <pc:docMk/>
            <pc:sldMk cId="16858287" sldId="269"/>
            <ac:graphicFrameMk id="6" creationId="{A90986B1-E623-4BF9-B4AB-697B44160786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12.631" v="2208" actId="26606"/>
          <ac:graphicFrameMkLst>
            <pc:docMk/>
            <pc:sldMk cId="16858287" sldId="269"/>
            <ac:graphicFrameMk id="39" creationId="{7DAA174D-EF83-4ACE-8969-450E77C90D2C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14.923" v="2210" actId="26606"/>
          <ac:graphicFrameMkLst>
            <pc:docMk/>
            <pc:sldMk cId="16858287" sldId="269"/>
            <ac:graphicFrameMk id="42" creationId="{9539C94C-EF85-40C8-B979-D440C8E5626B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16.508" v="2212" actId="26606"/>
          <ac:graphicFrameMkLst>
            <pc:docMk/>
            <pc:sldMk cId="16858287" sldId="269"/>
            <ac:graphicFrameMk id="45" creationId="{7DAA174D-EF83-4ACE-8969-450E77C90D2C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20.354" v="2214" actId="26606"/>
          <ac:graphicFrameMkLst>
            <pc:docMk/>
            <pc:sldMk cId="16858287" sldId="269"/>
            <ac:graphicFrameMk id="48" creationId="{A5430B86-F755-4E42-B398-9B609B41B41B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21.558" v="2216" actId="26606"/>
          <ac:graphicFrameMkLst>
            <pc:docMk/>
            <pc:sldMk cId="16858287" sldId="269"/>
            <ac:graphicFrameMk id="56" creationId="{A90986B1-E623-4BF9-B4AB-697B44160786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24.442" v="2218" actId="26606"/>
          <ac:graphicFrameMkLst>
            <pc:docMk/>
            <pc:sldMk cId="16858287" sldId="269"/>
            <ac:graphicFrameMk id="59" creationId="{7DAA174D-EF83-4ACE-8969-450E77C90D2C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26.063" v="2220" actId="26606"/>
          <ac:graphicFrameMkLst>
            <pc:docMk/>
            <pc:sldMk cId="16858287" sldId="269"/>
            <ac:graphicFrameMk id="61" creationId="{416D99D1-2D0C-4FBB-9631-C8CED0656F7F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28.164" v="2222" actId="26606"/>
          <ac:graphicFrameMkLst>
            <pc:docMk/>
            <pc:sldMk cId="16858287" sldId="269"/>
            <ac:graphicFrameMk id="63" creationId="{FE24CE37-1CE9-4E38-9227-C8D49BEB82C5}"/>
          </ac:graphicFrameMkLst>
        </pc:graphicFrameChg>
        <pc:graphicFrameChg chg="add del">
          <ac:chgData name="Zheng, Lingwei" userId="fa1a3eed-a987-407b-8a7e-6ba8fd83e7b5" providerId="ADAL" clId="{E601E120-0CB5-4289-848C-6D9162328590}" dt="2021-08-10T16:44:32.682" v="2226" actId="26606"/>
          <ac:graphicFrameMkLst>
            <pc:docMk/>
            <pc:sldMk cId="16858287" sldId="269"/>
            <ac:graphicFrameMk id="69" creationId="{9539C94C-EF85-40C8-B979-D440C8E5626B}"/>
          </ac:graphicFrameMkLst>
        </pc:graphicFrameChg>
        <pc:graphicFrameChg chg="add">
          <ac:chgData name="Zheng, Lingwei" userId="fa1a3eed-a987-407b-8a7e-6ba8fd83e7b5" providerId="ADAL" clId="{E601E120-0CB5-4289-848C-6D9162328590}" dt="2021-08-10T16:44:32.723" v="2227" actId="26606"/>
          <ac:graphicFrameMkLst>
            <pc:docMk/>
            <pc:sldMk cId="16858287" sldId="269"/>
            <ac:graphicFrameMk id="72" creationId="{7DAA174D-EF83-4ACE-8969-450E77C90D2C}"/>
          </ac:graphicFrameMkLst>
        </pc:graphicFrameChg>
        <pc:picChg chg="del">
          <ac:chgData name="Zheng, Lingwei" userId="fa1a3eed-a987-407b-8a7e-6ba8fd83e7b5" providerId="ADAL" clId="{E601E120-0CB5-4289-848C-6D9162328590}" dt="2021-08-05T08:56:55.051" v="742" actId="478"/>
          <ac:picMkLst>
            <pc:docMk/>
            <pc:sldMk cId="16858287" sldId="269"/>
            <ac:picMk id="5" creationId="{742DDC8B-CEF5-4A4E-99EE-6000FC24220D}"/>
          </ac:picMkLst>
        </pc:picChg>
        <pc:picChg chg="del">
          <ac:chgData name="Zheng, Lingwei" userId="fa1a3eed-a987-407b-8a7e-6ba8fd83e7b5" providerId="ADAL" clId="{E601E120-0CB5-4289-848C-6D9162328590}" dt="2021-08-05T08:56:57.665" v="743" actId="478"/>
          <ac:picMkLst>
            <pc:docMk/>
            <pc:sldMk cId="16858287" sldId="269"/>
            <ac:picMk id="7" creationId="{072BEA05-33D1-443C-A925-F7E0584C3F71}"/>
          </ac:picMkLst>
        </pc:picChg>
        <pc:picChg chg="del">
          <ac:chgData name="Zheng, Lingwei" userId="fa1a3eed-a987-407b-8a7e-6ba8fd83e7b5" providerId="ADAL" clId="{E601E120-0CB5-4289-848C-6D9162328590}" dt="2021-08-05T08:56:53.446" v="741" actId="478"/>
          <ac:picMkLst>
            <pc:docMk/>
            <pc:sldMk cId="16858287" sldId="269"/>
            <ac:picMk id="9" creationId="{767C3F43-E823-49DF-97C7-3C01D86E108E}"/>
          </ac:picMkLst>
        </pc:picChg>
      </pc:sldChg>
      <pc:sldChg chg="addSp delSp modSp new mod ord">
        <pc:chgData name="Zheng, Lingwei" userId="fa1a3eed-a987-407b-8a7e-6ba8fd83e7b5" providerId="ADAL" clId="{E601E120-0CB5-4289-848C-6D9162328590}" dt="2021-08-10T12:02:55.276" v="1976"/>
        <pc:sldMkLst>
          <pc:docMk/>
          <pc:sldMk cId="2806458434" sldId="270"/>
        </pc:sldMkLst>
        <pc:spChg chg="mod">
          <ac:chgData name="Zheng, Lingwei" userId="fa1a3eed-a987-407b-8a7e-6ba8fd83e7b5" providerId="ADAL" clId="{E601E120-0CB5-4289-848C-6D9162328590}" dt="2021-08-05T09:15:58.090" v="905"/>
          <ac:spMkLst>
            <pc:docMk/>
            <pc:sldMk cId="2806458434" sldId="270"/>
            <ac:spMk id="2" creationId="{3A54D976-53AA-4DF5-BE97-109818095A54}"/>
          </ac:spMkLst>
        </pc:spChg>
        <pc:spChg chg="del">
          <ac:chgData name="Zheng, Lingwei" userId="fa1a3eed-a987-407b-8a7e-6ba8fd83e7b5" providerId="ADAL" clId="{E601E120-0CB5-4289-848C-6D9162328590}" dt="2021-08-05T09:16:50.921" v="906" actId="3680"/>
          <ac:spMkLst>
            <pc:docMk/>
            <pc:sldMk cId="2806458434" sldId="270"/>
            <ac:spMk id="3" creationId="{95EC88C2-6A55-45E0-AB11-5BC21552826F}"/>
          </ac:spMkLst>
        </pc:spChg>
        <pc:graphicFrameChg chg="add mod ord modGraphic">
          <ac:chgData name="Zheng, Lingwei" userId="fa1a3eed-a987-407b-8a7e-6ba8fd83e7b5" providerId="ADAL" clId="{E601E120-0CB5-4289-848C-6D9162328590}" dt="2021-08-10T12:02:55.276" v="1976"/>
          <ac:graphicFrameMkLst>
            <pc:docMk/>
            <pc:sldMk cId="2806458434" sldId="270"/>
            <ac:graphicFrameMk id="4" creationId="{3C5AF577-1257-4876-BE1D-8475E52CD437}"/>
          </ac:graphicFrameMkLst>
        </pc:graphicFrameChg>
      </pc:sldChg>
      <pc:sldChg chg="addSp delSp modSp add del mod setBg delDesignElem">
        <pc:chgData name="Zheng, Lingwei" userId="fa1a3eed-a987-407b-8a7e-6ba8fd83e7b5" providerId="ADAL" clId="{E601E120-0CB5-4289-848C-6D9162328590}" dt="2021-08-05T11:11:56.197" v="1008" actId="47"/>
        <pc:sldMkLst>
          <pc:docMk/>
          <pc:sldMk cId="841310128" sldId="271"/>
        </pc:sldMkLst>
        <pc:spChg chg="add mod">
          <ac:chgData name="Zheng, Lingwei" userId="fa1a3eed-a987-407b-8a7e-6ba8fd83e7b5" providerId="ADAL" clId="{E601E120-0CB5-4289-848C-6D9162328590}" dt="2021-08-05T11:11:50.972" v="1007" actId="478"/>
          <ac:spMkLst>
            <pc:docMk/>
            <pc:sldMk cId="841310128" sldId="271"/>
            <ac:spMk id="4" creationId="{9F9132E9-7690-4895-AD6A-00C32112E8A4}"/>
          </ac:spMkLst>
        </pc:spChg>
        <pc:spChg chg="del">
          <ac:chgData name="Zheng, Lingwei" userId="fa1a3eed-a987-407b-8a7e-6ba8fd83e7b5" providerId="ADAL" clId="{E601E120-0CB5-4289-848C-6D9162328590}" dt="2021-08-05T11:11:45.488" v="1006"/>
          <ac:spMkLst>
            <pc:docMk/>
            <pc:sldMk cId="841310128" sldId="271"/>
            <ac:spMk id="26" creationId="{A4AC5506-6312-4701-8D3C-40187889A947}"/>
          </ac:spMkLst>
        </pc:spChg>
        <pc:picChg chg="del">
          <ac:chgData name="Zheng, Lingwei" userId="fa1a3eed-a987-407b-8a7e-6ba8fd83e7b5" providerId="ADAL" clId="{E601E120-0CB5-4289-848C-6D9162328590}" dt="2021-08-05T11:11:50.972" v="1007" actId="478"/>
          <ac:picMkLst>
            <pc:docMk/>
            <pc:sldMk cId="841310128" sldId="271"/>
            <ac:picMk id="7" creationId="{849F28FB-99DE-4918-AE97-F03D7A773180}"/>
          </ac:picMkLst>
        </pc:picChg>
        <pc:picChg chg="del">
          <ac:chgData name="Zheng, Lingwei" userId="fa1a3eed-a987-407b-8a7e-6ba8fd83e7b5" providerId="ADAL" clId="{E601E120-0CB5-4289-848C-6D9162328590}" dt="2021-08-05T11:11:50.972" v="1007" actId="478"/>
          <ac:picMkLst>
            <pc:docMk/>
            <pc:sldMk cId="841310128" sldId="271"/>
            <ac:picMk id="9" creationId="{03B37901-8397-4D73-9A75-181747F3DFC6}"/>
          </ac:picMkLst>
        </pc:picChg>
      </pc:sldChg>
      <pc:sldChg chg="addSp delSp modSp new del mod setBg">
        <pc:chgData name="Zheng, Lingwei" userId="fa1a3eed-a987-407b-8a7e-6ba8fd83e7b5" providerId="ADAL" clId="{E601E120-0CB5-4289-848C-6D9162328590}" dt="2021-08-10T16:43:52.358" v="2204" actId="47"/>
        <pc:sldMkLst>
          <pc:docMk/>
          <pc:sldMk cId="1875381747" sldId="271"/>
        </pc:sldMkLst>
        <pc:spChg chg="mod ord">
          <ac:chgData name="Zheng, Lingwei" userId="fa1a3eed-a987-407b-8a7e-6ba8fd83e7b5" providerId="ADAL" clId="{E601E120-0CB5-4289-848C-6D9162328590}" dt="2021-08-05T11:13:37.501" v="1029" actId="26606"/>
          <ac:spMkLst>
            <pc:docMk/>
            <pc:sldMk cId="1875381747" sldId="271"/>
            <ac:spMk id="2" creationId="{CF0C6BA6-A7B7-45D0-84EF-106983F9B84C}"/>
          </ac:spMkLst>
        </pc:spChg>
        <pc:spChg chg="del">
          <ac:chgData name="Zheng, Lingwei" userId="fa1a3eed-a987-407b-8a7e-6ba8fd83e7b5" providerId="ADAL" clId="{E601E120-0CB5-4289-848C-6D9162328590}" dt="2021-08-05T11:13:28.263" v="1022" actId="931"/>
          <ac:spMkLst>
            <pc:docMk/>
            <pc:sldMk cId="1875381747" sldId="271"/>
            <ac:spMk id="3" creationId="{E1278AAC-6D5F-469B-894D-F9B87A7207A2}"/>
          </ac:spMkLst>
        </pc:spChg>
        <pc:spChg chg="add del">
          <ac:chgData name="Zheng, Lingwei" userId="fa1a3eed-a987-407b-8a7e-6ba8fd83e7b5" providerId="ADAL" clId="{E601E120-0CB5-4289-848C-6D9162328590}" dt="2021-08-05T11:13:37.497" v="1028" actId="26606"/>
          <ac:spMkLst>
            <pc:docMk/>
            <pc:sldMk cId="1875381747" sldId="271"/>
            <ac:spMk id="14" creationId="{823AC064-BC96-4F32-8AE1-B2FD38754823}"/>
          </ac:spMkLst>
        </pc:spChg>
        <pc:spChg chg="add">
          <ac:chgData name="Zheng, Lingwei" userId="fa1a3eed-a987-407b-8a7e-6ba8fd83e7b5" providerId="ADAL" clId="{E601E120-0CB5-4289-848C-6D9162328590}" dt="2021-08-05T11:13:37.501" v="1029" actId="26606"/>
          <ac:spMkLst>
            <pc:docMk/>
            <pc:sldMk cId="1875381747" sldId="271"/>
            <ac:spMk id="18" creationId="{E4505C23-674B-4195-81D6-0C127FEAE3F8}"/>
          </ac:spMkLst>
        </pc:spChg>
        <pc:spChg chg="add">
          <ac:chgData name="Zheng, Lingwei" userId="fa1a3eed-a987-407b-8a7e-6ba8fd83e7b5" providerId="ADAL" clId="{E601E120-0CB5-4289-848C-6D9162328590}" dt="2021-08-05T11:13:37.501" v="1029" actId="26606"/>
          <ac:spMkLst>
            <pc:docMk/>
            <pc:sldMk cId="1875381747" sldId="271"/>
            <ac:spMk id="19" creationId="{65C9B8F0-FF66-4C15-BD05-E86B87331846}"/>
          </ac:spMkLst>
        </pc:spChg>
        <pc:picChg chg="add mod ord">
          <ac:chgData name="Zheng, Lingwei" userId="fa1a3eed-a987-407b-8a7e-6ba8fd83e7b5" providerId="ADAL" clId="{E601E120-0CB5-4289-848C-6D9162328590}" dt="2021-08-05T11:13:49.826" v="1032" actId="14100"/>
          <ac:picMkLst>
            <pc:docMk/>
            <pc:sldMk cId="1875381747" sldId="271"/>
            <ac:picMk id="5" creationId="{17901A4B-3F2A-4518-8335-8E7934D96038}"/>
          </ac:picMkLst>
        </pc:picChg>
        <pc:picChg chg="add mod">
          <ac:chgData name="Zheng, Lingwei" userId="fa1a3eed-a987-407b-8a7e-6ba8fd83e7b5" providerId="ADAL" clId="{E601E120-0CB5-4289-848C-6D9162328590}" dt="2021-08-05T11:13:49.826" v="1032" actId="14100"/>
          <ac:picMkLst>
            <pc:docMk/>
            <pc:sldMk cId="1875381747" sldId="271"/>
            <ac:picMk id="7" creationId="{C0C3DCD5-9CAB-4611-8EA1-D38EF46417F9}"/>
          </ac:picMkLst>
        </pc:picChg>
        <pc:cxnChg chg="add del">
          <ac:chgData name="Zheng, Lingwei" userId="fa1a3eed-a987-407b-8a7e-6ba8fd83e7b5" providerId="ADAL" clId="{E601E120-0CB5-4289-848C-6D9162328590}" dt="2021-08-05T11:13:37.497" v="1028" actId="26606"/>
          <ac:cxnSpMkLst>
            <pc:docMk/>
            <pc:sldMk cId="1875381747" sldId="271"/>
            <ac:cxnSpMk id="12" creationId="{DB146403-F3D6-484B-B2ED-97F9565D0370}"/>
          </ac:cxnSpMkLst>
        </pc:cxnChg>
        <pc:cxnChg chg="add del">
          <ac:chgData name="Zheng, Lingwei" userId="fa1a3eed-a987-407b-8a7e-6ba8fd83e7b5" providerId="ADAL" clId="{E601E120-0CB5-4289-848C-6D9162328590}" dt="2021-08-05T11:13:37.497" v="1028" actId="26606"/>
          <ac:cxnSpMkLst>
            <pc:docMk/>
            <pc:sldMk cId="1875381747" sldId="271"/>
            <ac:cxnSpMk id="16" creationId="{7E7C77BC-7138-40B1-A15B-20F57A494629}"/>
          </ac:cxnSpMkLst>
        </pc:cxnChg>
      </pc:sldChg>
      <pc:sldChg chg="addSp delSp modSp new mod ord setBg">
        <pc:chgData name="Zheng, Lingwei" userId="fa1a3eed-a987-407b-8a7e-6ba8fd83e7b5" providerId="ADAL" clId="{E601E120-0CB5-4289-848C-6D9162328590}" dt="2021-08-10T16:45:32.412" v="2247" actId="26606"/>
        <pc:sldMkLst>
          <pc:docMk/>
          <pc:sldMk cId="3289521525" sldId="272"/>
        </pc:sldMkLst>
        <pc:spChg chg="del">
          <ac:chgData name="Zheng, Lingwei" userId="fa1a3eed-a987-407b-8a7e-6ba8fd83e7b5" providerId="ADAL" clId="{E601E120-0CB5-4289-848C-6D9162328590}" dt="2021-08-05T11:17:39.682" v="1057" actId="478"/>
          <ac:spMkLst>
            <pc:docMk/>
            <pc:sldMk cId="3289521525" sldId="272"/>
            <ac:spMk id="2" creationId="{8D3BE7A7-D209-4827-BF80-24AA94D1B304}"/>
          </ac:spMkLst>
        </pc:spChg>
        <pc:spChg chg="del">
          <ac:chgData name="Zheng, Lingwei" userId="fa1a3eed-a987-407b-8a7e-6ba8fd83e7b5" providerId="ADAL" clId="{E601E120-0CB5-4289-848C-6D9162328590}" dt="2021-08-05T11:17:17.095" v="1036" actId="3680"/>
          <ac:spMkLst>
            <pc:docMk/>
            <pc:sldMk cId="3289521525" sldId="272"/>
            <ac:spMk id="3" creationId="{F032B172-329A-4070-8538-97A98BF71E2A}"/>
          </ac:spMkLst>
        </pc:spChg>
        <pc:spChg chg="add del mod">
          <ac:chgData name="Zheng, Lingwei" userId="fa1a3eed-a987-407b-8a7e-6ba8fd83e7b5" providerId="ADAL" clId="{E601E120-0CB5-4289-848C-6D9162328590}" dt="2021-08-09T13:41:16.119" v="1470" actId="478"/>
          <ac:spMkLst>
            <pc:docMk/>
            <pc:sldMk cId="3289521525" sldId="272"/>
            <ac:spMk id="3" creationId="{FECEF212-7EB6-49A2-A437-3A5E57DAA0D1}"/>
          </ac:spMkLst>
        </pc:spChg>
        <pc:spChg chg="add del">
          <ac:chgData name="Zheng, Lingwei" userId="fa1a3eed-a987-407b-8a7e-6ba8fd83e7b5" providerId="ADAL" clId="{E601E120-0CB5-4289-848C-6D9162328590}" dt="2021-08-10T16:44:48.792" v="2228" actId="26606"/>
          <ac:spMkLst>
            <pc:docMk/>
            <pc:sldMk cId="3289521525" sldId="272"/>
            <ac:spMk id="6" creationId="{C05CBC3C-2E5A-4839-8B9B-2E5A6ADF0F58}"/>
          </ac:spMkLst>
        </pc:spChg>
        <pc:spChg chg="add del">
          <ac:chgData name="Zheng, Lingwei" userId="fa1a3eed-a987-407b-8a7e-6ba8fd83e7b5" providerId="ADAL" clId="{E601E120-0CB5-4289-848C-6D9162328590}" dt="2021-08-10T16:44:48.792" v="2228" actId="26606"/>
          <ac:spMkLst>
            <pc:docMk/>
            <pc:sldMk cId="3289521525" sldId="272"/>
            <ac:spMk id="7" creationId="{DB5B423A-57CC-4C58-AA26-8E2E862B03A0}"/>
          </ac:spMkLst>
        </pc:spChg>
        <pc:spChg chg="add del">
          <ac:chgData name="Zheng, Lingwei" userId="fa1a3eed-a987-407b-8a7e-6ba8fd83e7b5" providerId="ADAL" clId="{E601E120-0CB5-4289-848C-6D9162328590}" dt="2021-08-10T03:35:38.314" v="1551" actId="26606"/>
          <ac:spMkLst>
            <pc:docMk/>
            <pc:sldMk cId="3289521525" sldId="272"/>
            <ac:spMk id="9" creationId="{C05CBC3C-2E5A-4839-8B9B-2E5A6ADF0F58}"/>
          </ac:spMkLst>
        </pc:spChg>
        <pc:spChg chg="add del">
          <ac:chgData name="Zheng, Lingwei" userId="fa1a3eed-a987-407b-8a7e-6ba8fd83e7b5" providerId="ADAL" clId="{E601E120-0CB5-4289-848C-6D9162328590}" dt="2021-08-10T03:35:38.314" v="1551" actId="26606"/>
          <ac:spMkLst>
            <pc:docMk/>
            <pc:sldMk cId="3289521525" sldId="272"/>
            <ac:spMk id="11" creationId="{DB5B423A-57CC-4C58-AA26-8E2E862B03A0}"/>
          </ac:spMkLst>
        </pc:spChg>
        <pc:spChg chg="add del">
          <ac:chgData name="Zheng, Lingwei" userId="fa1a3eed-a987-407b-8a7e-6ba8fd83e7b5" providerId="ADAL" clId="{E601E120-0CB5-4289-848C-6D9162328590}" dt="2021-08-10T16:45:32.412" v="2247" actId="26606"/>
          <ac:spMkLst>
            <pc:docMk/>
            <pc:sldMk cId="3289521525" sldId="272"/>
            <ac:spMk id="12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6:45:32.412" v="2247" actId="26606"/>
          <ac:spMkLst>
            <pc:docMk/>
            <pc:sldMk cId="3289521525" sldId="272"/>
            <ac:spMk id="14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6:45:04.741" v="2233" actId="26606"/>
          <ac:spMkLst>
            <pc:docMk/>
            <pc:sldMk cId="3289521525" sldId="272"/>
            <ac:spMk id="16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6:45:04.741" v="2233" actId="26606"/>
          <ac:spMkLst>
            <pc:docMk/>
            <pc:sldMk cId="3289521525" sldId="272"/>
            <ac:spMk id="17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6:45:32.265" v="2246" actId="26606"/>
          <ac:spMkLst>
            <pc:docMk/>
            <pc:sldMk cId="3289521525" sldId="272"/>
            <ac:spMk id="18" creationId="{86FF76B9-219D-4469-AF87-0236D29032F1}"/>
          </ac:spMkLst>
        </pc:spChg>
        <pc:spChg chg="add del">
          <ac:chgData name="Zheng, Lingwei" userId="fa1a3eed-a987-407b-8a7e-6ba8fd83e7b5" providerId="ADAL" clId="{E601E120-0CB5-4289-848C-6D9162328590}" dt="2021-08-10T16:45:00.146" v="2231" actId="26606"/>
          <ac:spMkLst>
            <pc:docMk/>
            <pc:sldMk cId="3289521525" sldId="272"/>
            <ac:spMk id="19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6:45:24.365" v="2243" actId="26606"/>
          <ac:spMkLst>
            <pc:docMk/>
            <pc:sldMk cId="3289521525" sldId="272"/>
            <ac:spMk id="20" creationId="{86FF76B9-219D-4469-AF87-0236D29032F1}"/>
          </ac:spMkLst>
        </pc:spChg>
        <pc:spChg chg="add del">
          <ac:chgData name="Zheng, Lingwei" userId="fa1a3eed-a987-407b-8a7e-6ba8fd83e7b5" providerId="ADAL" clId="{E601E120-0CB5-4289-848C-6D9162328590}" dt="2021-08-10T16:45:00.146" v="2231" actId="26606"/>
          <ac:spMkLst>
            <pc:docMk/>
            <pc:sldMk cId="3289521525" sldId="272"/>
            <ac:spMk id="21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6:45:24.365" v="2243" actId="26606"/>
          <ac:spMkLst>
            <pc:docMk/>
            <pc:sldMk cId="3289521525" sldId="272"/>
            <ac:spMk id="25" creationId="{2E80C965-DB6D-4F81-9E9E-B027384D0BD6}"/>
          </ac:spMkLst>
        </pc:spChg>
        <pc:spChg chg="add del">
          <ac:chgData name="Zheng, Lingwei" userId="fa1a3eed-a987-407b-8a7e-6ba8fd83e7b5" providerId="ADAL" clId="{E601E120-0CB5-4289-848C-6D9162328590}" dt="2021-08-10T16:45:24.365" v="2243" actId="26606"/>
          <ac:spMkLst>
            <pc:docMk/>
            <pc:sldMk cId="3289521525" sldId="272"/>
            <ac:spMk id="27" creationId="{633C5E46-DAC5-4661-9C87-22B08E2A512F}"/>
          </ac:spMkLst>
        </pc:spChg>
        <pc:spChg chg="add del">
          <ac:chgData name="Zheng, Lingwei" userId="fa1a3eed-a987-407b-8a7e-6ba8fd83e7b5" providerId="ADAL" clId="{E601E120-0CB5-4289-848C-6D9162328590}" dt="2021-08-10T16:45:32.265" v="2246" actId="26606"/>
          <ac:spMkLst>
            <pc:docMk/>
            <pc:sldMk cId="3289521525" sldId="272"/>
            <ac:spMk id="30" creationId="{2E80C965-DB6D-4F81-9E9E-B027384D0BD6}"/>
          </ac:spMkLst>
        </pc:spChg>
        <pc:spChg chg="add del">
          <ac:chgData name="Zheng, Lingwei" userId="fa1a3eed-a987-407b-8a7e-6ba8fd83e7b5" providerId="ADAL" clId="{E601E120-0CB5-4289-848C-6D9162328590}" dt="2021-08-10T16:45:32.265" v="2246" actId="26606"/>
          <ac:spMkLst>
            <pc:docMk/>
            <pc:sldMk cId="3289521525" sldId="272"/>
            <ac:spMk id="31" creationId="{633C5E46-DAC5-4661-9C87-22B08E2A512F}"/>
          </ac:spMkLst>
        </pc:spChg>
        <pc:spChg chg="add">
          <ac:chgData name="Zheng, Lingwei" userId="fa1a3eed-a987-407b-8a7e-6ba8fd83e7b5" providerId="ADAL" clId="{E601E120-0CB5-4289-848C-6D9162328590}" dt="2021-08-10T16:45:32.412" v="2247" actId="26606"/>
          <ac:spMkLst>
            <pc:docMk/>
            <pc:sldMk cId="3289521525" sldId="272"/>
            <ac:spMk id="33" creationId="{86FF76B9-219D-4469-AF87-0236D29032F1}"/>
          </ac:spMkLst>
        </pc:spChg>
        <pc:spChg chg="add">
          <ac:chgData name="Zheng, Lingwei" userId="fa1a3eed-a987-407b-8a7e-6ba8fd83e7b5" providerId="ADAL" clId="{E601E120-0CB5-4289-848C-6D9162328590}" dt="2021-08-10T16:45:32.412" v="2247" actId="26606"/>
          <ac:spMkLst>
            <pc:docMk/>
            <pc:sldMk cId="3289521525" sldId="272"/>
            <ac:spMk id="35" creationId="{2E80C965-DB6D-4F81-9E9E-B027384D0BD6}"/>
          </ac:spMkLst>
        </pc:spChg>
        <pc:spChg chg="add">
          <ac:chgData name="Zheng, Lingwei" userId="fa1a3eed-a987-407b-8a7e-6ba8fd83e7b5" providerId="ADAL" clId="{E601E120-0CB5-4289-848C-6D9162328590}" dt="2021-08-10T16:45:32.412" v="2247" actId="26606"/>
          <ac:spMkLst>
            <pc:docMk/>
            <pc:sldMk cId="3289521525" sldId="272"/>
            <ac:spMk id="36" creationId="{633C5E46-DAC5-4661-9C87-22B08E2A512F}"/>
          </ac:spMkLst>
        </pc:spChg>
        <pc:grpChg chg="add del">
          <ac:chgData name="Zheng, Lingwei" userId="fa1a3eed-a987-407b-8a7e-6ba8fd83e7b5" providerId="ADAL" clId="{E601E120-0CB5-4289-848C-6D9162328590}" dt="2021-08-10T16:45:24.365" v="2243" actId="26606"/>
          <ac:grpSpMkLst>
            <pc:docMk/>
            <pc:sldMk cId="3289521525" sldId="272"/>
            <ac:grpSpMk id="24" creationId="{DB88BD78-87E1-424D-B479-C37D8E41B12E}"/>
          </ac:grpSpMkLst>
        </pc:grpChg>
        <pc:grpChg chg="add del">
          <ac:chgData name="Zheng, Lingwei" userId="fa1a3eed-a987-407b-8a7e-6ba8fd83e7b5" providerId="ADAL" clId="{E601E120-0CB5-4289-848C-6D9162328590}" dt="2021-08-10T16:45:32.265" v="2246" actId="26606"/>
          <ac:grpSpMkLst>
            <pc:docMk/>
            <pc:sldMk cId="3289521525" sldId="272"/>
            <ac:grpSpMk id="26" creationId="{DB88BD78-87E1-424D-B479-C37D8E41B12E}"/>
          </ac:grpSpMkLst>
        </pc:grpChg>
        <pc:grpChg chg="add">
          <ac:chgData name="Zheng, Lingwei" userId="fa1a3eed-a987-407b-8a7e-6ba8fd83e7b5" providerId="ADAL" clId="{E601E120-0CB5-4289-848C-6D9162328590}" dt="2021-08-10T16:45:32.412" v="2247" actId="26606"/>
          <ac:grpSpMkLst>
            <pc:docMk/>
            <pc:sldMk cId="3289521525" sldId="272"/>
            <ac:grpSpMk id="34" creationId="{DB88BD78-87E1-424D-B479-C37D8E41B12E}"/>
          </ac:grpSpMkLst>
        </pc:grpChg>
        <pc:graphicFrameChg chg="add del mod ord modGraphic">
          <ac:chgData name="Zheng, Lingwei" userId="fa1a3eed-a987-407b-8a7e-6ba8fd83e7b5" providerId="ADAL" clId="{E601E120-0CB5-4289-848C-6D9162328590}" dt="2021-08-10T16:45:32.412" v="2247" actId="26606"/>
          <ac:graphicFrameMkLst>
            <pc:docMk/>
            <pc:sldMk cId="3289521525" sldId="272"/>
            <ac:graphicFrameMk id="4" creationId="{C6FD31EB-9B46-452C-B45F-B3FCB64656E1}"/>
          </ac:graphicFrameMkLst>
        </pc:graphicFrameChg>
      </pc:sldChg>
      <pc:sldChg chg="addSp delSp modSp new mod ord setBg">
        <pc:chgData name="Zheng, Lingwei" userId="fa1a3eed-a987-407b-8a7e-6ba8fd83e7b5" providerId="ADAL" clId="{E601E120-0CB5-4289-848C-6D9162328590}" dt="2021-08-10T13:30:33.443" v="2167" actId="27614"/>
        <pc:sldMkLst>
          <pc:docMk/>
          <pc:sldMk cId="1573632663" sldId="273"/>
        </pc:sldMkLst>
        <pc:spChg chg="mod">
          <ac:chgData name="Zheng, Lingwei" userId="fa1a3eed-a987-407b-8a7e-6ba8fd83e7b5" providerId="ADAL" clId="{E601E120-0CB5-4289-848C-6D9162328590}" dt="2021-08-10T13:26:31.661" v="2161" actId="26606"/>
          <ac:spMkLst>
            <pc:docMk/>
            <pc:sldMk cId="1573632663" sldId="273"/>
            <ac:spMk id="2" creationId="{0376B2F5-F324-4C5A-8DC2-E76B5634BD7F}"/>
          </ac:spMkLst>
        </pc:spChg>
        <pc:spChg chg="del">
          <ac:chgData name="Zheng, Lingwei" userId="fa1a3eed-a987-407b-8a7e-6ba8fd83e7b5" providerId="ADAL" clId="{E601E120-0CB5-4289-848C-6D9162328590}" dt="2021-08-10T13:26:16.753" v="2156" actId="931"/>
          <ac:spMkLst>
            <pc:docMk/>
            <pc:sldMk cId="1573632663" sldId="273"/>
            <ac:spMk id="3" creationId="{6FEB276F-3EAE-4DE4-BAE9-ACBC26ECAD01}"/>
          </ac:spMkLst>
        </pc:spChg>
        <pc:spChg chg="add del">
          <ac:chgData name="Zheng, Lingwei" userId="fa1a3eed-a987-407b-8a7e-6ba8fd83e7b5" providerId="ADAL" clId="{E601E120-0CB5-4289-848C-6D9162328590}" dt="2021-08-10T13:26:31.656" v="2160" actId="26606"/>
          <ac:spMkLst>
            <pc:docMk/>
            <pc:sldMk cId="1573632663" sldId="273"/>
            <ac:spMk id="10" creationId="{D4771268-CB57-404A-9271-370EB28F6090}"/>
          </ac:spMkLst>
        </pc:spChg>
        <pc:spChg chg="add del">
          <ac:chgData name="Zheng, Lingwei" userId="fa1a3eed-a987-407b-8a7e-6ba8fd83e7b5" providerId="ADAL" clId="{E601E120-0CB5-4289-848C-6D9162328590}" dt="2021-08-10T13:27:38.753" v="2163" actId="26606"/>
          <ac:spMkLst>
            <pc:docMk/>
            <pc:sldMk cId="1573632663" sldId="273"/>
            <ac:spMk id="12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3:27:38.753" v="2163" actId="26606"/>
          <ac:spMkLst>
            <pc:docMk/>
            <pc:sldMk cId="1573632663" sldId="273"/>
            <ac:spMk id="13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3:30:30.400" v="2166" actId="26606"/>
          <ac:spMkLst>
            <pc:docMk/>
            <pc:sldMk cId="1573632663" sldId="273"/>
            <ac:spMk id="18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3:30:30.400" v="2166" actId="26606"/>
          <ac:spMkLst>
            <pc:docMk/>
            <pc:sldMk cId="1573632663" sldId="273"/>
            <ac:spMk id="20" creationId="{047C8CCB-F95D-4249-92DD-651249D3535A}"/>
          </ac:spMkLst>
        </pc:spChg>
        <pc:spChg chg="add">
          <ac:chgData name="Zheng, Lingwei" userId="fa1a3eed-a987-407b-8a7e-6ba8fd83e7b5" providerId="ADAL" clId="{E601E120-0CB5-4289-848C-6D9162328590}" dt="2021-08-10T13:30:30.400" v="2166" actId="26606"/>
          <ac:spMkLst>
            <pc:docMk/>
            <pc:sldMk cId="1573632663" sldId="273"/>
            <ac:spMk id="25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0T13:30:30.400" v="2166" actId="26606"/>
          <ac:spMkLst>
            <pc:docMk/>
            <pc:sldMk cId="1573632663" sldId="273"/>
            <ac:spMk id="27" creationId="{047C8CCB-F95D-4249-92DD-651249D3535A}"/>
          </ac:spMkLst>
        </pc:spChg>
        <pc:picChg chg="add mod ord">
          <ac:chgData name="Zheng, Lingwei" userId="fa1a3eed-a987-407b-8a7e-6ba8fd83e7b5" providerId="ADAL" clId="{E601E120-0CB5-4289-848C-6D9162328590}" dt="2021-08-10T13:30:33.443" v="2167" actId="27614"/>
          <ac:picMkLst>
            <pc:docMk/>
            <pc:sldMk cId="1573632663" sldId="273"/>
            <ac:picMk id="5" creationId="{7A47AA28-5E46-423C-8DA0-20CA313A2AEC}"/>
          </ac:picMkLst>
        </pc:picChg>
      </pc:sldChg>
      <pc:sldChg chg="modSp new mod">
        <pc:chgData name="Zheng, Lingwei" userId="fa1a3eed-a987-407b-8a7e-6ba8fd83e7b5" providerId="ADAL" clId="{E601E120-0CB5-4289-848C-6D9162328590}" dt="2021-08-09T13:38:16.570" v="1400" actId="20577"/>
        <pc:sldMkLst>
          <pc:docMk/>
          <pc:sldMk cId="632666396" sldId="274"/>
        </pc:sldMkLst>
        <pc:spChg chg="mod">
          <ac:chgData name="Zheng, Lingwei" userId="fa1a3eed-a987-407b-8a7e-6ba8fd83e7b5" providerId="ADAL" clId="{E601E120-0CB5-4289-848C-6D9162328590}" dt="2021-08-09T13:38:16.570" v="1400" actId="20577"/>
          <ac:spMkLst>
            <pc:docMk/>
            <pc:sldMk cId="632666396" sldId="274"/>
            <ac:spMk id="2" creationId="{6289F0E6-6F4B-46CD-BA0F-CFD21A95ACA0}"/>
          </ac:spMkLst>
        </pc:spChg>
      </pc:sldChg>
      <pc:sldChg chg="addSp delSp modSp new mod setBg">
        <pc:chgData name="Zheng, Lingwei" userId="fa1a3eed-a987-407b-8a7e-6ba8fd83e7b5" providerId="ADAL" clId="{E601E120-0CB5-4289-848C-6D9162328590}" dt="2021-08-10T03:46:39.952" v="1620" actId="26606"/>
        <pc:sldMkLst>
          <pc:docMk/>
          <pc:sldMk cId="2392011922" sldId="275"/>
        </pc:sldMkLst>
        <pc:spChg chg="mod">
          <ac:chgData name="Zheng, Lingwei" userId="fa1a3eed-a987-407b-8a7e-6ba8fd83e7b5" providerId="ADAL" clId="{E601E120-0CB5-4289-848C-6D9162328590}" dt="2021-08-10T03:36:05.766" v="1555" actId="26606"/>
          <ac:spMkLst>
            <pc:docMk/>
            <pc:sldMk cId="2392011922" sldId="275"/>
            <ac:spMk id="2" creationId="{8C5E7397-C0D2-4867-A101-DCBCD7A48CC0}"/>
          </ac:spMkLst>
        </pc:spChg>
        <pc:spChg chg="del">
          <ac:chgData name="Zheng, Lingwei" userId="fa1a3eed-a987-407b-8a7e-6ba8fd83e7b5" providerId="ADAL" clId="{E601E120-0CB5-4289-848C-6D9162328590}" dt="2021-08-10T03:32:42.409" v="1522" actId="22"/>
          <ac:spMkLst>
            <pc:docMk/>
            <pc:sldMk cId="2392011922" sldId="275"/>
            <ac:spMk id="3" creationId="{5318F109-DACD-4D52-B404-41B98C923E4B}"/>
          </ac:spMkLst>
        </pc:spChg>
        <pc:spChg chg="add del mod">
          <ac:chgData name="Zheng, Lingwei" userId="fa1a3eed-a987-407b-8a7e-6ba8fd83e7b5" providerId="ADAL" clId="{E601E120-0CB5-4289-848C-6D9162328590}" dt="2021-08-10T03:46:37.452" v="1616"/>
          <ac:spMkLst>
            <pc:docMk/>
            <pc:sldMk cId="2392011922" sldId="275"/>
            <ac:spMk id="9" creationId="{C090AB11-5F7D-4191-9FEF-19372E65023B}"/>
          </ac:spMkLst>
        </pc:spChg>
        <pc:spChg chg="add del">
          <ac:chgData name="Zheng, Lingwei" userId="fa1a3eed-a987-407b-8a7e-6ba8fd83e7b5" providerId="ADAL" clId="{E601E120-0CB5-4289-848C-6D9162328590}" dt="2021-08-10T03:46:39.952" v="1620" actId="26606"/>
          <ac:spMkLst>
            <pc:docMk/>
            <pc:sldMk cId="2392011922" sldId="275"/>
            <ac:spMk id="10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46:39.952" v="1620" actId="26606"/>
          <ac:spMkLst>
            <pc:docMk/>
            <pc:sldMk cId="2392011922" sldId="275"/>
            <ac:spMk id="12" creationId="{047C8CCB-F95D-4249-92DD-651249D3535A}"/>
          </ac:spMkLst>
        </pc:spChg>
        <pc:spChg chg="add">
          <ac:chgData name="Zheng, Lingwei" userId="fa1a3eed-a987-407b-8a7e-6ba8fd83e7b5" providerId="ADAL" clId="{E601E120-0CB5-4289-848C-6D9162328590}" dt="2021-08-10T03:46:39.952" v="1620" actId="26606"/>
          <ac:spMkLst>
            <pc:docMk/>
            <pc:sldMk cId="2392011922" sldId="275"/>
            <ac:spMk id="18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0T03:46:39.952" v="1620" actId="26606"/>
          <ac:spMkLst>
            <pc:docMk/>
            <pc:sldMk cId="2392011922" sldId="275"/>
            <ac:spMk id="20" creationId="{047C8CCB-F95D-4249-92DD-651249D3535A}"/>
          </ac:spMkLst>
        </pc:spChg>
        <pc:picChg chg="add del mod ord">
          <ac:chgData name="Zheng, Lingwei" userId="fa1a3eed-a987-407b-8a7e-6ba8fd83e7b5" providerId="ADAL" clId="{E601E120-0CB5-4289-848C-6D9162328590}" dt="2021-08-10T03:46:37.194" v="1614" actId="478"/>
          <ac:picMkLst>
            <pc:docMk/>
            <pc:sldMk cId="2392011922" sldId="275"/>
            <ac:picMk id="5" creationId="{706FD718-2CF9-46EB-AA23-36FF33BCE245}"/>
          </ac:picMkLst>
        </pc:picChg>
        <pc:picChg chg="add del mod">
          <ac:chgData name="Zheng, Lingwei" userId="fa1a3eed-a987-407b-8a7e-6ba8fd83e7b5" providerId="ADAL" clId="{E601E120-0CB5-4289-848C-6D9162328590}" dt="2021-08-10T03:46:28.027" v="1613" actId="931"/>
          <ac:picMkLst>
            <pc:docMk/>
            <pc:sldMk cId="2392011922" sldId="275"/>
            <ac:picMk id="7" creationId="{18BBF916-8CD3-41A0-BFB3-C2746C16AF84}"/>
          </ac:picMkLst>
        </pc:picChg>
        <pc:picChg chg="add mod ord">
          <ac:chgData name="Zheng, Lingwei" userId="fa1a3eed-a987-407b-8a7e-6ba8fd83e7b5" providerId="ADAL" clId="{E601E120-0CB5-4289-848C-6D9162328590}" dt="2021-08-10T03:46:39.952" v="1620" actId="26606"/>
          <ac:picMkLst>
            <pc:docMk/>
            <pc:sldMk cId="2392011922" sldId="275"/>
            <ac:picMk id="13" creationId="{CDA4AEA7-4F5A-4064-93D1-906D1D36C24B}"/>
          </ac:picMkLst>
        </pc:picChg>
      </pc:sldChg>
      <pc:sldChg chg="addSp delSp modSp new mod setBg">
        <pc:chgData name="Zheng, Lingwei" userId="fa1a3eed-a987-407b-8a7e-6ba8fd83e7b5" providerId="ADAL" clId="{E601E120-0CB5-4289-848C-6D9162328590}" dt="2021-08-10T03:48:29.187" v="1626" actId="26606"/>
        <pc:sldMkLst>
          <pc:docMk/>
          <pc:sldMk cId="1630687236" sldId="276"/>
        </pc:sldMkLst>
        <pc:spChg chg="mod">
          <ac:chgData name="Zheng, Lingwei" userId="fa1a3eed-a987-407b-8a7e-6ba8fd83e7b5" providerId="ADAL" clId="{E601E120-0CB5-4289-848C-6D9162328590}" dt="2021-08-10T03:36:02.147" v="1554" actId="26606"/>
          <ac:spMkLst>
            <pc:docMk/>
            <pc:sldMk cId="1630687236" sldId="276"/>
            <ac:spMk id="2" creationId="{C2E371A7-13A2-4751-AD98-3D62DA914183}"/>
          </ac:spMkLst>
        </pc:spChg>
        <pc:spChg chg="add del">
          <ac:chgData name="Zheng, Lingwei" userId="fa1a3eed-a987-407b-8a7e-6ba8fd83e7b5" providerId="ADAL" clId="{E601E120-0CB5-4289-848C-6D9162328590}" dt="2021-08-10T03:33:35.791" v="1537" actId="931"/>
          <ac:spMkLst>
            <pc:docMk/>
            <pc:sldMk cId="1630687236" sldId="276"/>
            <ac:spMk id="3" creationId="{290FF6DF-771A-4A3D-AC58-BF817B7C8D16}"/>
          </ac:spMkLst>
        </pc:spChg>
        <pc:spChg chg="add del mod">
          <ac:chgData name="Zheng, Lingwei" userId="fa1a3eed-a987-407b-8a7e-6ba8fd83e7b5" providerId="ADAL" clId="{E601E120-0CB5-4289-848C-6D9162328590}" dt="2021-08-10T03:48:27.265" v="1623"/>
          <ac:spMkLst>
            <pc:docMk/>
            <pc:sldMk cId="1630687236" sldId="276"/>
            <ac:spMk id="7" creationId="{15860EE4-AB60-4367-95EA-FF2268BB5F85}"/>
          </ac:spMkLst>
        </pc:spChg>
        <pc:spChg chg="add del">
          <ac:chgData name="Zheng, Lingwei" userId="fa1a3eed-a987-407b-8a7e-6ba8fd83e7b5" providerId="ADAL" clId="{E601E120-0CB5-4289-848C-6D9162328590}" dt="2021-08-10T03:48:29.187" v="1626" actId="26606"/>
          <ac:spMkLst>
            <pc:docMk/>
            <pc:sldMk cId="1630687236" sldId="276"/>
            <ac:spMk id="10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48:29.187" v="1626" actId="26606"/>
          <ac:spMkLst>
            <pc:docMk/>
            <pc:sldMk cId="1630687236" sldId="276"/>
            <ac:spMk id="12" creationId="{047C8CCB-F95D-4249-92DD-651249D3535A}"/>
          </ac:spMkLst>
        </pc:spChg>
        <pc:spChg chg="add">
          <ac:chgData name="Zheng, Lingwei" userId="fa1a3eed-a987-407b-8a7e-6ba8fd83e7b5" providerId="ADAL" clId="{E601E120-0CB5-4289-848C-6D9162328590}" dt="2021-08-10T03:48:29.187" v="1626" actId="26606"/>
          <ac:spMkLst>
            <pc:docMk/>
            <pc:sldMk cId="1630687236" sldId="276"/>
            <ac:spMk id="17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0T03:48:29.187" v="1626" actId="26606"/>
          <ac:spMkLst>
            <pc:docMk/>
            <pc:sldMk cId="1630687236" sldId="276"/>
            <ac:spMk id="19" creationId="{047C8CCB-F95D-4249-92DD-651249D3535A}"/>
          </ac:spMkLst>
        </pc:spChg>
        <pc:picChg chg="add del mod ord">
          <ac:chgData name="Zheng, Lingwei" userId="fa1a3eed-a987-407b-8a7e-6ba8fd83e7b5" providerId="ADAL" clId="{E601E120-0CB5-4289-848C-6D9162328590}" dt="2021-08-10T03:48:26.890" v="1621" actId="478"/>
          <ac:picMkLst>
            <pc:docMk/>
            <pc:sldMk cId="1630687236" sldId="276"/>
            <ac:picMk id="5" creationId="{B50E1CCC-FB03-403B-A16F-E052AC2C1B15}"/>
          </ac:picMkLst>
        </pc:picChg>
        <pc:picChg chg="add mod ord">
          <ac:chgData name="Zheng, Lingwei" userId="fa1a3eed-a987-407b-8a7e-6ba8fd83e7b5" providerId="ADAL" clId="{E601E120-0CB5-4289-848C-6D9162328590}" dt="2021-08-10T03:48:29.187" v="1626" actId="26606"/>
          <ac:picMkLst>
            <pc:docMk/>
            <pc:sldMk cId="1630687236" sldId="276"/>
            <ac:picMk id="9" creationId="{F037B369-1A74-4D80-848A-CE6485D08719}"/>
          </ac:picMkLst>
        </pc:picChg>
      </pc:sldChg>
      <pc:sldChg chg="addSp delSp modSp new mod ord setBg">
        <pc:chgData name="Zheng, Lingwei" userId="fa1a3eed-a987-407b-8a7e-6ba8fd83e7b5" providerId="ADAL" clId="{E601E120-0CB5-4289-848C-6D9162328590}" dt="2021-08-11T03:50:32.306" v="2342" actId="27614"/>
        <pc:sldMkLst>
          <pc:docMk/>
          <pc:sldMk cId="213479236" sldId="277"/>
        </pc:sldMkLst>
        <pc:spChg chg="mod">
          <ac:chgData name="Zheng, Lingwei" userId="fa1a3eed-a987-407b-8a7e-6ba8fd83e7b5" providerId="ADAL" clId="{E601E120-0CB5-4289-848C-6D9162328590}" dt="2021-08-10T03:38:02.825" v="1597" actId="26606"/>
          <ac:spMkLst>
            <pc:docMk/>
            <pc:sldMk cId="213479236" sldId="277"/>
            <ac:spMk id="2" creationId="{D13A351B-49AD-4520-9EEC-ADD81C00EB6A}"/>
          </ac:spMkLst>
        </pc:spChg>
        <pc:spChg chg="add del">
          <ac:chgData name="Zheng, Lingwei" userId="fa1a3eed-a987-407b-8a7e-6ba8fd83e7b5" providerId="ADAL" clId="{E601E120-0CB5-4289-848C-6D9162328590}" dt="2021-08-10T12:56:11.659" v="2033" actId="11529"/>
          <ac:spMkLst>
            <pc:docMk/>
            <pc:sldMk cId="213479236" sldId="277"/>
            <ac:spMk id="3" creationId="{83AB349E-4152-488E-A2E2-ADB28540FE0C}"/>
          </ac:spMkLst>
        </pc:spChg>
        <pc:spChg chg="del">
          <ac:chgData name="Zheng, Lingwei" userId="fa1a3eed-a987-407b-8a7e-6ba8fd83e7b5" providerId="ADAL" clId="{E601E120-0CB5-4289-848C-6D9162328590}" dt="2021-08-10T03:37:53.583" v="1594"/>
          <ac:spMkLst>
            <pc:docMk/>
            <pc:sldMk cId="213479236" sldId="277"/>
            <ac:spMk id="3" creationId="{847E9284-EE0B-43E4-8FF0-BEC3CA51776F}"/>
          </ac:spMkLst>
        </pc:spChg>
        <pc:spChg chg="add del mod">
          <ac:chgData name="Zheng, Lingwei" userId="fa1a3eed-a987-407b-8a7e-6ba8fd83e7b5" providerId="ADAL" clId="{E601E120-0CB5-4289-848C-6D9162328590}" dt="2021-08-10T13:06:30.548" v="2154" actId="478"/>
          <ac:spMkLst>
            <pc:docMk/>
            <pc:sldMk cId="213479236" sldId="277"/>
            <ac:spMk id="4" creationId="{C35F4F95-C1B1-4106-A06B-80D035283BB9}"/>
          </ac:spMkLst>
        </pc:spChg>
        <pc:spChg chg="add del">
          <ac:chgData name="Zheng, Lingwei" userId="fa1a3eed-a987-407b-8a7e-6ba8fd83e7b5" providerId="ADAL" clId="{E601E120-0CB5-4289-848C-6D9162328590}" dt="2021-08-10T03:38:00.477" v="1596" actId="478"/>
          <ac:spMkLst>
            <pc:docMk/>
            <pc:sldMk cId="213479236" sldId="277"/>
            <ac:spMk id="9" creationId="{C67EDC83-DD17-4182-BE70-F7DE5503889D}"/>
          </ac:spMkLst>
        </pc:spChg>
        <pc:spChg chg="add del">
          <ac:chgData name="Zheng, Lingwei" userId="fa1a3eed-a987-407b-8a7e-6ba8fd83e7b5" providerId="ADAL" clId="{E601E120-0CB5-4289-848C-6D9162328590}" dt="2021-08-10T03:38:02.825" v="1597" actId="26606"/>
          <ac:spMkLst>
            <pc:docMk/>
            <pc:sldMk cId="213479236" sldId="277"/>
            <ac:spMk id="12" creationId="{42A5316D-ED2F-4F89-B4B4-8D9240B1A348}"/>
          </ac:spMkLst>
        </pc:spChg>
        <pc:spChg chg="add del mod">
          <ac:chgData name="Zheng, Lingwei" userId="fa1a3eed-a987-407b-8a7e-6ba8fd83e7b5" providerId="ADAL" clId="{E601E120-0CB5-4289-848C-6D9162328590}" dt="2021-08-10T13:06:31.564" v="2155" actId="478"/>
          <ac:spMkLst>
            <pc:docMk/>
            <pc:sldMk cId="213479236" sldId="277"/>
            <ac:spMk id="15" creationId="{3C0AB1B3-28C7-4A5B-B831-50A664734B16}"/>
          </ac:spMkLst>
        </pc:spChg>
        <pc:spChg chg="add del">
          <ac:chgData name="Zheng, Lingwei" userId="fa1a3eed-a987-407b-8a7e-6ba8fd83e7b5" providerId="ADAL" clId="{E601E120-0CB5-4289-848C-6D9162328590}" dt="2021-08-10T03:53:56.296" v="1640" actId="26606"/>
          <ac:spMkLst>
            <pc:docMk/>
            <pc:sldMk cId="213479236" sldId="277"/>
            <ac:spMk id="17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53:56.296" v="1640" actId="26606"/>
          <ac:spMkLst>
            <pc:docMk/>
            <pc:sldMk cId="213479236" sldId="277"/>
            <ac:spMk id="19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03:54:16.290" v="1646" actId="26606"/>
          <ac:spMkLst>
            <pc:docMk/>
            <pc:sldMk cId="213479236" sldId="277"/>
            <ac:spMk id="24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03:54:16.290" v="1646" actId="26606"/>
          <ac:spMkLst>
            <pc:docMk/>
            <pc:sldMk cId="213479236" sldId="277"/>
            <ac:spMk id="26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2:46:45.192" v="2023" actId="26606"/>
          <ac:spMkLst>
            <pc:docMk/>
            <pc:sldMk cId="213479236" sldId="277"/>
            <ac:spMk id="31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2:46:45.192" v="2023" actId="26606"/>
          <ac:spMkLst>
            <pc:docMk/>
            <pc:sldMk cId="213479236" sldId="277"/>
            <ac:spMk id="33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2:48:03.860" v="2027" actId="26606"/>
          <ac:spMkLst>
            <pc:docMk/>
            <pc:sldMk cId="213479236" sldId="277"/>
            <ac:spMk id="38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2:48:03.860" v="2027" actId="26606"/>
          <ac:spMkLst>
            <pc:docMk/>
            <pc:sldMk cId="213479236" sldId="277"/>
            <ac:spMk id="40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0T12:48:54.970" v="2031" actId="26606"/>
          <ac:spMkLst>
            <pc:docMk/>
            <pc:sldMk cId="213479236" sldId="277"/>
            <ac:spMk id="45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2:48:54.970" v="2031" actId="26606"/>
          <ac:spMkLst>
            <pc:docMk/>
            <pc:sldMk cId="213479236" sldId="277"/>
            <ac:spMk id="47" creationId="{047C8CCB-F95D-4249-92DD-651249D3535A}"/>
          </ac:spMkLst>
        </pc:spChg>
        <pc:spChg chg="add del">
          <ac:chgData name="Zheng, Lingwei" userId="fa1a3eed-a987-407b-8a7e-6ba8fd83e7b5" providerId="ADAL" clId="{E601E120-0CB5-4289-848C-6D9162328590}" dt="2021-08-11T03:50:28.230" v="2341" actId="26606"/>
          <ac:spMkLst>
            <pc:docMk/>
            <pc:sldMk cId="213479236" sldId="277"/>
            <ac:spMk id="52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1T03:50:28.230" v="2341" actId="26606"/>
          <ac:spMkLst>
            <pc:docMk/>
            <pc:sldMk cId="213479236" sldId="277"/>
            <ac:spMk id="54" creationId="{047C8CCB-F95D-4249-92DD-651249D3535A}"/>
          </ac:spMkLst>
        </pc:spChg>
        <pc:spChg chg="add">
          <ac:chgData name="Zheng, Lingwei" userId="fa1a3eed-a987-407b-8a7e-6ba8fd83e7b5" providerId="ADAL" clId="{E601E120-0CB5-4289-848C-6D9162328590}" dt="2021-08-11T03:50:28.230" v="2341" actId="26606"/>
          <ac:spMkLst>
            <pc:docMk/>
            <pc:sldMk cId="213479236" sldId="277"/>
            <ac:spMk id="59" creationId="{6753252F-4873-4F63-801D-CC719279A7D5}"/>
          </ac:spMkLst>
        </pc:spChg>
        <pc:spChg chg="add">
          <ac:chgData name="Zheng, Lingwei" userId="fa1a3eed-a987-407b-8a7e-6ba8fd83e7b5" providerId="ADAL" clId="{E601E120-0CB5-4289-848C-6D9162328590}" dt="2021-08-11T03:50:28.230" v="2341" actId="26606"/>
          <ac:spMkLst>
            <pc:docMk/>
            <pc:sldMk cId="213479236" sldId="277"/>
            <ac:spMk id="61" creationId="{047C8CCB-F95D-4249-92DD-651249D3535A}"/>
          </ac:spMkLst>
        </pc:spChg>
        <pc:graphicFrameChg chg="add del mod">
          <ac:chgData name="Zheng, Lingwei" userId="fa1a3eed-a987-407b-8a7e-6ba8fd83e7b5" providerId="ADAL" clId="{E601E120-0CB5-4289-848C-6D9162328590}" dt="2021-08-10T03:37:57.678" v="1595" actId="26606"/>
          <ac:graphicFrameMkLst>
            <pc:docMk/>
            <pc:sldMk cId="213479236" sldId="277"/>
            <ac:graphicFrameMk id="4" creationId="{B560C46B-CB28-4119-AC9C-F142B639CFEE}"/>
          </ac:graphicFrameMkLst>
        </pc:graphicFrameChg>
        <pc:graphicFrameChg chg="add del mod modGraphic">
          <ac:chgData name="Zheng, Lingwei" userId="fa1a3eed-a987-407b-8a7e-6ba8fd83e7b5" providerId="ADAL" clId="{E601E120-0CB5-4289-848C-6D9162328590}" dt="2021-08-10T03:38:15.958" v="1601" actId="21"/>
          <ac:graphicFrameMkLst>
            <pc:docMk/>
            <pc:sldMk cId="213479236" sldId="277"/>
            <ac:graphicFrameMk id="7" creationId="{B560C46B-CB28-4119-AC9C-F142B639CFEE}"/>
          </ac:graphicFrameMkLst>
        </pc:graphicFrameChg>
        <pc:picChg chg="add del mod">
          <ac:chgData name="Zheng, Lingwei" userId="fa1a3eed-a987-407b-8a7e-6ba8fd83e7b5" providerId="ADAL" clId="{E601E120-0CB5-4289-848C-6D9162328590}" dt="2021-08-10T03:54:01.622" v="1641" actId="478"/>
          <ac:picMkLst>
            <pc:docMk/>
            <pc:sldMk cId="213479236" sldId="277"/>
            <ac:picMk id="6" creationId="{55BBDFD2-9FF2-45F7-B932-5B23D2238460}"/>
          </ac:picMkLst>
        </pc:picChg>
        <pc:picChg chg="add del mod">
          <ac:chgData name="Zheng, Lingwei" userId="fa1a3eed-a987-407b-8a7e-6ba8fd83e7b5" providerId="ADAL" clId="{E601E120-0CB5-4289-848C-6D9162328590}" dt="2021-08-10T12:46:35.628" v="2021"/>
          <ac:picMkLst>
            <pc:docMk/>
            <pc:sldMk cId="213479236" sldId="277"/>
            <ac:picMk id="6" creationId="{C21E3400-9AE4-4C77-85B0-AF585EC23E70}"/>
          </ac:picMkLst>
        </pc:picChg>
        <pc:picChg chg="add mod">
          <ac:chgData name="Zheng, Lingwei" userId="fa1a3eed-a987-407b-8a7e-6ba8fd83e7b5" providerId="ADAL" clId="{E601E120-0CB5-4289-848C-6D9162328590}" dt="2021-08-11T03:50:32.306" v="2342" actId="27614"/>
          <ac:picMkLst>
            <pc:docMk/>
            <pc:sldMk cId="213479236" sldId="277"/>
            <ac:picMk id="10" creationId="{A49C1276-B853-4FB4-8F11-77EB9DE8A1E4}"/>
          </ac:picMkLst>
        </pc:picChg>
      </pc:sldChg>
      <pc:sldChg chg="addSp delSp modSp new mod setBg">
        <pc:chgData name="Zheng, Lingwei" userId="fa1a3eed-a987-407b-8a7e-6ba8fd83e7b5" providerId="ADAL" clId="{E601E120-0CB5-4289-848C-6D9162328590}" dt="2021-08-10T13:05:50.008" v="2151" actId="1036"/>
        <pc:sldMkLst>
          <pc:docMk/>
          <pc:sldMk cId="1547670281" sldId="278"/>
        </pc:sldMkLst>
        <pc:spChg chg="mod">
          <ac:chgData name="Zheng, Lingwei" userId="fa1a3eed-a987-407b-8a7e-6ba8fd83e7b5" providerId="ADAL" clId="{E601E120-0CB5-4289-848C-6D9162328590}" dt="2021-08-10T11:43:27.544" v="1854" actId="26606"/>
          <ac:spMkLst>
            <pc:docMk/>
            <pc:sldMk cId="1547670281" sldId="278"/>
            <ac:spMk id="2" creationId="{C38BCA92-AA02-4A7E-90EF-191F41615BB3}"/>
          </ac:spMkLst>
        </pc:spChg>
        <pc:spChg chg="del">
          <ac:chgData name="Zheng, Lingwei" userId="fa1a3eed-a987-407b-8a7e-6ba8fd83e7b5" providerId="ADAL" clId="{E601E120-0CB5-4289-848C-6D9162328590}" dt="2021-08-10T11:17:05.869" v="1731" actId="22"/>
          <ac:spMkLst>
            <pc:docMk/>
            <pc:sldMk cId="1547670281" sldId="278"/>
            <ac:spMk id="3" creationId="{CBA4FC11-EA7F-413B-8386-FB7332A269B5}"/>
          </ac:spMkLst>
        </pc:spChg>
        <pc:spChg chg="add del mod">
          <ac:chgData name="Zheng, Lingwei" userId="fa1a3eed-a987-407b-8a7e-6ba8fd83e7b5" providerId="ADAL" clId="{E601E120-0CB5-4289-848C-6D9162328590}" dt="2021-08-10T11:24:41.989" v="1737"/>
          <ac:spMkLst>
            <pc:docMk/>
            <pc:sldMk cId="1547670281" sldId="278"/>
            <ac:spMk id="6" creationId="{5B03C436-9355-4D4C-892C-4BCE47B819E1}"/>
          </ac:spMkLst>
        </pc:spChg>
        <pc:spChg chg="add del mod">
          <ac:chgData name="Zheng, Lingwei" userId="fa1a3eed-a987-407b-8a7e-6ba8fd83e7b5" providerId="ADAL" clId="{E601E120-0CB5-4289-848C-6D9162328590}" dt="2021-08-10T11:44:49.174" v="1864" actId="478"/>
          <ac:spMkLst>
            <pc:docMk/>
            <pc:sldMk cId="1547670281" sldId="278"/>
            <ac:spMk id="7" creationId="{DE79B83E-CF4B-46EF-AC3B-BDAF77BF36D7}"/>
          </ac:spMkLst>
        </pc:spChg>
        <pc:spChg chg="add del">
          <ac:chgData name="Zheng, Lingwei" userId="fa1a3eed-a987-407b-8a7e-6ba8fd83e7b5" providerId="ADAL" clId="{E601E120-0CB5-4289-848C-6D9162328590}" dt="2021-08-10T11:35:59.957" v="1826" actId="26606"/>
          <ac:spMkLst>
            <pc:docMk/>
            <pc:sldMk cId="1547670281" sldId="278"/>
            <ac:spMk id="10" creationId="{6753252F-4873-4F63-801D-CC719279A7D5}"/>
          </ac:spMkLst>
        </pc:spChg>
        <pc:spChg chg="add del">
          <ac:chgData name="Zheng, Lingwei" userId="fa1a3eed-a987-407b-8a7e-6ba8fd83e7b5" providerId="ADAL" clId="{E601E120-0CB5-4289-848C-6D9162328590}" dt="2021-08-10T11:35:59.957" v="1826" actId="26606"/>
          <ac:spMkLst>
            <pc:docMk/>
            <pc:sldMk cId="1547670281" sldId="278"/>
            <ac:spMk id="12" creationId="{047C8CCB-F95D-4249-92DD-651249D3535A}"/>
          </ac:spMkLst>
        </pc:spChg>
        <pc:spChg chg="add mod">
          <ac:chgData name="Zheng, Lingwei" userId="fa1a3eed-a987-407b-8a7e-6ba8fd83e7b5" providerId="ADAL" clId="{E601E120-0CB5-4289-848C-6D9162328590}" dt="2021-08-10T11:45:30.272" v="1888" actId="20577"/>
          <ac:spMkLst>
            <pc:docMk/>
            <pc:sldMk cId="1547670281" sldId="278"/>
            <ac:spMk id="16" creationId="{0CD4265B-9EB3-42DE-B94C-E85D9F7040F7}"/>
          </ac:spMkLst>
        </pc:spChg>
        <pc:spChg chg="add del">
          <ac:chgData name="Zheng, Lingwei" userId="fa1a3eed-a987-407b-8a7e-6ba8fd83e7b5" providerId="ADAL" clId="{E601E120-0CB5-4289-848C-6D9162328590}" dt="2021-08-10T11:36:14.756" v="1830" actId="26606"/>
          <ac:spMkLst>
            <pc:docMk/>
            <pc:sldMk cId="1547670281" sldId="278"/>
            <ac:spMk id="17" creationId="{5E39A796-BE83-48B1-B33F-35C4A32AAB57}"/>
          </ac:spMkLst>
        </pc:spChg>
        <pc:spChg chg="add mod ord">
          <ac:chgData name="Zheng, Lingwei" userId="fa1a3eed-a987-407b-8a7e-6ba8fd83e7b5" providerId="ADAL" clId="{E601E120-0CB5-4289-848C-6D9162328590}" dt="2021-08-10T11:48:19.951" v="1935" actId="11530"/>
          <ac:spMkLst>
            <pc:docMk/>
            <pc:sldMk cId="1547670281" sldId="278"/>
            <ac:spMk id="18" creationId="{EF7FADCE-4614-4AEC-982E-212028CC9657}"/>
          </ac:spMkLst>
        </pc:spChg>
        <pc:spChg chg="add del">
          <ac:chgData name="Zheng, Lingwei" userId="fa1a3eed-a987-407b-8a7e-6ba8fd83e7b5" providerId="ADAL" clId="{E601E120-0CB5-4289-848C-6D9162328590}" dt="2021-08-10T11:36:14.756" v="1830" actId="26606"/>
          <ac:spMkLst>
            <pc:docMk/>
            <pc:sldMk cId="1547670281" sldId="278"/>
            <ac:spMk id="19" creationId="{72F84B47-E267-4194-8194-831DB7B5547F}"/>
          </ac:spMkLst>
        </pc:spChg>
        <pc:spChg chg="add del">
          <ac:chgData name="Zheng, Lingwei" userId="fa1a3eed-a987-407b-8a7e-6ba8fd83e7b5" providerId="ADAL" clId="{E601E120-0CB5-4289-848C-6D9162328590}" dt="2021-08-10T11:36:22.467" v="1832" actId="26606"/>
          <ac:spMkLst>
            <pc:docMk/>
            <pc:sldMk cId="1547670281" sldId="278"/>
            <ac:spMk id="24" creationId="{5E39A796-BE83-48B1-B33F-35C4A32AAB57}"/>
          </ac:spMkLst>
        </pc:spChg>
        <pc:spChg chg="add del">
          <ac:chgData name="Zheng, Lingwei" userId="fa1a3eed-a987-407b-8a7e-6ba8fd83e7b5" providerId="ADAL" clId="{E601E120-0CB5-4289-848C-6D9162328590}" dt="2021-08-10T11:59:29.910" v="1967" actId="11529"/>
          <ac:spMkLst>
            <pc:docMk/>
            <pc:sldMk cId="1547670281" sldId="278"/>
            <ac:spMk id="25" creationId="{AFE683A4-B344-49E4-9603-2497A686F80A}"/>
          </ac:spMkLst>
        </pc:spChg>
        <pc:spChg chg="add del">
          <ac:chgData name="Zheng, Lingwei" userId="fa1a3eed-a987-407b-8a7e-6ba8fd83e7b5" providerId="ADAL" clId="{E601E120-0CB5-4289-848C-6D9162328590}" dt="2021-08-10T11:36:22.467" v="1832" actId="26606"/>
          <ac:spMkLst>
            <pc:docMk/>
            <pc:sldMk cId="1547670281" sldId="278"/>
            <ac:spMk id="26" creationId="{72F84B47-E267-4194-8194-831DB7B5547F}"/>
          </ac:spMkLst>
        </pc:spChg>
        <pc:spChg chg="add mod">
          <ac:chgData name="Zheng, Lingwei" userId="fa1a3eed-a987-407b-8a7e-6ba8fd83e7b5" providerId="ADAL" clId="{E601E120-0CB5-4289-848C-6D9162328590}" dt="2021-08-10T13:02:53.938" v="2136" actId="1076"/>
          <ac:spMkLst>
            <pc:docMk/>
            <pc:sldMk cId="1547670281" sldId="278"/>
            <ac:spMk id="27" creationId="{0508CF4B-0F3E-4117-8DA6-CF079FB69FCA}"/>
          </ac:spMkLst>
        </pc:spChg>
        <pc:spChg chg="add del">
          <ac:chgData name="Zheng, Lingwei" userId="fa1a3eed-a987-407b-8a7e-6ba8fd83e7b5" providerId="ADAL" clId="{E601E120-0CB5-4289-848C-6D9162328590}" dt="2021-08-10T11:43:27.544" v="1854" actId="26606"/>
          <ac:spMkLst>
            <pc:docMk/>
            <pc:sldMk cId="1547670281" sldId="278"/>
            <ac:spMk id="31" creationId="{5E39A796-BE83-48B1-B33F-35C4A32AAB57}"/>
          </ac:spMkLst>
        </pc:spChg>
        <pc:spChg chg="add del">
          <ac:chgData name="Zheng, Lingwei" userId="fa1a3eed-a987-407b-8a7e-6ba8fd83e7b5" providerId="ADAL" clId="{E601E120-0CB5-4289-848C-6D9162328590}" dt="2021-08-10T11:43:27.544" v="1854" actId="26606"/>
          <ac:spMkLst>
            <pc:docMk/>
            <pc:sldMk cId="1547670281" sldId="278"/>
            <ac:spMk id="33" creationId="{72F84B47-E267-4194-8194-831DB7B5547F}"/>
          </ac:spMkLst>
        </pc:spChg>
        <pc:spChg chg="add mod">
          <ac:chgData name="Zheng, Lingwei" userId="fa1a3eed-a987-407b-8a7e-6ba8fd83e7b5" providerId="ADAL" clId="{E601E120-0CB5-4289-848C-6D9162328590}" dt="2021-08-10T11:45:49.004" v="1897" actId="20577"/>
          <ac:spMkLst>
            <pc:docMk/>
            <pc:sldMk cId="1547670281" sldId="278"/>
            <ac:spMk id="34" creationId="{FC3675FF-6033-4CCC-AB34-FAF0365A7CA9}"/>
          </ac:spMkLst>
        </pc:spChg>
        <pc:spChg chg="add">
          <ac:chgData name="Zheng, Lingwei" userId="fa1a3eed-a987-407b-8a7e-6ba8fd83e7b5" providerId="ADAL" clId="{E601E120-0CB5-4289-848C-6D9162328590}" dt="2021-08-10T11:43:27.544" v="1854" actId="26606"/>
          <ac:spMkLst>
            <pc:docMk/>
            <pc:sldMk cId="1547670281" sldId="278"/>
            <ac:spMk id="35" creationId="{04F99093-FB6D-43E0-AA45-FA744653E0F0}"/>
          </ac:spMkLst>
        </pc:spChg>
        <pc:spChg chg="add">
          <ac:chgData name="Zheng, Lingwei" userId="fa1a3eed-a987-407b-8a7e-6ba8fd83e7b5" providerId="ADAL" clId="{E601E120-0CB5-4289-848C-6D9162328590}" dt="2021-08-10T11:43:27.544" v="1854" actId="26606"/>
          <ac:spMkLst>
            <pc:docMk/>
            <pc:sldMk cId="1547670281" sldId="278"/>
            <ac:spMk id="36" creationId="{CE8B83EF-4FB2-4C16-B94A-73A8FBCD1EF9}"/>
          </ac:spMkLst>
        </pc:spChg>
        <pc:spChg chg="add del">
          <ac:chgData name="Zheng, Lingwei" userId="fa1a3eed-a987-407b-8a7e-6ba8fd83e7b5" providerId="ADAL" clId="{E601E120-0CB5-4289-848C-6D9162328590}" dt="2021-08-10T11:43:23.708" v="1853" actId="26606"/>
          <ac:spMkLst>
            <pc:docMk/>
            <pc:sldMk cId="1547670281" sldId="278"/>
            <ac:spMk id="38" creationId="{4C2AC11E-3162-4990-A36E-92B07ECF16C2}"/>
          </ac:spMkLst>
        </pc:spChg>
        <pc:spChg chg="add del">
          <ac:chgData name="Zheng, Lingwei" userId="fa1a3eed-a987-407b-8a7e-6ba8fd83e7b5" providerId="ADAL" clId="{E601E120-0CB5-4289-848C-6D9162328590}" dt="2021-08-10T11:43:23.708" v="1853" actId="26606"/>
          <ac:spMkLst>
            <pc:docMk/>
            <pc:sldMk cId="1547670281" sldId="278"/>
            <ac:spMk id="40" creationId="{9073D962-D3D2-4A72-8593-65C213CBFFC3}"/>
          </ac:spMkLst>
        </pc:spChg>
        <pc:spChg chg="add mod">
          <ac:chgData name="Zheng, Lingwei" userId="fa1a3eed-a987-407b-8a7e-6ba8fd83e7b5" providerId="ADAL" clId="{E601E120-0CB5-4289-848C-6D9162328590}" dt="2021-08-10T11:46:06.923" v="1911" actId="20577"/>
          <ac:spMkLst>
            <pc:docMk/>
            <pc:sldMk cId="1547670281" sldId="278"/>
            <ac:spMk id="41" creationId="{778C369E-8A96-4B24-81FC-1EEFC2D192D9}"/>
          </ac:spMkLst>
        </pc:spChg>
        <pc:spChg chg="add del">
          <ac:chgData name="Zheng, Lingwei" userId="fa1a3eed-a987-407b-8a7e-6ba8fd83e7b5" providerId="ADAL" clId="{E601E120-0CB5-4289-848C-6D9162328590}" dt="2021-08-10T11:43:23.708" v="1853" actId="26606"/>
          <ac:spMkLst>
            <pc:docMk/>
            <pc:sldMk cId="1547670281" sldId="278"/>
            <ac:spMk id="42" creationId="{2387511B-F6E1-4929-AC90-94FB8B6B0F41}"/>
          </ac:spMkLst>
        </pc:spChg>
        <pc:spChg chg="add del">
          <ac:chgData name="Zheng, Lingwei" userId="fa1a3eed-a987-407b-8a7e-6ba8fd83e7b5" providerId="ADAL" clId="{E601E120-0CB5-4289-848C-6D9162328590}" dt="2021-08-10T11:43:23.708" v="1853" actId="26606"/>
          <ac:spMkLst>
            <pc:docMk/>
            <pc:sldMk cId="1547670281" sldId="278"/>
            <ac:spMk id="44" creationId="{AA58F78C-27AB-465F-AA33-15E08AF267F9}"/>
          </ac:spMkLst>
        </pc:spChg>
        <pc:spChg chg="add mod">
          <ac:chgData name="Zheng, Lingwei" userId="fa1a3eed-a987-407b-8a7e-6ba8fd83e7b5" providerId="ADAL" clId="{E601E120-0CB5-4289-848C-6D9162328590}" dt="2021-08-10T11:48:12.038" v="1934" actId="20577"/>
          <ac:spMkLst>
            <pc:docMk/>
            <pc:sldMk cId="1547670281" sldId="278"/>
            <ac:spMk id="47" creationId="{407442D2-E131-401F-849A-F2D048B8332B}"/>
          </ac:spMkLst>
        </pc:spChg>
        <pc:spChg chg="add mod">
          <ac:chgData name="Zheng, Lingwei" userId="fa1a3eed-a987-407b-8a7e-6ba8fd83e7b5" providerId="ADAL" clId="{E601E120-0CB5-4289-848C-6D9162328590}" dt="2021-08-10T13:04:34.370" v="2144"/>
          <ac:spMkLst>
            <pc:docMk/>
            <pc:sldMk cId="1547670281" sldId="278"/>
            <ac:spMk id="48" creationId="{FB63FDE9-F814-4313-884A-A77069F76A0D}"/>
          </ac:spMkLst>
        </pc:spChg>
        <pc:spChg chg="add mod">
          <ac:chgData name="Zheng, Lingwei" userId="fa1a3eed-a987-407b-8a7e-6ba8fd83e7b5" providerId="ADAL" clId="{E601E120-0CB5-4289-848C-6D9162328590}" dt="2021-08-10T13:05:50.008" v="2151" actId="1036"/>
          <ac:spMkLst>
            <pc:docMk/>
            <pc:sldMk cId="1547670281" sldId="278"/>
            <ac:spMk id="49" creationId="{6E63CF21-9E87-4E8F-A684-12BB081B1D48}"/>
          </ac:spMkLst>
        </pc:spChg>
        <pc:grpChg chg="add">
          <ac:chgData name="Zheng, Lingwei" userId="fa1a3eed-a987-407b-8a7e-6ba8fd83e7b5" providerId="ADAL" clId="{E601E120-0CB5-4289-848C-6D9162328590}" dt="2021-08-10T11:43:27.544" v="1854" actId="26606"/>
          <ac:grpSpMkLst>
            <pc:docMk/>
            <pc:sldMk cId="1547670281" sldId="278"/>
            <ac:grpSpMk id="37" creationId="{65CE4779-ABAB-448C-B806-A60E8F835DF8}"/>
          </ac:grpSpMkLst>
        </pc:grpChg>
        <pc:picChg chg="add mod ord modCrop">
          <ac:chgData name="Zheng, Lingwei" userId="fa1a3eed-a987-407b-8a7e-6ba8fd83e7b5" providerId="ADAL" clId="{E601E120-0CB5-4289-848C-6D9162328590}" dt="2021-08-10T11:55:54.545" v="1956" actId="732"/>
          <ac:picMkLst>
            <pc:docMk/>
            <pc:sldMk cId="1547670281" sldId="278"/>
            <ac:picMk id="5" creationId="{F5EBA6F5-9F4A-4DC4-B26F-8146A16C3D39}"/>
          </ac:picMkLst>
        </pc:picChg>
        <pc:picChg chg="add mod ord">
          <ac:chgData name="Zheng, Lingwei" userId="fa1a3eed-a987-407b-8a7e-6ba8fd83e7b5" providerId="ADAL" clId="{E601E120-0CB5-4289-848C-6D9162328590}" dt="2021-08-10T13:02:19.339" v="2126" actId="1076"/>
          <ac:picMkLst>
            <pc:docMk/>
            <pc:sldMk cId="1547670281" sldId="278"/>
            <ac:picMk id="9" creationId="{58839847-EE42-4CA6-BC5A-E184EED1C66F}"/>
          </ac:picMkLst>
        </pc:picChg>
        <pc:picChg chg="add mod ord">
          <ac:chgData name="Zheng, Lingwei" userId="fa1a3eed-a987-407b-8a7e-6ba8fd83e7b5" providerId="ADAL" clId="{E601E120-0CB5-4289-848C-6D9162328590}" dt="2021-08-10T11:43:48.070" v="1856" actId="1076"/>
          <ac:picMkLst>
            <pc:docMk/>
            <pc:sldMk cId="1547670281" sldId="278"/>
            <ac:picMk id="13" creationId="{7E6CBBB6-29D4-47D2-B4BB-1DAAA7331D88}"/>
          </ac:picMkLst>
        </pc:picChg>
        <pc:picChg chg="add mod">
          <ac:chgData name="Zheng, Lingwei" userId="fa1a3eed-a987-407b-8a7e-6ba8fd83e7b5" providerId="ADAL" clId="{E601E120-0CB5-4289-848C-6D9162328590}" dt="2021-08-10T11:44:29.548" v="1862" actId="1076"/>
          <ac:picMkLst>
            <pc:docMk/>
            <pc:sldMk cId="1547670281" sldId="278"/>
            <ac:picMk id="15" creationId="{690671B0-010A-42FE-8BDE-610B4ADE9345}"/>
          </ac:picMkLst>
        </pc:picChg>
        <pc:picChg chg="add mod">
          <ac:chgData name="Zheng, Lingwei" userId="fa1a3eed-a987-407b-8a7e-6ba8fd83e7b5" providerId="ADAL" clId="{E601E120-0CB5-4289-848C-6D9162328590}" dt="2021-08-10T11:57:14.100" v="1959" actId="1076"/>
          <ac:picMkLst>
            <pc:docMk/>
            <pc:sldMk cId="1547670281" sldId="278"/>
            <ac:picMk id="21" creationId="{A910E9F1-1B0F-4E1D-A7F0-E4BE27F51A0B}"/>
          </ac:picMkLst>
        </pc:picChg>
        <pc:picChg chg="add del mod">
          <ac:chgData name="Zheng, Lingwei" userId="fa1a3eed-a987-407b-8a7e-6ba8fd83e7b5" providerId="ADAL" clId="{E601E120-0CB5-4289-848C-6D9162328590}" dt="2021-08-10T11:59:05.829" v="1965" actId="478"/>
          <ac:picMkLst>
            <pc:docMk/>
            <pc:sldMk cId="1547670281" sldId="278"/>
            <ac:picMk id="23" creationId="{3E167869-EC77-433B-AC4A-54C22860FD1B}"/>
          </ac:picMkLst>
        </pc:picChg>
      </pc:sldChg>
      <pc:sldChg chg="addSp delSp modSp new del mod">
        <pc:chgData name="Zheng, Lingwei" userId="fa1a3eed-a987-407b-8a7e-6ba8fd83e7b5" providerId="ADAL" clId="{E601E120-0CB5-4289-848C-6D9162328590}" dt="2021-08-10T12:46:33.202" v="2019" actId="47"/>
        <pc:sldMkLst>
          <pc:docMk/>
          <pc:sldMk cId="456272643" sldId="279"/>
        </pc:sldMkLst>
        <pc:spChg chg="mod">
          <ac:chgData name="Zheng, Lingwei" userId="fa1a3eed-a987-407b-8a7e-6ba8fd83e7b5" providerId="ADAL" clId="{E601E120-0CB5-4289-848C-6D9162328590}" dt="2021-08-10T12:46:09.815" v="2016" actId="20577"/>
          <ac:spMkLst>
            <pc:docMk/>
            <pc:sldMk cId="456272643" sldId="279"/>
            <ac:spMk id="2" creationId="{8F60EC25-8946-46E2-8C77-858468E1C977}"/>
          </ac:spMkLst>
        </pc:spChg>
        <pc:spChg chg="del">
          <ac:chgData name="Zheng, Lingwei" userId="fa1a3eed-a987-407b-8a7e-6ba8fd83e7b5" providerId="ADAL" clId="{E601E120-0CB5-4289-848C-6D9162328590}" dt="2021-08-10T12:46:01.475" v="1998" actId="22"/>
          <ac:spMkLst>
            <pc:docMk/>
            <pc:sldMk cId="456272643" sldId="279"/>
            <ac:spMk id="3" creationId="{F5DEF403-5729-4014-9DCD-A793CFA040C3}"/>
          </ac:spMkLst>
        </pc:spChg>
        <pc:spChg chg="add mod">
          <ac:chgData name="Zheng, Lingwei" userId="fa1a3eed-a987-407b-8a7e-6ba8fd83e7b5" providerId="ADAL" clId="{E601E120-0CB5-4289-848C-6D9162328590}" dt="2021-08-10T12:46:31.218" v="2018" actId="21"/>
          <ac:spMkLst>
            <pc:docMk/>
            <pc:sldMk cId="456272643" sldId="279"/>
            <ac:spMk id="7" creationId="{50060E69-863F-410A-A0C9-C2666F73D916}"/>
          </ac:spMkLst>
        </pc:spChg>
        <pc:picChg chg="add del mod ord modCrop">
          <ac:chgData name="Zheng, Lingwei" userId="fa1a3eed-a987-407b-8a7e-6ba8fd83e7b5" providerId="ADAL" clId="{E601E120-0CB5-4289-848C-6D9162328590}" dt="2021-08-10T12:46:31.218" v="2018" actId="21"/>
          <ac:picMkLst>
            <pc:docMk/>
            <pc:sldMk cId="456272643" sldId="279"/>
            <ac:picMk id="5" creationId="{E3423178-3F20-4802-ADBE-499436C2E77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BA0F6-8E11-4EF9-B671-DACFDF1D21F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6E0807-A31C-4756-8FA2-7375B5AC78F3}">
      <dgm:prSet/>
      <dgm:spPr/>
      <dgm:t>
        <a:bodyPr/>
        <a:lstStyle/>
        <a:p>
          <a:r>
            <a:rPr lang="en-US"/>
            <a:t>C1</a:t>
          </a:r>
        </a:p>
      </dgm:t>
    </dgm:pt>
    <dgm:pt modelId="{F61D0D9E-F836-4016-9D5B-D964E905DAE1}" type="parTrans" cxnId="{C18767E9-CED7-4B0F-A933-54BBA48E821A}">
      <dgm:prSet/>
      <dgm:spPr/>
      <dgm:t>
        <a:bodyPr/>
        <a:lstStyle/>
        <a:p>
          <a:endParaRPr lang="en-US"/>
        </a:p>
      </dgm:t>
    </dgm:pt>
    <dgm:pt modelId="{85307203-DA13-4F6C-93B5-F11635EED404}" type="sibTrans" cxnId="{C18767E9-CED7-4B0F-A933-54BBA48E821A}">
      <dgm:prSet/>
      <dgm:spPr/>
      <dgm:t>
        <a:bodyPr/>
        <a:lstStyle/>
        <a:p>
          <a:endParaRPr lang="en-US"/>
        </a:p>
      </dgm:t>
    </dgm:pt>
    <dgm:pt modelId="{02239A7B-4C86-48F1-8939-1643664F5888}">
      <dgm:prSet/>
      <dgm:spPr/>
      <dgm:t>
        <a:bodyPr/>
        <a:lstStyle/>
        <a:p>
          <a:r>
            <a:rPr lang="en-US"/>
            <a:t>Node: </a:t>
          </a:r>
          <a:r>
            <a:rPr lang="en-US" b="1"/>
            <a:t>medium</a:t>
          </a:r>
          <a:r>
            <a:rPr lang="en-US"/>
            <a:t>; Place: </a:t>
          </a:r>
          <a:r>
            <a:rPr lang="en-US" b="1"/>
            <a:t>medium</a:t>
          </a:r>
          <a:r>
            <a:rPr lang="en-US"/>
            <a:t>; Design: </a:t>
          </a:r>
          <a:r>
            <a:rPr lang="en-US" b="1"/>
            <a:t>medium-low</a:t>
          </a:r>
          <a:endParaRPr lang="en-US"/>
        </a:p>
      </dgm:t>
    </dgm:pt>
    <dgm:pt modelId="{0692CF0E-EAF3-41AC-ADC8-C0536C52AB5F}" type="parTrans" cxnId="{EC4F585D-356F-49BF-BB4C-1401A4D002B1}">
      <dgm:prSet/>
      <dgm:spPr/>
      <dgm:t>
        <a:bodyPr/>
        <a:lstStyle/>
        <a:p>
          <a:endParaRPr lang="en-US"/>
        </a:p>
      </dgm:t>
    </dgm:pt>
    <dgm:pt modelId="{5B468803-AA29-49CB-854D-A1CC416F758E}" type="sibTrans" cxnId="{EC4F585D-356F-49BF-BB4C-1401A4D002B1}">
      <dgm:prSet/>
      <dgm:spPr/>
      <dgm:t>
        <a:bodyPr/>
        <a:lstStyle/>
        <a:p>
          <a:endParaRPr lang="en-US"/>
        </a:p>
      </dgm:t>
    </dgm:pt>
    <dgm:pt modelId="{92064E16-1895-4B36-BB78-B1C2F2681B1E}">
      <dgm:prSet/>
      <dgm:spPr/>
      <dgm:t>
        <a:bodyPr/>
        <a:lstStyle/>
        <a:p>
          <a:r>
            <a:rPr lang="en-US"/>
            <a:t>C2</a:t>
          </a:r>
        </a:p>
      </dgm:t>
    </dgm:pt>
    <dgm:pt modelId="{17F9FE9E-C349-4692-8583-ED5B5B06AE9F}" type="parTrans" cxnId="{505A7362-90CC-47BB-BF0C-B947DA4C96DC}">
      <dgm:prSet/>
      <dgm:spPr/>
      <dgm:t>
        <a:bodyPr/>
        <a:lstStyle/>
        <a:p>
          <a:endParaRPr lang="en-US"/>
        </a:p>
      </dgm:t>
    </dgm:pt>
    <dgm:pt modelId="{2CB7FD63-E5C6-4E66-9D6A-4224B87A0D6B}" type="sibTrans" cxnId="{505A7362-90CC-47BB-BF0C-B947DA4C96DC}">
      <dgm:prSet/>
      <dgm:spPr/>
      <dgm:t>
        <a:bodyPr/>
        <a:lstStyle/>
        <a:p>
          <a:endParaRPr lang="en-US"/>
        </a:p>
      </dgm:t>
    </dgm:pt>
    <dgm:pt modelId="{201E0A25-B5B8-4013-B2DC-528D89A82648}">
      <dgm:prSet/>
      <dgm:spPr/>
      <dgm:t>
        <a:bodyPr/>
        <a:lstStyle/>
        <a:p>
          <a:r>
            <a:rPr lang="en-US"/>
            <a:t>Node: </a:t>
          </a:r>
          <a:r>
            <a:rPr lang="en-US" b="1"/>
            <a:t>medium</a:t>
          </a:r>
          <a:r>
            <a:rPr lang="en-US"/>
            <a:t>; Place: </a:t>
          </a:r>
          <a:r>
            <a:rPr lang="en-US" b="1"/>
            <a:t>low</a:t>
          </a:r>
          <a:r>
            <a:rPr lang="en-US"/>
            <a:t>; Design: </a:t>
          </a:r>
          <a:r>
            <a:rPr lang="en-US" b="1"/>
            <a:t>medium-high</a:t>
          </a:r>
          <a:endParaRPr lang="en-US"/>
        </a:p>
      </dgm:t>
    </dgm:pt>
    <dgm:pt modelId="{9A1E6460-0124-4CD2-9F1D-A78918CE5B50}" type="parTrans" cxnId="{0ED3955E-C62A-4DC0-BD9B-04CA8C731D82}">
      <dgm:prSet/>
      <dgm:spPr/>
      <dgm:t>
        <a:bodyPr/>
        <a:lstStyle/>
        <a:p>
          <a:endParaRPr lang="en-US"/>
        </a:p>
      </dgm:t>
    </dgm:pt>
    <dgm:pt modelId="{F02173A1-C92F-4E89-B9CE-EE76EED25189}" type="sibTrans" cxnId="{0ED3955E-C62A-4DC0-BD9B-04CA8C731D82}">
      <dgm:prSet/>
      <dgm:spPr/>
      <dgm:t>
        <a:bodyPr/>
        <a:lstStyle/>
        <a:p>
          <a:endParaRPr lang="en-US"/>
        </a:p>
      </dgm:t>
    </dgm:pt>
    <dgm:pt modelId="{EBCD914B-8F6B-4B5C-8B88-FF9CD5799026}">
      <dgm:prSet/>
      <dgm:spPr/>
      <dgm:t>
        <a:bodyPr/>
        <a:lstStyle/>
        <a:p>
          <a:r>
            <a:rPr lang="en-US"/>
            <a:t>C3</a:t>
          </a:r>
        </a:p>
      </dgm:t>
    </dgm:pt>
    <dgm:pt modelId="{BE97BDE0-5E17-4A13-9F0C-8576F1D9B602}" type="parTrans" cxnId="{E026315D-E947-4DDC-9F70-E61B1AE435C8}">
      <dgm:prSet/>
      <dgm:spPr/>
      <dgm:t>
        <a:bodyPr/>
        <a:lstStyle/>
        <a:p>
          <a:endParaRPr lang="en-US"/>
        </a:p>
      </dgm:t>
    </dgm:pt>
    <dgm:pt modelId="{3450415C-CD09-4AD5-A7B1-A7C181C0A341}" type="sibTrans" cxnId="{E026315D-E947-4DDC-9F70-E61B1AE435C8}">
      <dgm:prSet/>
      <dgm:spPr/>
      <dgm:t>
        <a:bodyPr/>
        <a:lstStyle/>
        <a:p>
          <a:endParaRPr lang="en-US"/>
        </a:p>
      </dgm:t>
    </dgm:pt>
    <dgm:pt modelId="{1F7302E2-1878-48D3-BC36-9499C9D88EC1}">
      <dgm:prSet/>
      <dgm:spPr/>
      <dgm:t>
        <a:bodyPr/>
        <a:lstStyle/>
        <a:p>
          <a:r>
            <a:rPr lang="en-US"/>
            <a:t>Node: </a:t>
          </a:r>
          <a:r>
            <a:rPr lang="en-US" b="1"/>
            <a:t>low</a:t>
          </a:r>
          <a:r>
            <a:rPr lang="en-US"/>
            <a:t>; Place: </a:t>
          </a:r>
          <a:r>
            <a:rPr lang="en-US" b="1"/>
            <a:t>low</a:t>
          </a:r>
          <a:r>
            <a:rPr lang="en-US"/>
            <a:t>; Design: </a:t>
          </a:r>
          <a:r>
            <a:rPr lang="en-US" b="1"/>
            <a:t>low</a:t>
          </a:r>
          <a:endParaRPr lang="en-US"/>
        </a:p>
      </dgm:t>
    </dgm:pt>
    <dgm:pt modelId="{8450247F-4008-49EC-A707-C598FDB99991}" type="parTrans" cxnId="{86BBA3B8-D3C8-4144-8808-4651685EE40A}">
      <dgm:prSet/>
      <dgm:spPr/>
      <dgm:t>
        <a:bodyPr/>
        <a:lstStyle/>
        <a:p>
          <a:endParaRPr lang="en-US"/>
        </a:p>
      </dgm:t>
    </dgm:pt>
    <dgm:pt modelId="{9E1B35BA-658F-4D8E-A05B-904A2FBF8787}" type="sibTrans" cxnId="{86BBA3B8-D3C8-4144-8808-4651685EE40A}">
      <dgm:prSet/>
      <dgm:spPr/>
      <dgm:t>
        <a:bodyPr/>
        <a:lstStyle/>
        <a:p>
          <a:endParaRPr lang="en-US"/>
        </a:p>
      </dgm:t>
    </dgm:pt>
    <dgm:pt modelId="{A3646A48-A8BF-4624-AEE6-09B1FDA55522}">
      <dgm:prSet/>
      <dgm:spPr/>
      <dgm:t>
        <a:bodyPr/>
        <a:lstStyle/>
        <a:p>
          <a:r>
            <a:rPr lang="en-US"/>
            <a:t>C4</a:t>
          </a:r>
        </a:p>
      </dgm:t>
    </dgm:pt>
    <dgm:pt modelId="{44606742-78BF-432E-A2BF-3A1B24BC9872}" type="parTrans" cxnId="{B3DE75AA-A85D-4AF2-8FC8-ECFF66B1EB8C}">
      <dgm:prSet/>
      <dgm:spPr/>
      <dgm:t>
        <a:bodyPr/>
        <a:lstStyle/>
        <a:p>
          <a:endParaRPr lang="en-US"/>
        </a:p>
      </dgm:t>
    </dgm:pt>
    <dgm:pt modelId="{6435BA17-0603-4A36-88C1-3773A02C4879}" type="sibTrans" cxnId="{B3DE75AA-A85D-4AF2-8FC8-ECFF66B1EB8C}">
      <dgm:prSet/>
      <dgm:spPr/>
      <dgm:t>
        <a:bodyPr/>
        <a:lstStyle/>
        <a:p>
          <a:endParaRPr lang="en-US"/>
        </a:p>
      </dgm:t>
    </dgm:pt>
    <dgm:pt modelId="{86239C13-D34F-4344-903D-338E0DDA4B8D}">
      <dgm:prSet/>
      <dgm:spPr/>
      <dgm:t>
        <a:bodyPr/>
        <a:lstStyle/>
        <a:p>
          <a:r>
            <a:rPr lang="en-US"/>
            <a:t>Node: </a:t>
          </a:r>
          <a:r>
            <a:rPr lang="en-US" b="1"/>
            <a:t>high</a:t>
          </a:r>
          <a:r>
            <a:rPr lang="en-US"/>
            <a:t>; Place: </a:t>
          </a:r>
          <a:r>
            <a:rPr lang="en-US" b="1"/>
            <a:t>high</a:t>
          </a:r>
          <a:r>
            <a:rPr lang="en-US"/>
            <a:t>; Design: </a:t>
          </a:r>
          <a:r>
            <a:rPr lang="en-US" b="1"/>
            <a:t>high</a:t>
          </a:r>
          <a:endParaRPr lang="en-US"/>
        </a:p>
      </dgm:t>
    </dgm:pt>
    <dgm:pt modelId="{807C6A21-5394-4607-97D9-485A16897AD5}" type="parTrans" cxnId="{A18AA982-47D1-44A1-9AE3-ADBB141C2113}">
      <dgm:prSet/>
      <dgm:spPr/>
      <dgm:t>
        <a:bodyPr/>
        <a:lstStyle/>
        <a:p>
          <a:endParaRPr lang="en-US"/>
        </a:p>
      </dgm:t>
    </dgm:pt>
    <dgm:pt modelId="{08AAB3C7-8BBB-4D81-AB8C-892344AB4197}" type="sibTrans" cxnId="{A18AA982-47D1-44A1-9AE3-ADBB141C2113}">
      <dgm:prSet/>
      <dgm:spPr/>
      <dgm:t>
        <a:bodyPr/>
        <a:lstStyle/>
        <a:p>
          <a:endParaRPr lang="en-US"/>
        </a:p>
      </dgm:t>
    </dgm:pt>
    <dgm:pt modelId="{EEE02C10-F14C-4BF9-A2B7-4F1D8071E38F}" type="pres">
      <dgm:prSet presAssocID="{B80BA0F6-8E11-4EF9-B671-DACFDF1D21FB}" presName="linear" presStyleCnt="0">
        <dgm:presLayoutVars>
          <dgm:dir/>
          <dgm:animLvl val="lvl"/>
          <dgm:resizeHandles val="exact"/>
        </dgm:presLayoutVars>
      </dgm:prSet>
      <dgm:spPr/>
    </dgm:pt>
    <dgm:pt modelId="{A0D9AE16-0CAE-41D7-ABA9-8BB15EDA4309}" type="pres">
      <dgm:prSet presAssocID="{536E0807-A31C-4756-8FA2-7375B5AC78F3}" presName="parentLin" presStyleCnt="0"/>
      <dgm:spPr/>
    </dgm:pt>
    <dgm:pt modelId="{F044F176-4534-4C46-AF4E-1256C453A30A}" type="pres">
      <dgm:prSet presAssocID="{536E0807-A31C-4756-8FA2-7375B5AC78F3}" presName="parentLeftMargin" presStyleLbl="node1" presStyleIdx="0" presStyleCnt="4"/>
      <dgm:spPr/>
    </dgm:pt>
    <dgm:pt modelId="{4A8BAE8A-4B4E-43F7-BC14-FAE8290EC1DE}" type="pres">
      <dgm:prSet presAssocID="{536E0807-A31C-4756-8FA2-7375B5AC78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37C5A1-E297-4673-98F7-FAC1A553460A}" type="pres">
      <dgm:prSet presAssocID="{536E0807-A31C-4756-8FA2-7375B5AC78F3}" presName="negativeSpace" presStyleCnt="0"/>
      <dgm:spPr/>
    </dgm:pt>
    <dgm:pt modelId="{77535A13-7C51-4508-9F04-387A6FFCC16E}" type="pres">
      <dgm:prSet presAssocID="{536E0807-A31C-4756-8FA2-7375B5AC78F3}" presName="childText" presStyleLbl="conFgAcc1" presStyleIdx="0" presStyleCnt="4">
        <dgm:presLayoutVars>
          <dgm:bulletEnabled val="1"/>
        </dgm:presLayoutVars>
      </dgm:prSet>
      <dgm:spPr/>
    </dgm:pt>
    <dgm:pt modelId="{0EFB0B25-45C0-4E94-BB8C-E656067BB90C}" type="pres">
      <dgm:prSet presAssocID="{85307203-DA13-4F6C-93B5-F11635EED404}" presName="spaceBetweenRectangles" presStyleCnt="0"/>
      <dgm:spPr/>
    </dgm:pt>
    <dgm:pt modelId="{A861DF4A-0EB1-4664-89B7-0B3AF7122E90}" type="pres">
      <dgm:prSet presAssocID="{92064E16-1895-4B36-BB78-B1C2F2681B1E}" presName="parentLin" presStyleCnt="0"/>
      <dgm:spPr/>
    </dgm:pt>
    <dgm:pt modelId="{77271A60-4F08-401B-847D-0535DBC07D8C}" type="pres">
      <dgm:prSet presAssocID="{92064E16-1895-4B36-BB78-B1C2F2681B1E}" presName="parentLeftMargin" presStyleLbl="node1" presStyleIdx="0" presStyleCnt="4"/>
      <dgm:spPr/>
    </dgm:pt>
    <dgm:pt modelId="{27AD618F-4F6E-41EF-93F1-EC0E253C3342}" type="pres">
      <dgm:prSet presAssocID="{92064E16-1895-4B36-BB78-B1C2F2681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9BD9AA-E512-4EF4-BE50-5E55D9C7274C}" type="pres">
      <dgm:prSet presAssocID="{92064E16-1895-4B36-BB78-B1C2F2681B1E}" presName="negativeSpace" presStyleCnt="0"/>
      <dgm:spPr/>
    </dgm:pt>
    <dgm:pt modelId="{B8960922-2948-4EC2-97B2-9FAC514DA32E}" type="pres">
      <dgm:prSet presAssocID="{92064E16-1895-4B36-BB78-B1C2F2681B1E}" presName="childText" presStyleLbl="conFgAcc1" presStyleIdx="1" presStyleCnt="4">
        <dgm:presLayoutVars>
          <dgm:bulletEnabled val="1"/>
        </dgm:presLayoutVars>
      </dgm:prSet>
      <dgm:spPr/>
    </dgm:pt>
    <dgm:pt modelId="{AB900969-3781-4188-98C3-5E7C8B749BF0}" type="pres">
      <dgm:prSet presAssocID="{2CB7FD63-E5C6-4E66-9D6A-4224B87A0D6B}" presName="spaceBetweenRectangles" presStyleCnt="0"/>
      <dgm:spPr/>
    </dgm:pt>
    <dgm:pt modelId="{D0332863-5BD3-41F3-B4C2-757B4462689B}" type="pres">
      <dgm:prSet presAssocID="{EBCD914B-8F6B-4B5C-8B88-FF9CD5799026}" presName="parentLin" presStyleCnt="0"/>
      <dgm:spPr/>
    </dgm:pt>
    <dgm:pt modelId="{010FD84D-657F-4121-B844-D2699D12C5DE}" type="pres">
      <dgm:prSet presAssocID="{EBCD914B-8F6B-4B5C-8B88-FF9CD5799026}" presName="parentLeftMargin" presStyleLbl="node1" presStyleIdx="1" presStyleCnt="4"/>
      <dgm:spPr/>
    </dgm:pt>
    <dgm:pt modelId="{41BDAAD0-88EB-4968-A90D-1E74839E6269}" type="pres">
      <dgm:prSet presAssocID="{EBCD914B-8F6B-4B5C-8B88-FF9CD57990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F0C8BA-6DB9-40E4-AF3F-F65F026631A2}" type="pres">
      <dgm:prSet presAssocID="{EBCD914B-8F6B-4B5C-8B88-FF9CD5799026}" presName="negativeSpace" presStyleCnt="0"/>
      <dgm:spPr/>
    </dgm:pt>
    <dgm:pt modelId="{12FF140F-7044-4D6A-90FD-12CF1521BB95}" type="pres">
      <dgm:prSet presAssocID="{EBCD914B-8F6B-4B5C-8B88-FF9CD5799026}" presName="childText" presStyleLbl="conFgAcc1" presStyleIdx="2" presStyleCnt="4">
        <dgm:presLayoutVars>
          <dgm:bulletEnabled val="1"/>
        </dgm:presLayoutVars>
      </dgm:prSet>
      <dgm:spPr/>
    </dgm:pt>
    <dgm:pt modelId="{CAC7D1FE-7320-4488-A9B9-205F23AFFEF5}" type="pres">
      <dgm:prSet presAssocID="{3450415C-CD09-4AD5-A7B1-A7C181C0A341}" presName="spaceBetweenRectangles" presStyleCnt="0"/>
      <dgm:spPr/>
    </dgm:pt>
    <dgm:pt modelId="{73B24EF4-CDA5-4F7B-9747-DB4B88589F88}" type="pres">
      <dgm:prSet presAssocID="{A3646A48-A8BF-4624-AEE6-09B1FDA55522}" presName="parentLin" presStyleCnt="0"/>
      <dgm:spPr/>
    </dgm:pt>
    <dgm:pt modelId="{0374B638-CB79-43BF-8B6E-B384DB62F6A1}" type="pres">
      <dgm:prSet presAssocID="{A3646A48-A8BF-4624-AEE6-09B1FDA55522}" presName="parentLeftMargin" presStyleLbl="node1" presStyleIdx="2" presStyleCnt="4"/>
      <dgm:spPr/>
    </dgm:pt>
    <dgm:pt modelId="{F28A5176-AFCF-4A32-9B7E-CE85860FBFB9}" type="pres">
      <dgm:prSet presAssocID="{A3646A48-A8BF-4624-AEE6-09B1FDA5552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9EC06F-2DA0-47D4-9856-D81C7F98897E}" type="pres">
      <dgm:prSet presAssocID="{A3646A48-A8BF-4624-AEE6-09B1FDA55522}" presName="negativeSpace" presStyleCnt="0"/>
      <dgm:spPr/>
    </dgm:pt>
    <dgm:pt modelId="{5158CB14-D2B6-4C0C-8D22-880C7BD0A4C6}" type="pres">
      <dgm:prSet presAssocID="{A3646A48-A8BF-4624-AEE6-09B1FDA5552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202020A-6E76-457D-8995-7A405362B828}" type="presOf" srcId="{92064E16-1895-4B36-BB78-B1C2F2681B1E}" destId="{77271A60-4F08-401B-847D-0535DBC07D8C}" srcOrd="0" destOrd="0" presId="urn:microsoft.com/office/officeart/2005/8/layout/list1"/>
    <dgm:cxn modelId="{7A41630F-06C9-4AC2-A88E-A07676F42879}" type="presOf" srcId="{86239C13-D34F-4344-903D-338E0DDA4B8D}" destId="{5158CB14-D2B6-4C0C-8D22-880C7BD0A4C6}" srcOrd="0" destOrd="0" presId="urn:microsoft.com/office/officeart/2005/8/layout/list1"/>
    <dgm:cxn modelId="{017E1F23-E8ED-433B-A2FC-DF5F14D4F1E7}" type="presOf" srcId="{02239A7B-4C86-48F1-8939-1643664F5888}" destId="{77535A13-7C51-4508-9F04-387A6FFCC16E}" srcOrd="0" destOrd="0" presId="urn:microsoft.com/office/officeart/2005/8/layout/list1"/>
    <dgm:cxn modelId="{E026315D-E947-4DDC-9F70-E61B1AE435C8}" srcId="{B80BA0F6-8E11-4EF9-B671-DACFDF1D21FB}" destId="{EBCD914B-8F6B-4B5C-8B88-FF9CD5799026}" srcOrd="2" destOrd="0" parTransId="{BE97BDE0-5E17-4A13-9F0C-8576F1D9B602}" sibTransId="{3450415C-CD09-4AD5-A7B1-A7C181C0A341}"/>
    <dgm:cxn modelId="{EC4F585D-356F-49BF-BB4C-1401A4D002B1}" srcId="{536E0807-A31C-4756-8FA2-7375B5AC78F3}" destId="{02239A7B-4C86-48F1-8939-1643664F5888}" srcOrd="0" destOrd="0" parTransId="{0692CF0E-EAF3-41AC-ADC8-C0536C52AB5F}" sibTransId="{5B468803-AA29-49CB-854D-A1CC416F758E}"/>
    <dgm:cxn modelId="{0ED3955E-C62A-4DC0-BD9B-04CA8C731D82}" srcId="{92064E16-1895-4B36-BB78-B1C2F2681B1E}" destId="{201E0A25-B5B8-4013-B2DC-528D89A82648}" srcOrd="0" destOrd="0" parTransId="{9A1E6460-0124-4CD2-9F1D-A78918CE5B50}" sibTransId="{F02173A1-C92F-4E89-B9CE-EE76EED25189}"/>
    <dgm:cxn modelId="{505A7362-90CC-47BB-BF0C-B947DA4C96DC}" srcId="{B80BA0F6-8E11-4EF9-B671-DACFDF1D21FB}" destId="{92064E16-1895-4B36-BB78-B1C2F2681B1E}" srcOrd="1" destOrd="0" parTransId="{17F9FE9E-C349-4692-8583-ED5B5B06AE9F}" sibTransId="{2CB7FD63-E5C6-4E66-9D6A-4224B87A0D6B}"/>
    <dgm:cxn modelId="{AA13D26D-0766-40A5-A9BE-C9E2ACB5B473}" type="presOf" srcId="{201E0A25-B5B8-4013-B2DC-528D89A82648}" destId="{B8960922-2948-4EC2-97B2-9FAC514DA32E}" srcOrd="0" destOrd="0" presId="urn:microsoft.com/office/officeart/2005/8/layout/list1"/>
    <dgm:cxn modelId="{66170770-D2A3-4C5B-AD4A-CF1F29C0ED3C}" type="presOf" srcId="{536E0807-A31C-4756-8FA2-7375B5AC78F3}" destId="{F044F176-4534-4C46-AF4E-1256C453A30A}" srcOrd="0" destOrd="0" presId="urn:microsoft.com/office/officeart/2005/8/layout/list1"/>
    <dgm:cxn modelId="{7B757E7D-4BDA-442F-9DF3-17B17C339A4D}" type="presOf" srcId="{B80BA0F6-8E11-4EF9-B671-DACFDF1D21FB}" destId="{EEE02C10-F14C-4BF9-A2B7-4F1D8071E38F}" srcOrd="0" destOrd="0" presId="urn:microsoft.com/office/officeart/2005/8/layout/list1"/>
    <dgm:cxn modelId="{A18AA982-47D1-44A1-9AE3-ADBB141C2113}" srcId="{A3646A48-A8BF-4624-AEE6-09B1FDA55522}" destId="{86239C13-D34F-4344-903D-338E0DDA4B8D}" srcOrd="0" destOrd="0" parTransId="{807C6A21-5394-4607-97D9-485A16897AD5}" sibTransId="{08AAB3C7-8BBB-4D81-AB8C-892344AB4197}"/>
    <dgm:cxn modelId="{C2EE1D99-135C-4133-B788-40DC23A8B013}" type="presOf" srcId="{A3646A48-A8BF-4624-AEE6-09B1FDA55522}" destId="{0374B638-CB79-43BF-8B6E-B384DB62F6A1}" srcOrd="0" destOrd="0" presId="urn:microsoft.com/office/officeart/2005/8/layout/list1"/>
    <dgm:cxn modelId="{54C576A5-96E3-42BC-825D-3596DCEA79F6}" type="presOf" srcId="{EBCD914B-8F6B-4B5C-8B88-FF9CD5799026}" destId="{41BDAAD0-88EB-4968-A90D-1E74839E6269}" srcOrd="1" destOrd="0" presId="urn:microsoft.com/office/officeart/2005/8/layout/list1"/>
    <dgm:cxn modelId="{B3DE75AA-A85D-4AF2-8FC8-ECFF66B1EB8C}" srcId="{B80BA0F6-8E11-4EF9-B671-DACFDF1D21FB}" destId="{A3646A48-A8BF-4624-AEE6-09B1FDA55522}" srcOrd="3" destOrd="0" parTransId="{44606742-78BF-432E-A2BF-3A1B24BC9872}" sibTransId="{6435BA17-0603-4A36-88C1-3773A02C4879}"/>
    <dgm:cxn modelId="{86BBA3B8-D3C8-4144-8808-4651685EE40A}" srcId="{EBCD914B-8F6B-4B5C-8B88-FF9CD5799026}" destId="{1F7302E2-1878-48D3-BC36-9499C9D88EC1}" srcOrd="0" destOrd="0" parTransId="{8450247F-4008-49EC-A707-C598FDB99991}" sibTransId="{9E1B35BA-658F-4D8E-A05B-904A2FBF8787}"/>
    <dgm:cxn modelId="{F1F3CCC1-8A66-4DC5-95B8-5BB308E5DF43}" type="presOf" srcId="{1F7302E2-1878-48D3-BC36-9499C9D88EC1}" destId="{12FF140F-7044-4D6A-90FD-12CF1521BB95}" srcOrd="0" destOrd="0" presId="urn:microsoft.com/office/officeart/2005/8/layout/list1"/>
    <dgm:cxn modelId="{E2FCA0C6-C18E-49FF-AAD1-8F5FF5531CBA}" type="presOf" srcId="{92064E16-1895-4B36-BB78-B1C2F2681B1E}" destId="{27AD618F-4F6E-41EF-93F1-EC0E253C3342}" srcOrd="1" destOrd="0" presId="urn:microsoft.com/office/officeart/2005/8/layout/list1"/>
    <dgm:cxn modelId="{68DEA0E6-EABC-4CB9-86AD-B673D168E685}" type="presOf" srcId="{536E0807-A31C-4756-8FA2-7375B5AC78F3}" destId="{4A8BAE8A-4B4E-43F7-BC14-FAE8290EC1DE}" srcOrd="1" destOrd="0" presId="urn:microsoft.com/office/officeart/2005/8/layout/list1"/>
    <dgm:cxn modelId="{C18767E9-CED7-4B0F-A933-54BBA48E821A}" srcId="{B80BA0F6-8E11-4EF9-B671-DACFDF1D21FB}" destId="{536E0807-A31C-4756-8FA2-7375B5AC78F3}" srcOrd="0" destOrd="0" parTransId="{F61D0D9E-F836-4016-9D5B-D964E905DAE1}" sibTransId="{85307203-DA13-4F6C-93B5-F11635EED404}"/>
    <dgm:cxn modelId="{17202DEF-11AC-4BB3-8694-5B5806C6273A}" type="presOf" srcId="{A3646A48-A8BF-4624-AEE6-09B1FDA55522}" destId="{F28A5176-AFCF-4A32-9B7E-CE85860FBFB9}" srcOrd="1" destOrd="0" presId="urn:microsoft.com/office/officeart/2005/8/layout/list1"/>
    <dgm:cxn modelId="{C86EC2FC-858A-4801-AB68-0FFDA6E7B59D}" type="presOf" srcId="{EBCD914B-8F6B-4B5C-8B88-FF9CD5799026}" destId="{010FD84D-657F-4121-B844-D2699D12C5DE}" srcOrd="0" destOrd="0" presId="urn:microsoft.com/office/officeart/2005/8/layout/list1"/>
    <dgm:cxn modelId="{FA6471B1-E6ED-4961-B0D6-D727CFA47477}" type="presParOf" srcId="{EEE02C10-F14C-4BF9-A2B7-4F1D8071E38F}" destId="{A0D9AE16-0CAE-41D7-ABA9-8BB15EDA4309}" srcOrd="0" destOrd="0" presId="urn:microsoft.com/office/officeart/2005/8/layout/list1"/>
    <dgm:cxn modelId="{DD747120-8BB8-4AEE-863D-166FD0D61EAE}" type="presParOf" srcId="{A0D9AE16-0CAE-41D7-ABA9-8BB15EDA4309}" destId="{F044F176-4534-4C46-AF4E-1256C453A30A}" srcOrd="0" destOrd="0" presId="urn:microsoft.com/office/officeart/2005/8/layout/list1"/>
    <dgm:cxn modelId="{37028B81-DF97-4DF3-B9FC-CE31666A3F7D}" type="presParOf" srcId="{A0D9AE16-0CAE-41D7-ABA9-8BB15EDA4309}" destId="{4A8BAE8A-4B4E-43F7-BC14-FAE8290EC1DE}" srcOrd="1" destOrd="0" presId="urn:microsoft.com/office/officeart/2005/8/layout/list1"/>
    <dgm:cxn modelId="{A1B5AF23-9061-4D7D-B365-B5AF0D389F9E}" type="presParOf" srcId="{EEE02C10-F14C-4BF9-A2B7-4F1D8071E38F}" destId="{8F37C5A1-E297-4673-98F7-FAC1A553460A}" srcOrd="1" destOrd="0" presId="urn:microsoft.com/office/officeart/2005/8/layout/list1"/>
    <dgm:cxn modelId="{3F8ABD0A-E654-44EE-A2D0-FD060CE244CE}" type="presParOf" srcId="{EEE02C10-F14C-4BF9-A2B7-4F1D8071E38F}" destId="{77535A13-7C51-4508-9F04-387A6FFCC16E}" srcOrd="2" destOrd="0" presId="urn:microsoft.com/office/officeart/2005/8/layout/list1"/>
    <dgm:cxn modelId="{4023CDFC-C33A-44B4-BF5A-9CAABEF68380}" type="presParOf" srcId="{EEE02C10-F14C-4BF9-A2B7-4F1D8071E38F}" destId="{0EFB0B25-45C0-4E94-BB8C-E656067BB90C}" srcOrd="3" destOrd="0" presId="urn:microsoft.com/office/officeart/2005/8/layout/list1"/>
    <dgm:cxn modelId="{DDEAAF71-072C-4EA3-9611-860A84AFD41B}" type="presParOf" srcId="{EEE02C10-F14C-4BF9-A2B7-4F1D8071E38F}" destId="{A861DF4A-0EB1-4664-89B7-0B3AF7122E90}" srcOrd="4" destOrd="0" presId="urn:microsoft.com/office/officeart/2005/8/layout/list1"/>
    <dgm:cxn modelId="{DA108776-AEF3-49C3-9E93-FF614CFAB171}" type="presParOf" srcId="{A861DF4A-0EB1-4664-89B7-0B3AF7122E90}" destId="{77271A60-4F08-401B-847D-0535DBC07D8C}" srcOrd="0" destOrd="0" presId="urn:microsoft.com/office/officeart/2005/8/layout/list1"/>
    <dgm:cxn modelId="{A81259AB-2318-47B9-AC8E-39A521DB25DA}" type="presParOf" srcId="{A861DF4A-0EB1-4664-89B7-0B3AF7122E90}" destId="{27AD618F-4F6E-41EF-93F1-EC0E253C3342}" srcOrd="1" destOrd="0" presId="urn:microsoft.com/office/officeart/2005/8/layout/list1"/>
    <dgm:cxn modelId="{863A9AD1-5A27-4572-A018-8897D501ECC3}" type="presParOf" srcId="{EEE02C10-F14C-4BF9-A2B7-4F1D8071E38F}" destId="{0C9BD9AA-E512-4EF4-BE50-5E55D9C7274C}" srcOrd="5" destOrd="0" presId="urn:microsoft.com/office/officeart/2005/8/layout/list1"/>
    <dgm:cxn modelId="{EC048BFC-18AE-4E30-AC8D-42D29F7B3F29}" type="presParOf" srcId="{EEE02C10-F14C-4BF9-A2B7-4F1D8071E38F}" destId="{B8960922-2948-4EC2-97B2-9FAC514DA32E}" srcOrd="6" destOrd="0" presId="urn:microsoft.com/office/officeart/2005/8/layout/list1"/>
    <dgm:cxn modelId="{25B9F538-F078-4C60-8F33-5DA1A443DD1D}" type="presParOf" srcId="{EEE02C10-F14C-4BF9-A2B7-4F1D8071E38F}" destId="{AB900969-3781-4188-98C3-5E7C8B749BF0}" srcOrd="7" destOrd="0" presId="urn:microsoft.com/office/officeart/2005/8/layout/list1"/>
    <dgm:cxn modelId="{34C3F52B-7BA7-4684-A744-2D7A5F0608A1}" type="presParOf" srcId="{EEE02C10-F14C-4BF9-A2B7-4F1D8071E38F}" destId="{D0332863-5BD3-41F3-B4C2-757B4462689B}" srcOrd="8" destOrd="0" presId="urn:microsoft.com/office/officeart/2005/8/layout/list1"/>
    <dgm:cxn modelId="{8E5353F3-3CF0-4B6E-9AF3-1603ECDC1E19}" type="presParOf" srcId="{D0332863-5BD3-41F3-B4C2-757B4462689B}" destId="{010FD84D-657F-4121-B844-D2699D12C5DE}" srcOrd="0" destOrd="0" presId="urn:microsoft.com/office/officeart/2005/8/layout/list1"/>
    <dgm:cxn modelId="{ED22F4C3-2C7F-4E32-A05D-DC168C64EF28}" type="presParOf" srcId="{D0332863-5BD3-41F3-B4C2-757B4462689B}" destId="{41BDAAD0-88EB-4968-A90D-1E74839E6269}" srcOrd="1" destOrd="0" presId="urn:microsoft.com/office/officeart/2005/8/layout/list1"/>
    <dgm:cxn modelId="{DFC9A280-5334-4E9F-94BF-045B21F11D82}" type="presParOf" srcId="{EEE02C10-F14C-4BF9-A2B7-4F1D8071E38F}" destId="{13F0C8BA-6DB9-40E4-AF3F-F65F026631A2}" srcOrd="9" destOrd="0" presId="urn:microsoft.com/office/officeart/2005/8/layout/list1"/>
    <dgm:cxn modelId="{58F3B61D-B4AF-47BB-8BC3-F4E8DE72DCF9}" type="presParOf" srcId="{EEE02C10-F14C-4BF9-A2B7-4F1D8071E38F}" destId="{12FF140F-7044-4D6A-90FD-12CF1521BB95}" srcOrd="10" destOrd="0" presId="urn:microsoft.com/office/officeart/2005/8/layout/list1"/>
    <dgm:cxn modelId="{C9CB60D2-75D3-444C-9696-E3674BB85DF2}" type="presParOf" srcId="{EEE02C10-F14C-4BF9-A2B7-4F1D8071E38F}" destId="{CAC7D1FE-7320-4488-A9B9-205F23AFFEF5}" srcOrd="11" destOrd="0" presId="urn:microsoft.com/office/officeart/2005/8/layout/list1"/>
    <dgm:cxn modelId="{677F0E42-87B6-4BB3-88AA-D96F04705E8E}" type="presParOf" srcId="{EEE02C10-F14C-4BF9-A2B7-4F1D8071E38F}" destId="{73B24EF4-CDA5-4F7B-9747-DB4B88589F88}" srcOrd="12" destOrd="0" presId="urn:microsoft.com/office/officeart/2005/8/layout/list1"/>
    <dgm:cxn modelId="{54F78BF0-9949-46B8-BA3C-6518DCE66F07}" type="presParOf" srcId="{73B24EF4-CDA5-4F7B-9747-DB4B88589F88}" destId="{0374B638-CB79-43BF-8B6E-B384DB62F6A1}" srcOrd="0" destOrd="0" presId="urn:microsoft.com/office/officeart/2005/8/layout/list1"/>
    <dgm:cxn modelId="{881B22DE-A0BC-4A83-8201-031F54480C75}" type="presParOf" srcId="{73B24EF4-CDA5-4F7B-9747-DB4B88589F88}" destId="{F28A5176-AFCF-4A32-9B7E-CE85860FBFB9}" srcOrd="1" destOrd="0" presId="urn:microsoft.com/office/officeart/2005/8/layout/list1"/>
    <dgm:cxn modelId="{5C52A603-D6EC-4FB0-A1E3-72685AC7BCF5}" type="presParOf" srcId="{EEE02C10-F14C-4BF9-A2B7-4F1D8071E38F}" destId="{149EC06F-2DA0-47D4-9856-D81C7F98897E}" srcOrd="13" destOrd="0" presId="urn:microsoft.com/office/officeart/2005/8/layout/list1"/>
    <dgm:cxn modelId="{103DDB57-E1C0-44EE-8E17-2CB16F444FDD}" type="presParOf" srcId="{EEE02C10-F14C-4BF9-A2B7-4F1D8071E38F}" destId="{5158CB14-D2B6-4C0C-8D22-880C7BD0A4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5A13-7C51-4508-9F04-387A6FFCC16E}">
      <dsp:nvSpPr>
        <dsp:cNvPr id="0" name=""/>
        <dsp:cNvSpPr/>
      </dsp:nvSpPr>
      <dsp:spPr>
        <a:xfrm>
          <a:off x="0" y="342953"/>
          <a:ext cx="6263640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Node: </a:t>
          </a:r>
          <a:r>
            <a:rPr lang="en-US" sz="1900" b="1" kern="1200"/>
            <a:t>medium</a:t>
          </a:r>
          <a:r>
            <a:rPr lang="en-US" sz="1900" kern="1200"/>
            <a:t>; Place: </a:t>
          </a:r>
          <a:r>
            <a:rPr lang="en-US" sz="1900" b="1" kern="1200"/>
            <a:t>medium</a:t>
          </a:r>
          <a:r>
            <a:rPr lang="en-US" sz="1900" kern="1200"/>
            <a:t>; Design: </a:t>
          </a:r>
          <a:r>
            <a:rPr lang="en-US" sz="1900" b="1" kern="1200"/>
            <a:t>medium-low</a:t>
          </a:r>
          <a:endParaRPr lang="en-US" sz="1900" kern="1200"/>
        </a:p>
      </dsp:txBody>
      <dsp:txXfrm>
        <a:off x="0" y="342953"/>
        <a:ext cx="6263640" cy="1137150"/>
      </dsp:txXfrm>
    </dsp:sp>
    <dsp:sp modelId="{4A8BAE8A-4B4E-43F7-BC14-FAE8290EC1DE}">
      <dsp:nvSpPr>
        <dsp:cNvPr id="0" name=""/>
        <dsp:cNvSpPr/>
      </dsp:nvSpPr>
      <dsp:spPr>
        <a:xfrm>
          <a:off x="313182" y="62513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C1</a:t>
          </a:r>
        </a:p>
      </dsp:txBody>
      <dsp:txXfrm>
        <a:off x="340562" y="89893"/>
        <a:ext cx="4329788" cy="506120"/>
      </dsp:txXfrm>
    </dsp:sp>
    <dsp:sp modelId="{B8960922-2948-4EC2-97B2-9FAC514DA32E}">
      <dsp:nvSpPr>
        <dsp:cNvPr id="0" name=""/>
        <dsp:cNvSpPr/>
      </dsp:nvSpPr>
      <dsp:spPr>
        <a:xfrm>
          <a:off x="0" y="1863144"/>
          <a:ext cx="6263640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Node: </a:t>
          </a:r>
          <a:r>
            <a:rPr lang="en-US" sz="1900" b="1" kern="1200"/>
            <a:t>medium</a:t>
          </a:r>
          <a:r>
            <a:rPr lang="en-US" sz="1900" kern="1200"/>
            <a:t>; Place: </a:t>
          </a:r>
          <a:r>
            <a:rPr lang="en-US" sz="1900" b="1" kern="1200"/>
            <a:t>low</a:t>
          </a:r>
          <a:r>
            <a:rPr lang="en-US" sz="1900" kern="1200"/>
            <a:t>; Design: </a:t>
          </a:r>
          <a:r>
            <a:rPr lang="en-US" sz="1900" b="1" kern="1200"/>
            <a:t>medium-high</a:t>
          </a:r>
          <a:endParaRPr lang="en-US" sz="1900" kern="1200"/>
        </a:p>
      </dsp:txBody>
      <dsp:txXfrm>
        <a:off x="0" y="1863144"/>
        <a:ext cx="6263640" cy="1137150"/>
      </dsp:txXfrm>
    </dsp:sp>
    <dsp:sp modelId="{27AD618F-4F6E-41EF-93F1-EC0E253C3342}">
      <dsp:nvSpPr>
        <dsp:cNvPr id="0" name=""/>
        <dsp:cNvSpPr/>
      </dsp:nvSpPr>
      <dsp:spPr>
        <a:xfrm>
          <a:off x="313182" y="1582704"/>
          <a:ext cx="4384548" cy="5608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C2</a:t>
          </a:r>
        </a:p>
      </dsp:txBody>
      <dsp:txXfrm>
        <a:off x="340562" y="1610084"/>
        <a:ext cx="4329788" cy="506120"/>
      </dsp:txXfrm>
    </dsp:sp>
    <dsp:sp modelId="{12FF140F-7044-4D6A-90FD-12CF1521BB95}">
      <dsp:nvSpPr>
        <dsp:cNvPr id="0" name=""/>
        <dsp:cNvSpPr/>
      </dsp:nvSpPr>
      <dsp:spPr>
        <a:xfrm>
          <a:off x="0" y="3383334"/>
          <a:ext cx="626364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Node: </a:t>
          </a:r>
          <a:r>
            <a:rPr lang="en-US" sz="1900" b="1" kern="1200"/>
            <a:t>low</a:t>
          </a:r>
          <a:r>
            <a:rPr lang="en-US" sz="1900" kern="1200"/>
            <a:t>; Place: </a:t>
          </a:r>
          <a:r>
            <a:rPr lang="en-US" sz="1900" b="1" kern="1200"/>
            <a:t>low</a:t>
          </a:r>
          <a:r>
            <a:rPr lang="en-US" sz="1900" kern="1200"/>
            <a:t>; Design: </a:t>
          </a:r>
          <a:r>
            <a:rPr lang="en-US" sz="1900" b="1" kern="1200"/>
            <a:t>low</a:t>
          </a:r>
          <a:endParaRPr lang="en-US" sz="1900" kern="1200"/>
        </a:p>
      </dsp:txBody>
      <dsp:txXfrm>
        <a:off x="0" y="3383334"/>
        <a:ext cx="6263640" cy="837900"/>
      </dsp:txXfrm>
    </dsp:sp>
    <dsp:sp modelId="{41BDAAD0-88EB-4968-A90D-1E74839E6269}">
      <dsp:nvSpPr>
        <dsp:cNvPr id="0" name=""/>
        <dsp:cNvSpPr/>
      </dsp:nvSpPr>
      <dsp:spPr>
        <a:xfrm>
          <a:off x="313182" y="3102894"/>
          <a:ext cx="4384548" cy="5608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C3</a:t>
          </a:r>
        </a:p>
      </dsp:txBody>
      <dsp:txXfrm>
        <a:off x="340562" y="3130274"/>
        <a:ext cx="4329788" cy="506120"/>
      </dsp:txXfrm>
    </dsp:sp>
    <dsp:sp modelId="{5158CB14-D2B6-4C0C-8D22-880C7BD0A4C6}">
      <dsp:nvSpPr>
        <dsp:cNvPr id="0" name=""/>
        <dsp:cNvSpPr/>
      </dsp:nvSpPr>
      <dsp:spPr>
        <a:xfrm>
          <a:off x="0" y="4604274"/>
          <a:ext cx="626364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Node: </a:t>
          </a:r>
          <a:r>
            <a:rPr lang="en-US" sz="1900" b="1" kern="1200"/>
            <a:t>high</a:t>
          </a:r>
          <a:r>
            <a:rPr lang="en-US" sz="1900" kern="1200"/>
            <a:t>; Place: </a:t>
          </a:r>
          <a:r>
            <a:rPr lang="en-US" sz="1900" b="1" kern="1200"/>
            <a:t>high</a:t>
          </a:r>
          <a:r>
            <a:rPr lang="en-US" sz="1900" kern="1200"/>
            <a:t>; Design: </a:t>
          </a:r>
          <a:r>
            <a:rPr lang="en-US" sz="1900" b="1" kern="1200"/>
            <a:t>high</a:t>
          </a:r>
          <a:endParaRPr lang="en-US" sz="1900" kern="1200"/>
        </a:p>
      </dsp:txBody>
      <dsp:txXfrm>
        <a:off x="0" y="4604274"/>
        <a:ext cx="6263640" cy="837900"/>
      </dsp:txXfrm>
    </dsp:sp>
    <dsp:sp modelId="{F28A5176-AFCF-4A32-9B7E-CE85860FBFB9}">
      <dsp:nvSpPr>
        <dsp:cNvPr id="0" name=""/>
        <dsp:cNvSpPr/>
      </dsp:nvSpPr>
      <dsp:spPr>
        <a:xfrm>
          <a:off x="313182" y="4323834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C4</a:t>
          </a:r>
        </a:p>
      </dsp:txBody>
      <dsp:txXfrm>
        <a:off x="340562" y="4351214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50AF0-9963-40AC-A59C-BF9FFDC17C7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EC6C8-02B8-433F-B27B-955BB3FC7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5BCAC-3B12-48CE-8B6E-053B7889D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C8343-50FF-45E2-93EE-6F9C68DD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28A05-261D-41A7-8D6A-15F1676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50E14-798D-4048-86F8-1A808290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9EAC2-C274-4DDA-8564-9AF36FC9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8B79-69AB-4C97-8B3E-61905054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B5BE3-FC2B-4713-8DBB-A4E8BD77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1BC6-8760-4D7C-B19D-A4DB4CD5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C9DE5-FC1A-4D3C-A1CD-349AA82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0CEB7-A76B-4933-85C0-7DBE29CE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00453-90EB-42CC-B386-34D512589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3B85C-1CA7-441C-96B6-63EF1FE1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07FA7-A69B-46CC-9BDE-D23168A8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BC438-8C7C-419D-B035-6F296F5C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2800D-0D92-49A3-8795-95EFF218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9EC3-CDB0-4B38-9C22-8C4EF00F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F72C5-548D-4D31-BE2D-790500E3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A8118-0AAC-41CF-90EC-72B724B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C5BF2-903F-42D1-88D8-614447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A2C7F-7421-4553-B154-769149EE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EED0D-9B89-4E15-9874-E5C67E0F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4E8D-F41D-4EB9-A8A6-878CD928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2445E-5471-4529-A409-C9776D6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487ED-E151-44DA-9A65-A63831E6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4D7-7A69-4A37-8D0B-541DCDB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B1159-DC30-4A4C-82D3-23384EEB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4E67-6581-494C-8DFF-4432BB480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3441A-F341-43A0-A310-1562BB100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4FFA3-9070-445B-BCA9-F5E7D2D1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C48AD-08AB-4EBC-8425-12889E7F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BCB37-EEB8-4C43-862C-8F2D3268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7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95C2F-5B62-44AA-8281-9CE12135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7D542-A516-4E85-9F4E-E6619947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AE267-9787-4639-AFAF-2EDF080EA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822D-6F4C-4BD1-8B1D-9E6775F53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9BA562-E1DF-46B3-B172-490999776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4E1DE7-82B8-4D62-B888-BE50008C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7700A1-177B-462E-9828-5A9E70CB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836AC-3E43-49CA-89BB-417293F6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4C3D-9EE1-4C77-8D21-8A046CED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B077E-AD90-4E39-ADD7-C162AB60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2C3F6-5D27-4B3F-BDFD-9F8272FC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3CA1A9-C68B-4F2D-95C7-B2033CF9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B0502-880C-4B64-88E5-C8702BA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7DB52-FDAF-49A4-A6C7-283BF06F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5F454-F91F-47A0-9BCE-01BE620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6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740F2-284C-41EA-BC90-C3F6EFC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8B7D7-40AE-4753-A866-6E9AA22E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AE7C4-F6DB-496D-8000-79932E5D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63CCD-0C37-46F8-A9DE-3E577DE2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096C1-3F50-4D89-B1AF-74990DB4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5A4E6-6F63-4A5C-9FDF-23424A58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1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8E2D2-AA6F-46BF-A6CA-37E5F66A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0D056-4EF3-48C7-B59A-9F396968F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10C7A-D895-466F-A844-7DD11504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C0B2A-C6F2-419E-A898-C8B2F934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B9FE6-B0ED-49C5-BF55-B7B75869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B2248-A253-495D-A0EC-9F356601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99BA32-DBC3-4D0C-A612-5B2EA2CD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2C4AC-34BD-4F84-AE13-DE3521E1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7DEDE-EDBD-4A0C-B6D6-E832B98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8B5B-1D43-41EB-B3A9-53D52E42E53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A2F79-69E7-4A19-BA98-A1E4DD976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60816-72DC-4EA3-85AD-E889AA548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8038-EB5C-487E-9CB9-56072E97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fgm.com/Pages/default.aspx" TargetMode="External"/><Relationship Id="rId2" Type="http://schemas.openxmlformats.org/officeDocument/2006/relationships/hyperlink" Target="https://data.gov.uk/search?filters%5Bpublisher%5D=Transport+for+Greater+Manche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966692315000733" TargetMode="External"/><Relationship Id="rId5" Type="http://schemas.openxmlformats.org/officeDocument/2006/relationships/hyperlink" Target="https://www.nomisweb.co.uk/" TargetMode="External"/><Relationship Id="rId4" Type="http://schemas.openxmlformats.org/officeDocument/2006/relationships/hyperlink" Target="https://download.geofabrik.de/europe/great-britain/england/greater-mancheste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1D0CF6-EDD0-4A4F-8134-D39239599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altLang="zh-CN" sz="6600"/>
              <a:t>Method &amp; Result</a:t>
            </a:r>
            <a:endParaRPr lang="zh-CN" altLang="en-US" sz="66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63F9B4-17D5-4277-A77A-741C7A13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endParaRPr lang="en-US" altLang="zh-CN"/>
          </a:p>
          <a:p>
            <a:r>
              <a:rPr lang="en-US" altLang="zh-CN"/>
              <a:t>Green space</a:t>
            </a:r>
          </a:p>
          <a:p>
            <a:endParaRPr lang="zh-CN" altLang="en-US" dirty="0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D31EB-9B46-452C-B45F-B3FCB6465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958234"/>
              </p:ext>
            </p:extLst>
          </p:nvPr>
        </p:nvGraphicFramePr>
        <p:xfrm>
          <a:off x="2031001" y="643467"/>
          <a:ext cx="8130001" cy="55710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4030282">
                  <a:extLst>
                    <a:ext uri="{9D8B030D-6E8A-4147-A177-3AD203B41FA5}">
                      <a16:colId xmlns:a16="http://schemas.microsoft.com/office/drawing/2014/main" val="2108539601"/>
                    </a:ext>
                  </a:extLst>
                </a:gridCol>
                <a:gridCol w="1366573">
                  <a:extLst>
                    <a:ext uri="{9D8B030D-6E8A-4147-A177-3AD203B41FA5}">
                      <a16:colId xmlns:a16="http://schemas.microsoft.com/office/drawing/2014/main" val="3402746361"/>
                    </a:ext>
                  </a:extLst>
                </a:gridCol>
                <a:gridCol w="1366573">
                  <a:extLst>
                    <a:ext uri="{9D8B030D-6E8A-4147-A177-3AD203B41FA5}">
                      <a16:colId xmlns:a16="http://schemas.microsoft.com/office/drawing/2014/main" val="1124553780"/>
                    </a:ext>
                  </a:extLst>
                </a:gridCol>
                <a:gridCol w="1366573">
                  <a:extLst>
                    <a:ext uri="{9D8B030D-6E8A-4147-A177-3AD203B41FA5}">
                      <a16:colId xmlns:a16="http://schemas.microsoft.com/office/drawing/2014/main" val="3706048346"/>
                    </a:ext>
                  </a:extLst>
                </a:gridCol>
              </a:tblGrid>
              <a:tr h="253231">
                <a:tc rowSpan="2">
                  <a:txBody>
                    <a:bodyPr/>
                    <a:lstStyle/>
                    <a:p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Factors</a:t>
                      </a:r>
                    </a:p>
                  </a:txBody>
                  <a:tcPr marL="54950" marR="18379" marT="42270" marB="42270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Eigenvectors</a:t>
                      </a:r>
                    </a:p>
                  </a:txBody>
                  <a:tcPr marL="54950" marR="18379" marT="42270" marB="42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070336"/>
                  </a:ext>
                </a:extLst>
              </a:tr>
              <a:tr h="253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V1</a:t>
                      </a:r>
                    </a:p>
                  </a:txBody>
                  <a:tcPr marL="54950" marR="18379" marT="42270" marB="42270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V2</a:t>
                      </a:r>
                    </a:p>
                  </a:txBody>
                  <a:tcPr marL="54950" marR="18379" marT="42270" marB="4227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V3</a:t>
                      </a:r>
                    </a:p>
                  </a:txBody>
                  <a:tcPr marL="54950" marR="18379" marT="42270" marB="4227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90277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near_station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0.759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-0.152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-0.156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855253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-0.325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95034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-0.275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4927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bus_route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0.251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0.392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58309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car_park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-0.522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-0.045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93151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near_highway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-0.340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1122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bike_capacity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0.610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16705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Eigenvalue (node)</a:t>
                      </a:r>
                    </a:p>
                  </a:txBody>
                  <a:tcPr marL="54950" marR="18379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2.256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1.430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1.039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8398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variance explained (%)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47.74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21.99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0455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sum_pop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-0.047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-0.235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4459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sum_lab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-0.040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-0.138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31432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0.087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-0.011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94734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poi_count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0.393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04217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Eigenvalue (place)</a:t>
                      </a:r>
                    </a:p>
                  </a:txBody>
                  <a:tcPr marL="54950" marR="18379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2.037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90724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variance explained (%)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51.52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25.20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23.27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51549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access_lane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-0.323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0.434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8405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intersection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-0.109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-0.460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6327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pedstrain</a:t>
                      </a:r>
                    </a:p>
                  </a:txBody>
                  <a:tcPr marL="54950" marR="42270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0.405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</a:t>
                      </a:r>
                      <a:endParaRPr lang="zh-CN" altLang="en-US" sz="9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0.099</a:t>
                      </a:r>
                    </a:p>
                  </a:txBody>
                  <a:tcPr marL="54950" marR="42270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5825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Eigenvalue (design)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1.648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0.409</a:t>
                      </a:r>
                    </a:p>
                  </a:txBody>
                  <a:tcPr marL="54950" marR="35288" marT="42270" marB="42270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092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variance explained (%)</a:t>
                      </a:r>
                    </a:p>
                  </a:txBody>
                  <a:tcPr marL="54950" marR="18379" marT="42270" marB="4227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54.94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31.42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13.64</a:t>
                      </a:r>
                    </a:p>
                  </a:txBody>
                  <a:tcPr marL="54950" marR="18379" marT="42270" marB="4227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9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2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FC7795-CF3D-4017-80E1-A76F3E2A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Table of NPD index</a:t>
            </a:r>
          </a:p>
        </p:txBody>
      </p:sp>
      <p:graphicFrame>
        <p:nvGraphicFramePr>
          <p:cNvPr id="3" name="内容占位符 3">
            <a:extLst>
              <a:ext uri="{FF2B5EF4-FFF2-40B4-BE49-F238E27FC236}">
                <a16:creationId xmlns:a16="http://schemas.microsoft.com/office/drawing/2014/main" id="{B6ABE440-D80A-4039-A673-6E311EF59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250598"/>
              </p:ext>
            </p:extLst>
          </p:nvPr>
        </p:nvGraphicFramePr>
        <p:xfrm>
          <a:off x="4045228" y="961812"/>
          <a:ext cx="7174945" cy="493099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085440">
                  <a:extLst>
                    <a:ext uri="{9D8B030D-6E8A-4147-A177-3AD203B41FA5}">
                      <a16:colId xmlns:a16="http://schemas.microsoft.com/office/drawing/2014/main" val="3958552121"/>
                    </a:ext>
                  </a:extLst>
                </a:gridCol>
                <a:gridCol w="2029835">
                  <a:extLst>
                    <a:ext uri="{9D8B030D-6E8A-4147-A177-3AD203B41FA5}">
                      <a16:colId xmlns:a16="http://schemas.microsoft.com/office/drawing/2014/main" val="1890558494"/>
                    </a:ext>
                  </a:extLst>
                </a:gridCol>
                <a:gridCol w="2029835">
                  <a:extLst>
                    <a:ext uri="{9D8B030D-6E8A-4147-A177-3AD203B41FA5}">
                      <a16:colId xmlns:a16="http://schemas.microsoft.com/office/drawing/2014/main" val="952913142"/>
                    </a:ext>
                  </a:extLst>
                </a:gridCol>
                <a:gridCol w="2029835">
                  <a:extLst>
                    <a:ext uri="{9D8B030D-6E8A-4147-A177-3AD203B41FA5}">
                      <a16:colId xmlns:a16="http://schemas.microsoft.com/office/drawing/2014/main" val="3375536445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pPr algn="ctr" fontAlgn="ctr"/>
                      <a:endParaRPr lang="en-GB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place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297527393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1.770000e+02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1.770000e+02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1.770000e+02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26496604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-1.694916e-11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-2.824859e-11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2.259885e-11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2939361110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1.000000e+00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1.000000e+00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1.000000e+00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408859695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-2.603170e+00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-2.632422e+00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-2.312981e+00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158127430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cap="none" spc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-5.961417e-01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-6.988066e-01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-8.028834e-01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1497121900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cap="none" spc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1.274975e-01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6.557304e-02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-4.503739e-02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184851596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6.800634e-01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5.938484e-01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8.291261e-01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2075598598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2.664356e+00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2.391832e+00</a:t>
                      </a:r>
                    </a:p>
                  </a:txBody>
                  <a:tcPr marL="150290" marR="115607" marT="115607" marB="11560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2.012096e+00</a:t>
                      </a:r>
                    </a:p>
                  </a:txBody>
                  <a:tcPr marL="150290" marR="115607" marT="115607" marB="115607" anchor="ctr"/>
                </a:tc>
                <a:extLst>
                  <a:ext uri="{0D108BD9-81ED-4DB2-BD59-A6C34878D82A}">
                    <a16:rowId xmlns:a16="http://schemas.microsoft.com/office/drawing/2014/main" val="144150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4D976-53AA-4DF5-BE97-10981809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Cluster Define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5AF577-1257-4876-BE1D-8475E52CD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28775"/>
              </p:ext>
            </p:extLst>
          </p:nvPr>
        </p:nvGraphicFramePr>
        <p:xfrm>
          <a:off x="0" y="1837188"/>
          <a:ext cx="12191998" cy="264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7362622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666679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3776665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8309010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88465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6005081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857601286"/>
                    </a:ext>
                  </a:extLst>
                </a:gridCol>
              </a:tblGrid>
              <a:tr h="60400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Number of stations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Example of stations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Avg. node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Avg. place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Avg. design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Avg. n-p-d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90462264"/>
                  </a:ext>
                </a:extLst>
              </a:tr>
              <a:tr h="499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-0.00273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008038"/>
                  </a:ext>
                </a:extLst>
              </a:tr>
              <a:tr h="499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0.008502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015835"/>
                  </a:ext>
                </a:extLst>
              </a:tr>
              <a:tr h="499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-0.01682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0.002641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867322"/>
                  </a:ext>
                </a:extLst>
              </a:tr>
              <a:tr h="499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0.001135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-0.00134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68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D3B7D3-B71D-4318-BDB4-65024715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6000">
                <a:solidFill>
                  <a:schemeClr val="bg1"/>
                </a:solidFill>
              </a:rPr>
              <a:t>Cluster Define</a:t>
            </a:r>
          </a:p>
        </p:txBody>
      </p:sp>
      <p:graphicFrame>
        <p:nvGraphicFramePr>
          <p:cNvPr id="72" name="内容占位符 3">
            <a:extLst>
              <a:ext uri="{FF2B5EF4-FFF2-40B4-BE49-F238E27FC236}">
                <a16:creationId xmlns:a16="http://schemas.microsoft.com/office/drawing/2014/main" id="{7DAA174D-EF83-4ACE-8969-450E77C90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200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3A351B-49AD-4520-9EEC-ADD81C00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 of NPD</a:t>
            </a:r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A49C1276-B853-4FB4-8F11-77EB9DE8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346" y="961812"/>
            <a:ext cx="59567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F0C8B3-0909-4B96-9709-99E54764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 map visualize &amp; case studies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6D43EE-D19D-423E-8E6F-91D34C28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F7FADCE-4614-4AEC-982E-212028CC9657}"/>
              </a:ext>
            </a:extLst>
          </p:cNvPr>
          <p:cNvSpPr/>
          <p:nvPr/>
        </p:nvSpPr>
        <p:spPr>
          <a:xfrm>
            <a:off x="5134062" y="629174"/>
            <a:ext cx="7057938" cy="598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41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38BCA92-AA02-4A7E-90EF-191F4161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300">
                <a:solidFill>
                  <a:schemeClr val="tx2"/>
                </a:solidFill>
              </a:rPr>
              <a:t>3D Scatter plot 2D</a:t>
            </a:r>
          </a:p>
        </p:txBody>
      </p:sp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7E6CBBB6-29D4-47D2-B4BB-1DAAA733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50" y="1070817"/>
            <a:ext cx="3110647" cy="2332985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58839847-EE42-4CA6-BC5A-E184EED1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96" y="1070815"/>
            <a:ext cx="3110647" cy="2332985"/>
          </a:xfrm>
          <a:prstGeom prst="rect">
            <a:avLst/>
          </a:prstGeom>
        </p:spPr>
      </p:pic>
      <p:pic>
        <p:nvPicPr>
          <p:cNvPr id="15" name="图片 14" descr="图表, 散点图&#10;&#10;描述已自动生成">
            <a:extLst>
              <a:ext uri="{FF2B5EF4-FFF2-40B4-BE49-F238E27FC236}">
                <a16:creationId xmlns:a16="http://schemas.microsoft.com/office/drawing/2014/main" id="{690671B0-010A-42FE-8BDE-610B4ADE9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9" y="3727986"/>
            <a:ext cx="3110647" cy="233298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EBA6F5-9F4A-4DC4-B26F-8146A16C3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" r="9845" b="2352"/>
          <a:stretch/>
        </p:blipFill>
        <p:spPr>
          <a:xfrm>
            <a:off x="8528596" y="3736147"/>
            <a:ext cx="2962652" cy="23248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CD4265B-9EB3-42DE-B94C-E85D9F7040F7}"/>
              </a:ext>
            </a:extLst>
          </p:cNvPr>
          <p:cNvSpPr txBox="1"/>
          <p:nvPr/>
        </p:nvSpPr>
        <p:spPr>
          <a:xfrm>
            <a:off x="5652676" y="3290034"/>
            <a:ext cx="2801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a) Scatter Plot of node and place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3675FF-6033-4CCC-AB34-FAF0365A7CA9}"/>
              </a:ext>
            </a:extLst>
          </p:cNvPr>
          <p:cNvSpPr txBox="1"/>
          <p:nvPr/>
        </p:nvSpPr>
        <p:spPr>
          <a:xfrm>
            <a:off x="8689325" y="3298195"/>
            <a:ext cx="2801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b) Scatter Plot of node and design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8C369E-8A96-4B24-81FC-1EEFC2D192D9}"/>
              </a:ext>
            </a:extLst>
          </p:cNvPr>
          <p:cNvSpPr txBox="1"/>
          <p:nvPr/>
        </p:nvSpPr>
        <p:spPr>
          <a:xfrm>
            <a:off x="5652676" y="5975703"/>
            <a:ext cx="2801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c) Scatter Plot of place and design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7442D2-E131-401F-849A-F2D048B8332B}"/>
              </a:ext>
            </a:extLst>
          </p:cNvPr>
          <p:cNvSpPr txBox="1"/>
          <p:nvPr/>
        </p:nvSpPr>
        <p:spPr>
          <a:xfrm>
            <a:off x="8763323" y="5975703"/>
            <a:ext cx="2801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d) Scatter Plot of node, place and design</a:t>
            </a:r>
          </a:p>
        </p:txBody>
      </p:sp>
      <p:pic>
        <p:nvPicPr>
          <p:cNvPr id="21" name="图片 20" descr="图片包含 文本&#10;&#10;描述已自动生成">
            <a:extLst>
              <a:ext uri="{FF2B5EF4-FFF2-40B4-BE49-F238E27FC236}">
                <a16:creationId xmlns:a16="http://schemas.microsoft.com/office/drawing/2014/main" id="{A910E9F1-1B0F-4E1D-A7F0-E4BE27F51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38" y="3800277"/>
            <a:ext cx="390156" cy="56359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508CF4B-0F3E-4117-8DA6-CF079FB69FCA}"/>
              </a:ext>
            </a:extLst>
          </p:cNvPr>
          <p:cNvSpPr txBox="1"/>
          <p:nvPr/>
        </p:nvSpPr>
        <p:spPr>
          <a:xfrm>
            <a:off x="7447921" y="2627061"/>
            <a:ext cx="1006678" cy="415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R Square= 0.199</a:t>
            </a:r>
          </a:p>
          <a:p>
            <a:r>
              <a:rPr lang="en-US" altLang="zh-CN" sz="700" dirty="0"/>
              <a:t>Coefficient= 0.446**</a:t>
            </a:r>
          </a:p>
          <a:p>
            <a:r>
              <a:rPr lang="en-US" altLang="zh-CN" sz="700" dirty="0"/>
              <a:t>St. Err= 0.068</a:t>
            </a:r>
            <a:endParaRPr lang="zh-CN" altLang="en-US" sz="7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63FDE9-F814-4313-884A-A77069F76A0D}"/>
              </a:ext>
            </a:extLst>
          </p:cNvPr>
          <p:cNvSpPr txBox="1"/>
          <p:nvPr/>
        </p:nvSpPr>
        <p:spPr>
          <a:xfrm>
            <a:off x="10213114" y="2627061"/>
            <a:ext cx="1006678" cy="415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R Square= 0.489</a:t>
            </a:r>
          </a:p>
          <a:p>
            <a:r>
              <a:rPr lang="en-US" altLang="zh-CN" sz="700" dirty="0"/>
              <a:t>Coefficient= 0.699**</a:t>
            </a:r>
          </a:p>
          <a:p>
            <a:r>
              <a:rPr lang="en-US" altLang="zh-CN" sz="700" dirty="0"/>
              <a:t>St. Err= 0.054</a:t>
            </a:r>
            <a:endParaRPr lang="zh-CN" altLang="en-US" sz="7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63CF21-9E87-4E8F-A684-12BB081B1D48}"/>
              </a:ext>
            </a:extLst>
          </p:cNvPr>
          <p:cNvSpPr txBox="1"/>
          <p:nvPr/>
        </p:nvSpPr>
        <p:spPr>
          <a:xfrm>
            <a:off x="7447921" y="5280966"/>
            <a:ext cx="1006678" cy="415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R Square= 0.040</a:t>
            </a:r>
          </a:p>
          <a:p>
            <a:r>
              <a:rPr lang="en-US" altLang="zh-CN" sz="700" dirty="0"/>
              <a:t>Coefficient= 0.199**</a:t>
            </a:r>
          </a:p>
          <a:p>
            <a:r>
              <a:rPr lang="en-US" altLang="zh-CN" sz="700" dirty="0"/>
              <a:t>St. Err= 0.074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4767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5381D2-50E5-4BA1-AC7E-D6449880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Green space ratio </a:t>
            </a:r>
            <a:b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&amp; map visualize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504DB75-720C-45A1-A151-2E1853478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1" y="1266524"/>
            <a:ext cx="7188197" cy="43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1033458F-EC3E-4FEE-8B58-52BD0B53B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08100"/>
            <a:ext cx="3581400" cy="2116137"/>
          </a:xfrm>
          <a:prstGeom prst="rect">
            <a:avLst/>
          </a:prstGeom>
        </p:spPr>
      </p:pic>
      <p:pic>
        <p:nvPicPr>
          <p:cNvPr id="12" name="图片 11" descr="图表, 雷达图&#10;&#10;描述已自动生成">
            <a:extLst>
              <a:ext uri="{FF2B5EF4-FFF2-40B4-BE49-F238E27FC236}">
                <a16:creationId xmlns:a16="http://schemas.microsoft.com/office/drawing/2014/main" id="{F115D32E-90BE-466A-97C2-134E57A1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52813"/>
            <a:ext cx="3581400" cy="2092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BABB9B-D03F-4A01-9DBF-292D481B7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2388" y="1308100"/>
            <a:ext cx="3552825" cy="2116138"/>
          </a:xfrm>
          <a:prstGeom prst="rect">
            <a:avLst/>
          </a:prstGeom>
        </p:spPr>
      </p:pic>
      <p:pic>
        <p:nvPicPr>
          <p:cNvPr id="6" name="内容占位符 5" descr="地图&#10;&#10;描述已自动生成">
            <a:extLst>
              <a:ext uri="{FF2B5EF4-FFF2-40B4-BE49-F238E27FC236}">
                <a16:creationId xmlns:a16="http://schemas.microsoft.com/office/drawing/2014/main" id="{13480D2C-E496-46AB-AB2A-85F4EDDC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8" y="3452813"/>
            <a:ext cx="3552826" cy="209232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EABF17-9D13-4B18-B7DB-C287E91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88212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76B2F5-F324-4C5A-8DC2-E76B5634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area</a:t>
            </a:r>
          </a:p>
        </p:txBody>
      </p:sp>
      <p:pic>
        <p:nvPicPr>
          <p:cNvPr id="5" name="内容占位符 4" descr="图表, 地图&#10;&#10;描述已自动生成">
            <a:extLst>
              <a:ext uri="{FF2B5EF4-FFF2-40B4-BE49-F238E27FC236}">
                <a16:creationId xmlns:a16="http://schemas.microsoft.com/office/drawing/2014/main" id="{7A47AA28-5E46-423C-8DA0-20CA313A2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0" y="1275550"/>
            <a:ext cx="7188199" cy="4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088267-9AD1-44D3-B436-AEE80F53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Model Index List</a:t>
            </a:r>
            <a:endParaRPr lang="zh-CN" altLang="en-US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93097F0-E1E7-41C9-8435-93AC1E104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54853"/>
              </p:ext>
            </p:extLst>
          </p:nvPr>
        </p:nvGraphicFramePr>
        <p:xfrm>
          <a:off x="0" y="0"/>
          <a:ext cx="10659537" cy="636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00">
                  <a:extLst>
                    <a:ext uri="{9D8B030D-6E8A-4147-A177-3AD203B41FA5}">
                      <a16:colId xmlns:a16="http://schemas.microsoft.com/office/drawing/2014/main" val="1862188724"/>
                    </a:ext>
                  </a:extLst>
                </a:gridCol>
                <a:gridCol w="2624560">
                  <a:extLst>
                    <a:ext uri="{9D8B030D-6E8A-4147-A177-3AD203B41FA5}">
                      <a16:colId xmlns:a16="http://schemas.microsoft.com/office/drawing/2014/main" val="462630928"/>
                    </a:ext>
                  </a:extLst>
                </a:gridCol>
                <a:gridCol w="3395361">
                  <a:extLst>
                    <a:ext uri="{9D8B030D-6E8A-4147-A177-3AD203B41FA5}">
                      <a16:colId xmlns:a16="http://schemas.microsoft.com/office/drawing/2014/main" val="747371307"/>
                    </a:ext>
                  </a:extLst>
                </a:gridCol>
                <a:gridCol w="3844116">
                  <a:extLst>
                    <a:ext uri="{9D8B030D-6E8A-4147-A177-3AD203B41FA5}">
                      <a16:colId xmlns:a16="http://schemas.microsoft.com/office/drawing/2014/main" val="1442398063"/>
                    </a:ext>
                  </a:extLst>
                </a:gridCol>
              </a:tblGrid>
              <a:tr h="249715">
                <a:tc>
                  <a:txBody>
                    <a:bodyPr/>
                    <a:lstStyle/>
                    <a:p>
                      <a:pPr algn="l"/>
                      <a:r>
                        <a:rPr lang="en-GB" sz="1000" b="1">
                          <a:effectLst/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marL="20691" marR="20691" marT="20691" marB="206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>
                          <a:effectLst/>
                          <a:latin typeface="+mn-ea"/>
                          <a:ea typeface="+mn-ea"/>
                        </a:rPr>
                        <a:t>Indicator</a:t>
                      </a:r>
                    </a:p>
                  </a:txBody>
                  <a:tcPr marL="20691" marR="20691" marT="20691" marB="206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b="1" i="0" kern="120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Calculation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Source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3914958058"/>
                  </a:ext>
                </a:extLst>
              </a:tr>
              <a:tr h="555383">
                <a:tc rowSpan="7"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Node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N1=Number of stations within 20 min of travel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stations reachable within 20 min by metro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TFGM: data.gov.uk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2"/>
                        </a:rPr>
                        <a:t>https://data.gov.uk/search?filters%5Bpublisher%5D=Transport+for+Greater+Manchester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3832078443"/>
                  </a:ext>
                </a:extLst>
              </a:tr>
              <a:tr h="55538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N2=Number of d </a:t>
                      </a:r>
                      <a:r>
                        <a:rPr lang="en-US" altLang="zh-CN" sz="1000" dirty="0" err="1">
                          <a:latin typeface="+mn-ea"/>
                          <a:ea typeface="+mn-ea"/>
                        </a:rPr>
                        <a:t>irections</a:t>
                      </a:r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 served by metro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metro services offered at station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TFGM: data.gov.uk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2"/>
                        </a:rPr>
                        <a:t>https://data.gov.uk/search?filters%5Bpublisher%5D=Transport+for+Greater+Manchester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3152629595"/>
                  </a:ext>
                </a:extLst>
              </a:tr>
              <a:tr h="2473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N3=Daily frequency of metro services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metro departing from station on working day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latin typeface="+mn-ea"/>
                          <a:ea typeface="+mn-ea"/>
                        </a:rPr>
                        <a:t>Timetable on TFGM official website (</a:t>
                      </a:r>
                      <a:r>
                        <a:rPr lang="en-US" altLang="zh-CN" sz="1000" b="0">
                          <a:latin typeface="+mn-ea"/>
                          <a:ea typeface="+mn-ea"/>
                          <a:hlinkClick r:id="rId3"/>
                        </a:rPr>
                        <a:t>https://tfgm.com/Pages/default.aspx</a:t>
                      </a:r>
                      <a:r>
                        <a:rPr lang="en-US" altLang="zh-CN" sz="1000" b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 b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2773397835"/>
                  </a:ext>
                </a:extLst>
              </a:tr>
              <a:tr h="55538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N4=Number of directions served by other public transport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public transport services offered at station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TFGM: data.gov.uk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2"/>
                        </a:rPr>
                        <a:t>https://data.gov.uk/search?filters%5Bpublisher%5D=Transport+for+Greater+Manchester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1869799625"/>
                  </a:ext>
                </a:extLst>
              </a:tr>
              <a:tr h="55538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N5=Number of car parking spaces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distance to next motorway access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TFGM: data.gov.uk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2"/>
                        </a:rPr>
                        <a:t>https://data.gov.uk/search?filters%5Bpublisher%5D=Transport+for+Greater+Manchester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3578828198"/>
                  </a:ext>
                </a:extLst>
              </a:tr>
              <a:tr h="5553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N6=Bike Parking Capacity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bikes that can be parked at the station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TFGM: data.gov.uk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2"/>
                        </a:rPr>
                        <a:t>https://data.gov.uk/search?filters%5Bpublisher%5D=Transport+for+Greater+Manchester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2738167003"/>
                  </a:ext>
                </a:extLst>
              </a:tr>
              <a:tr h="401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N7=Distance from the closest motorway access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car parking spaces at the station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OSM data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4"/>
                        </a:rPr>
                        <a:t>https://download.geofabrik.de/europe/great-britain/england/greater-manchester.html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1521185005"/>
                  </a:ext>
                </a:extLst>
              </a:tr>
              <a:tr h="247364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Place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P1=Number of residents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residents within 700 m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Census data 2011 from Nomis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5"/>
                        </a:rPr>
                        <a:t>https://www.nomisweb.co.uk/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3495956791"/>
                  </a:ext>
                </a:extLst>
              </a:tr>
              <a:tr h="2473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P2=Number of workers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workers within 700 m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Census data 2011 from Nomis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5"/>
                        </a:rPr>
                        <a:t>https://www.nomisweb.co.uk/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3959900117"/>
                  </a:ext>
                </a:extLst>
              </a:tr>
              <a:tr h="401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P3=Land use mix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Degree of functional mix (Vale, 2015) </a:t>
                      </a:r>
                      <a:r>
                        <a:rPr lang="en-GB" altLang="zh-CN" sz="1000" dirty="0">
                          <a:latin typeface="+mn-ea"/>
                          <a:ea typeface="+mn-ea"/>
                          <a:hlinkClick r:id="rId6"/>
                        </a:rPr>
                        <a:t>https://www.sciencedirect.com/science/article/pii/S0966692315000733</a:t>
                      </a:r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 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OSM data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4"/>
                        </a:rPr>
                        <a:t>https://download.geofabrik.de/europe/great-britain/england/greater-manchester.html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2181886216"/>
                  </a:ext>
                </a:extLst>
              </a:tr>
              <a:tr h="401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P4=Number of POIs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number of points of interest (POIs) within 700 m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OSM data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4"/>
                        </a:rPr>
                        <a:t>https://download.geofabrik.de/europe/great-britain/england/greater-manchester.html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2685624432"/>
                  </a:ext>
                </a:extLst>
              </a:tr>
              <a:tr h="401375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Design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D1=Intersection density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density of intersections per hectare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OSM data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4"/>
                        </a:rPr>
                        <a:t>https://download.geofabrik.de/europe/great-britain/england/greater-manchester.html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1866585904"/>
                  </a:ext>
                </a:extLst>
              </a:tr>
              <a:tr h="401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D2=Accessible network length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+mn-ea"/>
                          <a:ea typeface="+mn-ea"/>
                        </a:rPr>
                        <a:t>length of the accessible network (metres)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+mn-ea"/>
                          <a:ea typeface="+mn-ea"/>
                        </a:rPr>
                        <a:t>OSM data (</a:t>
                      </a:r>
                      <a:r>
                        <a:rPr lang="en-US" altLang="zh-CN" sz="1000">
                          <a:latin typeface="+mn-ea"/>
                          <a:ea typeface="+mn-ea"/>
                          <a:hlinkClick r:id="rId4"/>
                        </a:rPr>
                        <a:t>https://download.geofabrik.de/europe/great-britain/england/greater-manchester.html</a:t>
                      </a:r>
                      <a:r>
                        <a:rPr lang="en-US" altLang="zh-CN" sz="100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149433636"/>
                  </a:ext>
                </a:extLst>
              </a:tr>
              <a:tr h="401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D3=</a:t>
                      </a:r>
                      <a:r>
                        <a:rPr lang="en-US" altLang="zh-CN" sz="1000" dirty="0" err="1">
                          <a:latin typeface="+mn-ea"/>
                          <a:ea typeface="+mn-ea"/>
                        </a:rPr>
                        <a:t>Pedshed</a:t>
                      </a:r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 Ratio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Pedestrian shed ratio </a:t>
                      </a:r>
                      <a:r>
                        <a:rPr lang="en-GB" altLang="zh-CN" sz="1000" dirty="0">
                          <a:latin typeface="+mn-ea"/>
                          <a:ea typeface="+mn-ea"/>
                        </a:rPr>
                        <a:t>(Vale, 2015)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OSM data (</a:t>
                      </a:r>
                      <a:r>
                        <a:rPr lang="en-US" altLang="zh-CN" sz="1000" dirty="0">
                          <a:latin typeface="+mn-ea"/>
                          <a:ea typeface="+mn-ea"/>
                          <a:hlinkClick r:id="rId4"/>
                        </a:rPr>
                        <a:t>https://download.geofabrik.de/europe/great-britain/england/greater-manchester.html</a:t>
                      </a:r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39726" marR="39726" marT="19863" marB="19863"/>
                </a:tc>
                <a:extLst>
                  <a:ext uri="{0D108BD9-81ED-4DB2-BD59-A6C34878D82A}">
                    <a16:rowId xmlns:a16="http://schemas.microsoft.com/office/drawing/2014/main" val="151465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4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812CE-808D-4DBF-BE97-A56BCFEE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Process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AAB43177-A7FB-401D-BCAE-A117FECD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91308" y="961812"/>
            <a:ext cx="568278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F0E6-6F4B-46CD-BA0F-CFD21A95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Centrality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82AD1-D6C4-4A7A-980F-74989163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79992B-5B91-45BB-96A2-440DF5F5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</a:rPr>
              <a:t>Description Table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FBBA2D9-8A45-4C26-B2E4-83F6C242C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472187"/>
              </p:ext>
            </p:extLst>
          </p:nvPr>
        </p:nvGraphicFramePr>
        <p:xfrm>
          <a:off x="838200" y="3521657"/>
          <a:ext cx="10109436" cy="165216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09426">
                  <a:extLst>
                    <a:ext uri="{9D8B030D-6E8A-4147-A177-3AD203B41FA5}">
                      <a16:colId xmlns:a16="http://schemas.microsoft.com/office/drawing/2014/main" val="3212186007"/>
                    </a:ext>
                  </a:extLst>
                </a:gridCol>
                <a:gridCol w="715765">
                  <a:extLst>
                    <a:ext uri="{9D8B030D-6E8A-4147-A177-3AD203B41FA5}">
                      <a16:colId xmlns:a16="http://schemas.microsoft.com/office/drawing/2014/main" val="4229253497"/>
                    </a:ext>
                  </a:extLst>
                </a:gridCol>
                <a:gridCol w="648753">
                  <a:extLst>
                    <a:ext uri="{9D8B030D-6E8A-4147-A177-3AD203B41FA5}">
                      <a16:colId xmlns:a16="http://schemas.microsoft.com/office/drawing/2014/main" val="4043356536"/>
                    </a:ext>
                  </a:extLst>
                </a:gridCol>
                <a:gridCol w="648753">
                  <a:extLst>
                    <a:ext uri="{9D8B030D-6E8A-4147-A177-3AD203B41FA5}">
                      <a16:colId xmlns:a16="http://schemas.microsoft.com/office/drawing/2014/main" val="974149676"/>
                    </a:ext>
                  </a:extLst>
                </a:gridCol>
                <a:gridCol w="648753">
                  <a:extLst>
                    <a:ext uri="{9D8B030D-6E8A-4147-A177-3AD203B41FA5}">
                      <a16:colId xmlns:a16="http://schemas.microsoft.com/office/drawing/2014/main" val="213056891"/>
                    </a:ext>
                  </a:extLst>
                </a:gridCol>
                <a:gridCol w="701405">
                  <a:extLst>
                    <a:ext uri="{9D8B030D-6E8A-4147-A177-3AD203B41FA5}">
                      <a16:colId xmlns:a16="http://schemas.microsoft.com/office/drawing/2014/main" val="4106477336"/>
                    </a:ext>
                  </a:extLst>
                </a:gridCol>
                <a:gridCol w="701405">
                  <a:extLst>
                    <a:ext uri="{9D8B030D-6E8A-4147-A177-3AD203B41FA5}">
                      <a16:colId xmlns:a16="http://schemas.microsoft.com/office/drawing/2014/main" val="1486408933"/>
                    </a:ext>
                  </a:extLst>
                </a:gridCol>
                <a:gridCol w="783974">
                  <a:extLst>
                    <a:ext uri="{9D8B030D-6E8A-4147-A177-3AD203B41FA5}">
                      <a16:colId xmlns:a16="http://schemas.microsoft.com/office/drawing/2014/main" val="1714086900"/>
                    </a:ext>
                  </a:extLst>
                </a:gridCol>
                <a:gridCol w="754058">
                  <a:extLst>
                    <a:ext uri="{9D8B030D-6E8A-4147-A177-3AD203B41FA5}">
                      <a16:colId xmlns:a16="http://schemas.microsoft.com/office/drawing/2014/main" val="35085630"/>
                    </a:ext>
                  </a:extLst>
                </a:gridCol>
                <a:gridCol w="701405">
                  <a:extLst>
                    <a:ext uri="{9D8B030D-6E8A-4147-A177-3AD203B41FA5}">
                      <a16:colId xmlns:a16="http://schemas.microsoft.com/office/drawing/2014/main" val="3762328898"/>
                    </a:ext>
                  </a:extLst>
                </a:gridCol>
                <a:gridCol w="648753">
                  <a:extLst>
                    <a:ext uri="{9D8B030D-6E8A-4147-A177-3AD203B41FA5}">
                      <a16:colId xmlns:a16="http://schemas.microsoft.com/office/drawing/2014/main" val="1348706638"/>
                    </a:ext>
                  </a:extLst>
                </a:gridCol>
                <a:gridCol w="701405">
                  <a:extLst>
                    <a:ext uri="{9D8B030D-6E8A-4147-A177-3AD203B41FA5}">
                      <a16:colId xmlns:a16="http://schemas.microsoft.com/office/drawing/2014/main" val="3770684707"/>
                    </a:ext>
                  </a:extLst>
                </a:gridCol>
                <a:gridCol w="707389">
                  <a:extLst>
                    <a:ext uri="{9D8B030D-6E8A-4147-A177-3AD203B41FA5}">
                      <a16:colId xmlns:a16="http://schemas.microsoft.com/office/drawing/2014/main" val="3359029904"/>
                    </a:ext>
                  </a:extLst>
                </a:gridCol>
                <a:gridCol w="689439">
                  <a:extLst>
                    <a:ext uri="{9D8B030D-6E8A-4147-A177-3AD203B41FA5}">
                      <a16:colId xmlns:a16="http://schemas.microsoft.com/office/drawing/2014/main" val="2457741710"/>
                    </a:ext>
                  </a:extLst>
                </a:gridCol>
                <a:gridCol w="648753">
                  <a:extLst>
                    <a:ext uri="{9D8B030D-6E8A-4147-A177-3AD203B41FA5}">
                      <a16:colId xmlns:a16="http://schemas.microsoft.com/office/drawing/2014/main" val="694789336"/>
                    </a:ext>
                  </a:extLst>
                </a:gridCol>
              </a:tblGrid>
              <a:tr h="183574">
                <a:tc>
                  <a:txBody>
                    <a:bodyPr/>
                    <a:lstStyle/>
                    <a:p>
                      <a:pPr algn="ctr" fontAlgn="ctr"/>
                      <a:endParaRPr lang="en-GB" sz="800" b="1">
                        <a:effectLst/>
                      </a:endParaRP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near_station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freq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line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bus_route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dirty="0" err="1">
                          <a:effectLst/>
                        </a:rPr>
                        <a:t>bike_capacity</a:t>
                      </a:r>
                      <a:endParaRPr lang="en-GB" sz="800" b="1" dirty="0">
                        <a:effectLst/>
                      </a:endParaRP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dirty="0" err="1">
                          <a:effectLst/>
                        </a:rPr>
                        <a:t>car_park</a:t>
                      </a:r>
                      <a:endParaRPr lang="en-GB" sz="800" b="1" dirty="0">
                        <a:effectLst/>
                      </a:endParaRP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near_highway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sum_pop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sum_lab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entropy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poi_count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access_lane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intersection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pedstrain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1425561448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count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177.000000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1996064065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mean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109.570621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43.359463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2.169492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30.468927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97.237288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42.259887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0.023463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5707.118644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2603.711864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1.219487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77.875706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3.597380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33.282486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0.651624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654084792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std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38.833954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52.791207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0.956186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17.451895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313.922164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112.028153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0.015797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3298.246291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1608.507157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2.306460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178.525228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2.365756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53.787771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0.119488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2570273558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min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13.000000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1.875000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0.001885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-6.495189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0.149411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2157713185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>
                          <a:effectLst/>
                        </a:rPr>
                        <a:t>25%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94.000000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21.000000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0.012501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3364.000000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1340.000000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0.677120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1.811969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4.000000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0.591350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1923476692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>
                          <a:effectLst/>
                        </a:rPr>
                        <a:t>50%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122.000000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25.000000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28.000000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16.000000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0.019238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5754.000000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2536.000000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1.089299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3.150600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13.000000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0.668898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3826028360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>
                          <a:effectLst/>
                        </a:rPr>
                        <a:t>75%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139.000000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60.000000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36.000000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50.000000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32.000000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0.030678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7483.000000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3480.000000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1.274947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50.000000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5.111205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38.000000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0.731423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1281315348"/>
                  </a:ext>
                </a:extLst>
              </a:tr>
              <a:tr h="1835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>
                          <a:effectLst/>
                        </a:rPr>
                        <a:t>max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152.000000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310.000000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9.000000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110.000000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2644.000000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1000.000000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0.084481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17688.000000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8561.000000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22.401314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1107.000000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9.914807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>
                          <a:effectLst/>
                        </a:rPr>
                        <a:t>334.000000</a:t>
                      </a:r>
                    </a:p>
                  </a:txBody>
                  <a:tcPr marL="36432" marR="36432" marT="18215" marB="182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dirty="0">
                          <a:effectLst/>
                        </a:rPr>
                        <a:t>0.876976</a:t>
                      </a:r>
                    </a:p>
                  </a:txBody>
                  <a:tcPr marL="36432" marR="36432" marT="18215" marB="18215" anchor="ctr"/>
                </a:tc>
                <a:extLst>
                  <a:ext uri="{0D108BD9-81ED-4DB2-BD59-A6C34878D82A}">
                    <a16:rowId xmlns:a16="http://schemas.microsoft.com/office/drawing/2014/main" val="32994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9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E7397-C0D2-4867-A101-DCBCD7A4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 plot scatter plot</a:t>
            </a:r>
          </a:p>
        </p:txBody>
      </p:sp>
      <p:pic>
        <p:nvPicPr>
          <p:cNvPr id="13" name="内容占位符 12" descr="图表&#10;&#10;描述已自动生成">
            <a:extLst>
              <a:ext uri="{FF2B5EF4-FFF2-40B4-BE49-F238E27FC236}">
                <a16:creationId xmlns:a16="http://schemas.microsoft.com/office/drawing/2014/main" id="{CDA4AEA7-4F5A-4064-93D1-906D1D36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88817"/>
            <a:ext cx="7188199" cy="42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1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E371A7-13A2-4751-AD98-3D62DA91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 after norm</a:t>
            </a:r>
          </a:p>
        </p:txBody>
      </p:sp>
      <p:pic>
        <p:nvPicPr>
          <p:cNvPr id="9" name="内容占位符 8" descr="图表, 箱线图&#10;&#10;描述已自动生成">
            <a:extLst>
              <a:ext uri="{FF2B5EF4-FFF2-40B4-BE49-F238E27FC236}">
                <a16:creationId xmlns:a16="http://schemas.microsoft.com/office/drawing/2014/main" id="{F037B369-1A74-4D80-848A-CE6485D0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7802"/>
            <a:ext cx="7188199" cy="42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8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45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A5B72C-0FD5-47AF-B0D8-13023C3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and co-linearity checks</a:t>
            </a:r>
          </a:p>
        </p:txBody>
      </p:sp>
      <p:pic>
        <p:nvPicPr>
          <p:cNvPr id="15" name="内容占位符 14" descr="图片包含 树状图&#10;&#10;描述已自动生成">
            <a:extLst>
              <a:ext uri="{FF2B5EF4-FFF2-40B4-BE49-F238E27FC236}">
                <a16:creationId xmlns:a16="http://schemas.microsoft.com/office/drawing/2014/main" id="{83DAD9A5-2D11-4B0B-A628-C491CD675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122" y="961812"/>
            <a:ext cx="63831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1153</Words>
  <Application>Microsoft Office PowerPoint</Application>
  <PresentationFormat>宽屏</PresentationFormat>
  <Paragraphs>373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Method &amp; Result</vt:lpstr>
      <vt:lpstr>Research area</vt:lpstr>
      <vt:lpstr>Model Index List</vt:lpstr>
      <vt:lpstr>Analysis Process</vt:lpstr>
      <vt:lpstr>Centrality Algorithm</vt:lpstr>
      <vt:lpstr>Description Table</vt:lpstr>
      <vt:lpstr>Box plot scatter plot</vt:lpstr>
      <vt:lpstr>Plot after norm</vt:lpstr>
      <vt:lpstr>Correlation and co-linearity checks</vt:lpstr>
      <vt:lpstr>PowerPoint 演示文稿</vt:lpstr>
      <vt:lpstr>Table of NPD index</vt:lpstr>
      <vt:lpstr>Cluster Define</vt:lpstr>
      <vt:lpstr>Cluster Define</vt:lpstr>
      <vt:lpstr>Correlation Matrix of NPD</vt:lpstr>
      <vt:lpstr>Clustering map visualize &amp; case studies</vt:lpstr>
      <vt:lpstr>3D Scatter plot 2D</vt:lpstr>
      <vt:lpstr>Green space ratio  descriptive &amp; map visualize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&amp; Result</dc:title>
  <dc:creator>Lingwei ZHENG</dc:creator>
  <cp:lastModifiedBy>Zheng, Lingwei</cp:lastModifiedBy>
  <cp:revision>1</cp:revision>
  <dcterms:created xsi:type="dcterms:W3CDTF">2021-08-04T06:41:26Z</dcterms:created>
  <dcterms:modified xsi:type="dcterms:W3CDTF">2021-08-11T03:58:14Z</dcterms:modified>
</cp:coreProperties>
</file>