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446" r:id="rId3"/>
    <p:sldId id="2504" r:id="rId4"/>
    <p:sldId id="2505" r:id="rId5"/>
    <p:sldId id="2506" r:id="rId6"/>
    <p:sldId id="2507" r:id="rId7"/>
    <p:sldId id="2508" r:id="rId8"/>
    <p:sldId id="2509" r:id="rId9"/>
    <p:sldId id="2510" r:id="rId10"/>
    <p:sldId id="2511" r:id="rId11"/>
    <p:sldId id="2512" r:id="rId12"/>
    <p:sldId id="2513" r:id="rId13"/>
    <p:sldId id="251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010FED-8BA3-44F2-82E0-8F6B4B8DDD25}">
          <p14:sldIdLst>
            <p14:sldId id="2446"/>
          </p14:sldIdLst>
        </p14:section>
        <p14:section name="索引" id="{F02E1646-D342-45F2-B8E4-DC9A7A5BF0F5}">
          <p14:sldIdLst>
            <p14:sldId id="2504"/>
            <p14:sldId id="2505"/>
            <p14:sldId id="2506"/>
            <p14:sldId id="2507"/>
            <p14:sldId id="2508"/>
            <p14:sldId id="2509"/>
            <p14:sldId id="2510"/>
            <p14:sldId id="2511"/>
            <p14:sldId id="2512"/>
            <p14:sldId id="2513"/>
            <p14:sldId id="25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7" autoAdjust="0"/>
    <p:restoredTop sz="79172" autoAdjust="0"/>
  </p:normalViewPr>
  <p:slideViewPr>
    <p:cSldViewPr snapToGrid="0" snapToObjects="1">
      <p:cViewPr varScale="1">
        <p:scale>
          <a:sx n="68" d="100"/>
          <a:sy n="68" d="100"/>
        </p:scale>
        <p:origin x="19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lin" userId="0d6f1a4c9b8c66b4" providerId="LiveId" clId="{76B2CDA9-16E4-4D40-B7D9-75781A66A760}"/>
    <pc:docChg chg="undo redo custSel addSld delSld modSld sldOrd">
      <pc:chgData name="wang yilin" userId="0d6f1a4c9b8c66b4" providerId="LiveId" clId="{76B2CDA9-16E4-4D40-B7D9-75781A66A760}" dt="2023-07-20T02:26:13.534" v="7781" actId="20577"/>
      <pc:docMkLst>
        <pc:docMk/>
      </pc:docMkLst>
      <pc:sldChg chg="delSp modSp mod modNotesTx">
        <pc:chgData name="wang yilin" userId="0d6f1a4c9b8c66b4" providerId="LiveId" clId="{76B2CDA9-16E4-4D40-B7D9-75781A66A760}" dt="2023-07-20T01:05:17.743" v="4975" actId="20577"/>
        <pc:sldMkLst>
          <pc:docMk/>
          <pc:sldMk cId="0" sldId="2446"/>
        </pc:sldMkLst>
        <pc:spChg chg="del mod">
          <ac:chgData name="wang yilin" userId="0d6f1a4c9b8c66b4" providerId="LiveId" clId="{76B2CDA9-16E4-4D40-B7D9-75781A66A760}" dt="2023-07-19T07:18:28.840" v="4781"/>
          <ac:spMkLst>
            <pc:docMk/>
            <pc:sldMk cId="0" sldId="2446"/>
            <ac:spMk id="10" creationId="{3C41E81F-2FFB-9143-3430-F1D6779CD65C}"/>
          </ac:spMkLst>
        </pc:spChg>
        <pc:spChg chg="mod">
          <ac:chgData name="wang yilin" userId="0d6f1a4c9b8c66b4" providerId="LiveId" clId="{76B2CDA9-16E4-4D40-B7D9-75781A66A760}" dt="2023-07-19T07:18:27.527" v="4779" actId="20577"/>
          <ac:spMkLst>
            <pc:docMk/>
            <pc:sldMk cId="0" sldId="2446"/>
            <ac:spMk id="66" creationId="{00000000-0000-0000-0000-000000000000}"/>
          </ac:spMkLst>
        </pc:spChg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0" sldId="2468"/>
        </pc:sldMkLst>
      </pc:sldChg>
      <pc:sldChg chg="add modNotesTx">
        <pc:chgData name="wang yilin" userId="0d6f1a4c9b8c66b4" providerId="LiveId" clId="{76B2CDA9-16E4-4D40-B7D9-75781A66A760}" dt="2023-07-20T01:40:54.938" v="7735" actId="20577"/>
        <pc:sldMkLst>
          <pc:docMk/>
          <pc:sldMk cId="2766940706" sldId="2479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470068784" sldId="2480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3523149382" sldId="2482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2235834462" sldId="2483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951083987" sldId="2484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3192628912" sldId="2485"/>
        </pc:sldMkLst>
      </pc:sldChg>
      <pc:sldChg chg="add">
        <pc:chgData name="wang yilin" userId="0d6f1a4c9b8c66b4" providerId="LiveId" clId="{76B2CDA9-16E4-4D40-B7D9-75781A66A760}" dt="2023-07-19T01:29:21.513" v="1032"/>
        <pc:sldMkLst>
          <pc:docMk/>
          <pc:sldMk cId="338095207" sldId="2486"/>
        </pc:sldMkLst>
      </pc:sldChg>
      <pc:sldChg chg="add modNotesTx">
        <pc:chgData name="wang yilin" userId="0d6f1a4c9b8c66b4" providerId="LiveId" clId="{76B2CDA9-16E4-4D40-B7D9-75781A66A760}" dt="2023-07-20T02:07:02.101" v="7736" actId="20577"/>
        <pc:sldMkLst>
          <pc:docMk/>
          <pc:sldMk cId="3211430243" sldId="2487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670313476" sldId="2488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372521120" sldId="2489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963778112" sldId="2490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1474875346" sldId="2491"/>
        </pc:sldMkLst>
      </pc:sldChg>
      <pc:sldChg chg="add">
        <pc:chgData name="wang yilin" userId="0d6f1a4c9b8c66b4" providerId="LiveId" clId="{76B2CDA9-16E4-4D40-B7D9-75781A66A760}" dt="2023-07-19T01:28:19.945" v="1031"/>
        <pc:sldMkLst>
          <pc:docMk/>
          <pc:sldMk cId="3300858005" sldId="2491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2397556042" sldId="2492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1569450985" sldId="2493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932721725" sldId="2494"/>
        </pc:sldMkLst>
      </pc:sldChg>
      <pc:sldChg chg="del">
        <pc:chgData name="wang yilin" userId="0d6f1a4c9b8c66b4" providerId="LiveId" clId="{76B2CDA9-16E4-4D40-B7D9-75781A66A760}" dt="2023-07-19T01:07:48.397" v="591" actId="2696"/>
        <pc:sldMkLst>
          <pc:docMk/>
          <pc:sldMk cId="3604959350" sldId="2495"/>
        </pc:sldMkLst>
      </pc:sldChg>
      <pc:sldChg chg="modSp mod modNotesTx">
        <pc:chgData name="wang yilin" userId="0d6f1a4c9b8c66b4" providerId="LiveId" clId="{76B2CDA9-16E4-4D40-B7D9-75781A66A760}" dt="2023-07-20T01:11:36.108" v="5836" actId="20577"/>
        <pc:sldMkLst>
          <pc:docMk/>
          <pc:sldMk cId="1552686528" sldId="2496"/>
        </pc:sldMkLst>
        <pc:spChg chg="mod">
          <ac:chgData name="wang yilin" userId="0d6f1a4c9b8c66b4" providerId="LiveId" clId="{76B2CDA9-16E4-4D40-B7D9-75781A66A760}" dt="2023-07-19T01:45:06.729" v="1047" actId="20577"/>
          <ac:spMkLst>
            <pc:docMk/>
            <pc:sldMk cId="1552686528" sldId="2496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06:54.253" v="590" actId="1037"/>
          <ac:spMkLst>
            <pc:docMk/>
            <pc:sldMk cId="1552686528" sldId="2496"/>
            <ac:spMk id="33" creationId="{3B6BF0D7-EA6E-2EED-B2CC-88992057F091}"/>
          </ac:spMkLst>
        </pc:spChg>
        <pc:spChg chg="mod">
          <ac:chgData name="wang yilin" userId="0d6f1a4c9b8c66b4" providerId="LiveId" clId="{76B2CDA9-16E4-4D40-B7D9-75781A66A760}" dt="2023-07-19T01:04:43.802" v="534" actId="20577"/>
          <ac:spMkLst>
            <pc:docMk/>
            <pc:sldMk cId="1552686528" sldId="2496"/>
            <ac:spMk id="34" creationId="{E1EAD8A1-BB08-A611-9720-249705962316}"/>
          </ac:spMkLst>
        </pc:spChg>
        <pc:grpChg chg="mod">
          <ac:chgData name="wang yilin" userId="0d6f1a4c9b8c66b4" providerId="LiveId" clId="{76B2CDA9-16E4-4D40-B7D9-75781A66A760}" dt="2023-07-19T01:06:46.555" v="565" actId="1038"/>
          <ac:grpSpMkLst>
            <pc:docMk/>
            <pc:sldMk cId="1552686528" sldId="2496"/>
            <ac:grpSpMk id="32" creationId="{CA3BA44B-BE45-B84D-D9F9-89DA968EC086}"/>
          </ac:grpSpMkLst>
        </pc:grpChg>
      </pc:sldChg>
      <pc:sldChg chg="delSp modSp add mod modNotesTx">
        <pc:chgData name="wang yilin" userId="0d6f1a4c9b8c66b4" providerId="LiveId" clId="{76B2CDA9-16E4-4D40-B7D9-75781A66A760}" dt="2023-07-20T01:24:00.449" v="7017" actId="20577"/>
        <pc:sldMkLst>
          <pc:docMk/>
          <pc:sldMk cId="4121489959" sldId="2497"/>
        </pc:sldMkLst>
        <pc:spChg chg="mod">
          <ac:chgData name="wang yilin" userId="0d6f1a4c9b8c66b4" providerId="LiveId" clId="{76B2CDA9-16E4-4D40-B7D9-75781A66A760}" dt="2023-07-19T01:08:50.045" v="624" actId="20577"/>
          <ac:spMkLst>
            <pc:docMk/>
            <pc:sldMk cId="4121489959" sldId="2497"/>
            <ac:spMk id="2" creationId="{00000000-0000-0000-0000-000000000000}"/>
          </ac:spMkLst>
        </pc:spChg>
        <pc:spChg chg="del">
          <ac:chgData name="wang yilin" userId="0d6f1a4c9b8c66b4" providerId="LiveId" clId="{76B2CDA9-16E4-4D40-B7D9-75781A66A760}" dt="2023-07-19T01:09:05.522" v="626" actId="478"/>
          <ac:spMkLst>
            <pc:docMk/>
            <pc:sldMk cId="4121489959" sldId="2497"/>
            <ac:spMk id="33" creationId="{3B6BF0D7-EA6E-2EED-B2CC-88992057F091}"/>
          </ac:spMkLst>
        </pc:spChg>
        <pc:spChg chg="mod">
          <ac:chgData name="wang yilin" userId="0d6f1a4c9b8c66b4" providerId="LiveId" clId="{76B2CDA9-16E4-4D40-B7D9-75781A66A760}" dt="2023-07-19T01:13:05.382" v="825" actId="20577"/>
          <ac:spMkLst>
            <pc:docMk/>
            <pc:sldMk cId="4121489959" sldId="2497"/>
            <ac:spMk id="34" creationId="{E1EAD8A1-BB08-A611-9720-249705962316}"/>
          </ac:spMkLst>
        </pc:spChg>
        <pc:grpChg chg="del">
          <ac:chgData name="wang yilin" userId="0d6f1a4c9b8c66b4" providerId="LiveId" clId="{76B2CDA9-16E4-4D40-B7D9-75781A66A760}" dt="2023-07-19T01:09:02.873" v="625" actId="478"/>
          <ac:grpSpMkLst>
            <pc:docMk/>
            <pc:sldMk cId="4121489959" sldId="2497"/>
            <ac:grpSpMk id="32" creationId="{CA3BA44B-BE45-B84D-D9F9-89DA968EC086}"/>
          </ac:grpSpMkLst>
        </pc:grpChg>
        <pc:cxnChg chg="mod">
          <ac:chgData name="wang yilin" userId="0d6f1a4c9b8c66b4" providerId="LiveId" clId="{76B2CDA9-16E4-4D40-B7D9-75781A66A760}" dt="2023-07-19T01:09:02.873" v="625" actId="478"/>
          <ac:cxnSpMkLst>
            <pc:docMk/>
            <pc:sldMk cId="4121489959" sldId="2497"/>
            <ac:cxnSpMk id="8" creationId="{75621D49-C440-AA28-86FD-F31E9C6CF906}"/>
          </ac:cxnSpMkLst>
        </pc:cxnChg>
      </pc:sldChg>
      <pc:sldChg chg="modSp add mod modNotesTx">
        <pc:chgData name="wang yilin" userId="0d6f1a4c9b8c66b4" providerId="LiveId" clId="{76B2CDA9-16E4-4D40-B7D9-75781A66A760}" dt="2023-07-20T01:30:42.880" v="7324" actId="20577"/>
        <pc:sldMkLst>
          <pc:docMk/>
          <pc:sldMk cId="1277792397" sldId="2498"/>
        </pc:sldMkLst>
        <pc:spChg chg="mod">
          <ac:chgData name="wang yilin" userId="0d6f1a4c9b8c66b4" providerId="LiveId" clId="{76B2CDA9-16E4-4D40-B7D9-75781A66A760}" dt="2023-07-19T01:11:52.316" v="762" actId="20577"/>
          <ac:spMkLst>
            <pc:docMk/>
            <pc:sldMk cId="1277792397" sldId="2498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18:57.099" v="830" actId="255"/>
          <ac:spMkLst>
            <pc:docMk/>
            <pc:sldMk cId="1277792397" sldId="2498"/>
            <ac:spMk id="34" creationId="{E1EAD8A1-BB08-A611-9720-249705962316}"/>
          </ac:spMkLst>
        </pc:spChg>
      </pc:sldChg>
      <pc:sldChg chg="addSp modSp add mod modNotesTx">
        <pc:chgData name="wang yilin" userId="0d6f1a4c9b8c66b4" providerId="LiveId" clId="{76B2CDA9-16E4-4D40-B7D9-75781A66A760}" dt="2023-07-20T01:33:28.866" v="7655" actId="20577"/>
        <pc:sldMkLst>
          <pc:docMk/>
          <pc:sldMk cId="2093742986" sldId="2499"/>
        </pc:sldMkLst>
        <pc:spChg chg="mod">
          <ac:chgData name="wang yilin" userId="0d6f1a4c9b8c66b4" providerId="LiveId" clId="{76B2CDA9-16E4-4D40-B7D9-75781A66A760}" dt="2023-07-19T01:19:39.792" v="880" actId="20577"/>
          <ac:spMkLst>
            <pc:docMk/>
            <pc:sldMk cId="2093742986" sldId="2499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3" creationId="{E5C81A83-C1A0-A0C0-D09A-1791F29B28DD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4" creationId="{A27CFF3C-9B07-9F40-C649-F372C9CD5703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5" creationId="{8E685E78-850D-29F2-E34F-F5BA7A03B02A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6" creationId="{EAE8999E-152C-E740-AB49-77A5914FA56A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7" creationId="{B41541A0-2D49-0FFA-6910-E2D7889E39E0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8" creationId="{9D0A7675-98F2-CB20-10F4-336F6DD123E5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9" creationId="{2228295C-5481-CCEC-A709-22B0ED8D7CFA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10" creationId="{D1A8B469-CE17-B5A5-2EAB-1639EC4234B0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11" creationId="{22DA212E-19D7-72EE-D790-32D16091809D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12" creationId="{612974A0-B997-0ED6-43E7-0438E6048128}"/>
          </ac:spMkLst>
        </pc:spChg>
        <pc:spChg chg="add mod">
          <ac:chgData name="wang yilin" userId="0d6f1a4c9b8c66b4" providerId="LiveId" clId="{76B2CDA9-16E4-4D40-B7D9-75781A66A760}" dt="2023-07-19T01:21:34.693" v="953"/>
          <ac:spMkLst>
            <pc:docMk/>
            <pc:sldMk cId="2093742986" sldId="2499"/>
            <ac:spMk id="21" creationId="{88DC4AB2-21C3-F16B-CA42-CA7C2A69BA42}"/>
          </ac:spMkLst>
        </pc:spChg>
        <pc:spChg chg="mod ord">
          <ac:chgData name="wang yilin" userId="0d6f1a4c9b8c66b4" providerId="LiveId" clId="{76B2CDA9-16E4-4D40-B7D9-75781A66A760}" dt="2023-07-19T01:21:17.588" v="952" actId="167"/>
          <ac:spMkLst>
            <pc:docMk/>
            <pc:sldMk cId="2093742986" sldId="2499"/>
            <ac:spMk id="34" creationId="{E1EAD8A1-BB08-A611-9720-249705962316}"/>
          </ac:spMkLst>
        </pc:sp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3" creationId="{963866C6-D80A-61AC-0059-BBA7FAB7715B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4" creationId="{3AF0E1F0-5B74-C0F8-0611-D9AF2B602015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5" creationId="{669DDAA7-F056-398F-AF8B-7CE2A68B00C0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6" creationId="{3D93902F-F9AB-AABA-D599-E4316EE34EE7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7" creationId="{E18B0EAF-25DC-C7C3-4447-CCA8E9A755E6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8" creationId="{D1B6288D-ABEF-6ACB-7676-C4AFA50C7A4D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19" creationId="{C0B868B5-4CC6-02DE-52EF-098FF065A3CF}"/>
          </ac:cxnSpMkLst>
        </pc:cxnChg>
        <pc:cxnChg chg="add mod">
          <ac:chgData name="wang yilin" userId="0d6f1a4c9b8c66b4" providerId="LiveId" clId="{76B2CDA9-16E4-4D40-B7D9-75781A66A760}" dt="2023-07-19T01:21:34.693" v="953"/>
          <ac:cxnSpMkLst>
            <pc:docMk/>
            <pc:sldMk cId="2093742986" sldId="2499"/>
            <ac:cxnSpMk id="20" creationId="{427F7E27-CB31-EC27-3EC8-DE5085650B0B}"/>
          </ac:cxnSpMkLst>
        </pc:cxnChg>
      </pc:sldChg>
      <pc:sldChg chg="modSp add mod ord modNotesTx">
        <pc:chgData name="wang yilin" userId="0d6f1a4c9b8c66b4" providerId="LiveId" clId="{76B2CDA9-16E4-4D40-B7D9-75781A66A760}" dt="2023-07-20T01:33:40.023" v="7656" actId="20577"/>
        <pc:sldMkLst>
          <pc:docMk/>
          <pc:sldMk cId="4216739772" sldId="2500"/>
        </pc:sldMkLst>
        <pc:spChg chg="mod">
          <ac:chgData name="wang yilin" userId="0d6f1a4c9b8c66b4" providerId="LiveId" clId="{76B2CDA9-16E4-4D40-B7D9-75781A66A760}" dt="2023-07-19T01:24:07.400" v="965"/>
          <ac:spMkLst>
            <pc:docMk/>
            <pc:sldMk cId="4216739772" sldId="2500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24:41.971" v="975" actId="5793"/>
          <ac:spMkLst>
            <pc:docMk/>
            <pc:sldMk cId="4216739772" sldId="2500"/>
            <ac:spMk id="34" creationId="{E1EAD8A1-BB08-A611-9720-249705962316}"/>
          </ac:spMkLst>
        </pc:spChg>
      </pc:sldChg>
      <pc:sldChg chg="modSp add mod">
        <pc:chgData name="wang yilin" userId="0d6f1a4c9b8c66b4" providerId="LiveId" clId="{76B2CDA9-16E4-4D40-B7D9-75781A66A760}" dt="2023-07-19T01:27:46.807" v="1030" actId="255"/>
        <pc:sldMkLst>
          <pc:docMk/>
          <pc:sldMk cId="2623021438" sldId="2501"/>
        </pc:sldMkLst>
        <pc:spChg chg="mod">
          <ac:chgData name="wang yilin" userId="0d6f1a4c9b8c66b4" providerId="LiveId" clId="{76B2CDA9-16E4-4D40-B7D9-75781A66A760}" dt="2023-07-19T01:26:39.007" v="1021" actId="20577"/>
          <ac:spMkLst>
            <pc:docMk/>
            <pc:sldMk cId="2623021438" sldId="2501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27:46.807" v="1030" actId="255"/>
          <ac:spMkLst>
            <pc:docMk/>
            <pc:sldMk cId="2623021438" sldId="2501"/>
            <ac:spMk id="34" creationId="{E1EAD8A1-BB08-A611-9720-249705962316}"/>
          </ac:spMkLst>
        </pc:spChg>
      </pc:sldChg>
      <pc:sldChg chg="add">
        <pc:chgData name="wang yilin" userId="0d6f1a4c9b8c66b4" providerId="LiveId" clId="{76B2CDA9-16E4-4D40-B7D9-75781A66A760}" dt="2023-07-19T01:44:18.638" v="1033"/>
        <pc:sldMkLst>
          <pc:docMk/>
          <pc:sldMk cId="2981559699" sldId="2502"/>
        </pc:sldMkLst>
      </pc:sldChg>
      <pc:sldChg chg="addSp modSp add mod modNotesTx">
        <pc:chgData name="wang yilin" userId="0d6f1a4c9b8c66b4" providerId="LiveId" clId="{76B2CDA9-16E4-4D40-B7D9-75781A66A760}" dt="2023-07-20T02:18:51.286" v="7768" actId="20577"/>
        <pc:sldMkLst>
          <pc:docMk/>
          <pc:sldMk cId="1061339601" sldId="2503"/>
        </pc:sldMkLst>
        <pc:cxnChg chg="add mod">
          <ac:chgData name="wang yilin" userId="0d6f1a4c9b8c66b4" providerId="LiveId" clId="{76B2CDA9-16E4-4D40-B7D9-75781A66A760}" dt="2023-07-20T02:18:25.099" v="7755" actId="14100"/>
          <ac:cxnSpMkLst>
            <pc:docMk/>
            <pc:sldMk cId="1061339601" sldId="2503"/>
            <ac:cxnSpMk id="5" creationId="{771F24CC-6AFB-638B-AE79-8401A2161464}"/>
          </ac:cxnSpMkLst>
        </pc:cxnChg>
        <pc:cxnChg chg="add mod">
          <ac:chgData name="wang yilin" userId="0d6f1a4c9b8c66b4" providerId="LiveId" clId="{76B2CDA9-16E4-4D40-B7D9-75781A66A760}" dt="2023-07-20T02:18:34.287" v="7758" actId="14100"/>
          <ac:cxnSpMkLst>
            <pc:docMk/>
            <pc:sldMk cId="1061339601" sldId="2503"/>
            <ac:cxnSpMk id="9" creationId="{8F7647C9-0268-B7B1-A2A6-DDE57B8109B1}"/>
          </ac:cxnSpMkLst>
        </pc:cxnChg>
      </pc:sldChg>
      <pc:sldChg chg="modSp add mod ord">
        <pc:chgData name="wang yilin" userId="0d6f1a4c9b8c66b4" providerId="LiveId" clId="{76B2CDA9-16E4-4D40-B7D9-75781A66A760}" dt="2023-07-19T01:56:09.046" v="1359" actId="5793"/>
        <pc:sldMkLst>
          <pc:docMk/>
          <pc:sldMk cId="3181335213" sldId="2504"/>
        </pc:sldMkLst>
        <pc:spChg chg="mod">
          <ac:chgData name="wang yilin" userId="0d6f1a4c9b8c66b4" providerId="LiveId" clId="{76B2CDA9-16E4-4D40-B7D9-75781A66A760}" dt="2023-07-19T01:45:30.430" v="1057" actId="20577"/>
          <ac:spMkLst>
            <pc:docMk/>
            <pc:sldMk cId="3181335213" sldId="2504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1:46:06.251" v="1067" actId="1037"/>
          <ac:spMkLst>
            <pc:docMk/>
            <pc:sldMk cId="3181335213" sldId="2504"/>
            <ac:spMk id="33" creationId="{3B6BF0D7-EA6E-2EED-B2CC-88992057F091}"/>
          </ac:spMkLst>
        </pc:spChg>
        <pc:spChg chg="mod">
          <ac:chgData name="wang yilin" userId="0d6f1a4c9b8c66b4" providerId="LiveId" clId="{76B2CDA9-16E4-4D40-B7D9-75781A66A760}" dt="2023-07-19T01:56:09.046" v="1359" actId="5793"/>
          <ac:spMkLst>
            <pc:docMk/>
            <pc:sldMk cId="3181335213" sldId="2504"/>
            <ac:spMk id="34" creationId="{E1EAD8A1-BB08-A611-9720-249705962316}"/>
          </ac:spMkLst>
        </pc:spChg>
      </pc:sldChg>
      <pc:sldChg chg="addSp delSp modSp add mod modNotesTx">
        <pc:chgData name="wang yilin" userId="0d6f1a4c9b8c66b4" providerId="LiveId" clId="{76B2CDA9-16E4-4D40-B7D9-75781A66A760}" dt="2023-07-20T02:24:19.494" v="7778" actId="20577"/>
        <pc:sldMkLst>
          <pc:docMk/>
          <pc:sldMk cId="170423905" sldId="2505"/>
        </pc:sldMkLst>
        <pc:spChg chg="mod">
          <ac:chgData name="wang yilin" userId="0d6f1a4c9b8c66b4" providerId="LiveId" clId="{76B2CDA9-16E4-4D40-B7D9-75781A66A760}" dt="2023-07-19T01:57:57.443" v="1404" actId="20577"/>
          <ac:spMkLst>
            <pc:docMk/>
            <pc:sldMk cId="170423905" sldId="2505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1:58:24.791" v="1408"/>
          <ac:spMkLst>
            <pc:docMk/>
            <pc:sldMk cId="170423905" sldId="2505"/>
            <ac:spMk id="4" creationId="{DD2D4A00-F54C-609F-9953-EE375F56DBCC}"/>
          </ac:spMkLst>
        </pc:spChg>
        <pc:spChg chg="del">
          <ac:chgData name="wang yilin" userId="0d6f1a4c9b8c66b4" providerId="LiveId" clId="{76B2CDA9-16E4-4D40-B7D9-75781A66A760}" dt="2023-07-19T01:58:07.275" v="1406" actId="478"/>
          <ac:spMkLst>
            <pc:docMk/>
            <pc:sldMk cId="170423905" sldId="2505"/>
            <ac:spMk id="33" creationId="{3B6BF0D7-EA6E-2EED-B2CC-88992057F091}"/>
          </ac:spMkLst>
        </pc:spChg>
        <pc:spChg chg="del">
          <ac:chgData name="wang yilin" userId="0d6f1a4c9b8c66b4" providerId="LiveId" clId="{76B2CDA9-16E4-4D40-B7D9-75781A66A760}" dt="2023-07-19T01:58:12.171" v="1407" actId="478"/>
          <ac:spMkLst>
            <pc:docMk/>
            <pc:sldMk cId="170423905" sldId="2505"/>
            <ac:spMk id="34" creationId="{E1EAD8A1-BB08-A611-9720-249705962316}"/>
          </ac:spMkLst>
        </pc:spChg>
        <pc:grpChg chg="del">
          <ac:chgData name="wang yilin" userId="0d6f1a4c9b8c66b4" providerId="LiveId" clId="{76B2CDA9-16E4-4D40-B7D9-75781A66A760}" dt="2023-07-19T01:58:04.296" v="1405" actId="478"/>
          <ac:grpSpMkLst>
            <pc:docMk/>
            <pc:sldMk cId="170423905" sldId="2505"/>
            <ac:grpSpMk id="32" creationId="{CA3BA44B-BE45-B84D-D9F9-89DA968EC086}"/>
          </ac:grpSpMkLst>
        </pc:grpChg>
        <pc:picChg chg="add mod">
          <ac:chgData name="wang yilin" userId="0d6f1a4c9b8c66b4" providerId="LiveId" clId="{76B2CDA9-16E4-4D40-B7D9-75781A66A760}" dt="2023-07-19T01:58:24.791" v="1408"/>
          <ac:picMkLst>
            <pc:docMk/>
            <pc:sldMk cId="170423905" sldId="2505"/>
            <ac:picMk id="35" creationId="{9E2EADFC-E9FB-CBC0-8824-4AA49357DA39}"/>
          </ac:picMkLst>
        </pc:picChg>
        <pc:cxnChg chg="mod">
          <ac:chgData name="wang yilin" userId="0d6f1a4c9b8c66b4" providerId="LiveId" clId="{76B2CDA9-16E4-4D40-B7D9-75781A66A760}" dt="2023-07-19T01:58:04.296" v="1405" actId="478"/>
          <ac:cxnSpMkLst>
            <pc:docMk/>
            <pc:sldMk cId="170423905" sldId="2505"/>
            <ac:cxnSpMk id="8" creationId="{75621D49-C440-AA28-86FD-F31E9C6CF906}"/>
          </ac:cxnSpMkLst>
        </pc:cxnChg>
      </pc:sldChg>
      <pc:sldChg chg="modSp add mod modNotesTx">
        <pc:chgData name="wang yilin" userId="0d6f1a4c9b8c66b4" providerId="LiveId" clId="{76B2CDA9-16E4-4D40-B7D9-75781A66A760}" dt="2023-07-19T02:02:41.200" v="1447" actId="1037"/>
        <pc:sldMkLst>
          <pc:docMk/>
          <pc:sldMk cId="1143940692" sldId="2506"/>
        </pc:sldMkLst>
        <pc:spChg chg="mod">
          <ac:chgData name="wang yilin" userId="0d6f1a4c9b8c66b4" providerId="LiveId" clId="{76B2CDA9-16E4-4D40-B7D9-75781A66A760}" dt="2023-07-19T02:00:38.762" v="1414"/>
          <ac:spMkLst>
            <pc:docMk/>
            <pc:sldMk cId="1143940692" sldId="2506"/>
            <ac:spMk id="2" creationId="{00000000-0000-0000-0000-000000000000}"/>
          </ac:spMkLst>
        </pc:spChg>
        <pc:spChg chg="mod">
          <ac:chgData name="wang yilin" userId="0d6f1a4c9b8c66b4" providerId="LiveId" clId="{76B2CDA9-16E4-4D40-B7D9-75781A66A760}" dt="2023-07-19T02:02:41.200" v="1447" actId="1037"/>
          <ac:spMkLst>
            <pc:docMk/>
            <pc:sldMk cId="1143940692" sldId="2506"/>
            <ac:spMk id="16" creationId="{0538A79E-4B35-B17D-02BD-9A6BD4C33AB0}"/>
          </ac:spMkLst>
        </pc:spChg>
        <pc:spChg chg="mod">
          <ac:chgData name="wang yilin" userId="0d6f1a4c9b8c66b4" providerId="LiveId" clId="{76B2CDA9-16E4-4D40-B7D9-75781A66A760}" dt="2023-07-19T02:02:41.200" v="1447" actId="1037"/>
          <ac:spMkLst>
            <pc:docMk/>
            <pc:sldMk cId="1143940692" sldId="2506"/>
            <ac:spMk id="33" creationId="{3E65A91F-2565-57D8-DDA2-7BBF1DB479C5}"/>
          </ac:spMkLst>
        </pc:spChg>
      </pc:sldChg>
      <pc:sldChg chg="add del mod modShow">
        <pc:chgData name="wang yilin" userId="0d6f1a4c9b8c66b4" providerId="LiveId" clId="{76B2CDA9-16E4-4D40-B7D9-75781A66A760}" dt="2023-07-19T02:00:25.955" v="1413" actId="2696"/>
        <pc:sldMkLst>
          <pc:docMk/>
          <pc:sldMk cId="3509178596" sldId="2507"/>
        </pc:sldMkLst>
      </pc:sldChg>
      <pc:sldChg chg="addSp delSp modSp add mod modNotesTx">
        <pc:chgData name="wang yilin" userId="0d6f1a4c9b8c66b4" providerId="LiveId" clId="{76B2CDA9-16E4-4D40-B7D9-75781A66A760}" dt="2023-07-19T02:03:06.307" v="1449"/>
        <pc:sldMkLst>
          <pc:docMk/>
          <pc:sldMk cId="4164895458" sldId="2507"/>
        </pc:sldMkLst>
        <pc:spChg chg="mod">
          <ac:chgData name="wang yilin" userId="0d6f1a4c9b8c66b4" providerId="LiveId" clId="{76B2CDA9-16E4-4D40-B7D9-75781A66A760}" dt="2023-07-19T02:01:01.782" v="1440" actId="20577"/>
          <ac:spMkLst>
            <pc:docMk/>
            <pc:sldMk cId="4164895458" sldId="2507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32" creationId="{840EE26D-47D9-5036-501C-5E24AFC78CDC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40" creationId="{13BC75FB-EB0B-24ED-A16A-B54096CE19F0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41" creationId="{2D6FCDCD-004B-ADE4-A31D-0A67F037FE4A}"/>
          </ac:spMkLst>
        </pc:spChg>
        <pc:spChg chg="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43" creationId="{3420ABA7-36C3-0557-905F-501F7BE0D142}"/>
          </ac:spMkLst>
        </pc:spChg>
        <pc:spChg chg="add mod">
          <ac:chgData name="wang yilin" userId="0d6f1a4c9b8c66b4" providerId="LiveId" clId="{76B2CDA9-16E4-4D40-B7D9-75781A66A760}" dt="2023-07-19T02:01:33.135" v="1442"/>
          <ac:spMkLst>
            <pc:docMk/>
            <pc:sldMk cId="4164895458" sldId="2507"/>
            <ac:spMk id="51" creationId="{9D47AFCF-D640-B01A-350F-F3FEAD8A0B48}"/>
          </ac:spMkLst>
        </pc:spChg>
        <pc:spChg chg="add mod">
          <ac:chgData name="wang yilin" userId="0d6f1a4c9b8c66b4" providerId="LiveId" clId="{76B2CDA9-16E4-4D40-B7D9-75781A66A760}" dt="2023-07-19T02:02:17.512" v="1446" actId="1076"/>
          <ac:spMkLst>
            <pc:docMk/>
            <pc:sldMk cId="4164895458" sldId="2507"/>
            <ac:spMk id="52" creationId="{BC215288-0508-23FB-2EEE-735B6A9C20C1}"/>
          </ac:spMkLst>
        </pc:spChg>
        <pc:spChg chg="add del mod">
          <ac:chgData name="wang yilin" userId="0d6f1a4c9b8c66b4" providerId="LiveId" clId="{76B2CDA9-16E4-4D40-B7D9-75781A66A760}" dt="2023-07-19T02:03:06.307" v="1449"/>
          <ac:spMkLst>
            <pc:docMk/>
            <pc:sldMk cId="4164895458" sldId="2507"/>
            <ac:spMk id="55" creationId="{C8E0A814-F3B3-6618-99F3-DDFDAF171DD4}"/>
          </ac:spMkLst>
        </pc:spChg>
        <pc:spChg chg="del">
          <ac:chgData name="wang yilin" userId="0d6f1a4c9b8c66b4" providerId="LiveId" clId="{76B2CDA9-16E4-4D40-B7D9-75781A66A760}" dt="2023-07-19T02:01:14.449" v="1441" actId="478"/>
          <ac:spMkLst>
            <pc:docMk/>
            <pc:sldMk cId="4164895458" sldId="2507"/>
            <ac:spMk id="62" creationId="{DF814BB2-C896-A8E2-0ED1-63180EDF1439}"/>
          </ac:spMkLst>
        </pc:spChg>
        <pc:grpChg chg="del">
          <ac:chgData name="wang yilin" userId="0d6f1a4c9b8c66b4" providerId="LiveId" clId="{76B2CDA9-16E4-4D40-B7D9-75781A66A760}" dt="2023-07-19T02:01:14.449" v="1441" actId="478"/>
          <ac:grpSpMkLst>
            <pc:docMk/>
            <pc:sldMk cId="4164895458" sldId="2507"/>
            <ac:grpSpMk id="5" creationId="{A2B0C6F6-A973-B75D-C5B2-F490D7CED65B}"/>
          </ac:grpSpMkLst>
        </pc:grpChg>
        <pc:grpChg chg="add mod">
          <ac:chgData name="wang yilin" userId="0d6f1a4c9b8c66b4" providerId="LiveId" clId="{76B2CDA9-16E4-4D40-B7D9-75781A66A760}" dt="2023-07-19T02:01:33.135" v="1442"/>
          <ac:grpSpMkLst>
            <pc:docMk/>
            <pc:sldMk cId="4164895458" sldId="2507"/>
            <ac:grpSpMk id="42" creationId="{AB84594C-2CC8-8DC8-A0D1-C1751EDCE027}"/>
          </ac:grpSpMkLst>
        </pc:grpChg>
        <pc:picChg chg="mod">
          <ac:chgData name="wang yilin" userId="0d6f1a4c9b8c66b4" providerId="LiveId" clId="{76B2CDA9-16E4-4D40-B7D9-75781A66A760}" dt="2023-07-19T02:01:33.135" v="1442"/>
          <ac:picMkLst>
            <pc:docMk/>
            <pc:sldMk cId="4164895458" sldId="2507"/>
            <ac:picMk id="44" creationId="{4F935868-26CF-23B0-3412-5F6F32C5CB98}"/>
          </ac:picMkLst>
        </pc:pic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45" creationId="{15D25E07-FCF9-DF7A-A447-BDE9365151A9}"/>
          </ac:cxnSpMkLst>
        </pc:cxn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46" creationId="{51BEB774-26C6-5DF6-1609-4E66815095FC}"/>
          </ac:cxnSpMkLst>
        </pc:cxnChg>
        <pc:cxnChg chg="mod">
          <ac:chgData name="wang yilin" userId="0d6f1a4c9b8c66b4" providerId="LiveId" clId="{76B2CDA9-16E4-4D40-B7D9-75781A66A760}" dt="2023-07-19T02:01:14.449" v="1441" actId="478"/>
          <ac:cxnSpMkLst>
            <pc:docMk/>
            <pc:sldMk cId="4164895458" sldId="2507"/>
            <ac:cxnSpMk id="47" creationId="{92623A9A-20D8-CF9E-C1CC-D5AA63070C74}"/>
          </ac:cxnSpMkLst>
        </pc:cxnChg>
        <pc:cxnChg chg="mod">
          <ac:chgData name="wang yilin" userId="0d6f1a4c9b8c66b4" providerId="LiveId" clId="{76B2CDA9-16E4-4D40-B7D9-75781A66A760}" dt="2023-07-19T02:01:14.449" v="1441" actId="478"/>
          <ac:cxnSpMkLst>
            <pc:docMk/>
            <pc:sldMk cId="4164895458" sldId="2507"/>
            <ac:cxnSpMk id="48" creationId="{1052B876-45E4-9D7C-DFFD-112813C020AC}"/>
          </ac:cxnSpMkLst>
        </pc:cxn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49" creationId="{1B5F6116-A499-6891-650F-2BBB9B98650C}"/>
          </ac:cxnSpMkLst>
        </pc:cxnChg>
        <pc:cxnChg chg="add mod">
          <ac:chgData name="wang yilin" userId="0d6f1a4c9b8c66b4" providerId="LiveId" clId="{76B2CDA9-16E4-4D40-B7D9-75781A66A760}" dt="2023-07-19T02:01:33.135" v="1442"/>
          <ac:cxnSpMkLst>
            <pc:docMk/>
            <pc:sldMk cId="4164895458" sldId="2507"/>
            <ac:cxnSpMk id="50" creationId="{20E38E67-269D-1F09-64B2-7D3C121D153C}"/>
          </ac:cxnSpMkLst>
        </pc:cxnChg>
        <pc:cxnChg chg="mod">
          <ac:chgData name="wang yilin" userId="0d6f1a4c9b8c66b4" providerId="LiveId" clId="{76B2CDA9-16E4-4D40-B7D9-75781A66A760}" dt="2023-07-19T02:01:14.449" v="1441" actId="478"/>
          <ac:cxnSpMkLst>
            <pc:docMk/>
            <pc:sldMk cId="4164895458" sldId="2507"/>
            <ac:cxnSpMk id="53" creationId="{D8E8B2B4-0B4A-2932-A7BC-231E126C8DD1}"/>
          </ac:cxnSpMkLst>
        </pc:cxnChg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120582281" sldId="2508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028862928" sldId="2509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816616916" sldId="2510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078080513" sldId="2511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2110680228" sldId="2512"/>
        </pc:sldMkLst>
      </pc:sldChg>
      <pc:sldChg chg="add">
        <pc:chgData name="wang yilin" userId="0d6f1a4c9b8c66b4" providerId="LiveId" clId="{76B2CDA9-16E4-4D40-B7D9-75781A66A760}" dt="2023-07-19T02:03:18.286" v="1450"/>
        <pc:sldMkLst>
          <pc:docMk/>
          <pc:sldMk cId="3848573742" sldId="2513"/>
        </pc:sldMkLst>
      </pc:sldChg>
      <pc:sldChg chg="add modNotesTx">
        <pc:chgData name="wang yilin" userId="0d6f1a4c9b8c66b4" providerId="LiveId" clId="{76B2CDA9-16E4-4D40-B7D9-75781A66A760}" dt="2023-07-20T02:26:13.534" v="7781" actId="20577"/>
        <pc:sldMkLst>
          <pc:docMk/>
          <pc:sldMk cId="2459568726" sldId="2514"/>
        </pc:sldMkLst>
      </pc:sldChg>
      <pc:sldChg chg="addSp delSp modSp add mod modNotesTx">
        <pc:chgData name="wang yilin" userId="0d6f1a4c9b8c66b4" providerId="LiveId" clId="{76B2CDA9-16E4-4D40-B7D9-75781A66A760}" dt="2023-07-20T01:16:11.879" v="6395" actId="20577"/>
        <pc:sldMkLst>
          <pc:docMk/>
          <pc:sldMk cId="2353451268" sldId="2515"/>
        </pc:sldMkLst>
        <pc:spChg chg="mod">
          <ac:chgData name="wang yilin" userId="0d6f1a4c9b8c66b4" providerId="LiveId" clId="{76B2CDA9-16E4-4D40-B7D9-75781A66A760}" dt="2023-07-19T03:05:47.956" v="2042" actId="20577"/>
          <ac:spMkLst>
            <pc:docMk/>
            <pc:sldMk cId="2353451268" sldId="2515"/>
            <ac:spMk id="2" creationId="{00000000-0000-0000-0000-000000000000}"/>
          </ac:spMkLst>
        </pc:spChg>
        <pc:spChg chg="del">
          <ac:chgData name="wang yilin" userId="0d6f1a4c9b8c66b4" providerId="LiveId" clId="{76B2CDA9-16E4-4D40-B7D9-75781A66A760}" dt="2023-07-19T03:07:18.949" v="2045" actId="478"/>
          <ac:spMkLst>
            <pc:docMk/>
            <pc:sldMk cId="2353451268" sldId="2515"/>
            <ac:spMk id="33" creationId="{3B6BF0D7-EA6E-2EED-B2CC-88992057F091}"/>
          </ac:spMkLst>
        </pc:spChg>
        <pc:spChg chg="del">
          <ac:chgData name="wang yilin" userId="0d6f1a4c9b8c66b4" providerId="LiveId" clId="{76B2CDA9-16E4-4D40-B7D9-75781A66A760}" dt="2023-07-19T03:07:12.675" v="2044" actId="478"/>
          <ac:spMkLst>
            <pc:docMk/>
            <pc:sldMk cId="2353451268" sldId="2515"/>
            <ac:spMk id="34" creationId="{E1EAD8A1-BB08-A611-9720-249705962316}"/>
          </ac:spMkLst>
        </pc:spChg>
        <pc:spChg chg="add mod">
          <ac:chgData name="wang yilin" userId="0d6f1a4c9b8c66b4" providerId="LiveId" clId="{76B2CDA9-16E4-4D40-B7D9-75781A66A760}" dt="2023-07-19T03:08:43.391" v="2100" actId="1038"/>
          <ac:spMkLst>
            <pc:docMk/>
            <pc:sldMk cId="2353451268" sldId="2515"/>
            <ac:spMk id="40" creationId="{DA84A8E1-E33E-5ED0-5C7C-055BF68B6A82}"/>
          </ac:spMkLst>
        </pc:spChg>
        <pc:spChg chg="add mod">
          <ac:chgData name="wang yilin" userId="0d6f1a4c9b8c66b4" providerId="LiveId" clId="{76B2CDA9-16E4-4D40-B7D9-75781A66A760}" dt="2023-07-19T03:08:59.121" v="2124" actId="1037"/>
          <ac:spMkLst>
            <pc:docMk/>
            <pc:sldMk cId="2353451268" sldId="2515"/>
            <ac:spMk id="41" creationId="{8CF3C03C-C59A-A145-FB0E-1A019450C8ED}"/>
          </ac:spMkLst>
        </pc:spChg>
        <pc:spChg chg="add mod">
          <ac:chgData name="wang yilin" userId="0d6f1a4c9b8c66b4" providerId="LiveId" clId="{76B2CDA9-16E4-4D40-B7D9-75781A66A760}" dt="2023-07-19T03:18:53.056" v="2410" actId="1076"/>
          <ac:spMkLst>
            <pc:docMk/>
            <pc:sldMk cId="2353451268" sldId="2515"/>
            <ac:spMk id="45" creationId="{760D2877-85EE-4A57-101D-C98593FBC050}"/>
          </ac:spMkLst>
        </pc:spChg>
        <pc:spChg chg="add mod">
          <ac:chgData name="wang yilin" userId="0d6f1a4c9b8c66b4" providerId="LiveId" clId="{76B2CDA9-16E4-4D40-B7D9-75781A66A760}" dt="2023-07-19T03:40:11.721" v="2874" actId="1076"/>
          <ac:spMkLst>
            <pc:docMk/>
            <pc:sldMk cId="2353451268" sldId="2515"/>
            <ac:spMk id="46" creationId="{3215417D-F90B-E567-9FDA-BF9468D5CC09}"/>
          </ac:spMkLst>
        </pc:spChg>
        <pc:spChg chg="add del mod">
          <ac:chgData name="wang yilin" userId="0d6f1a4c9b8c66b4" providerId="LiveId" clId="{76B2CDA9-16E4-4D40-B7D9-75781A66A760}" dt="2023-07-19T03:37:42.739" v="2815" actId="478"/>
          <ac:spMkLst>
            <pc:docMk/>
            <pc:sldMk cId="2353451268" sldId="2515"/>
            <ac:spMk id="47" creationId="{ABD3A947-7553-6A84-F775-AAEBF4F746B9}"/>
          </ac:spMkLst>
        </pc:spChg>
        <pc:spChg chg="add mod">
          <ac:chgData name="wang yilin" userId="0d6f1a4c9b8c66b4" providerId="LiveId" clId="{76B2CDA9-16E4-4D40-B7D9-75781A66A760}" dt="2023-07-19T03:19:36.552" v="2415" actId="164"/>
          <ac:spMkLst>
            <pc:docMk/>
            <pc:sldMk cId="2353451268" sldId="2515"/>
            <ac:spMk id="48" creationId="{7F0E4EE6-0BE5-67C9-F6CC-51FD80261748}"/>
          </ac:spMkLst>
        </pc:spChg>
        <pc:spChg chg="add mod">
          <ac:chgData name="wang yilin" userId="0d6f1a4c9b8c66b4" providerId="LiveId" clId="{76B2CDA9-16E4-4D40-B7D9-75781A66A760}" dt="2023-07-19T03:19:43.138" v="2416" actId="1036"/>
          <ac:spMkLst>
            <pc:docMk/>
            <pc:sldMk cId="2353451268" sldId="2515"/>
            <ac:spMk id="49" creationId="{B08C5545-9BE1-26FD-6CC5-ED815850000B}"/>
          </ac:spMkLst>
        </pc:spChg>
        <pc:spChg chg="add mod">
          <ac:chgData name="wang yilin" userId="0d6f1a4c9b8c66b4" providerId="LiveId" clId="{76B2CDA9-16E4-4D40-B7D9-75781A66A760}" dt="2023-07-19T03:19:36.552" v="2415" actId="164"/>
          <ac:spMkLst>
            <pc:docMk/>
            <pc:sldMk cId="2353451268" sldId="2515"/>
            <ac:spMk id="50" creationId="{2011281A-E672-5BE6-66F5-AE153D30BA1E}"/>
          </ac:spMkLst>
        </pc:spChg>
        <pc:spChg chg="add mod">
          <ac:chgData name="wang yilin" userId="0d6f1a4c9b8c66b4" providerId="LiveId" clId="{76B2CDA9-16E4-4D40-B7D9-75781A66A760}" dt="2023-07-19T03:18:43.280" v="2407" actId="1035"/>
          <ac:spMkLst>
            <pc:docMk/>
            <pc:sldMk cId="2353451268" sldId="2515"/>
            <ac:spMk id="51" creationId="{D0D2A346-8EA6-C300-B617-832F66A19F31}"/>
          </ac:spMkLst>
        </pc:spChg>
        <pc:spChg chg="add mod">
          <ac:chgData name="wang yilin" userId="0d6f1a4c9b8c66b4" providerId="LiveId" clId="{76B2CDA9-16E4-4D40-B7D9-75781A66A760}" dt="2023-07-19T03:18:43.280" v="2407" actId="1035"/>
          <ac:spMkLst>
            <pc:docMk/>
            <pc:sldMk cId="2353451268" sldId="2515"/>
            <ac:spMk id="52" creationId="{F9720FC3-E640-6340-6E46-F5BDD3DF28A3}"/>
          </ac:spMkLst>
        </pc:spChg>
        <pc:spChg chg="add mod">
          <ac:chgData name="wang yilin" userId="0d6f1a4c9b8c66b4" providerId="LiveId" clId="{76B2CDA9-16E4-4D40-B7D9-75781A66A760}" dt="2023-07-19T03:37:31.460" v="2813" actId="165"/>
          <ac:spMkLst>
            <pc:docMk/>
            <pc:sldMk cId="2353451268" sldId="2515"/>
            <ac:spMk id="55" creationId="{C3EE3878-1757-DB41-8F24-7E5DB895A402}"/>
          </ac:spMkLst>
        </pc:spChg>
        <pc:spChg chg="add mod">
          <ac:chgData name="wang yilin" userId="0d6f1a4c9b8c66b4" providerId="LiveId" clId="{76B2CDA9-16E4-4D40-B7D9-75781A66A760}" dt="2023-07-19T03:37:31.460" v="2813" actId="165"/>
          <ac:spMkLst>
            <pc:docMk/>
            <pc:sldMk cId="2353451268" sldId="2515"/>
            <ac:spMk id="56" creationId="{1E3B662C-84DC-38ED-054A-602E76BB97F9}"/>
          </ac:spMkLst>
        </pc:spChg>
        <pc:spChg chg="add mod">
          <ac:chgData name="wang yilin" userId="0d6f1a4c9b8c66b4" providerId="LiveId" clId="{76B2CDA9-16E4-4D40-B7D9-75781A66A760}" dt="2023-07-19T03:37:31.460" v="2813" actId="165"/>
          <ac:spMkLst>
            <pc:docMk/>
            <pc:sldMk cId="2353451268" sldId="2515"/>
            <ac:spMk id="57" creationId="{9879EBAB-5B13-DB65-5B87-C55B434987D7}"/>
          </ac:spMkLst>
        </pc:spChg>
        <pc:spChg chg="add mod">
          <ac:chgData name="wang yilin" userId="0d6f1a4c9b8c66b4" providerId="LiveId" clId="{76B2CDA9-16E4-4D40-B7D9-75781A66A760}" dt="2023-07-19T03:37:50.438" v="2847" actId="1036"/>
          <ac:spMkLst>
            <pc:docMk/>
            <pc:sldMk cId="2353451268" sldId="2515"/>
            <ac:spMk id="58" creationId="{51D3E0E2-906F-5E5F-6D5E-B3E2B4D4FF9B}"/>
          </ac:spMkLst>
        </pc:spChg>
        <pc:spChg chg="add mod">
          <ac:chgData name="wang yilin" userId="0d6f1a4c9b8c66b4" providerId="LiveId" clId="{76B2CDA9-16E4-4D40-B7D9-75781A66A760}" dt="2023-07-19T03:37:50.438" v="2847" actId="1036"/>
          <ac:spMkLst>
            <pc:docMk/>
            <pc:sldMk cId="2353451268" sldId="2515"/>
            <ac:spMk id="59" creationId="{71465D4F-07AD-CE4A-3EAE-C7904C5FADC0}"/>
          </ac:spMkLst>
        </pc:spChg>
        <pc:spChg chg="add del mod">
          <ac:chgData name="wang yilin" userId="0d6f1a4c9b8c66b4" providerId="LiveId" clId="{76B2CDA9-16E4-4D40-B7D9-75781A66A760}" dt="2023-07-19T03:37:38.394" v="2814" actId="478"/>
          <ac:spMkLst>
            <pc:docMk/>
            <pc:sldMk cId="2353451268" sldId="2515"/>
            <ac:spMk id="61" creationId="{082FAF02-8C1F-0EE8-028C-4B6CD58E0C5F}"/>
          </ac:spMkLst>
        </pc:spChg>
        <pc:spChg chg="add del mod">
          <ac:chgData name="wang yilin" userId="0d6f1a4c9b8c66b4" providerId="LiveId" clId="{76B2CDA9-16E4-4D40-B7D9-75781A66A760}" dt="2023-07-19T03:24:21.008" v="2539" actId="478"/>
          <ac:spMkLst>
            <pc:docMk/>
            <pc:sldMk cId="2353451268" sldId="2515"/>
            <ac:spMk id="62" creationId="{984F626F-53D7-8010-57BC-B35186225F68}"/>
          </ac:spMkLst>
        </pc:spChg>
        <pc:spChg chg="add del mod topLvl">
          <ac:chgData name="wang yilin" userId="0d6f1a4c9b8c66b4" providerId="LiveId" clId="{76B2CDA9-16E4-4D40-B7D9-75781A66A760}" dt="2023-07-19T03:37:38.394" v="2814" actId="478"/>
          <ac:spMkLst>
            <pc:docMk/>
            <pc:sldMk cId="2353451268" sldId="2515"/>
            <ac:spMk id="63" creationId="{FBFA8C49-4C89-9AA6-9ED5-74E4BCCA29E4}"/>
          </ac:spMkLst>
        </pc:spChg>
        <pc:grpChg chg="del">
          <ac:chgData name="wang yilin" userId="0d6f1a4c9b8c66b4" providerId="LiveId" clId="{76B2CDA9-16E4-4D40-B7D9-75781A66A760}" dt="2023-07-19T03:06:00.747" v="2043" actId="478"/>
          <ac:grpSpMkLst>
            <pc:docMk/>
            <pc:sldMk cId="2353451268" sldId="2515"/>
            <ac:grpSpMk id="32" creationId="{CA3BA44B-BE45-B84D-D9F9-89DA968EC086}"/>
          </ac:grpSpMkLst>
        </pc:grpChg>
        <pc:grpChg chg="add mod">
          <ac:chgData name="wang yilin" userId="0d6f1a4c9b8c66b4" providerId="LiveId" clId="{76B2CDA9-16E4-4D40-B7D9-75781A66A760}" dt="2023-07-19T03:37:58.845" v="2873" actId="1036"/>
          <ac:grpSpMkLst>
            <pc:docMk/>
            <pc:sldMk cId="2353451268" sldId="2515"/>
            <ac:grpSpMk id="53" creationId="{DB597143-9C72-058A-4EE3-216011580484}"/>
          </ac:grpSpMkLst>
        </pc:grpChg>
        <pc:grpChg chg="add mod">
          <ac:chgData name="wang yilin" userId="0d6f1a4c9b8c66b4" providerId="LiveId" clId="{76B2CDA9-16E4-4D40-B7D9-75781A66A760}" dt="2023-07-19T03:19:36.552" v="2415" actId="164"/>
          <ac:grpSpMkLst>
            <pc:docMk/>
            <pc:sldMk cId="2353451268" sldId="2515"/>
            <ac:grpSpMk id="54" creationId="{19C69023-3AE8-66FB-CFAD-A0C22C6E6967}"/>
          </ac:grpSpMkLst>
        </pc:grpChg>
        <pc:grpChg chg="add mod topLvl">
          <ac:chgData name="wang yilin" userId="0d6f1a4c9b8c66b4" providerId="LiveId" clId="{76B2CDA9-16E4-4D40-B7D9-75781A66A760}" dt="2023-07-19T03:37:31.460" v="2813" actId="165"/>
          <ac:grpSpMkLst>
            <pc:docMk/>
            <pc:sldMk cId="2353451268" sldId="2515"/>
            <ac:grpSpMk id="60" creationId="{270F3A09-14A5-EBAF-305F-13BD7F9E2B70}"/>
          </ac:grpSpMkLst>
        </pc:grpChg>
        <pc:grpChg chg="add del mod">
          <ac:chgData name="wang yilin" userId="0d6f1a4c9b8c66b4" providerId="LiveId" clId="{76B2CDA9-16E4-4D40-B7D9-75781A66A760}" dt="2023-07-19T03:37:31.460" v="2813" actId="165"/>
          <ac:grpSpMkLst>
            <pc:docMk/>
            <pc:sldMk cId="2353451268" sldId="2515"/>
            <ac:grpSpMk id="64" creationId="{96D730AE-7A6E-4E0C-2293-3553E2A157B2}"/>
          </ac:grpSpMkLst>
        </pc:grpChg>
        <pc:cxnChg chg="mod">
          <ac:chgData name="wang yilin" userId="0d6f1a4c9b8c66b4" providerId="LiveId" clId="{76B2CDA9-16E4-4D40-B7D9-75781A66A760}" dt="2023-07-19T03:06:00.747" v="2043" actId="478"/>
          <ac:cxnSpMkLst>
            <pc:docMk/>
            <pc:sldMk cId="2353451268" sldId="2515"/>
            <ac:cxnSpMk id="8" creationId="{75621D49-C440-AA28-86FD-F31E9C6CF906}"/>
          </ac:cxnSpMkLst>
        </pc:cxnChg>
        <pc:cxnChg chg="add mod">
          <ac:chgData name="wang yilin" userId="0d6f1a4c9b8c66b4" providerId="LiveId" clId="{76B2CDA9-16E4-4D40-B7D9-75781A66A760}" dt="2023-07-19T03:07:59.253" v="2053" actId="14100"/>
          <ac:cxnSpMkLst>
            <pc:docMk/>
            <pc:sldMk cId="2353451268" sldId="2515"/>
            <ac:cxnSpMk id="35" creationId="{C6DDA4D4-2569-379D-3FDC-830972223CBE}"/>
          </ac:cxnSpMkLst>
        </pc:cxnChg>
        <pc:cxnChg chg="add mod">
          <ac:chgData name="wang yilin" userId="0d6f1a4c9b8c66b4" providerId="LiveId" clId="{76B2CDA9-16E4-4D40-B7D9-75781A66A760}" dt="2023-07-19T03:37:31.460" v="2813" actId="165"/>
          <ac:cxnSpMkLst>
            <pc:docMk/>
            <pc:sldMk cId="2353451268" sldId="2515"/>
            <ac:cxnSpMk id="43" creationId="{BDBFF8CF-CD0F-7F38-D451-2E7F5AEF7CE2}"/>
          </ac:cxnSpMkLst>
        </pc:cxnChg>
        <pc:cxnChg chg="add mod">
          <ac:chgData name="wang yilin" userId="0d6f1a4c9b8c66b4" providerId="LiveId" clId="{76B2CDA9-16E4-4D40-B7D9-75781A66A760}" dt="2023-07-19T03:11:07.951" v="2132" actId="693"/>
          <ac:cxnSpMkLst>
            <pc:docMk/>
            <pc:sldMk cId="2353451268" sldId="2515"/>
            <ac:cxnSpMk id="44" creationId="{B184EA55-A5A7-E91C-CEC0-B0A7FDDC64CE}"/>
          </ac:cxnSpMkLst>
        </pc:cxnChg>
      </pc:sldChg>
      <pc:sldChg chg="addSp delSp modSp add del mod">
        <pc:chgData name="wang yilin" userId="0d6f1a4c9b8c66b4" providerId="LiveId" clId="{76B2CDA9-16E4-4D40-B7D9-75781A66A760}" dt="2023-07-19T02:55:34.375" v="2005" actId="2696"/>
        <pc:sldMkLst>
          <pc:docMk/>
          <pc:sldMk cId="4207972934" sldId="2515"/>
        </pc:sldMkLst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4" creationId="{01370A50-8342-D11F-DE29-B823E110CAE8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00" creationId="{7EB5CACE-B0DB-CC1B-1642-585E99CE0849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53" creationId="{30DA79E1-D271-6D6C-BF49-42E52A83319C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60" creationId="{8D1DF016-2214-721C-2DE6-19C77F812258}"/>
          </ac:spMkLst>
        </pc:spChg>
        <pc:spChg chg="del">
          <ac:chgData name="wang yilin" userId="0d6f1a4c9b8c66b4" providerId="LiveId" clId="{76B2CDA9-16E4-4D40-B7D9-75781A66A760}" dt="2023-07-19T02:48:46.280" v="1999" actId="478"/>
          <ac:spMkLst>
            <pc:docMk/>
            <pc:sldMk cId="4207972934" sldId="2515"/>
            <ac:spMk id="161" creationId="{E02AA4E1-4A53-230C-AE87-563E9B0BF3E7}"/>
          </ac:spMkLst>
        </pc:spChg>
        <pc:grpChg chg="del">
          <ac:chgData name="wang yilin" userId="0d6f1a4c9b8c66b4" providerId="LiveId" clId="{76B2CDA9-16E4-4D40-B7D9-75781A66A760}" dt="2023-07-19T02:48:48.737" v="2000" actId="478"/>
          <ac:grpSpMkLst>
            <pc:docMk/>
            <pc:sldMk cId="4207972934" sldId="2515"/>
            <ac:grpSpMk id="8" creationId="{38B4188B-4109-93D8-73C0-E44D940261D3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0" creationId="{8669055C-3457-8288-8D1F-86A6EFB90478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4" creationId="{B6E5BD10-751E-46AD-E0C3-5B1DCC8F701E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33" creationId="{D8ACF084-2F9B-9EC0-FB04-1AD89ACC1015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08" creationId="{9B653646-A70A-413B-E87A-CD5A75B19358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23" creationId="{2E6DEEBF-4EC3-368C-1C1A-EE248D7D0542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38" creationId="{2F369F35-2208-3500-74B8-4F9AECDCDE0E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54" creationId="{0619667E-536F-2DD8-B853-51729FA56442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58" creationId="{2B76C4E3-324F-D1A4-F05C-B6B77F95FC67}"/>
          </ac:grpSpMkLst>
        </pc:grpChg>
        <pc:grpChg chg="del">
          <ac:chgData name="wang yilin" userId="0d6f1a4c9b8c66b4" providerId="LiveId" clId="{76B2CDA9-16E4-4D40-B7D9-75781A66A760}" dt="2023-07-19T02:48:46.280" v="1999" actId="478"/>
          <ac:grpSpMkLst>
            <pc:docMk/>
            <pc:sldMk cId="4207972934" sldId="2515"/>
            <ac:grpSpMk id="159" creationId="{39AE1062-50A3-D349-5574-BFDE103BE83A}"/>
          </ac:grpSpMkLst>
        </pc:grpChg>
        <pc:picChg chg="add del mod">
          <ac:chgData name="wang yilin" userId="0d6f1a4c9b8c66b4" providerId="LiveId" clId="{76B2CDA9-16E4-4D40-B7D9-75781A66A760}" dt="2023-07-19T02:55:32.221" v="2004" actId="478"/>
          <ac:picMkLst>
            <pc:docMk/>
            <pc:sldMk cId="4207972934" sldId="2515"/>
            <ac:picMk id="11" creationId="{0F952933-B167-CC08-AB79-B1C3A066437C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27" creationId="{95158A7C-8C60-E0D3-FCDA-D7B6AF691794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29" creationId="{466F7FE4-1226-5140-27B3-34C05ACA6824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30" creationId="{D548D63A-8211-CFA4-607E-5EBDDBED22F8}"/>
          </ac:picMkLst>
        </pc:picChg>
        <pc:picChg chg="del">
          <ac:chgData name="wang yilin" userId="0d6f1a4c9b8c66b4" providerId="LiveId" clId="{76B2CDA9-16E4-4D40-B7D9-75781A66A760}" dt="2023-07-19T02:48:46.280" v="1999" actId="478"/>
          <ac:picMkLst>
            <pc:docMk/>
            <pc:sldMk cId="4207972934" sldId="2515"/>
            <ac:picMk id="32" creationId="{8D7E9CF6-D952-F9D9-971B-BAFBF33CCCA7}"/>
          </ac:picMkLst>
        </pc:picChg>
        <pc:cxnChg chg="del mod">
          <ac:chgData name="wang yilin" userId="0d6f1a4c9b8c66b4" providerId="LiveId" clId="{76B2CDA9-16E4-4D40-B7D9-75781A66A760}" dt="2023-07-19T02:48:46.280" v="1999" actId="478"/>
          <ac:cxnSpMkLst>
            <pc:docMk/>
            <pc:sldMk cId="4207972934" sldId="2515"/>
            <ac:cxnSpMk id="102" creationId="{562DEE4B-8087-F88F-42B7-27CF2A22AEF7}"/>
          </ac:cxnSpMkLst>
        </pc:cxnChg>
        <pc:cxnChg chg="del mod">
          <ac:chgData name="wang yilin" userId="0d6f1a4c9b8c66b4" providerId="LiveId" clId="{76B2CDA9-16E4-4D40-B7D9-75781A66A760}" dt="2023-07-19T02:48:46.280" v="1999" actId="478"/>
          <ac:cxnSpMkLst>
            <pc:docMk/>
            <pc:sldMk cId="4207972934" sldId="2515"/>
            <ac:cxnSpMk id="104" creationId="{DB32F0A0-0CFE-3756-4FB9-8DC0C93D7563}"/>
          </ac:cxnSpMkLst>
        </pc:cxnChg>
      </pc:sldChg>
      <pc:sldChg chg="addSp delSp modSp add mod ord modNotesTx">
        <pc:chgData name="wang yilin" userId="0d6f1a4c9b8c66b4" providerId="LiveId" clId="{76B2CDA9-16E4-4D40-B7D9-75781A66A760}" dt="2023-07-19T06:38:56.837" v="4727"/>
        <pc:sldMkLst>
          <pc:docMk/>
          <pc:sldMk cId="709201351" sldId="2516"/>
        </pc:sldMkLst>
        <pc:spChg chg="mod">
          <ac:chgData name="wang yilin" userId="0d6f1a4c9b8c66b4" providerId="LiveId" clId="{76B2CDA9-16E4-4D40-B7D9-75781A66A760}" dt="2023-07-19T06:10:52.630" v="3039" actId="20577"/>
          <ac:spMkLst>
            <pc:docMk/>
            <pc:sldMk cId="709201351" sldId="2516"/>
            <ac:spMk id="2" creationId="{00000000-0000-0000-0000-000000000000}"/>
          </ac:spMkLst>
        </pc:spChg>
        <pc:spChg chg="add mod">
          <ac:chgData name="wang yilin" userId="0d6f1a4c9b8c66b4" providerId="LiveId" clId="{76B2CDA9-16E4-4D40-B7D9-75781A66A760}" dt="2023-07-19T06:37:01.235" v="4725" actId="20577"/>
          <ac:spMkLst>
            <pc:docMk/>
            <pc:sldMk cId="709201351" sldId="2516"/>
            <ac:spMk id="3" creationId="{01158DC2-57C9-563F-2193-0C15C554857F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0" creationId="{AF5341D2-1E9C-E766-3BA4-FA1E56900DEC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1" creationId="{D033386C-14BC-3D89-4FEC-DE18DD1E7B70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2" creationId="{1E13696C-710D-1E80-4B58-9E49C1B39940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3" creationId="{8382E2D2-A30D-02A5-8692-FACBD2FD02DE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4" creationId="{740B4D1B-3132-CB36-C182-D97AA3C58094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5" creationId="{62D4A471-56CE-B55C-1AAD-9DA4FEF70553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8" creationId="{376B615A-59E3-402D-2A4F-92738B85D780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39" creationId="{602044A3-825A-C8E6-E270-871A55D200EE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0" creationId="{AAA6AEFC-64B7-B96C-CD6A-A8993DC0F60F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1" creationId="{E28F077C-A473-B4CE-2513-9E1FEA4969BC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2" creationId="{ED65894B-D018-A56D-1EA5-383FE32FB9D3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4" creationId="{EB25F776-38C8-2517-7992-E3612A93DCB8}"/>
          </ac:spMkLst>
        </pc:spChg>
        <pc:spChg chg="del">
          <ac:chgData name="wang yilin" userId="0d6f1a4c9b8c66b4" providerId="LiveId" clId="{76B2CDA9-16E4-4D40-B7D9-75781A66A760}" dt="2023-07-19T06:10:57.033" v="3040" actId="478"/>
          <ac:spMkLst>
            <pc:docMk/>
            <pc:sldMk cId="709201351" sldId="2516"/>
            <ac:spMk id="45" creationId="{2043172C-4641-5AC2-27F9-4FF79493DB48}"/>
          </ac:spMkLst>
        </pc:spChg>
        <pc:spChg chg="del">
          <ac:chgData name="wang yilin" userId="0d6f1a4c9b8c66b4" providerId="LiveId" clId="{76B2CDA9-16E4-4D40-B7D9-75781A66A760}" dt="2023-07-19T06:11:02.877" v="3042" actId="478"/>
          <ac:spMkLst>
            <pc:docMk/>
            <pc:sldMk cId="709201351" sldId="2516"/>
            <ac:spMk id="46" creationId="{8786704A-73F3-6953-77E5-9922EA012EA6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7" creationId="{6A4151B2-270E-2FBB-FF8F-14031242337B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8" creationId="{3DCD1495-5A9E-1566-4EE9-71AD8522ACB2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49" creationId="{2AD0FF0C-5DC3-D39E-9F1A-06D52AC7378B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50" creationId="{6E620448-3BC0-C9CC-856D-C0DB6848BB3F}"/>
          </ac:spMkLst>
        </pc:spChg>
        <pc:spChg chg="del">
          <ac:chgData name="wang yilin" userId="0d6f1a4c9b8c66b4" providerId="LiveId" clId="{76B2CDA9-16E4-4D40-B7D9-75781A66A760}" dt="2023-07-19T06:11:04.611" v="3043" actId="478"/>
          <ac:spMkLst>
            <pc:docMk/>
            <pc:sldMk cId="709201351" sldId="2516"/>
            <ac:spMk id="56" creationId="{EFB67055-64DE-35BC-96FE-C264DDADA3A2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70" creationId="{C797FE1A-600E-B2A5-A8AA-81ADC4E62F7E}"/>
          </ac:spMkLst>
        </pc:spChg>
        <pc:spChg chg="del">
          <ac:chgData name="wang yilin" userId="0d6f1a4c9b8c66b4" providerId="LiveId" clId="{76B2CDA9-16E4-4D40-B7D9-75781A66A760}" dt="2023-07-19T06:11:00.956" v="3041" actId="478"/>
          <ac:spMkLst>
            <pc:docMk/>
            <pc:sldMk cId="709201351" sldId="2516"/>
            <ac:spMk id="71" creationId="{DC84FAB1-D634-160F-83FD-A5FA09BDF853}"/>
          </ac:spMkLst>
        </pc:spChg>
        <pc:graphicFrameChg chg="del">
          <ac:chgData name="wang yilin" userId="0d6f1a4c9b8c66b4" providerId="LiveId" clId="{76B2CDA9-16E4-4D40-B7D9-75781A66A760}" dt="2023-07-19T06:11:00.956" v="3041" actId="478"/>
          <ac:graphicFrameMkLst>
            <pc:docMk/>
            <pc:sldMk cId="709201351" sldId="2516"/>
            <ac:graphicFrameMk id="54" creationId="{6423C809-909C-A8FA-A713-FB61193C508D}"/>
          </ac:graphicFrameMkLst>
        </pc:graphicFrameChg>
        <pc:graphicFrameChg chg="del">
          <ac:chgData name="wang yilin" userId="0d6f1a4c9b8c66b4" providerId="LiveId" clId="{76B2CDA9-16E4-4D40-B7D9-75781A66A760}" dt="2023-07-19T06:11:00.956" v="3041" actId="478"/>
          <ac:graphicFrameMkLst>
            <pc:docMk/>
            <pc:sldMk cId="709201351" sldId="2516"/>
            <ac:graphicFrameMk id="57" creationId="{D6D9D432-0D24-A72C-8198-67CB1D8B0A6C}"/>
          </ac:graphicFrameMkLst>
        </pc:graphicFrame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36" creationId="{640C787D-989D-1327-3AEB-5BE8F41434DF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37" creationId="{456CA263-57A2-62E3-00AD-FEEF6ADDAFC5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43" creationId="{F9EA7A87-A713-2D8E-63EB-5E355F63813C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1" creationId="{119D8E00-58B0-B55A-7FE6-43E633FDDBF2}"/>
          </ac:cxnSpMkLst>
        </pc:cxnChg>
        <pc:cxnChg chg="del mod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2" creationId="{DB7F5098-7A22-A9AC-F0A6-D6EB4A03EDC4}"/>
          </ac:cxnSpMkLst>
        </pc:cxnChg>
        <pc:cxnChg chg="del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8" creationId="{729E7545-A8F0-2D9D-32E4-D2DCE14C3CD7}"/>
          </ac:cxnSpMkLst>
        </pc:cxnChg>
        <pc:cxnChg chg="del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59" creationId="{552006B4-ECB8-1979-6CF3-761F6A795621}"/>
          </ac:cxnSpMkLst>
        </pc:cxnChg>
        <pc:cxnChg chg="del">
          <ac:chgData name="wang yilin" userId="0d6f1a4c9b8c66b4" providerId="LiveId" clId="{76B2CDA9-16E4-4D40-B7D9-75781A66A760}" dt="2023-07-19T06:11:00.956" v="3041" actId="478"/>
          <ac:cxnSpMkLst>
            <pc:docMk/>
            <pc:sldMk cId="709201351" sldId="2516"/>
            <ac:cxnSpMk id="60" creationId="{55732DC9-0F1C-9368-3F68-EF93CBAEA5C2}"/>
          </ac:cxnSpMkLst>
        </pc:cxnChg>
      </pc:sldChg>
      <pc:sldChg chg="addSp delSp modSp add del mod ord">
        <pc:chgData name="wang yilin" userId="0d6f1a4c9b8c66b4" providerId="LiveId" clId="{76B2CDA9-16E4-4D40-B7D9-75781A66A760}" dt="2023-07-19T06:04:09.327" v="2950" actId="2696"/>
        <pc:sldMkLst>
          <pc:docMk/>
          <pc:sldMk cId="992220192" sldId="2516"/>
        </pc:sldMkLst>
        <pc:spChg chg="mod">
          <ac:chgData name="wang yilin" userId="0d6f1a4c9b8c66b4" providerId="LiveId" clId="{76B2CDA9-16E4-4D40-B7D9-75781A66A760}" dt="2023-07-19T03:40:30.237" v="2881" actId="20577"/>
          <ac:spMkLst>
            <pc:docMk/>
            <pc:sldMk cId="992220192" sldId="2516"/>
            <ac:spMk id="2" creationId="{00000000-0000-0000-0000-000000000000}"/>
          </ac:spMkLst>
        </pc:spChg>
        <pc:spChg chg="mod topLvl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4" creationId="{A33403B2-5FD4-8D4D-0B70-6617D0A0A43D}"/>
          </ac:spMkLst>
        </pc:spChg>
        <pc:spChg chg="mod topLvl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5" creationId="{70F06A60-6830-4BBE-617D-FCC527844BDA}"/>
          </ac:spMkLst>
        </pc:spChg>
        <pc:spChg chg="mod topLvl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6" creationId="{086D2B40-35A7-01D7-E43A-00B39C0B0780}"/>
          </ac:spMkLst>
        </pc:spChg>
        <pc:spChg chg="add del mod">
          <ac:chgData name="wang yilin" userId="0d6f1a4c9b8c66b4" providerId="LiveId" clId="{76B2CDA9-16E4-4D40-B7D9-75781A66A760}" dt="2023-07-19T03:40:56.634" v="2887" actId="478"/>
          <ac:spMkLst>
            <pc:docMk/>
            <pc:sldMk cId="992220192" sldId="2516"/>
            <ac:spMk id="7" creationId="{19611830-A231-C86C-BE26-D0324DB8CFA7}"/>
          </ac:spMkLst>
        </pc:spChg>
        <pc:spChg chg="add mod">
          <ac:chgData name="wang yilin" userId="0d6f1a4c9b8c66b4" providerId="LiveId" clId="{76B2CDA9-16E4-4D40-B7D9-75781A66A760}" dt="2023-07-19T03:33:35.982" v="2656" actId="1036"/>
          <ac:spMkLst>
            <pc:docMk/>
            <pc:sldMk cId="992220192" sldId="2516"/>
            <ac:spMk id="8" creationId="{6933F1A6-5B9A-B250-10C3-CB65DAD78616}"/>
          </ac:spMkLst>
        </pc:spChg>
        <pc:spChg chg="add mod">
          <ac:chgData name="wang yilin" userId="0d6f1a4c9b8c66b4" providerId="LiveId" clId="{76B2CDA9-16E4-4D40-B7D9-75781A66A760}" dt="2023-07-19T03:42:22.116" v="2944" actId="164"/>
          <ac:spMkLst>
            <pc:docMk/>
            <pc:sldMk cId="992220192" sldId="2516"/>
            <ac:spMk id="9" creationId="{48AFB969-9FFD-73F3-7299-C7BCC4A0B347}"/>
          </ac:spMkLst>
        </pc:spChg>
        <pc:spChg chg="del mod">
          <ac:chgData name="wang yilin" userId="0d6f1a4c9b8c66b4" providerId="LiveId" clId="{76B2CDA9-16E4-4D40-B7D9-75781A66A760}" dt="2023-07-19T03:40:47.811" v="2883" actId="478"/>
          <ac:spMkLst>
            <pc:docMk/>
            <pc:sldMk cId="992220192" sldId="2516"/>
            <ac:spMk id="45" creationId="{760D2877-85EE-4A57-101D-C98593FBC050}"/>
          </ac:spMkLst>
        </pc:spChg>
        <pc:spChg chg="del mod">
          <ac:chgData name="wang yilin" userId="0d6f1a4c9b8c66b4" providerId="LiveId" clId="{76B2CDA9-16E4-4D40-B7D9-75781A66A760}" dt="2023-07-19T03:40:47.811" v="2883" actId="478"/>
          <ac:spMkLst>
            <pc:docMk/>
            <pc:sldMk cId="992220192" sldId="2516"/>
            <ac:spMk id="46" creationId="{3215417D-F90B-E567-9FDA-BF9468D5CC09}"/>
          </ac:spMkLst>
        </pc:spChg>
        <pc:spChg chg="mod">
          <ac:chgData name="wang yilin" userId="0d6f1a4c9b8c66b4" providerId="LiveId" clId="{76B2CDA9-16E4-4D40-B7D9-75781A66A760}" dt="2023-07-19T03:40:52.876" v="2886" actId="1076"/>
          <ac:spMkLst>
            <pc:docMk/>
            <pc:sldMk cId="992220192" sldId="2516"/>
            <ac:spMk id="47" creationId="{ABD3A947-7553-6A84-F775-AAEBF4F746B9}"/>
          </ac:spMkLst>
        </pc:spChg>
        <pc:spChg chg="del topLvl">
          <ac:chgData name="wang yilin" userId="0d6f1a4c9b8c66b4" providerId="LiveId" clId="{76B2CDA9-16E4-4D40-B7D9-75781A66A760}" dt="2023-07-19T03:25:38.874" v="2550" actId="478"/>
          <ac:spMkLst>
            <pc:docMk/>
            <pc:sldMk cId="992220192" sldId="2516"/>
            <ac:spMk id="51" creationId="{D0D2A346-8EA6-C300-B617-832F66A19F31}"/>
          </ac:spMkLst>
        </pc:spChg>
        <pc:spChg chg="del topLvl">
          <ac:chgData name="wang yilin" userId="0d6f1a4c9b8c66b4" providerId="LiveId" clId="{76B2CDA9-16E4-4D40-B7D9-75781A66A760}" dt="2023-07-19T03:25:41.014" v="2551" actId="478"/>
          <ac:spMkLst>
            <pc:docMk/>
            <pc:sldMk cId="992220192" sldId="2516"/>
            <ac:spMk id="52" creationId="{F9720FC3-E640-6340-6E46-F5BDD3DF28A3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5" creationId="{C3EE3878-1757-DB41-8F24-7E5DB895A402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6" creationId="{1E3B662C-84DC-38ED-054A-602E76BB97F9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7" creationId="{9879EBAB-5B13-DB65-5B87-C55B434987D7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8" creationId="{51D3E0E2-906F-5E5F-6D5E-B3E2B4D4FF9B}"/>
          </ac:spMkLst>
        </pc:spChg>
        <pc:spChg chg="del mod topLvl">
          <ac:chgData name="wang yilin" userId="0d6f1a4c9b8c66b4" providerId="LiveId" clId="{76B2CDA9-16E4-4D40-B7D9-75781A66A760}" dt="2023-07-19T03:32:09.490" v="2560" actId="478"/>
          <ac:spMkLst>
            <pc:docMk/>
            <pc:sldMk cId="992220192" sldId="2516"/>
            <ac:spMk id="59" creationId="{71465D4F-07AD-CE4A-3EAE-C7904C5FADC0}"/>
          </ac:spMkLst>
        </pc:spChg>
        <pc:spChg chg="del mod">
          <ac:chgData name="wang yilin" userId="0d6f1a4c9b8c66b4" providerId="LiveId" clId="{76B2CDA9-16E4-4D40-B7D9-75781A66A760}" dt="2023-07-19T03:40:56.634" v="2887" actId="478"/>
          <ac:spMkLst>
            <pc:docMk/>
            <pc:sldMk cId="992220192" sldId="2516"/>
            <ac:spMk id="61" creationId="{082FAF02-8C1F-0EE8-028C-4B6CD58E0C5F}"/>
          </ac:spMkLst>
        </pc:spChg>
        <pc:spChg chg="del mod topLvl">
          <ac:chgData name="wang yilin" userId="0d6f1a4c9b8c66b4" providerId="LiveId" clId="{76B2CDA9-16E4-4D40-B7D9-75781A66A760}" dt="2023-07-19T06:03:59.484" v="2949"/>
          <ac:spMkLst>
            <pc:docMk/>
            <pc:sldMk cId="992220192" sldId="2516"/>
            <ac:spMk id="63" creationId="{FBFA8C49-4C89-9AA6-9ED5-74E4BCCA29E4}"/>
          </ac:spMkLst>
        </pc:spChg>
        <pc:grpChg chg="add del mod">
          <ac:chgData name="wang yilin" userId="0d6f1a4c9b8c66b4" providerId="LiveId" clId="{76B2CDA9-16E4-4D40-B7D9-75781A66A760}" dt="2023-07-19T03:41:38.888" v="2917" actId="165"/>
          <ac:grpSpMkLst>
            <pc:docMk/>
            <pc:sldMk cId="992220192" sldId="2516"/>
            <ac:grpSpMk id="3" creationId="{8566F976-1C48-46B4-E105-8977D921CD41}"/>
          </ac:grpSpMkLst>
        </pc:grpChg>
        <pc:grpChg chg="add mod">
          <ac:chgData name="wang yilin" userId="0d6f1a4c9b8c66b4" providerId="LiveId" clId="{76B2CDA9-16E4-4D40-B7D9-75781A66A760}" dt="2023-07-19T03:42:28.119" v="2945" actId="14100"/>
          <ac:grpSpMkLst>
            <pc:docMk/>
            <pc:sldMk cId="992220192" sldId="2516"/>
            <ac:grpSpMk id="10" creationId="{ACEB001E-94FE-F7D6-0866-13F629805982}"/>
          </ac:grpSpMkLst>
        </pc:grpChg>
        <pc:grpChg chg="del">
          <ac:chgData name="wang yilin" userId="0d6f1a4c9b8c66b4" providerId="LiveId" clId="{76B2CDA9-16E4-4D40-B7D9-75781A66A760}" dt="2023-07-19T03:25:38.874" v="2550" actId="478"/>
          <ac:grpSpMkLst>
            <pc:docMk/>
            <pc:sldMk cId="992220192" sldId="2516"/>
            <ac:grpSpMk id="53" creationId="{DB597143-9C72-058A-4EE3-216011580484}"/>
          </ac:grpSpMkLst>
        </pc:grpChg>
        <pc:grpChg chg="del">
          <ac:chgData name="wang yilin" userId="0d6f1a4c9b8c66b4" providerId="LiveId" clId="{76B2CDA9-16E4-4D40-B7D9-75781A66A760}" dt="2023-07-19T03:25:57.165" v="2554" actId="478"/>
          <ac:grpSpMkLst>
            <pc:docMk/>
            <pc:sldMk cId="992220192" sldId="2516"/>
            <ac:grpSpMk id="54" creationId="{19C69023-3AE8-66FB-CFAD-A0C22C6E6967}"/>
          </ac:grpSpMkLst>
        </pc:grpChg>
        <pc:grpChg chg="del mod topLvl">
          <ac:chgData name="wang yilin" userId="0d6f1a4c9b8c66b4" providerId="LiveId" clId="{76B2CDA9-16E4-4D40-B7D9-75781A66A760}" dt="2023-07-19T03:31:42.837" v="2559" actId="165"/>
          <ac:grpSpMkLst>
            <pc:docMk/>
            <pc:sldMk cId="992220192" sldId="2516"/>
            <ac:grpSpMk id="60" creationId="{270F3A09-14A5-EBAF-305F-13BD7F9E2B70}"/>
          </ac:grpSpMkLst>
        </pc:grpChg>
        <pc:grpChg chg="del">
          <ac:chgData name="wang yilin" userId="0d6f1a4c9b8c66b4" providerId="LiveId" clId="{76B2CDA9-16E4-4D40-B7D9-75781A66A760}" dt="2023-07-19T03:31:37.053" v="2558" actId="165"/>
          <ac:grpSpMkLst>
            <pc:docMk/>
            <pc:sldMk cId="992220192" sldId="2516"/>
            <ac:grpSpMk id="64" creationId="{96D730AE-7A6E-4E0C-2293-3553E2A157B2}"/>
          </ac:grpSpMkLst>
        </pc:grpChg>
        <pc:cxnChg chg="mod topLvl">
          <ac:chgData name="wang yilin" userId="0d6f1a4c9b8c66b4" providerId="LiveId" clId="{76B2CDA9-16E4-4D40-B7D9-75781A66A760}" dt="2023-07-19T03:31:42.837" v="2559" actId="165"/>
          <ac:cxnSpMkLst>
            <pc:docMk/>
            <pc:sldMk cId="992220192" sldId="2516"/>
            <ac:cxnSpMk id="43" creationId="{BDBFF8CF-CD0F-7F38-D451-2E7F5AEF7CE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30F5-6337-6746-9AA2-2092744C0AF5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63F6-233E-1A4E-A3F7-DF7EFD7FBA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5080-B28D-A04F-B08C-7E6FEF98AED7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D661-B83F-A04B-93CC-5BD8E2D4C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各位老师大家好，我是王乙霖，今天下午讲解实验平台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Rucbase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中存储管理与索引管理的实验。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9FF554-DDC4-4E1A-BDF1-E8D4884C86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06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大家会发现在该图中，每个节点</a:t>
            </a:r>
            <a:r>
              <a:rPr lang="en-US" altLang="zh-CN" dirty="0"/>
              <a:t>value</a:t>
            </a:r>
            <a:r>
              <a:rPr lang="zh-CN" altLang="en-US" dirty="0"/>
              <a:t>的数量比</a:t>
            </a:r>
            <a:r>
              <a:rPr lang="en-US" altLang="zh-CN" dirty="0"/>
              <a:t>key</a:t>
            </a:r>
            <a:r>
              <a:rPr lang="zh-CN" altLang="en-US" dirty="0"/>
              <a:t>的数量多一个，而为了体现“键值对”的概念，实际上应该将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的数量设为相等。因此，在</a:t>
            </a:r>
            <a:r>
              <a:rPr lang="en-US" altLang="zh-CN" dirty="0" err="1"/>
              <a:t>Rucbase</a:t>
            </a:r>
            <a:r>
              <a:rPr lang="zh-CN" altLang="en-US" dirty="0"/>
              <a:t>中，我们增加了一个设定。</a:t>
            </a:r>
            <a:r>
              <a:rPr lang="en-US" altLang="zh-CN" dirty="0"/>
              <a:t>(</a:t>
            </a:r>
            <a:r>
              <a:rPr lang="zh-CN" altLang="en-US" dirty="0"/>
              <a:t>下页</a:t>
            </a:r>
            <a:r>
              <a:rPr lang="en-US" altLang="zh-CN" dirty="0"/>
              <a:t>ppt)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2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每个结点的额外加一个</a:t>
            </a:r>
            <a:r>
              <a:rPr lang="en-US" altLang="zh-CN" dirty="0"/>
              <a:t>key</a:t>
            </a:r>
            <a:r>
              <a:rPr lang="zh-CN" altLang="en-US" dirty="0"/>
              <a:t>，该</a:t>
            </a:r>
            <a:r>
              <a:rPr lang="en-US" altLang="zh-CN" dirty="0"/>
              <a:t>key</a:t>
            </a:r>
            <a:r>
              <a:rPr lang="zh-CN" altLang="en-US" dirty="0"/>
              <a:t>存储的是以该结点为根节点的子树中的所有</a:t>
            </a:r>
            <a:r>
              <a:rPr lang="en-US" altLang="zh-CN" dirty="0"/>
              <a:t>key</a:t>
            </a:r>
            <a:r>
              <a:rPr lang="zh-CN" altLang="en-US" dirty="0"/>
              <a:t>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391162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管理粒度从小到大依次是：</a:t>
            </a:r>
            <a:r>
              <a:rPr lang="en-US" altLang="zh-CN" dirty="0" err="1"/>
              <a:t>IxNodeHandle</a:t>
            </a:r>
            <a:r>
              <a:rPr lang="en-US" altLang="zh-CN" dirty="0"/>
              <a:t>:…</a:t>
            </a:r>
            <a:r>
              <a:rPr lang="zh-CN" altLang="en-US" dirty="0"/>
              <a:t> </a:t>
            </a:r>
            <a:r>
              <a:rPr lang="en-US" altLang="zh-CN" dirty="0" err="1"/>
              <a:t>IxIndexHandle</a:t>
            </a:r>
            <a:r>
              <a:rPr lang="en-US" altLang="zh-CN" dirty="0"/>
              <a:t>:… </a:t>
            </a:r>
            <a:r>
              <a:rPr lang="en-US" altLang="zh-CN" dirty="0" err="1"/>
              <a:t>IxManager</a:t>
            </a:r>
            <a:r>
              <a:rPr lang="en-US" altLang="zh-CN" dirty="0"/>
              <a:t>:…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1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假如插入</a:t>
            </a:r>
            <a:r>
              <a:rPr lang="en-US" altLang="zh-CN" dirty="0" err="1"/>
              <a:t>kv</a:t>
            </a:r>
            <a:r>
              <a:rPr lang="zh-CN" altLang="en-US" dirty="0"/>
              <a:t>后叶子节点的容量大于了最大容量，那么就涉及到节点的分裂。</a:t>
            </a:r>
            <a:r>
              <a:rPr lang="en-US" altLang="zh-CN" dirty="0"/>
              <a:t>(</a:t>
            </a:r>
            <a:r>
              <a:rPr lang="zh-CN" altLang="en-US" dirty="0"/>
              <a:t>下一页</a:t>
            </a:r>
            <a:r>
              <a:rPr lang="en-US" altLang="zh-CN" dirty="0"/>
              <a:t>ppt)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34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50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07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的过程还没有结束，因为通过刚刚的流程我们可以知道创建每一个</a:t>
            </a:r>
            <a:r>
              <a:rPr lang="en-US" altLang="zh-CN" dirty="0" err="1"/>
              <a:t>IxIndexHandle</a:t>
            </a:r>
            <a:r>
              <a:rPr lang="zh-CN" altLang="en-US" dirty="0"/>
              <a:t>对象，也就是获取每个节点，都要首先调用</a:t>
            </a:r>
            <a:r>
              <a:rPr lang="en-US" altLang="zh-CN" dirty="0" err="1"/>
              <a:t>BufferPoolManager</a:t>
            </a:r>
            <a:r>
              <a:rPr lang="zh-CN" altLang="en-US" dirty="0"/>
              <a:t>来获取其所在的页，那么我们在使用完这些页后，要再去调用</a:t>
            </a:r>
            <a:r>
              <a:rPr lang="en-US" altLang="zh-CN" dirty="0" err="1"/>
              <a:t>BufferPoolManager</a:t>
            </a:r>
            <a:r>
              <a:rPr lang="zh-CN" altLang="en-US" dirty="0"/>
              <a:t>的</a:t>
            </a:r>
            <a:r>
              <a:rPr lang="en-US" altLang="zh-CN" dirty="0"/>
              <a:t>unpin</a:t>
            </a:r>
            <a:r>
              <a:rPr lang="zh-CN" altLang="en-US" dirty="0"/>
              <a:t>方法取消固定这些页，这样一个完整的插入</a:t>
            </a:r>
            <a:r>
              <a:rPr lang="en-US" altLang="zh-CN" dirty="0" err="1"/>
              <a:t>kv</a:t>
            </a:r>
            <a:r>
              <a:rPr lang="zh-CN" altLang="en-US" dirty="0"/>
              <a:t>过程就结束了。</a:t>
            </a:r>
            <a:endParaRPr lang="en-US" altLang="zh-CN" dirty="0"/>
          </a:p>
          <a:p>
            <a:r>
              <a:rPr lang="zh-CN" altLang="en-US" dirty="0"/>
              <a:t>至于其他的关闭索引、删除索引、删除</a:t>
            </a:r>
            <a:r>
              <a:rPr lang="en-US" altLang="zh-CN" dirty="0" err="1"/>
              <a:t>kv</a:t>
            </a:r>
            <a:r>
              <a:rPr lang="zh-CN" altLang="en-US" dirty="0"/>
              <a:t>的操作就是反</a:t>
            </a:r>
            <a:r>
              <a:rPr lang="zh-CN" altLang="en-US"/>
              <a:t>过程了。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4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11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25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68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20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52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381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375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7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6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35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020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7" y="1827417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7" y="2895442"/>
            <a:ext cx="675880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2" y="5638369"/>
            <a:ext cx="223545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1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2023/10/24</a:t>
            </a:fld>
            <a:endParaRPr lang="zh-CN" altLang="en-US" sz="75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0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ycw@ruc.edu.cn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0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  <a:t>‹#›</a:t>
            </a:fld>
            <a:endParaRPr lang="zh-CN" altLang="en-US" sz="750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9070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22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36037"/>
            <a:ext cx="9144000" cy="234563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10"/>
          </p:nvPr>
        </p:nvSpPr>
        <p:spPr>
          <a:xfrm>
            <a:off x="0" y="2038808"/>
            <a:ext cx="9144000" cy="16673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101</a:t>
            </a:r>
            <a:r>
              <a:rPr lang="zh-CN" altLang="en-US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计划”数据库系统课程导教班</a:t>
            </a:r>
            <a:endParaRPr lang="en-US" altLang="zh-CN" sz="4000" dirty="0">
              <a:solidFill>
                <a:schemeClr val="bg1"/>
              </a:solidFill>
              <a:latin typeface="Microsoft YaHei" charset="0"/>
              <a:ea typeface="Microsoft YaHei" charset="0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Times New Roman" panose="02020603050405020304" pitchFamily="18" charset="0"/>
                <a:sym typeface="+mn-ea"/>
              </a:rPr>
              <a:t>存储管理与索引管理实验</a:t>
            </a:r>
            <a:endParaRPr lang="en-US" altLang="zh-CN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95" y="146340"/>
            <a:ext cx="1347164" cy="1252442"/>
          </a:xfrm>
          <a:prstGeom prst="rect">
            <a:avLst/>
          </a:prstGeom>
        </p:spPr>
      </p:pic>
      <p:pic>
        <p:nvPicPr>
          <p:cNvPr id="9" name="Picture 9" descr="Image result for renmin university of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23530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过程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ECC8A0E-1E51-EA9C-F88D-B4B622AF8E9C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38C53-2C4D-5FFF-0F5F-6B2591C5A2E4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92B9E2-B30A-0B38-7434-C6F68754ABF7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184B7-8BA7-1DD7-FCAC-C55EDC971D85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F543D5-292C-C6B3-2C2D-10734CC04D8D}"/>
              </a:ext>
            </a:extLst>
          </p:cNvPr>
          <p:cNvSpPr/>
          <p:nvPr/>
        </p:nvSpPr>
        <p:spPr>
          <a:xfrm>
            <a:off x="2363199" y="3029852"/>
            <a:ext cx="2940602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获得新节点需要的页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1E2DE-A861-DF98-B749-9C44053CEB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458939" y="3509955"/>
            <a:ext cx="1" cy="92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D80402B-0967-1635-FDEB-FD590C0F6B48}"/>
              </a:ext>
            </a:extLst>
          </p:cNvPr>
          <p:cNvCxnSpPr>
            <a:cxnSpLocks/>
            <a:stCxn id="3" idx="1"/>
            <a:endCxn id="20" idx="0"/>
          </p:cNvCxnSpPr>
          <p:nvPr/>
        </p:nvCxnSpPr>
        <p:spPr>
          <a:xfrm rot="10800000" flipV="1">
            <a:off x="2738242" y="3324957"/>
            <a:ext cx="2712408" cy="5694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BDBB5D7-95B4-A219-EEE5-C3BBC621976F}"/>
              </a:ext>
            </a:extLst>
          </p:cNvPr>
          <p:cNvSpPr/>
          <p:nvPr/>
        </p:nvSpPr>
        <p:spPr>
          <a:xfrm>
            <a:off x="4951482" y="3718604"/>
            <a:ext cx="2940602" cy="562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7.</a:t>
            </a:r>
            <a:r>
              <a:rPr lang="zh-CN" altLang="en-US" dirty="0">
                <a:solidFill>
                  <a:schemeClr val="tx1"/>
                </a:solidFill>
              </a:rPr>
              <a:t>创建代表新节点的对象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8.</a:t>
            </a:r>
            <a:r>
              <a:rPr lang="zh-CN" altLang="en-US" dirty="0">
                <a:solidFill>
                  <a:schemeClr val="tx1"/>
                </a:solidFill>
              </a:rPr>
              <a:t>调整两个节点的数据结构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A0BAF1-51FE-EA3D-739C-0B96F71455AD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过程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ECC8A0E-1E51-EA9C-F88D-B4B622AF8E9C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38C53-2C4D-5FFF-0F5F-6B2591C5A2E4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92B9E2-B30A-0B38-7434-C6F68754ABF7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184B7-8BA7-1DD7-FCAC-C55EDC971D85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F543D5-292C-C6B3-2C2D-10734CC04D8D}"/>
              </a:ext>
            </a:extLst>
          </p:cNvPr>
          <p:cNvSpPr/>
          <p:nvPr/>
        </p:nvSpPr>
        <p:spPr>
          <a:xfrm>
            <a:off x="2363199" y="3029852"/>
            <a:ext cx="2940602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10.</a:t>
            </a:r>
            <a:r>
              <a:rPr lang="zh-CN" altLang="en-US" dirty="0">
                <a:solidFill>
                  <a:schemeClr val="tx1"/>
                </a:solidFill>
              </a:rPr>
              <a:t>获取父亲节点所在页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1E2DE-A861-DF98-B749-9C44053CEB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458939" y="3509955"/>
            <a:ext cx="1" cy="92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D80402B-0967-1635-FDEB-FD590C0F6B48}"/>
              </a:ext>
            </a:extLst>
          </p:cNvPr>
          <p:cNvCxnSpPr>
            <a:cxnSpLocks/>
            <a:stCxn id="3" idx="1"/>
            <a:endCxn id="20" idx="0"/>
          </p:cNvCxnSpPr>
          <p:nvPr/>
        </p:nvCxnSpPr>
        <p:spPr>
          <a:xfrm rot="10800000" flipV="1">
            <a:off x="2738242" y="3324957"/>
            <a:ext cx="2712408" cy="5694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BDBB5D7-95B4-A219-EEE5-C3BBC621976F}"/>
              </a:ext>
            </a:extLst>
          </p:cNvPr>
          <p:cNvSpPr/>
          <p:nvPr/>
        </p:nvSpPr>
        <p:spPr>
          <a:xfrm>
            <a:off x="4984015" y="3767777"/>
            <a:ext cx="2940602" cy="562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11.</a:t>
            </a:r>
            <a:r>
              <a:rPr lang="zh-CN" altLang="en-US" dirty="0">
                <a:solidFill>
                  <a:schemeClr val="tx1"/>
                </a:solidFill>
              </a:rPr>
              <a:t>获得父亲节点，判断是否需要改变结构甚至分裂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41906-5DBE-8579-EE48-31138C08396F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2B5EB93-C09F-016D-A4FC-340A40C72C0C}"/>
              </a:ext>
            </a:extLst>
          </p:cNvPr>
          <p:cNvCxnSpPr/>
          <p:nvPr/>
        </p:nvCxnSpPr>
        <p:spPr>
          <a:xfrm flipV="1">
            <a:off x="6458940" y="3324957"/>
            <a:ext cx="1008289" cy="284710"/>
          </a:xfrm>
          <a:prstGeom prst="bentConnector3">
            <a:avLst>
              <a:gd name="adj1" fmla="val 1226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DBB90B7-8BE9-A868-1223-676CDD2CB864}"/>
              </a:ext>
            </a:extLst>
          </p:cNvPr>
          <p:cNvSpPr/>
          <p:nvPr/>
        </p:nvSpPr>
        <p:spPr>
          <a:xfrm>
            <a:off x="7488731" y="2776315"/>
            <a:ext cx="1348655" cy="78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12.</a:t>
            </a:r>
            <a:r>
              <a:rPr lang="zh-CN" altLang="en-US" dirty="0">
                <a:solidFill>
                  <a:schemeClr val="tx1"/>
                </a:solidFill>
              </a:rPr>
              <a:t>递归调整父节点</a:t>
            </a:r>
          </a:p>
        </p:txBody>
      </p:sp>
    </p:spTree>
    <p:extLst>
      <p:ext uri="{BB962C8B-B14F-4D97-AF65-F5344CB8AC3E}">
        <p14:creationId xmlns:p14="http://schemas.microsoft.com/office/powerpoint/2010/main" val="384857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过程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ECC8A0E-1E51-EA9C-F88D-B4B622AF8E9C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38C53-2C4D-5FFF-0F5F-6B2591C5A2E4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92B9E2-B30A-0B38-7434-C6F68754ABF7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184B7-8BA7-1DD7-FCAC-C55EDC971D85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F543D5-292C-C6B3-2C2D-10734CC04D8D}"/>
              </a:ext>
            </a:extLst>
          </p:cNvPr>
          <p:cNvSpPr/>
          <p:nvPr/>
        </p:nvSpPr>
        <p:spPr>
          <a:xfrm>
            <a:off x="2363199" y="3029852"/>
            <a:ext cx="2940602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13.</a:t>
            </a:r>
            <a:r>
              <a:rPr lang="zh-CN" altLang="en-US" dirty="0">
                <a:solidFill>
                  <a:schemeClr val="tx1"/>
                </a:solidFill>
              </a:rPr>
              <a:t>取消固定各节点所在页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1E2DE-A861-DF98-B749-9C44053CEB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458939" y="3509955"/>
            <a:ext cx="1" cy="92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D80402B-0967-1635-FDEB-FD590C0F6B48}"/>
              </a:ext>
            </a:extLst>
          </p:cNvPr>
          <p:cNvCxnSpPr>
            <a:cxnSpLocks/>
            <a:stCxn id="3" idx="1"/>
            <a:endCxn id="20" idx="0"/>
          </p:cNvCxnSpPr>
          <p:nvPr/>
        </p:nvCxnSpPr>
        <p:spPr>
          <a:xfrm rot="10800000" flipV="1">
            <a:off x="2738242" y="3324957"/>
            <a:ext cx="2712408" cy="5694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654448D-492B-3FD5-0161-0CB7548AC803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6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索引知识点对应情况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3BA44B-BE45-B84D-D9F9-89DA968EC086}"/>
              </a:ext>
            </a:extLst>
          </p:cNvPr>
          <p:cNvGrpSpPr/>
          <p:nvPr/>
        </p:nvGrpSpPr>
        <p:grpSpPr>
          <a:xfrm>
            <a:off x="448015" y="1436967"/>
            <a:ext cx="3961025" cy="5025908"/>
            <a:chOff x="2885015" y="1600250"/>
            <a:chExt cx="3961025" cy="502590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98FA1AF-CC24-4F5F-71E6-CFD7FE17D356}"/>
                </a:ext>
              </a:extLst>
            </p:cNvPr>
            <p:cNvGrpSpPr/>
            <p:nvPr/>
          </p:nvGrpSpPr>
          <p:grpSpPr>
            <a:xfrm>
              <a:off x="2885015" y="1945852"/>
              <a:ext cx="3961025" cy="4680306"/>
              <a:chOff x="2885015" y="1945852"/>
              <a:chExt cx="3961025" cy="468030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52CF7DE-99E5-8E56-D131-BA55253549C3}"/>
                  </a:ext>
                </a:extLst>
              </p:cNvPr>
              <p:cNvSpPr/>
              <p:nvPr/>
            </p:nvSpPr>
            <p:spPr>
              <a:xfrm>
                <a:off x="3219011" y="2353129"/>
                <a:ext cx="157316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查询解析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1E97F2-2A18-4D8F-D245-6E27C65CD5DE}"/>
                  </a:ext>
                </a:extLst>
              </p:cNvPr>
              <p:cNvSpPr/>
              <p:nvPr/>
            </p:nvSpPr>
            <p:spPr>
              <a:xfrm>
                <a:off x="3219011" y="3261383"/>
                <a:ext cx="157316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逻辑优化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ECE144-5C17-395C-114D-58AF5ADE87C4}"/>
                  </a:ext>
                </a:extLst>
              </p:cNvPr>
              <p:cNvSpPr/>
              <p:nvPr/>
            </p:nvSpPr>
            <p:spPr>
              <a:xfrm>
                <a:off x="3219011" y="4162265"/>
                <a:ext cx="157316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查询执行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066A8A-2968-40B0-E2CE-0A1C152A46F7}"/>
                  </a:ext>
                </a:extLst>
              </p:cNvPr>
              <p:cNvSpPr txBox="1"/>
              <p:nvPr/>
            </p:nvSpPr>
            <p:spPr>
              <a:xfrm>
                <a:off x="2974538" y="2968640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抽象语法树</a:t>
                </a:r>
              </a:p>
            </p:txBody>
          </p:sp>
          <p:cxnSp>
            <p:nvCxnSpPr>
              <p:cNvPr id="8" name="直线箭头连接符 12">
                <a:extLst>
                  <a:ext uri="{FF2B5EF4-FFF2-40B4-BE49-F238E27FC236}">
                    <a16:creationId xmlns:a16="http://schemas.microsoft.com/office/drawing/2014/main" id="{75621D49-C440-AA28-86FD-F31E9C6CF906}"/>
                  </a:ext>
                </a:extLst>
              </p:cNvPr>
              <p:cNvCxnSpPr>
                <a:stCxn id="3" idx="2"/>
                <a:endCxn id="5" idx="0"/>
              </p:cNvCxnSpPr>
              <p:nvPr/>
            </p:nvCxnSpPr>
            <p:spPr>
              <a:xfrm>
                <a:off x="4005592" y="2952898"/>
                <a:ext cx="0" cy="30848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E1D575-F465-DDE1-6FFD-09F9440F0102}"/>
                  </a:ext>
                </a:extLst>
              </p:cNvPr>
              <p:cNvSpPr txBox="1"/>
              <p:nvPr/>
            </p:nvSpPr>
            <p:spPr>
              <a:xfrm>
                <a:off x="2885015" y="3864086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查询执行计划</a:t>
                </a:r>
              </a:p>
            </p:txBody>
          </p:sp>
          <p:cxnSp>
            <p:nvCxnSpPr>
              <p:cNvPr id="10" name="直线箭头连接符 14">
                <a:extLst>
                  <a:ext uri="{FF2B5EF4-FFF2-40B4-BE49-F238E27FC236}">
                    <a16:creationId xmlns:a16="http://schemas.microsoft.com/office/drawing/2014/main" id="{4B20BE41-0AF2-B6E4-AC9F-58AA5EA0C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2320" y="3861152"/>
                <a:ext cx="0" cy="31539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8858687-73DD-9B67-B204-5A2868EBE816}"/>
                  </a:ext>
                </a:extLst>
              </p:cNvPr>
              <p:cNvSpPr/>
              <p:nvPr/>
            </p:nvSpPr>
            <p:spPr>
              <a:xfrm>
                <a:off x="3215908" y="5063147"/>
                <a:ext cx="712738" cy="599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索引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067A24-C400-53FE-459D-8B78B65C34F1}"/>
                  </a:ext>
                </a:extLst>
              </p:cNvPr>
              <p:cNvSpPr/>
              <p:nvPr/>
            </p:nvSpPr>
            <p:spPr>
              <a:xfrm>
                <a:off x="3215908" y="6026389"/>
                <a:ext cx="1809136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数据组织与存储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4F541E7-E40E-41CC-8E09-35E0E6A76B6B}"/>
                  </a:ext>
                </a:extLst>
              </p:cNvPr>
              <p:cNvSpPr/>
              <p:nvPr/>
            </p:nvSpPr>
            <p:spPr>
              <a:xfrm>
                <a:off x="5658219" y="3738162"/>
                <a:ext cx="118782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并发控制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31C8B04-2468-E842-BCBD-2F5094A65381}"/>
                  </a:ext>
                </a:extLst>
              </p:cNvPr>
              <p:cNvSpPr/>
              <p:nvPr/>
            </p:nvSpPr>
            <p:spPr>
              <a:xfrm>
                <a:off x="5657518" y="4619449"/>
                <a:ext cx="1187821" cy="5997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故障恢复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A7583C-449B-B5AF-6709-EF31A84994E1}"/>
                  </a:ext>
                </a:extLst>
              </p:cNvPr>
              <p:cNvSpPr txBox="1"/>
              <p:nvPr/>
            </p:nvSpPr>
            <p:spPr>
              <a:xfrm>
                <a:off x="4792172" y="3800074"/>
                <a:ext cx="984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事务封装</a:t>
                </a:r>
                <a:r>
                  <a:rPr kumimoji="1" lang="en-US" altLang="zh-CN" sz="1200" dirty="0"/>
                  <a:t>/</a:t>
                </a:r>
                <a:r>
                  <a:rPr kumimoji="1" lang="zh-CN" altLang="en-US" sz="1200" dirty="0"/>
                  <a:t>封锁</a:t>
                </a:r>
                <a:r>
                  <a:rPr kumimoji="1" lang="en-US" altLang="zh-CN" sz="1200" dirty="0"/>
                  <a:t>/</a:t>
                </a:r>
                <a:r>
                  <a:rPr kumimoji="1" lang="zh-CN" altLang="en-US" sz="1200" dirty="0"/>
                  <a:t>解锁</a:t>
                </a:r>
              </a:p>
            </p:txBody>
          </p:sp>
          <p:cxnSp>
            <p:nvCxnSpPr>
              <p:cNvPr id="16" name="直线箭头连接符 27">
                <a:extLst>
                  <a:ext uri="{FF2B5EF4-FFF2-40B4-BE49-F238E27FC236}">
                    <a16:creationId xmlns:a16="http://schemas.microsoft.com/office/drawing/2014/main" id="{BEACEB2E-0A6C-DD4C-FFAC-4DFC873C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3061" y="4777228"/>
                <a:ext cx="0" cy="124916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8382DC-6DC1-74F9-8A26-1BE5EE3DE363}"/>
                  </a:ext>
                </a:extLst>
              </p:cNvPr>
              <p:cNvSpPr txBox="1"/>
              <p:nvPr/>
            </p:nvSpPr>
            <p:spPr>
              <a:xfrm>
                <a:off x="4891973" y="4759134"/>
                <a:ext cx="615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日志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04688E-D54D-5C7C-44CE-3A8640A2EC31}"/>
                  </a:ext>
                </a:extLst>
              </p:cNvPr>
              <p:cNvSpPr txBox="1"/>
              <p:nvPr/>
            </p:nvSpPr>
            <p:spPr>
              <a:xfrm>
                <a:off x="4355568" y="5013958"/>
                <a:ext cx="355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数据页</a:t>
                </a:r>
              </a:p>
            </p:txBody>
          </p:sp>
          <p:cxnSp>
            <p:nvCxnSpPr>
              <p:cNvPr id="19" name="直线箭头连接符 44">
                <a:extLst>
                  <a:ext uri="{FF2B5EF4-FFF2-40B4-BE49-F238E27FC236}">
                    <a16:creationId xmlns:a16="http://schemas.microsoft.com/office/drawing/2014/main" id="{38E5FC52-BAFA-85E2-B196-4C2EE623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2488" y="1945852"/>
                <a:ext cx="0" cy="407277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C777FDF-CF27-453C-9CFA-59D60DBB7AFB}"/>
                  </a:ext>
                </a:extLst>
              </p:cNvPr>
              <p:cNvSpPr txBox="1"/>
              <p:nvPr/>
            </p:nvSpPr>
            <p:spPr>
              <a:xfrm>
                <a:off x="3077932" y="1945852"/>
                <a:ext cx="7473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/>
                  <a:t>SQL</a:t>
                </a:r>
                <a:r>
                  <a:rPr kumimoji="1" lang="zh-CN" altLang="en-US" sz="1200" dirty="0"/>
                  <a:t>语句</a:t>
                </a:r>
                <a:endParaRPr kumimoji="1" lang="en-US" altLang="zh-CN" sz="1200" dirty="0"/>
              </a:p>
            </p:txBody>
          </p:sp>
          <p:cxnSp>
            <p:nvCxnSpPr>
              <p:cNvPr id="21" name="直线箭头连接符 49">
                <a:extLst>
                  <a:ext uri="{FF2B5EF4-FFF2-40B4-BE49-F238E27FC236}">
                    <a16:creationId xmlns:a16="http://schemas.microsoft.com/office/drawing/2014/main" id="{951455AA-4421-1099-A7C6-48E9D39D4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277" y="4762034"/>
                <a:ext cx="0" cy="31539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60">
                <a:extLst>
                  <a:ext uri="{FF2B5EF4-FFF2-40B4-BE49-F238E27FC236}">
                    <a16:creationId xmlns:a16="http://schemas.microsoft.com/office/drawing/2014/main" id="{BF5616CC-4E92-3A7C-8EED-ADB383F85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2172" y="4240300"/>
                <a:ext cx="866047" cy="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65">
                <a:extLst>
                  <a:ext uri="{FF2B5EF4-FFF2-40B4-BE49-F238E27FC236}">
                    <a16:creationId xmlns:a16="http://schemas.microsoft.com/office/drawing/2014/main" id="{12763EDA-EFF5-322A-502A-584E9C6BB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9919" y="4722248"/>
                <a:ext cx="866047" cy="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70">
                <a:extLst>
                  <a:ext uri="{FF2B5EF4-FFF2-40B4-BE49-F238E27FC236}">
                    <a16:creationId xmlns:a16="http://schemas.microsoft.com/office/drawing/2014/main" id="{AAD02952-E914-B3BC-74E4-28CA005E1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277" y="5640541"/>
                <a:ext cx="0" cy="38584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1E85B5-B31E-353C-557F-462E102F86B4}"/>
                  </a:ext>
                </a:extLst>
              </p:cNvPr>
              <p:cNvSpPr txBox="1"/>
              <p:nvPr/>
            </p:nvSpPr>
            <p:spPr>
              <a:xfrm>
                <a:off x="3040314" y="5789175"/>
                <a:ext cx="1492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数据页地址</a:t>
                </a:r>
                <a:r>
                  <a:rPr kumimoji="1" lang="en-US" altLang="zh-CN" sz="1200" dirty="0"/>
                  <a:t>/</a:t>
                </a:r>
                <a:r>
                  <a:rPr kumimoji="1" lang="zh-CN" altLang="en-US" sz="1200" dirty="0"/>
                  <a:t>索引页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D0BC4-F8FD-9C3B-F50B-F67B3BD9ED73}"/>
                  </a:ext>
                </a:extLst>
              </p:cNvPr>
              <p:cNvSpPr txBox="1"/>
              <p:nvPr/>
            </p:nvSpPr>
            <p:spPr>
              <a:xfrm>
                <a:off x="2918431" y="4777228"/>
                <a:ext cx="681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/>
                  <a:t>查找键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3772AEF-8C9B-B350-8C77-92D81D71EB6D}"/>
                </a:ext>
              </a:extLst>
            </p:cNvPr>
            <p:cNvGrpSpPr/>
            <p:nvPr/>
          </p:nvGrpSpPr>
          <p:grpSpPr>
            <a:xfrm>
              <a:off x="3584872" y="1600250"/>
              <a:ext cx="941132" cy="328940"/>
              <a:chOff x="3584872" y="1600250"/>
              <a:chExt cx="941132" cy="328940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32E60E62-B9B4-ED71-989F-93F8927F5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72" y="1609292"/>
                <a:ext cx="287678" cy="319898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A2AA97B9-78E1-355F-0370-04CDA188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369" y="1604569"/>
                <a:ext cx="287678" cy="319898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E8FCE90F-FF4E-28D4-83AB-CF7D653C2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326" y="1600250"/>
                <a:ext cx="287678" cy="319898"/>
              </a:xfrm>
              <a:prstGeom prst="rect">
                <a:avLst/>
              </a:prstGeom>
            </p:spPr>
          </p:pic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B6BF0D7-EA6E-2EED-B2CC-88992057F091}"/>
              </a:ext>
            </a:extLst>
          </p:cNvPr>
          <p:cNvSpPr/>
          <p:nvPr/>
        </p:nvSpPr>
        <p:spPr>
          <a:xfrm>
            <a:off x="537538" y="4842444"/>
            <a:ext cx="1182117" cy="7168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内容占位符 6">
            <a:extLst>
              <a:ext uri="{FF2B5EF4-FFF2-40B4-BE49-F238E27FC236}">
                <a16:creationId xmlns:a16="http://schemas.microsoft.com/office/drawing/2014/main" id="{E1EAD8A1-BB08-A611-9720-249705962316}"/>
              </a:ext>
            </a:extLst>
          </p:cNvPr>
          <p:cNvSpPr txBox="1"/>
          <p:nvPr/>
        </p:nvSpPr>
        <p:spPr>
          <a:xfrm>
            <a:off x="4526440" y="1409137"/>
            <a:ext cx="3926541" cy="533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索引包含知识点：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顺序索引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树索引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哈希索引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实验任务划分：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任务一为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树的查找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任务二为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树的插入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任务三为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树的删除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任务四为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树索引并发控制</a:t>
            </a:r>
          </a:p>
          <a:p>
            <a:pPr>
              <a:buChar char="•"/>
            </a:pP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3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800" dirty="0" err="1">
                <a:solidFill>
                  <a:srgbClr val="000000"/>
                </a:solidFill>
                <a:latin typeface="Microsoft YaHei" charset="0"/>
                <a:ea typeface="Microsoft YaHei" charset="0"/>
              </a:rPr>
              <a:t>Rucbase</a:t>
            </a:r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中</a:t>
            </a:r>
            <a:r>
              <a:rPr kumimoji="1" lang="en-US" altLang="zh-CN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B+</a:t>
            </a:r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树索引的结构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2D4A00-F54C-609F-9953-EE375F56DBCC}"/>
              </a:ext>
            </a:extLst>
          </p:cNvPr>
          <p:cNvSpPr txBox="1"/>
          <p:nvPr/>
        </p:nvSpPr>
        <p:spPr>
          <a:xfrm>
            <a:off x="404893" y="3877822"/>
            <a:ext cx="8304903" cy="26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B+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树是一种平衡多路搜索树，树的结点分为内部结点和叶结点，每个结点都包含若干个键值对（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key/value pairs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），每个结点上的键值对数组按键的大小排序。这些键值对中的值，根据结点的分类而有所不同：</a:t>
            </a:r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对于内部结点，值数组存储的是指向其孩子结点的指针。</a:t>
            </a:r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对于叶结点，值数组存储的是记录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Record ID, RID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1900" dirty="0">
                <a:latin typeface="宋体" panose="02010600030101010101" pitchFamily="2" charset="-122"/>
                <a:ea typeface="宋体" panose="02010600030101010101" pitchFamily="2" charset="-122"/>
              </a:rPr>
              <a:t>RID</a:t>
            </a: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指向记录的存储位置。</a:t>
            </a:r>
            <a:endParaRPr lang="en-US" altLang="zh-CN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E2EADFC-E9FB-CBC0-8824-4AA49357D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09" y="1296683"/>
            <a:ext cx="7051468" cy="26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800" dirty="0" err="1">
                <a:solidFill>
                  <a:srgbClr val="000000"/>
                </a:solidFill>
                <a:latin typeface="Microsoft YaHei" charset="0"/>
                <a:ea typeface="Microsoft YaHei" charset="0"/>
              </a:rPr>
              <a:t>Rucbase</a:t>
            </a:r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中</a:t>
            </a:r>
            <a:r>
              <a:rPr kumimoji="1" lang="en-US" altLang="zh-CN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B+</a:t>
            </a:r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树索引的结构</a:t>
            </a:r>
          </a:p>
        </p:txBody>
      </p:sp>
      <p:sp>
        <p:nvSpPr>
          <p:cNvPr id="62" name="内容占位符 6">
            <a:extLst>
              <a:ext uri="{FF2B5EF4-FFF2-40B4-BE49-F238E27FC236}">
                <a16:creationId xmlns:a16="http://schemas.microsoft.com/office/drawing/2014/main" id="{DF814BB2-C896-A8E2-0ED1-63180EDF1439}"/>
              </a:ext>
            </a:extLst>
          </p:cNvPr>
          <p:cNvSpPr txBox="1"/>
          <p:nvPr/>
        </p:nvSpPr>
        <p:spPr>
          <a:xfrm>
            <a:off x="409437" y="4398744"/>
            <a:ext cx="8089104" cy="207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在每个结点的第一个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前面额外加一个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，该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存储的是以该结点为根节点的子树中的所有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的最小值。</a:t>
            </a: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har char="•"/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B0C6F6-A973-B75D-C5B2-F490D7CED65B}"/>
              </a:ext>
            </a:extLst>
          </p:cNvPr>
          <p:cNvGrpSpPr/>
          <p:nvPr/>
        </p:nvGrpSpPr>
        <p:grpSpPr>
          <a:xfrm>
            <a:off x="689811" y="1604694"/>
            <a:ext cx="7679367" cy="2397002"/>
            <a:chOff x="689811" y="1604694"/>
            <a:chExt cx="7679367" cy="239700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D2AE7CD-91F2-7BAB-9104-85F2F1C03CC6}"/>
                </a:ext>
              </a:extLst>
            </p:cNvPr>
            <p:cNvGrpSpPr/>
            <p:nvPr/>
          </p:nvGrpSpPr>
          <p:grpSpPr>
            <a:xfrm>
              <a:off x="689811" y="1604694"/>
              <a:ext cx="7679367" cy="2397002"/>
              <a:chOff x="689811" y="1604694"/>
              <a:chExt cx="7679367" cy="239700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BA1E9D0-9171-B587-833B-FF842C675B93}"/>
                  </a:ext>
                </a:extLst>
              </p:cNvPr>
              <p:cNvGrpSpPr/>
              <p:nvPr/>
            </p:nvGrpSpPr>
            <p:grpSpPr>
              <a:xfrm>
                <a:off x="3965612" y="1606294"/>
                <a:ext cx="741141" cy="520888"/>
                <a:chOff x="3965612" y="1615919"/>
                <a:chExt cx="741141" cy="520888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C0DF1B9-5CB1-5009-48AD-94C6910899F0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318131D-5493-3A21-0F61-8686CD740FC7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F00555E-274F-F8BB-4E58-0B2715EB821D}"/>
                  </a:ext>
                </a:extLst>
              </p:cNvPr>
              <p:cNvGrpSpPr/>
              <p:nvPr/>
            </p:nvGrpSpPr>
            <p:grpSpPr>
              <a:xfrm>
                <a:off x="4714780" y="1604694"/>
                <a:ext cx="741141" cy="520888"/>
                <a:chOff x="3965612" y="1615919"/>
                <a:chExt cx="741141" cy="52088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A65CCFA-B9A5-672D-053A-729C1CD0F32A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F1B5C8EC-7D98-226A-BD95-49F81FDB5A9A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12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05AC596-0B12-ACBC-2831-05E4EAF1ADBA}"/>
                  </a:ext>
                </a:extLst>
              </p:cNvPr>
              <p:cNvGrpSpPr/>
              <p:nvPr/>
            </p:nvGrpSpPr>
            <p:grpSpPr>
              <a:xfrm>
                <a:off x="1220806" y="3471992"/>
                <a:ext cx="741141" cy="520888"/>
                <a:chOff x="3965612" y="1615919"/>
                <a:chExt cx="741141" cy="520888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9272F48-BCE8-D91B-9213-38F8D1E264D7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DE74AC-CE1E-44B1-4E14-48A3A3858AC5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6922CAA-F10A-E457-4E22-E82631F9A3C3}"/>
                  </a:ext>
                </a:extLst>
              </p:cNvPr>
              <p:cNvGrpSpPr/>
              <p:nvPr/>
            </p:nvGrpSpPr>
            <p:grpSpPr>
              <a:xfrm>
                <a:off x="3569369" y="3471989"/>
                <a:ext cx="741141" cy="520888"/>
                <a:chOff x="3965612" y="1615919"/>
                <a:chExt cx="741141" cy="520888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033F35F-C52B-6ED9-826F-15E44B020B8F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E4A557D-4AD3-B823-C4C3-2623B5F4C0C8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A9AAA9FD-CF91-2C54-F67C-BC3753FF9ED3}"/>
                  </a:ext>
                </a:extLst>
              </p:cNvPr>
              <p:cNvGrpSpPr/>
              <p:nvPr/>
            </p:nvGrpSpPr>
            <p:grpSpPr>
              <a:xfrm>
                <a:off x="4318537" y="3470387"/>
                <a:ext cx="741141" cy="520888"/>
                <a:chOff x="3965612" y="1615919"/>
                <a:chExt cx="741141" cy="52088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9EA5B9-13F1-A99E-9D31-A4099FBC76A8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C58A585-454E-DBC0-7135-EDF24DE74D46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0D9633D-E8DB-37AC-D668-C81F8ADC7A8D}"/>
                  </a:ext>
                </a:extLst>
              </p:cNvPr>
              <p:cNvGrpSpPr/>
              <p:nvPr/>
            </p:nvGrpSpPr>
            <p:grpSpPr>
              <a:xfrm>
                <a:off x="5069305" y="3470386"/>
                <a:ext cx="741141" cy="520888"/>
                <a:chOff x="3965612" y="1615919"/>
                <a:chExt cx="741141" cy="520888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1861C0D-7824-CFCA-E19A-69D3EE3B25F5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3DF5D72-EC01-ACEF-A410-A909918CA4C8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11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E9E2AFB-BEA8-6DA6-1A64-DF8AE14E79BB}"/>
                  </a:ext>
                </a:extLst>
              </p:cNvPr>
              <p:cNvGrpSpPr/>
              <p:nvPr/>
            </p:nvGrpSpPr>
            <p:grpSpPr>
              <a:xfrm>
                <a:off x="6667108" y="3470386"/>
                <a:ext cx="741141" cy="520888"/>
                <a:chOff x="3965612" y="1615919"/>
                <a:chExt cx="741141" cy="520888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26D7397-0FC6-DF3F-C733-C383E029E5D5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31F7054-4F51-37A6-C167-D4E77734E528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12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2B7F168D-F4DA-3FB2-7331-2665A0A34C70}"/>
                  </a:ext>
                </a:extLst>
              </p:cNvPr>
              <p:cNvGrpSpPr/>
              <p:nvPr/>
            </p:nvGrpSpPr>
            <p:grpSpPr>
              <a:xfrm>
                <a:off x="7417880" y="3470385"/>
                <a:ext cx="741141" cy="520888"/>
                <a:chOff x="3965612" y="1615919"/>
                <a:chExt cx="741141" cy="520888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F7917D3-2A76-030C-D724-79D963EA4006}"/>
                    </a:ext>
                  </a:extLst>
                </p:cNvPr>
                <p:cNvSpPr/>
                <p:nvPr/>
              </p:nvSpPr>
              <p:spPr>
                <a:xfrm>
                  <a:off x="3965612" y="1615919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8B2D3E2-6C6B-748B-D8A5-E1AC273ACFB0}"/>
                    </a:ext>
                  </a:extLst>
                </p:cNvPr>
                <p:cNvSpPr/>
                <p:nvPr/>
              </p:nvSpPr>
              <p:spPr>
                <a:xfrm>
                  <a:off x="4177367" y="1615919"/>
                  <a:ext cx="529386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C5D21889-9115-F74C-1A75-201C803D38D0}"/>
                  </a:ext>
                </a:extLst>
              </p:cNvPr>
              <p:cNvGrpSpPr/>
              <p:nvPr/>
            </p:nvGrpSpPr>
            <p:grpSpPr>
              <a:xfrm>
                <a:off x="1971579" y="3470385"/>
                <a:ext cx="942327" cy="522495"/>
                <a:chOff x="1981204" y="3470385"/>
                <a:chExt cx="942327" cy="52249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F16BF80E-B5B8-A0F7-92A0-A3925C0B5EF6}"/>
                    </a:ext>
                  </a:extLst>
                </p:cNvPr>
                <p:cNvGrpSpPr/>
                <p:nvPr/>
              </p:nvGrpSpPr>
              <p:grpSpPr>
                <a:xfrm>
                  <a:off x="1981204" y="3471992"/>
                  <a:ext cx="732176" cy="520888"/>
                  <a:chOff x="3965612" y="1615919"/>
                  <a:chExt cx="732176" cy="520888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A780CF7A-B801-D863-BE79-CB844466969B}"/>
                      </a:ext>
                    </a:extLst>
                  </p:cNvPr>
                  <p:cNvSpPr/>
                  <p:nvPr/>
                </p:nvSpPr>
                <p:spPr>
                  <a:xfrm>
                    <a:off x="3965612" y="1615919"/>
                    <a:ext cx="202130" cy="5208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538A79E-4B35-B17D-02BD-9A6BD4C33AB0}"/>
                      </a:ext>
                    </a:extLst>
                  </p:cNvPr>
                  <p:cNvSpPr/>
                  <p:nvPr/>
                </p:nvSpPr>
                <p:spPr>
                  <a:xfrm>
                    <a:off x="4168402" y="1615919"/>
                    <a:ext cx="529386" cy="5208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4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E65A91F-2565-57D8-DDA2-7BBF1DB479C5}"/>
                    </a:ext>
                  </a:extLst>
                </p:cNvPr>
                <p:cNvSpPr/>
                <p:nvPr/>
              </p:nvSpPr>
              <p:spPr>
                <a:xfrm>
                  <a:off x="2721401" y="3470385"/>
                  <a:ext cx="202130" cy="5208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6E0377-B616-DC61-439F-C67B9A2F7D53}"/>
                  </a:ext>
                </a:extLst>
              </p:cNvPr>
              <p:cNvSpPr/>
              <p:nvPr/>
            </p:nvSpPr>
            <p:spPr>
              <a:xfrm>
                <a:off x="689811" y="3480808"/>
                <a:ext cx="529386" cy="520888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0E489D6-47DA-92B9-E4FD-2B548CD8F559}"/>
                  </a:ext>
                </a:extLst>
              </p:cNvPr>
              <p:cNvSpPr/>
              <p:nvPr/>
            </p:nvSpPr>
            <p:spPr>
              <a:xfrm>
                <a:off x="5818478" y="3478407"/>
                <a:ext cx="202130" cy="5208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41A97A1-0E63-9136-89EA-20B6BEFC2B1A}"/>
                  </a:ext>
                </a:extLst>
              </p:cNvPr>
              <p:cNvSpPr/>
              <p:nvPr/>
            </p:nvSpPr>
            <p:spPr>
              <a:xfrm>
                <a:off x="8167048" y="3478408"/>
                <a:ext cx="202130" cy="5208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F990CB8-265A-A217-E5F3-49079A63224E}"/>
                  </a:ext>
                </a:extLst>
              </p:cNvPr>
              <p:cNvSpPr/>
              <p:nvPr/>
            </p:nvSpPr>
            <p:spPr>
              <a:xfrm>
                <a:off x="3036775" y="3479205"/>
                <a:ext cx="529386" cy="520888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5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4047693-1117-604E-B7D4-33D0CD53A82D}"/>
                  </a:ext>
                </a:extLst>
              </p:cNvPr>
              <p:cNvSpPr/>
              <p:nvPr/>
            </p:nvSpPr>
            <p:spPr>
              <a:xfrm>
                <a:off x="6126493" y="3479204"/>
                <a:ext cx="529386" cy="520888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6060C51-4936-F0EF-9ADC-EED00BE2F1F2}"/>
                  </a:ext>
                </a:extLst>
              </p:cNvPr>
              <p:cNvSpPr/>
              <p:nvPr/>
            </p:nvSpPr>
            <p:spPr>
              <a:xfrm>
                <a:off x="3421786" y="1611901"/>
                <a:ext cx="529386" cy="520888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92623A9A-20D8-CF9E-C1CC-D5AA63070C74}"/>
                  </a:ext>
                </a:extLst>
              </p:cNvPr>
              <p:cNvCxnSpPr>
                <a:stCxn id="4" idx="2"/>
                <a:endCxn id="13" idx="0"/>
              </p:cNvCxnSpPr>
              <p:nvPr/>
            </p:nvCxnSpPr>
            <p:spPr>
              <a:xfrm rot="5400000">
                <a:off x="2209561" y="1614876"/>
                <a:ext cx="1344810" cy="2369423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连接符: 肘形 47">
                <a:extLst>
                  <a:ext uri="{FF2B5EF4-FFF2-40B4-BE49-F238E27FC236}">
                    <a16:creationId xmlns:a16="http://schemas.microsoft.com/office/drawing/2014/main" id="{1052B876-45E4-9D7C-DFFD-112813C020AC}"/>
                  </a:ext>
                </a:extLst>
              </p:cNvPr>
              <p:cNvCxnSpPr>
                <a:cxnSpLocks/>
                <a:stCxn id="9" idx="2"/>
                <a:endCxn id="19" idx="0"/>
              </p:cNvCxnSpPr>
              <p:nvPr/>
            </p:nvCxnSpPr>
            <p:spPr>
              <a:xfrm rot="5400000">
                <a:off x="3757628" y="2413771"/>
                <a:ext cx="1346407" cy="770028"/>
              </a:xfrm>
              <a:prstGeom prst="bentConnector3">
                <a:avLst>
                  <a:gd name="adj1" fmla="val 60008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连接符: 肘形 52">
                <a:extLst>
                  <a:ext uri="{FF2B5EF4-FFF2-40B4-BE49-F238E27FC236}">
                    <a16:creationId xmlns:a16="http://schemas.microsoft.com/office/drawing/2014/main" id="{D8E8B2B4-0B4A-2932-A7BC-231E126C8DD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 rot="16200000" flipH="1">
                <a:off x="5688298" y="2015128"/>
                <a:ext cx="1344804" cy="1565711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8B89F94-743D-FAC2-321D-C4776964280A}"/>
                  </a:ext>
                </a:extLst>
              </p:cNvPr>
              <p:cNvSpPr/>
              <p:nvPr/>
            </p:nvSpPr>
            <p:spPr>
              <a:xfrm>
                <a:off x="3498786" y="2348564"/>
                <a:ext cx="643285" cy="318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&lt;5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5EB2958-90F9-525B-39EF-A7213AB801CC}"/>
                  </a:ext>
                </a:extLst>
              </p:cNvPr>
              <p:cNvSpPr/>
              <p:nvPr/>
            </p:nvSpPr>
            <p:spPr>
              <a:xfrm>
                <a:off x="4037165" y="2342031"/>
                <a:ext cx="1244871" cy="336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&gt;=5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&lt;12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0E4ECD5-CB4B-F996-4ED4-D7D724E44C59}"/>
                  </a:ext>
                </a:extLst>
              </p:cNvPr>
              <p:cNvSpPr/>
              <p:nvPr/>
            </p:nvSpPr>
            <p:spPr>
              <a:xfrm>
                <a:off x="5191228" y="2405300"/>
                <a:ext cx="762001" cy="2427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&gt;=12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14A74B-E822-F005-1190-0FC1DD99698B}"/>
                </a:ext>
              </a:extLst>
            </p:cNvPr>
            <p:cNvSpPr/>
            <p:nvPr/>
          </p:nvSpPr>
          <p:spPr>
            <a:xfrm>
              <a:off x="5476780" y="1604694"/>
              <a:ext cx="202130" cy="520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9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B+</a:t>
            </a:r>
            <a:r>
              <a:rPr kumimoji="1"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</a:rPr>
              <a:t>树索引主要类的关系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0EE26D-47D9-5036-501C-5E24AFC78CDC}"/>
              </a:ext>
            </a:extLst>
          </p:cNvPr>
          <p:cNvSpPr/>
          <p:nvPr/>
        </p:nvSpPr>
        <p:spPr>
          <a:xfrm>
            <a:off x="1745753" y="4296126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3BC75FB-EB0B-24ED-A16A-B54096CE19F0}"/>
              </a:ext>
            </a:extLst>
          </p:cNvPr>
          <p:cNvSpPr/>
          <p:nvPr/>
        </p:nvSpPr>
        <p:spPr>
          <a:xfrm>
            <a:off x="3874096" y="4928151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6FCDCD-004B-ADE4-A31D-0A67F037FE4A}"/>
              </a:ext>
            </a:extLst>
          </p:cNvPr>
          <p:cNvSpPr/>
          <p:nvPr/>
        </p:nvSpPr>
        <p:spPr>
          <a:xfrm>
            <a:off x="3872563" y="5779801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B84594C-2CC8-8DC8-A0D1-C1751EDCE027}"/>
              </a:ext>
            </a:extLst>
          </p:cNvPr>
          <p:cNvGrpSpPr/>
          <p:nvPr/>
        </p:nvGrpSpPr>
        <p:grpSpPr>
          <a:xfrm>
            <a:off x="5906849" y="3705189"/>
            <a:ext cx="1104182" cy="1120818"/>
            <a:chOff x="6875253" y="1463239"/>
            <a:chExt cx="1104182" cy="1120818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20ABA7-36C3-0557-905F-501F7BE0D14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44" name="图形 43" descr="单级齿轮">
              <a:extLst>
                <a:ext uri="{FF2B5EF4-FFF2-40B4-BE49-F238E27FC236}">
                  <a16:creationId xmlns:a16="http://schemas.microsoft.com/office/drawing/2014/main" id="{4F935868-26CF-23B0-3412-5F6F32C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15D25E07-FCF9-DF7A-A447-BDE9365151A9}"/>
              </a:ext>
            </a:extLst>
          </p:cNvPr>
          <p:cNvCxnSpPr>
            <a:cxnSpLocks/>
            <a:stCxn id="40" idx="0"/>
            <a:endCxn id="44" idx="1"/>
          </p:cNvCxnSpPr>
          <p:nvPr/>
        </p:nvCxnSpPr>
        <p:spPr>
          <a:xfrm rot="5400000" flipH="1" flipV="1">
            <a:off x="5059182" y="3985593"/>
            <a:ext cx="765762" cy="11193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1BEB774-26C6-5DF6-1609-4E66815095FC}"/>
              </a:ext>
            </a:extLst>
          </p:cNvPr>
          <p:cNvCxnSpPr>
            <a:stCxn id="32" idx="3"/>
            <a:endCxn id="44" idx="1"/>
          </p:cNvCxnSpPr>
          <p:nvPr/>
        </p:nvCxnSpPr>
        <p:spPr>
          <a:xfrm flipV="1">
            <a:off x="3762332" y="4162389"/>
            <a:ext cx="2239408" cy="3187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1B5F6116-A499-6891-650F-2BBB9B98650C}"/>
              </a:ext>
            </a:extLst>
          </p:cNvPr>
          <p:cNvCxnSpPr>
            <a:stCxn id="40" idx="1"/>
            <a:endCxn id="32" idx="2"/>
          </p:cNvCxnSpPr>
          <p:nvPr/>
        </p:nvCxnSpPr>
        <p:spPr>
          <a:xfrm rot="10800000">
            <a:off x="2754044" y="4666123"/>
            <a:ext cx="1120053" cy="447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0E38E67-269D-1F09-64B2-7D3C121D153C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rot="5400000" flipH="1" flipV="1">
            <a:off x="4640792" y="5538208"/>
            <a:ext cx="481654" cy="15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D47AFCF-D640-B01A-350F-F3FEAD8A0B48}"/>
              </a:ext>
            </a:extLst>
          </p:cNvPr>
          <p:cNvSpPr/>
          <p:nvPr/>
        </p:nvSpPr>
        <p:spPr>
          <a:xfrm>
            <a:off x="854015" y="6149797"/>
            <a:ext cx="7843689" cy="58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注：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指向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的实线代表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被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BC215288-0508-23FB-2EEE-735B6A9C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93" y="1332541"/>
            <a:ext cx="8322365" cy="2334039"/>
          </a:xfrm>
        </p:spPr>
        <p:txBody>
          <a:bodyPr/>
          <a:lstStyle/>
          <a:p>
            <a:r>
              <a:rPr lang="en-US" altLang="zh-CN" dirty="0" err="1"/>
              <a:t>IxNodeHandle</a:t>
            </a:r>
            <a:r>
              <a:rPr lang="en-US" altLang="zh-CN" dirty="0"/>
              <a:t>:</a:t>
            </a:r>
            <a:r>
              <a:rPr lang="zh-CN" altLang="en-US" dirty="0"/>
              <a:t>用于管理</a:t>
            </a:r>
            <a:r>
              <a:rPr lang="en-US" altLang="zh-CN" dirty="0"/>
              <a:t>B+</a:t>
            </a:r>
            <a:r>
              <a:rPr lang="zh-CN" altLang="en-US" dirty="0"/>
              <a:t>树中的每个结点，即管理内部结点和叶结点。</a:t>
            </a:r>
            <a:endParaRPr lang="en-US" altLang="zh-CN" dirty="0"/>
          </a:p>
          <a:p>
            <a:r>
              <a:rPr lang="en-US" altLang="zh-CN" dirty="0" err="1"/>
              <a:t>IxIndexHandle</a:t>
            </a:r>
            <a:r>
              <a:rPr lang="en-US" altLang="zh-CN" dirty="0"/>
              <a:t>:</a:t>
            </a:r>
            <a:r>
              <a:rPr lang="zh-CN" altLang="en-US" dirty="0"/>
              <a:t>用于管理整个</a:t>
            </a:r>
            <a:r>
              <a:rPr lang="en-US" altLang="zh-CN" dirty="0"/>
              <a:t>B+</a:t>
            </a:r>
            <a:r>
              <a:rPr lang="zh-CN" altLang="en-US" dirty="0"/>
              <a:t>树。</a:t>
            </a:r>
            <a:endParaRPr lang="en-US" altLang="zh-CN" dirty="0"/>
          </a:p>
          <a:p>
            <a:r>
              <a:rPr lang="en-US" altLang="zh-CN" dirty="0" err="1"/>
              <a:t>IxManager</a:t>
            </a:r>
            <a:r>
              <a:rPr lang="en-US" altLang="zh-CN" dirty="0"/>
              <a:t>:</a:t>
            </a:r>
            <a:r>
              <a:rPr lang="zh-CN" altLang="en-US" dirty="0"/>
              <a:t>用于管理索引，包含创建索引、打开索引、关闭索引、确定索引是否存在、获取索引名称。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89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C446CB-B83A-B540-5652-B6CD0C1A3361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ECC8A0E-1E51-EA9C-F88D-B4B622AF8E9C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84DD42E-504D-00CF-AA0E-F9B51EEEDAF7}"/>
              </a:ext>
            </a:extLst>
          </p:cNvPr>
          <p:cNvCxnSpPr>
            <a:stCxn id="10" idx="1"/>
            <a:endCxn id="4" idx="0"/>
          </p:cNvCxnSpPr>
          <p:nvPr/>
        </p:nvCxnSpPr>
        <p:spPr>
          <a:xfrm rot="10800000" flipV="1">
            <a:off x="2746160" y="2049801"/>
            <a:ext cx="3255580" cy="4175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F7346D1-97CC-EEF0-96DC-049E5C077200}"/>
              </a:ext>
            </a:extLst>
          </p:cNvPr>
          <p:cNvSpPr/>
          <p:nvPr/>
        </p:nvSpPr>
        <p:spPr>
          <a:xfrm>
            <a:off x="3559717" y="1739703"/>
            <a:ext cx="1527624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创建索引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5519F8-FD6A-3076-F821-2FF93DF2309F}"/>
              </a:ext>
            </a:extLst>
          </p:cNvPr>
          <p:cNvSpPr/>
          <p:nvPr/>
        </p:nvSpPr>
        <p:spPr>
          <a:xfrm>
            <a:off x="0" y="3141775"/>
            <a:ext cx="2627989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</a:t>
            </a:r>
            <a:r>
              <a:rPr lang="zh-CN" altLang="en-US" sz="1600" dirty="0">
                <a:solidFill>
                  <a:schemeClr val="tx1"/>
                </a:solidFill>
              </a:rPr>
              <a:t>创建文件、写入内容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EA672A-5F02-04DA-C05F-176A49002024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C268D4-8123-81FF-43D1-F94064410FC1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V="1">
            <a:off x="1735208" y="2652316"/>
            <a:ext cx="2662" cy="2622615"/>
          </a:xfrm>
          <a:prstGeom prst="bentConnector3">
            <a:avLst>
              <a:gd name="adj1" fmla="val 86875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47D40B0-3C96-4DEB-423D-D8207DFE7C9A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7A2628-F46A-BF0B-87F0-3CACA1ABE666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8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打开索引过程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C446CB-B83A-B540-5652-B6CD0C1A3361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84DD42E-504D-00CF-AA0E-F9B51EEEDAF7}"/>
              </a:ext>
            </a:extLst>
          </p:cNvPr>
          <p:cNvCxnSpPr>
            <a:stCxn id="10" idx="1"/>
            <a:endCxn id="4" idx="0"/>
          </p:cNvCxnSpPr>
          <p:nvPr/>
        </p:nvCxnSpPr>
        <p:spPr>
          <a:xfrm rot="10800000" flipV="1">
            <a:off x="2746160" y="2049801"/>
            <a:ext cx="3255580" cy="4175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F7346D1-97CC-EEF0-96DC-049E5C077200}"/>
              </a:ext>
            </a:extLst>
          </p:cNvPr>
          <p:cNvSpPr/>
          <p:nvPr/>
        </p:nvSpPr>
        <p:spPr>
          <a:xfrm>
            <a:off x="3559717" y="1739703"/>
            <a:ext cx="1527624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</a:t>
            </a:r>
            <a:r>
              <a:rPr lang="zh-CN" altLang="en-US" sz="1600" dirty="0">
                <a:solidFill>
                  <a:schemeClr val="tx1"/>
                </a:solidFill>
              </a:rPr>
              <a:t>打开索引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5519F8-FD6A-3076-F821-2FF93DF2309F}"/>
              </a:ext>
            </a:extLst>
          </p:cNvPr>
          <p:cNvSpPr/>
          <p:nvPr/>
        </p:nvSpPr>
        <p:spPr>
          <a:xfrm>
            <a:off x="2602958" y="3022312"/>
            <a:ext cx="2990894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4.</a:t>
            </a:r>
            <a:r>
              <a:rPr lang="zh-CN" altLang="en-US" sz="1600" dirty="0">
                <a:solidFill>
                  <a:schemeClr val="tx1"/>
                </a:solidFill>
              </a:rPr>
              <a:t>创建</a:t>
            </a:r>
            <a:r>
              <a:rPr lang="en-US" altLang="zh-CN" sz="1600" dirty="0" err="1">
                <a:solidFill>
                  <a:schemeClr val="tx1"/>
                </a:solidFill>
              </a:rPr>
              <a:t>IxIndexHandle</a:t>
            </a:r>
            <a:r>
              <a:rPr lang="zh-CN" altLang="en-US" sz="1600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098864-D474-4F7D-7677-71A975B15F88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6F607A4-CD59-F92E-3CB5-C25B65B01A5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3854584" y="1728891"/>
            <a:ext cx="487642" cy="27044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0CAA60A-E195-6CA4-2A05-2F54360D9F03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 flipV="1">
            <a:off x="3754449" y="2507001"/>
            <a:ext cx="2704491" cy="1453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9FE402C-E1F4-E1E8-0FC3-40ADBEDE02CC}"/>
              </a:ext>
            </a:extLst>
          </p:cNvPr>
          <p:cNvSpPr/>
          <p:nvPr/>
        </p:nvSpPr>
        <p:spPr>
          <a:xfrm>
            <a:off x="3591894" y="2638485"/>
            <a:ext cx="2990894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6.</a:t>
            </a:r>
            <a:r>
              <a:rPr lang="zh-CN" altLang="en-US" sz="1600" dirty="0">
                <a:solidFill>
                  <a:schemeClr val="tx1"/>
                </a:solidFill>
              </a:rPr>
              <a:t>返回</a:t>
            </a:r>
            <a:r>
              <a:rPr lang="en-US" altLang="zh-CN" sz="1600" dirty="0" err="1">
                <a:solidFill>
                  <a:schemeClr val="tx1"/>
                </a:solidFill>
              </a:rPr>
              <a:t>IxIndexHandle</a:t>
            </a:r>
            <a:r>
              <a:rPr lang="zh-CN" altLang="en-US" sz="1600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E9EF9A-E22F-8042-72A6-86A4369F5E0D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578457E-2ABB-C403-39BB-A81FD1CFEBB2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5400000">
            <a:off x="4818026" y="2438461"/>
            <a:ext cx="569420" cy="271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444B1C8-EA9F-CAA5-4580-A82CD95F7F37}"/>
              </a:ext>
            </a:extLst>
          </p:cNvPr>
          <p:cNvSpPr/>
          <p:nvPr/>
        </p:nvSpPr>
        <p:spPr>
          <a:xfrm>
            <a:off x="3559717" y="3777117"/>
            <a:ext cx="2990894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5.</a:t>
            </a:r>
            <a:r>
              <a:rPr lang="zh-CN" altLang="en-US" sz="1600" dirty="0">
                <a:solidFill>
                  <a:schemeClr val="tx1"/>
                </a:solidFill>
              </a:rPr>
              <a:t>读取索引文件至内存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59C97A-8F77-B845-4D4A-48E06839B1CA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DC58D8-28C4-CE50-3824-823EC05BA67C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6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过程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ECC8A0E-1E51-EA9C-F88D-B4B622AF8E9C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5519F8-FD6A-3076-F821-2FF93DF2309F}"/>
              </a:ext>
            </a:extLst>
          </p:cNvPr>
          <p:cNvSpPr/>
          <p:nvPr/>
        </p:nvSpPr>
        <p:spPr>
          <a:xfrm>
            <a:off x="5000228" y="2729794"/>
            <a:ext cx="2627989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插入</a:t>
            </a:r>
            <a:r>
              <a:rPr lang="en-US" altLang="zh-CN" dirty="0" err="1">
                <a:solidFill>
                  <a:schemeClr val="tx1"/>
                </a:solidFill>
              </a:rPr>
              <a:t>kv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38C53-2C4D-5FFF-0F5F-6B2591C5A2E4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329EA1-39F3-E024-A5EA-706CBC0E3C93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6458940" y="2713419"/>
            <a:ext cx="0" cy="426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592B9E2-B30A-0B38-7434-C6F68754ABF7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184B7-8BA7-1DD7-FCAC-C55EDC971D85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483CA05-10D4-A32C-36A1-E899764BC307}"/>
              </a:ext>
            </a:extLst>
          </p:cNvPr>
          <p:cNvCxnSpPr>
            <a:stCxn id="3" idx="1"/>
            <a:endCxn id="20" idx="0"/>
          </p:cNvCxnSpPr>
          <p:nvPr/>
        </p:nvCxnSpPr>
        <p:spPr>
          <a:xfrm rot="10800000" flipV="1">
            <a:off x="2738242" y="3324957"/>
            <a:ext cx="2712408" cy="5694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FFE533-EF70-3860-6EDE-33A9B5F945BF}"/>
              </a:ext>
            </a:extLst>
          </p:cNvPr>
          <p:cNvSpPr/>
          <p:nvPr/>
        </p:nvSpPr>
        <p:spPr>
          <a:xfrm>
            <a:off x="2349063" y="3006201"/>
            <a:ext cx="2940602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获得节点所在的</a:t>
            </a:r>
            <a:r>
              <a:rPr lang="en-US" altLang="zh-CN" dirty="0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B81EFFB-A38D-4364-9482-A4D6BF0FCFA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458939" y="3509955"/>
            <a:ext cx="1" cy="92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8D472EE-7F15-F1EE-71E1-7E65AFCE8FDF}"/>
              </a:ext>
            </a:extLst>
          </p:cNvPr>
          <p:cNvSpPr/>
          <p:nvPr/>
        </p:nvSpPr>
        <p:spPr>
          <a:xfrm>
            <a:off x="5055476" y="3953333"/>
            <a:ext cx="2940602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创建代表结点的对象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AAD457D-CEE2-562D-F082-24225AB99304}"/>
              </a:ext>
            </a:extLst>
          </p:cNvPr>
          <p:cNvCxnSpPr>
            <a:endCxn id="3" idx="3"/>
          </p:cNvCxnSpPr>
          <p:nvPr/>
        </p:nvCxnSpPr>
        <p:spPr>
          <a:xfrm flipV="1">
            <a:off x="6458940" y="3324957"/>
            <a:ext cx="1008289" cy="284710"/>
          </a:xfrm>
          <a:prstGeom prst="bentConnector3">
            <a:avLst>
              <a:gd name="adj1" fmla="val 1226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EC54B68-F9C2-84B0-E44D-A14C657D2D2B}"/>
              </a:ext>
            </a:extLst>
          </p:cNvPr>
          <p:cNvSpPr/>
          <p:nvPr/>
        </p:nvSpPr>
        <p:spPr>
          <a:xfrm>
            <a:off x="7353911" y="2573266"/>
            <a:ext cx="1812902" cy="78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搜索索引树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76CE08-05DC-B314-3B87-0209DD6C62B4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824A-7948-6EA8-548E-B6DAF6D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过程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31BD0-2A74-D5E7-5265-067A390D890D}"/>
              </a:ext>
            </a:extLst>
          </p:cNvPr>
          <p:cNvGrpSpPr/>
          <p:nvPr/>
        </p:nvGrpSpPr>
        <p:grpSpPr>
          <a:xfrm>
            <a:off x="5906849" y="1592601"/>
            <a:ext cx="1104182" cy="1120818"/>
            <a:chOff x="6875253" y="1463239"/>
            <a:chExt cx="1104182" cy="11208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C8FFA3-A354-14B6-6941-CE1BDE0A8222}"/>
                </a:ext>
              </a:extLst>
            </p:cNvPr>
            <p:cNvSpPr txBox="1"/>
            <p:nvPr/>
          </p:nvSpPr>
          <p:spPr>
            <a:xfrm>
              <a:off x="6875253" y="2276280"/>
              <a:ext cx="110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执行器</a:t>
              </a:r>
            </a:p>
          </p:txBody>
        </p:sp>
        <p:pic>
          <p:nvPicPr>
            <p:cNvPr id="10" name="图形 9" descr="单级齿轮">
              <a:extLst>
                <a:ext uri="{FF2B5EF4-FFF2-40B4-BE49-F238E27FC236}">
                  <a16:creationId xmlns:a16="http://schemas.microsoft.com/office/drawing/2014/main" id="{31357530-C3BA-E025-7D58-89E8D85C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0144" y="1463239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ECC8A0E-1E51-EA9C-F88D-B4B622AF8E9C}"/>
              </a:ext>
            </a:extLst>
          </p:cNvPr>
          <p:cNvSpPr/>
          <p:nvPr/>
        </p:nvSpPr>
        <p:spPr>
          <a:xfrm>
            <a:off x="1735208" y="508993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38C53-2C4D-5FFF-0F5F-6B2591C5A2E4}"/>
              </a:ext>
            </a:extLst>
          </p:cNvPr>
          <p:cNvSpPr/>
          <p:nvPr/>
        </p:nvSpPr>
        <p:spPr>
          <a:xfrm>
            <a:off x="1729952" y="3894377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BufferPoolManager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92B9E2-B30A-0B38-7434-C6F68754ABF7}"/>
              </a:ext>
            </a:extLst>
          </p:cNvPr>
          <p:cNvSpPr/>
          <p:nvPr/>
        </p:nvSpPr>
        <p:spPr>
          <a:xfrm>
            <a:off x="5450650" y="313995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IxIndexHandle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184B7-8BA7-1DD7-FCAC-C55EDC971D85}"/>
              </a:ext>
            </a:extLst>
          </p:cNvPr>
          <p:cNvSpPr/>
          <p:nvPr/>
        </p:nvSpPr>
        <p:spPr>
          <a:xfrm>
            <a:off x="5450649" y="4433674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IxNodeHandle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F543D5-292C-C6B3-2C2D-10734CC04D8D}"/>
              </a:ext>
            </a:extLst>
          </p:cNvPr>
          <p:cNvSpPr/>
          <p:nvPr/>
        </p:nvSpPr>
        <p:spPr>
          <a:xfrm>
            <a:off x="4988639" y="4014022"/>
            <a:ext cx="2940602" cy="3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 err="1">
                <a:solidFill>
                  <a:schemeClr val="tx1"/>
                </a:solidFill>
              </a:rPr>
              <a:t>kv</a:t>
            </a:r>
            <a:r>
              <a:rPr lang="zh-CN" altLang="en-US" dirty="0">
                <a:solidFill>
                  <a:schemeClr val="tx1"/>
                </a:solidFill>
              </a:rPr>
              <a:t>插入到叶子结点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1E2DE-A861-DF98-B749-9C44053CEB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458939" y="3509955"/>
            <a:ext cx="1" cy="92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74FE42B-76B4-A6F1-2AE6-598607B4FE3A}"/>
              </a:ext>
            </a:extLst>
          </p:cNvPr>
          <p:cNvSpPr/>
          <p:nvPr/>
        </p:nvSpPr>
        <p:spPr>
          <a:xfrm>
            <a:off x="1737870" y="2467319"/>
            <a:ext cx="2016579" cy="3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IxManager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8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795</Words>
  <Application>Microsoft Office PowerPoint</Application>
  <PresentationFormat>全屏显示(4:3)</PresentationFormat>
  <Paragraphs>140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黑体</vt:lpstr>
      <vt:lpstr>宋体</vt:lpstr>
      <vt:lpstr>Microsoft YaHei</vt:lpstr>
      <vt:lpstr>Microsoft YaHei</vt:lpstr>
      <vt:lpstr>Arial</vt:lpstr>
      <vt:lpstr>Arial Black</vt:lpstr>
      <vt:lpstr>Calibri</vt:lpstr>
      <vt:lpstr>Times New Roman</vt:lpstr>
      <vt:lpstr>Tw Cen MT Condensed</vt:lpstr>
      <vt:lpstr>Office 主题​​</vt:lpstr>
      <vt:lpstr>1_Office 主题​​</vt:lpstr>
      <vt:lpstr>PowerPoint 演示文稿</vt:lpstr>
      <vt:lpstr>索引知识点对应情况</vt:lpstr>
      <vt:lpstr>Rucbase中B+树索引的结构</vt:lpstr>
      <vt:lpstr>Rucbase中B+树索引的结构</vt:lpstr>
      <vt:lpstr>B+树索引主要类的关系</vt:lpstr>
      <vt:lpstr>创建索引过程</vt:lpstr>
      <vt:lpstr>打开索引过程</vt:lpstr>
      <vt:lpstr>插入kv过程</vt:lpstr>
      <vt:lpstr>插入kv过程</vt:lpstr>
      <vt:lpstr>插入kv过程</vt:lpstr>
      <vt:lpstr>插入kv过程</vt:lpstr>
      <vt:lpstr>插入kv过程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T148680</dc:creator>
  <cp:lastModifiedBy>张朝阳</cp:lastModifiedBy>
  <cp:revision>254</cp:revision>
  <dcterms:created xsi:type="dcterms:W3CDTF">2022-03-20T13:13:20Z</dcterms:created>
  <dcterms:modified xsi:type="dcterms:W3CDTF">2023-10-24T06:36:19Z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