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446" r:id="rId3"/>
    <p:sldId id="2496" r:id="rId4"/>
    <p:sldId id="2515" r:id="rId5"/>
    <p:sldId id="2497" r:id="rId6"/>
    <p:sldId id="2498" r:id="rId7"/>
    <p:sldId id="2499" r:id="rId8"/>
    <p:sldId id="2500" r:id="rId9"/>
    <p:sldId id="2501" r:id="rId10"/>
    <p:sldId id="2491" r:id="rId11"/>
    <p:sldId id="2479" r:id="rId12"/>
    <p:sldId id="2480" r:id="rId13"/>
    <p:sldId id="2482" r:id="rId14"/>
    <p:sldId id="2483" r:id="rId15"/>
    <p:sldId id="2484" r:id="rId16"/>
    <p:sldId id="2485" r:id="rId17"/>
    <p:sldId id="2486" r:id="rId18"/>
    <p:sldId id="2487" r:id="rId19"/>
    <p:sldId id="2502" r:id="rId20"/>
    <p:sldId id="2503" r:id="rId21"/>
    <p:sldId id="251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7" autoAdjust="0"/>
    <p:restoredTop sz="83021" autoAdjust="0"/>
  </p:normalViewPr>
  <p:slideViewPr>
    <p:cSldViewPr snapToGrid="0" snapToObjects="1">
      <p:cViewPr varScale="1">
        <p:scale>
          <a:sx n="71" d="100"/>
          <a:sy n="71" d="100"/>
        </p:scale>
        <p:origin x="18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lin" userId="0d6f1a4c9b8c66b4" providerId="LiveId" clId="{76B2CDA9-16E4-4D40-B7D9-75781A66A760}"/>
    <pc:docChg chg="undo redo custSel addSld delSld modSld sldOrd">
      <pc:chgData name="wang yilin" userId="0d6f1a4c9b8c66b4" providerId="LiveId" clId="{76B2CDA9-16E4-4D40-B7D9-75781A66A760}" dt="2023-07-20T02:26:13.534" v="7781" actId="20577"/>
      <pc:docMkLst>
        <pc:docMk/>
      </pc:docMkLst>
      <pc:sldChg chg="delSp modSp mod modNotesTx">
        <pc:chgData name="wang yilin" userId="0d6f1a4c9b8c66b4" providerId="LiveId" clId="{76B2CDA9-16E4-4D40-B7D9-75781A66A760}" dt="2023-07-20T01:05:17.743" v="4975" actId="20577"/>
        <pc:sldMkLst>
          <pc:docMk/>
          <pc:sldMk cId="0" sldId="2446"/>
        </pc:sldMkLst>
        <pc:spChg chg="del mod">
          <ac:chgData name="wang yilin" userId="0d6f1a4c9b8c66b4" providerId="LiveId" clId="{76B2CDA9-16E4-4D40-B7D9-75781A66A760}" dt="2023-07-19T07:18:28.840" v="4781"/>
          <ac:spMkLst>
            <pc:docMk/>
            <pc:sldMk cId="0" sldId="2446"/>
            <ac:spMk id="10" creationId="{3C41E81F-2FFB-9143-3430-F1D6779CD65C}"/>
          </ac:spMkLst>
        </pc:spChg>
        <pc:spChg chg="mod">
          <ac:chgData name="wang yilin" userId="0d6f1a4c9b8c66b4" providerId="LiveId" clId="{76B2CDA9-16E4-4D40-B7D9-75781A66A760}" dt="2023-07-19T07:18:27.527" v="4779" actId="20577"/>
          <ac:spMkLst>
            <pc:docMk/>
            <pc:sldMk cId="0" sldId="2446"/>
            <ac:spMk id="66" creationId="{00000000-0000-0000-0000-000000000000}"/>
          </ac:spMkLst>
        </pc:spChg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0" sldId="2468"/>
        </pc:sldMkLst>
      </pc:sldChg>
      <pc:sldChg chg="add modNotesTx">
        <pc:chgData name="wang yilin" userId="0d6f1a4c9b8c66b4" providerId="LiveId" clId="{76B2CDA9-16E4-4D40-B7D9-75781A66A760}" dt="2023-07-20T01:40:54.938" v="7735" actId="20577"/>
        <pc:sldMkLst>
          <pc:docMk/>
          <pc:sldMk cId="2766940706" sldId="2479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470068784" sldId="2480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3523149382" sldId="2482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2235834462" sldId="2483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951083987" sldId="2484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3192628912" sldId="2485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338095207" sldId="2486"/>
        </pc:sldMkLst>
      </pc:sldChg>
      <pc:sldChg chg="add modNotesTx">
        <pc:chgData name="wang yilin" userId="0d6f1a4c9b8c66b4" providerId="LiveId" clId="{76B2CDA9-16E4-4D40-B7D9-75781A66A760}" dt="2023-07-20T02:07:02.101" v="7736" actId="20577"/>
        <pc:sldMkLst>
          <pc:docMk/>
          <pc:sldMk cId="3211430243" sldId="2487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670313476" sldId="2488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372521120" sldId="2489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963778112" sldId="2490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1474875346" sldId="2491"/>
        </pc:sldMkLst>
      </pc:sldChg>
      <pc:sldChg chg="add">
        <pc:chgData name="wang yilin" userId="0d6f1a4c9b8c66b4" providerId="LiveId" clId="{76B2CDA9-16E4-4D40-B7D9-75781A66A760}" dt="2023-07-19T01:28:19.945" v="1031"/>
        <pc:sldMkLst>
          <pc:docMk/>
          <pc:sldMk cId="3300858005" sldId="2491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2397556042" sldId="2492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1569450985" sldId="2493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932721725" sldId="2494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604959350" sldId="2495"/>
        </pc:sldMkLst>
      </pc:sldChg>
      <pc:sldChg chg="modSp mod modNotesTx">
        <pc:chgData name="wang yilin" userId="0d6f1a4c9b8c66b4" providerId="LiveId" clId="{76B2CDA9-16E4-4D40-B7D9-75781A66A760}" dt="2023-07-20T01:11:36.108" v="5836" actId="20577"/>
        <pc:sldMkLst>
          <pc:docMk/>
          <pc:sldMk cId="1552686528" sldId="2496"/>
        </pc:sldMkLst>
        <pc:spChg chg="mod">
          <ac:chgData name="wang yilin" userId="0d6f1a4c9b8c66b4" providerId="LiveId" clId="{76B2CDA9-16E4-4D40-B7D9-75781A66A760}" dt="2023-07-19T01:45:06.729" v="1047" actId="20577"/>
          <ac:spMkLst>
            <pc:docMk/>
            <pc:sldMk cId="1552686528" sldId="2496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06:54.253" v="590" actId="1037"/>
          <ac:spMkLst>
            <pc:docMk/>
            <pc:sldMk cId="1552686528" sldId="2496"/>
            <ac:spMk id="33" creationId="{3B6BF0D7-EA6E-2EED-B2CC-88992057F091}"/>
          </ac:spMkLst>
        </pc:spChg>
        <pc:spChg chg="mod">
          <ac:chgData name="wang yilin" userId="0d6f1a4c9b8c66b4" providerId="LiveId" clId="{76B2CDA9-16E4-4D40-B7D9-75781A66A760}" dt="2023-07-19T01:04:43.802" v="534" actId="20577"/>
          <ac:spMkLst>
            <pc:docMk/>
            <pc:sldMk cId="1552686528" sldId="2496"/>
            <ac:spMk id="34" creationId="{E1EAD8A1-BB08-A611-9720-249705962316}"/>
          </ac:spMkLst>
        </pc:spChg>
        <pc:grpChg chg="mod">
          <ac:chgData name="wang yilin" userId="0d6f1a4c9b8c66b4" providerId="LiveId" clId="{76B2CDA9-16E4-4D40-B7D9-75781A66A760}" dt="2023-07-19T01:06:46.555" v="565" actId="1038"/>
          <ac:grpSpMkLst>
            <pc:docMk/>
            <pc:sldMk cId="1552686528" sldId="2496"/>
            <ac:grpSpMk id="32" creationId="{CA3BA44B-BE45-B84D-D9F9-89DA968EC086}"/>
          </ac:grpSpMkLst>
        </pc:grpChg>
      </pc:sldChg>
      <pc:sldChg chg="delSp modSp add mod modNotesTx">
        <pc:chgData name="wang yilin" userId="0d6f1a4c9b8c66b4" providerId="LiveId" clId="{76B2CDA9-16E4-4D40-B7D9-75781A66A760}" dt="2023-07-20T01:24:00.449" v="7017" actId="20577"/>
        <pc:sldMkLst>
          <pc:docMk/>
          <pc:sldMk cId="4121489959" sldId="2497"/>
        </pc:sldMkLst>
        <pc:spChg chg="mod">
          <ac:chgData name="wang yilin" userId="0d6f1a4c9b8c66b4" providerId="LiveId" clId="{76B2CDA9-16E4-4D40-B7D9-75781A66A760}" dt="2023-07-19T01:08:50.045" v="624" actId="20577"/>
          <ac:spMkLst>
            <pc:docMk/>
            <pc:sldMk cId="4121489959" sldId="2497"/>
            <ac:spMk id="2" creationId="{00000000-0000-0000-0000-000000000000}"/>
          </ac:spMkLst>
        </pc:spChg>
        <pc:spChg chg="del">
          <ac:chgData name="wang yilin" userId="0d6f1a4c9b8c66b4" providerId="LiveId" clId="{76B2CDA9-16E4-4D40-B7D9-75781A66A760}" dt="2023-07-19T01:09:05.522" v="626" actId="478"/>
          <ac:spMkLst>
            <pc:docMk/>
            <pc:sldMk cId="4121489959" sldId="2497"/>
            <ac:spMk id="33" creationId="{3B6BF0D7-EA6E-2EED-B2CC-88992057F091}"/>
          </ac:spMkLst>
        </pc:spChg>
        <pc:spChg chg="mod">
          <ac:chgData name="wang yilin" userId="0d6f1a4c9b8c66b4" providerId="LiveId" clId="{76B2CDA9-16E4-4D40-B7D9-75781A66A760}" dt="2023-07-19T01:13:05.382" v="825" actId="20577"/>
          <ac:spMkLst>
            <pc:docMk/>
            <pc:sldMk cId="4121489959" sldId="2497"/>
            <ac:spMk id="34" creationId="{E1EAD8A1-BB08-A611-9720-249705962316}"/>
          </ac:spMkLst>
        </pc:spChg>
        <pc:grpChg chg="del">
          <ac:chgData name="wang yilin" userId="0d6f1a4c9b8c66b4" providerId="LiveId" clId="{76B2CDA9-16E4-4D40-B7D9-75781A66A760}" dt="2023-07-19T01:09:02.873" v="625" actId="478"/>
          <ac:grpSpMkLst>
            <pc:docMk/>
            <pc:sldMk cId="4121489959" sldId="2497"/>
            <ac:grpSpMk id="32" creationId="{CA3BA44B-BE45-B84D-D9F9-89DA968EC086}"/>
          </ac:grpSpMkLst>
        </pc:grpChg>
        <pc:cxnChg chg="mod">
          <ac:chgData name="wang yilin" userId="0d6f1a4c9b8c66b4" providerId="LiveId" clId="{76B2CDA9-16E4-4D40-B7D9-75781A66A760}" dt="2023-07-19T01:09:02.873" v="625" actId="478"/>
          <ac:cxnSpMkLst>
            <pc:docMk/>
            <pc:sldMk cId="4121489959" sldId="2497"/>
            <ac:cxnSpMk id="8" creationId="{75621D49-C440-AA28-86FD-F31E9C6CF906}"/>
          </ac:cxnSpMkLst>
        </pc:cxnChg>
      </pc:sldChg>
      <pc:sldChg chg="modSp add mod modNotesTx">
        <pc:chgData name="wang yilin" userId="0d6f1a4c9b8c66b4" providerId="LiveId" clId="{76B2CDA9-16E4-4D40-B7D9-75781A66A760}" dt="2023-07-20T01:30:42.880" v="7324" actId="20577"/>
        <pc:sldMkLst>
          <pc:docMk/>
          <pc:sldMk cId="1277792397" sldId="2498"/>
        </pc:sldMkLst>
        <pc:spChg chg="mod">
          <ac:chgData name="wang yilin" userId="0d6f1a4c9b8c66b4" providerId="LiveId" clId="{76B2CDA9-16E4-4D40-B7D9-75781A66A760}" dt="2023-07-19T01:11:52.316" v="762" actId="20577"/>
          <ac:spMkLst>
            <pc:docMk/>
            <pc:sldMk cId="1277792397" sldId="2498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18:57.099" v="830" actId="255"/>
          <ac:spMkLst>
            <pc:docMk/>
            <pc:sldMk cId="1277792397" sldId="2498"/>
            <ac:spMk id="34" creationId="{E1EAD8A1-BB08-A611-9720-249705962316}"/>
          </ac:spMkLst>
        </pc:spChg>
      </pc:sldChg>
      <pc:sldChg chg="addSp modSp add mod modNotesTx">
        <pc:chgData name="wang yilin" userId="0d6f1a4c9b8c66b4" providerId="LiveId" clId="{76B2CDA9-16E4-4D40-B7D9-75781A66A760}" dt="2023-07-20T01:33:28.866" v="7655" actId="20577"/>
        <pc:sldMkLst>
          <pc:docMk/>
          <pc:sldMk cId="2093742986" sldId="2499"/>
        </pc:sldMkLst>
        <pc:spChg chg="mod">
          <ac:chgData name="wang yilin" userId="0d6f1a4c9b8c66b4" providerId="LiveId" clId="{76B2CDA9-16E4-4D40-B7D9-75781A66A760}" dt="2023-07-19T01:19:39.792" v="880" actId="20577"/>
          <ac:spMkLst>
            <pc:docMk/>
            <pc:sldMk cId="2093742986" sldId="2499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3" creationId="{E5C81A83-C1A0-A0C0-D09A-1791F29B28DD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4" creationId="{A27CFF3C-9B07-9F40-C649-F372C9CD5703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5" creationId="{8E685E78-850D-29F2-E34F-F5BA7A03B02A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6" creationId="{EAE8999E-152C-E740-AB49-77A5914FA56A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7" creationId="{B41541A0-2D49-0FFA-6910-E2D7889E39E0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8" creationId="{9D0A7675-98F2-CB20-10F4-336F6DD123E5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9" creationId="{2228295C-5481-CCEC-A709-22B0ED8D7CFA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10" creationId="{D1A8B469-CE17-B5A5-2EAB-1639EC4234B0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11" creationId="{22DA212E-19D7-72EE-D790-32D16091809D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12" creationId="{612974A0-B997-0ED6-43E7-0438E6048128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21" creationId="{88DC4AB2-21C3-F16B-CA42-CA7C2A69BA42}"/>
          </ac:spMkLst>
        </pc:spChg>
        <pc:spChg chg="mod ord">
          <ac:chgData name="wang yilin" userId="0d6f1a4c9b8c66b4" providerId="LiveId" clId="{76B2CDA9-16E4-4D40-B7D9-75781A66A760}" dt="2023-07-19T01:21:17.588" v="952" actId="167"/>
          <ac:spMkLst>
            <pc:docMk/>
            <pc:sldMk cId="2093742986" sldId="2499"/>
            <ac:spMk id="34" creationId="{E1EAD8A1-BB08-A611-9720-249705962316}"/>
          </ac:spMkLst>
        </pc:sp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3" creationId="{963866C6-D80A-61AC-0059-BBA7FAB7715B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4" creationId="{3AF0E1F0-5B74-C0F8-0611-D9AF2B602015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5" creationId="{669DDAA7-F056-398F-AF8B-7CE2A68B00C0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6" creationId="{3D93902F-F9AB-AABA-D599-E4316EE34EE7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7" creationId="{E18B0EAF-25DC-C7C3-4447-CCA8E9A755E6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8" creationId="{D1B6288D-ABEF-6ACB-7676-C4AFA50C7A4D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9" creationId="{C0B868B5-4CC6-02DE-52EF-098FF065A3CF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20" creationId="{427F7E27-CB31-EC27-3EC8-DE5085650B0B}"/>
          </ac:cxnSpMkLst>
        </pc:cxnChg>
      </pc:sldChg>
      <pc:sldChg chg="modSp add mod ord modNotesTx">
        <pc:chgData name="wang yilin" userId="0d6f1a4c9b8c66b4" providerId="LiveId" clId="{76B2CDA9-16E4-4D40-B7D9-75781A66A760}" dt="2023-07-20T01:33:40.023" v="7656" actId="20577"/>
        <pc:sldMkLst>
          <pc:docMk/>
          <pc:sldMk cId="4216739772" sldId="2500"/>
        </pc:sldMkLst>
        <pc:spChg chg="mod">
          <ac:chgData name="wang yilin" userId="0d6f1a4c9b8c66b4" providerId="LiveId" clId="{76B2CDA9-16E4-4D40-B7D9-75781A66A760}" dt="2023-07-19T01:24:07.400" v="965"/>
          <ac:spMkLst>
            <pc:docMk/>
            <pc:sldMk cId="4216739772" sldId="2500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24:41.971" v="975" actId="5793"/>
          <ac:spMkLst>
            <pc:docMk/>
            <pc:sldMk cId="4216739772" sldId="2500"/>
            <ac:spMk id="34" creationId="{E1EAD8A1-BB08-A611-9720-249705962316}"/>
          </ac:spMkLst>
        </pc:spChg>
      </pc:sldChg>
      <pc:sldChg chg="modSp add mod">
        <pc:chgData name="wang yilin" userId="0d6f1a4c9b8c66b4" providerId="LiveId" clId="{76B2CDA9-16E4-4D40-B7D9-75781A66A760}" dt="2023-07-19T01:27:46.807" v="1030" actId="255"/>
        <pc:sldMkLst>
          <pc:docMk/>
          <pc:sldMk cId="2623021438" sldId="2501"/>
        </pc:sldMkLst>
        <pc:spChg chg="mod">
          <ac:chgData name="wang yilin" userId="0d6f1a4c9b8c66b4" providerId="LiveId" clId="{76B2CDA9-16E4-4D40-B7D9-75781A66A760}" dt="2023-07-19T01:26:39.007" v="1021" actId="20577"/>
          <ac:spMkLst>
            <pc:docMk/>
            <pc:sldMk cId="2623021438" sldId="2501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27:46.807" v="1030" actId="255"/>
          <ac:spMkLst>
            <pc:docMk/>
            <pc:sldMk cId="2623021438" sldId="2501"/>
            <ac:spMk id="34" creationId="{E1EAD8A1-BB08-A611-9720-249705962316}"/>
          </ac:spMkLst>
        </pc:spChg>
      </pc:sldChg>
      <pc:sldChg chg="add">
        <pc:chgData name="wang yilin" userId="0d6f1a4c9b8c66b4" providerId="LiveId" clId="{76B2CDA9-16E4-4D40-B7D9-75781A66A760}" dt="2023-07-19T01:44:18.638" v="1033"/>
        <pc:sldMkLst>
          <pc:docMk/>
          <pc:sldMk cId="2981559699" sldId="2502"/>
        </pc:sldMkLst>
      </pc:sldChg>
      <pc:sldChg chg="addSp modSp add mod modNotesTx">
        <pc:chgData name="wang yilin" userId="0d6f1a4c9b8c66b4" providerId="LiveId" clId="{76B2CDA9-16E4-4D40-B7D9-75781A66A760}" dt="2023-07-20T02:18:51.286" v="7768" actId="20577"/>
        <pc:sldMkLst>
          <pc:docMk/>
          <pc:sldMk cId="1061339601" sldId="2503"/>
        </pc:sldMkLst>
        <pc:cxnChg chg="add mod">
          <ac:chgData name="wang yilin" userId="0d6f1a4c9b8c66b4" providerId="LiveId" clId="{76B2CDA9-16E4-4D40-B7D9-75781A66A760}" dt="2023-07-20T02:18:25.099" v="7755" actId="14100"/>
          <ac:cxnSpMkLst>
            <pc:docMk/>
            <pc:sldMk cId="1061339601" sldId="2503"/>
            <ac:cxnSpMk id="5" creationId="{771F24CC-6AFB-638B-AE79-8401A2161464}"/>
          </ac:cxnSpMkLst>
        </pc:cxnChg>
        <pc:cxnChg chg="add mod">
          <ac:chgData name="wang yilin" userId="0d6f1a4c9b8c66b4" providerId="LiveId" clId="{76B2CDA9-16E4-4D40-B7D9-75781A66A760}" dt="2023-07-20T02:18:34.287" v="7758" actId="14100"/>
          <ac:cxnSpMkLst>
            <pc:docMk/>
            <pc:sldMk cId="1061339601" sldId="2503"/>
            <ac:cxnSpMk id="9" creationId="{8F7647C9-0268-B7B1-A2A6-DDE57B8109B1}"/>
          </ac:cxnSpMkLst>
        </pc:cxnChg>
      </pc:sldChg>
      <pc:sldChg chg="modSp add mod ord">
        <pc:chgData name="wang yilin" userId="0d6f1a4c9b8c66b4" providerId="LiveId" clId="{76B2CDA9-16E4-4D40-B7D9-75781A66A760}" dt="2023-07-19T01:56:09.046" v="1359" actId="5793"/>
        <pc:sldMkLst>
          <pc:docMk/>
          <pc:sldMk cId="3181335213" sldId="2504"/>
        </pc:sldMkLst>
        <pc:spChg chg="mod">
          <ac:chgData name="wang yilin" userId="0d6f1a4c9b8c66b4" providerId="LiveId" clId="{76B2CDA9-16E4-4D40-B7D9-75781A66A760}" dt="2023-07-19T01:45:30.430" v="1057" actId="20577"/>
          <ac:spMkLst>
            <pc:docMk/>
            <pc:sldMk cId="3181335213" sldId="2504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46:06.251" v="1067" actId="1037"/>
          <ac:spMkLst>
            <pc:docMk/>
            <pc:sldMk cId="3181335213" sldId="2504"/>
            <ac:spMk id="33" creationId="{3B6BF0D7-EA6E-2EED-B2CC-88992057F091}"/>
          </ac:spMkLst>
        </pc:spChg>
        <pc:spChg chg="mod">
          <ac:chgData name="wang yilin" userId="0d6f1a4c9b8c66b4" providerId="LiveId" clId="{76B2CDA9-16E4-4D40-B7D9-75781A66A760}" dt="2023-07-19T01:56:09.046" v="1359" actId="5793"/>
          <ac:spMkLst>
            <pc:docMk/>
            <pc:sldMk cId="3181335213" sldId="2504"/>
            <ac:spMk id="34" creationId="{E1EAD8A1-BB08-A611-9720-249705962316}"/>
          </ac:spMkLst>
        </pc:spChg>
      </pc:sldChg>
      <pc:sldChg chg="addSp delSp modSp add mod modNotesTx">
        <pc:chgData name="wang yilin" userId="0d6f1a4c9b8c66b4" providerId="LiveId" clId="{76B2CDA9-16E4-4D40-B7D9-75781A66A760}" dt="2023-07-20T02:24:19.494" v="7778" actId="20577"/>
        <pc:sldMkLst>
          <pc:docMk/>
          <pc:sldMk cId="170423905" sldId="2505"/>
        </pc:sldMkLst>
        <pc:spChg chg="mod">
          <ac:chgData name="wang yilin" userId="0d6f1a4c9b8c66b4" providerId="LiveId" clId="{76B2CDA9-16E4-4D40-B7D9-75781A66A760}" dt="2023-07-19T01:57:57.443" v="1404" actId="20577"/>
          <ac:spMkLst>
            <pc:docMk/>
            <pc:sldMk cId="170423905" sldId="2505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1:58:24.791" v="1408"/>
          <ac:spMkLst>
            <pc:docMk/>
            <pc:sldMk cId="170423905" sldId="2505"/>
            <ac:spMk id="4" creationId="{DD2D4A00-F54C-609F-9953-EE375F56DBCC}"/>
          </ac:spMkLst>
        </pc:spChg>
        <pc:spChg chg="del">
          <ac:chgData name="wang yilin" userId="0d6f1a4c9b8c66b4" providerId="LiveId" clId="{76B2CDA9-16E4-4D40-B7D9-75781A66A760}" dt="2023-07-19T01:58:07.275" v="1406" actId="478"/>
          <ac:spMkLst>
            <pc:docMk/>
            <pc:sldMk cId="170423905" sldId="2505"/>
            <ac:spMk id="33" creationId="{3B6BF0D7-EA6E-2EED-B2CC-88992057F091}"/>
          </ac:spMkLst>
        </pc:spChg>
        <pc:spChg chg="del">
          <ac:chgData name="wang yilin" userId="0d6f1a4c9b8c66b4" providerId="LiveId" clId="{76B2CDA9-16E4-4D40-B7D9-75781A66A760}" dt="2023-07-19T01:58:12.171" v="1407" actId="478"/>
          <ac:spMkLst>
            <pc:docMk/>
            <pc:sldMk cId="170423905" sldId="2505"/>
            <ac:spMk id="34" creationId="{E1EAD8A1-BB08-A611-9720-249705962316}"/>
          </ac:spMkLst>
        </pc:spChg>
        <pc:grpChg chg="del">
          <ac:chgData name="wang yilin" userId="0d6f1a4c9b8c66b4" providerId="LiveId" clId="{76B2CDA9-16E4-4D40-B7D9-75781A66A760}" dt="2023-07-19T01:58:04.296" v="1405" actId="478"/>
          <ac:grpSpMkLst>
            <pc:docMk/>
            <pc:sldMk cId="170423905" sldId="2505"/>
            <ac:grpSpMk id="32" creationId="{CA3BA44B-BE45-B84D-D9F9-89DA968EC086}"/>
          </ac:grpSpMkLst>
        </pc:grpChg>
        <pc:picChg chg="add mod">
          <ac:chgData name="wang yilin" userId="0d6f1a4c9b8c66b4" providerId="LiveId" clId="{76B2CDA9-16E4-4D40-B7D9-75781A66A760}" dt="2023-07-19T01:58:24.791" v="1408"/>
          <ac:picMkLst>
            <pc:docMk/>
            <pc:sldMk cId="170423905" sldId="2505"/>
            <ac:picMk id="35" creationId="{9E2EADFC-E9FB-CBC0-8824-4AA49357DA39}"/>
          </ac:picMkLst>
        </pc:picChg>
        <pc:cxnChg chg="mod">
          <ac:chgData name="wang yilin" userId="0d6f1a4c9b8c66b4" providerId="LiveId" clId="{76B2CDA9-16E4-4D40-B7D9-75781A66A760}" dt="2023-07-19T01:58:04.296" v="1405" actId="478"/>
          <ac:cxnSpMkLst>
            <pc:docMk/>
            <pc:sldMk cId="170423905" sldId="2505"/>
            <ac:cxnSpMk id="8" creationId="{75621D49-C440-AA28-86FD-F31E9C6CF906}"/>
          </ac:cxnSpMkLst>
        </pc:cxnChg>
      </pc:sldChg>
      <pc:sldChg chg="modSp add mod modNotesTx">
        <pc:chgData name="wang yilin" userId="0d6f1a4c9b8c66b4" providerId="LiveId" clId="{76B2CDA9-16E4-4D40-B7D9-75781A66A760}" dt="2023-07-19T02:02:41.200" v="1447" actId="1037"/>
        <pc:sldMkLst>
          <pc:docMk/>
          <pc:sldMk cId="1143940692" sldId="2506"/>
        </pc:sldMkLst>
        <pc:spChg chg="mod">
          <ac:chgData name="wang yilin" userId="0d6f1a4c9b8c66b4" providerId="LiveId" clId="{76B2CDA9-16E4-4D40-B7D9-75781A66A760}" dt="2023-07-19T02:00:38.762" v="1414"/>
          <ac:spMkLst>
            <pc:docMk/>
            <pc:sldMk cId="1143940692" sldId="2506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2:02:41.200" v="1447" actId="1037"/>
          <ac:spMkLst>
            <pc:docMk/>
            <pc:sldMk cId="1143940692" sldId="2506"/>
            <ac:spMk id="16" creationId="{0538A79E-4B35-B17D-02BD-9A6BD4C33AB0}"/>
          </ac:spMkLst>
        </pc:spChg>
        <pc:spChg chg="mod">
          <ac:chgData name="wang yilin" userId="0d6f1a4c9b8c66b4" providerId="LiveId" clId="{76B2CDA9-16E4-4D40-B7D9-75781A66A760}" dt="2023-07-19T02:02:41.200" v="1447" actId="1037"/>
          <ac:spMkLst>
            <pc:docMk/>
            <pc:sldMk cId="1143940692" sldId="2506"/>
            <ac:spMk id="33" creationId="{3E65A91F-2565-57D8-DDA2-7BBF1DB479C5}"/>
          </ac:spMkLst>
        </pc:spChg>
      </pc:sldChg>
      <pc:sldChg chg="add del mod modShow">
        <pc:chgData name="wang yilin" userId="0d6f1a4c9b8c66b4" providerId="LiveId" clId="{76B2CDA9-16E4-4D40-B7D9-75781A66A760}" dt="2023-07-19T02:00:25.955" v="1413" actId="2696"/>
        <pc:sldMkLst>
          <pc:docMk/>
          <pc:sldMk cId="3509178596" sldId="2507"/>
        </pc:sldMkLst>
      </pc:sldChg>
      <pc:sldChg chg="addSp delSp modSp add mod modNotesTx">
        <pc:chgData name="wang yilin" userId="0d6f1a4c9b8c66b4" providerId="LiveId" clId="{76B2CDA9-16E4-4D40-B7D9-75781A66A760}" dt="2023-07-19T02:03:06.307" v="1449"/>
        <pc:sldMkLst>
          <pc:docMk/>
          <pc:sldMk cId="4164895458" sldId="2507"/>
        </pc:sldMkLst>
        <pc:spChg chg="mod">
          <ac:chgData name="wang yilin" userId="0d6f1a4c9b8c66b4" providerId="LiveId" clId="{76B2CDA9-16E4-4D40-B7D9-75781A66A760}" dt="2023-07-19T02:01:01.782" v="1440" actId="20577"/>
          <ac:spMkLst>
            <pc:docMk/>
            <pc:sldMk cId="4164895458" sldId="2507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32" creationId="{840EE26D-47D9-5036-501C-5E24AFC78CDC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40" creationId="{13BC75FB-EB0B-24ED-A16A-B54096CE19F0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41" creationId="{2D6FCDCD-004B-ADE4-A31D-0A67F037FE4A}"/>
          </ac:spMkLst>
        </pc:spChg>
        <pc:spChg chg="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43" creationId="{3420ABA7-36C3-0557-905F-501F7BE0D142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51" creationId="{9D47AFCF-D640-B01A-350F-F3FEAD8A0B48}"/>
          </ac:spMkLst>
        </pc:spChg>
        <pc:spChg chg="add mod">
          <ac:chgData name="wang yilin" userId="0d6f1a4c9b8c66b4" providerId="LiveId" clId="{76B2CDA9-16E4-4D40-B7D9-75781A66A760}" dt="2023-07-19T02:02:17.512" v="1446" actId="1076"/>
          <ac:spMkLst>
            <pc:docMk/>
            <pc:sldMk cId="4164895458" sldId="2507"/>
            <ac:spMk id="52" creationId="{BC215288-0508-23FB-2EEE-735B6A9C20C1}"/>
          </ac:spMkLst>
        </pc:spChg>
        <pc:spChg chg="add del mod">
          <ac:chgData name="wang yilin" userId="0d6f1a4c9b8c66b4" providerId="LiveId" clId="{76B2CDA9-16E4-4D40-B7D9-75781A66A760}" dt="2023-07-19T02:03:06.307" v="1449"/>
          <ac:spMkLst>
            <pc:docMk/>
            <pc:sldMk cId="4164895458" sldId="2507"/>
            <ac:spMk id="55" creationId="{C8E0A814-F3B3-6618-99F3-DDFDAF171DD4}"/>
          </ac:spMkLst>
        </pc:spChg>
        <pc:spChg chg="del">
          <ac:chgData name="wang yilin" userId="0d6f1a4c9b8c66b4" providerId="LiveId" clId="{76B2CDA9-16E4-4D40-B7D9-75781A66A760}" dt="2023-07-19T02:01:14.449" v="1441" actId="478"/>
          <ac:spMkLst>
            <pc:docMk/>
            <pc:sldMk cId="4164895458" sldId="2507"/>
            <ac:spMk id="62" creationId="{DF814BB2-C896-A8E2-0ED1-63180EDF1439}"/>
          </ac:spMkLst>
        </pc:spChg>
        <pc:grpChg chg="del">
          <ac:chgData name="wang yilin" userId="0d6f1a4c9b8c66b4" providerId="LiveId" clId="{76B2CDA9-16E4-4D40-B7D9-75781A66A760}" dt="2023-07-19T02:01:14.449" v="1441" actId="478"/>
          <ac:grpSpMkLst>
            <pc:docMk/>
            <pc:sldMk cId="4164895458" sldId="2507"/>
            <ac:grpSpMk id="5" creationId="{A2B0C6F6-A973-B75D-C5B2-F490D7CED65B}"/>
          </ac:grpSpMkLst>
        </pc:grpChg>
        <pc:grpChg chg="add mod">
          <ac:chgData name="wang yilin" userId="0d6f1a4c9b8c66b4" providerId="LiveId" clId="{76B2CDA9-16E4-4D40-B7D9-75781A66A760}" dt="2023-07-19T02:01:33.135" v="1442"/>
          <ac:grpSpMkLst>
            <pc:docMk/>
            <pc:sldMk cId="4164895458" sldId="2507"/>
            <ac:grpSpMk id="42" creationId="{AB84594C-2CC8-8DC8-A0D1-C1751EDCE027}"/>
          </ac:grpSpMkLst>
        </pc:grpChg>
        <pc:picChg chg="mod">
          <ac:chgData name="wang yilin" userId="0d6f1a4c9b8c66b4" providerId="LiveId" clId="{76B2CDA9-16E4-4D40-B7D9-75781A66A760}" dt="2023-07-19T02:01:33.135" v="1442"/>
          <ac:picMkLst>
            <pc:docMk/>
            <pc:sldMk cId="4164895458" sldId="2507"/>
            <ac:picMk id="44" creationId="{4F935868-26CF-23B0-3412-5F6F32C5CB98}"/>
          </ac:picMkLst>
        </pc:pic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45" creationId="{15D25E07-FCF9-DF7A-A447-BDE9365151A9}"/>
          </ac:cxnSpMkLst>
        </pc:cxn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46" creationId="{51BEB774-26C6-5DF6-1609-4E66815095FC}"/>
          </ac:cxnSpMkLst>
        </pc:cxnChg>
        <pc:cxnChg chg="mod">
          <ac:chgData name="wang yilin" userId="0d6f1a4c9b8c66b4" providerId="LiveId" clId="{76B2CDA9-16E4-4D40-B7D9-75781A66A760}" dt="2023-07-19T02:01:14.449" v="1441" actId="478"/>
          <ac:cxnSpMkLst>
            <pc:docMk/>
            <pc:sldMk cId="4164895458" sldId="2507"/>
            <ac:cxnSpMk id="47" creationId="{92623A9A-20D8-CF9E-C1CC-D5AA63070C74}"/>
          </ac:cxnSpMkLst>
        </pc:cxnChg>
        <pc:cxnChg chg="mod">
          <ac:chgData name="wang yilin" userId="0d6f1a4c9b8c66b4" providerId="LiveId" clId="{76B2CDA9-16E4-4D40-B7D9-75781A66A760}" dt="2023-07-19T02:01:14.449" v="1441" actId="478"/>
          <ac:cxnSpMkLst>
            <pc:docMk/>
            <pc:sldMk cId="4164895458" sldId="2507"/>
            <ac:cxnSpMk id="48" creationId="{1052B876-45E4-9D7C-DFFD-112813C020AC}"/>
          </ac:cxnSpMkLst>
        </pc:cxn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49" creationId="{1B5F6116-A499-6891-650F-2BBB9B98650C}"/>
          </ac:cxnSpMkLst>
        </pc:cxn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50" creationId="{20E38E67-269D-1F09-64B2-7D3C121D153C}"/>
          </ac:cxnSpMkLst>
        </pc:cxnChg>
        <pc:cxnChg chg="mod">
          <ac:chgData name="wang yilin" userId="0d6f1a4c9b8c66b4" providerId="LiveId" clId="{76B2CDA9-16E4-4D40-B7D9-75781A66A760}" dt="2023-07-19T02:01:14.449" v="1441" actId="478"/>
          <ac:cxnSpMkLst>
            <pc:docMk/>
            <pc:sldMk cId="4164895458" sldId="2507"/>
            <ac:cxnSpMk id="53" creationId="{D8E8B2B4-0B4A-2932-A7BC-231E126C8DD1}"/>
          </ac:cxnSpMkLst>
        </pc:cxnChg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120582281" sldId="2508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028862928" sldId="2509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816616916" sldId="2510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078080513" sldId="2511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2110680228" sldId="2512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848573742" sldId="2513"/>
        </pc:sldMkLst>
      </pc:sldChg>
      <pc:sldChg chg="add modNotesTx">
        <pc:chgData name="wang yilin" userId="0d6f1a4c9b8c66b4" providerId="LiveId" clId="{76B2CDA9-16E4-4D40-B7D9-75781A66A760}" dt="2023-07-20T02:26:13.534" v="7781" actId="20577"/>
        <pc:sldMkLst>
          <pc:docMk/>
          <pc:sldMk cId="2459568726" sldId="2514"/>
        </pc:sldMkLst>
      </pc:sldChg>
      <pc:sldChg chg="addSp delSp modSp add mod modNotesTx">
        <pc:chgData name="wang yilin" userId="0d6f1a4c9b8c66b4" providerId="LiveId" clId="{76B2CDA9-16E4-4D40-B7D9-75781A66A760}" dt="2023-07-20T01:16:11.879" v="6395" actId="20577"/>
        <pc:sldMkLst>
          <pc:docMk/>
          <pc:sldMk cId="2353451268" sldId="2515"/>
        </pc:sldMkLst>
        <pc:spChg chg="mod">
          <ac:chgData name="wang yilin" userId="0d6f1a4c9b8c66b4" providerId="LiveId" clId="{76B2CDA9-16E4-4D40-B7D9-75781A66A760}" dt="2023-07-19T03:05:47.956" v="2042" actId="20577"/>
          <ac:spMkLst>
            <pc:docMk/>
            <pc:sldMk cId="2353451268" sldId="2515"/>
            <ac:spMk id="2" creationId="{00000000-0000-0000-0000-000000000000}"/>
          </ac:spMkLst>
        </pc:spChg>
        <pc:spChg chg="del">
          <ac:chgData name="wang yilin" userId="0d6f1a4c9b8c66b4" providerId="LiveId" clId="{76B2CDA9-16E4-4D40-B7D9-75781A66A760}" dt="2023-07-19T03:07:18.949" v="2045" actId="478"/>
          <ac:spMkLst>
            <pc:docMk/>
            <pc:sldMk cId="2353451268" sldId="2515"/>
            <ac:spMk id="33" creationId="{3B6BF0D7-EA6E-2EED-B2CC-88992057F091}"/>
          </ac:spMkLst>
        </pc:spChg>
        <pc:spChg chg="del">
          <ac:chgData name="wang yilin" userId="0d6f1a4c9b8c66b4" providerId="LiveId" clId="{76B2CDA9-16E4-4D40-B7D9-75781A66A760}" dt="2023-07-19T03:07:12.675" v="2044" actId="478"/>
          <ac:spMkLst>
            <pc:docMk/>
            <pc:sldMk cId="2353451268" sldId="2515"/>
            <ac:spMk id="34" creationId="{E1EAD8A1-BB08-A611-9720-249705962316}"/>
          </ac:spMkLst>
        </pc:spChg>
        <pc:spChg chg="add mod">
          <ac:chgData name="wang yilin" userId="0d6f1a4c9b8c66b4" providerId="LiveId" clId="{76B2CDA9-16E4-4D40-B7D9-75781A66A760}" dt="2023-07-19T03:08:43.391" v="2100" actId="1038"/>
          <ac:spMkLst>
            <pc:docMk/>
            <pc:sldMk cId="2353451268" sldId="2515"/>
            <ac:spMk id="40" creationId="{DA84A8E1-E33E-5ED0-5C7C-055BF68B6A82}"/>
          </ac:spMkLst>
        </pc:spChg>
        <pc:spChg chg="add mod">
          <ac:chgData name="wang yilin" userId="0d6f1a4c9b8c66b4" providerId="LiveId" clId="{76B2CDA9-16E4-4D40-B7D9-75781A66A760}" dt="2023-07-19T03:08:59.121" v="2124" actId="1037"/>
          <ac:spMkLst>
            <pc:docMk/>
            <pc:sldMk cId="2353451268" sldId="2515"/>
            <ac:spMk id="41" creationId="{8CF3C03C-C59A-A145-FB0E-1A019450C8ED}"/>
          </ac:spMkLst>
        </pc:spChg>
        <pc:spChg chg="add mod">
          <ac:chgData name="wang yilin" userId="0d6f1a4c9b8c66b4" providerId="LiveId" clId="{76B2CDA9-16E4-4D40-B7D9-75781A66A760}" dt="2023-07-19T03:18:53.056" v="2410" actId="1076"/>
          <ac:spMkLst>
            <pc:docMk/>
            <pc:sldMk cId="2353451268" sldId="2515"/>
            <ac:spMk id="45" creationId="{760D2877-85EE-4A57-101D-C98593FBC050}"/>
          </ac:spMkLst>
        </pc:spChg>
        <pc:spChg chg="add mod">
          <ac:chgData name="wang yilin" userId="0d6f1a4c9b8c66b4" providerId="LiveId" clId="{76B2CDA9-16E4-4D40-B7D9-75781A66A760}" dt="2023-07-19T03:40:11.721" v="2874" actId="1076"/>
          <ac:spMkLst>
            <pc:docMk/>
            <pc:sldMk cId="2353451268" sldId="2515"/>
            <ac:spMk id="46" creationId="{3215417D-F90B-E567-9FDA-BF9468D5CC09}"/>
          </ac:spMkLst>
        </pc:spChg>
        <pc:spChg chg="add del mod">
          <ac:chgData name="wang yilin" userId="0d6f1a4c9b8c66b4" providerId="LiveId" clId="{76B2CDA9-16E4-4D40-B7D9-75781A66A760}" dt="2023-07-19T03:37:42.739" v="2815" actId="478"/>
          <ac:spMkLst>
            <pc:docMk/>
            <pc:sldMk cId="2353451268" sldId="2515"/>
            <ac:spMk id="47" creationId="{ABD3A947-7553-6A84-F775-AAEBF4F746B9}"/>
          </ac:spMkLst>
        </pc:spChg>
        <pc:spChg chg="add mod">
          <ac:chgData name="wang yilin" userId="0d6f1a4c9b8c66b4" providerId="LiveId" clId="{76B2CDA9-16E4-4D40-B7D9-75781A66A760}" dt="2023-07-19T03:19:36.552" v="2415" actId="164"/>
          <ac:spMkLst>
            <pc:docMk/>
            <pc:sldMk cId="2353451268" sldId="2515"/>
            <ac:spMk id="48" creationId="{7F0E4EE6-0BE5-67C9-F6CC-51FD80261748}"/>
          </ac:spMkLst>
        </pc:spChg>
        <pc:spChg chg="add mod">
          <ac:chgData name="wang yilin" userId="0d6f1a4c9b8c66b4" providerId="LiveId" clId="{76B2CDA9-16E4-4D40-B7D9-75781A66A760}" dt="2023-07-19T03:19:43.138" v="2416" actId="1036"/>
          <ac:spMkLst>
            <pc:docMk/>
            <pc:sldMk cId="2353451268" sldId="2515"/>
            <ac:spMk id="49" creationId="{B08C5545-9BE1-26FD-6CC5-ED815850000B}"/>
          </ac:spMkLst>
        </pc:spChg>
        <pc:spChg chg="add mod">
          <ac:chgData name="wang yilin" userId="0d6f1a4c9b8c66b4" providerId="LiveId" clId="{76B2CDA9-16E4-4D40-B7D9-75781A66A760}" dt="2023-07-19T03:19:36.552" v="2415" actId="164"/>
          <ac:spMkLst>
            <pc:docMk/>
            <pc:sldMk cId="2353451268" sldId="2515"/>
            <ac:spMk id="50" creationId="{2011281A-E672-5BE6-66F5-AE153D30BA1E}"/>
          </ac:spMkLst>
        </pc:spChg>
        <pc:spChg chg="add mod">
          <ac:chgData name="wang yilin" userId="0d6f1a4c9b8c66b4" providerId="LiveId" clId="{76B2CDA9-16E4-4D40-B7D9-75781A66A760}" dt="2023-07-19T03:18:43.280" v="2407" actId="1035"/>
          <ac:spMkLst>
            <pc:docMk/>
            <pc:sldMk cId="2353451268" sldId="2515"/>
            <ac:spMk id="51" creationId="{D0D2A346-8EA6-C300-B617-832F66A19F31}"/>
          </ac:spMkLst>
        </pc:spChg>
        <pc:spChg chg="add mod">
          <ac:chgData name="wang yilin" userId="0d6f1a4c9b8c66b4" providerId="LiveId" clId="{76B2CDA9-16E4-4D40-B7D9-75781A66A760}" dt="2023-07-19T03:18:43.280" v="2407" actId="1035"/>
          <ac:spMkLst>
            <pc:docMk/>
            <pc:sldMk cId="2353451268" sldId="2515"/>
            <ac:spMk id="52" creationId="{F9720FC3-E640-6340-6E46-F5BDD3DF28A3}"/>
          </ac:spMkLst>
        </pc:spChg>
        <pc:spChg chg="add mod">
          <ac:chgData name="wang yilin" userId="0d6f1a4c9b8c66b4" providerId="LiveId" clId="{76B2CDA9-16E4-4D40-B7D9-75781A66A760}" dt="2023-07-19T03:37:31.460" v="2813" actId="165"/>
          <ac:spMkLst>
            <pc:docMk/>
            <pc:sldMk cId="2353451268" sldId="2515"/>
            <ac:spMk id="55" creationId="{C3EE3878-1757-DB41-8F24-7E5DB895A402}"/>
          </ac:spMkLst>
        </pc:spChg>
        <pc:spChg chg="add mod">
          <ac:chgData name="wang yilin" userId="0d6f1a4c9b8c66b4" providerId="LiveId" clId="{76B2CDA9-16E4-4D40-B7D9-75781A66A760}" dt="2023-07-19T03:37:31.460" v="2813" actId="165"/>
          <ac:spMkLst>
            <pc:docMk/>
            <pc:sldMk cId="2353451268" sldId="2515"/>
            <ac:spMk id="56" creationId="{1E3B662C-84DC-38ED-054A-602E76BB97F9}"/>
          </ac:spMkLst>
        </pc:spChg>
        <pc:spChg chg="add mod">
          <ac:chgData name="wang yilin" userId="0d6f1a4c9b8c66b4" providerId="LiveId" clId="{76B2CDA9-16E4-4D40-B7D9-75781A66A760}" dt="2023-07-19T03:37:31.460" v="2813" actId="165"/>
          <ac:spMkLst>
            <pc:docMk/>
            <pc:sldMk cId="2353451268" sldId="2515"/>
            <ac:spMk id="57" creationId="{9879EBAB-5B13-DB65-5B87-C55B434987D7}"/>
          </ac:spMkLst>
        </pc:spChg>
        <pc:spChg chg="add mod">
          <ac:chgData name="wang yilin" userId="0d6f1a4c9b8c66b4" providerId="LiveId" clId="{76B2CDA9-16E4-4D40-B7D9-75781A66A760}" dt="2023-07-19T03:37:50.438" v="2847" actId="1036"/>
          <ac:spMkLst>
            <pc:docMk/>
            <pc:sldMk cId="2353451268" sldId="2515"/>
            <ac:spMk id="58" creationId="{51D3E0E2-906F-5E5F-6D5E-B3E2B4D4FF9B}"/>
          </ac:spMkLst>
        </pc:spChg>
        <pc:spChg chg="add mod">
          <ac:chgData name="wang yilin" userId="0d6f1a4c9b8c66b4" providerId="LiveId" clId="{76B2CDA9-16E4-4D40-B7D9-75781A66A760}" dt="2023-07-19T03:37:50.438" v="2847" actId="1036"/>
          <ac:spMkLst>
            <pc:docMk/>
            <pc:sldMk cId="2353451268" sldId="2515"/>
            <ac:spMk id="59" creationId="{71465D4F-07AD-CE4A-3EAE-C7904C5FADC0}"/>
          </ac:spMkLst>
        </pc:spChg>
        <pc:spChg chg="add del mod">
          <ac:chgData name="wang yilin" userId="0d6f1a4c9b8c66b4" providerId="LiveId" clId="{76B2CDA9-16E4-4D40-B7D9-75781A66A760}" dt="2023-07-19T03:37:38.394" v="2814" actId="478"/>
          <ac:spMkLst>
            <pc:docMk/>
            <pc:sldMk cId="2353451268" sldId="2515"/>
            <ac:spMk id="61" creationId="{082FAF02-8C1F-0EE8-028C-4B6CD58E0C5F}"/>
          </ac:spMkLst>
        </pc:spChg>
        <pc:spChg chg="add del mod">
          <ac:chgData name="wang yilin" userId="0d6f1a4c9b8c66b4" providerId="LiveId" clId="{76B2CDA9-16E4-4D40-B7D9-75781A66A760}" dt="2023-07-19T03:24:21.008" v="2539" actId="478"/>
          <ac:spMkLst>
            <pc:docMk/>
            <pc:sldMk cId="2353451268" sldId="2515"/>
            <ac:spMk id="62" creationId="{984F626F-53D7-8010-57BC-B35186225F68}"/>
          </ac:spMkLst>
        </pc:spChg>
        <pc:spChg chg="add del mod topLvl">
          <ac:chgData name="wang yilin" userId="0d6f1a4c9b8c66b4" providerId="LiveId" clId="{76B2CDA9-16E4-4D40-B7D9-75781A66A760}" dt="2023-07-19T03:37:38.394" v="2814" actId="478"/>
          <ac:spMkLst>
            <pc:docMk/>
            <pc:sldMk cId="2353451268" sldId="2515"/>
            <ac:spMk id="63" creationId="{FBFA8C49-4C89-9AA6-9ED5-74E4BCCA29E4}"/>
          </ac:spMkLst>
        </pc:spChg>
        <pc:grpChg chg="del">
          <ac:chgData name="wang yilin" userId="0d6f1a4c9b8c66b4" providerId="LiveId" clId="{76B2CDA9-16E4-4D40-B7D9-75781A66A760}" dt="2023-07-19T03:06:00.747" v="2043" actId="478"/>
          <ac:grpSpMkLst>
            <pc:docMk/>
            <pc:sldMk cId="2353451268" sldId="2515"/>
            <ac:grpSpMk id="32" creationId="{CA3BA44B-BE45-B84D-D9F9-89DA968EC086}"/>
          </ac:grpSpMkLst>
        </pc:grpChg>
        <pc:grpChg chg="add mod">
          <ac:chgData name="wang yilin" userId="0d6f1a4c9b8c66b4" providerId="LiveId" clId="{76B2CDA9-16E4-4D40-B7D9-75781A66A760}" dt="2023-07-19T03:37:58.845" v="2873" actId="1036"/>
          <ac:grpSpMkLst>
            <pc:docMk/>
            <pc:sldMk cId="2353451268" sldId="2515"/>
            <ac:grpSpMk id="53" creationId="{DB597143-9C72-058A-4EE3-216011580484}"/>
          </ac:grpSpMkLst>
        </pc:grpChg>
        <pc:grpChg chg="add mod">
          <ac:chgData name="wang yilin" userId="0d6f1a4c9b8c66b4" providerId="LiveId" clId="{76B2CDA9-16E4-4D40-B7D9-75781A66A760}" dt="2023-07-19T03:19:36.552" v="2415" actId="164"/>
          <ac:grpSpMkLst>
            <pc:docMk/>
            <pc:sldMk cId="2353451268" sldId="2515"/>
            <ac:grpSpMk id="54" creationId="{19C69023-3AE8-66FB-CFAD-A0C22C6E6967}"/>
          </ac:grpSpMkLst>
        </pc:grpChg>
        <pc:grpChg chg="add mod topLvl">
          <ac:chgData name="wang yilin" userId="0d6f1a4c9b8c66b4" providerId="LiveId" clId="{76B2CDA9-16E4-4D40-B7D9-75781A66A760}" dt="2023-07-19T03:37:31.460" v="2813" actId="165"/>
          <ac:grpSpMkLst>
            <pc:docMk/>
            <pc:sldMk cId="2353451268" sldId="2515"/>
            <ac:grpSpMk id="60" creationId="{270F3A09-14A5-EBAF-305F-13BD7F9E2B70}"/>
          </ac:grpSpMkLst>
        </pc:grpChg>
        <pc:grpChg chg="add del mod">
          <ac:chgData name="wang yilin" userId="0d6f1a4c9b8c66b4" providerId="LiveId" clId="{76B2CDA9-16E4-4D40-B7D9-75781A66A760}" dt="2023-07-19T03:37:31.460" v="2813" actId="165"/>
          <ac:grpSpMkLst>
            <pc:docMk/>
            <pc:sldMk cId="2353451268" sldId="2515"/>
            <ac:grpSpMk id="64" creationId="{96D730AE-7A6E-4E0C-2293-3553E2A157B2}"/>
          </ac:grpSpMkLst>
        </pc:grpChg>
        <pc:cxnChg chg="mod">
          <ac:chgData name="wang yilin" userId="0d6f1a4c9b8c66b4" providerId="LiveId" clId="{76B2CDA9-16E4-4D40-B7D9-75781A66A760}" dt="2023-07-19T03:06:00.747" v="2043" actId="478"/>
          <ac:cxnSpMkLst>
            <pc:docMk/>
            <pc:sldMk cId="2353451268" sldId="2515"/>
            <ac:cxnSpMk id="8" creationId="{75621D49-C440-AA28-86FD-F31E9C6CF906}"/>
          </ac:cxnSpMkLst>
        </pc:cxnChg>
        <pc:cxnChg chg="add mod">
          <ac:chgData name="wang yilin" userId="0d6f1a4c9b8c66b4" providerId="LiveId" clId="{76B2CDA9-16E4-4D40-B7D9-75781A66A760}" dt="2023-07-19T03:07:59.253" v="2053" actId="14100"/>
          <ac:cxnSpMkLst>
            <pc:docMk/>
            <pc:sldMk cId="2353451268" sldId="2515"/>
            <ac:cxnSpMk id="35" creationId="{C6DDA4D4-2569-379D-3FDC-830972223CBE}"/>
          </ac:cxnSpMkLst>
        </pc:cxnChg>
        <pc:cxnChg chg="add mod">
          <ac:chgData name="wang yilin" userId="0d6f1a4c9b8c66b4" providerId="LiveId" clId="{76B2CDA9-16E4-4D40-B7D9-75781A66A760}" dt="2023-07-19T03:37:31.460" v="2813" actId="165"/>
          <ac:cxnSpMkLst>
            <pc:docMk/>
            <pc:sldMk cId="2353451268" sldId="2515"/>
            <ac:cxnSpMk id="43" creationId="{BDBFF8CF-CD0F-7F38-D451-2E7F5AEF7CE2}"/>
          </ac:cxnSpMkLst>
        </pc:cxnChg>
        <pc:cxnChg chg="add mod">
          <ac:chgData name="wang yilin" userId="0d6f1a4c9b8c66b4" providerId="LiveId" clId="{76B2CDA9-16E4-4D40-B7D9-75781A66A760}" dt="2023-07-19T03:11:07.951" v="2132" actId="693"/>
          <ac:cxnSpMkLst>
            <pc:docMk/>
            <pc:sldMk cId="2353451268" sldId="2515"/>
            <ac:cxnSpMk id="44" creationId="{B184EA55-A5A7-E91C-CEC0-B0A7FDDC64CE}"/>
          </ac:cxnSpMkLst>
        </pc:cxnChg>
      </pc:sldChg>
      <pc:sldChg chg="addSp delSp modSp add del mod">
        <pc:chgData name="wang yilin" userId="0d6f1a4c9b8c66b4" providerId="LiveId" clId="{76B2CDA9-16E4-4D40-B7D9-75781A66A760}" dt="2023-07-19T02:55:34.375" v="2005" actId="2696"/>
        <pc:sldMkLst>
          <pc:docMk/>
          <pc:sldMk cId="4207972934" sldId="2515"/>
        </pc:sldMkLst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4" creationId="{01370A50-8342-D11F-DE29-B823E110CAE8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00" creationId="{7EB5CACE-B0DB-CC1B-1642-585E99CE0849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53" creationId="{30DA79E1-D271-6D6C-BF49-42E52A83319C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60" creationId="{8D1DF016-2214-721C-2DE6-19C77F812258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61" creationId="{E02AA4E1-4A53-230C-AE87-563E9B0BF3E7}"/>
          </ac:spMkLst>
        </pc:spChg>
        <pc:grpChg chg="del">
          <ac:chgData name="wang yilin" userId="0d6f1a4c9b8c66b4" providerId="LiveId" clId="{76B2CDA9-16E4-4D40-B7D9-75781A66A760}" dt="2023-07-19T02:48:48.737" v="2000" actId="478"/>
          <ac:grpSpMkLst>
            <pc:docMk/>
            <pc:sldMk cId="4207972934" sldId="2515"/>
            <ac:grpSpMk id="8" creationId="{38B4188B-4109-93D8-73C0-E44D940261D3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0" creationId="{8669055C-3457-8288-8D1F-86A6EFB90478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4" creationId="{B6E5BD10-751E-46AD-E0C3-5B1DCC8F701E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33" creationId="{D8ACF084-2F9B-9EC0-FB04-1AD89ACC1015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08" creationId="{9B653646-A70A-413B-E87A-CD5A75B19358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23" creationId="{2E6DEEBF-4EC3-368C-1C1A-EE248D7D0542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38" creationId="{2F369F35-2208-3500-74B8-4F9AECDCDE0E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54" creationId="{0619667E-536F-2DD8-B853-51729FA56442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58" creationId="{2B76C4E3-324F-D1A4-F05C-B6B77F95FC67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59" creationId="{39AE1062-50A3-D349-5574-BFDE103BE83A}"/>
          </ac:grpSpMkLst>
        </pc:grpChg>
        <pc:picChg chg="add del mod">
          <ac:chgData name="wang yilin" userId="0d6f1a4c9b8c66b4" providerId="LiveId" clId="{76B2CDA9-16E4-4D40-B7D9-75781A66A760}" dt="2023-07-19T02:55:32.221" v="2004" actId="478"/>
          <ac:picMkLst>
            <pc:docMk/>
            <pc:sldMk cId="4207972934" sldId="2515"/>
            <ac:picMk id="11" creationId="{0F952933-B167-CC08-AB79-B1C3A066437C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27" creationId="{95158A7C-8C60-E0D3-FCDA-D7B6AF691794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29" creationId="{466F7FE4-1226-5140-27B3-34C05ACA6824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30" creationId="{D548D63A-8211-CFA4-607E-5EBDDBED22F8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32" creationId="{8D7E9CF6-D952-F9D9-971B-BAFBF33CCCA7}"/>
          </ac:picMkLst>
        </pc:picChg>
        <pc:cxnChg chg="del mod">
          <ac:chgData name="wang yilin" userId="0d6f1a4c9b8c66b4" providerId="LiveId" clId="{76B2CDA9-16E4-4D40-B7D9-75781A66A760}" dt="2023-07-19T02:48:46.280" v="1999" actId="478"/>
          <ac:cxnSpMkLst>
            <pc:docMk/>
            <pc:sldMk cId="4207972934" sldId="2515"/>
            <ac:cxnSpMk id="102" creationId="{562DEE4B-8087-F88F-42B7-27CF2A22AEF7}"/>
          </ac:cxnSpMkLst>
        </pc:cxnChg>
        <pc:cxnChg chg="del mod">
          <ac:chgData name="wang yilin" userId="0d6f1a4c9b8c66b4" providerId="LiveId" clId="{76B2CDA9-16E4-4D40-B7D9-75781A66A760}" dt="2023-07-19T02:48:46.280" v="1999" actId="478"/>
          <ac:cxnSpMkLst>
            <pc:docMk/>
            <pc:sldMk cId="4207972934" sldId="2515"/>
            <ac:cxnSpMk id="104" creationId="{DB32F0A0-0CFE-3756-4FB9-8DC0C93D7563}"/>
          </ac:cxnSpMkLst>
        </pc:cxnChg>
      </pc:sldChg>
      <pc:sldChg chg="addSp delSp modSp add mod ord modNotesTx">
        <pc:chgData name="wang yilin" userId="0d6f1a4c9b8c66b4" providerId="LiveId" clId="{76B2CDA9-16E4-4D40-B7D9-75781A66A760}" dt="2023-07-19T06:38:56.837" v="4727"/>
        <pc:sldMkLst>
          <pc:docMk/>
          <pc:sldMk cId="709201351" sldId="2516"/>
        </pc:sldMkLst>
        <pc:spChg chg="mod">
          <ac:chgData name="wang yilin" userId="0d6f1a4c9b8c66b4" providerId="LiveId" clId="{76B2CDA9-16E4-4D40-B7D9-75781A66A760}" dt="2023-07-19T06:10:52.630" v="3039" actId="20577"/>
          <ac:spMkLst>
            <pc:docMk/>
            <pc:sldMk cId="709201351" sldId="2516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6:37:01.235" v="4725" actId="20577"/>
          <ac:spMkLst>
            <pc:docMk/>
            <pc:sldMk cId="709201351" sldId="2516"/>
            <ac:spMk id="3" creationId="{01158DC2-57C9-563F-2193-0C15C554857F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0" creationId="{AF5341D2-1E9C-E766-3BA4-FA1E56900DEC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1" creationId="{D033386C-14BC-3D89-4FEC-DE18DD1E7B70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2" creationId="{1E13696C-710D-1E80-4B58-9E49C1B39940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3" creationId="{8382E2D2-A30D-02A5-8692-FACBD2FD02DE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4" creationId="{740B4D1B-3132-CB36-C182-D97AA3C58094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5" creationId="{62D4A471-56CE-B55C-1AAD-9DA4FEF70553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8" creationId="{376B615A-59E3-402D-2A4F-92738B85D780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9" creationId="{602044A3-825A-C8E6-E270-871A55D200EE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0" creationId="{AAA6AEFC-64B7-B96C-CD6A-A8993DC0F60F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1" creationId="{E28F077C-A473-B4CE-2513-9E1FEA4969BC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2" creationId="{ED65894B-D018-A56D-1EA5-383FE32FB9D3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4" creationId="{EB25F776-38C8-2517-7992-E3612A93DCB8}"/>
          </ac:spMkLst>
        </pc:spChg>
        <pc:spChg chg="del">
          <ac:chgData name="wang yilin" userId="0d6f1a4c9b8c66b4" providerId="LiveId" clId="{76B2CDA9-16E4-4D40-B7D9-75781A66A760}" dt="2023-07-19T06:10:57.033" v="3040" actId="478"/>
          <ac:spMkLst>
            <pc:docMk/>
            <pc:sldMk cId="709201351" sldId="2516"/>
            <ac:spMk id="45" creationId="{2043172C-4641-5AC2-27F9-4FF79493DB48}"/>
          </ac:spMkLst>
        </pc:spChg>
        <pc:spChg chg="del">
          <ac:chgData name="wang yilin" userId="0d6f1a4c9b8c66b4" providerId="LiveId" clId="{76B2CDA9-16E4-4D40-B7D9-75781A66A760}" dt="2023-07-19T06:11:02.877" v="3042" actId="478"/>
          <ac:spMkLst>
            <pc:docMk/>
            <pc:sldMk cId="709201351" sldId="2516"/>
            <ac:spMk id="46" creationId="{8786704A-73F3-6953-77E5-9922EA012EA6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7" creationId="{6A4151B2-270E-2FBB-FF8F-14031242337B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8" creationId="{3DCD1495-5A9E-1566-4EE9-71AD8522ACB2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9" creationId="{2AD0FF0C-5DC3-D39E-9F1A-06D52AC7378B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50" creationId="{6E620448-3BC0-C9CC-856D-C0DB6848BB3F}"/>
          </ac:spMkLst>
        </pc:spChg>
        <pc:spChg chg="del">
          <ac:chgData name="wang yilin" userId="0d6f1a4c9b8c66b4" providerId="LiveId" clId="{76B2CDA9-16E4-4D40-B7D9-75781A66A760}" dt="2023-07-19T06:11:04.611" v="3043" actId="478"/>
          <ac:spMkLst>
            <pc:docMk/>
            <pc:sldMk cId="709201351" sldId="2516"/>
            <ac:spMk id="56" creationId="{EFB67055-64DE-35BC-96FE-C264DDADA3A2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70" creationId="{C797FE1A-600E-B2A5-A8AA-81ADC4E62F7E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71" creationId="{DC84FAB1-D634-160F-83FD-A5FA09BDF853}"/>
          </ac:spMkLst>
        </pc:spChg>
        <pc:graphicFrameChg chg="del">
          <ac:chgData name="wang yilin" userId="0d6f1a4c9b8c66b4" providerId="LiveId" clId="{76B2CDA9-16E4-4D40-B7D9-75781A66A760}" dt="2023-07-19T06:11:00.956" v="3041" actId="478"/>
          <ac:graphicFrameMkLst>
            <pc:docMk/>
            <pc:sldMk cId="709201351" sldId="2516"/>
            <ac:graphicFrameMk id="54" creationId="{6423C809-909C-A8FA-A713-FB61193C508D}"/>
          </ac:graphicFrameMkLst>
        </pc:graphicFrameChg>
        <pc:graphicFrameChg chg="del">
          <ac:chgData name="wang yilin" userId="0d6f1a4c9b8c66b4" providerId="LiveId" clId="{76B2CDA9-16E4-4D40-B7D9-75781A66A760}" dt="2023-07-19T06:11:00.956" v="3041" actId="478"/>
          <ac:graphicFrameMkLst>
            <pc:docMk/>
            <pc:sldMk cId="709201351" sldId="2516"/>
            <ac:graphicFrameMk id="57" creationId="{D6D9D432-0D24-A72C-8198-67CB1D8B0A6C}"/>
          </ac:graphicFrameMkLst>
        </pc:graphicFrame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36" creationId="{640C787D-989D-1327-3AEB-5BE8F41434DF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37" creationId="{456CA263-57A2-62E3-00AD-FEEF6ADDAFC5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43" creationId="{F9EA7A87-A713-2D8E-63EB-5E355F63813C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1" creationId="{119D8E00-58B0-B55A-7FE6-43E633FDDBF2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2" creationId="{DB7F5098-7A22-A9AC-F0A6-D6EB4A03EDC4}"/>
          </ac:cxnSpMkLst>
        </pc:cxnChg>
        <pc:cxnChg chg="del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8" creationId="{729E7545-A8F0-2D9D-32E4-D2DCE14C3CD7}"/>
          </ac:cxnSpMkLst>
        </pc:cxnChg>
        <pc:cxnChg chg="del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9" creationId="{552006B4-ECB8-1979-6CF3-761F6A795621}"/>
          </ac:cxnSpMkLst>
        </pc:cxnChg>
        <pc:cxnChg chg="del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60" creationId="{55732DC9-0F1C-9368-3F68-EF93CBAEA5C2}"/>
          </ac:cxnSpMkLst>
        </pc:cxnChg>
      </pc:sldChg>
      <pc:sldChg chg="addSp delSp modSp add del mod ord">
        <pc:chgData name="wang yilin" userId="0d6f1a4c9b8c66b4" providerId="LiveId" clId="{76B2CDA9-16E4-4D40-B7D9-75781A66A760}" dt="2023-07-19T06:04:09.327" v="2950" actId="2696"/>
        <pc:sldMkLst>
          <pc:docMk/>
          <pc:sldMk cId="992220192" sldId="2516"/>
        </pc:sldMkLst>
        <pc:spChg chg="mod">
          <ac:chgData name="wang yilin" userId="0d6f1a4c9b8c66b4" providerId="LiveId" clId="{76B2CDA9-16E4-4D40-B7D9-75781A66A760}" dt="2023-07-19T03:40:30.237" v="2881" actId="20577"/>
          <ac:spMkLst>
            <pc:docMk/>
            <pc:sldMk cId="992220192" sldId="2516"/>
            <ac:spMk id="2" creationId="{00000000-0000-0000-0000-000000000000}"/>
          </ac:spMkLst>
        </pc:spChg>
        <pc:spChg chg="mod topLvl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4" creationId="{A33403B2-5FD4-8D4D-0B70-6617D0A0A43D}"/>
          </ac:spMkLst>
        </pc:spChg>
        <pc:spChg chg="mod topLvl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5" creationId="{70F06A60-6830-4BBE-617D-FCC527844BDA}"/>
          </ac:spMkLst>
        </pc:spChg>
        <pc:spChg chg="mod topLvl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6" creationId="{086D2B40-35A7-01D7-E43A-00B39C0B0780}"/>
          </ac:spMkLst>
        </pc:spChg>
        <pc:spChg chg="add del mod">
          <ac:chgData name="wang yilin" userId="0d6f1a4c9b8c66b4" providerId="LiveId" clId="{76B2CDA9-16E4-4D40-B7D9-75781A66A760}" dt="2023-07-19T03:40:56.634" v="2887" actId="478"/>
          <ac:spMkLst>
            <pc:docMk/>
            <pc:sldMk cId="992220192" sldId="2516"/>
            <ac:spMk id="7" creationId="{19611830-A231-C86C-BE26-D0324DB8CFA7}"/>
          </ac:spMkLst>
        </pc:spChg>
        <pc:spChg chg="add mod">
          <ac:chgData name="wang yilin" userId="0d6f1a4c9b8c66b4" providerId="LiveId" clId="{76B2CDA9-16E4-4D40-B7D9-75781A66A760}" dt="2023-07-19T03:33:35.982" v="2656" actId="1036"/>
          <ac:spMkLst>
            <pc:docMk/>
            <pc:sldMk cId="992220192" sldId="2516"/>
            <ac:spMk id="8" creationId="{6933F1A6-5B9A-B250-10C3-CB65DAD78616}"/>
          </ac:spMkLst>
        </pc:spChg>
        <pc:spChg chg="add mod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9" creationId="{48AFB969-9FFD-73F3-7299-C7BCC4A0B347}"/>
          </ac:spMkLst>
        </pc:spChg>
        <pc:spChg chg="del mod">
          <ac:chgData name="wang yilin" userId="0d6f1a4c9b8c66b4" providerId="LiveId" clId="{76B2CDA9-16E4-4D40-B7D9-75781A66A760}" dt="2023-07-19T03:40:47.811" v="2883" actId="478"/>
          <ac:spMkLst>
            <pc:docMk/>
            <pc:sldMk cId="992220192" sldId="2516"/>
            <ac:spMk id="45" creationId="{760D2877-85EE-4A57-101D-C98593FBC050}"/>
          </ac:spMkLst>
        </pc:spChg>
        <pc:spChg chg="del mod">
          <ac:chgData name="wang yilin" userId="0d6f1a4c9b8c66b4" providerId="LiveId" clId="{76B2CDA9-16E4-4D40-B7D9-75781A66A760}" dt="2023-07-19T03:40:47.811" v="2883" actId="478"/>
          <ac:spMkLst>
            <pc:docMk/>
            <pc:sldMk cId="992220192" sldId="2516"/>
            <ac:spMk id="46" creationId="{3215417D-F90B-E567-9FDA-BF9468D5CC09}"/>
          </ac:spMkLst>
        </pc:spChg>
        <pc:spChg chg="mod">
          <ac:chgData name="wang yilin" userId="0d6f1a4c9b8c66b4" providerId="LiveId" clId="{76B2CDA9-16E4-4D40-B7D9-75781A66A760}" dt="2023-07-19T03:40:52.876" v="2886" actId="1076"/>
          <ac:spMkLst>
            <pc:docMk/>
            <pc:sldMk cId="992220192" sldId="2516"/>
            <ac:spMk id="47" creationId="{ABD3A947-7553-6A84-F775-AAEBF4F746B9}"/>
          </ac:spMkLst>
        </pc:spChg>
        <pc:spChg chg="del topLvl">
          <ac:chgData name="wang yilin" userId="0d6f1a4c9b8c66b4" providerId="LiveId" clId="{76B2CDA9-16E4-4D40-B7D9-75781A66A760}" dt="2023-07-19T03:25:38.874" v="2550" actId="478"/>
          <ac:spMkLst>
            <pc:docMk/>
            <pc:sldMk cId="992220192" sldId="2516"/>
            <ac:spMk id="51" creationId="{D0D2A346-8EA6-C300-B617-832F66A19F31}"/>
          </ac:spMkLst>
        </pc:spChg>
        <pc:spChg chg="del topLvl">
          <ac:chgData name="wang yilin" userId="0d6f1a4c9b8c66b4" providerId="LiveId" clId="{76B2CDA9-16E4-4D40-B7D9-75781A66A760}" dt="2023-07-19T03:25:41.014" v="2551" actId="478"/>
          <ac:spMkLst>
            <pc:docMk/>
            <pc:sldMk cId="992220192" sldId="2516"/>
            <ac:spMk id="52" creationId="{F9720FC3-E640-6340-6E46-F5BDD3DF28A3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5" creationId="{C3EE3878-1757-DB41-8F24-7E5DB895A402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6" creationId="{1E3B662C-84DC-38ED-054A-602E76BB97F9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7" creationId="{9879EBAB-5B13-DB65-5B87-C55B434987D7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8" creationId="{51D3E0E2-906F-5E5F-6D5E-B3E2B4D4FF9B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9" creationId="{71465D4F-07AD-CE4A-3EAE-C7904C5FADC0}"/>
          </ac:spMkLst>
        </pc:spChg>
        <pc:spChg chg="del mod">
          <ac:chgData name="wang yilin" userId="0d6f1a4c9b8c66b4" providerId="LiveId" clId="{76B2CDA9-16E4-4D40-B7D9-75781A66A760}" dt="2023-07-19T03:40:56.634" v="2887" actId="478"/>
          <ac:spMkLst>
            <pc:docMk/>
            <pc:sldMk cId="992220192" sldId="2516"/>
            <ac:spMk id="61" creationId="{082FAF02-8C1F-0EE8-028C-4B6CD58E0C5F}"/>
          </ac:spMkLst>
        </pc:spChg>
        <pc:spChg chg="del mod topLvl">
          <ac:chgData name="wang yilin" userId="0d6f1a4c9b8c66b4" providerId="LiveId" clId="{76B2CDA9-16E4-4D40-B7D9-75781A66A760}" dt="2023-07-19T06:03:59.484" v="2949"/>
          <ac:spMkLst>
            <pc:docMk/>
            <pc:sldMk cId="992220192" sldId="2516"/>
            <ac:spMk id="63" creationId="{FBFA8C49-4C89-9AA6-9ED5-74E4BCCA29E4}"/>
          </ac:spMkLst>
        </pc:spChg>
        <pc:grpChg chg="add del mod">
          <ac:chgData name="wang yilin" userId="0d6f1a4c9b8c66b4" providerId="LiveId" clId="{76B2CDA9-16E4-4D40-B7D9-75781A66A760}" dt="2023-07-19T03:41:38.888" v="2917" actId="165"/>
          <ac:grpSpMkLst>
            <pc:docMk/>
            <pc:sldMk cId="992220192" sldId="2516"/>
            <ac:grpSpMk id="3" creationId="{8566F976-1C48-46B4-E105-8977D921CD41}"/>
          </ac:grpSpMkLst>
        </pc:grpChg>
        <pc:grpChg chg="add mod">
          <ac:chgData name="wang yilin" userId="0d6f1a4c9b8c66b4" providerId="LiveId" clId="{76B2CDA9-16E4-4D40-B7D9-75781A66A760}" dt="2023-07-19T03:42:28.119" v="2945" actId="14100"/>
          <ac:grpSpMkLst>
            <pc:docMk/>
            <pc:sldMk cId="992220192" sldId="2516"/>
            <ac:grpSpMk id="10" creationId="{ACEB001E-94FE-F7D6-0866-13F629805982}"/>
          </ac:grpSpMkLst>
        </pc:grpChg>
        <pc:grpChg chg="del">
          <ac:chgData name="wang yilin" userId="0d6f1a4c9b8c66b4" providerId="LiveId" clId="{76B2CDA9-16E4-4D40-B7D9-75781A66A760}" dt="2023-07-19T03:25:38.874" v="2550" actId="478"/>
          <ac:grpSpMkLst>
            <pc:docMk/>
            <pc:sldMk cId="992220192" sldId="2516"/>
            <ac:grpSpMk id="53" creationId="{DB597143-9C72-058A-4EE3-216011580484}"/>
          </ac:grpSpMkLst>
        </pc:grpChg>
        <pc:grpChg chg="del">
          <ac:chgData name="wang yilin" userId="0d6f1a4c9b8c66b4" providerId="LiveId" clId="{76B2CDA9-16E4-4D40-B7D9-75781A66A760}" dt="2023-07-19T03:25:57.165" v="2554" actId="478"/>
          <ac:grpSpMkLst>
            <pc:docMk/>
            <pc:sldMk cId="992220192" sldId="2516"/>
            <ac:grpSpMk id="54" creationId="{19C69023-3AE8-66FB-CFAD-A0C22C6E6967}"/>
          </ac:grpSpMkLst>
        </pc:grpChg>
        <pc:grpChg chg="del mod topLvl">
          <ac:chgData name="wang yilin" userId="0d6f1a4c9b8c66b4" providerId="LiveId" clId="{76B2CDA9-16E4-4D40-B7D9-75781A66A760}" dt="2023-07-19T03:31:42.837" v="2559" actId="165"/>
          <ac:grpSpMkLst>
            <pc:docMk/>
            <pc:sldMk cId="992220192" sldId="2516"/>
            <ac:grpSpMk id="60" creationId="{270F3A09-14A5-EBAF-305F-13BD7F9E2B70}"/>
          </ac:grpSpMkLst>
        </pc:grpChg>
        <pc:grpChg chg="del">
          <ac:chgData name="wang yilin" userId="0d6f1a4c9b8c66b4" providerId="LiveId" clId="{76B2CDA9-16E4-4D40-B7D9-75781A66A760}" dt="2023-07-19T03:31:37.053" v="2558" actId="165"/>
          <ac:grpSpMkLst>
            <pc:docMk/>
            <pc:sldMk cId="992220192" sldId="2516"/>
            <ac:grpSpMk id="64" creationId="{96D730AE-7A6E-4E0C-2293-3553E2A157B2}"/>
          </ac:grpSpMkLst>
        </pc:grpChg>
        <pc:cxnChg chg="mod topLvl">
          <ac:chgData name="wang yilin" userId="0d6f1a4c9b8c66b4" providerId="LiveId" clId="{76B2CDA9-16E4-4D40-B7D9-75781A66A760}" dt="2023-07-19T03:31:42.837" v="2559" actId="165"/>
          <ac:cxnSpMkLst>
            <pc:docMk/>
            <pc:sldMk cId="992220192" sldId="2516"/>
            <ac:cxnSpMk id="43" creationId="{BDBFF8CF-CD0F-7F38-D451-2E7F5AEF7CE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30F5-6337-6746-9AA2-2092744C0AF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63F6-233E-1A4E-A3F7-DF7EFD7FBA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5080-B28D-A04F-B08C-7E6FEF98AED7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D661-B83F-A04B-93CC-5BD8E2D4C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各位老师大家好，我是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xxx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，今天下午讲解实验平台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Rucbase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中存储管理与索引管理的实验。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9FF554-DDC4-4E1A-BDF1-E8D4884C86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举例讲解</a:t>
            </a:r>
            <a:r>
              <a:rPr lang="en-US" altLang="zh-CN" dirty="0"/>
              <a:t>LRU</a:t>
            </a:r>
            <a:r>
              <a:rPr lang="zh-CN" altLang="en-US" dirty="0"/>
              <a:t>页面置换策略。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38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使用页面是进行读还是写操作、以及对页面读写的并发控制都是由上层负责，缓冲池只负责提供给上层</a:t>
            </a:r>
            <a:r>
              <a:rPr lang="en-US" altLang="zh-CN" dirty="0"/>
              <a:t>”</a:t>
            </a:r>
            <a:r>
              <a:rPr lang="zh-CN" altLang="en-US" dirty="0"/>
              <a:t>使用</a:t>
            </a:r>
            <a:r>
              <a:rPr lang="en-US" altLang="zh-CN" dirty="0"/>
              <a:t>”</a:t>
            </a:r>
            <a:r>
              <a:rPr lang="zh-CN" altLang="en-US" dirty="0"/>
              <a:t>页面、对页面置脏、统计每个页面被线程使用的</a:t>
            </a:r>
            <a:r>
              <a:rPr lang="en-US" altLang="zh-CN" dirty="0"/>
              <a:t>pin count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所谓的</a:t>
            </a:r>
            <a:r>
              <a:rPr lang="en-US" altLang="zh-CN" dirty="0"/>
              <a:t>pin</a:t>
            </a:r>
            <a:r>
              <a:rPr lang="zh-CN" altLang="en-US" dirty="0"/>
              <a:t>和</a:t>
            </a:r>
            <a:r>
              <a:rPr lang="en-US" altLang="zh-CN" dirty="0"/>
              <a:t>unpin</a:t>
            </a:r>
            <a:r>
              <a:rPr lang="zh-CN" altLang="en-US" dirty="0"/>
              <a:t>表示页面是否被使用，如果页面被</a:t>
            </a:r>
            <a:r>
              <a:rPr lang="en-US" altLang="zh-CN" dirty="0"/>
              <a:t>pin</a:t>
            </a:r>
            <a:r>
              <a:rPr lang="zh-CN" altLang="en-US" dirty="0"/>
              <a:t>了，也就是被固定了，它就不能被淘汰。这里的</a:t>
            </a:r>
            <a:r>
              <a:rPr lang="en-US" altLang="zh-CN" dirty="0"/>
              <a:t>pin</a:t>
            </a:r>
            <a:r>
              <a:rPr lang="zh-CN" altLang="en-US" dirty="0"/>
              <a:t>和</a:t>
            </a:r>
            <a:r>
              <a:rPr lang="en-US" altLang="zh-CN" dirty="0"/>
              <a:t>latch</a:t>
            </a:r>
            <a:r>
              <a:rPr lang="zh-CN" altLang="en-US" dirty="0"/>
              <a:t>的概念是不太一样的，它不是表示其他线程不能使用这个页，而是表示这个页正在被使用，不能被淘汰，至于页的读写锁控制读写冲突是由上层来控制的（比如插入记录、插入索引项等）。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上层使用完</a:t>
            </a:r>
            <a:r>
              <a:rPr lang="en-US" altLang="zh-CN" dirty="0"/>
              <a:t>1</a:t>
            </a:r>
            <a:r>
              <a:rPr lang="zh-CN" altLang="en-US" dirty="0"/>
              <a:t>号页后使用</a:t>
            </a:r>
            <a:r>
              <a:rPr lang="en-US" altLang="zh-CN" dirty="0"/>
              <a:t>unpin</a:t>
            </a:r>
            <a:r>
              <a:rPr lang="zh-CN" altLang="en-US" dirty="0"/>
              <a:t>函数将该页面取消固定，在</a:t>
            </a:r>
            <a:r>
              <a:rPr lang="en-US" altLang="zh-CN" dirty="0"/>
              <a:t>unpin</a:t>
            </a:r>
            <a:r>
              <a:rPr lang="zh-CN" altLang="en-US" dirty="0"/>
              <a:t>函数内，</a:t>
            </a:r>
            <a:r>
              <a:rPr lang="en-US" altLang="zh-CN" dirty="0"/>
              <a:t>1</a:t>
            </a:r>
            <a:r>
              <a:rPr lang="zh-CN" altLang="en-US" dirty="0"/>
              <a:t>号页被加入到了</a:t>
            </a:r>
            <a:r>
              <a:rPr lang="en-US" altLang="zh-CN" dirty="0"/>
              <a:t>LRU list.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Lru</a:t>
            </a:r>
            <a:r>
              <a:rPr lang="en-US" altLang="zh-CN" dirty="0"/>
              <a:t> list</a:t>
            </a:r>
            <a:r>
              <a:rPr lang="zh-CN" altLang="en-US" dirty="0"/>
              <a:t>里面存的是按时间先后顺序被</a:t>
            </a:r>
            <a:r>
              <a:rPr lang="en-US" altLang="zh-CN" dirty="0"/>
              <a:t>unpin</a:t>
            </a:r>
            <a:r>
              <a:rPr lang="zh-CN" altLang="en-US" dirty="0"/>
              <a:t>的帧编号，也就是说这些可以被淘汰的帧的淘汰先后顺序。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965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上层申请使用</a:t>
            </a:r>
            <a:r>
              <a:rPr lang="en-US" altLang="zh-CN" dirty="0"/>
              <a:t>5</a:t>
            </a:r>
            <a:r>
              <a:rPr lang="zh-CN" altLang="en-US" dirty="0"/>
              <a:t>号页，首先查找页表，找不到，说明该页不在内存中。那么首先查看</a:t>
            </a:r>
            <a:r>
              <a:rPr lang="en-US" altLang="zh-CN" dirty="0"/>
              <a:t>Free list</a:t>
            </a:r>
            <a:r>
              <a:rPr lang="zh-CN" altLang="en-US" dirty="0"/>
              <a:t>，得到了</a:t>
            </a:r>
            <a:r>
              <a:rPr lang="en-US" altLang="zh-CN" dirty="0"/>
              <a:t>2</a:t>
            </a:r>
            <a:r>
              <a:rPr lang="zh-CN" altLang="en-US" dirty="0"/>
              <a:t>号帧，那么就调用</a:t>
            </a:r>
            <a:r>
              <a:rPr lang="en-US" altLang="zh-CN" dirty="0" err="1"/>
              <a:t>DiskManager</a:t>
            </a:r>
            <a:r>
              <a:rPr lang="zh-CN" altLang="en-US" dirty="0"/>
              <a:t>的</a:t>
            </a:r>
            <a:r>
              <a:rPr lang="en-US" altLang="zh-CN" dirty="0" err="1"/>
              <a:t>read_page</a:t>
            </a:r>
            <a:r>
              <a:rPr lang="zh-CN" altLang="en-US" dirty="0"/>
              <a:t>方法将</a:t>
            </a:r>
            <a:r>
              <a:rPr lang="en-US" altLang="zh-CN" dirty="0"/>
              <a:t>5</a:t>
            </a:r>
            <a:r>
              <a:rPr lang="zh-CN" altLang="en-US" dirty="0"/>
              <a:t>号页从磁盘调入内存，存储到</a:t>
            </a:r>
            <a:r>
              <a:rPr lang="en-US" altLang="zh-CN" dirty="0"/>
              <a:t>2</a:t>
            </a:r>
            <a:r>
              <a:rPr lang="zh-CN" altLang="en-US" dirty="0"/>
              <a:t>号帧中，更新</a:t>
            </a:r>
            <a:r>
              <a:rPr lang="en-US" altLang="zh-CN" dirty="0"/>
              <a:t>Page Table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614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上层使用完</a:t>
            </a:r>
            <a:r>
              <a:rPr lang="en-US" altLang="zh-CN" dirty="0"/>
              <a:t>5</a:t>
            </a:r>
            <a:r>
              <a:rPr lang="zh-CN" altLang="en-US" dirty="0"/>
              <a:t>号页，还是调用</a:t>
            </a:r>
            <a:r>
              <a:rPr lang="en-US" altLang="zh-CN" dirty="0"/>
              <a:t>unpin</a:t>
            </a:r>
            <a:r>
              <a:rPr lang="zh-CN" altLang="en-US" dirty="0"/>
              <a:t>函数将</a:t>
            </a:r>
            <a:r>
              <a:rPr lang="en-US" altLang="zh-CN" dirty="0"/>
              <a:t>5</a:t>
            </a:r>
            <a:r>
              <a:rPr lang="zh-CN" altLang="en-US" dirty="0"/>
              <a:t>号页取消固定。在</a:t>
            </a:r>
            <a:r>
              <a:rPr lang="en-US" altLang="zh-CN" dirty="0"/>
              <a:t>unpin</a:t>
            </a:r>
            <a:r>
              <a:rPr lang="zh-CN" altLang="en-US" dirty="0"/>
              <a:t>函数内查看</a:t>
            </a:r>
            <a:r>
              <a:rPr lang="en-US" altLang="zh-CN" dirty="0"/>
              <a:t>5</a:t>
            </a:r>
            <a:r>
              <a:rPr lang="zh-CN" altLang="en-US" dirty="0"/>
              <a:t>号页所在帧的</a:t>
            </a:r>
            <a:r>
              <a:rPr lang="en-US" altLang="zh-CN" dirty="0" err="1"/>
              <a:t>pin_count</a:t>
            </a:r>
            <a:r>
              <a:rPr lang="zh-CN" altLang="en-US" dirty="0"/>
              <a:t>，发现其减为</a:t>
            </a:r>
            <a:r>
              <a:rPr lang="en-US" altLang="zh-CN" dirty="0"/>
              <a:t>0</a:t>
            </a:r>
            <a:r>
              <a:rPr lang="zh-CN" altLang="en-US" dirty="0"/>
              <a:t>，则说明该页可以被淘汰，所以将其所在帧号加入到</a:t>
            </a:r>
            <a:r>
              <a:rPr lang="en-US" altLang="zh-CN" dirty="0"/>
              <a:t>LRU list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19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上层申请使用</a:t>
            </a:r>
            <a:r>
              <a:rPr lang="en-US" altLang="zh-CN" dirty="0"/>
              <a:t>4</a:t>
            </a:r>
            <a:r>
              <a:rPr lang="zh-CN" altLang="en-US" dirty="0"/>
              <a:t>号页，依然是查看</a:t>
            </a:r>
            <a:r>
              <a:rPr lang="en-US" altLang="zh-CN" dirty="0"/>
              <a:t>page table</a:t>
            </a:r>
            <a:r>
              <a:rPr lang="zh-CN" altLang="en-US" dirty="0"/>
              <a:t>，没有找到，通过</a:t>
            </a:r>
            <a:r>
              <a:rPr lang="en-US" altLang="zh-CN" dirty="0"/>
              <a:t>free list</a:t>
            </a:r>
            <a:r>
              <a:rPr lang="zh-CN" altLang="en-US" dirty="0"/>
              <a:t>成功获得帧号</a:t>
            </a:r>
            <a:r>
              <a:rPr lang="en-US" altLang="zh-CN" dirty="0"/>
              <a:t>3</a:t>
            </a:r>
            <a:r>
              <a:rPr lang="zh-CN" altLang="en-US" dirty="0"/>
              <a:t>号帧，调用</a:t>
            </a:r>
            <a:r>
              <a:rPr lang="en-US" altLang="zh-CN" dirty="0" err="1"/>
              <a:t>diskmanager</a:t>
            </a:r>
            <a:r>
              <a:rPr lang="zh-CN" altLang="en-US" dirty="0"/>
              <a:t>将</a:t>
            </a:r>
            <a:r>
              <a:rPr lang="en-US" altLang="zh-CN" dirty="0"/>
              <a:t>4</a:t>
            </a:r>
            <a:r>
              <a:rPr lang="zh-CN" altLang="en-US" dirty="0"/>
              <a:t>号页存入到</a:t>
            </a:r>
            <a:r>
              <a:rPr lang="en-US" altLang="zh-CN" dirty="0"/>
              <a:t>3</a:t>
            </a:r>
            <a:r>
              <a:rPr lang="zh-CN" altLang="en-US" dirty="0"/>
              <a:t>号帧，将其固定，更新页表。</a:t>
            </a:r>
          </a:p>
        </p:txBody>
      </p:sp>
    </p:spTree>
    <p:extLst>
      <p:ext uri="{BB962C8B-B14F-4D97-AF65-F5344CB8AC3E}">
        <p14:creationId xmlns:p14="http://schemas.microsoft.com/office/powerpoint/2010/main" val="2033509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然后就是使用完</a:t>
            </a:r>
            <a:r>
              <a:rPr lang="en-US" altLang="zh-CN" dirty="0"/>
              <a:t>4</a:t>
            </a:r>
            <a:r>
              <a:rPr lang="zh-CN" altLang="en-US" dirty="0"/>
              <a:t>号页，如法炮制。</a:t>
            </a:r>
          </a:p>
        </p:txBody>
      </p:sp>
    </p:spTree>
    <p:extLst>
      <p:ext uri="{BB962C8B-B14F-4D97-AF65-F5344CB8AC3E}">
        <p14:creationId xmlns:p14="http://schemas.microsoft.com/office/powerpoint/2010/main" val="303854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接着申请使用</a:t>
            </a:r>
            <a:r>
              <a:rPr lang="en-US" altLang="zh-CN" dirty="0"/>
              <a:t>3</a:t>
            </a:r>
            <a:r>
              <a:rPr lang="zh-CN" altLang="en-US" dirty="0"/>
              <a:t>号页，</a:t>
            </a:r>
            <a:r>
              <a:rPr lang="en-US" altLang="zh-CN" dirty="0"/>
              <a:t>page table</a:t>
            </a:r>
            <a:r>
              <a:rPr lang="zh-CN" altLang="en-US" dirty="0"/>
              <a:t>中找不到，查找</a:t>
            </a:r>
            <a:r>
              <a:rPr lang="en-US" altLang="zh-CN" dirty="0"/>
              <a:t>free list</a:t>
            </a:r>
            <a:r>
              <a:rPr lang="zh-CN" altLang="en-US" dirty="0"/>
              <a:t>，发现</a:t>
            </a:r>
            <a:r>
              <a:rPr lang="en-US" altLang="zh-CN" dirty="0"/>
              <a:t>free list</a:t>
            </a:r>
            <a:r>
              <a:rPr lang="zh-CN" altLang="en-US" dirty="0"/>
              <a:t>为空。那么说明此时内存中所有的帧都存储了页，需要淘汰一个页，所以调用</a:t>
            </a:r>
            <a:r>
              <a:rPr lang="en-US" altLang="zh-CN" dirty="0" err="1"/>
              <a:t>LRUReplacer</a:t>
            </a:r>
            <a:r>
              <a:rPr lang="zh-CN" altLang="en-US" dirty="0"/>
              <a:t>的</a:t>
            </a:r>
            <a:r>
              <a:rPr lang="en-US" altLang="zh-CN" dirty="0"/>
              <a:t>victim</a:t>
            </a:r>
            <a:r>
              <a:rPr lang="zh-CN" altLang="en-US" dirty="0"/>
              <a:t>方法得到应该淘汰页所在的帧号，在本例子中，也就是选择淘汰</a:t>
            </a:r>
            <a:r>
              <a:rPr lang="en-US" altLang="zh-CN" dirty="0"/>
              <a:t>1</a:t>
            </a:r>
            <a:r>
              <a:rPr lang="zh-CN" altLang="en-US" dirty="0"/>
              <a:t>号帧所存储的</a:t>
            </a:r>
            <a:r>
              <a:rPr lang="en-US" altLang="zh-CN" dirty="0"/>
              <a:t>1</a:t>
            </a:r>
            <a:r>
              <a:rPr lang="zh-CN" altLang="en-US" dirty="0"/>
              <a:t>号页。调用</a:t>
            </a:r>
            <a:r>
              <a:rPr lang="en-US" altLang="zh-CN" dirty="0" err="1"/>
              <a:t>bufferpoolmanager</a:t>
            </a:r>
            <a:r>
              <a:rPr lang="zh-CN" altLang="en-US" dirty="0"/>
              <a:t>自身的</a:t>
            </a:r>
            <a:r>
              <a:rPr lang="en-US" altLang="zh-CN" dirty="0" err="1"/>
              <a:t>updatepage</a:t>
            </a:r>
            <a:r>
              <a:rPr lang="zh-CN" altLang="en-US" dirty="0"/>
              <a:t>方法将</a:t>
            </a:r>
            <a:r>
              <a:rPr lang="en-US" altLang="zh-CN" dirty="0"/>
              <a:t>1</a:t>
            </a:r>
            <a:r>
              <a:rPr lang="zh-CN" altLang="en-US" dirty="0"/>
              <a:t>号页写回磁盘或者直接将</a:t>
            </a:r>
            <a:r>
              <a:rPr lang="en-US" altLang="zh-CN" dirty="0"/>
              <a:t>1</a:t>
            </a:r>
            <a:r>
              <a:rPr lang="zh-CN" altLang="en-US" dirty="0"/>
              <a:t>号帧重置。之后调用</a:t>
            </a:r>
            <a:r>
              <a:rPr lang="en-US" altLang="zh-CN" dirty="0" err="1"/>
              <a:t>diskmanager</a:t>
            </a:r>
            <a:r>
              <a:rPr lang="zh-CN" altLang="en-US" dirty="0"/>
              <a:t>的</a:t>
            </a:r>
            <a:r>
              <a:rPr lang="en-US" altLang="zh-CN" dirty="0" err="1"/>
              <a:t>read_page</a:t>
            </a:r>
            <a:r>
              <a:rPr lang="zh-CN" altLang="en-US" dirty="0"/>
              <a:t>方法将</a:t>
            </a:r>
            <a:r>
              <a:rPr lang="en-US" altLang="zh-CN" dirty="0"/>
              <a:t>3</a:t>
            </a:r>
            <a:r>
              <a:rPr lang="zh-CN" altLang="en-US" dirty="0"/>
              <a:t>号页写入到</a:t>
            </a:r>
            <a:r>
              <a:rPr lang="en-US" altLang="zh-CN" dirty="0"/>
              <a:t>1</a:t>
            </a:r>
            <a:r>
              <a:rPr lang="zh-CN" altLang="en-US" dirty="0"/>
              <a:t>号帧，更新数据结构、固定</a:t>
            </a:r>
            <a:r>
              <a:rPr lang="en-US" altLang="zh-CN" dirty="0"/>
              <a:t>1</a:t>
            </a:r>
            <a:r>
              <a:rPr lang="zh-CN" altLang="en-US" dirty="0"/>
              <a:t>号帧。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9938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接下来讲一下记录管理的数据结构，如图所示。</a:t>
            </a:r>
            <a:endParaRPr lang="en-US" altLang="zh-CN" dirty="0"/>
          </a:p>
          <a:p>
            <a:r>
              <a:rPr lang="zh-CN" altLang="en-US" dirty="0"/>
              <a:t>之前我们提到一个磁盘文件存储了多个页面，但不是说磁盘文件直接划分为多个页面。而是先写入文件头，文件头对应了结构体</a:t>
            </a:r>
            <a:r>
              <a:rPr lang="en-US" altLang="zh-CN" dirty="0" err="1"/>
              <a:t>RmFileHdr</a:t>
            </a:r>
            <a:r>
              <a:rPr lang="zh-CN" altLang="en-US" dirty="0"/>
              <a:t>。之后根据需要分配页。</a:t>
            </a:r>
          </a:p>
        </p:txBody>
      </p:sp>
    </p:spTree>
    <p:extLst>
      <p:ext uri="{BB962C8B-B14F-4D97-AF65-F5344CB8AC3E}">
        <p14:creationId xmlns:p14="http://schemas.microsoft.com/office/powerpoint/2010/main" val="381856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本页</a:t>
            </a:r>
            <a:r>
              <a:rPr lang="en-US" altLang="zh-CN" dirty="0"/>
              <a:t>ppt</a:t>
            </a:r>
            <a:r>
              <a:rPr lang="zh-CN" altLang="en-US" dirty="0"/>
              <a:t>展示了在</a:t>
            </a:r>
            <a:r>
              <a:rPr lang="en-US" altLang="zh-CN" dirty="0" err="1"/>
              <a:t>Rucbase</a:t>
            </a:r>
            <a:r>
              <a:rPr lang="zh-CN" altLang="en-US" dirty="0"/>
              <a:t>中，一个页的数据是怎么组织的，每部分数据对应了哪些类或者结构体。</a:t>
            </a:r>
            <a:endParaRPr lang="en-US" altLang="zh-CN" dirty="0"/>
          </a:p>
          <a:p>
            <a:r>
              <a:rPr lang="zh-CN" altLang="en-US" dirty="0"/>
              <a:t>首先是每个文件页有</a:t>
            </a:r>
            <a:r>
              <a:rPr lang="en-US" altLang="zh-CN" dirty="0"/>
              <a:t>4</a:t>
            </a:r>
            <a:r>
              <a:rPr lang="zh-CN" altLang="en-US" dirty="0"/>
              <a:t>字节的</a:t>
            </a:r>
            <a:r>
              <a:rPr lang="en-US" altLang="zh-CN" dirty="0"/>
              <a:t>offset</a:t>
            </a:r>
            <a:r>
              <a:rPr lang="zh-CN" altLang="en-US" dirty="0"/>
              <a:t>，之后是数据部分，数据部分的起始地址通过</a:t>
            </a:r>
            <a:r>
              <a:rPr lang="en-US" altLang="zh-CN" dirty="0"/>
              <a:t>Page</a:t>
            </a:r>
            <a:r>
              <a:rPr lang="zh-CN" altLang="en-US" dirty="0"/>
              <a:t>类的</a:t>
            </a:r>
            <a:r>
              <a:rPr lang="en-US" altLang="zh-CN" dirty="0" err="1"/>
              <a:t>get_data</a:t>
            </a:r>
            <a:r>
              <a:rPr lang="zh-CN" altLang="en-US" dirty="0"/>
              <a:t>函数获得。</a:t>
            </a:r>
            <a:endParaRPr lang="en-US" altLang="zh-CN" dirty="0"/>
          </a:p>
          <a:p>
            <a:r>
              <a:rPr lang="zh-CN" altLang="en-US" dirty="0"/>
              <a:t>对于记录文件，数据部分被划分为三个部分，依次是对应</a:t>
            </a:r>
            <a:r>
              <a:rPr lang="en-US" altLang="zh-CN" dirty="0" err="1"/>
              <a:t>RmPageHdr</a:t>
            </a:r>
            <a:r>
              <a:rPr lang="zh-CN" altLang="en-US" dirty="0"/>
              <a:t>结构体的页头，用于标识每个</a:t>
            </a:r>
            <a:r>
              <a:rPr lang="en-US" altLang="zh-CN" dirty="0"/>
              <a:t>slot</a:t>
            </a:r>
            <a:r>
              <a:rPr lang="zh-CN" altLang="en-US" dirty="0"/>
              <a:t>是否存储了数据的位示图</a:t>
            </a:r>
            <a:r>
              <a:rPr lang="en-US" altLang="zh-CN" dirty="0"/>
              <a:t>Bitmap</a:t>
            </a:r>
            <a:r>
              <a:rPr lang="zh-CN" altLang="en-US" dirty="0"/>
              <a:t>，以及用于存储记录本身的多个</a:t>
            </a:r>
            <a:r>
              <a:rPr lang="en-US" altLang="zh-CN" dirty="0"/>
              <a:t>slot</a:t>
            </a:r>
            <a:r>
              <a:rPr lang="zh-CN" altLang="en-US" dirty="0"/>
              <a:t>，在</a:t>
            </a:r>
            <a:r>
              <a:rPr lang="en-US" altLang="zh-CN" dirty="0" err="1"/>
              <a:t>Rucbase</a:t>
            </a:r>
            <a:r>
              <a:rPr lang="zh-CN" altLang="en-US" dirty="0"/>
              <a:t>的记录管理中一个</a:t>
            </a:r>
            <a:r>
              <a:rPr lang="en-US" altLang="zh-CN" dirty="0"/>
              <a:t>slot</a:t>
            </a:r>
            <a:r>
              <a:rPr lang="zh-CN" altLang="en-US" dirty="0"/>
              <a:t>存储一条记录，当其用于表述内容时使用结构体</a:t>
            </a:r>
            <a:r>
              <a:rPr lang="en-US" altLang="zh-CN" dirty="0" err="1"/>
              <a:t>RmRecord</a:t>
            </a:r>
            <a:r>
              <a:rPr lang="zh-CN" altLang="en-US" dirty="0"/>
              <a:t>，当表示其位置时使用结构体</a:t>
            </a:r>
            <a:r>
              <a:rPr lang="en-US" altLang="zh-CN" dirty="0"/>
              <a:t>Rid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67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是存储管理对应的知识点和进行的实验划分。存储管理的知识点除了基本原理，还有文件存储组织、元数据存储组织、记录存储组织、缓冲区管理。我们的实验平台针对其余四个知识点都设计了实验。其中元数据存储组织的内容放到了查询执行的实验中。</a:t>
            </a:r>
          </a:p>
        </p:txBody>
      </p:sp>
    </p:spTree>
    <p:extLst>
      <p:ext uri="{BB962C8B-B14F-4D97-AF65-F5344CB8AC3E}">
        <p14:creationId xmlns:p14="http://schemas.microsoft.com/office/powerpoint/2010/main" val="2362392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6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存储管理划分为两个实验，一个是缓冲池管理器，一个是记录管理器。缓冲池管理器又细分为三个任务，任务</a:t>
            </a:r>
            <a:r>
              <a:rPr lang="en-US" altLang="zh-CN" dirty="0"/>
              <a:t>1</a:t>
            </a:r>
            <a:r>
              <a:rPr lang="zh-CN" altLang="en-US" dirty="0"/>
              <a:t>磁盘管理器，任务</a:t>
            </a:r>
            <a:r>
              <a:rPr lang="en-US" altLang="zh-CN" dirty="0"/>
              <a:t>2</a:t>
            </a:r>
            <a:r>
              <a:rPr lang="zh-CN" altLang="en-US" dirty="0"/>
              <a:t>缓冲池替换策略，任务</a:t>
            </a:r>
            <a:r>
              <a:rPr lang="en-US" altLang="zh-CN" dirty="0"/>
              <a:t>3</a:t>
            </a:r>
            <a:r>
              <a:rPr lang="zh-CN" altLang="en-US" dirty="0"/>
              <a:t>缓冲池管理器；记录管理器划分为任务</a:t>
            </a:r>
            <a:r>
              <a:rPr lang="en-US" altLang="zh-CN" dirty="0"/>
              <a:t>1</a:t>
            </a:r>
            <a:r>
              <a:rPr lang="zh-CN" altLang="en-US" dirty="0"/>
              <a:t>记录操作，任务</a:t>
            </a:r>
            <a:r>
              <a:rPr lang="en-US" altLang="zh-CN" dirty="0"/>
              <a:t>2</a:t>
            </a:r>
            <a:r>
              <a:rPr lang="zh-CN" altLang="en-US" dirty="0"/>
              <a:t>记录迭代器。各个任务都对应一个或者多个类，接下来一 一讲解这些类。</a:t>
            </a:r>
          </a:p>
        </p:txBody>
      </p:sp>
    </p:spTree>
    <p:extLst>
      <p:ext uri="{BB962C8B-B14F-4D97-AF65-F5344CB8AC3E}">
        <p14:creationId xmlns:p14="http://schemas.microsoft.com/office/powerpoint/2010/main" val="359746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按照实验的划分，我们将代码分为三部分。磁盘管理，其任务是</a:t>
            </a:r>
            <a:r>
              <a:rPr lang="en-US" altLang="zh-CN" dirty="0"/>
              <a:t>…</a:t>
            </a:r>
            <a:r>
              <a:rPr lang="zh-CN" altLang="en-US" dirty="0"/>
              <a:t>，代码位置为</a:t>
            </a:r>
            <a:r>
              <a:rPr lang="en-US" altLang="zh-CN" dirty="0" err="1"/>
              <a:t>src</a:t>
            </a:r>
            <a:r>
              <a:rPr lang="en-US" altLang="zh-CN" dirty="0"/>
              <a:t>/storage</a:t>
            </a:r>
            <a:r>
              <a:rPr lang="zh-CN" altLang="en-US" dirty="0"/>
              <a:t>的</a:t>
            </a:r>
            <a:r>
              <a:rPr lang="en-US" altLang="zh-CN" dirty="0" err="1"/>
              <a:t>disk_manager</a:t>
            </a:r>
            <a:r>
              <a:rPr lang="zh-CN" altLang="en-US" dirty="0"/>
              <a:t>。缓冲区管理，是</a:t>
            </a:r>
            <a:r>
              <a:rPr lang="en-US" altLang="zh-CN" dirty="0"/>
              <a:t>…</a:t>
            </a:r>
            <a:r>
              <a:rPr lang="zh-CN" altLang="en-US" dirty="0"/>
              <a:t>，代码位置为</a:t>
            </a:r>
            <a:r>
              <a:rPr lang="en-US" altLang="zh-CN" dirty="0" err="1"/>
              <a:t>src</a:t>
            </a:r>
            <a:r>
              <a:rPr lang="en-US" altLang="zh-CN" dirty="0"/>
              <a:t>/storage</a:t>
            </a:r>
            <a:r>
              <a:rPr lang="zh-CN" altLang="en-US" dirty="0"/>
              <a:t>的</a:t>
            </a:r>
            <a:r>
              <a:rPr lang="en-US" altLang="zh-CN" dirty="0" err="1"/>
              <a:t>buffer_pool_manager</a:t>
            </a:r>
            <a:r>
              <a:rPr lang="zh-CN" altLang="en-US" dirty="0"/>
              <a:t>，和</a:t>
            </a:r>
            <a:r>
              <a:rPr lang="en-US" altLang="zh-CN" dirty="0" err="1"/>
              <a:t>src</a:t>
            </a:r>
            <a:r>
              <a:rPr lang="en-US" altLang="zh-CN" dirty="0"/>
              <a:t>/replacer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记录管理：一个内</a:t>
            </a:r>
            <a:r>
              <a:rPr lang="en-US" altLang="zh-CN" dirty="0"/>
              <a:t>…. </a:t>
            </a:r>
            <a:r>
              <a:rPr lang="zh-CN" altLang="en-US" dirty="0"/>
              <a:t>，代码位置为</a:t>
            </a:r>
            <a:r>
              <a:rPr lang="en-US" altLang="zh-CN" dirty="0" err="1"/>
              <a:t>src</a:t>
            </a:r>
            <a:r>
              <a:rPr lang="en-US" altLang="zh-CN" dirty="0"/>
              <a:t>/record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792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Disk_manager</a:t>
            </a:r>
            <a:r>
              <a:rPr lang="zh-CN" altLang="en-US" dirty="0"/>
              <a:t>的代码位置为</a:t>
            </a:r>
            <a:r>
              <a:rPr lang="en-US" altLang="zh-CN" dirty="0" err="1"/>
              <a:t>src</a:t>
            </a:r>
            <a:r>
              <a:rPr lang="en-US" altLang="zh-CN" dirty="0"/>
              <a:t>/storage</a:t>
            </a:r>
            <a:r>
              <a:rPr lang="zh-CN" altLang="en-US" dirty="0"/>
              <a:t>的</a:t>
            </a:r>
            <a:r>
              <a:rPr lang="en-US" altLang="zh-CN" dirty="0" err="1"/>
              <a:t>disk_manager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Buffer_pool_manager</a:t>
            </a:r>
            <a:r>
              <a:rPr lang="zh-CN" altLang="en-US" dirty="0"/>
              <a:t>代码位置为</a:t>
            </a:r>
            <a:r>
              <a:rPr lang="en-US" altLang="zh-CN" dirty="0" err="1"/>
              <a:t>src</a:t>
            </a:r>
            <a:r>
              <a:rPr lang="en-US" altLang="zh-CN" dirty="0"/>
              <a:t>/storage</a:t>
            </a:r>
            <a:r>
              <a:rPr lang="zh-CN" altLang="en-US" dirty="0"/>
              <a:t>的</a:t>
            </a:r>
            <a:r>
              <a:rPr lang="en-US" altLang="zh-CN" dirty="0" err="1"/>
              <a:t>buffer_pool_manager</a:t>
            </a:r>
            <a:endParaRPr lang="en-US" altLang="zh-CN" dirty="0"/>
          </a:p>
          <a:p>
            <a:r>
              <a:rPr lang="en-US" altLang="zh-CN" dirty="0"/>
              <a:t>Page</a:t>
            </a:r>
            <a:r>
              <a:rPr lang="zh-CN" altLang="en-US" dirty="0"/>
              <a:t>为</a:t>
            </a:r>
            <a:r>
              <a:rPr lang="en-US" altLang="zh-CN" dirty="0" err="1"/>
              <a:t>src</a:t>
            </a:r>
            <a:r>
              <a:rPr lang="en-US" altLang="zh-CN" dirty="0"/>
              <a:t>/storage</a:t>
            </a:r>
            <a:r>
              <a:rPr lang="zh-CN" altLang="en-US" dirty="0"/>
              <a:t>为</a:t>
            </a:r>
            <a:r>
              <a:rPr lang="en-US" altLang="zh-CN" dirty="0" err="1"/>
              <a:t>src</a:t>
            </a:r>
            <a:r>
              <a:rPr lang="en-US" altLang="zh-CN" dirty="0"/>
              <a:t>/storage/</a:t>
            </a:r>
            <a:r>
              <a:rPr lang="en-US" altLang="zh-CN" dirty="0" err="1"/>
              <a:t>page.h</a:t>
            </a:r>
            <a:endParaRPr lang="en-US" altLang="zh-CN" dirty="0"/>
          </a:p>
          <a:p>
            <a:r>
              <a:rPr lang="en-US" altLang="zh-CN" dirty="0"/>
              <a:t>Replacer</a:t>
            </a:r>
            <a:r>
              <a:rPr lang="zh-CN" altLang="en-US" dirty="0"/>
              <a:t>和</a:t>
            </a:r>
            <a:r>
              <a:rPr lang="en-US" altLang="zh-CN" dirty="0" err="1"/>
              <a:t>LRUReplacer</a:t>
            </a:r>
            <a:r>
              <a:rPr lang="zh-CN" altLang="en-US" dirty="0"/>
              <a:t>都在</a:t>
            </a:r>
            <a:r>
              <a:rPr lang="en-US" altLang="zh-CN" dirty="0" err="1"/>
              <a:t>src</a:t>
            </a:r>
            <a:r>
              <a:rPr lang="en-US" altLang="zh-CN" dirty="0"/>
              <a:t>/replacer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zh-CN" altLang="en-US" dirty="0"/>
              <a:t>记录管理所涉及的类都在</a:t>
            </a:r>
            <a:r>
              <a:rPr lang="en-US" altLang="zh-CN" dirty="0" err="1"/>
              <a:t>src</a:t>
            </a:r>
            <a:r>
              <a:rPr lang="en-US" altLang="zh-CN" dirty="0"/>
              <a:t>/record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33635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</a:t>
            </a:r>
            <a:r>
              <a:rPr lang="en-US" altLang="zh-CN" dirty="0"/>
              <a:t>Replacer</a:t>
            </a:r>
            <a:r>
              <a:rPr lang="zh-CN" altLang="en-US" dirty="0"/>
              <a:t>为纯虚类，</a:t>
            </a:r>
            <a:r>
              <a:rPr lang="en-US" altLang="zh-CN" dirty="0" err="1"/>
              <a:t>LRUReplacer</a:t>
            </a:r>
            <a:r>
              <a:rPr lang="zh-CN" altLang="en-US" dirty="0"/>
              <a:t>为</a:t>
            </a:r>
            <a:r>
              <a:rPr lang="en-US" altLang="zh-CN" dirty="0"/>
              <a:t>Replacer</a:t>
            </a:r>
            <a:r>
              <a:rPr lang="zh-CN" altLang="en-US" dirty="0"/>
              <a:t>的子类，各位可以根据</a:t>
            </a:r>
            <a:r>
              <a:rPr lang="en-US" altLang="zh-CN" dirty="0"/>
              <a:t>Replacer</a:t>
            </a:r>
            <a:r>
              <a:rPr lang="zh-CN" altLang="en-US" dirty="0"/>
              <a:t>定义的接口实现不同的置换策略，按照</a:t>
            </a:r>
            <a:r>
              <a:rPr lang="en-US" altLang="zh-CN" dirty="0"/>
              <a:t>lru_replacer_test.cpp</a:t>
            </a:r>
            <a:r>
              <a:rPr lang="zh-CN" altLang="en-US" dirty="0"/>
              <a:t>来设计对应置换策略的测试即可。</a:t>
            </a:r>
          </a:p>
        </p:txBody>
      </p:sp>
    </p:spTree>
    <p:extLst>
      <p:ext uri="{BB962C8B-B14F-4D97-AF65-F5344CB8AC3E}">
        <p14:creationId xmlns:p14="http://schemas.microsoft.com/office/powerpoint/2010/main" val="343719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55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9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我们举例说明各个模块的函数调用关系。</a:t>
            </a:r>
            <a:endParaRPr lang="en-US" altLang="zh-CN" dirty="0"/>
          </a:p>
          <a:p>
            <a:r>
              <a:rPr lang="zh-CN" altLang="en-US" dirty="0"/>
              <a:t>执行引擎使用的</a:t>
            </a:r>
            <a:r>
              <a:rPr lang="en-US" altLang="zh-CN" dirty="0"/>
              <a:t>Pin</a:t>
            </a:r>
            <a:r>
              <a:rPr lang="zh-CN" altLang="en-US" dirty="0"/>
              <a:t>方法将目标页面固定后返回给执行引擎。</a:t>
            </a:r>
            <a:r>
              <a:rPr lang="en-US" altLang="zh-CN" dirty="0" err="1"/>
              <a:t>BufferPoolManager</a:t>
            </a:r>
            <a:r>
              <a:rPr lang="zh-CN" altLang="en-US" dirty="0"/>
              <a:t>的</a:t>
            </a:r>
            <a:r>
              <a:rPr lang="en-US" altLang="zh-CN" dirty="0" err="1"/>
              <a:t>FetchPage</a:t>
            </a:r>
            <a:r>
              <a:rPr lang="zh-CN" altLang="en-US" dirty="0"/>
              <a:t>获得目标页。</a:t>
            </a:r>
            <a:endParaRPr lang="en-US" altLang="zh-CN" dirty="0"/>
          </a:p>
          <a:p>
            <a:r>
              <a:rPr lang="en-US" altLang="zh-CN" dirty="0" err="1"/>
              <a:t>BufferPoolManager</a:t>
            </a:r>
            <a:r>
              <a:rPr lang="zh-CN" altLang="en-US" dirty="0"/>
              <a:t>通过查找页表判断目标页是否在内存中：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若在内存中则调用</a:t>
            </a:r>
            <a:r>
              <a:rPr lang="en-US" altLang="zh-CN" dirty="0"/>
              <a:t>Replacer</a:t>
            </a:r>
            <a:r>
              <a:rPr lang="zh-CN" altLang="en-US" dirty="0"/>
              <a:t>的</a:t>
            </a:r>
            <a:r>
              <a:rPr lang="en-US" altLang="zh-CN" dirty="0"/>
              <a:t>Pin</a:t>
            </a:r>
            <a:r>
              <a:rPr lang="zh-CN" altLang="en-US" dirty="0"/>
              <a:t>方法将目标页面固定</a:t>
            </a:r>
            <a:r>
              <a:rPr lang="en-US" altLang="zh-CN" dirty="0"/>
              <a:t>,</a:t>
            </a:r>
            <a:r>
              <a:rPr lang="zh-CN" altLang="en-US" dirty="0"/>
              <a:t>然后将该页返回给执行引擎。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若目标页不在内存中，则其应该在磁盘。首先调用</a:t>
            </a:r>
            <a:r>
              <a:rPr lang="en-US" altLang="zh-CN" dirty="0" err="1"/>
              <a:t>find_victim_page</a:t>
            </a:r>
            <a:r>
              <a:rPr lang="zh-CN" altLang="en-US" dirty="0"/>
              <a:t>获得一个可用帧，接着调用</a:t>
            </a:r>
            <a:r>
              <a:rPr lang="en-US" altLang="zh-CN" dirty="0" err="1"/>
              <a:t>update_page</a:t>
            </a:r>
            <a:r>
              <a:rPr lang="zh-CN" altLang="en-US" dirty="0"/>
              <a:t>根据需要将该帧中的内容写回磁盘，之后使用</a:t>
            </a:r>
            <a:r>
              <a:rPr lang="en-US" altLang="zh-CN" dirty="0" err="1"/>
              <a:t>DiskManager</a:t>
            </a:r>
            <a:r>
              <a:rPr lang="zh-CN" altLang="en-US" dirty="0"/>
              <a:t>将目标页从磁盘调入到内存中，使用</a:t>
            </a:r>
            <a:r>
              <a:rPr lang="en-US" altLang="zh-CN" dirty="0"/>
              <a:t>Replacer</a:t>
            </a:r>
          </a:p>
        </p:txBody>
      </p:sp>
    </p:spTree>
    <p:extLst>
      <p:ext uri="{BB962C8B-B14F-4D97-AF65-F5344CB8AC3E}">
        <p14:creationId xmlns:p14="http://schemas.microsoft.com/office/powerpoint/2010/main" val="18064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11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25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68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20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52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381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375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7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6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35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020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7" y="1827417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7" y="2895442"/>
            <a:ext cx="675880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2" y="5638369"/>
            <a:ext cx="223545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1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2023/10/18</a:t>
            </a:fld>
            <a:endParaRPr lang="zh-CN" altLang="en-US" sz="75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0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0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  <a:t>‹#›</a:t>
            </a:fld>
            <a:endParaRPr lang="zh-CN" altLang="en-US" sz="750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9070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22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c-deke/rucbase-lab/blob/main/docs/Rucbase-Lab1%5B%E5%AD%98%E5%82%A8%E7%AE%A1%E7%90%86%E5%AE%9E%E9%AA%8C%E6%96%87%E6%A1%A3%5D.m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c-deke/rucbase-lab/blob/main/docs/Rucbase%E5%AD%A6%E7%94%9F%E5%AE%9E%E9%AA%8C%E6%93%8D%E4%BD%9C%E8%AF%B4%E6%98%8E%E7%A4%BA%E4%BE%8B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36037"/>
            <a:ext cx="9144000" cy="234563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10"/>
          </p:nvPr>
        </p:nvSpPr>
        <p:spPr>
          <a:xfrm>
            <a:off x="0" y="2038808"/>
            <a:ext cx="9144000" cy="16673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数据库系统概论荣誉课程</a:t>
            </a:r>
            <a:endParaRPr lang="en-US" altLang="zh-CN" sz="4000" dirty="0">
              <a:solidFill>
                <a:schemeClr val="bg1"/>
              </a:solidFill>
              <a:latin typeface="Microsoft YaHei" charset="0"/>
              <a:ea typeface="Microsoft YaHei" charset="0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Lab1-</a:t>
            </a:r>
            <a:r>
              <a:rPr lang="zh-CN" altLang="en-US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存储管理实验</a:t>
            </a:r>
            <a:endParaRPr lang="en-US" altLang="zh-CN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95" y="146340"/>
            <a:ext cx="1347164" cy="1252442"/>
          </a:xfrm>
          <a:prstGeom prst="rect">
            <a:avLst/>
          </a:prstGeom>
        </p:spPr>
      </p:pic>
      <p:pic>
        <p:nvPicPr>
          <p:cNvPr id="9" name="Picture 9" descr="Image result for renmin university of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23530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A3F2FD-D30E-48D9-A081-1DD70F6BDDD1}"/>
              </a:ext>
            </a:extLst>
          </p:cNvPr>
          <p:cNvSpPr txBox="1"/>
          <p:nvPr/>
        </p:nvSpPr>
        <p:spPr>
          <a:xfrm>
            <a:off x="6057880" y="5239266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2023</a:t>
            </a:r>
            <a:r>
              <a:rPr kumimoji="1" lang="zh-CN" altLang="en-US" sz="2000" dirty="0"/>
              <a:t>年</a:t>
            </a:r>
            <a:r>
              <a:rPr kumimoji="1" lang="en-US" altLang="zh-CN" sz="2000" dirty="0"/>
              <a:t>10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18</a:t>
            </a:r>
            <a:r>
              <a:rPr kumimoji="1" lang="zh-CN" altLang="en-US" sz="20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0CCAFA-E04E-0BF4-B633-136EF824355D}"/>
              </a:ext>
            </a:extLst>
          </p:cNvPr>
          <p:cNvSpPr txBox="1"/>
          <p:nvPr/>
        </p:nvSpPr>
        <p:spPr>
          <a:xfrm>
            <a:off x="3075940" y="1956660"/>
            <a:ext cx="1262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E66F34-5A60-EA19-25CE-884A0F430FEB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1E6BD7-BC5F-B6C4-A730-04C6D0962D8D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6F93E6E-B7CD-C6CF-E3CC-950E922B49C2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1BBA47D-00B2-4488-B532-970D195B257E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87CC6C5-BE8B-F8BE-EA1F-62685F7F517B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A1A38E-852C-C0DF-AD75-94E3BB4CB34B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50AF6E-8F22-CD45-D694-95E896D4BD49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7F5857-6C75-8F53-836B-ED0FFA90CBA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6E241D-F427-3E75-BF2D-DC05DEC4A1B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71A1FF9-08C0-FF11-00A8-70BC3595E033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D0FCFB-BCE9-09A1-6F92-0EEEB5A72B7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C2F06A-97E8-A1D1-C1D9-1C8ECDD60F6C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637CAF-92B5-292A-38B8-6A9590CB728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242426-BE6B-B2C5-3BEA-9DAC2E98222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9F15825-DDEC-DF77-0A61-5334B7989DF1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98EC5A-E08C-2BF3-9753-8805A1E4D48A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2D4298-C890-7CB3-89F9-9A02A791D774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43C7DD-774A-18EA-92BF-34CCD78E7517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CD302-C000-21DF-8E21-E12358A16A2A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F00BF8-0359-8388-F7C7-A610D061967E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EFDD8E-2408-4A7E-8BCC-7AA7316CD1CC}"/>
              </a:ext>
            </a:extLst>
          </p:cNvPr>
          <p:cNvSpPr txBox="1"/>
          <p:nvPr/>
        </p:nvSpPr>
        <p:spPr>
          <a:xfrm>
            <a:off x="975359" y="1956660"/>
            <a:ext cx="11621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032AC2-2509-7252-AEC3-6C14161EBF36}"/>
              </a:ext>
            </a:extLst>
          </p:cNvPr>
          <p:cNvSpPr txBox="1"/>
          <p:nvPr/>
        </p:nvSpPr>
        <p:spPr>
          <a:xfrm>
            <a:off x="975359" y="1351718"/>
            <a:ext cx="680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初始状态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C5B1DD-E089-9DB5-3FB7-093324335619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Page 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Buffer Pool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共三个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（全部为空闲）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94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29264A-35DB-D81F-0B3E-64ED19E328B0}"/>
              </a:ext>
            </a:extLst>
          </p:cNvPr>
          <p:cNvSpPr txBox="1"/>
          <p:nvPr/>
        </p:nvSpPr>
        <p:spPr>
          <a:xfrm>
            <a:off x="975359" y="1956660"/>
            <a:ext cx="11621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7408CF-AB5A-1594-7FB3-1BD6B62B95E1}"/>
              </a:ext>
            </a:extLst>
          </p:cNvPr>
          <p:cNvSpPr txBox="1"/>
          <p:nvPr/>
        </p:nvSpPr>
        <p:spPr>
          <a:xfrm>
            <a:off x="3075939" y="1956660"/>
            <a:ext cx="11621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6E6F57B5-87EA-FC31-2AEB-9BF32309FEB3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70549360-0B4A-B364-5295-F25EC86A18B1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17FDCF-4917-A277-E750-C321A7BE4327}"/>
              </a:ext>
            </a:extLst>
          </p:cNvPr>
          <p:cNvSpPr txBox="1"/>
          <p:nvPr/>
        </p:nvSpPr>
        <p:spPr>
          <a:xfrm>
            <a:off x="2137553" y="3329290"/>
            <a:ext cx="621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13DF704-AAC9-B8AD-E1D9-8A2A9242FCD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499551" y="2640608"/>
            <a:ext cx="1576388" cy="14308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09739D-AD68-2D43-C06A-3531E23D1DF4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DF497D-032A-84F8-C144-5214327C8555}"/>
              </a:ext>
            </a:extLst>
          </p:cNvPr>
          <p:cNvSpPr txBox="1"/>
          <p:nvPr/>
        </p:nvSpPr>
        <p:spPr>
          <a:xfrm>
            <a:off x="975359" y="1351718"/>
            <a:ext cx="446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：上层申请使用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A7D81F5-9941-A9D0-8400-8151C1F1C708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号页不在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Page 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中，即该页不在内存中。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Free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号页的内容读取到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6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29264A-35DB-D81F-0B3E-64ED19E328B0}"/>
              </a:ext>
            </a:extLst>
          </p:cNvPr>
          <p:cNvSpPr txBox="1"/>
          <p:nvPr/>
        </p:nvSpPr>
        <p:spPr>
          <a:xfrm>
            <a:off x="97535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7408CF-AB5A-1594-7FB3-1BD6B62B95E1}"/>
              </a:ext>
            </a:extLst>
          </p:cNvPr>
          <p:cNvSpPr txBox="1"/>
          <p:nvPr/>
        </p:nvSpPr>
        <p:spPr>
          <a:xfrm>
            <a:off x="307593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6E6F57B5-87EA-FC31-2AEB-9BF32309FEB3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70549360-0B4A-B364-5295-F25EC86A18B1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09739D-AD68-2D43-C06A-3531E23D1DF4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BF2037F-7054-4456-49F8-D0A0F6E3DCA9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号页之后，将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号页对应的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号帧加入到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的首部。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C38D5B-9E74-CDD5-81A5-AF89FAF5F970}"/>
              </a:ext>
            </a:extLst>
          </p:cNvPr>
          <p:cNvSpPr txBox="1"/>
          <p:nvPr/>
        </p:nvSpPr>
        <p:spPr>
          <a:xfrm>
            <a:off x="975359" y="1351718"/>
            <a:ext cx="446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：上层使用完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unpin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314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29264A-35DB-D81F-0B3E-64ED19E328B0}"/>
              </a:ext>
            </a:extLst>
          </p:cNvPr>
          <p:cNvSpPr txBox="1"/>
          <p:nvPr/>
        </p:nvSpPr>
        <p:spPr>
          <a:xfrm>
            <a:off x="97535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7408CF-AB5A-1594-7FB3-1BD6B62B95E1}"/>
              </a:ext>
            </a:extLst>
          </p:cNvPr>
          <p:cNvSpPr txBox="1"/>
          <p:nvPr/>
        </p:nvSpPr>
        <p:spPr>
          <a:xfrm>
            <a:off x="307593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6E6F57B5-87EA-FC31-2AEB-9BF32309FEB3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70549360-0B4A-B364-5295-F25EC86A18B1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09739D-AD68-2D43-C06A-3531E23D1DF4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E3BF13-C3BF-9763-33FA-EF31ACA4C2A3}"/>
              </a:ext>
            </a:extLst>
          </p:cNvPr>
          <p:cNvCxnSpPr/>
          <p:nvPr/>
        </p:nvCxnSpPr>
        <p:spPr>
          <a:xfrm flipH="1" flipV="1">
            <a:off x="3944265" y="2989081"/>
            <a:ext cx="1361965" cy="10823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2911436-A38D-717B-DFBD-81990DD1380D}"/>
              </a:ext>
            </a:extLst>
          </p:cNvPr>
          <p:cNvSpPr txBox="1"/>
          <p:nvPr/>
        </p:nvSpPr>
        <p:spPr>
          <a:xfrm>
            <a:off x="4410009" y="3201732"/>
            <a:ext cx="65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23CB4E0-5355-7649-CA6D-B1F9574D3DF4}"/>
              </a:ext>
            </a:extLst>
          </p:cNvPr>
          <p:cNvSpPr txBox="1"/>
          <p:nvPr/>
        </p:nvSpPr>
        <p:spPr>
          <a:xfrm>
            <a:off x="1343472" y="4778208"/>
            <a:ext cx="57616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B67055-64DE-35BC-96FE-C264DDADA3A2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号页不在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Page 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中，即该页不在内存中。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Free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号页内容读取到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752AFD-D620-6CC7-BE87-35B5425D1014}"/>
              </a:ext>
            </a:extLst>
          </p:cNvPr>
          <p:cNvCxnSpPr/>
          <p:nvPr/>
        </p:nvCxnSpPr>
        <p:spPr>
          <a:xfrm>
            <a:off x="1925141" y="298908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698578D-F86B-25BD-C326-D702AA13D687}"/>
              </a:ext>
            </a:extLst>
          </p:cNvPr>
          <p:cNvSpPr txBox="1"/>
          <p:nvPr/>
        </p:nvSpPr>
        <p:spPr>
          <a:xfrm>
            <a:off x="975359" y="1351718"/>
            <a:ext cx="446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：上层申请使用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583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29264A-35DB-D81F-0B3E-64ED19E328B0}"/>
              </a:ext>
            </a:extLst>
          </p:cNvPr>
          <p:cNvSpPr txBox="1"/>
          <p:nvPr/>
        </p:nvSpPr>
        <p:spPr>
          <a:xfrm>
            <a:off x="97535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7408CF-AB5A-1594-7FB3-1BD6B62B95E1}"/>
              </a:ext>
            </a:extLst>
          </p:cNvPr>
          <p:cNvSpPr txBox="1"/>
          <p:nvPr/>
        </p:nvSpPr>
        <p:spPr>
          <a:xfrm>
            <a:off x="307593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7D7292E-15FE-DDE0-18E9-75D0B413CE38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号页之后，将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号页对应的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号帧加入到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的首部。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7" name="表格 9">
            <a:extLst>
              <a:ext uri="{FF2B5EF4-FFF2-40B4-BE49-F238E27FC236}">
                <a16:creationId xmlns:a16="http://schemas.microsoft.com/office/drawing/2014/main" id="{8F2024C4-D2AC-76FC-8590-E7404200CE76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Null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58" name="表格 9">
            <a:extLst>
              <a:ext uri="{FF2B5EF4-FFF2-40B4-BE49-F238E27FC236}">
                <a16:creationId xmlns:a16="http://schemas.microsoft.com/office/drawing/2014/main" id="{44CE844F-B077-625B-BD90-63AEDBAF111E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8C692B-373B-9C72-AD61-F706363EB98E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D9B8F87-D345-1355-85D9-A7E7DB77B67A}"/>
              </a:ext>
            </a:extLst>
          </p:cNvPr>
          <p:cNvCxnSpPr/>
          <p:nvPr/>
        </p:nvCxnSpPr>
        <p:spPr>
          <a:xfrm>
            <a:off x="1925141" y="298908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BE5AFCF-0FC4-608A-44DD-BCC6FA9FE3EE}"/>
              </a:ext>
            </a:extLst>
          </p:cNvPr>
          <p:cNvSpPr txBox="1"/>
          <p:nvPr/>
        </p:nvSpPr>
        <p:spPr>
          <a:xfrm>
            <a:off x="975359" y="1351718"/>
            <a:ext cx="446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2-2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：上层使用完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unpin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5108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23CB4E0-5355-7649-CA6D-B1F9574D3DF4}"/>
              </a:ext>
            </a:extLst>
          </p:cNvPr>
          <p:cNvSpPr txBox="1"/>
          <p:nvPr/>
        </p:nvSpPr>
        <p:spPr>
          <a:xfrm>
            <a:off x="1343472" y="4778208"/>
            <a:ext cx="57616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B67055-64DE-35BC-96FE-C264DDADA3A2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号页不在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Page 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中，即该页不在内存中。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Free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号页的内容读取到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</a:p>
        </p:txBody>
      </p:sp>
      <p:graphicFrame>
        <p:nvGraphicFramePr>
          <p:cNvPr id="54" name="表格 9">
            <a:extLst>
              <a:ext uri="{FF2B5EF4-FFF2-40B4-BE49-F238E27FC236}">
                <a16:creationId xmlns:a16="http://schemas.microsoft.com/office/drawing/2014/main" id="{6423C809-909C-A8FA-A713-FB61193C508D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57" name="表格 9">
            <a:extLst>
              <a:ext uri="{FF2B5EF4-FFF2-40B4-BE49-F238E27FC236}">
                <a16:creationId xmlns:a16="http://schemas.microsoft.com/office/drawing/2014/main" id="{D6D9D432-0D24-A72C-8198-67CB1D8B0A6C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29E7545-A8F0-2D9D-32E4-D2DCE14C3CD7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52006B4-ECB8-1979-6CF3-761F6A795621}"/>
              </a:ext>
            </a:extLst>
          </p:cNvPr>
          <p:cNvCxnSpPr/>
          <p:nvPr/>
        </p:nvCxnSpPr>
        <p:spPr>
          <a:xfrm>
            <a:off x="1925141" y="298908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732DC9-0F1C-9368-3F68-EF93CBAEA5C2}"/>
              </a:ext>
            </a:extLst>
          </p:cNvPr>
          <p:cNvCxnSpPr/>
          <p:nvPr/>
        </p:nvCxnSpPr>
        <p:spPr>
          <a:xfrm>
            <a:off x="1925141" y="3365769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797FE1A-600E-B2A5-A8AA-81ADC4E62F7E}"/>
              </a:ext>
            </a:extLst>
          </p:cNvPr>
          <p:cNvSpPr txBox="1"/>
          <p:nvPr/>
        </p:nvSpPr>
        <p:spPr>
          <a:xfrm>
            <a:off x="97535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84FAB1-D634-160F-83FD-A5FA09BDF853}"/>
              </a:ext>
            </a:extLst>
          </p:cNvPr>
          <p:cNvSpPr txBox="1"/>
          <p:nvPr/>
        </p:nvSpPr>
        <p:spPr>
          <a:xfrm>
            <a:off x="307593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0FB7224-6EED-F146-F0D2-5609BCE90928}"/>
              </a:ext>
            </a:extLst>
          </p:cNvPr>
          <p:cNvCxnSpPr/>
          <p:nvPr/>
        </p:nvCxnSpPr>
        <p:spPr>
          <a:xfrm flipH="1" flipV="1">
            <a:off x="3944265" y="3371850"/>
            <a:ext cx="410296" cy="6996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C477E19-04F4-C71D-F48D-5C255FA5F8AA}"/>
              </a:ext>
            </a:extLst>
          </p:cNvPr>
          <p:cNvSpPr txBox="1"/>
          <p:nvPr/>
        </p:nvSpPr>
        <p:spPr>
          <a:xfrm>
            <a:off x="4091167" y="3563242"/>
            <a:ext cx="65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读取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487BA51-FE89-11DB-4204-688F8C3FEEE9}"/>
              </a:ext>
            </a:extLst>
          </p:cNvPr>
          <p:cNvSpPr txBox="1"/>
          <p:nvPr/>
        </p:nvSpPr>
        <p:spPr>
          <a:xfrm>
            <a:off x="975359" y="1351718"/>
            <a:ext cx="446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：上层申请使用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262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23CB4E0-5355-7649-CA6D-B1F9574D3DF4}"/>
              </a:ext>
            </a:extLst>
          </p:cNvPr>
          <p:cNvSpPr txBox="1"/>
          <p:nvPr/>
        </p:nvSpPr>
        <p:spPr>
          <a:xfrm>
            <a:off x="1343472" y="4778208"/>
            <a:ext cx="57616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B67055-64DE-35BC-96FE-C264DDADA3A2}"/>
              </a:ext>
            </a:extLst>
          </p:cNvPr>
          <p:cNvSpPr txBox="1"/>
          <p:nvPr/>
        </p:nvSpPr>
        <p:spPr>
          <a:xfrm>
            <a:off x="2181118" y="4780814"/>
            <a:ext cx="4786941" cy="1689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号页之后，将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号页对应的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号帧加入到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的首部。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4" name="表格 9">
            <a:extLst>
              <a:ext uri="{FF2B5EF4-FFF2-40B4-BE49-F238E27FC236}">
                <a16:creationId xmlns:a16="http://schemas.microsoft.com/office/drawing/2014/main" id="{6423C809-909C-A8FA-A713-FB61193C508D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57" name="表格 9">
            <a:extLst>
              <a:ext uri="{FF2B5EF4-FFF2-40B4-BE49-F238E27FC236}">
                <a16:creationId xmlns:a16="http://schemas.microsoft.com/office/drawing/2014/main" id="{D6D9D432-0D24-A72C-8198-67CB1D8B0A6C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29E7545-A8F0-2D9D-32E4-D2DCE14C3CD7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52006B4-ECB8-1979-6CF3-761F6A795621}"/>
              </a:ext>
            </a:extLst>
          </p:cNvPr>
          <p:cNvCxnSpPr/>
          <p:nvPr/>
        </p:nvCxnSpPr>
        <p:spPr>
          <a:xfrm>
            <a:off x="1925141" y="298908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732DC9-0F1C-9368-3F68-EF93CBAEA5C2}"/>
              </a:ext>
            </a:extLst>
          </p:cNvPr>
          <p:cNvCxnSpPr/>
          <p:nvPr/>
        </p:nvCxnSpPr>
        <p:spPr>
          <a:xfrm>
            <a:off x="1925141" y="3365769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797FE1A-600E-B2A5-A8AA-81ADC4E62F7E}"/>
              </a:ext>
            </a:extLst>
          </p:cNvPr>
          <p:cNvSpPr txBox="1"/>
          <p:nvPr/>
        </p:nvSpPr>
        <p:spPr>
          <a:xfrm>
            <a:off x="97535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84FAB1-D634-160F-83FD-A5FA09BDF853}"/>
              </a:ext>
            </a:extLst>
          </p:cNvPr>
          <p:cNvSpPr txBox="1"/>
          <p:nvPr/>
        </p:nvSpPr>
        <p:spPr>
          <a:xfrm>
            <a:off x="307593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D2DCCED-3116-8018-D842-0931EC6C4959}"/>
              </a:ext>
            </a:extLst>
          </p:cNvPr>
          <p:cNvSpPr txBox="1"/>
          <p:nvPr/>
        </p:nvSpPr>
        <p:spPr>
          <a:xfrm>
            <a:off x="975359" y="1351718"/>
            <a:ext cx="446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3-2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：上层使用完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unpin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80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缓冲器管理的页面置换示例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341D2-1E9C-E766-3BA4-FA1E56900DEC}"/>
              </a:ext>
            </a:extLst>
          </p:cNvPr>
          <p:cNvSpPr txBox="1"/>
          <p:nvPr/>
        </p:nvSpPr>
        <p:spPr>
          <a:xfrm>
            <a:off x="5176519" y="1956660"/>
            <a:ext cx="1031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Free list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82E2D2-A30D-02A5-8692-FACBD2FD02DE}"/>
              </a:ext>
            </a:extLst>
          </p:cNvPr>
          <p:cNvSpPr/>
          <p:nvPr/>
        </p:nvSpPr>
        <p:spPr>
          <a:xfrm>
            <a:off x="519973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0B4D1B-3132-CB36-C182-D97AA3C58094}"/>
              </a:ext>
            </a:extLst>
          </p:cNvPr>
          <p:cNvSpPr/>
          <p:nvPr/>
        </p:nvSpPr>
        <p:spPr>
          <a:xfrm>
            <a:off x="519973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D4A471-56CE-B55C-1AAD-9DA4FEF70553}"/>
              </a:ext>
            </a:extLst>
          </p:cNvPr>
          <p:cNvSpPr/>
          <p:nvPr/>
        </p:nvSpPr>
        <p:spPr>
          <a:xfrm>
            <a:off x="519973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0C787D-989D-1327-3AEB-5BE8F41434D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552668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6CA263-57A2-62E3-00AD-FEEF6ADDAFC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52668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B615A-59E3-402D-2A4F-92738B85D780}"/>
              </a:ext>
            </a:extLst>
          </p:cNvPr>
          <p:cNvSpPr/>
          <p:nvPr/>
        </p:nvSpPr>
        <p:spPr>
          <a:xfrm>
            <a:off x="1172599" y="4071474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044A3-825A-C8E6-E270-871A55D200EE}"/>
              </a:ext>
            </a:extLst>
          </p:cNvPr>
          <p:cNvSpPr/>
          <p:nvPr/>
        </p:nvSpPr>
        <p:spPr>
          <a:xfrm>
            <a:off x="2124269" y="4075198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A6AEFC-64B7-B96C-CD6A-A8993DC0F60F}"/>
              </a:ext>
            </a:extLst>
          </p:cNvPr>
          <p:cNvSpPr/>
          <p:nvPr/>
        </p:nvSpPr>
        <p:spPr>
          <a:xfrm>
            <a:off x="3075939" y="4075197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8F077C-A473-B4CE-2513-9E1FEA4969BC}"/>
              </a:ext>
            </a:extLst>
          </p:cNvPr>
          <p:cNvSpPr/>
          <p:nvPr/>
        </p:nvSpPr>
        <p:spPr>
          <a:xfrm>
            <a:off x="4027609" y="407147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4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65894B-D018-A56D-1EA5-383FE32FB9D3}"/>
              </a:ext>
            </a:extLst>
          </p:cNvPr>
          <p:cNvSpPr/>
          <p:nvPr/>
        </p:nvSpPr>
        <p:spPr>
          <a:xfrm>
            <a:off x="4979278" y="4071472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5</a:t>
            </a:r>
            <a:r>
              <a:rPr lang="zh-CN" altLang="en-US" sz="1350" dirty="0">
                <a:solidFill>
                  <a:schemeClr val="tx1"/>
                </a:solidFill>
              </a:rPr>
              <a:t>号页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786704A-73F3-6953-77E5-9922EA012EA6}"/>
              </a:ext>
            </a:extLst>
          </p:cNvPr>
          <p:cNvSpPr txBox="1"/>
          <p:nvPr/>
        </p:nvSpPr>
        <p:spPr>
          <a:xfrm>
            <a:off x="603613" y="4071472"/>
            <a:ext cx="5424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磁盘</a:t>
            </a:r>
            <a:endParaRPr lang="en-US" altLang="zh-CN" sz="135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151B2-270E-2FBB-FF8F-14031242337B}"/>
              </a:ext>
            </a:extLst>
          </p:cNvPr>
          <p:cNvSpPr txBox="1"/>
          <p:nvPr/>
        </p:nvSpPr>
        <p:spPr>
          <a:xfrm>
            <a:off x="6907741" y="1953745"/>
            <a:ext cx="868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LRU</a:t>
            </a:r>
            <a:r>
              <a:rPr lang="en-US" altLang="zh-CN" sz="1350" b="1" dirty="0"/>
              <a:t> list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CD1495-5A9E-1566-4EE9-71AD8522ACB2}"/>
              </a:ext>
            </a:extLst>
          </p:cNvPr>
          <p:cNvSpPr/>
          <p:nvPr/>
        </p:nvSpPr>
        <p:spPr>
          <a:xfrm>
            <a:off x="7015247" y="2311000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D0FF0C-5DC3-D39E-9F1A-06D52AC7378B}"/>
              </a:ext>
            </a:extLst>
          </p:cNvPr>
          <p:cNvSpPr/>
          <p:nvPr/>
        </p:nvSpPr>
        <p:spPr>
          <a:xfrm>
            <a:off x="7015247" y="2872123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620448-3BC0-C9CC-856D-C0DB6848BB3F}"/>
              </a:ext>
            </a:extLst>
          </p:cNvPr>
          <p:cNvSpPr/>
          <p:nvPr/>
        </p:nvSpPr>
        <p:spPr>
          <a:xfrm>
            <a:off x="7015247" y="3433246"/>
            <a:ext cx="653903" cy="329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Null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9D8E00-58B0-B55A-7FE6-43E633FDDBF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7342199" y="2640609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7F5098-7A22-A9AC-F0A6-D6EB4A03EDC4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7342199" y="3201732"/>
            <a:ext cx="0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23CB4E0-5355-7649-CA6D-B1F9574D3DF4}"/>
              </a:ext>
            </a:extLst>
          </p:cNvPr>
          <p:cNvSpPr txBox="1"/>
          <p:nvPr/>
        </p:nvSpPr>
        <p:spPr>
          <a:xfrm>
            <a:off x="1343472" y="4778208"/>
            <a:ext cx="57616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B67055-64DE-35BC-96FE-C264DDADA3A2}"/>
              </a:ext>
            </a:extLst>
          </p:cNvPr>
          <p:cNvSpPr txBox="1"/>
          <p:nvPr/>
        </p:nvSpPr>
        <p:spPr>
          <a:xfrm>
            <a:off x="2038839" y="4632595"/>
            <a:ext cx="5161081" cy="2104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号页不在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Page 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中，即该页不在内存中。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Free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，链表为空。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，由替换策略选择淘汰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号帧内容写回磁盘，将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号页内容读取到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号帧。</a:t>
            </a:r>
          </a:p>
        </p:txBody>
      </p:sp>
      <p:graphicFrame>
        <p:nvGraphicFramePr>
          <p:cNvPr id="54" name="表格 9">
            <a:extLst>
              <a:ext uri="{FF2B5EF4-FFF2-40B4-BE49-F238E27FC236}">
                <a16:creationId xmlns:a16="http://schemas.microsoft.com/office/drawing/2014/main" id="{6423C809-909C-A8FA-A713-FB61193C508D}"/>
              </a:ext>
            </a:extLst>
          </p:cNvPr>
          <p:cNvGraphicFramePr>
            <a:graphicFrameLocks noGrp="1"/>
          </p:cNvGraphicFramePr>
          <p:nvPr/>
        </p:nvGraphicFramePr>
        <p:xfrm>
          <a:off x="1056817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graphicFrame>
        <p:nvGraphicFramePr>
          <p:cNvPr id="57" name="表格 9">
            <a:extLst>
              <a:ext uri="{FF2B5EF4-FFF2-40B4-BE49-F238E27FC236}">
                <a16:creationId xmlns:a16="http://schemas.microsoft.com/office/drawing/2014/main" id="{D6D9D432-0D24-A72C-8198-67CB1D8B0A6C}"/>
              </a:ext>
            </a:extLst>
          </p:cNvPr>
          <p:cNvGraphicFramePr>
            <a:graphicFrameLocks noGrp="1"/>
          </p:cNvGraphicFramePr>
          <p:nvPr/>
        </p:nvGraphicFramePr>
        <p:xfrm>
          <a:off x="3075940" y="2388342"/>
          <a:ext cx="868325" cy="120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5">
                  <a:extLst>
                    <a:ext uri="{9D8B030D-6E8A-4147-A177-3AD203B41FA5}">
                      <a16:colId xmlns:a16="http://schemas.microsoft.com/office/drawing/2014/main" val="927753561"/>
                    </a:ext>
                  </a:extLst>
                </a:gridCol>
              </a:tblGrid>
              <a:tr h="4004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1841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1717"/>
                  </a:ext>
                </a:extLst>
              </a:tr>
              <a:tr h="40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号帧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386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29E7545-A8F0-2D9D-32E4-D2DCE14C3CD7}"/>
              </a:ext>
            </a:extLst>
          </p:cNvPr>
          <p:cNvCxnSpPr/>
          <p:nvPr/>
        </p:nvCxnSpPr>
        <p:spPr>
          <a:xfrm>
            <a:off x="1925142" y="258504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52006B4-ECB8-1979-6CF3-761F6A795621}"/>
              </a:ext>
            </a:extLst>
          </p:cNvPr>
          <p:cNvCxnSpPr/>
          <p:nvPr/>
        </p:nvCxnSpPr>
        <p:spPr>
          <a:xfrm>
            <a:off x="1925141" y="2989081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732DC9-0F1C-9368-3F68-EF93CBAEA5C2}"/>
              </a:ext>
            </a:extLst>
          </p:cNvPr>
          <p:cNvCxnSpPr/>
          <p:nvPr/>
        </p:nvCxnSpPr>
        <p:spPr>
          <a:xfrm>
            <a:off x="1925141" y="3365769"/>
            <a:ext cx="11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797FE1A-600E-B2A5-A8AA-81ADC4E62F7E}"/>
              </a:ext>
            </a:extLst>
          </p:cNvPr>
          <p:cNvSpPr txBox="1"/>
          <p:nvPr/>
        </p:nvSpPr>
        <p:spPr>
          <a:xfrm>
            <a:off x="97535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Page Table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84FAB1-D634-160F-83FD-A5FA09BDF853}"/>
              </a:ext>
            </a:extLst>
          </p:cNvPr>
          <p:cNvSpPr txBox="1"/>
          <p:nvPr/>
        </p:nvSpPr>
        <p:spPr>
          <a:xfrm>
            <a:off x="3075939" y="1956660"/>
            <a:ext cx="114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Buffer Pool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033386C-14BC-3D89-4FEC-DE18DD1E7B70}"/>
              </a:ext>
            </a:extLst>
          </p:cNvPr>
          <p:cNvSpPr txBox="1"/>
          <p:nvPr/>
        </p:nvSpPr>
        <p:spPr>
          <a:xfrm>
            <a:off x="3490720" y="3651299"/>
            <a:ext cx="65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读取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1E13696C-710D-1E80-4B58-9E49C1B39940}"/>
              </a:ext>
            </a:extLst>
          </p:cNvPr>
          <p:cNvSpPr/>
          <p:nvPr/>
        </p:nvSpPr>
        <p:spPr>
          <a:xfrm>
            <a:off x="3399485" y="2531901"/>
            <a:ext cx="765237" cy="1539570"/>
          </a:xfrm>
          <a:custGeom>
            <a:avLst/>
            <a:gdLst>
              <a:gd name="connsiteX0" fmla="*/ 0 w 1020316"/>
              <a:gd name="connsiteY0" fmla="*/ 1446028 h 1446028"/>
              <a:gd name="connsiteX1" fmla="*/ 999460 w 1020316"/>
              <a:gd name="connsiteY1" fmla="*/ 1091610 h 1446028"/>
              <a:gd name="connsiteX2" fmla="*/ 708837 w 1020316"/>
              <a:gd name="connsiteY2" fmla="*/ 0 h 144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316" h="1446028">
                <a:moveTo>
                  <a:pt x="0" y="1446028"/>
                </a:moveTo>
                <a:cubicBezTo>
                  <a:pt x="440660" y="1389321"/>
                  <a:pt x="881320" y="1332615"/>
                  <a:pt x="999460" y="1091610"/>
                </a:cubicBezTo>
                <a:cubicBezTo>
                  <a:pt x="1117600" y="850605"/>
                  <a:pt x="694660" y="141767"/>
                  <a:pt x="70883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9EA7A87-A713-2D8E-63EB-5E355F63813C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499551" y="2585041"/>
            <a:ext cx="1576388" cy="14864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B25F776-38C8-2517-7992-E3612A93DCB8}"/>
              </a:ext>
            </a:extLst>
          </p:cNvPr>
          <p:cNvSpPr txBox="1"/>
          <p:nvPr/>
        </p:nvSpPr>
        <p:spPr>
          <a:xfrm>
            <a:off x="1844674" y="3636276"/>
            <a:ext cx="5963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写回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43172C-4641-5AC2-27F9-4FF79493DB48}"/>
              </a:ext>
            </a:extLst>
          </p:cNvPr>
          <p:cNvSpPr txBox="1"/>
          <p:nvPr/>
        </p:nvSpPr>
        <p:spPr>
          <a:xfrm>
            <a:off x="975359" y="1351718"/>
            <a:ext cx="540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：上层申请使用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号页（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Victim &amp; Pin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143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记录管理的数据结构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E80F7-5FCE-B74C-BEAE-0E13F8CF8201}"/>
              </a:ext>
            </a:extLst>
          </p:cNvPr>
          <p:cNvSpPr txBox="1"/>
          <p:nvPr/>
        </p:nvSpPr>
        <p:spPr>
          <a:xfrm>
            <a:off x="392075" y="4746274"/>
            <a:ext cx="19284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记录文件</a:t>
            </a:r>
            <a:endParaRPr lang="en-US" altLang="zh-CN" sz="1600" dirty="0"/>
          </a:p>
          <a:p>
            <a:pPr algn="ctr"/>
            <a:r>
              <a:rPr lang="en-US" altLang="zh-CN" dirty="0" err="1"/>
              <a:t>RmFileHandle</a:t>
            </a:r>
            <a:endParaRPr lang="zh-CN" altLang="en-US" sz="16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4F96646-E0E6-F918-65C2-FEE4DFB568B5}"/>
              </a:ext>
            </a:extLst>
          </p:cNvPr>
          <p:cNvSpPr txBox="1"/>
          <p:nvPr/>
        </p:nvSpPr>
        <p:spPr>
          <a:xfrm>
            <a:off x="3006841" y="3368062"/>
            <a:ext cx="19284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页</a:t>
            </a:r>
            <a:r>
              <a:rPr lang="en-US" altLang="zh-CN" sz="1600" dirty="0"/>
              <a:t>0</a:t>
            </a:r>
          </a:p>
          <a:p>
            <a:pPr algn="ctr"/>
            <a:r>
              <a:rPr lang="en-US" altLang="zh-CN" dirty="0" err="1"/>
              <a:t>RmFileHdr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979EA1D-81A7-E308-55A8-C63D632B2BED}"/>
              </a:ext>
            </a:extLst>
          </p:cNvPr>
          <p:cNvSpPr txBox="1"/>
          <p:nvPr/>
        </p:nvSpPr>
        <p:spPr>
          <a:xfrm>
            <a:off x="3026489" y="6039522"/>
            <a:ext cx="19284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页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2…</a:t>
            </a:r>
          </a:p>
          <a:p>
            <a:pPr algn="ctr"/>
            <a:r>
              <a:rPr lang="en-US" altLang="zh-CN" dirty="0" err="1"/>
              <a:t>RmPageHandle</a:t>
            </a:r>
            <a:endParaRPr lang="zh-CN" altLang="en-US" sz="160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1439775-DC86-A491-70B0-9A6E5B8645E4}"/>
              </a:ext>
            </a:extLst>
          </p:cNvPr>
          <p:cNvGrpSpPr/>
          <p:nvPr/>
        </p:nvGrpSpPr>
        <p:grpSpPr>
          <a:xfrm>
            <a:off x="5268294" y="1724582"/>
            <a:ext cx="3461638" cy="1323439"/>
            <a:chOff x="5268294" y="1724582"/>
            <a:chExt cx="3461638" cy="1323439"/>
          </a:xfrm>
        </p:grpSpPr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2C96AE6-04E1-DFE3-3652-FF2AC0A9F8DF}"/>
                </a:ext>
              </a:extLst>
            </p:cNvPr>
            <p:cNvSpPr/>
            <p:nvPr/>
          </p:nvSpPr>
          <p:spPr>
            <a:xfrm>
              <a:off x="5268294" y="1831684"/>
              <a:ext cx="29683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229FB8B-9BAD-C3FC-9E99-17FE06FD6D56}"/>
                </a:ext>
              </a:extLst>
            </p:cNvPr>
            <p:cNvSpPr txBox="1"/>
            <p:nvPr/>
          </p:nvSpPr>
          <p:spPr>
            <a:xfrm>
              <a:off x="5675292" y="1724582"/>
              <a:ext cx="3054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RmFileHdr</a:t>
              </a:r>
              <a:r>
                <a:rPr lang="en-US" altLang="zh-CN" sz="1600" dirty="0"/>
                <a:t>(record file header)</a:t>
              </a:r>
              <a:r>
                <a:rPr lang="zh-CN" altLang="en-US" sz="1600" dirty="0"/>
                <a:t>：记录</a:t>
              </a:r>
              <a:r>
                <a:rPr lang="en-US" altLang="zh-CN" sz="1600" dirty="0"/>
                <a:t>tuple</a:t>
              </a:r>
              <a:r>
                <a:rPr lang="zh-CN" altLang="en-US" sz="1600" dirty="0"/>
                <a:t>大小，文件分配了多少个</a:t>
              </a:r>
              <a:r>
                <a:rPr lang="en-US" altLang="zh-CN" sz="1600" dirty="0"/>
                <a:t>page</a:t>
              </a:r>
              <a:r>
                <a:rPr lang="zh-CN" altLang="en-US" sz="1600" dirty="0"/>
                <a:t>，每个</a:t>
              </a:r>
              <a:r>
                <a:rPr lang="en-US" altLang="zh-CN" sz="1600" dirty="0"/>
                <a:t>page</a:t>
              </a:r>
              <a:r>
                <a:rPr lang="zh-CN" altLang="en-US" sz="1600" dirty="0"/>
                <a:t>的</a:t>
              </a:r>
              <a:r>
                <a:rPr lang="en-US" altLang="zh-CN" sz="1600" dirty="0"/>
                <a:t>tuple</a:t>
              </a:r>
              <a:r>
                <a:rPr lang="zh-CN" altLang="en-US" sz="1600" dirty="0"/>
                <a:t>最大容量，当前文件第一个可用的</a:t>
              </a:r>
              <a:r>
                <a:rPr lang="en-US" altLang="zh-CN" sz="1600" dirty="0"/>
                <a:t>page</a:t>
              </a:r>
              <a:r>
                <a:rPr lang="zh-CN" altLang="en-US" sz="1600" dirty="0"/>
                <a:t>编号，</a:t>
              </a:r>
              <a:r>
                <a:rPr lang="en-US" altLang="zh-CN" sz="1600" dirty="0"/>
                <a:t>bitmap</a:t>
              </a:r>
              <a:r>
                <a:rPr lang="zh-CN" altLang="en-US" sz="1600" dirty="0"/>
                <a:t>大小。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08B9BA5-7B73-5B1B-2BAE-DBCB1AD81E30}"/>
              </a:ext>
            </a:extLst>
          </p:cNvPr>
          <p:cNvGrpSpPr/>
          <p:nvPr/>
        </p:nvGrpSpPr>
        <p:grpSpPr>
          <a:xfrm>
            <a:off x="5268294" y="3410461"/>
            <a:ext cx="3461638" cy="338554"/>
            <a:chOff x="5268294" y="1724582"/>
            <a:chExt cx="3461638" cy="338554"/>
          </a:xfrm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FF6C805E-6127-C8F8-5896-B738BC963F81}"/>
                </a:ext>
              </a:extLst>
            </p:cNvPr>
            <p:cNvSpPr/>
            <p:nvPr/>
          </p:nvSpPr>
          <p:spPr>
            <a:xfrm>
              <a:off x="5268294" y="1831684"/>
              <a:ext cx="29683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EB995F-611C-A47D-FBBB-831156E01B8C}"/>
                </a:ext>
              </a:extLst>
            </p:cNvPr>
            <p:cNvSpPr txBox="1"/>
            <p:nvPr/>
          </p:nvSpPr>
          <p:spPr>
            <a:xfrm>
              <a:off x="5675292" y="1724582"/>
              <a:ext cx="305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:</a:t>
              </a:r>
              <a:r>
                <a:rPr lang="zh-CN" altLang="en-US" sz="1600" dirty="0"/>
                <a:t>记录文件的数据部分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6990D10-2052-ED8C-8A9E-34EF4D84F65A}"/>
              </a:ext>
            </a:extLst>
          </p:cNvPr>
          <p:cNvGrpSpPr/>
          <p:nvPr/>
        </p:nvGrpSpPr>
        <p:grpSpPr>
          <a:xfrm>
            <a:off x="507520" y="2420907"/>
            <a:ext cx="1625790" cy="2310208"/>
            <a:chOff x="507520" y="2420907"/>
            <a:chExt cx="1625790" cy="23102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9F7694F-B053-F73E-4A54-761B77CB6E63}"/>
                </a:ext>
              </a:extLst>
            </p:cNvPr>
            <p:cNvGrpSpPr/>
            <p:nvPr/>
          </p:nvGrpSpPr>
          <p:grpSpPr>
            <a:xfrm>
              <a:off x="507520" y="2656940"/>
              <a:ext cx="1605583" cy="2074175"/>
              <a:chOff x="3120901" y="1313107"/>
              <a:chExt cx="662370" cy="842429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C483CB6-38B1-F5DA-66CD-C96718E47BB2}"/>
                  </a:ext>
                </a:extLst>
              </p:cNvPr>
              <p:cNvGrpSpPr/>
              <p:nvPr/>
            </p:nvGrpSpPr>
            <p:grpSpPr>
              <a:xfrm>
                <a:off x="3120901" y="1395634"/>
                <a:ext cx="586900" cy="759902"/>
                <a:chOff x="3120901" y="1395634"/>
                <a:chExt cx="586900" cy="759902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3B5D10A-CA16-2C64-3C21-34AE401BBC83}"/>
                    </a:ext>
                  </a:extLst>
                </p:cNvPr>
                <p:cNvSpPr/>
                <p:nvPr/>
              </p:nvSpPr>
              <p:spPr>
                <a:xfrm>
                  <a:off x="3120901" y="1427665"/>
                  <a:ext cx="547776" cy="72787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51C817B-AE65-FAC5-452D-C6E76B337E33}"/>
                    </a:ext>
                  </a:extLst>
                </p:cNvPr>
                <p:cNvSpPr/>
                <p:nvPr/>
              </p:nvSpPr>
              <p:spPr>
                <a:xfrm>
                  <a:off x="3160025" y="1395634"/>
                  <a:ext cx="547776" cy="72787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69CC834D-ACF3-6982-C4DA-27348CEF86EA}"/>
                  </a:ext>
                </a:extLst>
              </p:cNvPr>
              <p:cNvGrpSpPr/>
              <p:nvPr/>
            </p:nvGrpSpPr>
            <p:grpSpPr>
              <a:xfrm>
                <a:off x="3196371" y="1313107"/>
                <a:ext cx="586900" cy="759902"/>
                <a:chOff x="3120901" y="1395634"/>
                <a:chExt cx="586900" cy="759902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B48AE5E-6F38-387D-5985-B81A3D980016}"/>
                    </a:ext>
                  </a:extLst>
                </p:cNvPr>
                <p:cNvSpPr/>
                <p:nvPr/>
              </p:nvSpPr>
              <p:spPr>
                <a:xfrm>
                  <a:off x="3120901" y="1427665"/>
                  <a:ext cx="547776" cy="72787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1BA79CDF-1521-A9B9-B38E-48EFAF0CE99B}"/>
                    </a:ext>
                  </a:extLst>
                </p:cNvPr>
                <p:cNvSpPr/>
                <p:nvPr/>
              </p:nvSpPr>
              <p:spPr>
                <a:xfrm>
                  <a:off x="3160025" y="1395634"/>
                  <a:ext cx="547776" cy="72787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4B36D74-742E-C50B-4093-0C4931212F8E}"/>
                </a:ext>
              </a:extLst>
            </p:cNvPr>
            <p:cNvSpPr/>
            <p:nvPr/>
          </p:nvSpPr>
          <p:spPr>
            <a:xfrm>
              <a:off x="1009353" y="3303346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3C8127D-BC5B-816E-BDBC-A076A5B15E09}"/>
                </a:ext>
              </a:extLst>
            </p:cNvPr>
            <p:cNvSpPr/>
            <p:nvPr/>
          </p:nvSpPr>
          <p:spPr>
            <a:xfrm>
              <a:off x="1009353" y="3490960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1B860DF-7400-9B49-8404-57FC64D766B7}"/>
                </a:ext>
              </a:extLst>
            </p:cNvPr>
            <p:cNvSpPr/>
            <p:nvPr/>
          </p:nvSpPr>
          <p:spPr>
            <a:xfrm>
              <a:off x="1009353" y="3678575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A78624C-B81A-1D4A-1E78-DE52046690A2}"/>
                </a:ext>
              </a:extLst>
            </p:cNvPr>
            <p:cNvSpPr/>
            <p:nvPr/>
          </p:nvSpPr>
          <p:spPr>
            <a:xfrm>
              <a:off x="1009353" y="3866190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006EE7B-20F8-C213-ADE8-AFC6989E2F5F}"/>
                </a:ext>
              </a:extLst>
            </p:cNvPr>
            <p:cNvSpPr/>
            <p:nvPr/>
          </p:nvSpPr>
          <p:spPr>
            <a:xfrm>
              <a:off x="1009352" y="3115731"/>
              <a:ext cx="874097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2EEF7DD-6A48-17A4-D12D-C81DE367FC5F}"/>
                </a:ext>
              </a:extLst>
            </p:cNvPr>
            <p:cNvSpPr/>
            <p:nvPr/>
          </p:nvSpPr>
          <p:spPr>
            <a:xfrm>
              <a:off x="1006480" y="2923077"/>
              <a:ext cx="874097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6679308D-3228-11B1-9239-30B915EA505D}"/>
                </a:ext>
              </a:extLst>
            </p:cNvPr>
            <p:cNvGrpSpPr/>
            <p:nvPr/>
          </p:nvGrpSpPr>
          <p:grpSpPr>
            <a:xfrm>
              <a:off x="805502" y="2420907"/>
              <a:ext cx="1327808" cy="217620"/>
              <a:chOff x="805502" y="2420907"/>
              <a:chExt cx="1327808" cy="217620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D3FD766-E524-B75B-FE97-BAD463638479}"/>
                  </a:ext>
                </a:extLst>
              </p:cNvPr>
              <p:cNvSpPr/>
              <p:nvPr/>
            </p:nvSpPr>
            <p:spPr>
              <a:xfrm>
                <a:off x="805502" y="2420907"/>
                <a:ext cx="1327808" cy="2176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A276B9B-44AD-F5E1-A4A3-C15B2583C5B0}"/>
                  </a:ext>
                </a:extLst>
              </p:cNvPr>
              <p:cNvSpPr/>
              <p:nvPr/>
            </p:nvSpPr>
            <p:spPr>
              <a:xfrm>
                <a:off x="989764" y="2476331"/>
                <a:ext cx="959283" cy="99014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838755C-32C3-9B9A-98DE-00AB5E7AC97D}"/>
              </a:ext>
            </a:extLst>
          </p:cNvPr>
          <p:cNvGrpSpPr/>
          <p:nvPr/>
        </p:nvGrpSpPr>
        <p:grpSpPr>
          <a:xfrm>
            <a:off x="3318164" y="1366198"/>
            <a:ext cx="1327808" cy="217620"/>
            <a:chOff x="805502" y="2420907"/>
            <a:chExt cx="1327808" cy="21762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B11D1EF-1DC2-79BF-42AD-FECFD85A1B72}"/>
                </a:ext>
              </a:extLst>
            </p:cNvPr>
            <p:cNvSpPr/>
            <p:nvPr/>
          </p:nvSpPr>
          <p:spPr>
            <a:xfrm>
              <a:off x="805502" y="2420907"/>
              <a:ext cx="1327808" cy="217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681D168-9B92-50BD-6D9F-6469336DD1DD}"/>
                </a:ext>
              </a:extLst>
            </p:cNvPr>
            <p:cNvSpPr/>
            <p:nvPr/>
          </p:nvSpPr>
          <p:spPr>
            <a:xfrm>
              <a:off x="989764" y="2476331"/>
              <a:ext cx="959283" cy="99014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59D743B-3CB8-A6D3-A6F6-93149095B257}"/>
              </a:ext>
            </a:extLst>
          </p:cNvPr>
          <p:cNvGrpSpPr/>
          <p:nvPr/>
        </p:nvGrpSpPr>
        <p:grpSpPr>
          <a:xfrm>
            <a:off x="3318164" y="1595016"/>
            <a:ext cx="1327808" cy="1792117"/>
            <a:chOff x="3084226" y="1888237"/>
            <a:chExt cx="1327808" cy="1792117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85BA419-2F5E-FB48-5E88-30EFEB705684}"/>
                </a:ext>
              </a:extLst>
            </p:cNvPr>
            <p:cNvSpPr/>
            <p:nvPr/>
          </p:nvSpPr>
          <p:spPr>
            <a:xfrm>
              <a:off x="3084226" y="1888237"/>
              <a:ext cx="1327808" cy="17921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9D176A1D-3856-840D-9572-49243C293A70}"/>
                </a:ext>
              </a:extLst>
            </p:cNvPr>
            <p:cNvSpPr/>
            <p:nvPr/>
          </p:nvSpPr>
          <p:spPr>
            <a:xfrm>
              <a:off x="3308284" y="2534643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27C1F90-C7E9-8C4D-1C4E-28A6B30D1D1E}"/>
                </a:ext>
              </a:extLst>
            </p:cNvPr>
            <p:cNvSpPr/>
            <p:nvPr/>
          </p:nvSpPr>
          <p:spPr>
            <a:xfrm>
              <a:off x="3308284" y="2722257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6C368CF0-E6C2-BFC9-D054-ABBDBCC33495}"/>
                </a:ext>
              </a:extLst>
            </p:cNvPr>
            <p:cNvSpPr/>
            <p:nvPr/>
          </p:nvSpPr>
          <p:spPr>
            <a:xfrm>
              <a:off x="3308284" y="2909872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5B7DD561-17BD-6C29-55F3-DFF14FEF1C98}"/>
                </a:ext>
              </a:extLst>
            </p:cNvPr>
            <p:cNvSpPr/>
            <p:nvPr/>
          </p:nvSpPr>
          <p:spPr>
            <a:xfrm>
              <a:off x="3308284" y="3097487"/>
              <a:ext cx="877366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A9662FF9-4CC1-7737-726D-49687A154EDF}"/>
                </a:ext>
              </a:extLst>
            </p:cNvPr>
            <p:cNvSpPr/>
            <p:nvPr/>
          </p:nvSpPr>
          <p:spPr>
            <a:xfrm>
              <a:off x="3308283" y="2347028"/>
              <a:ext cx="874097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331B963-BC03-6067-0C22-E0BDE7949F5F}"/>
                </a:ext>
              </a:extLst>
            </p:cNvPr>
            <p:cNvSpPr/>
            <p:nvPr/>
          </p:nvSpPr>
          <p:spPr>
            <a:xfrm>
              <a:off x="3305411" y="2154374"/>
              <a:ext cx="874097" cy="93807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460F595F-B32F-3BEA-BEBF-555A7FE7426A}"/>
              </a:ext>
            </a:extLst>
          </p:cNvPr>
          <p:cNvSpPr/>
          <p:nvPr/>
        </p:nvSpPr>
        <p:spPr>
          <a:xfrm>
            <a:off x="3328227" y="4232352"/>
            <a:ext cx="1327808" cy="1792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CD434DF-172A-49E9-2C23-E9C41DA54F95}"/>
              </a:ext>
            </a:extLst>
          </p:cNvPr>
          <p:cNvSpPr/>
          <p:nvPr/>
        </p:nvSpPr>
        <p:spPr>
          <a:xfrm>
            <a:off x="3552285" y="4878758"/>
            <a:ext cx="877366" cy="93807"/>
          </a:xfrm>
          <a:custGeom>
            <a:avLst/>
            <a:gdLst>
              <a:gd name="connsiteX0" fmla="*/ 0 w 361950"/>
              <a:gd name="connsiteY0" fmla="*/ 0 h 38100"/>
              <a:gd name="connsiteX1" fmla="*/ 361950 w 361950"/>
              <a:gd name="connsiteY1" fmla="*/ 0 h 38100"/>
              <a:gd name="connsiteX2" fmla="*/ 361950 w 361950"/>
              <a:gd name="connsiteY2" fmla="*/ 38100 h 38100"/>
              <a:gd name="connsiteX3" fmla="*/ 0 w 36195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8100">
                <a:moveTo>
                  <a:pt x="0" y="0"/>
                </a:moveTo>
                <a:lnTo>
                  <a:pt x="361950" y="0"/>
                </a:lnTo>
                <a:lnTo>
                  <a:pt x="3619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D3DA3815-7F60-91C8-E2BA-667EF79CBE36}"/>
              </a:ext>
            </a:extLst>
          </p:cNvPr>
          <p:cNvSpPr/>
          <p:nvPr/>
        </p:nvSpPr>
        <p:spPr>
          <a:xfrm>
            <a:off x="3552285" y="5066372"/>
            <a:ext cx="877366" cy="93807"/>
          </a:xfrm>
          <a:custGeom>
            <a:avLst/>
            <a:gdLst>
              <a:gd name="connsiteX0" fmla="*/ 0 w 361950"/>
              <a:gd name="connsiteY0" fmla="*/ 0 h 38100"/>
              <a:gd name="connsiteX1" fmla="*/ 361950 w 361950"/>
              <a:gd name="connsiteY1" fmla="*/ 0 h 38100"/>
              <a:gd name="connsiteX2" fmla="*/ 361950 w 361950"/>
              <a:gd name="connsiteY2" fmla="*/ 38100 h 38100"/>
              <a:gd name="connsiteX3" fmla="*/ 0 w 36195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8100">
                <a:moveTo>
                  <a:pt x="0" y="0"/>
                </a:moveTo>
                <a:lnTo>
                  <a:pt x="361950" y="0"/>
                </a:lnTo>
                <a:lnTo>
                  <a:pt x="3619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9F2E612-D736-F2AC-789A-B1ECC70FC90D}"/>
              </a:ext>
            </a:extLst>
          </p:cNvPr>
          <p:cNvSpPr/>
          <p:nvPr/>
        </p:nvSpPr>
        <p:spPr>
          <a:xfrm>
            <a:off x="3552285" y="5253987"/>
            <a:ext cx="877366" cy="93807"/>
          </a:xfrm>
          <a:custGeom>
            <a:avLst/>
            <a:gdLst>
              <a:gd name="connsiteX0" fmla="*/ 0 w 361950"/>
              <a:gd name="connsiteY0" fmla="*/ 0 h 38100"/>
              <a:gd name="connsiteX1" fmla="*/ 361950 w 361950"/>
              <a:gd name="connsiteY1" fmla="*/ 0 h 38100"/>
              <a:gd name="connsiteX2" fmla="*/ 361950 w 361950"/>
              <a:gd name="connsiteY2" fmla="*/ 38100 h 38100"/>
              <a:gd name="connsiteX3" fmla="*/ 0 w 36195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8100">
                <a:moveTo>
                  <a:pt x="0" y="0"/>
                </a:moveTo>
                <a:lnTo>
                  <a:pt x="361950" y="0"/>
                </a:lnTo>
                <a:lnTo>
                  <a:pt x="3619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A8DB1192-3EB9-C370-1023-CEF593DFE337}"/>
              </a:ext>
            </a:extLst>
          </p:cNvPr>
          <p:cNvSpPr/>
          <p:nvPr/>
        </p:nvSpPr>
        <p:spPr>
          <a:xfrm>
            <a:off x="3552285" y="5441602"/>
            <a:ext cx="877366" cy="93807"/>
          </a:xfrm>
          <a:custGeom>
            <a:avLst/>
            <a:gdLst>
              <a:gd name="connsiteX0" fmla="*/ 0 w 361950"/>
              <a:gd name="connsiteY0" fmla="*/ 0 h 38100"/>
              <a:gd name="connsiteX1" fmla="*/ 361950 w 361950"/>
              <a:gd name="connsiteY1" fmla="*/ 0 h 38100"/>
              <a:gd name="connsiteX2" fmla="*/ 361950 w 361950"/>
              <a:gd name="connsiteY2" fmla="*/ 38100 h 38100"/>
              <a:gd name="connsiteX3" fmla="*/ 0 w 36195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8100">
                <a:moveTo>
                  <a:pt x="0" y="0"/>
                </a:moveTo>
                <a:lnTo>
                  <a:pt x="361950" y="0"/>
                </a:lnTo>
                <a:lnTo>
                  <a:pt x="3619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7C98ACBA-DD5B-832F-9A5A-CED5E49CA9E5}"/>
              </a:ext>
            </a:extLst>
          </p:cNvPr>
          <p:cNvSpPr/>
          <p:nvPr/>
        </p:nvSpPr>
        <p:spPr>
          <a:xfrm>
            <a:off x="3552284" y="4691143"/>
            <a:ext cx="874097" cy="93807"/>
          </a:xfrm>
          <a:custGeom>
            <a:avLst/>
            <a:gdLst>
              <a:gd name="connsiteX0" fmla="*/ 0 w 361950"/>
              <a:gd name="connsiteY0" fmla="*/ 0 h 38100"/>
              <a:gd name="connsiteX1" fmla="*/ 361950 w 361950"/>
              <a:gd name="connsiteY1" fmla="*/ 0 h 38100"/>
              <a:gd name="connsiteX2" fmla="*/ 361950 w 361950"/>
              <a:gd name="connsiteY2" fmla="*/ 38100 h 38100"/>
              <a:gd name="connsiteX3" fmla="*/ 0 w 36195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8100">
                <a:moveTo>
                  <a:pt x="0" y="0"/>
                </a:moveTo>
                <a:lnTo>
                  <a:pt x="361950" y="0"/>
                </a:lnTo>
                <a:lnTo>
                  <a:pt x="3619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7487996C-D29E-A58A-56B6-9570F8255961}"/>
              </a:ext>
            </a:extLst>
          </p:cNvPr>
          <p:cNvSpPr/>
          <p:nvPr/>
        </p:nvSpPr>
        <p:spPr>
          <a:xfrm>
            <a:off x="3549412" y="4498489"/>
            <a:ext cx="874097" cy="93807"/>
          </a:xfrm>
          <a:custGeom>
            <a:avLst/>
            <a:gdLst>
              <a:gd name="connsiteX0" fmla="*/ 0 w 361950"/>
              <a:gd name="connsiteY0" fmla="*/ 0 h 38100"/>
              <a:gd name="connsiteX1" fmla="*/ 361950 w 361950"/>
              <a:gd name="connsiteY1" fmla="*/ 0 h 38100"/>
              <a:gd name="connsiteX2" fmla="*/ 361950 w 361950"/>
              <a:gd name="connsiteY2" fmla="*/ 38100 h 38100"/>
              <a:gd name="connsiteX3" fmla="*/ 0 w 36195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8100">
                <a:moveTo>
                  <a:pt x="0" y="0"/>
                </a:moveTo>
                <a:lnTo>
                  <a:pt x="361950" y="0"/>
                </a:lnTo>
                <a:lnTo>
                  <a:pt x="3619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B63A04F-E1F9-2A93-A84E-D7A737A47EB9}"/>
              </a:ext>
            </a:extLst>
          </p:cNvPr>
          <p:cNvSpPr txBox="1"/>
          <p:nvPr/>
        </p:nvSpPr>
        <p:spPr>
          <a:xfrm>
            <a:off x="5268294" y="4014741"/>
            <a:ext cx="34616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一个记录文件实际只存储一个</a:t>
            </a:r>
            <a:r>
              <a:rPr lang="en-US" altLang="zh-CN" sz="1600" dirty="0" err="1"/>
              <a:t>RmFileHdr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RmManager</a:t>
            </a:r>
            <a:r>
              <a:rPr lang="zh-CN" altLang="en-US" sz="1600" dirty="0"/>
              <a:t>生成一个</a:t>
            </a:r>
            <a:r>
              <a:rPr lang="en-US" altLang="zh-CN" sz="1600" dirty="0" err="1"/>
              <a:t>RmFileHandle</a:t>
            </a:r>
            <a:r>
              <a:rPr lang="zh-CN" altLang="en-US" sz="1600" dirty="0"/>
              <a:t>对象时，直接赋值</a:t>
            </a:r>
            <a:r>
              <a:rPr lang="en-US" altLang="zh-CN" sz="1600" dirty="0" err="1"/>
              <a:t>RmFileHdr</a:t>
            </a:r>
            <a:r>
              <a:rPr lang="zh-CN" altLang="en-US" sz="1600" dirty="0"/>
              <a:t>部分，然后写回磁盘。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所以一个</a:t>
            </a:r>
            <a:r>
              <a:rPr lang="en-US" altLang="zh-CN" sz="1600" dirty="0" err="1"/>
              <a:t>RmFileHandle</a:t>
            </a:r>
            <a:r>
              <a:rPr lang="zh-CN" altLang="en-US" sz="1600" dirty="0"/>
              <a:t>对象有一个</a:t>
            </a:r>
            <a:r>
              <a:rPr lang="en-US" altLang="zh-CN" sz="1600" dirty="0" err="1"/>
              <a:t>RmFileHdr</a:t>
            </a:r>
            <a:r>
              <a:rPr lang="zh-CN" altLang="en-US" sz="1600" dirty="0"/>
              <a:t>结构体成员。</a:t>
            </a:r>
          </a:p>
        </p:txBody>
      </p:sp>
    </p:spTree>
    <p:extLst>
      <p:ext uri="{BB962C8B-B14F-4D97-AF65-F5344CB8AC3E}">
        <p14:creationId xmlns:p14="http://schemas.microsoft.com/office/powerpoint/2010/main" val="298155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记录管理的数据结构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585DFFD-3057-550B-9E34-7329324F4D22}"/>
              </a:ext>
            </a:extLst>
          </p:cNvPr>
          <p:cNvGrpSpPr/>
          <p:nvPr/>
        </p:nvGrpSpPr>
        <p:grpSpPr>
          <a:xfrm>
            <a:off x="119254" y="3000305"/>
            <a:ext cx="1928433" cy="2357821"/>
            <a:chOff x="3083841" y="1595016"/>
            <a:chExt cx="1928433" cy="2357821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4F96646-E0E6-F918-65C2-FEE4DFB568B5}"/>
                </a:ext>
              </a:extLst>
            </p:cNvPr>
            <p:cNvSpPr txBox="1"/>
            <p:nvPr/>
          </p:nvSpPr>
          <p:spPr>
            <a:xfrm>
              <a:off x="3083841" y="3368062"/>
              <a:ext cx="1928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页</a:t>
              </a:r>
              <a:endParaRPr lang="en-US" altLang="zh-CN" sz="1600" dirty="0"/>
            </a:p>
            <a:p>
              <a:pPr algn="ctr"/>
              <a:r>
                <a:rPr lang="en-US" altLang="zh-CN" sz="1600" dirty="0" err="1"/>
                <a:t>RmPageHandle</a:t>
              </a:r>
              <a:endParaRPr lang="zh-CN" altLang="en-US" sz="1600" dirty="0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59D743B-3CB8-A6D3-A6F6-93149095B257}"/>
                </a:ext>
              </a:extLst>
            </p:cNvPr>
            <p:cNvGrpSpPr/>
            <p:nvPr/>
          </p:nvGrpSpPr>
          <p:grpSpPr>
            <a:xfrm>
              <a:off x="3318164" y="1595016"/>
              <a:ext cx="1327808" cy="1792117"/>
              <a:chOff x="3084226" y="1888237"/>
              <a:chExt cx="1327808" cy="179211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85BA419-2F5E-FB48-5E88-30EFEB705684}"/>
                  </a:ext>
                </a:extLst>
              </p:cNvPr>
              <p:cNvSpPr/>
              <p:nvPr/>
            </p:nvSpPr>
            <p:spPr>
              <a:xfrm>
                <a:off x="3084226" y="1888237"/>
                <a:ext cx="1327808" cy="17921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9D176A1D-3856-840D-9572-49243C293A70}"/>
                  </a:ext>
                </a:extLst>
              </p:cNvPr>
              <p:cNvSpPr/>
              <p:nvPr/>
            </p:nvSpPr>
            <p:spPr>
              <a:xfrm>
                <a:off x="3308284" y="2534643"/>
                <a:ext cx="877366" cy="93807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B27C1F90-C7E9-8C4D-1C4E-28A6B30D1D1E}"/>
                  </a:ext>
                </a:extLst>
              </p:cNvPr>
              <p:cNvSpPr/>
              <p:nvPr/>
            </p:nvSpPr>
            <p:spPr>
              <a:xfrm>
                <a:off x="3308284" y="2722257"/>
                <a:ext cx="877366" cy="93807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6C368CF0-E6C2-BFC9-D054-ABBDBCC33495}"/>
                  </a:ext>
                </a:extLst>
              </p:cNvPr>
              <p:cNvSpPr/>
              <p:nvPr/>
            </p:nvSpPr>
            <p:spPr>
              <a:xfrm>
                <a:off x="3308284" y="2909872"/>
                <a:ext cx="877366" cy="93807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5B7DD561-17BD-6C29-55F3-DFF14FEF1C98}"/>
                  </a:ext>
                </a:extLst>
              </p:cNvPr>
              <p:cNvSpPr/>
              <p:nvPr/>
            </p:nvSpPr>
            <p:spPr>
              <a:xfrm>
                <a:off x="3308284" y="3097487"/>
                <a:ext cx="877366" cy="93807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9662FF9-4CC1-7737-726D-49687A154EDF}"/>
                  </a:ext>
                </a:extLst>
              </p:cNvPr>
              <p:cNvSpPr/>
              <p:nvPr/>
            </p:nvSpPr>
            <p:spPr>
              <a:xfrm>
                <a:off x="3308283" y="2347028"/>
                <a:ext cx="874097" cy="93807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0331B963-BC03-6067-0C22-E0BDE7949F5F}"/>
                  </a:ext>
                </a:extLst>
              </p:cNvPr>
              <p:cNvSpPr/>
              <p:nvPr/>
            </p:nvSpPr>
            <p:spPr>
              <a:xfrm>
                <a:off x="3305411" y="2154374"/>
                <a:ext cx="874097" cy="93807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8" name="图形 7" descr="放大镜">
            <a:extLst>
              <a:ext uri="{FF2B5EF4-FFF2-40B4-BE49-F238E27FC236}">
                <a16:creationId xmlns:a16="http://schemas.microsoft.com/office/drawing/2014/main" id="{4C0B428D-3145-E5CB-4D28-53D055498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0487" y="2323012"/>
            <a:ext cx="914400" cy="914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742E8F-5870-D755-3105-E59CFD465927}"/>
              </a:ext>
            </a:extLst>
          </p:cNvPr>
          <p:cNvSpPr/>
          <p:nvPr/>
        </p:nvSpPr>
        <p:spPr>
          <a:xfrm>
            <a:off x="2810577" y="1771048"/>
            <a:ext cx="1135781" cy="413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offest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AE739D-1999-CF5D-6101-6E97F2B61769}"/>
              </a:ext>
            </a:extLst>
          </p:cNvPr>
          <p:cNvSpPr/>
          <p:nvPr/>
        </p:nvSpPr>
        <p:spPr>
          <a:xfrm>
            <a:off x="3946358" y="1771048"/>
            <a:ext cx="3792354" cy="413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数据部分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E7F137B-C468-170B-5036-42FDBFAAF798}"/>
              </a:ext>
            </a:extLst>
          </p:cNvPr>
          <p:cNvSpPr/>
          <p:nvPr/>
        </p:nvSpPr>
        <p:spPr>
          <a:xfrm>
            <a:off x="2810577" y="3553935"/>
            <a:ext cx="1761423" cy="413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RmPageHdr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3B7710-068A-D185-814A-125351D820A8}"/>
              </a:ext>
            </a:extLst>
          </p:cNvPr>
          <p:cNvSpPr/>
          <p:nvPr/>
        </p:nvSpPr>
        <p:spPr>
          <a:xfrm>
            <a:off x="4572000" y="3552903"/>
            <a:ext cx="1761423" cy="413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9F5985D-9D00-2D49-FB4E-EECE4ADAD4DB}"/>
              </a:ext>
            </a:extLst>
          </p:cNvPr>
          <p:cNvSpPr/>
          <p:nvPr/>
        </p:nvSpPr>
        <p:spPr>
          <a:xfrm>
            <a:off x="6333423" y="3551871"/>
            <a:ext cx="1761423" cy="413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Slot…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3CFDDA-CCB9-35C3-6E63-9F78E3335853}"/>
              </a:ext>
            </a:extLst>
          </p:cNvPr>
          <p:cNvSpPr txBox="1"/>
          <p:nvPr/>
        </p:nvSpPr>
        <p:spPr>
          <a:xfrm>
            <a:off x="2810576" y="2280705"/>
            <a:ext cx="492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offset</a:t>
            </a:r>
            <a:r>
              <a:rPr lang="zh-CN" altLang="en-US" dirty="0"/>
              <a:t>：占</a:t>
            </a:r>
            <a:r>
              <a:rPr lang="en-US" altLang="zh-CN" dirty="0"/>
              <a:t>4</a:t>
            </a:r>
            <a:r>
              <a:rPr lang="zh-CN" altLang="en-US" dirty="0"/>
              <a:t>字节，由</a:t>
            </a:r>
            <a:r>
              <a:rPr lang="en-US" altLang="zh-CN" dirty="0"/>
              <a:t>OFFSET_PAGE_HDR</a:t>
            </a:r>
            <a:r>
              <a:rPr lang="zh-CN" altLang="en-US" dirty="0"/>
              <a:t>定义，存储的是用于日志的</a:t>
            </a:r>
            <a:r>
              <a:rPr lang="en-US" altLang="zh-CN" dirty="0" err="1"/>
              <a:t>page_lsn</a:t>
            </a:r>
            <a:r>
              <a:rPr lang="zh-CN" altLang="en-US" dirty="0"/>
              <a:t>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68941B-2A90-7150-A195-4E3C3B9E2074}"/>
              </a:ext>
            </a:extLst>
          </p:cNvPr>
          <p:cNvSpPr txBox="1"/>
          <p:nvPr/>
        </p:nvSpPr>
        <p:spPr>
          <a:xfrm>
            <a:off x="2810575" y="4060808"/>
            <a:ext cx="4928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RmPageHdr</a:t>
            </a:r>
            <a:r>
              <a:rPr lang="zh-CN" altLang="en-US" dirty="0"/>
              <a:t>：记录当前页满了之后下一个可用的</a:t>
            </a:r>
            <a:r>
              <a:rPr lang="en-US" altLang="zh-CN" dirty="0"/>
              <a:t>page</a:t>
            </a:r>
            <a:r>
              <a:rPr lang="zh-CN" altLang="en-US" dirty="0"/>
              <a:t>的编号；记录当前</a:t>
            </a:r>
            <a:r>
              <a:rPr lang="en-US" altLang="zh-CN" dirty="0"/>
              <a:t>page</a:t>
            </a:r>
            <a:r>
              <a:rPr lang="zh-CN" altLang="en-US" dirty="0"/>
              <a:t>中存储的</a:t>
            </a:r>
            <a:r>
              <a:rPr lang="en-US" altLang="zh-CN" dirty="0"/>
              <a:t>record</a:t>
            </a:r>
            <a:r>
              <a:rPr lang="zh-CN" altLang="en-US" dirty="0"/>
              <a:t>个数。</a:t>
            </a:r>
            <a:endParaRPr lang="en-US" altLang="zh-CN" dirty="0"/>
          </a:p>
          <a:p>
            <a:r>
              <a:rPr lang="en-US" altLang="zh-CN" dirty="0"/>
              <a:t>Bitmap</a:t>
            </a:r>
            <a:r>
              <a:rPr lang="zh-CN" altLang="en-US" dirty="0"/>
              <a:t>：位示图，表示各个位置是否实际存储了</a:t>
            </a:r>
            <a:r>
              <a:rPr lang="en-US" altLang="zh-CN" dirty="0"/>
              <a:t>record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Slot:</a:t>
            </a:r>
            <a:r>
              <a:rPr lang="zh-CN" altLang="en-US" dirty="0"/>
              <a:t>在</a:t>
            </a:r>
            <a:r>
              <a:rPr lang="en-US" altLang="zh-CN" dirty="0"/>
              <a:t>RMDB</a:t>
            </a:r>
            <a:r>
              <a:rPr lang="zh-CN" altLang="en-US" dirty="0"/>
              <a:t>中，一个</a:t>
            </a:r>
            <a:r>
              <a:rPr lang="en-US" altLang="zh-CN" dirty="0"/>
              <a:t>slot</a:t>
            </a:r>
            <a:r>
              <a:rPr lang="zh-CN" altLang="en-US" dirty="0"/>
              <a:t>存储一条记录。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71F24CC-6AFB-638B-AE79-8401A2161464}"/>
              </a:ext>
            </a:extLst>
          </p:cNvPr>
          <p:cNvCxnSpPr>
            <a:cxnSpLocks/>
          </p:cNvCxnSpPr>
          <p:nvPr/>
        </p:nvCxnSpPr>
        <p:spPr>
          <a:xfrm flipH="1">
            <a:off x="2810577" y="2184935"/>
            <a:ext cx="1135781" cy="136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F7647C9-0268-B7B1-A2A6-DDE57B8109B1}"/>
              </a:ext>
            </a:extLst>
          </p:cNvPr>
          <p:cNvCxnSpPr>
            <a:cxnSpLocks/>
          </p:cNvCxnSpPr>
          <p:nvPr/>
        </p:nvCxnSpPr>
        <p:spPr>
          <a:xfrm>
            <a:off x="7738712" y="2184935"/>
            <a:ext cx="356134" cy="136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3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存储管理知识点对应情况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3BA44B-BE45-B84D-D9F9-89DA968EC086}"/>
              </a:ext>
            </a:extLst>
          </p:cNvPr>
          <p:cNvGrpSpPr/>
          <p:nvPr/>
        </p:nvGrpSpPr>
        <p:grpSpPr>
          <a:xfrm>
            <a:off x="448015" y="1436967"/>
            <a:ext cx="3961025" cy="5025908"/>
            <a:chOff x="2885015" y="1600250"/>
            <a:chExt cx="3961025" cy="502590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98FA1AF-CC24-4F5F-71E6-CFD7FE17D356}"/>
                </a:ext>
              </a:extLst>
            </p:cNvPr>
            <p:cNvGrpSpPr/>
            <p:nvPr/>
          </p:nvGrpSpPr>
          <p:grpSpPr>
            <a:xfrm>
              <a:off x="2885015" y="1945852"/>
              <a:ext cx="3961025" cy="4680306"/>
              <a:chOff x="2885015" y="1945852"/>
              <a:chExt cx="3961025" cy="468030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52CF7DE-99E5-8E56-D131-BA55253549C3}"/>
                  </a:ext>
                </a:extLst>
              </p:cNvPr>
              <p:cNvSpPr/>
              <p:nvPr/>
            </p:nvSpPr>
            <p:spPr>
              <a:xfrm>
                <a:off x="3219011" y="2353129"/>
                <a:ext cx="157316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查询解析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1E97F2-2A18-4D8F-D245-6E27C65CD5DE}"/>
                  </a:ext>
                </a:extLst>
              </p:cNvPr>
              <p:cNvSpPr/>
              <p:nvPr/>
            </p:nvSpPr>
            <p:spPr>
              <a:xfrm>
                <a:off x="3219011" y="3261383"/>
                <a:ext cx="157316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逻辑优化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ECE144-5C17-395C-114D-58AF5ADE87C4}"/>
                  </a:ext>
                </a:extLst>
              </p:cNvPr>
              <p:cNvSpPr/>
              <p:nvPr/>
            </p:nvSpPr>
            <p:spPr>
              <a:xfrm>
                <a:off x="3219011" y="4162265"/>
                <a:ext cx="157316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查询执行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066A8A-2968-40B0-E2CE-0A1C152A46F7}"/>
                  </a:ext>
                </a:extLst>
              </p:cNvPr>
              <p:cNvSpPr txBox="1"/>
              <p:nvPr/>
            </p:nvSpPr>
            <p:spPr>
              <a:xfrm>
                <a:off x="2974538" y="2968640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抽象语法树</a:t>
                </a:r>
              </a:p>
            </p:txBody>
          </p:sp>
          <p:cxnSp>
            <p:nvCxnSpPr>
              <p:cNvPr id="8" name="直线箭头连接符 12">
                <a:extLst>
                  <a:ext uri="{FF2B5EF4-FFF2-40B4-BE49-F238E27FC236}">
                    <a16:creationId xmlns:a16="http://schemas.microsoft.com/office/drawing/2014/main" id="{75621D49-C440-AA28-86FD-F31E9C6CF906}"/>
                  </a:ext>
                </a:extLst>
              </p:cNvPr>
              <p:cNvCxnSpPr>
                <a:stCxn id="3" idx="2"/>
                <a:endCxn id="5" idx="0"/>
              </p:cNvCxnSpPr>
              <p:nvPr/>
            </p:nvCxnSpPr>
            <p:spPr>
              <a:xfrm>
                <a:off x="4005592" y="2952898"/>
                <a:ext cx="0" cy="30848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E1D575-F465-DDE1-6FFD-09F9440F0102}"/>
                  </a:ext>
                </a:extLst>
              </p:cNvPr>
              <p:cNvSpPr txBox="1"/>
              <p:nvPr/>
            </p:nvSpPr>
            <p:spPr>
              <a:xfrm>
                <a:off x="2885015" y="3864086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查询执行计划</a:t>
                </a:r>
              </a:p>
            </p:txBody>
          </p:sp>
          <p:cxnSp>
            <p:nvCxnSpPr>
              <p:cNvPr id="10" name="直线箭头连接符 14">
                <a:extLst>
                  <a:ext uri="{FF2B5EF4-FFF2-40B4-BE49-F238E27FC236}">
                    <a16:creationId xmlns:a16="http://schemas.microsoft.com/office/drawing/2014/main" id="{4B20BE41-0AF2-B6E4-AC9F-58AA5EA0C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2320" y="3861152"/>
                <a:ext cx="0" cy="31539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8858687-73DD-9B67-B204-5A2868EBE816}"/>
                  </a:ext>
                </a:extLst>
              </p:cNvPr>
              <p:cNvSpPr/>
              <p:nvPr/>
            </p:nvSpPr>
            <p:spPr>
              <a:xfrm>
                <a:off x="3215908" y="5063147"/>
                <a:ext cx="712738" cy="599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索引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067A24-C400-53FE-459D-8B78B65C34F1}"/>
                  </a:ext>
                </a:extLst>
              </p:cNvPr>
              <p:cNvSpPr/>
              <p:nvPr/>
            </p:nvSpPr>
            <p:spPr>
              <a:xfrm>
                <a:off x="3215908" y="6026389"/>
                <a:ext cx="1809136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数据组织与存储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4F541E7-E40E-41CC-8E09-35E0E6A76B6B}"/>
                  </a:ext>
                </a:extLst>
              </p:cNvPr>
              <p:cNvSpPr/>
              <p:nvPr/>
            </p:nvSpPr>
            <p:spPr>
              <a:xfrm>
                <a:off x="5658219" y="3738162"/>
                <a:ext cx="118782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并发控制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31C8B04-2468-E842-BCBD-2F5094A65381}"/>
                  </a:ext>
                </a:extLst>
              </p:cNvPr>
              <p:cNvSpPr/>
              <p:nvPr/>
            </p:nvSpPr>
            <p:spPr>
              <a:xfrm>
                <a:off x="5657518" y="4619449"/>
                <a:ext cx="118782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故障恢复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A7583C-449B-B5AF-6709-EF31A84994E1}"/>
                  </a:ext>
                </a:extLst>
              </p:cNvPr>
              <p:cNvSpPr txBox="1"/>
              <p:nvPr/>
            </p:nvSpPr>
            <p:spPr>
              <a:xfrm>
                <a:off x="4792172" y="3800074"/>
                <a:ext cx="984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事务封装</a:t>
                </a:r>
                <a:r>
                  <a:rPr kumimoji="1" lang="en-US" altLang="zh-CN" sz="1200" dirty="0"/>
                  <a:t>/</a:t>
                </a:r>
                <a:r>
                  <a:rPr kumimoji="1" lang="zh-CN" altLang="en-US" sz="1200" dirty="0"/>
                  <a:t>封锁</a:t>
                </a:r>
                <a:r>
                  <a:rPr kumimoji="1" lang="en-US" altLang="zh-CN" sz="1200" dirty="0"/>
                  <a:t>/</a:t>
                </a:r>
                <a:r>
                  <a:rPr kumimoji="1" lang="zh-CN" altLang="en-US" sz="1200" dirty="0"/>
                  <a:t>解锁</a:t>
                </a:r>
              </a:p>
            </p:txBody>
          </p:sp>
          <p:cxnSp>
            <p:nvCxnSpPr>
              <p:cNvPr id="16" name="直线箭头连接符 27">
                <a:extLst>
                  <a:ext uri="{FF2B5EF4-FFF2-40B4-BE49-F238E27FC236}">
                    <a16:creationId xmlns:a16="http://schemas.microsoft.com/office/drawing/2014/main" id="{BEACEB2E-0A6C-DD4C-FFAC-4DFC873C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3061" y="4777228"/>
                <a:ext cx="0" cy="124916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8382DC-6DC1-74F9-8A26-1BE5EE3DE363}"/>
                  </a:ext>
                </a:extLst>
              </p:cNvPr>
              <p:cNvSpPr txBox="1"/>
              <p:nvPr/>
            </p:nvSpPr>
            <p:spPr>
              <a:xfrm>
                <a:off x="4922704" y="4746022"/>
                <a:ext cx="615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日志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04688E-D54D-5C7C-44CE-3A8640A2EC31}"/>
                  </a:ext>
                </a:extLst>
              </p:cNvPr>
              <p:cNvSpPr txBox="1"/>
              <p:nvPr/>
            </p:nvSpPr>
            <p:spPr>
              <a:xfrm>
                <a:off x="4355568" y="5013958"/>
                <a:ext cx="355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数据页</a:t>
                </a:r>
              </a:p>
            </p:txBody>
          </p:sp>
          <p:cxnSp>
            <p:nvCxnSpPr>
              <p:cNvPr id="19" name="直线箭头连接符 44">
                <a:extLst>
                  <a:ext uri="{FF2B5EF4-FFF2-40B4-BE49-F238E27FC236}">
                    <a16:creationId xmlns:a16="http://schemas.microsoft.com/office/drawing/2014/main" id="{38E5FC52-BAFA-85E2-B196-4C2EE623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2488" y="1945852"/>
                <a:ext cx="0" cy="407277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C777FDF-CF27-453C-9CFA-59D60DBB7AFB}"/>
                  </a:ext>
                </a:extLst>
              </p:cNvPr>
              <p:cNvSpPr txBox="1"/>
              <p:nvPr/>
            </p:nvSpPr>
            <p:spPr>
              <a:xfrm>
                <a:off x="3077932" y="1945852"/>
                <a:ext cx="7473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/>
                  <a:t>SQL</a:t>
                </a:r>
                <a:r>
                  <a:rPr kumimoji="1" lang="zh-CN" altLang="en-US" sz="1200" dirty="0"/>
                  <a:t>语句</a:t>
                </a:r>
                <a:endParaRPr kumimoji="1" lang="en-US" altLang="zh-CN" sz="1200" dirty="0"/>
              </a:p>
            </p:txBody>
          </p:sp>
          <p:cxnSp>
            <p:nvCxnSpPr>
              <p:cNvPr id="21" name="直线箭头连接符 49">
                <a:extLst>
                  <a:ext uri="{FF2B5EF4-FFF2-40B4-BE49-F238E27FC236}">
                    <a16:creationId xmlns:a16="http://schemas.microsoft.com/office/drawing/2014/main" id="{951455AA-4421-1099-A7C6-48E9D39D4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277" y="4762034"/>
                <a:ext cx="0" cy="31539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60">
                <a:extLst>
                  <a:ext uri="{FF2B5EF4-FFF2-40B4-BE49-F238E27FC236}">
                    <a16:creationId xmlns:a16="http://schemas.microsoft.com/office/drawing/2014/main" id="{BF5616CC-4E92-3A7C-8EED-ADB383F85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172" y="4240300"/>
                <a:ext cx="866047" cy="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65">
                <a:extLst>
                  <a:ext uri="{FF2B5EF4-FFF2-40B4-BE49-F238E27FC236}">
                    <a16:creationId xmlns:a16="http://schemas.microsoft.com/office/drawing/2014/main" id="{12763EDA-EFF5-322A-502A-584E9C6BB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9919" y="4722248"/>
                <a:ext cx="866047" cy="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70">
                <a:extLst>
                  <a:ext uri="{FF2B5EF4-FFF2-40B4-BE49-F238E27FC236}">
                    <a16:creationId xmlns:a16="http://schemas.microsoft.com/office/drawing/2014/main" id="{AAD02952-E914-B3BC-74E4-28CA005E1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277" y="5640541"/>
                <a:ext cx="0" cy="38584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1E85B5-B31E-353C-557F-462E102F86B4}"/>
                  </a:ext>
                </a:extLst>
              </p:cNvPr>
              <p:cNvSpPr txBox="1"/>
              <p:nvPr/>
            </p:nvSpPr>
            <p:spPr>
              <a:xfrm>
                <a:off x="3040314" y="5789175"/>
                <a:ext cx="1492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数据页地址</a:t>
                </a:r>
                <a:r>
                  <a:rPr kumimoji="1" lang="en-US" altLang="zh-CN" sz="1200" dirty="0"/>
                  <a:t>/</a:t>
                </a:r>
                <a:r>
                  <a:rPr kumimoji="1" lang="zh-CN" altLang="en-US" sz="1200" dirty="0"/>
                  <a:t>索引页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D0BC4-F8FD-9C3B-F50B-F67B3BD9ED73}"/>
                  </a:ext>
                </a:extLst>
              </p:cNvPr>
              <p:cNvSpPr txBox="1"/>
              <p:nvPr/>
            </p:nvSpPr>
            <p:spPr>
              <a:xfrm>
                <a:off x="2918431" y="4777228"/>
                <a:ext cx="681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查找键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3772AEF-8C9B-B350-8C77-92D81D71EB6D}"/>
                </a:ext>
              </a:extLst>
            </p:cNvPr>
            <p:cNvGrpSpPr/>
            <p:nvPr/>
          </p:nvGrpSpPr>
          <p:grpSpPr>
            <a:xfrm>
              <a:off x="3584872" y="1600250"/>
              <a:ext cx="941132" cy="328940"/>
              <a:chOff x="3584872" y="1600250"/>
              <a:chExt cx="941132" cy="328940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32E60E62-B9B4-ED71-989F-93F8927F5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72" y="1609292"/>
                <a:ext cx="287678" cy="319898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A2AA97B9-78E1-355F-0370-04CDA188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369" y="1604569"/>
                <a:ext cx="287678" cy="319898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E8FCE90F-FF4E-28D4-83AB-CF7D653C2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326" y="1600250"/>
                <a:ext cx="287678" cy="319898"/>
              </a:xfrm>
              <a:prstGeom prst="rect">
                <a:avLst/>
              </a:prstGeom>
            </p:spPr>
          </p:pic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B6BF0D7-EA6E-2EED-B2CC-88992057F091}"/>
              </a:ext>
            </a:extLst>
          </p:cNvPr>
          <p:cNvSpPr/>
          <p:nvPr/>
        </p:nvSpPr>
        <p:spPr>
          <a:xfrm>
            <a:off x="409509" y="5625890"/>
            <a:ext cx="2505135" cy="9581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526440" y="1409137"/>
            <a:ext cx="3926541" cy="533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存储管理包含知识点：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基本原理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文件存储组织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元数据存储组织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记录存储组织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缓冲区管理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实验任务划分：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任务一包含的内容有文件存储组织、缓冲区管理。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任务二的内容为记录存储组织。</a:t>
            </a:r>
          </a:p>
          <a:p>
            <a:pPr>
              <a:buChar char="•"/>
            </a:pP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8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存储管理实验完成流程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23CB4E0-5355-7649-CA6D-B1F9574D3DF4}"/>
              </a:ext>
            </a:extLst>
          </p:cNvPr>
          <p:cNvSpPr txBox="1"/>
          <p:nvPr/>
        </p:nvSpPr>
        <p:spPr>
          <a:xfrm>
            <a:off x="1343472" y="4778208"/>
            <a:ext cx="57616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58DC2-57C9-563F-2193-0C15C554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232453"/>
            <a:ext cx="8322365" cy="541115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阅读“</a:t>
            </a:r>
            <a:r>
              <a:rPr lang="en-US" altLang="zh-CN" sz="2000" dirty="0">
                <a:hlinkClick r:id="rId3"/>
              </a:rPr>
              <a:t>docs/Rucbase-Lab1[</a:t>
            </a:r>
            <a:r>
              <a:rPr lang="zh-CN" altLang="en-US" sz="2000" dirty="0">
                <a:hlinkClick r:id="rId3"/>
              </a:rPr>
              <a:t>存储管理实验文档</a:t>
            </a:r>
            <a:r>
              <a:rPr lang="en-US" altLang="zh-CN" sz="2000" dirty="0">
                <a:hlinkClick r:id="rId3"/>
              </a:rPr>
              <a:t>].md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r>
              <a:rPr lang="zh-CN" altLang="en-US" sz="2000" dirty="0"/>
              <a:t>按照实验文档和</a:t>
            </a:r>
            <a:r>
              <a:rPr lang="en-US" altLang="zh-CN" sz="2000" dirty="0" err="1"/>
              <a:t>Rucbase</a:t>
            </a:r>
            <a:r>
              <a:rPr lang="zh-CN" altLang="en-US" sz="2000" dirty="0"/>
              <a:t>的代码框架中的注释补全各个任务所要求的函数代码。</a:t>
            </a:r>
            <a:endParaRPr lang="en-US" altLang="zh-CN" sz="2000" dirty="0"/>
          </a:p>
          <a:p>
            <a:r>
              <a:rPr lang="zh-CN" altLang="en-US" sz="2000" dirty="0"/>
              <a:t>完成一个任务后去跑对应的</a:t>
            </a:r>
            <a:r>
              <a:rPr lang="en-US" altLang="zh-CN" sz="2000" dirty="0" err="1"/>
              <a:t>Googletest</a:t>
            </a:r>
            <a:r>
              <a:rPr lang="zh-CN" altLang="en-US" sz="2000" dirty="0"/>
              <a:t>测试。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举例：实验一的任务</a:t>
            </a:r>
            <a:r>
              <a:rPr lang="en-US" altLang="zh-CN" sz="2000" dirty="0"/>
              <a:t>1.1</a:t>
            </a:r>
            <a:r>
              <a:rPr lang="zh-CN" altLang="en-US" sz="2000" dirty="0"/>
              <a:t>磁盘存储管理器。</a:t>
            </a:r>
            <a:endParaRPr lang="en-US" altLang="zh-CN" sz="2000" dirty="0"/>
          </a:p>
          <a:p>
            <a:pPr lvl="1"/>
            <a:r>
              <a:rPr lang="zh-CN" altLang="en-US" sz="1800" dirty="0"/>
              <a:t>通过阅读实验文档和代码框架中的注释补全</a:t>
            </a:r>
            <a:r>
              <a:rPr lang="en-US" altLang="zh-CN" sz="1800" dirty="0" err="1"/>
              <a:t>DiskManager</a:t>
            </a:r>
            <a:r>
              <a:rPr lang="zh-CN" altLang="en-US" sz="1800" dirty="0"/>
              <a:t>的代码。</a:t>
            </a:r>
            <a:endParaRPr lang="en-US" altLang="zh-CN" sz="1800" dirty="0"/>
          </a:p>
          <a:p>
            <a:pPr lvl="1"/>
            <a:r>
              <a:rPr lang="zh-CN" altLang="en-US" sz="1800" dirty="0"/>
              <a:t>进入</a:t>
            </a:r>
            <a:r>
              <a:rPr lang="en-US" altLang="zh-CN" sz="1800" dirty="0" err="1"/>
              <a:t>rucbase_lab</a:t>
            </a:r>
            <a:r>
              <a:rPr lang="zh-CN" altLang="en-US" sz="1800" dirty="0"/>
              <a:t>根目录的</a:t>
            </a:r>
            <a:r>
              <a:rPr lang="en-US" altLang="zh-CN" sz="1800" dirty="0"/>
              <a:t>build</a:t>
            </a:r>
            <a:r>
              <a:rPr lang="zh-CN" altLang="en-US" sz="1800" dirty="0"/>
              <a:t>文件夹，依次键入指令：</a:t>
            </a:r>
            <a:endParaRPr lang="en-US" altLang="zh-CN" sz="1800" dirty="0"/>
          </a:p>
          <a:p>
            <a:pPr lvl="2"/>
            <a:r>
              <a:rPr lang="en-US" altLang="zh-CN" sz="1800" dirty="0"/>
              <a:t>make </a:t>
            </a:r>
            <a:r>
              <a:rPr lang="en-US" altLang="zh-CN" sz="1800" dirty="0" err="1"/>
              <a:t>disk_manager_test</a:t>
            </a:r>
            <a:r>
              <a:rPr lang="en-US" altLang="zh-CN" sz="1800" dirty="0"/>
              <a:t> </a:t>
            </a:r>
            <a:r>
              <a:rPr lang="zh-CN" altLang="en-US" sz="1800" dirty="0"/>
              <a:t>（或者 </a:t>
            </a:r>
            <a:r>
              <a:rPr lang="en-US" altLang="zh-CN" sz="1800" dirty="0"/>
              <a:t>make –j4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/>
            <a:r>
              <a:rPr lang="en-US" altLang="zh-CN" sz="1800" dirty="0"/>
              <a:t>./bin/</a:t>
            </a:r>
            <a:r>
              <a:rPr lang="en-US" altLang="zh-CN" sz="1800" dirty="0" err="1"/>
              <a:t>disk_manager_test</a:t>
            </a:r>
            <a:endParaRPr lang="en-US" altLang="zh-CN" sz="1800" dirty="0"/>
          </a:p>
          <a:p>
            <a:pPr lvl="1"/>
            <a:r>
              <a:rPr lang="zh-CN" altLang="en-US" sz="1800" dirty="0"/>
              <a:t>查看</a:t>
            </a:r>
            <a:r>
              <a:rPr lang="en-US" altLang="zh-CN" sz="1800" dirty="0" err="1"/>
              <a:t>googletest</a:t>
            </a:r>
            <a:r>
              <a:rPr lang="zh-CN" altLang="en-US" sz="1800" dirty="0"/>
              <a:t>测试结果。若测试未通过，则根据结果和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/storage/</a:t>
            </a:r>
            <a:r>
              <a:rPr lang="zh-CN" altLang="en-US" sz="1800" dirty="0"/>
              <a:t>目录下的</a:t>
            </a:r>
            <a:r>
              <a:rPr lang="en-US" altLang="zh-CN" sz="1800" dirty="0"/>
              <a:t>disk_manager_test.cpp</a:t>
            </a:r>
            <a:r>
              <a:rPr lang="zh-CN" altLang="en-US" sz="1800" dirty="0"/>
              <a:t>来查看未通过的测试的具体逻辑，进行代码修改，修改后再次键入指令</a:t>
            </a:r>
            <a:r>
              <a:rPr lang="en-US" altLang="zh-CN" sz="1800" dirty="0"/>
              <a:t>”</a:t>
            </a:r>
            <a:r>
              <a:rPr lang="en-US" altLang="zh-CN" sz="1800" dirty="0" err="1"/>
              <a:t>rucbase_lab</a:t>
            </a:r>
            <a:r>
              <a:rPr lang="en-US" altLang="zh-CN" sz="1800" dirty="0"/>
              <a:t>/build/bin/</a:t>
            </a:r>
            <a:r>
              <a:rPr lang="en-US" altLang="zh-CN" sz="1800" dirty="0" err="1"/>
              <a:t>disk_manager_test</a:t>
            </a:r>
            <a:r>
              <a:rPr lang="en-US" altLang="zh-CN" sz="1800" dirty="0"/>
              <a:t>”</a:t>
            </a:r>
            <a:r>
              <a:rPr lang="zh-CN" altLang="en-US" sz="1800" dirty="0"/>
              <a:t>来跑该题目的</a:t>
            </a:r>
            <a:r>
              <a:rPr lang="en-US" altLang="zh-CN" sz="1800" dirty="0" err="1"/>
              <a:t>Googletest</a:t>
            </a:r>
            <a:r>
              <a:rPr lang="zh-CN" altLang="en-US" sz="1800" dirty="0"/>
              <a:t>测试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详细流程参考“</a:t>
            </a:r>
            <a:r>
              <a:rPr lang="en-US" altLang="zh-CN" sz="2000" dirty="0">
                <a:hlinkClick r:id="rId4"/>
              </a:rPr>
              <a:t>docs/</a:t>
            </a:r>
            <a:r>
              <a:rPr lang="en-US" altLang="zh-CN" sz="2000" dirty="0" err="1">
                <a:hlinkClick r:id="rId4"/>
              </a:rPr>
              <a:t>Rucbase</a:t>
            </a:r>
            <a:r>
              <a:rPr lang="zh-CN" altLang="en-US" sz="2000" dirty="0">
                <a:hlinkClick r:id="rId4"/>
              </a:rPr>
              <a:t>学生实验操作说明示例</a:t>
            </a:r>
            <a:r>
              <a:rPr lang="en-US" altLang="zh-CN" sz="2000" dirty="0">
                <a:hlinkClick r:id="rId4"/>
              </a:rPr>
              <a:t>.md</a:t>
            </a:r>
            <a:r>
              <a:rPr lang="zh-CN" altLang="en-US" sz="2000" dirty="0"/>
              <a:t>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92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存储管理实验设计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6DDA4D4-2569-379D-3FDC-830972223CBE}"/>
              </a:ext>
            </a:extLst>
          </p:cNvPr>
          <p:cNvCxnSpPr>
            <a:cxnSpLocks/>
          </p:cNvCxnSpPr>
          <p:nvPr/>
        </p:nvCxnSpPr>
        <p:spPr>
          <a:xfrm>
            <a:off x="404893" y="2310493"/>
            <a:ext cx="72858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A84A8E1-E33E-5ED0-5C7C-055BF68B6A82}"/>
              </a:ext>
            </a:extLst>
          </p:cNvPr>
          <p:cNvSpPr txBox="1"/>
          <p:nvPr/>
        </p:nvSpPr>
        <p:spPr>
          <a:xfrm>
            <a:off x="1900182" y="1767499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实验细分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F3C03C-C59A-A145-FB0E-1A019450C8ED}"/>
              </a:ext>
            </a:extLst>
          </p:cNvPr>
          <p:cNvSpPr txBox="1"/>
          <p:nvPr/>
        </p:nvSpPr>
        <p:spPr>
          <a:xfrm>
            <a:off x="5959928" y="1756969"/>
            <a:ext cx="130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知识点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184EA55-A5A7-E91C-CEC0-B0A7FDDC64CE}"/>
              </a:ext>
            </a:extLst>
          </p:cNvPr>
          <p:cNvCxnSpPr/>
          <p:nvPr/>
        </p:nvCxnSpPr>
        <p:spPr>
          <a:xfrm>
            <a:off x="3622846" y="2310493"/>
            <a:ext cx="0" cy="386170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60D2877-85EE-4A57-101D-C98593FBC050}"/>
              </a:ext>
            </a:extLst>
          </p:cNvPr>
          <p:cNvSpPr txBox="1"/>
          <p:nvPr/>
        </p:nvSpPr>
        <p:spPr>
          <a:xfrm>
            <a:off x="1900182" y="2941793"/>
            <a:ext cx="17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任务一</a:t>
            </a:r>
            <a:endParaRPr lang="en-US" altLang="zh-CN" sz="2000" dirty="0"/>
          </a:p>
          <a:p>
            <a:r>
              <a:rPr lang="zh-CN" altLang="en-US" sz="2000" dirty="0"/>
              <a:t>缓冲池管理器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215417D-F90B-E567-9FDA-BF9468D5CC09}"/>
              </a:ext>
            </a:extLst>
          </p:cNvPr>
          <p:cNvSpPr txBox="1"/>
          <p:nvPr/>
        </p:nvSpPr>
        <p:spPr>
          <a:xfrm>
            <a:off x="1892017" y="4749693"/>
            <a:ext cx="17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任务二</a:t>
            </a:r>
            <a:endParaRPr lang="en-US" altLang="zh-CN" sz="2000" dirty="0"/>
          </a:p>
          <a:p>
            <a:r>
              <a:rPr lang="zh-CN" altLang="en-US" sz="2000" dirty="0"/>
              <a:t>记录管理器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9C69023-3AE8-66FB-CFAD-A0C22C6E6967}"/>
              </a:ext>
            </a:extLst>
          </p:cNvPr>
          <p:cNvGrpSpPr/>
          <p:nvPr/>
        </p:nvGrpSpPr>
        <p:grpSpPr>
          <a:xfrm>
            <a:off x="3611358" y="2366843"/>
            <a:ext cx="2038954" cy="1744287"/>
            <a:chOff x="2328940" y="2366843"/>
            <a:chExt cx="2038954" cy="174428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F0E4EE6-0BE5-67C9-F6CC-51FD80261748}"/>
                </a:ext>
              </a:extLst>
            </p:cNvPr>
            <p:cNvSpPr txBox="1"/>
            <p:nvPr/>
          </p:nvSpPr>
          <p:spPr>
            <a:xfrm>
              <a:off x="2348593" y="2366843"/>
              <a:ext cx="2002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任务</a:t>
              </a:r>
              <a:r>
                <a:rPr lang="en-US" altLang="zh-CN" sz="1600" dirty="0"/>
                <a:t>1.1</a:t>
              </a:r>
            </a:p>
            <a:p>
              <a:r>
                <a:rPr lang="zh-CN" altLang="en-US" sz="1600" dirty="0"/>
                <a:t>磁盘管理器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08C5545-9BE1-26FD-6CC5-ED815850000B}"/>
                </a:ext>
              </a:extLst>
            </p:cNvPr>
            <p:cNvSpPr txBox="1"/>
            <p:nvPr/>
          </p:nvSpPr>
          <p:spPr>
            <a:xfrm>
              <a:off x="2348593" y="2940035"/>
              <a:ext cx="201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任务</a:t>
              </a:r>
              <a:r>
                <a:rPr lang="en-US" altLang="zh-CN" sz="1600" dirty="0"/>
                <a:t>1.2</a:t>
              </a:r>
            </a:p>
            <a:p>
              <a:r>
                <a:rPr lang="zh-CN" altLang="en-US" sz="1600" dirty="0"/>
                <a:t>缓冲池替换策略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11281A-E672-5BE6-66F5-AE153D30BA1E}"/>
                </a:ext>
              </a:extLst>
            </p:cNvPr>
            <p:cNvSpPr txBox="1"/>
            <p:nvPr/>
          </p:nvSpPr>
          <p:spPr>
            <a:xfrm>
              <a:off x="2328940" y="3526355"/>
              <a:ext cx="201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任务</a:t>
              </a:r>
              <a:r>
                <a:rPr lang="en-US" altLang="zh-CN" sz="1600" dirty="0"/>
                <a:t>1.3</a:t>
              </a:r>
            </a:p>
            <a:p>
              <a:r>
                <a:rPr lang="zh-CN" altLang="en-US" sz="1600" dirty="0"/>
                <a:t>缓冲池管理器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B597143-9C72-058A-4EE3-216011580484}"/>
              </a:ext>
            </a:extLst>
          </p:cNvPr>
          <p:cNvGrpSpPr/>
          <p:nvPr/>
        </p:nvGrpSpPr>
        <p:grpSpPr>
          <a:xfrm>
            <a:off x="3611359" y="4541186"/>
            <a:ext cx="2022622" cy="1147226"/>
            <a:chOff x="2328941" y="4312587"/>
            <a:chExt cx="2022622" cy="114722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0D2A346-8EA6-C300-B617-832F66A19F31}"/>
                </a:ext>
              </a:extLst>
            </p:cNvPr>
            <p:cNvSpPr txBox="1"/>
            <p:nvPr/>
          </p:nvSpPr>
          <p:spPr>
            <a:xfrm>
              <a:off x="2328941" y="4312587"/>
              <a:ext cx="201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任务</a:t>
              </a:r>
              <a:r>
                <a:rPr lang="en-US" altLang="zh-CN" sz="1600" dirty="0"/>
                <a:t>2.1</a:t>
              </a:r>
            </a:p>
            <a:p>
              <a:r>
                <a:rPr lang="zh-CN" altLang="en-US" sz="1600" dirty="0"/>
                <a:t>记录操作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9720FC3-E640-6340-6E46-F5BDD3DF28A3}"/>
                </a:ext>
              </a:extLst>
            </p:cNvPr>
            <p:cNvSpPr txBox="1"/>
            <p:nvPr/>
          </p:nvSpPr>
          <p:spPr>
            <a:xfrm>
              <a:off x="2332262" y="4875038"/>
              <a:ext cx="201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任务</a:t>
              </a:r>
              <a:r>
                <a:rPr lang="en-US" altLang="zh-CN" sz="1600" dirty="0"/>
                <a:t>2.2</a:t>
              </a:r>
            </a:p>
            <a:p>
              <a:r>
                <a:rPr lang="zh-CN" altLang="en-US" sz="1600" dirty="0"/>
                <a:t>记录迭代器</a:t>
              </a:r>
              <a:endParaRPr lang="en-US" altLang="zh-CN" sz="16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70F3A09-14A5-EBAF-305F-13BD7F9E2B70}"/>
              </a:ext>
            </a:extLst>
          </p:cNvPr>
          <p:cNvGrpSpPr/>
          <p:nvPr/>
        </p:nvGrpSpPr>
        <p:grpSpPr>
          <a:xfrm>
            <a:off x="5756831" y="2310493"/>
            <a:ext cx="2462608" cy="3861707"/>
            <a:chOff x="4359728" y="2310493"/>
            <a:chExt cx="3335108" cy="386170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DBFF8CF-CD0F-7F38-D451-2E7F5AEF7CE2}"/>
                </a:ext>
              </a:extLst>
            </p:cNvPr>
            <p:cNvCxnSpPr/>
            <p:nvPr/>
          </p:nvCxnSpPr>
          <p:spPr>
            <a:xfrm>
              <a:off x="4359728" y="2310493"/>
              <a:ext cx="0" cy="3861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3EE3878-1757-DB41-8F24-7E5DB895A402}"/>
                </a:ext>
              </a:extLst>
            </p:cNvPr>
            <p:cNvSpPr txBox="1"/>
            <p:nvPr/>
          </p:nvSpPr>
          <p:spPr>
            <a:xfrm>
              <a:off x="4371215" y="2444572"/>
              <a:ext cx="33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文件存储组织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E3B662C-84DC-38ED-054A-602E76BB97F9}"/>
                </a:ext>
              </a:extLst>
            </p:cNvPr>
            <p:cNvSpPr txBox="1"/>
            <p:nvPr/>
          </p:nvSpPr>
          <p:spPr>
            <a:xfrm>
              <a:off x="4371215" y="3029993"/>
              <a:ext cx="33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缓冲区管理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879EBAB-5B13-DB65-5B87-C55B434987D7}"/>
                </a:ext>
              </a:extLst>
            </p:cNvPr>
            <p:cNvSpPr txBox="1"/>
            <p:nvPr/>
          </p:nvSpPr>
          <p:spPr>
            <a:xfrm>
              <a:off x="4359728" y="3615415"/>
              <a:ext cx="33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缓冲区管理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1D3E0E2-906F-5E5F-6D5E-B3E2B4D4FF9B}"/>
                </a:ext>
              </a:extLst>
            </p:cNvPr>
            <p:cNvSpPr txBox="1"/>
            <p:nvPr/>
          </p:nvSpPr>
          <p:spPr>
            <a:xfrm>
              <a:off x="4363811" y="4653688"/>
              <a:ext cx="33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记录存储组织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1465D4F-07AD-CE4A-3EAE-C7904C5FADC0}"/>
                </a:ext>
              </a:extLst>
            </p:cNvPr>
            <p:cNvSpPr txBox="1"/>
            <p:nvPr/>
          </p:nvSpPr>
          <p:spPr>
            <a:xfrm>
              <a:off x="4371973" y="5219521"/>
              <a:ext cx="332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记录存储组织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F70AA15-6E97-4B3B-BFC3-B570D8014CC1}"/>
              </a:ext>
            </a:extLst>
          </p:cNvPr>
          <p:cNvSpPr txBox="1"/>
          <p:nvPr/>
        </p:nvSpPr>
        <p:spPr>
          <a:xfrm>
            <a:off x="404893" y="3633244"/>
            <a:ext cx="997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</a:t>
            </a:r>
            <a:endParaRPr lang="en-US" altLang="zh-CN" sz="2400" dirty="0"/>
          </a:p>
          <a:p>
            <a:r>
              <a:rPr lang="zh-CN" altLang="en-US" sz="2400" dirty="0"/>
              <a:t>管理</a:t>
            </a:r>
            <a:endParaRPr lang="en-US" altLang="zh-CN" sz="2400" dirty="0"/>
          </a:p>
          <a:p>
            <a:r>
              <a:rPr lang="zh-CN" altLang="en-US" sz="2400" dirty="0"/>
              <a:t>实验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4B5E27B-9766-4559-A97E-2175316DD049}"/>
              </a:ext>
            </a:extLst>
          </p:cNvPr>
          <p:cNvCxnSpPr>
            <a:cxnSpLocks/>
            <a:stCxn id="45" idx="1"/>
            <a:endCxn id="25" idx="3"/>
          </p:cNvCxnSpPr>
          <p:nvPr/>
        </p:nvCxnSpPr>
        <p:spPr>
          <a:xfrm flipH="1">
            <a:off x="1402076" y="3295736"/>
            <a:ext cx="498106" cy="93767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21D1C2A-5998-45AC-8AF4-848C40359FC6}"/>
              </a:ext>
            </a:extLst>
          </p:cNvPr>
          <p:cNvCxnSpPr>
            <a:cxnSpLocks/>
            <a:stCxn id="46" idx="1"/>
            <a:endCxn id="25" idx="3"/>
          </p:cNvCxnSpPr>
          <p:nvPr/>
        </p:nvCxnSpPr>
        <p:spPr>
          <a:xfrm flipH="1" flipV="1">
            <a:off x="1402076" y="4233409"/>
            <a:ext cx="489941" cy="87022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存储管理模块划分</a:t>
            </a:r>
          </a:p>
        </p:txBody>
      </p:sp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04894" y="1409137"/>
            <a:ext cx="8048088" cy="533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Rucbase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，我们将存储管理划分为三个部分：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磁盘管理：其任务是根据上层需要对磁盘进行文件读写操作。一个磁盘文件包含了多个页。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缓冲区管理：缓冲区是内存中用于存储磁盘文件的拷贝的页，缓冲区管理的任务是根据上层需要提供内存页、分配内存页。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记录管理：一个内存页中存储了多条记录，记录管理的任务是根据需要对内存页中的记录进行操作。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存储管理模块与主要类的对应关系</a:t>
            </a:r>
          </a:p>
        </p:txBody>
      </p:sp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04894" y="1409137"/>
            <a:ext cx="8048088" cy="533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Rucbase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中，各模块对应的主要类为：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磁盘管理对应的类主要为：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DiskManager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缓冲区管理对应的类主要为：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BufferPoolManager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Replacer(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LRUReplacer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记录管理对应的类主要为：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RmPageHandle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RmFileHandle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RmManager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RmScan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04894" y="1409137"/>
            <a:ext cx="8048088" cy="533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Rucbase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中存储管理涉及的类的关系：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存储管理主要类之间的关系介绍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C81A83-C1A0-A0C0-D09A-1791F29B28DD}"/>
              </a:ext>
            </a:extLst>
          </p:cNvPr>
          <p:cNvSpPr/>
          <p:nvPr/>
        </p:nvSpPr>
        <p:spPr>
          <a:xfrm>
            <a:off x="762003" y="228211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7CFF3C-9B07-9F40-C649-F372C9CD5703}"/>
              </a:ext>
            </a:extLst>
          </p:cNvPr>
          <p:cNvSpPr/>
          <p:nvPr/>
        </p:nvSpPr>
        <p:spPr>
          <a:xfrm>
            <a:off x="3727608" y="2229821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RmScan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85E78-850D-29F2-E34F-F5BA7A03B02A}"/>
              </a:ext>
            </a:extLst>
          </p:cNvPr>
          <p:cNvSpPr/>
          <p:nvPr/>
        </p:nvSpPr>
        <p:spPr>
          <a:xfrm>
            <a:off x="762004" y="307660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RmFileHandle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E8999E-152C-E740-AB49-77A5914FA56A}"/>
              </a:ext>
            </a:extLst>
          </p:cNvPr>
          <p:cNvSpPr/>
          <p:nvPr/>
        </p:nvSpPr>
        <p:spPr>
          <a:xfrm>
            <a:off x="762004" y="3853048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RmPageHandle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541A0-2D49-0FFA-6910-E2D7889E39E0}"/>
              </a:ext>
            </a:extLst>
          </p:cNvPr>
          <p:cNvSpPr/>
          <p:nvPr/>
        </p:nvSpPr>
        <p:spPr>
          <a:xfrm>
            <a:off x="3733811" y="3886156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0A7675-98F2-CB20-10F4-336F6DD123E5}"/>
              </a:ext>
            </a:extLst>
          </p:cNvPr>
          <p:cNvSpPr/>
          <p:nvPr/>
        </p:nvSpPr>
        <p:spPr>
          <a:xfrm>
            <a:off x="768977" y="4908483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28295C-5481-CCEC-A709-22B0ED8D7CFA}"/>
              </a:ext>
            </a:extLst>
          </p:cNvPr>
          <p:cNvSpPr/>
          <p:nvPr/>
        </p:nvSpPr>
        <p:spPr>
          <a:xfrm>
            <a:off x="3727609" y="4908483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8B469-CE17-B5A5-2EAB-1639EC4234B0}"/>
              </a:ext>
            </a:extLst>
          </p:cNvPr>
          <p:cNvSpPr/>
          <p:nvPr/>
        </p:nvSpPr>
        <p:spPr>
          <a:xfrm>
            <a:off x="6681125" y="4584943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DA212E-19D7-72EE-D790-32D16091809D}"/>
              </a:ext>
            </a:extLst>
          </p:cNvPr>
          <p:cNvSpPr/>
          <p:nvPr/>
        </p:nvSpPr>
        <p:spPr>
          <a:xfrm>
            <a:off x="6681125" y="4934792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LRUReplacer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2974A0-B997-0ED6-43E7-0438E6048128}"/>
              </a:ext>
            </a:extLst>
          </p:cNvPr>
          <p:cNvSpPr/>
          <p:nvPr/>
        </p:nvSpPr>
        <p:spPr>
          <a:xfrm>
            <a:off x="2307024" y="5509985"/>
            <a:ext cx="4857751" cy="424542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3866C6-D80A-61AC-0059-BBA7FAB7715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735899" y="5278479"/>
            <a:ext cx="1" cy="2315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AF0E1F0-5B74-C0F8-0611-D9AF2B60201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933519" y="3099901"/>
            <a:ext cx="652331" cy="2964834"/>
          </a:xfrm>
          <a:prstGeom prst="bentConnector3">
            <a:avLst>
              <a:gd name="adj1" fmla="val 579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69DDAA7-F056-398F-AF8B-7CE2A68B00C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6051363" y="2946891"/>
            <a:ext cx="328791" cy="2947314"/>
          </a:xfrm>
          <a:prstGeom prst="bentConnector3">
            <a:avLst>
              <a:gd name="adj1" fmla="val 158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93902F-F9AB-AABA-D599-E4316EE34EE7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4735899" y="4256152"/>
            <a:ext cx="6202" cy="65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8B0EAF-25DC-C7C3-4447-CCA8E9A755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1770294" y="4223044"/>
            <a:ext cx="6973" cy="6854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B6288D-ABEF-6ACB-7676-C4AFA50C7A4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770294" y="3446603"/>
            <a:ext cx="0" cy="40644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0B868B5-4CC6-02DE-52EF-098FF065A3C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1770293" y="2652110"/>
            <a:ext cx="1" cy="42449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27F7E27-CB31-EC27-3EC8-DE5085650B0B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2778583" y="2599817"/>
            <a:ext cx="1957315" cy="6617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8DC4AB2-21C3-F16B-CA42-CA7C2A69BA42}"/>
              </a:ext>
            </a:extLst>
          </p:cNvPr>
          <p:cNvSpPr/>
          <p:nvPr/>
        </p:nvSpPr>
        <p:spPr>
          <a:xfrm>
            <a:off x="854015" y="5979723"/>
            <a:ext cx="7843689" cy="58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注：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指向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的实线代表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作为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的成员变量，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指向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的虚线表示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被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09374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缓冲器管理和磁盘管理的主要类介绍</a:t>
            </a:r>
          </a:p>
        </p:txBody>
      </p:sp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04894" y="1409137"/>
            <a:ext cx="8048088" cy="5338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BufferPoolManager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用于对内存进行管理，管理的粒度为固定数量的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frame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frame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可以存储一个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70000"/>
              </a:lnSpc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DiskManager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用于进行磁盘操作。具体功能包含创建删除文件夹、创建删除打开关闭一个文件、读写一个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、为指定文件进行页号管理。</a:t>
            </a:r>
          </a:p>
          <a:p>
            <a:pPr>
              <a:lnSpc>
                <a:spcPct val="170000"/>
              </a:lnSpc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用于指代一个数据块，该数据块存储在内存的一个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frame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中，其在磁盘的某个文件中有着等量的占用空间。</a:t>
            </a:r>
          </a:p>
          <a:p>
            <a:pPr>
              <a:lnSpc>
                <a:spcPct val="170000"/>
              </a:lnSpc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Replacer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主要用于选择一个页写回磁盘。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LRUReplacer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Replacer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的子类。</a:t>
            </a:r>
          </a:p>
          <a:p>
            <a:pPr>
              <a:lnSpc>
                <a:spcPct val="170000"/>
              </a:lnSpc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记录管理的主要类介绍</a:t>
            </a:r>
          </a:p>
        </p:txBody>
      </p:sp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04894" y="1409137"/>
            <a:ext cx="8048088" cy="533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RmScan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提供给上层查询执行，查询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RecordFile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中下一个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RmManager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用于创建、打开、关闭、删除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RecordFile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RmFileHandle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用于对一个已经打开的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RecordFile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进行操作，操作粒度可以为一条记录、也可以为一个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RmPageHandle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用于对一个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进行操作，一个文件可以包含多个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有多个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可以存储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缓冲器管理与磁盘管理结构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70A50-8342-D11F-DE29-B823E110CAE8}"/>
              </a:ext>
            </a:extLst>
          </p:cNvPr>
          <p:cNvSpPr txBox="1"/>
          <p:nvPr/>
        </p:nvSpPr>
        <p:spPr>
          <a:xfrm>
            <a:off x="2830766" y="4226290"/>
            <a:ext cx="275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DiskManager</a:t>
            </a:r>
            <a:endParaRPr lang="zh-CN" altLang="en-US" sz="16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B4188B-4109-93D8-73C0-E44D940261D3}"/>
              </a:ext>
            </a:extLst>
          </p:cNvPr>
          <p:cNvGrpSpPr/>
          <p:nvPr/>
        </p:nvGrpSpPr>
        <p:grpSpPr>
          <a:xfrm>
            <a:off x="7187411" y="1376974"/>
            <a:ext cx="1104182" cy="1120818"/>
            <a:chOff x="6875253" y="1463239"/>
            <a:chExt cx="1104182" cy="112081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615816C-A7F1-3AEB-FA7A-910CE3F18D05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执行引擎</a:t>
              </a:r>
            </a:p>
          </p:txBody>
        </p:sp>
        <p:pic>
          <p:nvPicPr>
            <p:cNvPr id="7" name="图形 6" descr="单级齿轮">
              <a:extLst>
                <a:ext uri="{FF2B5EF4-FFF2-40B4-BE49-F238E27FC236}">
                  <a16:creationId xmlns:a16="http://schemas.microsoft.com/office/drawing/2014/main" id="{04F23D3A-F6D8-61D3-B81C-5EC6DB3C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69055C-3457-8288-8D1F-86A6EFB90478}"/>
              </a:ext>
            </a:extLst>
          </p:cNvPr>
          <p:cNvGrpSpPr/>
          <p:nvPr/>
        </p:nvGrpSpPr>
        <p:grpSpPr>
          <a:xfrm>
            <a:off x="1483744" y="2096219"/>
            <a:ext cx="5520906" cy="2069845"/>
            <a:chOff x="1483744" y="2172857"/>
            <a:chExt cx="5520906" cy="181254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2F371BB-CAF3-6A72-A8CB-5716E5F76514}"/>
                </a:ext>
              </a:extLst>
            </p:cNvPr>
            <p:cNvSpPr txBox="1"/>
            <p:nvPr/>
          </p:nvSpPr>
          <p:spPr>
            <a:xfrm>
              <a:off x="2868281" y="2172857"/>
              <a:ext cx="2751827" cy="44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缓冲池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88C5F6-4844-AE9D-DDED-A310D6E2CA75}"/>
                </a:ext>
              </a:extLst>
            </p:cNvPr>
            <p:cNvSpPr/>
            <p:nvPr/>
          </p:nvSpPr>
          <p:spPr>
            <a:xfrm>
              <a:off x="1483744" y="2172857"/>
              <a:ext cx="5520906" cy="181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形 26" descr="纸张">
            <a:extLst>
              <a:ext uri="{FF2B5EF4-FFF2-40B4-BE49-F238E27FC236}">
                <a16:creationId xmlns:a16="http://schemas.microsoft.com/office/drawing/2014/main" id="{95158A7C-8C60-E0D3-FCDA-D7B6AF691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6923" y="2669874"/>
            <a:ext cx="914400" cy="914400"/>
          </a:xfrm>
          <a:prstGeom prst="rect">
            <a:avLst/>
          </a:prstGeom>
        </p:spPr>
      </p:pic>
      <p:pic>
        <p:nvPicPr>
          <p:cNvPr id="29" name="图形 28" descr="纸张">
            <a:extLst>
              <a:ext uri="{FF2B5EF4-FFF2-40B4-BE49-F238E27FC236}">
                <a16:creationId xmlns:a16="http://schemas.microsoft.com/office/drawing/2014/main" id="{466F7FE4-1226-5140-27B3-34C05ACA6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2910" y="2654610"/>
            <a:ext cx="914400" cy="914400"/>
          </a:xfrm>
          <a:prstGeom prst="rect">
            <a:avLst/>
          </a:prstGeom>
        </p:spPr>
      </p:pic>
      <p:pic>
        <p:nvPicPr>
          <p:cNvPr id="30" name="图形 29" descr="纸张">
            <a:extLst>
              <a:ext uri="{FF2B5EF4-FFF2-40B4-BE49-F238E27FC236}">
                <a16:creationId xmlns:a16="http://schemas.microsoft.com/office/drawing/2014/main" id="{D548D63A-8211-CFA4-607E-5EBDDBED2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1" y="2654610"/>
            <a:ext cx="914400" cy="9144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D8ACF084-2F9B-9EC0-FB04-1AD89ACC1015}"/>
              </a:ext>
            </a:extLst>
          </p:cNvPr>
          <p:cNvGrpSpPr/>
          <p:nvPr/>
        </p:nvGrpSpPr>
        <p:grpSpPr>
          <a:xfrm>
            <a:off x="1483744" y="4658001"/>
            <a:ext cx="5520906" cy="1768678"/>
            <a:chOff x="1483744" y="2172857"/>
            <a:chExt cx="5520906" cy="181254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41FF183-DCEC-588C-00FA-5ECBE7614C9D}"/>
                </a:ext>
              </a:extLst>
            </p:cNvPr>
            <p:cNvSpPr txBox="1"/>
            <p:nvPr/>
          </p:nvSpPr>
          <p:spPr>
            <a:xfrm>
              <a:off x="2868281" y="2172857"/>
              <a:ext cx="2751827" cy="44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磁盘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B37449-F845-0064-F785-9FD52A9F5F36}"/>
                </a:ext>
              </a:extLst>
            </p:cNvPr>
            <p:cNvSpPr/>
            <p:nvPr/>
          </p:nvSpPr>
          <p:spPr>
            <a:xfrm>
              <a:off x="1483744" y="2172857"/>
              <a:ext cx="5520906" cy="181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B5CACE-B0DB-CC1B-1642-585E99CE0849}"/>
              </a:ext>
            </a:extLst>
          </p:cNvPr>
          <p:cNvSpPr txBox="1"/>
          <p:nvPr/>
        </p:nvSpPr>
        <p:spPr>
          <a:xfrm>
            <a:off x="2902245" y="1473775"/>
            <a:ext cx="317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BufferPoolManager:FetchPage</a:t>
            </a:r>
            <a:endParaRPr lang="zh-CN" altLang="en-US" sz="1600" dirty="0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562DEE4B-8087-F88F-42B7-27CF2A22AEF7}"/>
              </a:ext>
            </a:extLst>
          </p:cNvPr>
          <p:cNvCxnSpPr>
            <a:stCxn id="3" idx="0"/>
            <a:endCxn id="7" idx="1"/>
          </p:cNvCxnSpPr>
          <p:nvPr/>
        </p:nvCxnSpPr>
        <p:spPr>
          <a:xfrm rot="5400000" flipH="1" flipV="1">
            <a:off x="5632226" y="446144"/>
            <a:ext cx="262045" cy="30381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B32F0A0-0CFE-3756-4FB9-8DC0C93D7563}"/>
              </a:ext>
            </a:extLst>
          </p:cNvPr>
          <p:cNvCxnSpPr>
            <a:stCxn id="9" idx="2"/>
            <a:endCxn id="35" idx="0"/>
          </p:cNvCxnSpPr>
          <p:nvPr/>
        </p:nvCxnSpPr>
        <p:spPr>
          <a:xfrm>
            <a:off x="4244197" y="4166064"/>
            <a:ext cx="0" cy="491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0619667E-536F-2DD8-B853-51729FA56442}"/>
              </a:ext>
            </a:extLst>
          </p:cNvPr>
          <p:cNvGrpSpPr/>
          <p:nvPr/>
        </p:nvGrpSpPr>
        <p:grpSpPr>
          <a:xfrm>
            <a:off x="2143235" y="5005171"/>
            <a:ext cx="795559" cy="1187140"/>
            <a:chOff x="2143235" y="5005171"/>
            <a:chExt cx="795559" cy="1187140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D17B027-CE9E-DF17-A3D4-039D88B286D5}"/>
                </a:ext>
              </a:extLst>
            </p:cNvPr>
            <p:cNvGrpSpPr/>
            <p:nvPr/>
          </p:nvGrpSpPr>
          <p:grpSpPr>
            <a:xfrm>
              <a:off x="2190861" y="5005171"/>
              <a:ext cx="662370" cy="842429"/>
              <a:chOff x="3120901" y="1313107"/>
              <a:chExt cx="662370" cy="842429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29C5E0E-BD19-C81F-DCC2-86F57B368D82}"/>
                  </a:ext>
                </a:extLst>
              </p:cNvPr>
              <p:cNvGrpSpPr/>
              <p:nvPr/>
            </p:nvGrpSpPr>
            <p:grpSpPr>
              <a:xfrm>
                <a:off x="3120901" y="1313107"/>
                <a:ext cx="662370" cy="842429"/>
                <a:chOff x="3120901" y="1313107"/>
                <a:chExt cx="662370" cy="842429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B341E7A7-B3D8-B438-2FD3-9A3E2480FD06}"/>
                    </a:ext>
                  </a:extLst>
                </p:cNvPr>
                <p:cNvGrpSpPr/>
                <p:nvPr/>
              </p:nvGrpSpPr>
              <p:grpSpPr>
                <a:xfrm>
                  <a:off x="3120901" y="1395634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37D34497-049B-EB2B-9929-20D823B981A7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9A608B05-780F-8F6A-D673-0AD98AE578CC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9366624B-D808-4850-2E21-3968A43A62D3}"/>
                    </a:ext>
                  </a:extLst>
                </p:cNvPr>
                <p:cNvGrpSpPr/>
                <p:nvPr/>
              </p:nvGrpSpPr>
              <p:grpSpPr>
                <a:xfrm>
                  <a:off x="3196371" y="1313107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7EADCFE3-BD61-C505-127B-CFAA0A55750A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EAD4697C-6A62-A765-3E44-C9B0F4647AEE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E26DFCA3-05DF-E2D5-035A-2DB541E6D615}"/>
                  </a:ext>
                </a:extLst>
              </p:cNvPr>
              <p:cNvSpPr/>
              <p:nvPr/>
            </p:nvSpPr>
            <p:spPr>
              <a:xfrm>
                <a:off x="3338604" y="16667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47684F45-3CE3-4859-34AC-43FB238C7A9D}"/>
                  </a:ext>
                </a:extLst>
              </p:cNvPr>
              <p:cNvSpPr/>
              <p:nvPr/>
            </p:nvSpPr>
            <p:spPr>
              <a:xfrm>
                <a:off x="3338604" y="1590538"/>
                <a:ext cx="123825" cy="38100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8D4E9DB2-4119-6EF2-A3D7-11FFB2DDE347}"/>
                  </a:ext>
                </a:extLst>
              </p:cNvPr>
              <p:cNvSpPr/>
              <p:nvPr/>
            </p:nvSpPr>
            <p:spPr>
              <a:xfrm>
                <a:off x="3338604" y="17429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A11B75C7-38EC-9F50-F09D-27EB2FFD0E1C}"/>
                  </a:ext>
                </a:extLst>
              </p:cNvPr>
              <p:cNvSpPr/>
              <p:nvPr/>
            </p:nvSpPr>
            <p:spPr>
              <a:xfrm>
                <a:off x="3338604" y="18191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03F05143-C9C8-F091-D7C2-E7BF00BD4329}"/>
                  </a:ext>
                </a:extLst>
              </p:cNvPr>
              <p:cNvSpPr/>
              <p:nvPr/>
            </p:nvSpPr>
            <p:spPr>
              <a:xfrm>
                <a:off x="3338604" y="18953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AA38445-6AE8-DFBE-BAE3-4D50BE36FB57}"/>
                </a:ext>
              </a:extLst>
            </p:cNvPr>
            <p:cNvSpPr txBox="1"/>
            <p:nvPr/>
          </p:nvSpPr>
          <p:spPr>
            <a:xfrm>
              <a:off x="2143235" y="5853757"/>
              <a:ext cx="79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文件</a:t>
              </a: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B653646-A70A-413B-E87A-CD5A75B19358}"/>
              </a:ext>
            </a:extLst>
          </p:cNvPr>
          <p:cNvGrpSpPr/>
          <p:nvPr/>
        </p:nvGrpSpPr>
        <p:grpSpPr>
          <a:xfrm>
            <a:off x="3279011" y="5002366"/>
            <a:ext cx="795559" cy="1187140"/>
            <a:chOff x="2117357" y="5005171"/>
            <a:chExt cx="795559" cy="1187140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3D81A66B-E8EE-B786-ED4C-909F36AB041D}"/>
                </a:ext>
              </a:extLst>
            </p:cNvPr>
            <p:cNvGrpSpPr/>
            <p:nvPr/>
          </p:nvGrpSpPr>
          <p:grpSpPr>
            <a:xfrm>
              <a:off x="2164983" y="5005171"/>
              <a:ext cx="662370" cy="842429"/>
              <a:chOff x="3120901" y="1313107"/>
              <a:chExt cx="662370" cy="842429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A7BA4A89-A202-6DE3-CC8E-9369D1A01240}"/>
                  </a:ext>
                </a:extLst>
              </p:cNvPr>
              <p:cNvGrpSpPr/>
              <p:nvPr/>
            </p:nvGrpSpPr>
            <p:grpSpPr>
              <a:xfrm>
                <a:off x="3120901" y="1313107"/>
                <a:ext cx="662370" cy="842429"/>
                <a:chOff x="3120901" y="1313107"/>
                <a:chExt cx="662370" cy="842429"/>
              </a:xfrm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AA30B1FA-A21E-EEFA-C701-39F108EC6610}"/>
                    </a:ext>
                  </a:extLst>
                </p:cNvPr>
                <p:cNvGrpSpPr/>
                <p:nvPr/>
              </p:nvGrpSpPr>
              <p:grpSpPr>
                <a:xfrm>
                  <a:off x="3120901" y="1395634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6C6EC963-F51D-4FEF-E35E-9BB095A95011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BBA3A7E8-1DF7-9E5C-3033-4746B99E2926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3ED1D516-62DD-42D2-6188-5483CAB2DF0C}"/>
                    </a:ext>
                  </a:extLst>
                </p:cNvPr>
                <p:cNvGrpSpPr/>
                <p:nvPr/>
              </p:nvGrpSpPr>
              <p:grpSpPr>
                <a:xfrm>
                  <a:off x="3196371" y="1313107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2A4B3D62-FAE6-47FC-9D9D-FB64CB34F1CA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8FACE42C-9071-73E8-52B0-BB5AFBE8A074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5F92FA2E-7DDF-62E6-E90F-2072C5E12DEC}"/>
                  </a:ext>
                </a:extLst>
              </p:cNvPr>
              <p:cNvSpPr/>
              <p:nvPr/>
            </p:nvSpPr>
            <p:spPr>
              <a:xfrm>
                <a:off x="3338604" y="16667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5027B211-EC0C-1C87-1D45-7E3797096FA8}"/>
                  </a:ext>
                </a:extLst>
              </p:cNvPr>
              <p:cNvSpPr/>
              <p:nvPr/>
            </p:nvSpPr>
            <p:spPr>
              <a:xfrm>
                <a:off x="3338604" y="1590538"/>
                <a:ext cx="123825" cy="38100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D616F4D-912F-DF67-6BF6-27B24D48CAA3}"/>
                  </a:ext>
                </a:extLst>
              </p:cNvPr>
              <p:cNvSpPr/>
              <p:nvPr/>
            </p:nvSpPr>
            <p:spPr>
              <a:xfrm>
                <a:off x="3338604" y="17429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8B80E960-9C48-9404-317B-4EC197F83DED}"/>
                  </a:ext>
                </a:extLst>
              </p:cNvPr>
              <p:cNvSpPr/>
              <p:nvPr/>
            </p:nvSpPr>
            <p:spPr>
              <a:xfrm>
                <a:off x="3338604" y="18191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DEAC0F9-55AB-5E62-6BC6-88B1CACAFBBF}"/>
                  </a:ext>
                </a:extLst>
              </p:cNvPr>
              <p:cNvSpPr/>
              <p:nvPr/>
            </p:nvSpPr>
            <p:spPr>
              <a:xfrm>
                <a:off x="3338604" y="18953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B9CA9B5-D737-2ABE-DD84-08A3FB330CED}"/>
                </a:ext>
              </a:extLst>
            </p:cNvPr>
            <p:cNvSpPr txBox="1"/>
            <p:nvPr/>
          </p:nvSpPr>
          <p:spPr>
            <a:xfrm>
              <a:off x="2117357" y="5853757"/>
              <a:ext cx="79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文件</a:t>
              </a: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E6DEEBF-4EC3-368C-1C1A-EE248D7D0542}"/>
              </a:ext>
            </a:extLst>
          </p:cNvPr>
          <p:cNvGrpSpPr/>
          <p:nvPr/>
        </p:nvGrpSpPr>
        <p:grpSpPr>
          <a:xfrm>
            <a:off x="4434981" y="5028178"/>
            <a:ext cx="795559" cy="1187140"/>
            <a:chOff x="2117357" y="5005171"/>
            <a:chExt cx="795559" cy="1187140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6573F2F2-9A81-E353-ECD2-C7AAE6A79337}"/>
                </a:ext>
              </a:extLst>
            </p:cNvPr>
            <p:cNvGrpSpPr/>
            <p:nvPr/>
          </p:nvGrpSpPr>
          <p:grpSpPr>
            <a:xfrm>
              <a:off x="2164983" y="5005171"/>
              <a:ext cx="662370" cy="842429"/>
              <a:chOff x="3120901" y="1313107"/>
              <a:chExt cx="662370" cy="842429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1EB7D9F3-949F-5329-D827-DDEC3C461318}"/>
                  </a:ext>
                </a:extLst>
              </p:cNvPr>
              <p:cNvGrpSpPr/>
              <p:nvPr/>
            </p:nvGrpSpPr>
            <p:grpSpPr>
              <a:xfrm>
                <a:off x="3120901" y="1313107"/>
                <a:ext cx="662370" cy="842429"/>
                <a:chOff x="3120901" y="1313107"/>
                <a:chExt cx="662370" cy="842429"/>
              </a:xfrm>
            </p:grpSpPr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A6A34680-0179-74A7-676D-647D7946BA60}"/>
                    </a:ext>
                  </a:extLst>
                </p:cNvPr>
                <p:cNvGrpSpPr/>
                <p:nvPr/>
              </p:nvGrpSpPr>
              <p:grpSpPr>
                <a:xfrm>
                  <a:off x="3120901" y="1395634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0DB52805-B98B-3E9A-0E64-6AD3B5AEE904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A41A3022-9FDB-8E17-2C32-044F3EBECCC9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83F797BF-D47A-A966-A832-C83D47AEF590}"/>
                    </a:ext>
                  </a:extLst>
                </p:cNvPr>
                <p:cNvGrpSpPr/>
                <p:nvPr/>
              </p:nvGrpSpPr>
              <p:grpSpPr>
                <a:xfrm>
                  <a:off x="3196371" y="1313107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0BD27CF8-5F80-5833-4E47-41234A74A120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0541B447-C94B-748A-1EB4-ED8B83CCDCF7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4D36031B-A811-4A03-99DC-A7676081E9B6}"/>
                  </a:ext>
                </a:extLst>
              </p:cNvPr>
              <p:cNvSpPr/>
              <p:nvPr/>
            </p:nvSpPr>
            <p:spPr>
              <a:xfrm>
                <a:off x="3338604" y="16667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AE84CF90-1C55-0723-97C1-1C6BAA5504DF}"/>
                  </a:ext>
                </a:extLst>
              </p:cNvPr>
              <p:cNvSpPr/>
              <p:nvPr/>
            </p:nvSpPr>
            <p:spPr>
              <a:xfrm>
                <a:off x="3338604" y="1590538"/>
                <a:ext cx="123825" cy="38100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E0CDA2A-F7C6-D2D4-8531-3D8782FD98C7}"/>
                  </a:ext>
                </a:extLst>
              </p:cNvPr>
              <p:cNvSpPr/>
              <p:nvPr/>
            </p:nvSpPr>
            <p:spPr>
              <a:xfrm>
                <a:off x="3338604" y="17429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1101B91A-9B44-DEA8-C872-7E87F6B80249}"/>
                  </a:ext>
                </a:extLst>
              </p:cNvPr>
              <p:cNvSpPr/>
              <p:nvPr/>
            </p:nvSpPr>
            <p:spPr>
              <a:xfrm>
                <a:off x="3338604" y="18191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B366A8F5-23B9-C1D0-1D9B-9FD80AFB54C2}"/>
                  </a:ext>
                </a:extLst>
              </p:cNvPr>
              <p:cNvSpPr/>
              <p:nvPr/>
            </p:nvSpPr>
            <p:spPr>
              <a:xfrm>
                <a:off x="3338604" y="18953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846D36A-E467-4C6F-8C2A-000E51B0DE2C}"/>
                </a:ext>
              </a:extLst>
            </p:cNvPr>
            <p:cNvSpPr txBox="1"/>
            <p:nvPr/>
          </p:nvSpPr>
          <p:spPr>
            <a:xfrm>
              <a:off x="2117357" y="5853757"/>
              <a:ext cx="79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文件</a:t>
              </a: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2F369F35-2208-3500-74B8-4F9AECDCDE0E}"/>
              </a:ext>
            </a:extLst>
          </p:cNvPr>
          <p:cNvGrpSpPr/>
          <p:nvPr/>
        </p:nvGrpSpPr>
        <p:grpSpPr>
          <a:xfrm>
            <a:off x="5570757" y="5025373"/>
            <a:ext cx="795559" cy="1187140"/>
            <a:chOff x="2117357" y="5005171"/>
            <a:chExt cx="795559" cy="1187140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0AA2122B-7F39-1937-4EE3-F49BEB24A879}"/>
                </a:ext>
              </a:extLst>
            </p:cNvPr>
            <p:cNvGrpSpPr/>
            <p:nvPr/>
          </p:nvGrpSpPr>
          <p:grpSpPr>
            <a:xfrm>
              <a:off x="2164983" y="5005171"/>
              <a:ext cx="662370" cy="842429"/>
              <a:chOff x="3120901" y="1313107"/>
              <a:chExt cx="662370" cy="842429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94BDD6BF-B466-2F85-CE8E-972F39854A02}"/>
                  </a:ext>
                </a:extLst>
              </p:cNvPr>
              <p:cNvGrpSpPr/>
              <p:nvPr/>
            </p:nvGrpSpPr>
            <p:grpSpPr>
              <a:xfrm>
                <a:off x="3120901" y="1313107"/>
                <a:ext cx="662370" cy="842429"/>
                <a:chOff x="3120901" y="1313107"/>
                <a:chExt cx="662370" cy="842429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1A7D6B68-20E1-23C8-8682-5D27FAA8BB88}"/>
                    </a:ext>
                  </a:extLst>
                </p:cNvPr>
                <p:cNvGrpSpPr/>
                <p:nvPr/>
              </p:nvGrpSpPr>
              <p:grpSpPr>
                <a:xfrm>
                  <a:off x="3120901" y="1395634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0124C775-835C-F965-804A-B3341B6EC8C2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C043B356-1F36-15A3-BACF-B75A38B65701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84CDA4A9-7307-4E1E-C579-1C92B6838578}"/>
                    </a:ext>
                  </a:extLst>
                </p:cNvPr>
                <p:cNvGrpSpPr/>
                <p:nvPr/>
              </p:nvGrpSpPr>
              <p:grpSpPr>
                <a:xfrm>
                  <a:off x="3196371" y="1313107"/>
                  <a:ext cx="586900" cy="759902"/>
                  <a:chOff x="3120901" y="1395634"/>
                  <a:chExt cx="586900" cy="759902"/>
                </a:xfrm>
              </p:grpSpPr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25846E74-B88C-C14C-77DE-F76EB92A6275}"/>
                      </a:ext>
                    </a:extLst>
                  </p:cNvPr>
                  <p:cNvSpPr/>
                  <p:nvPr/>
                </p:nvSpPr>
                <p:spPr>
                  <a:xfrm>
                    <a:off x="3120901" y="1427665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7FEDF95B-F428-4FBB-46EB-4F3BCDDC4BB2}"/>
                      </a:ext>
                    </a:extLst>
                  </p:cNvPr>
                  <p:cNvSpPr/>
                  <p:nvPr/>
                </p:nvSpPr>
                <p:spPr>
                  <a:xfrm>
                    <a:off x="3160025" y="1395634"/>
                    <a:ext cx="547776" cy="7278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87757CDA-E050-278D-84FF-6FDE64E5C7C3}"/>
                  </a:ext>
                </a:extLst>
              </p:cNvPr>
              <p:cNvSpPr/>
              <p:nvPr/>
            </p:nvSpPr>
            <p:spPr>
              <a:xfrm>
                <a:off x="3338604" y="16667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70F77837-3937-A335-B8F8-2191A586DFC6}"/>
                  </a:ext>
                </a:extLst>
              </p:cNvPr>
              <p:cNvSpPr/>
              <p:nvPr/>
            </p:nvSpPr>
            <p:spPr>
              <a:xfrm>
                <a:off x="3338604" y="1590538"/>
                <a:ext cx="123825" cy="38100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A363D754-B53F-7485-A1C4-18C950B9C14E}"/>
                  </a:ext>
                </a:extLst>
              </p:cNvPr>
              <p:cNvSpPr/>
              <p:nvPr/>
            </p:nvSpPr>
            <p:spPr>
              <a:xfrm>
                <a:off x="3338604" y="17429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D8F8DFC3-F2F6-06E1-8D77-BE562D7FB1FB}"/>
                  </a:ext>
                </a:extLst>
              </p:cNvPr>
              <p:cNvSpPr/>
              <p:nvPr/>
            </p:nvSpPr>
            <p:spPr>
              <a:xfrm>
                <a:off x="3338604" y="18191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F5AC039C-E4E4-D5F4-F869-AC04CA465EF7}"/>
                  </a:ext>
                </a:extLst>
              </p:cNvPr>
              <p:cNvSpPr/>
              <p:nvPr/>
            </p:nvSpPr>
            <p:spPr>
              <a:xfrm>
                <a:off x="3338604" y="1895338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353BF50-369D-635C-EAC8-0BE966DBDB3C}"/>
                </a:ext>
              </a:extLst>
            </p:cNvPr>
            <p:cNvSpPr txBox="1"/>
            <p:nvPr/>
          </p:nvSpPr>
          <p:spPr>
            <a:xfrm>
              <a:off x="2117357" y="5853757"/>
              <a:ext cx="79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文件</a:t>
              </a: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  <p:pic>
        <p:nvPicPr>
          <p:cNvPr id="32" name="图形 31" descr="文档">
            <a:extLst>
              <a:ext uri="{FF2B5EF4-FFF2-40B4-BE49-F238E27FC236}">
                <a16:creationId xmlns:a16="http://schemas.microsoft.com/office/drawing/2014/main" id="{8D7E9CF6-D952-F9D9-971B-BAFBF33CC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8808" y="2646114"/>
            <a:ext cx="914400" cy="914400"/>
          </a:xfrm>
          <a:prstGeom prst="rect">
            <a:avLst/>
          </a:prstGeom>
        </p:spPr>
      </p:pic>
      <p:sp>
        <p:nvSpPr>
          <p:cNvPr id="153" name="文本框 152">
            <a:extLst>
              <a:ext uri="{FF2B5EF4-FFF2-40B4-BE49-F238E27FC236}">
                <a16:creationId xmlns:a16="http://schemas.microsoft.com/office/drawing/2014/main" id="{30DA79E1-D271-6D6C-BF49-42E52A83319C}"/>
              </a:ext>
            </a:extLst>
          </p:cNvPr>
          <p:cNvSpPr txBox="1"/>
          <p:nvPr/>
        </p:nvSpPr>
        <p:spPr>
          <a:xfrm>
            <a:off x="1901392" y="3500964"/>
            <a:ext cx="79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</a:t>
            </a:r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page2</a:t>
            </a:r>
            <a:endParaRPr lang="zh-CN" altLang="en-US" sz="1600" dirty="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2B76C4E3-324F-D1A4-F05C-B6B77F95FC67}"/>
              </a:ext>
            </a:extLst>
          </p:cNvPr>
          <p:cNvGrpSpPr/>
          <p:nvPr/>
        </p:nvGrpSpPr>
        <p:grpSpPr>
          <a:xfrm>
            <a:off x="2652627" y="2646114"/>
            <a:ext cx="914400" cy="1435440"/>
            <a:chOff x="2652627" y="2965292"/>
            <a:chExt cx="914400" cy="1435440"/>
          </a:xfrm>
        </p:grpSpPr>
        <p:pic>
          <p:nvPicPr>
            <p:cNvPr id="25" name="图形 24" descr="文档">
              <a:extLst>
                <a:ext uri="{FF2B5EF4-FFF2-40B4-BE49-F238E27FC236}">
                  <a16:creationId xmlns:a16="http://schemas.microsoft.com/office/drawing/2014/main" id="{E72A0C61-BB67-C0EE-676A-DADBB24D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52627" y="2965292"/>
              <a:ext cx="914400" cy="914400"/>
            </a:xfrm>
            <a:prstGeom prst="rect">
              <a:avLst/>
            </a:prstGeom>
          </p:spPr>
        </p:pic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1A9DC3B-FC8D-B780-B6E3-142CB2175063}"/>
                </a:ext>
              </a:extLst>
            </p:cNvPr>
            <p:cNvSpPr txBox="1"/>
            <p:nvPr/>
          </p:nvSpPr>
          <p:spPr>
            <a:xfrm>
              <a:off x="2690492" y="3815957"/>
              <a:ext cx="795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帧</a:t>
              </a:r>
              <a:r>
                <a:rPr lang="en-US" altLang="zh-CN" sz="1600" dirty="0"/>
                <a:t>2</a:t>
              </a:r>
            </a:p>
            <a:p>
              <a:pPr algn="ctr"/>
              <a:r>
                <a:rPr lang="en-US" altLang="zh-CN" sz="1600" dirty="0"/>
                <a:t>page7</a:t>
              </a:r>
              <a:endParaRPr lang="zh-CN" altLang="en-US" sz="1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39AE1062-50A3-D349-5574-BFDE103BE83A}"/>
              </a:ext>
            </a:extLst>
          </p:cNvPr>
          <p:cNvGrpSpPr/>
          <p:nvPr/>
        </p:nvGrpSpPr>
        <p:grpSpPr>
          <a:xfrm>
            <a:off x="3506640" y="2646114"/>
            <a:ext cx="914400" cy="1456346"/>
            <a:chOff x="3506640" y="2965292"/>
            <a:chExt cx="914400" cy="1456346"/>
          </a:xfrm>
        </p:grpSpPr>
        <p:pic>
          <p:nvPicPr>
            <p:cNvPr id="31" name="图形 30" descr="文档">
              <a:extLst>
                <a:ext uri="{FF2B5EF4-FFF2-40B4-BE49-F238E27FC236}">
                  <a16:creationId xmlns:a16="http://schemas.microsoft.com/office/drawing/2014/main" id="{04484A03-3E18-8BCC-F41B-A6538CCA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06640" y="2965292"/>
              <a:ext cx="914400" cy="914400"/>
            </a:xfrm>
            <a:prstGeom prst="rect">
              <a:avLst/>
            </a:prstGeom>
          </p:spPr>
        </p:pic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1FAD587F-A15B-E7EB-2614-C0D826207BC3}"/>
                </a:ext>
              </a:extLst>
            </p:cNvPr>
            <p:cNvSpPr txBox="1"/>
            <p:nvPr/>
          </p:nvSpPr>
          <p:spPr>
            <a:xfrm>
              <a:off x="3591227" y="3836863"/>
              <a:ext cx="795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帧</a:t>
              </a:r>
              <a:r>
                <a:rPr lang="en-US" altLang="zh-CN" sz="1600" dirty="0"/>
                <a:t>3</a:t>
              </a:r>
            </a:p>
            <a:p>
              <a:pPr algn="ctr"/>
              <a:r>
                <a:rPr lang="en-US" altLang="zh-CN" sz="1600" dirty="0"/>
                <a:t>page5</a:t>
              </a:r>
              <a:endParaRPr lang="zh-CN" altLang="en-US" sz="1600" dirty="0"/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D1DF016-2214-721C-2DE6-19C77F812258}"/>
              </a:ext>
            </a:extLst>
          </p:cNvPr>
          <p:cNvSpPr txBox="1"/>
          <p:nvPr/>
        </p:nvSpPr>
        <p:spPr>
          <a:xfrm>
            <a:off x="4415305" y="3515695"/>
            <a:ext cx="79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</a:t>
            </a:r>
            <a:r>
              <a:rPr lang="en-US" altLang="zh-CN" sz="1600" dirty="0"/>
              <a:t>4</a:t>
            </a:r>
          </a:p>
          <a:p>
            <a:pPr algn="ctr"/>
            <a:r>
              <a:rPr lang="en-US" altLang="zh-CN" sz="1600" dirty="0"/>
              <a:t>empty</a:t>
            </a:r>
            <a:endParaRPr lang="zh-CN" altLang="en-US" sz="16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02AA4E1-4A53-230C-AE87-563E9B0BF3E7}"/>
              </a:ext>
            </a:extLst>
          </p:cNvPr>
          <p:cNvSpPr txBox="1"/>
          <p:nvPr/>
        </p:nvSpPr>
        <p:spPr>
          <a:xfrm>
            <a:off x="5204112" y="3519554"/>
            <a:ext cx="79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</a:t>
            </a:r>
            <a:r>
              <a:rPr lang="en-US" altLang="zh-CN" sz="1600" dirty="0"/>
              <a:t>5</a:t>
            </a:r>
          </a:p>
          <a:p>
            <a:pPr algn="ctr"/>
            <a:r>
              <a:rPr lang="en-US" altLang="zh-CN" sz="1600" dirty="0"/>
              <a:t>empty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E5BD10-751E-46AD-E0C3-5B1DCC8F701E}"/>
              </a:ext>
            </a:extLst>
          </p:cNvPr>
          <p:cNvGrpSpPr/>
          <p:nvPr/>
        </p:nvGrpSpPr>
        <p:grpSpPr>
          <a:xfrm>
            <a:off x="940822" y="1753937"/>
            <a:ext cx="1246954" cy="934232"/>
            <a:chOff x="863184" y="2754599"/>
            <a:chExt cx="1246954" cy="934232"/>
          </a:xfrm>
        </p:grpSpPr>
        <p:pic>
          <p:nvPicPr>
            <p:cNvPr id="12" name="图形 11" descr="可回收标志">
              <a:extLst>
                <a:ext uri="{FF2B5EF4-FFF2-40B4-BE49-F238E27FC236}">
                  <a16:creationId xmlns:a16="http://schemas.microsoft.com/office/drawing/2014/main" id="{78CF9B86-C5E1-6976-A261-5EE5B172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89072" y="2754599"/>
              <a:ext cx="718168" cy="718168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A0E94C9-BB53-1103-41FF-FFFDCBF20754}"/>
                </a:ext>
              </a:extLst>
            </p:cNvPr>
            <p:cNvSpPr txBox="1"/>
            <p:nvPr/>
          </p:nvSpPr>
          <p:spPr>
            <a:xfrm>
              <a:off x="863184" y="3350277"/>
              <a:ext cx="1246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Replacer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8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2921</Words>
  <Application>Microsoft Office PowerPoint</Application>
  <PresentationFormat>全屏显示(4:3)</PresentationFormat>
  <Paragraphs>421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黑体</vt:lpstr>
      <vt:lpstr>宋体</vt:lpstr>
      <vt:lpstr>Microsoft YaHei</vt:lpstr>
      <vt:lpstr>Microsoft YaHei</vt:lpstr>
      <vt:lpstr>Arial</vt:lpstr>
      <vt:lpstr>Arial Black</vt:lpstr>
      <vt:lpstr>Calibri</vt:lpstr>
      <vt:lpstr>Times New Roman</vt:lpstr>
      <vt:lpstr>Tw Cen MT Condensed</vt:lpstr>
      <vt:lpstr>Office 主题​​</vt:lpstr>
      <vt:lpstr>1_Office 主题​​</vt:lpstr>
      <vt:lpstr>PowerPoint 演示文稿</vt:lpstr>
      <vt:lpstr>存储管理知识点对应情况</vt:lpstr>
      <vt:lpstr>存储管理实验设计</vt:lpstr>
      <vt:lpstr>存储管理模块划分</vt:lpstr>
      <vt:lpstr>存储管理模块与主要类的对应关系</vt:lpstr>
      <vt:lpstr>存储管理主要类之间的关系介绍</vt:lpstr>
      <vt:lpstr>缓冲器管理和磁盘管理的主要类介绍</vt:lpstr>
      <vt:lpstr>记录管理的主要类介绍</vt:lpstr>
      <vt:lpstr>缓冲器管理与磁盘管理结构</vt:lpstr>
      <vt:lpstr>缓冲器管理的页面置换示例</vt:lpstr>
      <vt:lpstr>缓冲器管理的页面置换示例</vt:lpstr>
      <vt:lpstr>缓冲器管理的页面置换示例</vt:lpstr>
      <vt:lpstr>缓冲器管理的页面置换示例</vt:lpstr>
      <vt:lpstr>缓冲器管理的页面置换示例</vt:lpstr>
      <vt:lpstr>缓冲器管理的页面置换示例</vt:lpstr>
      <vt:lpstr>缓冲器管理的页面置换示例</vt:lpstr>
      <vt:lpstr>缓冲器管理的页面置换示例</vt:lpstr>
      <vt:lpstr>记录管理的数据结构</vt:lpstr>
      <vt:lpstr>记录管理的数据结构</vt:lpstr>
      <vt:lpstr>存储管理实验完成流程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T148680</dc:creator>
  <cp:lastModifiedBy>张朝阳</cp:lastModifiedBy>
  <cp:revision>278</cp:revision>
  <dcterms:created xsi:type="dcterms:W3CDTF">2022-03-20T13:13:20Z</dcterms:created>
  <dcterms:modified xsi:type="dcterms:W3CDTF">2023-10-18T09:06:39Z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