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xiang Yu" initials="LY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4A47-DF90-6348-98A9-CD50FC7A3A2D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6BBB-9528-4E49-8AD4-58B448349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7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4A47-DF90-6348-98A9-CD50FC7A3A2D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6BBB-9528-4E49-8AD4-58B448349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8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4A47-DF90-6348-98A9-CD50FC7A3A2D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6BBB-9528-4E49-8AD4-58B448349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5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4A47-DF90-6348-98A9-CD50FC7A3A2D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6BBB-9528-4E49-8AD4-58B448349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6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4A47-DF90-6348-98A9-CD50FC7A3A2D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6BBB-9528-4E49-8AD4-58B448349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4A47-DF90-6348-98A9-CD50FC7A3A2D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6BBB-9528-4E49-8AD4-58B448349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4A47-DF90-6348-98A9-CD50FC7A3A2D}" type="datetimeFigureOut">
              <a:rPr lang="en-US" smtClean="0"/>
              <a:t>4/21/17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6BBB-9528-4E49-8AD4-58B448349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7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4A47-DF90-6348-98A9-CD50FC7A3A2D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6BBB-9528-4E49-8AD4-58B448349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4A47-DF90-6348-98A9-CD50FC7A3A2D}" type="datetimeFigureOut">
              <a:rPr lang="en-US" smtClean="0"/>
              <a:t>4/21/17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6BBB-9528-4E49-8AD4-58B448349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4A47-DF90-6348-98A9-CD50FC7A3A2D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6BBB-9528-4E49-8AD4-58B448349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1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4A47-DF90-6348-98A9-CD50FC7A3A2D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6BBB-9528-4E49-8AD4-58B448349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4A47-DF90-6348-98A9-CD50FC7A3A2D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E6BBB-9528-4E49-8AD4-58B448349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3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Lingxiang Yu (LY2305)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6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Breakout: Breakout </a:t>
            </a:r>
            <a:r>
              <a:rPr lang="en-US" sz="2000" dirty="0"/>
              <a:t>trading is used by active investors to take a position within a trend's early stages</a:t>
            </a:r>
            <a:r>
              <a:rPr lang="en-US" sz="2000" dirty="0" smtClean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This </a:t>
            </a:r>
            <a:r>
              <a:rPr lang="en-US" sz="2000" dirty="0"/>
              <a:t>strategy can be the starting point for major price moves, expansions in volatility and, when managed properly, can offer limited downside risk</a:t>
            </a:r>
            <a:r>
              <a:rPr lang="en-US" sz="2000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54" y="3242521"/>
            <a:ext cx="4404474" cy="28293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50760" y="4657203"/>
            <a:ext cx="1078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Entry Position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643973" y="4001294"/>
            <a:ext cx="400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41924" y="3862794"/>
            <a:ext cx="103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Stop Position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065160" y="4795702"/>
            <a:ext cx="308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373384" y="4795702"/>
            <a:ext cx="2270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43973" y="4001294"/>
            <a:ext cx="0" cy="79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>
            <a:off x="7401697" y="4001294"/>
            <a:ext cx="242276" cy="79440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04860" y="4259999"/>
            <a:ext cx="939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Price diff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8033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400" dirty="0"/>
              <a:t>Set </a:t>
            </a:r>
            <a:r>
              <a:rPr lang="en-US" sz="2400" dirty="0" smtClean="0"/>
              <a:t>Time-Interval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400" dirty="0"/>
              <a:t>Find </a:t>
            </a:r>
            <a:r>
              <a:rPr lang="en-US" sz="2400" dirty="0" err="1"/>
              <a:t>entry_p</a:t>
            </a:r>
            <a:r>
              <a:rPr lang="en-US" sz="2400" dirty="0"/>
              <a:t>, e.g., </a:t>
            </a:r>
            <a:r>
              <a:rPr lang="en-US" sz="2400" dirty="0" smtClean="0"/>
              <a:t>max(High Price)</a:t>
            </a:r>
            <a:endParaRPr lang="en-US" sz="2400" dirty="0" smtClean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400" dirty="0"/>
              <a:t>if max(</a:t>
            </a:r>
            <a:r>
              <a:rPr lang="en-US" sz="2400" dirty="0" err="1"/>
              <a:t>open_p</a:t>
            </a:r>
            <a:r>
              <a:rPr lang="en-US" sz="2400" dirty="0"/>
              <a:t>, </a:t>
            </a:r>
            <a:r>
              <a:rPr lang="en-US" sz="2400" dirty="0" err="1"/>
              <a:t>entry_p</a:t>
            </a:r>
            <a:r>
              <a:rPr lang="en-US" sz="2400" dirty="0"/>
              <a:t>)=</a:t>
            </a:r>
            <a:r>
              <a:rPr lang="en-US" sz="2400" dirty="0" err="1"/>
              <a:t>open_p</a:t>
            </a:r>
            <a:r>
              <a:rPr lang="en-US" sz="2400" dirty="0"/>
              <a:t>, B</a:t>
            </a:r>
            <a:r>
              <a:rPr lang="en-US" sz="2400" dirty="0" smtClean="0"/>
              <a:t>uy; else, continue 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400" dirty="0" err="1"/>
              <a:t>P</a:t>
            </a:r>
            <a:r>
              <a:rPr lang="en-US" sz="2400" dirty="0" err="1" smtClean="0"/>
              <a:t>eak_p</a:t>
            </a:r>
            <a:r>
              <a:rPr lang="en-US" sz="2400" dirty="0" smtClean="0"/>
              <a:t> </a:t>
            </a:r>
            <a:r>
              <a:rPr lang="en-US" sz="2400" dirty="0"/>
              <a:t>= max(</a:t>
            </a:r>
            <a:r>
              <a:rPr lang="en-US" sz="2400" dirty="0" err="1"/>
              <a:t>entry_p</a:t>
            </a:r>
            <a:r>
              <a:rPr lang="en-US" sz="2400" dirty="0"/>
              <a:t>, </a:t>
            </a:r>
            <a:r>
              <a:rPr lang="en-US" sz="2400" dirty="0" err="1" smtClean="0"/>
              <a:t>close_p</a:t>
            </a:r>
            <a:r>
              <a:rPr lang="en-US" sz="2400" dirty="0" smtClean="0"/>
              <a:t>)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400" dirty="0" err="1" smtClean="0"/>
              <a:t>Stop_p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peak_p</a:t>
            </a:r>
            <a:r>
              <a:rPr lang="en-US" sz="2400" dirty="0"/>
              <a:t>*(1-stop percent) </a:t>
            </a:r>
            <a:r>
              <a:rPr lang="en-US" sz="2400" dirty="0" smtClean="0"/>
              <a:t>If </a:t>
            </a:r>
            <a:r>
              <a:rPr lang="en-US" sz="2400" dirty="0" smtClean="0"/>
              <a:t>peak price &lt;= stop position, </a:t>
            </a:r>
            <a:r>
              <a:rPr lang="en-US" sz="2400" dirty="0" smtClean="0"/>
              <a:t>Sell</a:t>
            </a:r>
            <a:endParaRPr lang="en-US" sz="2400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dirty="0" smtClean="0"/>
              <a:t>Back to step </a:t>
            </a:r>
            <a:r>
              <a:rPr lang="en-US" sz="2400" dirty="0" smtClean="0"/>
              <a:t>2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878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on Coca-Cola and Pepsi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564" y="4225245"/>
            <a:ext cx="2959112" cy="221933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690" y="4225246"/>
            <a:ext cx="2959110" cy="2219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690" y="1305895"/>
            <a:ext cx="2959110" cy="1735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690" y="3041150"/>
            <a:ext cx="2959110" cy="13048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564" y="1305895"/>
            <a:ext cx="2959112" cy="30400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73357" y="3606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53447" y="18493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14006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22931" y="1849347"/>
            <a:ext cx="42006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Use 2014-2017 Coca and Pepsi stock data to test the algorithm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Set the stop percent from 0.5% to 1% and increased by 0.01% each time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To Pepsi, the best return ratio is 11.85%, happened at Stop percent 0.82% to 0.91%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To Coca, the best return ratio is 1.36%, happened at Stop percent 0.5% to 0.56%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877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Further Thoughts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411" y="1690688"/>
            <a:ext cx="3185389" cy="19740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411" y="3742872"/>
            <a:ext cx="3185389" cy="20713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4557" y="21164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017140" y="2116476"/>
                <a:ext cx="5486401" cy="2885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 smtClean="0"/>
                  <a:t>At confidence level 0.95, Coca’s </a:t>
                </a:r>
                <a:r>
                  <a:rPr lang="en-US" sz="2000" dirty="0" err="1" smtClean="0"/>
                  <a:t>VaR</a:t>
                </a:r>
                <a:r>
                  <a:rPr lang="en-US" sz="2000" dirty="0" smtClean="0"/>
                  <a:t> is $14863.92; Pepsi’s </a:t>
                </a:r>
                <a:r>
                  <a:rPr lang="en-US" sz="2000" dirty="0" err="1" smtClean="0"/>
                  <a:t>VaR</a:t>
                </a:r>
                <a:r>
                  <a:rPr lang="en-US" sz="2000" dirty="0" smtClean="0"/>
                  <a:t> is $14567.55. </a:t>
                </a:r>
                <a:endParaRPr lang="en-US" sz="2000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 smtClean="0"/>
                  <a:t>Sigma </a:t>
                </a:r>
                <a:r>
                  <a:rPr lang="en-US" sz="2000" dirty="0" smtClean="0"/>
                  <a:t>of Coca is 1.91, and sigma of Pepsi is 7.87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𝑐𝑜𝑐𝑎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&amp;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500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=0.66; 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𝑝𝑒𝑝𝑠𝑖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&amp;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500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=0.70</m:t>
                    </m:r>
                  </m:oMath>
                </a14:m>
                <a:endParaRPr lang="en-US" sz="2000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 smtClean="0"/>
                  <a:t>During the period, Pepsi has more risk compared with Coca. It should give us better return. 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 smtClean="0"/>
                  <a:t>Why does the breakout algorithm give us even negative return on Coca?</a:t>
                </a:r>
                <a:r>
                  <a:rPr lang="en-US" dirty="0" smtClean="0"/>
                  <a:t> 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40" y="2116476"/>
                <a:ext cx="5486401" cy="2885983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055" b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266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Cambria Math</vt:lpstr>
      <vt:lpstr>Arial</vt:lpstr>
      <vt:lpstr>Office Theme</vt:lpstr>
      <vt:lpstr>Breakout</vt:lpstr>
      <vt:lpstr>Definition</vt:lpstr>
      <vt:lpstr>Algorithm</vt:lpstr>
      <vt:lpstr>Test on Coca-Cola and Pepsi</vt:lpstr>
      <vt:lpstr>Analysis and Further Thoughts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Breakout</dc:title>
  <dc:creator>Lingxiang Yu</dc:creator>
  <cp:lastModifiedBy>Lingxiang Yu</cp:lastModifiedBy>
  <cp:revision>33</cp:revision>
  <dcterms:created xsi:type="dcterms:W3CDTF">2017-04-21T01:42:25Z</dcterms:created>
  <dcterms:modified xsi:type="dcterms:W3CDTF">2017-04-21T18:27:03Z</dcterms:modified>
</cp:coreProperties>
</file>