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66"/>
  </p:normalViewPr>
  <p:slideViewPr>
    <p:cSldViewPr snapToGrid="0" snapToObjects="1">
      <p:cViewPr>
        <p:scale>
          <a:sx n="85" d="100"/>
          <a:sy n="85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08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2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1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7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8DA6-48A8-814A-9F12-64741E127D6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568ACE-3F19-EE41-BF94-3322B4D1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739" y="2001648"/>
            <a:ext cx="9331847" cy="1646302"/>
          </a:xfrm>
        </p:spPr>
        <p:txBody>
          <a:bodyPr/>
          <a:lstStyle/>
          <a:p>
            <a:r>
              <a:rPr lang="en-US" altLang="zh-CN" sz="4400" dirty="0" smtClean="0"/>
              <a:t>PG-Learn: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parallel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graph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learning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for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semi-supervised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learning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831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Xuan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Wu,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Lingxiao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Zhao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Leman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Akoglu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KDD</a:t>
            </a:r>
            <a:r>
              <a:rPr lang="zh-CN" altLang="en-US" sz="2000" dirty="0"/>
              <a:t> </a:t>
            </a:r>
            <a:r>
              <a:rPr lang="en-US" altLang="zh-CN" sz="2000" dirty="0"/>
              <a:t>2018</a:t>
            </a:r>
            <a:endParaRPr lang="zh-CN" altLang="en-US" sz="2000" dirty="0" smtClean="0"/>
          </a:p>
          <a:p>
            <a:r>
              <a:rPr lang="en-US" altLang="zh-CN" sz="2000" dirty="0" smtClean="0"/>
              <a:t>Presented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Lingxiao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Zhao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5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54" y="64658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Setting2:</a:t>
            </a:r>
            <a:r>
              <a:rPr lang="zh-CN" altLang="en-US" sz="2000" dirty="0"/>
              <a:t> </a:t>
            </a:r>
            <a:r>
              <a:rPr lang="en-US" altLang="zh-CN" sz="2000" dirty="0"/>
              <a:t>parallel</a:t>
            </a:r>
            <a:r>
              <a:rPr lang="zh-CN" altLang="en-US" sz="2000" dirty="0"/>
              <a:t> </a:t>
            </a:r>
            <a:r>
              <a:rPr lang="en-US" altLang="zh-CN" sz="2000" dirty="0"/>
              <a:t>setting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noised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datasets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parallel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framework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Hyperband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method,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threads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minutes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limitation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noise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datasets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drop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baseline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IDML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because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can’t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high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huge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memory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cost)</a:t>
            </a:r>
            <a:endParaRPr lang="zh-CN" alt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2875428"/>
            <a:ext cx="9368852" cy="33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9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50"/>
            <a:ext cx="8856410" cy="468025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G</a:t>
            </a:r>
            <a:r>
              <a:rPr lang="en-US" sz="2000" dirty="0" smtClean="0"/>
              <a:t>raph-based </a:t>
            </a:r>
            <a:r>
              <a:rPr lang="en-US" sz="2000" dirty="0"/>
              <a:t>SSL for non-graph data consists of two steps: (1) graph construction, and (2) label inference</a:t>
            </a:r>
            <a:r>
              <a:rPr lang="en-US" sz="2000" dirty="0" smtClean="0"/>
              <a:t>.</a:t>
            </a:r>
            <a:endParaRPr lang="zh-CN" altLang="en-US" sz="2000" dirty="0" smtClean="0"/>
          </a:p>
          <a:p>
            <a:r>
              <a:rPr lang="en-US" altLang="zh-CN" sz="2000" dirty="0" smtClean="0"/>
              <a:t>There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algorithm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designed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 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second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label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inference,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harmonic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function(</a:t>
            </a:r>
            <a:r>
              <a:rPr lang="en-US" altLang="zh-CN" sz="2000" dirty="0"/>
              <a:t>Z</a:t>
            </a:r>
            <a:r>
              <a:rPr lang="en-US" altLang="zh-CN" sz="2000" dirty="0" smtClean="0"/>
              <a:t>hu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al,.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03),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Learning with local and global consistency (Zhou et al., 2004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Modiﬁed Adsorption (MAD) (</a:t>
            </a:r>
            <a:r>
              <a:rPr lang="en-US" altLang="zh-CN" sz="2000" dirty="0" err="1"/>
              <a:t>Talukdar</a:t>
            </a:r>
            <a:r>
              <a:rPr lang="en-US" altLang="zh-CN" sz="2000" dirty="0"/>
              <a:t> &amp; Crammer, 2009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on.</a:t>
            </a:r>
            <a:r>
              <a:rPr lang="zh-CN" altLang="en-US" sz="2000" dirty="0" smtClean="0"/>
              <a:t> </a:t>
            </a:r>
          </a:p>
          <a:p>
            <a:r>
              <a:rPr lang="en-US" sz="2000" dirty="0"/>
              <a:t>A </a:t>
            </a:r>
            <a:r>
              <a:rPr lang="en-US" altLang="zh-CN" sz="2000" dirty="0" smtClean="0"/>
              <a:t>empirical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study </a:t>
            </a:r>
            <a:r>
              <a:rPr lang="en-US" sz="2000" dirty="0"/>
              <a:t>by Maier et </a:t>
            </a:r>
            <a:r>
              <a:rPr lang="en-US" sz="2000" dirty="0" smtClean="0"/>
              <a:t>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shows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 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performance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SSL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algorithm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affected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graph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construction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procedure,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however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limited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efficient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high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dimensionality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large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samples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setting.</a:t>
            </a:r>
            <a:r>
              <a:rPr lang="zh-CN" altLang="en-US" sz="2000" dirty="0" smtClean="0"/>
              <a:t> </a:t>
            </a:r>
          </a:p>
          <a:p>
            <a:r>
              <a:rPr lang="en-US" altLang="zh-CN" sz="2000" dirty="0" smtClean="0"/>
              <a:t>Goal: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task-based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specific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supervised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learning)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graph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parallel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framework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trying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starts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efficiently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(non-convex)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30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Formulation</a:t>
            </a:r>
            <a:r>
              <a:rPr lang="zh-CN" alt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5738"/>
            <a:ext cx="9426036" cy="4670269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Graph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Construction: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Gaussian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widely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graph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construction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hyperparameter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kept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Gaussian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kernel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generating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graph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hyperparameter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automatically.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general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formulation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However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whole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matrix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dimensionality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problem.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diag</a:t>
            </a:r>
            <a:r>
              <a:rPr lang="en-US" altLang="zh-CN" sz="2000" dirty="0" smtClean="0"/>
              <a:t>(a)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vector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What’s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more,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KNN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sparsify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graph,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boost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performance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SSL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runtime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algorithm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dramatically.</a:t>
            </a:r>
            <a:endParaRPr lang="zh-CN" alt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82" y="2655125"/>
            <a:ext cx="4889500" cy="100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559" y="3991950"/>
            <a:ext cx="1790700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259" y="3926160"/>
            <a:ext cx="2819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1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344" y="1096287"/>
            <a:ext cx="8596668" cy="515461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Label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Inference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choose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LGC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proposed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Zhou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demonstrate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idea.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Objective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Incorporating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pairwise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learning-to-rank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validation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set.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Idea: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want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sample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above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sample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b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any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any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b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c.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78" y="1871376"/>
            <a:ext cx="4978400" cy="59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92" y="2668373"/>
            <a:ext cx="3162300" cy="36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187" y="3250478"/>
            <a:ext cx="32893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768" y="3338346"/>
            <a:ext cx="284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/>
              <a:t> </a:t>
            </a:r>
            <a:r>
              <a:rPr lang="en-US" altLang="zh-CN" dirty="0" smtClean="0"/>
              <a:t>Solution: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40" y="5207935"/>
            <a:ext cx="5791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1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  <a:r>
              <a:rPr lang="zh-CN" altLang="en-US" dirty="0"/>
              <a:t> </a:t>
            </a:r>
            <a:r>
              <a:rPr lang="en-US" altLang="zh-CN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085"/>
            <a:ext cx="8596668" cy="464727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Gradient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Descent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lang="zh-CN" alt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13" y="1782074"/>
            <a:ext cx="6117574" cy="1778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18" y="3589683"/>
            <a:ext cx="6377704" cy="789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538" y="4375167"/>
            <a:ext cx="5303837" cy="24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5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23" y="931396"/>
            <a:ext cx="9635899" cy="581417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Accelerate</a:t>
            </a:r>
            <a:r>
              <a:rPr lang="zh-CN" altLang="en-US" sz="2000" dirty="0"/>
              <a:t> </a:t>
            </a:r>
            <a:r>
              <a:rPr lang="en-US" altLang="zh-CN" sz="2000" dirty="0"/>
              <a:t>Learning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Tensor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Sparsity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(10x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faster)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Rewrite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gradient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updates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tensor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form: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sparsity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r>
              <a:rPr lang="zh-CN" altLang="en-US" sz="2000" dirty="0"/>
              <a:t>	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KNN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sparse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r>
              <a:rPr lang="zh-CN" altLang="en-US" sz="2000" dirty="0" smtClean="0"/>
              <a:t>	</a:t>
            </a:r>
            <a:r>
              <a:rPr lang="pl-PL" altLang="zh-CN" sz="2000" dirty="0"/>
              <a:t>P = </a:t>
            </a:r>
            <a:r>
              <a:rPr lang="pl-PL" altLang="zh-CN" sz="2000" dirty="0" smtClean="0"/>
              <a:t>D</a:t>
            </a:r>
            <a:r>
              <a:rPr lang="en-US" altLang="zh-CN" sz="2000" dirty="0" smtClean="0"/>
              <a:t>^(</a:t>
            </a:r>
            <a:r>
              <a:rPr lang="pl-PL" altLang="zh-CN" sz="2000" dirty="0" smtClean="0"/>
              <a:t>−1/2</a:t>
            </a:r>
            <a:r>
              <a:rPr lang="en-US" altLang="zh-CN" sz="2000" dirty="0" smtClean="0"/>
              <a:t>)</a:t>
            </a:r>
            <a:r>
              <a:rPr lang="pl-PL" altLang="zh-CN" sz="2000" dirty="0" smtClean="0"/>
              <a:t>WD</a:t>
            </a:r>
            <a:r>
              <a:rPr lang="en-US" altLang="zh-CN" sz="2000" dirty="0" smtClean="0"/>
              <a:t>^</a:t>
            </a:r>
            <a:r>
              <a:rPr lang="en-US" altLang="zh-CN" sz="2000" dirty="0"/>
              <a:t>(</a:t>
            </a:r>
            <a:r>
              <a:rPr lang="pl-PL" altLang="zh-CN" sz="2000" dirty="0" smtClean="0"/>
              <a:t>−1/2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sparse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(same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non-zero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elements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W)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/>
              <a:t>	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tensor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shown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above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formula.</a:t>
            </a:r>
            <a:r>
              <a:rPr lang="zh-CN" altLang="en-US" sz="2000" dirty="0" smtClean="0"/>
              <a:t> </a:t>
            </a:r>
          </a:p>
          <a:p>
            <a:r>
              <a:rPr lang="en-US" altLang="zh-CN" sz="2000" dirty="0" smtClean="0"/>
              <a:t>Accelerate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batch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updating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further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accelerate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implementation,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vector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batch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instead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updating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elements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each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update.</a:t>
            </a:r>
            <a:r>
              <a:rPr lang="zh-CN" altLang="en-US" sz="2000" dirty="0" smtClean="0"/>
              <a:t> </a:t>
            </a:r>
            <a:endParaRPr lang="zh-CN" altLang="en-US" sz="2000" dirty="0"/>
          </a:p>
          <a:p>
            <a:r>
              <a:rPr lang="en-US" altLang="zh-CN" sz="2000" dirty="0"/>
              <a:t>Parallel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Framework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Hyperband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Lisha</a:t>
            </a:r>
            <a:r>
              <a:rPr lang="en-US" altLang="zh-CN" sz="2000" dirty="0"/>
              <a:t> Li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al,</a:t>
            </a:r>
            <a:r>
              <a:rPr lang="zh-CN" altLang="en-US" sz="2000" dirty="0"/>
              <a:t> </a:t>
            </a:r>
            <a:r>
              <a:rPr lang="en-US" altLang="zh-CN" sz="2000" dirty="0"/>
              <a:t>2016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Although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convex,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graph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construction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sparsified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KNN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procedure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every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whole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procedure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convex.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endParaRPr lang="zh-CN" alt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03" y="1583858"/>
            <a:ext cx="6604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7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41062"/>
                <a:ext cx="8856411" cy="494474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 smtClean="0"/>
                  <a:t>Datasets</a:t>
                </a: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endParaRPr lang="zh-CN" altLang="en-US" sz="2000" dirty="0" smtClean="0"/>
              </a:p>
              <a:p>
                <a:r>
                  <a:rPr lang="en-US" altLang="zh-CN" sz="2000" dirty="0" smtClean="0"/>
                  <a:t>Other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baseline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methods</a:t>
                </a: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en-US" altLang="zh-CN" sz="2000" dirty="0" smtClean="0"/>
                  <a:t>-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Grid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Search: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search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for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KNN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and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bandwidth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in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grid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search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setting.</a:t>
                </a: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en-US" altLang="zh-CN" sz="2000" dirty="0" smtClean="0"/>
                  <a:t>-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Random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Search: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search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and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each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element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of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randomly.</a:t>
                </a:r>
                <a:r>
                  <a:rPr lang="zh-CN" altLang="en-US" sz="2000" dirty="0"/>
                  <a:t/>
                </a:r>
                <a:br>
                  <a:rPr lang="zh-CN" altLang="en-US" sz="2000" dirty="0"/>
                </a:br>
                <a:r>
                  <a:rPr lang="en-US" altLang="zh-CN" sz="2000" dirty="0" smtClean="0"/>
                  <a:t>-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err="1" smtClean="0"/>
                  <a:t>MinEnt</a:t>
                </a:r>
                <a:r>
                  <a:rPr lang="en-US" altLang="zh-CN" sz="2000" dirty="0" smtClean="0"/>
                  <a:t>: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proposed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by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Zhu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2003</a:t>
                </a:r>
                <a:r>
                  <a:rPr lang="zh-CN" altLang="en-US" sz="2000" dirty="0"/>
                  <a:t/>
                </a:r>
                <a:br>
                  <a:rPr lang="zh-CN" altLang="en-US" sz="2000" dirty="0"/>
                </a:br>
                <a:r>
                  <a:rPr lang="en-US" altLang="zh-CN" sz="2000" dirty="0" smtClean="0"/>
                  <a:t>-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IDML: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proposed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by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err="1" smtClean="0"/>
                  <a:t>Dhillon</a:t>
                </a:r>
                <a:r>
                  <a:rPr lang="zh-CN" altLang="en-US" sz="2000" dirty="0"/>
                  <a:t> </a:t>
                </a:r>
                <a:r>
                  <a:rPr lang="en-US" altLang="zh-CN" sz="2000" dirty="0" smtClean="0"/>
                  <a:t>at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2010,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/>
                  <a:t>Iterative self-learning scheme combined with distance metric </a:t>
                </a:r>
                <a:r>
                  <a:rPr lang="en-US" altLang="zh-CN" sz="2000" dirty="0" smtClean="0"/>
                  <a:t>learning</a:t>
                </a:r>
                <a:r>
                  <a:rPr lang="zh-CN" altLang="en-US" sz="2000" dirty="0" smtClean="0"/>
                  <a:t/>
                </a:r>
                <a:br>
                  <a:rPr lang="zh-CN" altLang="en-US" sz="2000" dirty="0" smtClean="0"/>
                </a:br>
                <a:r>
                  <a:rPr lang="en-US" altLang="zh-CN" sz="2000" dirty="0" smtClean="0"/>
                  <a:t>-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AEW: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Adaptive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Edge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Weighting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proposed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by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err="1" smtClean="0"/>
                  <a:t>Karasuyama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2017.</a:t>
                </a:r>
                <a:endParaRPr lang="zh-CN" alt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41062"/>
                <a:ext cx="8856411" cy="4944748"/>
              </a:xfrm>
              <a:blipFill rotWithShape="0">
                <a:blip r:embed="rId2"/>
                <a:stretch>
                  <a:fillRect l="-275" t="-739" b="-5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97" y="1885430"/>
            <a:ext cx="6330342" cy="21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24" y="676563"/>
            <a:ext cx="8596668" cy="579918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Setting1: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single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thread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datasets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sampling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10%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training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method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5%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5%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validation)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minutes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limitation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each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method,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partitions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(split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whole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partitions).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52" t="8267" r="4004" b="2772"/>
          <a:stretch/>
        </p:blipFill>
        <p:spPr>
          <a:xfrm>
            <a:off x="988284" y="2668251"/>
            <a:ext cx="8004747" cy="22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2" y="609600"/>
            <a:ext cx="85979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1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1098</TotalTime>
  <Words>196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Cambria Math</vt:lpstr>
      <vt:lpstr>Trebuchet MS</vt:lpstr>
      <vt:lpstr>Wingdings 3</vt:lpstr>
      <vt:lpstr>华文新魏</vt:lpstr>
      <vt:lpstr>方正姚体</vt:lpstr>
      <vt:lpstr>Arial</vt:lpstr>
      <vt:lpstr>Facet</vt:lpstr>
      <vt:lpstr>PG-Learn: parallel graph learning for semi-supervised learning</vt:lpstr>
      <vt:lpstr>Problem Introduction:</vt:lpstr>
      <vt:lpstr>Problem Formulation   </vt:lpstr>
      <vt:lpstr>PowerPoint Presentation</vt:lpstr>
      <vt:lpstr>Learning Procedure</vt:lpstr>
      <vt:lpstr>PowerPoint Presentation</vt:lpstr>
      <vt:lpstr>Experiment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PG-Learn: parallel graph learning for semi-supervised learning</dc:title>
  <dc:creator>Microsoft Office User</dc:creator>
  <cp:lastModifiedBy>Microsoft Office User</cp:lastModifiedBy>
  <cp:revision>49</cp:revision>
  <dcterms:created xsi:type="dcterms:W3CDTF">2018-03-30T02:28:43Z</dcterms:created>
  <dcterms:modified xsi:type="dcterms:W3CDTF">2018-03-30T20:47:02Z</dcterms:modified>
</cp:coreProperties>
</file>