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6794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30" d="100"/>
          <a:sy n="30" d="100"/>
        </p:scale>
        <p:origin x="14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2356703"/>
            <a:ext cx="11627565" cy="5013407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7563446"/>
            <a:ext cx="10259616" cy="3476717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4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2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766678"/>
            <a:ext cx="294964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766678"/>
            <a:ext cx="867792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93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7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3590057"/>
            <a:ext cx="11798558" cy="5990088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9636813"/>
            <a:ext cx="11798558" cy="3150046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55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3833390"/>
            <a:ext cx="58137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3833390"/>
            <a:ext cx="58137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9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766681"/>
            <a:ext cx="1179855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3530053"/>
            <a:ext cx="5787064" cy="1730025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5260078"/>
            <a:ext cx="57870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3530053"/>
            <a:ext cx="5815564" cy="1730025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5260078"/>
            <a:ext cx="58155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2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3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10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960014"/>
            <a:ext cx="4411991" cy="336005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2073367"/>
            <a:ext cx="6925241" cy="10233485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320064"/>
            <a:ext cx="4411991" cy="8003453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82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960014"/>
            <a:ext cx="4411991" cy="336005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2073367"/>
            <a:ext cx="6925241" cy="10233485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320064"/>
            <a:ext cx="4411991" cy="8003453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2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766681"/>
            <a:ext cx="1179855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3833390"/>
            <a:ext cx="1179855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3346867"/>
            <a:ext cx="307788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8123-73AE-40D0-B4DF-30D9CCED9DDC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3346867"/>
            <a:ext cx="461682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3346867"/>
            <a:ext cx="307788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F711-0034-4669-9449-B2E79F0B3E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7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D1C7FE-BF2A-4651-93E2-A715121667E7}"/>
              </a:ext>
            </a:extLst>
          </p:cNvPr>
          <p:cNvSpPr/>
          <p:nvPr/>
        </p:nvSpPr>
        <p:spPr>
          <a:xfrm>
            <a:off x="5989427" y="3793031"/>
            <a:ext cx="3702385" cy="272136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DF30-A139-43E3-81C8-9B5F640F64F4}"/>
              </a:ext>
            </a:extLst>
          </p:cNvPr>
          <p:cNvSpPr txBox="1"/>
          <p:nvPr/>
        </p:nvSpPr>
        <p:spPr>
          <a:xfrm>
            <a:off x="428204" y="1586341"/>
            <a:ext cx="1788348" cy="70788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AFTER DATA </a:t>
            </a:r>
          </a:p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CRAWLING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1B8AB-D59E-40E3-9024-5EE9A0EB036C}"/>
              </a:ext>
            </a:extLst>
          </p:cNvPr>
          <p:cNvSpPr/>
          <p:nvPr/>
        </p:nvSpPr>
        <p:spPr>
          <a:xfrm>
            <a:off x="3104661" y="551663"/>
            <a:ext cx="1937568" cy="272136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F4A1203-4BFD-4378-BF5B-8F5DBFC36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93" y="1579104"/>
            <a:ext cx="1171803" cy="11378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DFF11A-90FE-48B9-9B22-FA53FA1FCC53}"/>
              </a:ext>
            </a:extLst>
          </p:cNvPr>
          <p:cNvSpPr txBox="1"/>
          <p:nvPr/>
        </p:nvSpPr>
        <p:spPr>
          <a:xfrm>
            <a:off x="3079576" y="619627"/>
            <a:ext cx="203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IMPORT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0057D-8E24-4D35-BC2E-CA81BF815BD0}"/>
              </a:ext>
            </a:extLst>
          </p:cNvPr>
          <p:cNvSpPr/>
          <p:nvPr/>
        </p:nvSpPr>
        <p:spPr>
          <a:xfrm>
            <a:off x="5877198" y="492344"/>
            <a:ext cx="2982332" cy="280422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pic>
        <p:nvPicPr>
          <p:cNvPr id="22" name="Picture 21" descr="A picture containing drawing, cage, sign&#10;&#10;Description automatically generated">
            <a:extLst>
              <a:ext uri="{FF2B5EF4-FFF2-40B4-BE49-F238E27FC236}">
                <a16:creationId xmlns:a16="http://schemas.microsoft.com/office/drawing/2014/main" id="{43E4B020-6BBE-4812-BAC2-86737AE36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30" y="1489948"/>
            <a:ext cx="1252339" cy="1197065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3F0B23A8-3DEB-4356-9062-FA4040D24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5" y="1489948"/>
            <a:ext cx="1033439" cy="11970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4C9F7A-D39D-40B9-B953-44ED8784F781}"/>
              </a:ext>
            </a:extLst>
          </p:cNvPr>
          <p:cNvSpPr txBox="1"/>
          <p:nvPr/>
        </p:nvSpPr>
        <p:spPr>
          <a:xfrm>
            <a:off x="5734637" y="630690"/>
            <a:ext cx="325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DATA 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D0E04-4B80-4029-8870-30794BACC88D}"/>
              </a:ext>
            </a:extLst>
          </p:cNvPr>
          <p:cNvSpPr/>
          <p:nvPr/>
        </p:nvSpPr>
        <p:spPr>
          <a:xfrm>
            <a:off x="9691812" y="534686"/>
            <a:ext cx="3446051" cy="280422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477734-19B1-4247-A5AB-761B0A28C135}"/>
              </a:ext>
            </a:extLst>
          </p:cNvPr>
          <p:cNvGrpSpPr/>
          <p:nvPr/>
        </p:nvGrpSpPr>
        <p:grpSpPr>
          <a:xfrm>
            <a:off x="10109410" y="1174004"/>
            <a:ext cx="2532266" cy="2082050"/>
            <a:chOff x="8859825" y="1218317"/>
            <a:chExt cx="2307058" cy="1896883"/>
          </a:xfrm>
        </p:grpSpPr>
        <p:pic>
          <p:nvPicPr>
            <p:cNvPr id="14" name="Picture 13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A797C7DB-0E57-4670-9446-943933CF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722" y="2014948"/>
              <a:ext cx="935194" cy="1090605"/>
            </a:xfrm>
            <a:prstGeom prst="rect">
              <a:avLst/>
            </a:prstGeom>
          </p:spPr>
        </p:pic>
        <p:pic>
          <p:nvPicPr>
            <p:cNvPr id="20" name="Picture 19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E5222089-8C78-49FC-89A5-159B9FDC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147" y="1218317"/>
              <a:ext cx="944736" cy="1090605"/>
            </a:xfrm>
            <a:prstGeom prst="rect">
              <a:avLst/>
            </a:prstGeom>
          </p:spPr>
        </p:pic>
        <p:pic>
          <p:nvPicPr>
            <p:cNvPr id="12" name="Picture 11" descr="A picture containing card, sign&#10;&#10;Description automatically generated">
              <a:extLst>
                <a:ext uri="{FF2B5EF4-FFF2-40B4-BE49-F238E27FC236}">
                  <a16:creationId xmlns:a16="http://schemas.microsoft.com/office/drawing/2014/main" id="{DB4B1C84-A027-493C-87FB-697AE024F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825" y="2024596"/>
              <a:ext cx="940897" cy="1090604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783169ED-4D0A-4F28-9FFD-986EC88A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335" y="1218317"/>
              <a:ext cx="942292" cy="10920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8EDB32-C402-40C6-9EC3-3948B98B8638}"/>
              </a:ext>
            </a:extLst>
          </p:cNvPr>
          <p:cNvSpPr txBox="1"/>
          <p:nvPr/>
        </p:nvSpPr>
        <p:spPr>
          <a:xfrm>
            <a:off x="9619020" y="664295"/>
            <a:ext cx="353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TIDY &amp; WRANGLE DATA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805E60A-9F52-4D6E-829A-F27FE3E27039}"/>
              </a:ext>
            </a:extLst>
          </p:cNvPr>
          <p:cNvSpPr/>
          <p:nvPr/>
        </p:nvSpPr>
        <p:spPr>
          <a:xfrm>
            <a:off x="2240138" y="1652103"/>
            <a:ext cx="845788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9DE2A1E-3525-4AF1-92F3-B59E44424308}"/>
              </a:ext>
            </a:extLst>
          </p:cNvPr>
          <p:cNvSpPr/>
          <p:nvPr/>
        </p:nvSpPr>
        <p:spPr>
          <a:xfrm>
            <a:off x="5038672" y="1638398"/>
            <a:ext cx="838527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F56E4D9-2FCA-4BE2-95B5-8D10E660C061}"/>
              </a:ext>
            </a:extLst>
          </p:cNvPr>
          <p:cNvSpPr/>
          <p:nvPr/>
        </p:nvSpPr>
        <p:spPr>
          <a:xfrm>
            <a:off x="8851724" y="1596056"/>
            <a:ext cx="840088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0677E-FD82-4761-BFC3-8B5EE91D3066}"/>
              </a:ext>
            </a:extLst>
          </p:cNvPr>
          <p:cNvSpPr txBox="1"/>
          <p:nvPr/>
        </p:nvSpPr>
        <p:spPr>
          <a:xfrm>
            <a:off x="10704128" y="6322083"/>
            <a:ext cx="1937568" cy="70788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DATA </a:t>
            </a:r>
          </a:p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PROCESSING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F93F1C9-D025-4B4F-8E45-742593789F4B}"/>
              </a:ext>
            </a:extLst>
          </p:cNvPr>
          <p:cNvSpPr/>
          <p:nvPr/>
        </p:nvSpPr>
        <p:spPr>
          <a:xfrm flipH="1">
            <a:off x="9656858" y="6407936"/>
            <a:ext cx="1021158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42FFB-4142-43FD-9BB6-DD6685198EF7}"/>
              </a:ext>
            </a:extLst>
          </p:cNvPr>
          <p:cNvSpPr/>
          <p:nvPr/>
        </p:nvSpPr>
        <p:spPr>
          <a:xfrm>
            <a:off x="5969114" y="6781978"/>
            <a:ext cx="3702385" cy="272136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/>
          </a:p>
        </p:txBody>
      </p:sp>
      <p:pic>
        <p:nvPicPr>
          <p:cNvPr id="70" name="Picture 69" descr="A drawing of a person&#10;&#10;Description automatically generated">
            <a:extLst>
              <a:ext uri="{FF2B5EF4-FFF2-40B4-BE49-F238E27FC236}">
                <a16:creationId xmlns:a16="http://schemas.microsoft.com/office/drawing/2014/main" id="{5EBCD8C6-D482-4660-A93B-3BF5514A7D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58" y="8392386"/>
            <a:ext cx="1140716" cy="633732"/>
          </a:xfrm>
          <a:prstGeom prst="rect">
            <a:avLst/>
          </a:prstGeom>
        </p:spPr>
      </p:pic>
      <p:pic>
        <p:nvPicPr>
          <p:cNvPr id="79" name="Picture 78" descr="A black sign with white text&#10;&#10;Description automatically generated">
            <a:extLst>
              <a:ext uri="{FF2B5EF4-FFF2-40B4-BE49-F238E27FC236}">
                <a16:creationId xmlns:a16="http://schemas.microsoft.com/office/drawing/2014/main" id="{FE032529-812A-4D98-967F-8854B243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18" y="8112491"/>
            <a:ext cx="1036958" cy="1197066"/>
          </a:xfrm>
          <a:prstGeom prst="rect">
            <a:avLst/>
          </a:prstGeom>
        </p:spPr>
      </p:pic>
      <p:pic>
        <p:nvPicPr>
          <p:cNvPr id="80" name="Picture 79" descr="A picture containing card, sign&#10;&#10;Description automatically generated">
            <a:extLst>
              <a:ext uri="{FF2B5EF4-FFF2-40B4-BE49-F238E27FC236}">
                <a16:creationId xmlns:a16="http://schemas.microsoft.com/office/drawing/2014/main" id="{815F5AB0-3572-4502-93D7-AB6BF9FFD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74" y="8112492"/>
            <a:ext cx="1032745" cy="1197065"/>
          </a:xfrm>
          <a:prstGeom prst="rect">
            <a:avLst/>
          </a:prstGeom>
        </p:spPr>
      </p:pic>
      <p:pic>
        <p:nvPicPr>
          <p:cNvPr id="81" name="Picture 80" descr="A close up of a sign&#10;&#10;Description automatically generated">
            <a:extLst>
              <a:ext uri="{FF2B5EF4-FFF2-40B4-BE49-F238E27FC236}">
                <a16:creationId xmlns:a16="http://schemas.microsoft.com/office/drawing/2014/main" id="{CA3568A2-86AD-468E-BF0D-AFA536DE3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21" y="7246332"/>
            <a:ext cx="1034276" cy="119869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5779A5B-F008-4FDE-8228-E8BB8448EECF}"/>
              </a:ext>
            </a:extLst>
          </p:cNvPr>
          <p:cNvGrpSpPr/>
          <p:nvPr/>
        </p:nvGrpSpPr>
        <p:grpSpPr>
          <a:xfrm>
            <a:off x="6832220" y="4350225"/>
            <a:ext cx="2032422" cy="2049079"/>
            <a:chOff x="11762980" y="7464346"/>
            <a:chExt cx="2032422" cy="2049079"/>
          </a:xfrm>
        </p:grpSpPr>
        <p:pic>
          <p:nvPicPr>
            <p:cNvPr id="82" name="Picture 81" descr="A picture containing drawing, cage, sign&#10;&#10;Description automatically generated">
              <a:extLst>
                <a:ext uri="{FF2B5EF4-FFF2-40B4-BE49-F238E27FC236}">
                  <a16:creationId xmlns:a16="http://schemas.microsoft.com/office/drawing/2014/main" id="{B950C93F-E55D-454D-8167-B5C5192B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2508" y="8316360"/>
              <a:ext cx="1252339" cy="1197065"/>
            </a:xfrm>
            <a:prstGeom prst="rect">
              <a:avLst/>
            </a:prstGeom>
          </p:spPr>
        </p:pic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013B17B8-824C-4EC1-87D8-D394DA42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290" y="7464346"/>
              <a:ext cx="1016112" cy="1176996"/>
            </a:xfrm>
            <a:prstGeom prst="rect">
              <a:avLst/>
            </a:prstGeom>
          </p:spPr>
        </p:pic>
        <p:pic>
          <p:nvPicPr>
            <p:cNvPr id="66" name="Picture 65" descr="A close up of a sign&#10;&#10;Description automatically generated">
              <a:extLst>
                <a:ext uri="{FF2B5EF4-FFF2-40B4-BE49-F238E27FC236}">
                  <a16:creationId xmlns:a16="http://schemas.microsoft.com/office/drawing/2014/main" id="{8F045489-AB2B-4AA6-AD38-30352423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980" y="7464346"/>
              <a:ext cx="1016112" cy="1176996"/>
            </a:xfrm>
            <a:prstGeom prst="rect">
              <a:avLst/>
            </a:prstGeom>
          </p:spPr>
        </p:pic>
      </p:grpSp>
      <p:sp>
        <p:nvSpPr>
          <p:cNvPr id="85" name="Arrow: Down 84">
            <a:extLst>
              <a:ext uri="{FF2B5EF4-FFF2-40B4-BE49-F238E27FC236}">
                <a16:creationId xmlns:a16="http://schemas.microsoft.com/office/drawing/2014/main" id="{E7A76B82-39AC-4320-B4D5-2C76C83392C5}"/>
              </a:ext>
            </a:extLst>
          </p:cNvPr>
          <p:cNvSpPr/>
          <p:nvPr/>
        </p:nvSpPr>
        <p:spPr>
          <a:xfrm>
            <a:off x="11387809" y="3349501"/>
            <a:ext cx="584058" cy="297258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B8D4B78-73A2-4806-95DA-F4C4B106178A}"/>
              </a:ext>
            </a:extLst>
          </p:cNvPr>
          <p:cNvSpPr/>
          <p:nvPr/>
        </p:nvSpPr>
        <p:spPr>
          <a:xfrm rot="20261226" flipH="1">
            <a:off x="4818265" y="5218450"/>
            <a:ext cx="1160120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3DAD478-761C-44A2-AD2C-52E07995AF9C}"/>
              </a:ext>
            </a:extLst>
          </p:cNvPr>
          <p:cNvSpPr/>
          <p:nvPr/>
        </p:nvSpPr>
        <p:spPr>
          <a:xfrm rot="1697518" flipH="1">
            <a:off x="4784829" y="7166155"/>
            <a:ext cx="1190066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731741-DA78-4126-A587-8E8889680384}"/>
              </a:ext>
            </a:extLst>
          </p:cNvPr>
          <p:cNvSpPr/>
          <p:nvPr/>
        </p:nvSpPr>
        <p:spPr>
          <a:xfrm>
            <a:off x="6378818" y="3911555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  <a:cs typeface="Gotham Medium" pitchFamily="50" charset="0"/>
              </a:rPr>
              <a:t>DATA AGGREGATION P2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E9910-2FE7-4D4E-9417-540A6852091B}"/>
              </a:ext>
            </a:extLst>
          </p:cNvPr>
          <p:cNvSpPr txBox="1"/>
          <p:nvPr/>
        </p:nvSpPr>
        <p:spPr>
          <a:xfrm>
            <a:off x="6045677" y="6864496"/>
            <a:ext cx="353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TIDY &amp; WRANGLE DATA P2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05B13A-F0CC-4693-9B2E-F0B756ED75DA}"/>
              </a:ext>
            </a:extLst>
          </p:cNvPr>
          <p:cNvSpPr txBox="1"/>
          <p:nvPr/>
        </p:nvSpPr>
        <p:spPr>
          <a:xfrm>
            <a:off x="1064097" y="5386837"/>
            <a:ext cx="3537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VISUALISATION PREPERATION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ACD8CE-90B6-41F4-897C-8285E0816236}"/>
              </a:ext>
            </a:extLst>
          </p:cNvPr>
          <p:cNvSpPr/>
          <p:nvPr/>
        </p:nvSpPr>
        <p:spPr>
          <a:xfrm>
            <a:off x="9855463" y="13624985"/>
            <a:ext cx="400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&amp; MANY MORE PACKAGES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548824-17FD-4B17-A5C3-63EB40DAC02E}"/>
              </a:ext>
            </a:extLst>
          </p:cNvPr>
          <p:cNvSpPr txBox="1"/>
          <p:nvPr/>
        </p:nvSpPr>
        <p:spPr>
          <a:xfrm>
            <a:off x="1864102" y="8612885"/>
            <a:ext cx="1937568" cy="4001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APPLICATION</a:t>
            </a:r>
          </a:p>
        </p:txBody>
      </p:sp>
      <p:pic>
        <p:nvPicPr>
          <p:cNvPr id="94" name="Picture 93" descr="A close up of a sign&#10;&#10;Description automatically generated">
            <a:extLst>
              <a:ext uri="{FF2B5EF4-FFF2-40B4-BE49-F238E27FC236}">
                <a16:creationId xmlns:a16="http://schemas.microsoft.com/office/drawing/2014/main" id="{77C2A302-81BC-482B-BBCC-2B8BF2D6B4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13" y="11537952"/>
            <a:ext cx="2776447" cy="1029136"/>
          </a:xfrm>
          <a:prstGeom prst="rect">
            <a:avLst/>
          </a:prstGeom>
        </p:spPr>
      </p:pic>
      <p:pic>
        <p:nvPicPr>
          <p:cNvPr id="96" name="Picture 95" descr="A close up of a sign&#10;&#10;Description automatically generated">
            <a:extLst>
              <a:ext uri="{FF2B5EF4-FFF2-40B4-BE49-F238E27FC236}">
                <a16:creationId xmlns:a16="http://schemas.microsoft.com/office/drawing/2014/main" id="{95FDF9CC-61C9-4BD2-9EEB-A0BE3D0EC5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55" y="10503373"/>
            <a:ext cx="1018419" cy="1176996"/>
          </a:xfrm>
          <a:prstGeom prst="rect">
            <a:avLst/>
          </a:prstGeom>
        </p:spPr>
      </p:pic>
      <p:pic>
        <p:nvPicPr>
          <p:cNvPr id="100" name="Picture 99" descr="A close up of a sign&#10;&#10;Description automatically generated">
            <a:extLst>
              <a:ext uri="{FF2B5EF4-FFF2-40B4-BE49-F238E27FC236}">
                <a16:creationId xmlns:a16="http://schemas.microsoft.com/office/drawing/2014/main" id="{B33B938E-CC64-4676-B483-8ED07E8FE7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74" y="10538612"/>
            <a:ext cx="1012781" cy="1141757"/>
          </a:xfrm>
          <a:prstGeom prst="rect">
            <a:avLst/>
          </a:prstGeom>
        </p:spPr>
      </p:pic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B1E131EC-C86D-459D-8C61-6F6528F4F9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09" y="10694225"/>
            <a:ext cx="4191000" cy="1714500"/>
          </a:xfrm>
          <a:prstGeom prst="rect">
            <a:avLst/>
          </a:prstGeom>
        </p:spPr>
      </p:pic>
      <p:pic>
        <p:nvPicPr>
          <p:cNvPr id="104" name="Picture 103" descr="A picture containing helmet, drawing&#10;&#10;Description automatically generated">
            <a:extLst>
              <a:ext uri="{FF2B5EF4-FFF2-40B4-BE49-F238E27FC236}">
                <a16:creationId xmlns:a16="http://schemas.microsoft.com/office/drawing/2014/main" id="{D734F7FF-6FC5-4F90-A64D-67FE918227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5" y="10636519"/>
            <a:ext cx="2249962" cy="596240"/>
          </a:xfrm>
          <a:prstGeom prst="rect">
            <a:avLst/>
          </a:prstGeom>
        </p:spPr>
      </p:pic>
      <p:pic>
        <p:nvPicPr>
          <p:cNvPr id="106" name="Picture 105" descr="A picture containing plate&#10;&#10;Description automatically generated">
            <a:extLst>
              <a:ext uri="{FF2B5EF4-FFF2-40B4-BE49-F238E27FC236}">
                <a16:creationId xmlns:a16="http://schemas.microsoft.com/office/drawing/2014/main" id="{A0B475DE-FAC4-4A74-8682-B4753AE907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70" y="12007716"/>
            <a:ext cx="1252387" cy="1209933"/>
          </a:xfrm>
          <a:prstGeom prst="rect">
            <a:avLst/>
          </a:prstGeom>
        </p:spPr>
      </p:pic>
      <p:pic>
        <p:nvPicPr>
          <p:cNvPr id="108" name="Picture 107" descr="A picture containing clock&#10;&#10;Description automatically generated">
            <a:extLst>
              <a:ext uri="{FF2B5EF4-FFF2-40B4-BE49-F238E27FC236}">
                <a16:creationId xmlns:a16="http://schemas.microsoft.com/office/drawing/2014/main" id="{7B9F3455-38FC-454F-9236-6CEEB453F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79" y="7544500"/>
            <a:ext cx="1181929" cy="815124"/>
          </a:xfrm>
          <a:prstGeom prst="rect">
            <a:avLst/>
          </a:prstGeom>
        </p:spPr>
      </p:pic>
      <p:pic>
        <p:nvPicPr>
          <p:cNvPr id="98" name="Picture 97" descr="A picture containing clock&#10;&#10;Description automatically generated">
            <a:extLst>
              <a:ext uri="{FF2B5EF4-FFF2-40B4-BE49-F238E27FC236}">
                <a16:creationId xmlns:a16="http://schemas.microsoft.com/office/drawing/2014/main" id="{BC4C5389-BFD5-4D5C-829E-31E893073C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42" y="11910725"/>
            <a:ext cx="1037318" cy="1202218"/>
          </a:xfrm>
          <a:prstGeom prst="rect">
            <a:avLst/>
          </a:prstGeom>
        </p:spPr>
      </p:pic>
      <p:pic>
        <p:nvPicPr>
          <p:cNvPr id="110" name="Picture 109" descr="A close up of a sign&#10;&#10;Description automatically generated">
            <a:extLst>
              <a:ext uri="{FF2B5EF4-FFF2-40B4-BE49-F238E27FC236}">
                <a16:creationId xmlns:a16="http://schemas.microsoft.com/office/drawing/2014/main" id="{71D62E00-5B77-41A4-981A-A39FD2B24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48" y="11859642"/>
            <a:ext cx="1016112" cy="1176996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3DBB35D3-97E0-4301-8FE3-E6026E39CF74}"/>
              </a:ext>
            </a:extLst>
          </p:cNvPr>
          <p:cNvSpPr/>
          <p:nvPr/>
        </p:nvSpPr>
        <p:spPr>
          <a:xfrm>
            <a:off x="5677324" y="12287538"/>
            <a:ext cx="1362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/>
              <a:t>TMAP</a:t>
            </a:r>
          </a:p>
        </p:txBody>
      </p:sp>
      <p:pic>
        <p:nvPicPr>
          <p:cNvPr id="113" name="Picture 112" descr="A black sign with white text&#10;&#10;Description automatically generated">
            <a:extLst>
              <a:ext uri="{FF2B5EF4-FFF2-40B4-BE49-F238E27FC236}">
                <a16:creationId xmlns:a16="http://schemas.microsoft.com/office/drawing/2014/main" id="{08CF334E-E95E-4B02-86A8-1E0C9BD82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6" y="10977850"/>
            <a:ext cx="1036958" cy="1197066"/>
          </a:xfrm>
          <a:prstGeom prst="rect">
            <a:avLst/>
          </a:prstGeom>
        </p:spPr>
      </p:pic>
      <p:pic>
        <p:nvPicPr>
          <p:cNvPr id="114" name="Picture 113" descr="A picture containing card, sign&#10;&#10;Description automatically generated">
            <a:extLst>
              <a:ext uri="{FF2B5EF4-FFF2-40B4-BE49-F238E27FC236}">
                <a16:creationId xmlns:a16="http://schemas.microsoft.com/office/drawing/2014/main" id="{123383C2-7546-4819-A3AE-CD0C3A3F4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69" y="10965646"/>
            <a:ext cx="1032745" cy="1197065"/>
          </a:xfrm>
          <a:prstGeom prst="rect">
            <a:avLst/>
          </a:prstGeom>
        </p:spPr>
      </p:pic>
      <p:pic>
        <p:nvPicPr>
          <p:cNvPr id="116" name="Picture 115" descr="A close up of a sign&#10;&#10;Description automatically generated">
            <a:extLst>
              <a:ext uri="{FF2B5EF4-FFF2-40B4-BE49-F238E27FC236}">
                <a16:creationId xmlns:a16="http://schemas.microsoft.com/office/drawing/2014/main" id="{2A879260-0605-4350-87B7-FD932E70C3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20" y="12472449"/>
            <a:ext cx="2168421" cy="761463"/>
          </a:xfrm>
          <a:prstGeom prst="rect">
            <a:avLst/>
          </a:prstGeom>
        </p:spPr>
      </p:pic>
      <p:sp>
        <p:nvSpPr>
          <p:cNvPr id="117" name="Arrow: Down 116">
            <a:extLst>
              <a:ext uri="{FF2B5EF4-FFF2-40B4-BE49-F238E27FC236}">
                <a16:creationId xmlns:a16="http://schemas.microsoft.com/office/drawing/2014/main" id="{48961D38-95FA-4DEF-80D5-958DA41080D5}"/>
              </a:ext>
            </a:extLst>
          </p:cNvPr>
          <p:cNvSpPr/>
          <p:nvPr/>
        </p:nvSpPr>
        <p:spPr>
          <a:xfrm>
            <a:off x="2543001" y="7697326"/>
            <a:ext cx="584058" cy="88501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D4AB46E-68C6-4395-A916-455131940147}"/>
              </a:ext>
            </a:extLst>
          </p:cNvPr>
          <p:cNvSpPr/>
          <p:nvPr/>
        </p:nvSpPr>
        <p:spPr>
          <a:xfrm>
            <a:off x="970488" y="9824848"/>
            <a:ext cx="3421237" cy="354393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127D46-BF92-4211-AA76-73B766AFC8EC}"/>
              </a:ext>
            </a:extLst>
          </p:cNvPr>
          <p:cNvSpPr/>
          <p:nvPr/>
        </p:nvSpPr>
        <p:spPr>
          <a:xfrm>
            <a:off x="5106268" y="9829166"/>
            <a:ext cx="4658640" cy="354393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1B6AFDB-6A6C-47CF-9BE0-EE5E4867D673}"/>
              </a:ext>
            </a:extLst>
          </p:cNvPr>
          <p:cNvSpPr/>
          <p:nvPr/>
        </p:nvSpPr>
        <p:spPr>
          <a:xfrm>
            <a:off x="10431625" y="9829166"/>
            <a:ext cx="2894908" cy="354393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5F099B38-54AE-411D-B997-5A2C7011BE62}"/>
              </a:ext>
            </a:extLst>
          </p:cNvPr>
          <p:cNvSpPr/>
          <p:nvPr/>
        </p:nvSpPr>
        <p:spPr>
          <a:xfrm>
            <a:off x="2524663" y="9013463"/>
            <a:ext cx="584058" cy="81138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6BFBCBE-ABF7-4960-BB03-6DC467D72656}"/>
              </a:ext>
            </a:extLst>
          </p:cNvPr>
          <p:cNvSpPr/>
          <p:nvPr/>
        </p:nvSpPr>
        <p:spPr>
          <a:xfrm>
            <a:off x="4408932" y="11234134"/>
            <a:ext cx="680129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497EC132-809B-4525-84EC-90EB774C4A38}"/>
              </a:ext>
            </a:extLst>
          </p:cNvPr>
          <p:cNvSpPr/>
          <p:nvPr/>
        </p:nvSpPr>
        <p:spPr>
          <a:xfrm>
            <a:off x="9757611" y="11239839"/>
            <a:ext cx="680129" cy="596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3B92C8A-B3D7-4255-9FCD-2588763FD7D6}"/>
              </a:ext>
            </a:extLst>
          </p:cNvPr>
          <p:cNvSpPr/>
          <p:nvPr/>
        </p:nvSpPr>
        <p:spPr>
          <a:xfrm>
            <a:off x="1016111" y="10061509"/>
            <a:ext cx="3379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TIDY &amp; WRANGLE DATA P3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33883D-473D-4AE3-BFA6-73EBF0E74F96}"/>
              </a:ext>
            </a:extLst>
          </p:cNvPr>
          <p:cNvSpPr/>
          <p:nvPr/>
        </p:nvSpPr>
        <p:spPr>
          <a:xfrm>
            <a:off x="6238806" y="9986350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VISUALISATION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6FA131-925D-472D-B7C9-40F1A8928A61}"/>
              </a:ext>
            </a:extLst>
          </p:cNvPr>
          <p:cNvSpPr/>
          <p:nvPr/>
        </p:nvSpPr>
        <p:spPr>
          <a:xfrm>
            <a:off x="10690888" y="9904839"/>
            <a:ext cx="2332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COMMUNICATION</a:t>
            </a:r>
          </a:p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&amp; IDE</a:t>
            </a:r>
          </a:p>
        </p:txBody>
      </p:sp>
      <p:pic>
        <p:nvPicPr>
          <p:cNvPr id="68" name="Picture 67" descr="A picture containing device&#10;&#10;Description automatically generated">
            <a:extLst>
              <a:ext uri="{FF2B5EF4-FFF2-40B4-BE49-F238E27FC236}">
                <a16:creationId xmlns:a16="http://schemas.microsoft.com/office/drawing/2014/main" id="{3D89AFA8-1773-4DBD-AC67-87FD3A46F74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" b="16239"/>
          <a:stretch/>
        </p:blipFill>
        <p:spPr>
          <a:xfrm>
            <a:off x="623386" y="6216858"/>
            <a:ext cx="2312745" cy="1372300"/>
          </a:xfrm>
          <a:prstGeom prst="rect">
            <a:avLst/>
          </a:prstGeom>
        </p:spPr>
      </p:pic>
      <p:pic>
        <p:nvPicPr>
          <p:cNvPr id="72" name="Picture 71" descr="A close up of a sign&#10;&#10;Description automatically generated">
            <a:extLst>
              <a:ext uri="{FF2B5EF4-FFF2-40B4-BE49-F238E27FC236}">
                <a16:creationId xmlns:a16="http://schemas.microsoft.com/office/drawing/2014/main" id="{4ECC28A0-4B3C-4649-B852-095F113F8E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6269208"/>
            <a:ext cx="1016112" cy="1176996"/>
          </a:xfrm>
          <a:prstGeom prst="rect">
            <a:avLst/>
          </a:prstGeom>
        </p:spPr>
      </p:pic>
      <p:pic>
        <p:nvPicPr>
          <p:cNvPr id="11" name="Picture 10" descr="A picture containing photo, table, sitting, black&#10;&#10;Description automatically generated">
            <a:extLst>
              <a:ext uri="{FF2B5EF4-FFF2-40B4-BE49-F238E27FC236}">
                <a16:creationId xmlns:a16="http://schemas.microsoft.com/office/drawing/2014/main" id="{5C517A7A-857B-4A95-A3E0-40F1A02118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46" y="6235660"/>
            <a:ext cx="1086482" cy="1253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4EDA51-329E-4F76-BDA9-AFEBE8D2F298}"/>
              </a:ext>
            </a:extLst>
          </p:cNvPr>
          <p:cNvSpPr/>
          <p:nvPr/>
        </p:nvSpPr>
        <p:spPr>
          <a:xfrm>
            <a:off x="1050415" y="5202239"/>
            <a:ext cx="3702385" cy="249508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7" rIns="102596" bIns="51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672" dirty="0"/>
          </a:p>
        </p:txBody>
      </p:sp>
    </p:spTree>
    <p:extLst>
      <p:ext uri="{BB962C8B-B14F-4D97-AF65-F5344CB8AC3E}">
        <p14:creationId xmlns:p14="http://schemas.microsoft.com/office/powerpoint/2010/main" val="2621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38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Futura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Tanny</dc:creator>
  <cp:lastModifiedBy>Tanny</cp:lastModifiedBy>
  <cp:revision>91</cp:revision>
  <dcterms:created xsi:type="dcterms:W3CDTF">2020-04-11T07:55:05Z</dcterms:created>
  <dcterms:modified xsi:type="dcterms:W3CDTF">2020-04-12T13:21:53Z</dcterms:modified>
</cp:coreProperties>
</file>