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24, 2023</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68 identifiers, 68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231872"/>
            <a:ext cx="10911535" cy="398782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457891" y="1665465"/>
            <a:ext cx="9275913"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898945" y="1665465"/>
            <a:ext cx="6393804"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1919588" y="1665465"/>
            <a:ext cx="8352519"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1856629" y="1665465"/>
            <a:ext cx="8478436"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44500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853440">
                <a:tc>
                  <a:txBody>
                    <a:bodyPr/>
                    <a:lstStyle/>
                    <a:p>
                      <a:r>
                        <a:t>MyList</a:t>
                      </a:r>
                    </a:p>
                  </a:txBody>
                  <a:tcPr/>
                </a:tc>
                <a:tc>
                  <a:txBody>
                    <a:bodyPr/>
                    <a:lstStyle/>
                    <a:p>
                      <a:r>
                        <a:t>hsa05224|Breast cancer|-45.9;WP4262|Breast cancer pathway|-45.2;hsa05200|Pathways in cancer|-35.3</a:t>
                      </a:r>
                    </a:p>
                  </a:txBody>
                  <a:tcPr/>
                </a:tc>
              </a:tr>
              <a:tr h="853440">
                <a:tc>
                  <a:txBody>
                    <a:bodyPr/>
                    <a:lstStyle/>
                    <a:p>
                      <a:r>
                        <a:t>MyList_MCODE_ALL</a:t>
                      </a:r>
                    </a:p>
                  </a:txBody>
                  <a:tcPr/>
                </a:tc>
                <a:tc>
                  <a:txBody>
                    <a:bodyPr/>
                    <a:lstStyle/>
                    <a:p>
                      <a:r>
                        <a:t>hsa05224|Breast cancer|-26.8;WP4262|Breast cancer pathway|-26.4;R-HSA-8939211|ESR-mediated signaling|-24.1</a:t>
                      </a:r>
                    </a:p>
                  </a:txBody>
                  <a:tcPr/>
                </a:tc>
              </a:tr>
              <a:tr h="853440">
                <a:tc>
                  <a:txBody>
                    <a:bodyPr/>
                    <a:lstStyle/>
                    <a:p>
                      <a:r>
                        <a:t>MyList_SUB1_MCODE_1</a:t>
                      </a:r>
                    </a:p>
                  </a:txBody>
                  <a:tcPr/>
                </a:tc>
                <a:tc>
                  <a:txBody>
                    <a:bodyPr/>
                    <a:lstStyle/>
                    <a:p>
                      <a:r>
                        <a:t>hsa05224|Breast cancer|-18.6;WP4262|Breast cancer pathway|-18.4;hsa05200|Pathways in cancer|-18.3</a:t>
                      </a:r>
                    </a:p>
                  </a:txBody>
                  <a:tcPr/>
                </a:tc>
              </a:tr>
              <a:tr h="853440">
                <a:tc>
                  <a:txBody>
                    <a:bodyPr/>
                    <a:lstStyle/>
                    <a:p>
                      <a:r>
                        <a:t>MyList_SUB1_MCODE_2</a:t>
                      </a:r>
                    </a:p>
                  </a:txBody>
                  <a:tcPr/>
                </a:tc>
                <a:tc>
                  <a:txBody>
                    <a:bodyPr/>
                    <a:lstStyle/>
                    <a:p>
                      <a:r>
                        <a:t>M127|PID ERBB1 RECEPTOR PROXIMAL PATHWAY|-14.8;hsa05213|Endometrial cancer|-13.7;WP4155|Endometrial cancer|-13.5</a:t>
                      </a:r>
                    </a:p>
                  </a:txBody>
                  <a:tcPr/>
                </a:tc>
              </a:tr>
              <a:tr h="853440">
                <a:tc>
                  <a:txBody>
                    <a:bodyPr/>
                    <a:lstStyle/>
                    <a:p>
                      <a:r>
                        <a:t>MyList_SUB1_MCODE_3</a:t>
                      </a:r>
                    </a:p>
                  </a:txBody>
                  <a:tcPr/>
                </a:tc>
                <a:tc>
                  <a:txBody>
                    <a:bodyPr/>
                    <a:lstStyle/>
                    <a:p>
                      <a:r>
                        <a:t>R-HSA-6807505|RNA polymerase II transcribes snRNA genes|-7.8</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