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May 5, 2023</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69 identifiers, 69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317182"/>
            <a:ext cx="10911535" cy="3817206"/>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640080" y="1877623"/>
            <a:ext cx="10911535" cy="4696324"/>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107840" y="1665465"/>
            <a:ext cx="7976015"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MyList_PPIColorByCluster.png"/>
          <p:cNvPicPr>
            <a:picLocks noChangeAspect="1"/>
          </p:cNvPicPr>
          <p:nvPr/>
        </p:nvPicPr>
        <p:blipFill>
          <a:blip r:embed="rId3"/>
          <a:stretch>
            <a:fillRect/>
          </a:stretch>
        </p:blipFill>
        <p:spPr>
          <a:xfrm>
            <a:off x="2745046" y="1665465"/>
            <a:ext cx="6701602"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MyList_MCODE_ALL_PPIColorByCluster.png"/>
          <p:cNvPicPr>
            <a:picLocks noChangeAspect="1"/>
          </p:cNvPicPr>
          <p:nvPr/>
        </p:nvPicPr>
        <p:blipFill>
          <a:blip r:embed="rId3"/>
          <a:stretch>
            <a:fillRect/>
          </a:stretch>
        </p:blipFill>
        <p:spPr>
          <a:xfrm>
            <a:off x="716377" y="1665465"/>
            <a:ext cx="10758940"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274312"/>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024128">
                <a:tc>
                  <a:txBody>
                    <a:bodyPr/>
                    <a:lstStyle/>
                    <a:p>
                      <a:r>
                        <a:t>MyList</a:t>
                      </a:r>
                    </a:p>
                  </a:txBody>
                  <a:tcPr/>
                </a:tc>
                <a:tc>
                  <a:txBody>
                    <a:bodyPr/>
                    <a:lstStyle/>
                    <a:p>
                      <a:r>
                        <a:t>hsa05224|Breast cancer|-30.5;WP4262|Breast cancer pathway|-27.9;hsa05200|Pathways in cancer|-24.4</a:t>
                      </a:r>
                    </a:p>
                  </a:txBody>
                  <a:tcPr/>
                </a:tc>
              </a:tr>
              <a:tr h="1024128">
                <a:tc>
                  <a:txBody>
                    <a:bodyPr/>
                    <a:lstStyle/>
                    <a:p>
                      <a:r>
                        <a:t>MyList_MCODE_ALL</a:t>
                      </a:r>
                    </a:p>
                  </a:txBody>
                  <a:tcPr/>
                </a:tc>
                <a:tc>
                  <a:txBody>
                    <a:bodyPr/>
                    <a:lstStyle/>
                    <a:p>
                      <a:r>
                        <a:t>hsa05224|Breast cancer|-25.3;hsa05200|Pathways in cancer|-23.5;WP4262|Breast cancer pathway|-22.2</a:t>
                      </a:r>
                    </a:p>
                  </a:txBody>
                  <a:tcPr/>
                </a:tc>
              </a:tr>
              <a:tr h="1024128">
                <a:tc>
                  <a:txBody>
                    <a:bodyPr/>
                    <a:lstStyle/>
                    <a:p>
                      <a:r>
                        <a:t>MyList_SUB1_MCODE_1</a:t>
                      </a:r>
                    </a:p>
                  </a:txBody>
                  <a:tcPr/>
                </a:tc>
                <a:tc>
                  <a:txBody>
                    <a:bodyPr/>
                    <a:lstStyle/>
                    <a:p>
                      <a:r>
                        <a:t>hsa05217|Basal cell carcinoma|-20.7;hsa04310|Wnt signaling pathway|-20.3;WP4336|ncRNAs involved in Wnt signaling in hepatocellular carcinoma|-19.4</a:t>
                      </a:r>
                    </a:p>
                  </a:txBody>
                  <a:tcPr/>
                </a:tc>
              </a:tr>
              <a:tr h="1024128">
                <a:tc>
                  <a:txBody>
                    <a:bodyPr/>
                    <a:lstStyle/>
                    <a:p>
                      <a:r>
                        <a:t>MyList_SUB1_MCODE_2</a:t>
                      </a:r>
                    </a:p>
                  </a:txBody>
                  <a:tcPr/>
                </a:tc>
                <a:tc>
                  <a:txBody>
                    <a:bodyPr/>
                    <a:lstStyle/>
                    <a:p>
                      <a:r>
                        <a:t>hsa05200|Pathways in cancer|-10.5;R-HSA-9009391|Extra-nuclear estrogen signaling|-9.2;hsa05224|Breast cancer|-8.1</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