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58046-C5AC-BFBA-AC56-98FD4F8C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AC5DD-47A1-C687-A33B-A3987EA4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6F30F-C796-BC04-D608-F50A01A9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C8BA8-0007-425F-0237-125A364A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D5953-7875-70C0-06E5-63AE3F42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3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DD99F-9806-C458-7410-2A222B77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43BA23-91D7-5AA1-7440-F9D3A3E6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4850B-03A4-0487-9DED-CBE2FF15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30F0E-7243-7399-2C58-D0FCE2F0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38238-ED66-63FC-0C50-1CD23B5F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7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6210C4-0241-EEC5-1F2C-02E5E05F2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9E277F-B03E-FF78-24F8-89768DA9E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407DA-EC2B-4AF1-7E4D-336349A0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63AE0-26DC-A324-D460-3D206693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1C697-D50B-1427-E9A1-6CA5B6A0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81570-9FB3-A721-EC8B-38D1CA63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812AF-DEFA-69E2-932E-52EBD533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68B66-CD4F-FF86-08C2-9ACF2F9D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6584A-D759-1745-5FCE-A39B23FF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86F6F-B906-C5C8-176F-AEB45D78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2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F4D3-4284-D0C3-7095-8DA0CB66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91CB6-0B76-1D28-20FE-19B22DBB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E9353-6191-8652-BF31-69B0F510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C57AF-D2C2-FC75-E38C-D99FC989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8143A-4EA6-9033-199C-7A8654A8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6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192D9-4DB8-4B15-32C8-BD9FE7DB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20D28-036A-68D9-F1B5-46CFB6D6E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FA83F-418B-E69B-C1C2-704599EE5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9779E-9828-7108-A40F-5B31215B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A00D7-9BB7-B168-E302-9961E05C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981DB-CED2-C9B8-34A5-7CBF26A8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4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AAF33-8257-B9CD-F589-7FA97999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D0F6A-A347-386B-798B-27BC39203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07024C-6938-7957-8B09-272B1EF78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9DC79D-1F20-4411-5BB9-C2D208D91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44E3E-C8E5-BCE8-2BB5-B76D001E4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F33D86-2C53-7971-6240-60FDCE75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4EC67D-7EF5-BBEA-7CA4-5AEFFDC7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A4A2CB-143E-A852-82E1-5F81FAAE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3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D2EB-B33D-603D-B728-DF013925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DC4FE5-A15F-6FFE-31E3-EE4C9C58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D8C089-3117-615A-CCDB-8A29F770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E50CBF-0882-4C23-B4C4-32835342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5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00AAD-FB4C-8154-2470-5FB24F0B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0EEDC7-3CD7-8AFF-4BB6-3BF6AFAB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83AC8-F7A0-C591-FC25-81AE9E15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6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DA241-28FF-8645-AEBC-050D612E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2DF0F-B781-89BD-818C-FC5A42C1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50BBA-02E0-3528-C358-0AA450FCC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495D4-F384-1A7A-FF68-5C4332AB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0E5E0-DC78-C7A0-5187-8302FFAF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B259F-4639-0EBA-4C76-E13D3202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0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C9CED-5C8D-E7B2-F742-EAB637AB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4AF6A7-192D-6620-C577-40A4163A0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3C9B5-1042-0D51-3CC1-F99EBACCC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3D98A-97A3-C877-ABB5-72F4B368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330C-9CB8-4465-ABE1-50CFE83616CF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259D7-B43D-6F30-550D-B14E45D3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6ED40-E2F4-F6CC-9C9B-06F80F5E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6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DD68BB-828D-F63B-8631-5484D4AD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8775F-9F4F-8D50-5E52-4BE75A87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4589E-5453-CFD3-D871-196563678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330C-9CB8-4465-ABE1-50CFE83616CF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57D48-CB44-74B1-49A2-6DCC1CBAE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2845A-45E4-8920-1118-E137618B5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4B16-18C7-4F2F-B0F6-7418FDAB0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78000" y="313055"/>
            <a:ext cx="728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/>
              <a:t>工作计划（</a:t>
            </a:r>
            <a:r>
              <a:rPr lang="en-US" altLang="zh-CN" sz="3200" u="sng"/>
              <a:t>FUZZING 2.0</a:t>
            </a:r>
            <a:r>
              <a:rPr lang="zh-CN" altLang="en-US" sz="3200" u="sng"/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8000" y="773430"/>
            <a:ext cx="6189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urier New Bold" panose="02070309020205020404" charset="0"/>
                <a:cs typeface="Courier New Bold" panose="02070309020205020404" charset="0"/>
              </a:rPr>
              <a:t>Work Plan</a:t>
            </a:r>
            <a:endParaRPr lang="zh-CN" altLang="en-US" sz="1400" b="1">
              <a:latin typeface="Courier New Bold" panose="02070309020205020404" charset="0"/>
              <a:cs typeface="Courier New Bold" panose="0207030902020502040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9634055"/>
              </p:ext>
            </p:extLst>
          </p:nvPr>
        </p:nvGraphicFramePr>
        <p:xfrm>
          <a:off x="1019175" y="1253490"/>
          <a:ext cx="10115550" cy="220132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1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2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/>
                        <a:t>  已完成进度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08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1. </a:t>
                      </a:r>
                      <a:r>
                        <a:rPr lang="zh-CN" altLang="en-US" sz="2000">
                          <a:sym typeface="+mn-ea"/>
                        </a:rPr>
                        <a:t>完成了在新框架上的</a:t>
                      </a:r>
                      <a:r>
                        <a:rPr lang="en-US" altLang="zh-CN" sz="2000">
                          <a:sym typeface="+mn-ea"/>
                        </a:rPr>
                        <a:t>FUZZING</a:t>
                      </a:r>
                      <a:r>
                        <a:rPr lang="zh-CN" altLang="en-US" sz="2000">
                          <a:sym typeface="+mn-ea"/>
                        </a:rPr>
                        <a:t>原型设计</a:t>
                      </a:r>
                      <a:endParaRPr lang="en-US" altLang="zh-CN" sz="20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2. </a:t>
                      </a:r>
                      <a:r>
                        <a:rPr lang="zh-CN" altLang="en-US" sz="2000">
                          <a:sym typeface="+mn-ea"/>
                        </a:rPr>
                        <a:t>完成了</a:t>
                      </a:r>
                      <a:r>
                        <a:rPr lang="en-US" altLang="zh-CN" sz="2000">
                          <a:sym typeface="+mn-ea"/>
                        </a:rPr>
                        <a:t>FUZZING</a:t>
                      </a:r>
                      <a:r>
                        <a:rPr lang="zh-CN" altLang="en-US" sz="2000">
                          <a:sym typeface="+mn-ea"/>
                        </a:rPr>
                        <a:t>实验结构设计</a:t>
                      </a:r>
                      <a:endParaRPr lang="en-US" altLang="zh-CN" sz="20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3. </a:t>
                      </a:r>
                      <a:r>
                        <a:rPr lang="zh-CN" altLang="en-US" sz="2000">
                          <a:sym typeface="+mn-ea"/>
                        </a:rPr>
                        <a:t>完成了部分种子模型的测试</a:t>
                      </a:r>
                      <a:endParaRPr lang="en-US" altLang="zh-CN" sz="20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4. </a:t>
                      </a:r>
                      <a:r>
                        <a:rPr lang="zh-CN" altLang="en-US" sz="2000">
                          <a:sym typeface="+mn-ea"/>
                        </a:rPr>
                        <a:t>完成了</a:t>
                      </a:r>
                      <a:r>
                        <a:rPr lang="en-US" altLang="zh-CN" sz="2000">
                          <a:sym typeface="+mn-ea"/>
                        </a:rPr>
                        <a:t>FUZZING</a:t>
                      </a:r>
                      <a:r>
                        <a:rPr lang="zh-CN" altLang="en-US" sz="2000">
                          <a:sym typeface="+mn-ea"/>
                        </a:rPr>
                        <a:t>过程中</a:t>
                      </a:r>
                      <a:r>
                        <a:rPr lang="en-US" altLang="zh-CN" sz="2000">
                          <a:sym typeface="+mn-ea"/>
                        </a:rPr>
                        <a:t>MoCo_NA</a:t>
                      </a:r>
                      <a:r>
                        <a:rPr lang="zh-CN" altLang="en-US" sz="2000">
                          <a:sym typeface="+mn-ea"/>
                        </a:rPr>
                        <a:t>的生成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39D5F4-62AC-0A53-776A-A8669F8FEF7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5865551"/>
              </p:ext>
            </p:extLst>
          </p:nvPr>
        </p:nvGraphicFramePr>
        <p:xfrm>
          <a:off x="1019175" y="3454812"/>
          <a:ext cx="10115550" cy="220132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1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2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/>
                        <a:t>  待解决问题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082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1. </a:t>
                      </a:r>
                      <a:r>
                        <a:rPr lang="zh-CN" altLang="en-US" sz="2000">
                          <a:sym typeface="+mn-ea"/>
                        </a:rPr>
                        <a:t>部分组件需要完善</a:t>
                      </a:r>
                      <a:endParaRPr lang="en-US" altLang="zh-CN" sz="2000">
                        <a:sym typeface="+mn-ea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2. </a:t>
                      </a:r>
                      <a:r>
                        <a:rPr lang="zh-CN" altLang="en-US" sz="2000">
                          <a:sym typeface="+mn-ea"/>
                        </a:rPr>
                        <a:t>部分种子模型需要完善</a:t>
                      </a:r>
                      <a:r>
                        <a:rPr lang="en-US" altLang="zh-CN" sz="2000">
                          <a:sym typeface="+mn-ea"/>
                        </a:rPr>
                        <a:t>(</a:t>
                      </a:r>
                      <a:r>
                        <a:rPr lang="zh-CN" altLang="en-US" sz="2000">
                          <a:sym typeface="+mn-ea"/>
                        </a:rPr>
                        <a:t>特别是</a:t>
                      </a:r>
                      <a:r>
                        <a:rPr lang="en-US" altLang="zh-CN" sz="2000">
                          <a:sym typeface="+mn-ea"/>
                        </a:rPr>
                        <a:t>RNN)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6*341"/>
  <p:tag name="TABLE_ENDDRAG_RECT" val="80*98*796*3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6*341"/>
  <p:tag name="TABLE_ENDDRAG_RECT" val="80*98*796*34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Courier New Bold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Lingyue Yan</dc:creator>
  <cp:lastModifiedBy>Lingyue Yan</cp:lastModifiedBy>
  <cp:revision>3</cp:revision>
  <dcterms:created xsi:type="dcterms:W3CDTF">2023-10-20T01:44:11Z</dcterms:created>
  <dcterms:modified xsi:type="dcterms:W3CDTF">2023-10-26T02:32:07Z</dcterms:modified>
</cp:coreProperties>
</file>