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68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88" d="100"/>
          <a:sy n="88" d="100"/>
        </p:scale>
        <p:origin x="10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8046-C5AC-BFBA-AC56-98FD4F8C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AC5DD-47A1-C687-A33B-A3987EA4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F30F-C796-BC04-D608-F50A01A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8BA8-0007-425F-0237-125A364A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D5953-7875-70C0-06E5-63AE3F42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9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1570-9FB3-A721-EC8B-38D1CA6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12AF-DEFA-69E2-932E-52EBD533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8B66-CD4F-FF86-08C2-9ACF2F9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584A-D759-1745-5FCE-A39B23F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6F6F-B906-C5C8-176F-AEB45D7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3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F4D3-4284-D0C3-7095-8DA0CB6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1CB6-0B76-1D28-20FE-19B22DB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9353-6191-8652-BF31-69B0F51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57AF-D2C2-FC75-E38C-D99FC98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143A-4EA6-9033-199C-7A8654A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0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2D9-4DB8-4B15-32C8-BD9FE7D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0D28-036A-68D9-F1B5-46CFB6D6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83F-418B-E69B-C1C2-704599EE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779E-9828-7108-A40F-5B31215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A00D7-9BB7-B168-E302-9961E05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81DB-CED2-C9B8-34A5-7CBF26A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F33-8257-B9CD-F589-7FA9799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0F6A-A347-386B-798B-27BC3920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024C-6938-7957-8B09-272B1EF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C79D-1F20-4411-5BB9-C2D208D9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44E3E-C8E5-BCE8-2BB5-B76D001E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3D86-2C53-7971-6240-60FDCE7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C67D-7EF5-BBEA-7CA4-5AEFFDC7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A2CB-143E-A852-82E1-5F81FAA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3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2EB-B33D-603D-B728-DF013925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C4FE5-A15F-6FFE-31E3-EE4C9C5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8C089-3117-615A-CCDB-8A29F77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50CBF-0882-4C23-B4C4-3283534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00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AAD-FB4C-8154-2470-5FB24F0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EEDC7-3CD7-8AFF-4BB6-3BF6AFA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3AC8-F7A0-C591-FC25-81AE9E1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8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A241-28FF-8645-AEBC-050D612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2DF0F-B781-89BD-818C-FC5A42C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50BBA-02E0-3528-C358-0AA450F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495D4-F384-1A7A-FF68-5C4332A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0E5E0-DC78-C7A0-5187-8302FFA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259F-4639-0EBA-4C76-E13D3202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52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9CED-5C8D-E7B2-F742-EAB637A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AF6A7-192D-6620-C577-40A4163A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3C9B5-1042-0D51-3CC1-F99EBACC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3D98A-97A3-C877-ABB5-72F4B36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259D7-B43D-6F30-550D-B14E45D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6ED40-E2F4-F6CC-9C9B-06F80F5E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D99F-9806-C458-7410-2A222B7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3BA23-91D7-5AA1-7440-F9D3A3E6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850B-03A4-0487-9DED-CBE2FF1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0F0E-7243-7399-2C58-D0FCE2F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238-ED66-63FC-0C50-1CD23B5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56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0C4-0241-EEC5-1F2C-02E5E05F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277F-B03E-FF78-24F8-89768DA9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07DA-EC2B-4AF1-7E4D-336349A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3AE0-26DC-A324-D460-3D206693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C697-D50B-1427-E9A1-6CA5B6A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6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2024.1.16,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2024.1.16,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D68BB-828D-F63B-8631-5484D4A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8775F-9F4F-8D50-5E52-4BE75A87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589E-5453-CFD3-D871-19656367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330C-9CB8-4465-ABE1-50CFE83616CF}" type="datetimeFigureOut">
              <a:rPr lang="zh-CN" altLang="en-US" smtClean="0"/>
              <a:t>2024.1.16,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7D48-CB44-74B1-49A2-6DCC1CBA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845A-45E4-8920-1118-E137618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2355" y="191770"/>
            <a:ext cx="4958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ONNX_SIMILARITY</a:t>
            </a:r>
          </a:p>
        </p:txBody>
      </p:sp>
      <p:sp>
        <p:nvSpPr>
          <p:cNvPr id="7" name="左右箭头标注 6"/>
          <p:cNvSpPr/>
          <p:nvPr/>
        </p:nvSpPr>
        <p:spPr>
          <a:xfrm>
            <a:off x="5297170" y="958215"/>
            <a:ext cx="4373880" cy="575945"/>
          </a:xfrm>
          <a:prstGeom prst="leftRightArrowCallout">
            <a:avLst/>
          </a:prstGeom>
          <a:noFill/>
          <a:ln w="28575">
            <a:solidFill>
              <a:srgbClr val="A5719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ourier New Bold" panose="02070409020205090404" charset="0"/>
                <a:cs typeface="Courier New Bold" panose="02070409020205090404" charset="0"/>
                <a:sym typeface="+mn-ea"/>
              </a:rPr>
              <a:t>Inputs/Outputs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345" y="850265"/>
            <a:ext cx="4695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parameter_list_sim * weight_p + description_sim * weight_d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80575" y="958215"/>
            <a:ext cx="16440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sim = 0.0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37575" y="84010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数量不一致</a:t>
            </a:r>
          </a:p>
        </p:txBody>
      </p:sp>
      <p:pic>
        <p:nvPicPr>
          <p:cNvPr id="12" name="图片 11" descr="截屏2024-01-15 19.50.39"/>
          <p:cNvPicPr>
            <a:picLocks noChangeAspect="1"/>
          </p:cNvPicPr>
          <p:nvPr/>
        </p:nvPicPr>
        <p:blipFill>
          <a:blip r:embed="rId4"/>
          <a:srcRect r="40255"/>
          <a:stretch>
            <a:fillRect/>
          </a:stretch>
        </p:blipFill>
        <p:spPr>
          <a:xfrm>
            <a:off x="9959340" y="1925955"/>
            <a:ext cx="2232660" cy="4933315"/>
          </a:xfrm>
          <a:prstGeom prst="rect">
            <a:avLst/>
          </a:prstGeom>
        </p:spPr>
      </p:pic>
      <p:pic>
        <p:nvPicPr>
          <p:cNvPr id="13" name="图片 12" descr="截屏2024-01-15 19.52.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10" y="2069465"/>
            <a:ext cx="6064885" cy="2719070"/>
          </a:xfrm>
          <a:prstGeom prst="rect">
            <a:avLst/>
          </a:prstGeom>
        </p:spPr>
      </p:pic>
      <p:pic>
        <p:nvPicPr>
          <p:cNvPr id="14" name="图片 13" descr="截屏2024-01-15 19.52.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60" y="5413375"/>
            <a:ext cx="5936615" cy="144462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814185" y="1941195"/>
            <a:ext cx="2856865" cy="405765"/>
          </a:xfrm>
          <a:prstGeom prst="roundRect">
            <a:avLst/>
          </a:prstGeom>
          <a:solidFill>
            <a:srgbClr val="6A005F"/>
          </a:solidFill>
          <a:ln w="19050"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ONNX::AveragePool</a:t>
            </a: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6823710" y="5300980"/>
            <a:ext cx="2856865" cy="405765"/>
          </a:xfrm>
          <a:prstGeom prst="roundRect">
            <a:avLst/>
          </a:prstGeom>
          <a:solidFill>
            <a:srgbClr val="6A005F"/>
          </a:solidFill>
          <a:ln w="19050">
            <a:solidFill>
              <a:srgbClr val="6A005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ONNX::Add</a:t>
            </a:r>
          </a:p>
        </p:txBody>
      </p:sp>
      <p:pic>
        <p:nvPicPr>
          <p:cNvPr id="4" name="图片 3" descr="截屏2024-01-16 17.12.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15" y="2205355"/>
            <a:ext cx="3743325" cy="415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2355" y="191770"/>
            <a:ext cx="4958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ONNX2X</a:t>
            </a:r>
          </a:p>
        </p:txBody>
      </p:sp>
      <p:pic>
        <p:nvPicPr>
          <p:cNvPr id="4" name="图片 3" descr="截屏2024-01-15 20.24.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7060"/>
            <a:ext cx="8955405" cy="3710940"/>
          </a:xfrm>
          <a:prstGeom prst="rect">
            <a:avLst/>
          </a:prstGeom>
        </p:spPr>
      </p:pic>
      <p:pic>
        <p:nvPicPr>
          <p:cNvPr id="5" name="图片 4" descr="截屏2024-01-15 20.25.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740" y="0"/>
            <a:ext cx="322326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7815" y="887095"/>
            <a:ext cx="70224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ONNX2X</a:t>
            </a:r>
            <a:r>
              <a:rPr lang="zh-CN" altLang="en-US"/>
              <a:t>关于国产框架的文档太少无法进行程序分析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ONNX</a:t>
            </a:r>
            <a:r>
              <a:rPr lang="zh-CN" altLang="en-US"/>
              <a:t>有非</a:t>
            </a:r>
            <a:r>
              <a:rPr lang="en-US" altLang="zh-CN"/>
              <a:t>layer</a:t>
            </a:r>
            <a:r>
              <a:rPr lang="zh-CN" altLang="en-US"/>
              <a:t>层算子，是否也要进行</a:t>
            </a:r>
            <a:r>
              <a:rPr lang="en-US" altLang="zh-CN"/>
              <a:t>Mapping</a:t>
            </a:r>
          </a:p>
        </p:txBody>
      </p:sp>
      <p:pic>
        <p:nvPicPr>
          <p:cNvPr id="7" name="图片 6" descr="截屏2024-01-15 20.28.07"/>
          <p:cNvPicPr>
            <a:picLocks noChangeAspect="1"/>
          </p:cNvPicPr>
          <p:nvPr/>
        </p:nvPicPr>
        <p:blipFill>
          <a:blip r:embed="rId5"/>
          <a:srcRect l="1463" t="6319" r="1379" b="3413"/>
          <a:stretch>
            <a:fillRect/>
          </a:stretch>
        </p:blipFill>
        <p:spPr>
          <a:xfrm>
            <a:off x="665480" y="1283970"/>
            <a:ext cx="6957695" cy="14643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705" y="4350385"/>
            <a:ext cx="921385" cy="23812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1090" y="4350385"/>
            <a:ext cx="128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</a:rPr>
              <a:t>非</a:t>
            </a:r>
            <a:r>
              <a:rPr lang="en-US" altLang="zh-CN" sz="1400">
                <a:solidFill>
                  <a:srgbClr val="C00000"/>
                </a:solidFill>
              </a:rPr>
              <a:t>layer</a:t>
            </a:r>
            <a:r>
              <a:rPr lang="zh-CN" altLang="en-US" sz="1400">
                <a:solidFill>
                  <a:srgbClr val="C00000"/>
                </a:solidFill>
              </a:rPr>
              <a:t>层算子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问题与工作计划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 Bold" panose="02070309020205020404" charset="0"/>
                <a:ea typeface="等线" panose="02010600030101010101" pitchFamily="2" charset="-122"/>
                <a:cs typeface="Courier New Bold" panose="02070309020205020404" charset="0"/>
              </a:rPr>
              <a:t>Work Plan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 Bold" panose="02070309020205020404" charset="0"/>
              <a:ea typeface="等线" panose="02010600030101010101" pitchFamily="2" charset="-122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26400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/>
                        <a:t>  问题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en-US" altLang="zh-CN" sz="2000" dirty="0" err="1">
                          <a:sym typeface="+mn-ea"/>
                        </a:rPr>
                        <a:t>IRToX</a:t>
                      </a:r>
                      <a:r>
                        <a:rPr lang="zh-CN" altLang="en-US" sz="2000" dirty="0">
                          <a:sym typeface="+mn-ea"/>
                        </a:rPr>
                        <a:t>的实现需要在翻译中加入一些计算过程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en-US" altLang="zh-CN" sz="2000" dirty="0" err="1">
                          <a:sym typeface="+mn-ea"/>
                        </a:rPr>
                        <a:t>IRToX</a:t>
                      </a:r>
                      <a:r>
                        <a:rPr lang="zh-CN" altLang="en-US" sz="2000" dirty="0">
                          <a:sym typeface="+mn-ea"/>
                        </a:rPr>
                        <a:t>并不是简单的一对一映射可以解决，有些算子需要多层配合实现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CN" altLang="en-US" sz="2000" dirty="0">
                          <a:sym typeface="+mn-ea"/>
                        </a:rPr>
                        <a:t>以上导致之前的映射表计划无法实现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3602965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dirty="0"/>
                        <a:t>  计划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1. </a:t>
                      </a:r>
                      <a:r>
                        <a:rPr lang="zh-CN" altLang="en-US" sz="2000" dirty="0">
                          <a:sym typeface="+mn-ea"/>
                        </a:rPr>
                        <a:t>分析</a:t>
                      </a:r>
                      <a:r>
                        <a:rPr lang="en-US" altLang="zh-CN" sz="2000" dirty="0" err="1">
                          <a:sym typeface="+mn-ea"/>
                        </a:rPr>
                        <a:t>mmdnn</a:t>
                      </a:r>
                      <a:r>
                        <a:rPr lang="zh-CN" altLang="en-US" sz="2000" dirty="0">
                          <a:sym typeface="+mn-ea"/>
                        </a:rPr>
                        <a:t>代码逻辑获取</a:t>
                      </a:r>
                      <a:r>
                        <a:rPr lang="en-US" altLang="zh-CN" sz="2000" dirty="0" err="1">
                          <a:sym typeface="+mn-ea"/>
                        </a:rPr>
                        <a:t>IRToX</a:t>
                      </a:r>
                      <a:r>
                        <a:rPr lang="zh-CN" altLang="en-US" sz="2000" dirty="0">
                          <a:sym typeface="+mn-ea"/>
                        </a:rPr>
                        <a:t>相关信息</a:t>
                      </a:r>
                      <a:endParaRPr lang="en-US" altLang="zh-CN" sz="2000" dirty="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2. </a:t>
                      </a:r>
                      <a:r>
                        <a:rPr lang="zh-CN" altLang="en-US" sz="2000" dirty="0">
                          <a:sym typeface="+mn-ea"/>
                        </a:rPr>
                        <a:t>根据获取的信息指导，将</a:t>
                      </a:r>
                      <a:r>
                        <a:rPr lang="en-US" altLang="zh-CN" sz="2000" dirty="0" err="1">
                          <a:sym typeface="+mn-ea"/>
                        </a:rPr>
                        <a:t>IRToX</a:t>
                      </a:r>
                      <a:r>
                        <a:rPr lang="zh-CN" altLang="en-US" sz="2000" dirty="0">
                          <a:sym typeface="+mn-ea"/>
                        </a:rPr>
                        <a:t>过程转为具体代码实现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Courier New Bold</vt:lpstr>
      <vt:lpstr>Wingdings</vt:lpstr>
      <vt:lpstr>WPS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Lingyue Yan</cp:lastModifiedBy>
  <cp:revision>10</cp:revision>
  <dcterms:created xsi:type="dcterms:W3CDTF">2024-01-16T09:13:41Z</dcterms:created>
  <dcterms:modified xsi:type="dcterms:W3CDTF">2024-01-16T09:36:35Z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3DF012942156CEFDAA48A665285B970C_41</vt:lpwstr>
  </property>
</Properties>
</file>