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8046-C5AC-BFBA-AC56-98FD4F8C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AC5DD-47A1-C687-A33B-A3987EA4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6F30F-C796-BC04-D608-F50A01A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C8BA8-0007-425F-0237-125A364A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D5953-7875-70C0-06E5-63AE3F42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D99F-9806-C458-7410-2A222B7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3BA23-91D7-5AA1-7440-F9D3A3E6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850B-03A4-0487-9DED-CBE2FF1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30F0E-7243-7399-2C58-D0FCE2F0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238-ED66-63FC-0C50-1CD23B5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210C4-0241-EEC5-1F2C-02E5E05F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E277F-B03E-FF78-24F8-89768DA9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407DA-EC2B-4AF1-7E4D-336349A0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3AE0-26DC-A324-D460-3D206693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C697-D50B-1427-E9A1-6CA5B6A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1570-9FB3-A721-EC8B-38D1CA63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812AF-DEFA-69E2-932E-52EBD533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68B66-CD4F-FF86-08C2-9ACF2F9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6584A-D759-1745-5FCE-A39B23FF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86F6F-B906-C5C8-176F-AEB45D7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F4D3-4284-D0C3-7095-8DA0CB66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1CB6-0B76-1D28-20FE-19B22DBB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E9353-6191-8652-BF31-69B0F51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57AF-D2C2-FC75-E38C-D99FC98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8143A-4EA6-9033-199C-7A8654A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92D9-4DB8-4B15-32C8-BD9FE7DB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0D28-036A-68D9-F1B5-46CFB6D6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FA83F-418B-E69B-C1C2-704599EE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9779E-9828-7108-A40F-5B31215B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A00D7-9BB7-B168-E302-9961E05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81DB-CED2-C9B8-34A5-7CBF26A8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F33-8257-B9CD-F589-7FA97999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D0F6A-A347-386B-798B-27BC3920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024C-6938-7957-8B09-272B1EF7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DC79D-1F20-4411-5BB9-C2D208D91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44E3E-C8E5-BCE8-2BB5-B76D001E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33D86-2C53-7971-6240-60FDCE7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EC67D-7EF5-BBEA-7CA4-5AEFFDC7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4A2CB-143E-A852-82E1-5F81FAAE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D2EB-B33D-603D-B728-DF013925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C4FE5-A15F-6FFE-31E3-EE4C9C58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8C089-3117-615A-CCDB-8A29F770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50CBF-0882-4C23-B4C4-32835342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AAD-FB4C-8154-2470-5FB24F0B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EEDC7-3CD7-8AFF-4BB6-3BF6AFAB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3AC8-F7A0-C591-FC25-81AE9E1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A241-28FF-8645-AEBC-050D612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2DF0F-B781-89BD-818C-FC5A42C1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50BBA-02E0-3528-C358-0AA450FC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495D4-F384-1A7A-FF68-5C4332AB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0E5E0-DC78-C7A0-5187-8302FFAF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B259F-4639-0EBA-4C76-E13D3202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9CED-5C8D-E7B2-F742-EAB637A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AF6A7-192D-6620-C577-40A4163A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3C9B5-1042-0D51-3CC1-F99EBACC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3D98A-97A3-C877-ABB5-72F4B368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259D7-B43D-6F30-550D-B14E45D3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6ED40-E2F4-F6CC-9C9B-06F80F5E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D68BB-828D-F63B-8631-5484D4AD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8775F-9F4F-8D50-5E52-4BE75A87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4589E-5453-CFD3-D871-19656367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330C-9CB8-4465-ABE1-50CFE83616CF}" type="datetimeFigureOut">
              <a:rPr lang="zh-CN" altLang="en-US" smtClean="0"/>
              <a:t>2023.11.3,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7D48-CB44-74B1-49A2-6DCC1CBA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2845A-45E4-8920-1118-E137618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工作计划（</a:t>
            </a:r>
            <a:r>
              <a:rPr lang="en-US" altLang="zh-CN" sz="3200" u="sng"/>
              <a:t>FUZZING 2.0</a:t>
            </a:r>
            <a:r>
              <a:rPr lang="zh-CN" altLang="en-US" sz="3200" u="sng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Plan</a:t>
            </a:r>
            <a:endParaRPr lang="zh-CN" altLang="en-US" sz="1400" b="1">
              <a:latin typeface="Courier New Bold" panose="02070309020205020404" charset="0"/>
              <a:cs typeface="Courier New Bold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3296726"/>
              </p:ext>
            </p:extLst>
          </p:nvPr>
        </p:nvGraphicFramePr>
        <p:xfrm>
          <a:off x="1019175" y="1253490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已完成进度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zh-CN" altLang="en-US" sz="2000" dirty="0">
                          <a:sym typeface="+mn-ea"/>
                        </a:rPr>
                        <a:t>已经调整好的模型</a:t>
                      </a:r>
                      <a:r>
                        <a:rPr lang="en-US" altLang="zh-CN" sz="2000" dirty="0">
                          <a:sym typeface="+mn-ea"/>
                        </a:rPr>
                        <a:t>FUZZING</a:t>
                      </a:r>
                      <a:r>
                        <a:rPr lang="zh-CN" altLang="en-US" sz="2000" dirty="0">
                          <a:sym typeface="+mn-ea"/>
                        </a:rPr>
                        <a:t>中（</a:t>
                      </a:r>
                      <a:r>
                        <a:rPr lang="en-US" altLang="zh-CN" sz="2000" dirty="0">
                          <a:sym typeface="+mn-ea"/>
                        </a:rPr>
                        <a:t>Torch</a:t>
                      </a:r>
                      <a:r>
                        <a:rPr lang="zh-CN" altLang="en-US" sz="2000" dirty="0">
                          <a:sym typeface="+mn-ea"/>
                        </a:rPr>
                        <a:t>和</a:t>
                      </a:r>
                      <a:r>
                        <a:rPr lang="en-US" altLang="zh-CN" sz="2000" dirty="0" err="1">
                          <a:sym typeface="+mn-ea"/>
                        </a:rPr>
                        <a:t>Jittor</a:t>
                      </a:r>
                      <a:r>
                        <a:rPr lang="zh-CN" altLang="en-US" sz="2000" dirty="0">
                          <a:sym typeface="+mn-ea"/>
                        </a:rPr>
                        <a:t>）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39D5F4-62AC-0A53-776A-A8669F8FEF7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4677057"/>
              </p:ext>
            </p:extLst>
          </p:nvPr>
        </p:nvGraphicFramePr>
        <p:xfrm>
          <a:off x="1019175" y="3454812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待解决问题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zh-CN" altLang="en-US" sz="2000" dirty="0">
                          <a:sym typeface="+mn-ea"/>
                        </a:rPr>
                        <a:t>部分模型调整后进行实验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2. </a:t>
                      </a:r>
                      <a:r>
                        <a:rPr lang="zh-CN" altLang="en-US" sz="2000" dirty="0">
                          <a:sym typeface="+mn-ea"/>
                        </a:rPr>
                        <a:t>整合</a:t>
                      </a:r>
                      <a:r>
                        <a:rPr lang="en-US" altLang="zh-CN" sz="2000">
                          <a:sym typeface="+mn-ea"/>
                        </a:rPr>
                        <a:t>TensorFlow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 Bold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Lingyue Yan</dc:creator>
  <cp:lastModifiedBy>Lingyue Yan</cp:lastModifiedBy>
  <cp:revision>5</cp:revision>
  <dcterms:created xsi:type="dcterms:W3CDTF">2023-10-20T01:44:11Z</dcterms:created>
  <dcterms:modified xsi:type="dcterms:W3CDTF">2023-11-03T02:17:04Z</dcterms:modified>
</cp:coreProperties>
</file>