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8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88" d="100"/>
          <a:sy n="88" d="100"/>
        </p:scale>
        <p:origin x="100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20240122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91723945F34FAA0A9C67700CF8F_13B47AE2_E3A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1255" y="278130"/>
            <a:ext cx="1863090" cy="572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2024.2.6,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2024.2.6,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A95A67-4265-EA91-3EAE-C61A4E5504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718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 Bold" panose="02070409020205090404" charset="0"/>
                <a:cs typeface="Courier New Bold" panose="02070409020205090404" charset="0"/>
              </a:rPr>
              <a:t>ONNX2X DATA STRUCTURE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A9102-7B26-5387-82DE-853CAAEB1D77}"/>
              </a:ext>
            </a:extLst>
          </p:cNvPr>
          <p:cNvSpPr txBox="1"/>
          <p:nvPr/>
        </p:nvSpPr>
        <p:spPr>
          <a:xfrm>
            <a:off x="7125606" y="972995"/>
            <a:ext cx="4921249" cy="300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7030A0"/>
                </a:solidFill>
                <a:uFillTx/>
                <a:latin typeface="Times New Roman" panose="02020503050405090304" charset="0"/>
              </a:rPr>
              <a:t>数据结构设计</a:t>
            </a:r>
            <a:endParaRPr lang="en-US" altLang="zh-CN" sz="1600" b="1" dirty="0">
              <a:solidFill>
                <a:srgbClr val="7030A0"/>
              </a:solidFill>
              <a:uFillTx/>
              <a:latin typeface="Times New Roman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所有模型封装为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Graph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，保存模型结构。其中存储若干结点，以及输入、输出等信息。所有层封装为结点，其中存储该层信息，包括参数，输入输出和初始化权重等信息。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503050405090304" charset="0"/>
              </a:rPr>
              <a:t>同时提供相应的功能，给</a:t>
            </a:r>
            <a:r>
              <a:rPr lang="en-US" altLang="zh-CN" sz="1600" dirty="0" err="1">
                <a:latin typeface="Times New Roman" panose="02020503050405090304" charset="0"/>
              </a:rPr>
              <a:t>ONNXGraph</a:t>
            </a:r>
            <a:r>
              <a:rPr lang="zh-CN" altLang="en-US" sz="1600" dirty="0">
                <a:latin typeface="Times New Roman" panose="02020503050405090304" charset="0"/>
              </a:rPr>
              <a:t>读取种子模型的方法，给具体框架</a:t>
            </a:r>
            <a:r>
              <a:rPr lang="en-US" altLang="zh-CN" sz="1600" dirty="0">
                <a:latin typeface="Times New Roman" panose="02020503050405090304" charset="0"/>
              </a:rPr>
              <a:t>Graph</a:t>
            </a:r>
            <a:r>
              <a:rPr lang="zh-CN" altLang="en-US" sz="1600" dirty="0">
                <a:latin typeface="Times New Roman" panose="02020503050405090304" charset="0"/>
              </a:rPr>
              <a:t>提供输出为</a:t>
            </a:r>
            <a:r>
              <a:rPr lang="en-US" altLang="zh-CN" sz="1600" dirty="0" err="1">
                <a:latin typeface="Times New Roman" panose="02020503050405090304" charset="0"/>
              </a:rPr>
              <a:t>py</a:t>
            </a:r>
            <a:r>
              <a:rPr lang="zh-CN" altLang="en-US" sz="1600" dirty="0">
                <a:latin typeface="Times New Roman" panose="02020503050405090304" charset="0"/>
              </a:rPr>
              <a:t>模型文件的方法。</a:t>
            </a:r>
            <a:endParaRPr lang="en-US" altLang="zh-CN" sz="1600" dirty="0">
              <a:latin typeface="Times New Roman" panose="0202050305040509030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2033A8-65C2-65B3-2546-170CA05D9E5A}"/>
              </a:ext>
            </a:extLst>
          </p:cNvPr>
          <p:cNvSpPr txBox="1"/>
          <p:nvPr/>
        </p:nvSpPr>
        <p:spPr>
          <a:xfrm>
            <a:off x="7125605" y="4039455"/>
            <a:ext cx="4921249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7030A0"/>
                </a:solidFill>
                <a:uFillTx/>
                <a:latin typeface="Times New Roman" panose="02020503050405090304" charset="0"/>
              </a:rPr>
              <a:t>变异与翻译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503050405090304" charset="0"/>
              </a:rPr>
              <a:t>变异与翻译过程的基本单位都是结点，然后再通过</a:t>
            </a:r>
            <a:r>
              <a:rPr lang="en-US" altLang="zh-CN" sz="1600" dirty="0">
                <a:latin typeface="Times New Roman" panose="02020503050405090304" charset="0"/>
              </a:rPr>
              <a:t>Graph</a:t>
            </a:r>
            <a:r>
              <a:rPr lang="zh-CN" altLang="en-US" sz="1600" dirty="0">
                <a:latin typeface="Times New Roman" panose="02020503050405090304" charset="0"/>
              </a:rPr>
              <a:t>提供的方法输出模型文件，这有利于整合各层的数据流动。</a:t>
            </a:r>
            <a:endParaRPr lang="en-US" altLang="zh-CN" sz="1600" dirty="0">
              <a:latin typeface="Times New Roman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503050405090304" charset="0"/>
              </a:rPr>
              <a:t>翻译器中为每个算子都提供分别到各框架的方法。</a:t>
            </a:r>
            <a:endParaRPr lang="en-US" altLang="zh-CN" sz="1600" dirty="0">
              <a:latin typeface="Times New Roman" panose="0202050305040509030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BEB81D-9F27-D4D9-0C9A-A77492B6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" y="1059451"/>
            <a:ext cx="5604589" cy="26309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026DA0-7B96-A94F-CD20-7DE1C72BC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88" y="3843036"/>
            <a:ext cx="4902452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问题与工作计划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panose="02070309020205020404" charset="0"/>
                <a:ea typeface="等线" panose="02010600030101010101" pitchFamily="2" charset="-122"/>
                <a:cs typeface="Courier New Bold" panose="02070309020205020404" charset="0"/>
              </a:rPr>
              <a:t>Work Plan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panose="02070309020205020404" charset="0"/>
              <a:ea typeface="等线" panose="02010600030101010101" pitchFamily="2" charset="-122"/>
              <a:cs typeface="Courier New Bold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1731664"/>
              </p:ext>
            </p:extLst>
          </p:nvPr>
        </p:nvGraphicFramePr>
        <p:xfrm>
          <a:off x="1019175" y="1253490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/>
                        <a:t>  问题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en-US" altLang="zh-CN" sz="2000" dirty="0" err="1">
                          <a:sym typeface="+mn-ea"/>
                        </a:rPr>
                        <a:t>PaddlePaddle</a:t>
                      </a:r>
                      <a:r>
                        <a:rPr lang="zh-CN" altLang="en-US" sz="2000" dirty="0">
                          <a:sym typeface="+mn-ea"/>
                        </a:rPr>
                        <a:t>与</a:t>
                      </a:r>
                      <a:r>
                        <a:rPr lang="en-US" altLang="zh-CN" sz="2000" dirty="0" err="1">
                          <a:sym typeface="+mn-ea"/>
                        </a:rPr>
                        <a:t>Mindspore</a:t>
                      </a:r>
                      <a:r>
                        <a:rPr lang="zh-CN" altLang="en-US" sz="2000" dirty="0">
                          <a:sym typeface="+mn-ea"/>
                        </a:rPr>
                        <a:t>的参数对齐待补充分析。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2. </a:t>
                      </a:r>
                      <a:r>
                        <a:rPr lang="zh-CN" altLang="en-US" sz="2000">
                          <a:sym typeface="+mn-ea"/>
                        </a:rPr>
                        <a:t>数据结构</a:t>
                      </a:r>
                      <a:r>
                        <a:rPr lang="zh-CN" altLang="en-US" sz="2000" dirty="0">
                          <a:sym typeface="+mn-ea"/>
                        </a:rPr>
                        <a:t>实现待完成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39D5F4-62AC-0A53-776A-A8669F8FEF7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0533068"/>
              </p:ext>
            </p:extLst>
          </p:nvPr>
        </p:nvGraphicFramePr>
        <p:xfrm>
          <a:off x="1019175" y="3454812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/>
                        <a:t>  计划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zh-CN" altLang="en-US" sz="2000" dirty="0">
                          <a:sym typeface="+mn-ea"/>
                        </a:rPr>
                        <a:t>通过转换器程序分析和一致性对比等方式获取</a:t>
                      </a:r>
                      <a:r>
                        <a:rPr lang="en-US" altLang="zh-CN" sz="2000" dirty="0" err="1">
                          <a:sym typeface="+mn-ea"/>
                        </a:rPr>
                        <a:t>PaddlePaddle</a:t>
                      </a:r>
                      <a:r>
                        <a:rPr lang="zh-CN" altLang="en-US" sz="2000" dirty="0">
                          <a:sym typeface="+mn-ea"/>
                        </a:rPr>
                        <a:t>与</a:t>
                      </a:r>
                      <a:r>
                        <a:rPr lang="en-US" altLang="zh-CN" sz="2000" dirty="0" err="1">
                          <a:sym typeface="+mn-ea"/>
                        </a:rPr>
                        <a:t>Mindspore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2. </a:t>
                      </a:r>
                      <a:r>
                        <a:rPr lang="zh-CN" altLang="en-US" sz="2000" dirty="0">
                          <a:sym typeface="+mn-ea"/>
                        </a:rPr>
                        <a:t>完善基本数据结构的实现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3. </a:t>
                      </a:r>
                      <a:r>
                        <a:rPr lang="zh-CN" altLang="en-US" sz="2000" dirty="0">
                          <a:sym typeface="+mn-ea"/>
                        </a:rPr>
                        <a:t>开始制作翻译器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178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宋体</vt:lpstr>
      <vt:lpstr>Arial</vt:lpstr>
      <vt:lpstr>Calibri</vt:lpstr>
      <vt:lpstr>Courier New Bold</vt:lpstr>
      <vt:lpstr>Times New Roman</vt:lpstr>
      <vt:lpstr>Wingdings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Lingyue Yan</cp:lastModifiedBy>
  <cp:revision>17</cp:revision>
  <dcterms:created xsi:type="dcterms:W3CDTF">2024-01-30T05:46:42Z</dcterms:created>
  <dcterms:modified xsi:type="dcterms:W3CDTF">2024-02-05T18:56:48Z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3DF012942156CEFDAA48A665285B970C_41</vt:lpwstr>
  </property>
</Properties>
</file>