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06/10/18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404" y="1523999"/>
            <a:ext cx="7558001" cy="1724867"/>
          </a:xfrm>
        </p:spPr>
        <p:txBody>
          <a:bodyPr/>
          <a:lstStyle/>
          <a:p>
            <a:r>
              <a:rPr lang="en-US" b="1" dirty="0" smtClean="0"/>
              <a:t>SF Energy Benchmarking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Linh Pham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Energy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 intensity (EUI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- energy per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square foot per year.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low EUI indicates good energy performance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 EUI level are based on the following factors: 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Based on different building categories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Based on building’s area 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Based on building age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6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EUI vs. Building </a:t>
            </a:r>
            <a:r>
              <a:rPr lang="en-US" dirty="0"/>
              <a:t>C</a:t>
            </a:r>
            <a:r>
              <a:rPr lang="en-US" dirty="0" smtClean="0"/>
              <a:t>ategories </a:t>
            </a:r>
            <a:endParaRPr lang="en-US" dirty="0"/>
          </a:p>
        </p:txBody>
      </p:sp>
      <p:pic>
        <p:nvPicPr>
          <p:cNvPr id="4" name="Content Placeholder 3" descr="R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3" b="7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36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EUI vs. Year Built </a:t>
            </a:r>
            <a:endParaRPr lang="en-US" dirty="0"/>
          </a:p>
        </p:txBody>
      </p:sp>
      <p:pic>
        <p:nvPicPr>
          <p:cNvPr id="6" name="Content Placeholder 5" descr="EUI vs. Year Buil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6" b="873"/>
          <a:stretch/>
        </p:blipFill>
        <p:spPr>
          <a:xfrm>
            <a:off x="549275" y="1743296"/>
            <a:ext cx="8042276" cy="4420499"/>
          </a:xfrm>
        </p:spPr>
      </p:pic>
    </p:spTree>
    <p:extLst>
      <p:ext uri="{BB962C8B-B14F-4D97-AF65-F5344CB8AC3E}">
        <p14:creationId xmlns:p14="http://schemas.microsoft.com/office/powerpoint/2010/main" val="319070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1268</TotalTime>
  <Words>62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SF Energy Benchmarking  </vt:lpstr>
      <vt:lpstr>Background</vt:lpstr>
      <vt:lpstr>EUI vs. Building Categories </vt:lpstr>
      <vt:lpstr>EUI vs. Year Built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Energy Benchmarking  </dc:title>
  <dc:creator>linh pham</dc:creator>
  <cp:lastModifiedBy>linh pham</cp:lastModifiedBy>
  <cp:revision>2</cp:revision>
  <dcterms:created xsi:type="dcterms:W3CDTF">2018-10-06T22:01:17Z</dcterms:created>
  <dcterms:modified xsi:type="dcterms:W3CDTF">2018-10-07T19:09:41Z</dcterms:modified>
</cp:coreProperties>
</file>