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AB0-02D7-584B-A0FC-E9B680E68C6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A603-7127-0242-84A6-C1B9A262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Lucida Sans Unicode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Lucida Sans Unicode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Lucida Sans Unicod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2" descr="UNM_SOE_Logo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2004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827088" y="601663"/>
            <a:ext cx="2601912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7F7F7F"/>
                </a:solidFill>
                <a:latin typeface="Times New Roman" charset="0"/>
              </a:rPr>
              <a:t>Department of Computer Science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8F29A-CBC0-9944-923C-7861198E0112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1E7E8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FB438-69D5-2647-8B06-73B0FF853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BC0B-A399-0041-88C6-289BBCCA0CA1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AB716-61D4-7046-BD47-5DC25AD9D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8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C3851-87BF-FE46-8FB9-80F207D52A0A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5130B-3783-5F4A-A3DE-41B0ABD1A3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B1E675-3D79-C542-B93B-DFCD9B4FED8B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84EE3-401F-874E-9919-5363A1F52F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>
            <a:scene3d>
              <a:camera prst="orthographicFront"/>
              <a:lightRig rig="soft" dir="t"/>
            </a:scene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2DAEE-DC6A-0D47-9BB1-DA6116FAC006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D4049-3C88-0F41-A7BA-EC31AB84F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6D95E1-8F95-A142-99AC-5712515F2BFF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3DC5E-B81B-4D49-A5F6-D8B58134C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1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DAA9C-1B0A-7140-BE4C-4BCA71CB640B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0B1D4-00A1-2C4D-9280-C39DB7327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88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7FC0E-02DD-C346-8625-BD37B5CF5435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3FD65-8624-184C-B141-B3B4AD18E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C2ADE-F918-CC44-A3BF-A192885BD082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70551-077E-304B-A586-5CC44D2D3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704A4-FE14-8D48-92D8-14D56BFA876F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E835F-1CE0-4141-8571-366FA5CCD3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  <a:latin typeface="Lucida Sans Unico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05242-7E20-9B4A-9F6F-E8C8C849CF08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B1241-B53E-994E-AAD9-63D68F3C73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6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Lucida Sans Unicode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</a:defRPr>
            </a:lvl1pPr>
          </a:lstStyle>
          <a:p>
            <a:fld id="{22B98F62-98B6-C84B-9212-A85A39DDE3FA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6738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</a:defRPr>
            </a:lvl1pPr>
          </a:lstStyle>
          <a:p>
            <a:fld id="{C9514AF4-B762-1F41-B923-852BC411ED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7" r:id="rId2"/>
    <p:sldLayoutId id="2147483852" r:id="rId3"/>
    <p:sldLayoutId id="2147483853" r:id="rId4"/>
    <p:sldLayoutId id="2147483854" r:id="rId5"/>
    <p:sldLayoutId id="2147483855" r:id="rId6"/>
    <p:sldLayoutId id="2147483848" r:id="rId7"/>
    <p:sldLayoutId id="2147483856" r:id="rId8"/>
    <p:sldLayoutId id="2147483857" r:id="rId9"/>
    <p:sldLayoutId id="2147483849" r:id="rId10"/>
    <p:sldLayoutId id="21474838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3.png"/><Relationship Id="rId7" Type="http://schemas.openxmlformats.org/officeDocument/2006/relationships/package" Target="../embeddings/Microsoft_Excel_Sheet2.xlsx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package" Target="../embeddings/Microsoft_Excel_Sheet3.xlsx"/><Relationship Id="rId5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Data and Control VI: Buffer Overflows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Patrick G. Bridges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03600" y="630801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1941063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82950" y="6321399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721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04254" y="6211669"/>
            <a:ext cx="454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561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85996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"/>
                <a:cs typeface="Courier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46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562600"/>
            <a:ext cx="6350000" cy="1143000"/>
          </a:xfrm>
        </p:spPr>
        <p:txBody>
          <a:bodyPr anchor="ctr">
            <a:normAutofit fontScale="85000" lnSpcReduction="10000"/>
          </a:bodyPr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77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2070524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489777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524347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44486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3442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4996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44486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44486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890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890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41883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52329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94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505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>
            <a:normAutofit lnSpcReduction="10000"/>
          </a:bodyPr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From: Phil Bucking &lt;</a:t>
            </a:r>
            <a:r>
              <a:rPr lang="en-US" sz="1400" b="0" dirty="0" err="1" smtClean="0">
                <a:latin typeface="Courier New" pitchFamily="49" charset="0"/>
              </a:rPr>
              <a:t>philbucking@yahoo.com</a:t>
            </a:r>
            <a:r>
              <a:rPr lang="en-US" sz="1400" b="0" dirty="0" smtClean="0">
                <a:latin typeface="Courier New" pitchFamily="49" charset="0"/>
              </a:rPr>
              <a:t>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To: </a:t>
            </a:r>
            <a:r>
              <a:rPr lang="en-US" sz="1400" b="0" dirty="0" err="1" smtClean="0">
                <a:latin typeface="Courier New" pitchFamily="49" charset="0"/>
              </a:rPr>
              <a:t>rms@pharlap.com</a:t>
            </a:r>
            <a:r>
              <a:rPr lang="en-US" sz="1400" b="0" dirty="0" smtClean="0">
                <a:latin typeface="Courier New" pitchFamily="49" charset="0"/>
              </a:rPr>
              <a:t>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err="1" smtClean="0">
                <a:latin typeface="Courier New" pitchFamily="49" charset="0"/>
              </a:rPr>
              <a:t>philbucking@yahoo.com</a:t>
            </a:r>
            <a:endParaRPr lang="en-US" sz="1400" b="0" dirty="0" smtClean="0">
              <a:latin typeface="Courier New" pitchFamily="49" charset="0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  <p:extLst>
      <p:ext uri="{BB962C8B-B14F-4D97-AF65-F5344CB8AC3E}">
        <p14:creationId xmlns:p14="http://schemas.microsoft.com/office/powerpoint/2010/main" val="3147896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2446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53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  <p:extLst>
      <p:ext uri="{BB962C8B-B14F-4D97-AF65-F5344CB8AC3E}">
        <p14:creationId xmlns:p14="http://schemas.microsoft.com/office/powerpoint/2010/main" val="741534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4214352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1549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866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44" y="156799"/>
            <a:ext cx="8077200" cy="910001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9194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02740"/>
              </p:ext>
            </p:extLst>
          </p:nvPr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7" imgW="6553200" imgH="203200" progId="Excel.Sheet.12">
                  <p:embed/>
                </p:oleObj>
              </mc:Choice>
              <mc:Fallback>
                <p:oleObj name="Worksheet" r:id="rId7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248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46148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74015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2395426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432641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523128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14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1807678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919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2653186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20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29036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367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2915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1574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52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427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96200" cy="5265684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\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558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90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1100022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9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91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AD0040"/>
      </a:accent1>
      <a:accent2>
        <a:srgbClr val="AD0040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AD0040"/>
    </a:accent1>
    <a:accent2>
      <a:srgbClr val="AD0040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AD0040"/>
    </a:accent1>
    <a:accent2>
      <a:srgbClr val="AD0040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AD0040"/>
    </a:accent1>
    <a:accent2>
      <a:srgbClr val="AD0040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AD0040"/>
    </a:accent1>
    <a:accent2>
      <a:srgbClr val="AD0040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</TotalTime>
  <Words>2405</Words>
  <Application>Microsoft Macintosh PowerPoint</Application>
  <PresentationFormat>On-screen Show (4:3)</PresentationFormat>
  <Paragraphs>712</Paragraphs>
  <Slides>32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Theme</vt:lpstr>
      <vt:lpstr>Worksheet</vt:lpstr>
      <vt:lpstr>Microsoft Excel Sheet</vt:lpstr>
      <vt:lpstr>Advanced Data and Control VI: Buffer Overflows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</vt:vector>
  </TitlesOfParts>
  <Company>The University of New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and Control VI: Buffer Overflows</dc:title>
  <dc:creator>Patrick Bridges</dc:creator>
  <cp:lastModifiedBy>Patrick Bridges</cp:lastModifiedBy>
  <cp:revision>1</cp:revision>
  <dcterms:created xsi:type="dcterms:W3CDTF">2016-09-19T17:40:07Z</dcterms:created>
  <dcterms:modified xsi:type="dcterms:W3CDTF">2016-09-19T17:48:22Z</dcterms:modified>
</cp:coreProperties>
</file>