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7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Quintessential" panose="020B0604020202020204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6PBNETrdwPawoaK9ZAxfmIO7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1596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24520c97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124520c97f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Tự điều chỉnh tên dự án.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Tự điều chỉnh và bổ sung logo của khách hàng.</a:t>
            </a:r>
            <a:endParaRPr/>
          </a:p>
        </p:txBody>
      </p:sp>
      <p:sp>
        <p:nvSpPr>
          <p:cNvPr id="47" name="Google Shape;47;g124520c97f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72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823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92" name="Google Shape;19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99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03" name="Google Shape;20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1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11" name="Google Shape;21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401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19" name="Google Shape;21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196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48" name="Google Shape;2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6158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58" name="Google Shape;25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2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66" name="Google Shape;26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972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279" name="Google Shape;27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44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404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91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80" name="Google Shape;8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24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89" name="Google Shape;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10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99" name="Google Shape;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408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07" name="Google Shape;1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833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17" name="Google Shape;11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44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 developer is a programmer or a coder who specializes in, or is specifically engaged in, the development of World Wide Web applications using a client–server model — wiki</a:t>
            </a:r>
            <a:endParaRPr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9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30200" algn="l">
              <a:spcBef>
                <a:spcPts val="1000"/>
              </a:spcBef>
              <a:spcAft>
                <a:spcPts val="0"/>
              </a:spcAft>
              <a:buSzPts val="16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>
              <a:spcBef>
                <a:spcPts val="1000"/>
              </a:spcBef>
              <a:spcAft>
                <a:spcPts val="0"/>
              </a:spcAft>
              <a:buSzPts val="14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spcBef>
                <a:spcPts val="1000"/>
              </a:spcBef>
              <a:spcAft>
                <a:spcPts val="0"/>
              </a:spcAft>
              <a:buSzPts val="1200"/>
              <a:buChar char="🠶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/>
          <p:nvPr/>
        </p:nvSpPr>
        <p:spPr>
          <a:xfrm rot="10800000" flipH="1">
            <a:off x="-4189" y="714375"/>
            <a:ext cx="1588526" cy="507296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538963" y="787782"/>
            <a:ext cx="7797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5" name="Google Shape;1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61612" y="-466342"/>
            <a:ext cx="1709985" cy="1709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8"/>
          <p:cNvSpPr txBox="1"/>
          <p:nvPr/>
        </p:nvSpPr>
        <p:spPr>
          <a:xfrm>
            <a:off x="10470097" y="732387"/>
            <a:ext cx="1651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CONFIDENTIAL</a:t>
            </a: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flickr.com/photos/70387215@N00/3707187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7/05/things-to-look-for-while-hiring-a-web-develope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jpg"/><Relationship Id="rId21" Type="http://schemas.openxmlformats.org/officeDocument/2006/relationships/image" Target="../media/image25.jp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jpg"/><Relationship Id="rId28" Type="http://schemas.openxmlformats.org/officeDocument/2006/relationships/image" Target="../media/image32.png"/><Relationship Id="rId10" Type="http://schemas.openxmlformats.org/officeDocument/2006/relationships/image" Target="../media/image14.jp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jp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124520c97fc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4146" y="-500978"/>
            <a:ext cx="5521245" cy="552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124520c97fc_0_5"/>
          <p:cNvSpPr txBox="1">
            <a:spLocks noGrp="1"/>
          </p:cNvSpPr>
          <p:nvPr>
            <p:ph type="ctrTitle"/>
          </p:nvPr>
        </p:nvSpPr>
        <p:spPr>
          <a:xfrm>
            <a:off x="1847528" y="3356992"/>
            <a:ext cx="8915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Roboto"/>
              <a:buNone/>
            </a:pPr>
            <a:r>
              <a:rPr lang="en-US" sz="6000" dirty="0" err="1" smtClean="0"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-US" sz="6000" dirty="0" smtClean="0">
                <a:latin typeface="Roboto"/>
                <a:ea typeface="Roboto"/>
                <a:cs typeface="Roboto"/>
                <a:sym typeface="Roboto"/>
              </a:rPr>
              <a:t> – C#</a:t>
            </a:r>
            <a:endParaRPr sz="6000" dirty="0"/>
          </a:p>
        </p:txBody>
      </p:sp>
      <p:sp>
        <p:nvSpPr>
          <p:cNvPr id="51" name="Google Shape;51;g124520c97fc_0_5"/>
          <p:cNvSpPr txBox="1"/>
          <p:nvPr/>
        </p:nvSpPr>
        <p:spPr>
          <a:xfrm>
            <a:off x="8364277" y="4539395"/>
            <a:ext cx="2879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/>
              <a:t>LinhLD</a:t>
            </a:r>
            <a:r>
              <a:rPr lang="en-US" sz="2000" dirty="0" smtClean="0"/>
              <a:t> – Div1</a:t>
            </a:r>
            <a:endParaRPr sz="2000" dirty="0"/>
          </a:p>
        </p:txBody>
      </p:sp>
      <p:sp>
        <p:nvSpPr>
          <p:cNvPr id="52" name="Google Shape;52;g124520c97fc_0_5"/>
          <p:cNvSpPr txBox="1"/>
          <p:nvPr/>
        </p:nvSpPr>
        <p:spPr>
          <a:xfrm>
            <a:off x="8364277" y="4970650"/>
            <a:ext cx="18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Hà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Nội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04.2022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901" y="1484784"/>
            <a:ext cx="5423248" cy="219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0852" y="1429278"/>
            <a:ext cx="5639273" cy="317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974" y="3874083"/>
            <a:ext cx="4590677" cy="282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0476" y="4071150"/>
            <a:ext cx="3909949" cy="11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2545" y="5403598"/>
            <a:ext cx="3342976" cy="145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51450" y="4913225"/>
            <a:ext cx="3140550" cy="19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95" name="Google Shape;195;p10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10" descr="Team Corporate Teamwork Collaboration... - Stock Photo [19483318] - PIX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3855" y="1255701"/>
            <a:ext cx="5184576" cy="500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Scrum là gì và những lý do nên sử dụng Scru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368" y="1396783"/>
            <a:ext cx="65024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400" y="5054377"/>
            <a:ext cx="3080122" cy="12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2300" y="5129100"/>
            <a:ext cx="1728900" cy="17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3. Phân loại web developer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1640156" y="1556792"/>
            <a:ext cx="89118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Phân loại theo công nghệ/nhóm công nghệ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Web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Web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NodeJS Web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Angular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ReactJS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VueJS Developer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Phân loại theo mảng công việc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Developer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Developer (thường bao gồm các kĩ năng về database)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Developer – Lập trình viên toàn năng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Làm được FE và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Làm được BE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4. Cách lựa chọn công nghệ/vai trò</a:t>
            </a:r>
            <a:endParaRPr/>
          </a:p>
        </p:txBody>
      </p:sp>
      <p:sp>
        <p:nvSpPr>
          <p:cNvPr id="214" name="Google Shape;214;p12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1640156" y="1556792"/>
            <a:ext cx="8911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Bạn tự chọn theo công nghệ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Theo thế mạnh của bản thân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Theo xu hướng thị trường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Bạn làm công nghệ của dự án được giao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 kiến thức nền chắc chắn hoặc chưa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Sẵn sàng học hỏi/nắm bắt công nghệ mới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5. Nấc thang nghề nghiệp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2869324" y="310167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3" name="Google Shape;223;p13"/>
          <p:cNvCxnSpPr/>
          <p:nvPr/>
        </p:nvCxnSpPr>
        <p:spPr>
          <a:xfrm rot="10800000" flipH="1">
            <a:off x="479376" y="4077072"/>
            <a:ext cx="10945216" cy="72008"/>
          </a:xfrm>
          <a:prstGeom prst="straightConnector1">
            <a:avLst/>
          </a:prstGeom>
          <a:noFill/>
          <a:ln w="57150" cap="flat" cmpd="sng">
            <a:solidFill>
              <a:srgbClr val="1AA4D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4" name="Google Shape;224;p13"/>
          <p:cNvSpPr/>
          <p:nvPr/>
        </p:nvSpPr>
        <p:spPr>
          <a:xfrm>
            <a:off x="1481381" y="4062071"/>
            <a:ext cx="172800" cy="174017"/>
          </a:xfrm>
          <a:prstGeom prst="ellipse">
            <a:avLst/>
          </a:prstGeom>
          <a:solidFill>
            <a:srgbClr val="7030A0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>
            <a:off x="1567781" y="4286551"/>
            <a:ext cx="0" cy="705080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6" name="Google Shape;226;p13"/>
          <p:cNvSpPr txBox="1"/>
          <p:nvPr/>
        </p:nvSpPr>
        <p:spPr>
          <a:xfrm>
            <a:off x="1567781" y="4696487"/>
            <a:ext cx="150479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năm - Fresher</a:t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>
            <a:off x="2444914" y="4044024"/>
            <a:ext cx="172800" cy="174017"/>
          </a:xfrm>
          <a:prstGeom prst="ellipse">
            <a:avLst/>
          </a:prstGeom>
          <a:solidFill>
            <a:srgbClr val="7030A0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28" name="Google Shape;228;p13"/>
          <p:cNvCxnSpPr/>
          <p:nvPr/>
        </p:nvCxnSpPr>
        <p:spPr>
          <a:xfrm>
            <a:off x="2531314" y="3321213"/>
            <a:ext cx="0" cy="705080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29" name="Google Shape;229;p13"/>
          <p:cNvSpPr txBox="1"/>
          <p:nvPr/>
        </p:nvSpPr>
        <p:spPr>
          <a:xfrm>
            <a:off x="2531314" y="3253867"/>
            <a:ext cx="1340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 năm - Junior</a:t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4123304" y="4041436"/>
            <a:ext cx="172800" cy="174017"/>
          </a:xfrm>
          <a:prstGeom prst="ellipse">
            <a:avLst/>
          </a:prstGeom>
          <a:solidFill>
            <a:srgbClr val="7030A0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1" name="Google Shape;231;p13"/>
          <p:cNvCxnSpPr/>
          <p:nvPr/>
        </p:nvCxnSpPr>
        <p:spPr>
          <a:xfrm flipH="1">
            <a:off x="4205994" y="4228217"/>
            <a:ext cx="3710" cy="1846461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2" name="Google Shape;232;p13"/>
          <p:cNvSpPr txBox="1"/>
          <p:nvPr/>
        </p:nvSpPr>
        <p:spPr>
          <a:xfrm>
            <a:off x="4205994" y="4985646"/>
            <a:ext cx="141236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năm - Middle</a:t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>
            <a:off x="5966994" y="4024182"/>
            <a:ext cx="172800" cy="174017"/>
          </a:xfrm>
          <a:prstGeom prst="ellipse">
            <a:avLst/>
          </a:prstGeom>
          <a:solidFill>
            <a:srgbClr val="7030A0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4" name="Google Shape;234;p13"/>
          <p:cNvCxnSpPr/>
          <p:nvPr/>
        </p:nvCxnSpPr>
        <p:spPr>
          <a:xfrm>
            <a:off x="6050501" y="2122660"/>
            <a:ext cx="2893" cy="1883791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5" name="Google Shape;235;p13"/>
          <p:cNvSpPr txBox="1"/>
          <p:nvPr/>
        </p:nvSpPr>
        <p:spPr>
          <a:xfrm>
            <a:off x="6050501" y="2970537"/>
            <a:ext cx="1340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 năm - Senior</a:t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>
            <a:off x="8843525" y="3999395"/>
            <a:ext cx="172800" cy="174017"/>
          </a:xfrm>
          <a:prstGeom prst="ellipse">
            <a:avLst/>
          </a:prstGeom>
          <a:solidFill>
            <a:srgbClr val="7030A0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7" name="Google Shape;237;p13"/>
          <p:cNvCxnSpPr/>
          <p:nvPr/>
        </p:nvCxnSpPr>
        <p:spPr>
          <a:xfrm flipH="1">
            <a:off x="8923025" y="4186176"/>
            <a:ext cx="6900" cy="1914900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8" name="Google Shape;238;p13"/>
          <p:cNvSpPr txBox="1"/>
          <p:nvPr/>
        </p:nvSpPr>
        <p:spPr>
          <a:xfrm>
            <a:off x="8923025" y="4985654"/>
            <a:ext cx="24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 năm – Software Architect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4205994" y="5743075"/>
            <a:ext cx="24408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Lead/ Team Lead</a:t>
            </a:r>
            <a:endParaRPr/>
          </a:p>
        </p:txBody>
      </p:sp>
      <p:sp>
        <p:nvSpPr>
          <p:cNvPr id="240" name="Google Shape;240;p13"/>
          <p:cNvSpPr txBox="1"/>
          <p:nvPr/>
        </p:nvSpPr>
        <p:spPr>
          <a:xfrm>
            <a:off x="6050501" y="2118483"/>
            <a:ext cx="24408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Technical Architect</a:t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6050501" y="2546074"/>
            <a:ext cx="24408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Technical Lead</a:t>
            </a:r>
            <a:endParaRPr/>
          </a:p>
        </p:txBody>
      </p:sp>
      <p:cxnSp>
        <p:nvCxnSpPr>
          <p:cNvPr id="242" name="Google Shape;242;p13"/>
          <p:cNvCxnSpPr/>
          <p:nvPr/>
        </p:nvCxnSpPr>
        <p:spPr>
          <a:xfrm rot="10800000">
            <a:off x="479376" y="3933056"/>
            <a:ext cx="1002005" cy="0"/>
          </a:xfrm>
          <a:prstGeom prst="straightConnector1">
            <a:avLst/>
          </a:prstGeom>
          <a:noFill/>
          <a:ln w="19050" cap="flat" cmpd="sng">
            <a:solidFill>
              <a:srgbClr val="1AA4D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3" name="Google Shape;243;p13"/>
          <p:cNvSpPr txBox="1"/>
          <p:nvPr/>
        </p:nvSpPr>
        <p:spPr>
          <a:xfrm>
            <a:off x="521786" y="3625279"/>
            <a:ext cx="752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Intern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8923025" y="5743067"/>
            <a:ext cx="2485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Engineering Manager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6. </a:t>
            </a:r>
            <a:r>
              <a:rPr lang="en-US"/>
              <a:t>A.S.K – Một nhân viên </a:t>
            </a:r>
            <a:r>
              <a:rPr lang="en-US" b="1"/>
              <a:t>tốt</a:t>
            </a:r>
            <a:r>
              <a:rPr lang="en-US"/>
              <a:t> sẽ như thế nào?</a:t>
            </a:r>
            <a:endParaRPr/>
          </a:p>
        </p:txBody>
      </p:sp>
      <p:sp>
        <p:nvSpPr>
          <p:cNvPr id="251" name="Google Shape;251;p14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14" descr="Attitude – Skill – Knowledge – WHOLESOME HAPPIN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0342" y="1556792"/>
            <a:ext cx="8509000" cy="4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/>
        </p:nvSpPr>
        <p:spPr>
          <a:xfrm>
            <a:off x="1640155" y="5798592"/>
            <a:ext cx="89116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ttitude – Know why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kill – Know how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nowledge – Know what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3427225" y="2679183"/>
            <a:ext cx="53375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2"/>
                </a:solidFill>
                <a:latin typeface="Quintessential"/>
                <a:ea typeface="Quintessential"/>
                <a:cs typeface="Quintessential"/>
                <a:sym typeface="Quintessential"/>
              </a:rPr>
              <a:t>Hỏi &amp; Đáp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8. Các vị trí tuyển dụng tại NWS</a:t>
            </a:r>
            <a:endParaRPr/>
          </a:p>
        </p:txBody>
      </p:sp>
      <p:sp>
        <p:nvSpPr>
          <p:cNvPr id="269" name="Google Shape;269;p16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0" name="Google Shape;270;p1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9536" y="1785277"/>
            <a:ext cx="1422727" cy="142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4162" y="1685362"/>
            <a:ext cx="1598402" cy="159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 descr="Logo, company nam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4004" y="1699940"/>
            <a:ext cx="1569246" cy="1569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19804" y="3649996"/>
            <a:ext cx="3023218" cy="22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6" descr="A picture containing 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07540" y="4085693"/>
            <a:ext cx="3741087" cy="121551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/>
          <p:nvPr/>
        </p:nvSpPr>
        <p:spPr>
          <a:xfrm>
            <a:off x="4177044" y="6381617"/>
            <a:ext cx="3837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https://tuyendung.newwave.vn/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1640156" y="1556792"/>
            <a:ext cx="8911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17" descr="A picture containing text, automat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067" y="1841479"/>
            <a:ext cx="6627866" cy="348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8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1. Web Developer là ai?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3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840" y="1943451"/>
            <a:ext cx="3429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4655840" y="6627168"/>
            <a:ext cx="34290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CC BY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1. Web Developer là ai?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1640156" y="1556792"/>
            <a:ext cx="89116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Một web developer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là một lập trình viên có chuyên môn là xây dựng </a:t>
            </a: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ứng dụng web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với </a:t>
            </a: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mô hình máy trạm– máy chủ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/>
          </a:p>
        </p:txBody>
      </p:sp>
      <p:pic>
        <p:nvPicPr>
          <p:cNvPr id="94" name="Google Shape;94;p4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6020" y="2626660"/>
            <a:ext cx="6076656" cy="363560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/>
          <p:nvPr/>
        </p:nvSpPr>
        <p:spPr>
          <a:xfrm>
            <a:off x="3246020" y="6621586"/>
            <a:ext cx="4529704" cy="23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Unknown Author is licensed under </a:t>
            </a:r>
            <a:r>
              <a:rPr lang="en-US" sz="9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3" name="Google Shape;103;p5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209" y="1556792"/>
            <a:ext cx="7825579" cy="453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1" name="Google Shape;111;p6" descr="ssr-web-app-architecture-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1264061"/>
            <a:ext cx="6110464" cy="381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 descr="spa-web-app-architecture-diagra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1536" y="3038960"/>
            <a:ext cx="6110464" cy="38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/>
        </p:nvSpPr>
        <p:spPr>
          <a:xfrm>
            <a:off x="6349773" y="1933076"/>
            <a:ext cx="53375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02 mô hình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xây dựng </a:t>
            </a: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ứng dụng web </a:t>
            </a: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phổ biến hiện nay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/>
          <p:nvPr/>
        </p:nvSpPr>
        <p:spPr>
          <a:xfrm>
            <a:off x="1963857" y="1969167"/>
            <a:ext cx="4118381" cy="1368152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02259" y="2319263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02259" y="4077073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399283" y="5834883"/>
            <a:ext cx="792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3435289" y="1312487"/>
            <a:ext cx="9177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7"/>
          <p:cNvCxnSpPr>
            <a:stCxn id="120" idx="1"/>
          </p:cNvCxnSpPr>
          <p:nvPr/>
        </p:nvCxnSpPr>
        <p:spPr>
          <a:xfrm>
            <a:off x="1640156" y="1236179"/>
            <a:ext cx="0" cy="5505300"/>
          </a:xfrm>
          <a:prstGeom prst="straightConnector1">
            <a:avLst/>
          </a:prstGeom>
          <a:noFill/>
          <a:ln w="9525" cap="rnd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7" name="Google Shape;127;p7"/>
          <p:cNvCxnSpPr/>
          <p:nvPr/>
        </p:nvCxnSpPr>
        <p:spPr>
          <a:xfrm>
            <a:off x="6528048" y="1277251"/>
            <a:ext cx="0" cy="5505189"/>
          </a:xfrm>
          <a:prstGeom prst="straightConnector1">
            <a:avLst/>
          </a:prstGeom>
          <a:noFill/>
          <a:ln w="9525" cap="rnd" cmpd="sng">
            <a:solidFill>
              <a:srgbClr val="1AA4D9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8" name="Google Shape;128;p7"/>
          <p:cNvSpPr txBox="1"/>
          <p:nvPr/>
        </p:nvSpPr>
        <p:spPr>
          <a:xfrm>
            <a:off x="8034182" y="1312486"/>
            <a:ext cx="20698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Frameworks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>
            <a:off x="191344" y="3447535"/>
            <a:ext cx="12000656" cy="0"/>
          </a:xfrm>
          <a:prstGeom prst="straightConnector1">
            <a:avLst/>
          </a:prstGeom>
          <a:noFill/>
          <a:ln w="9525" cap="rnd" cmpd="sng">
            <a:solidFill>
              <a:srgbClr val="3B814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0" name="Google Shape;130;p7"/>
          <p:cNvCxnSpPr/>
          <p:nvPr/>
        </p:nvCxnSpPr>
        <p:spPr>
          <a:xfrm>
            <a:off x="191344" y="5229200"/>
            <a:ext cx="12000656" cy="0"/>
          </a:xfrm>
          <a:prstGeom prst="straightConnector1">
            <a:avLst/>
          </a:prstGeom>
          <a:noFill/>
          <a:ln w="9525" cap="rnd" cmpd="sng">
            <a:solidFill>
              <a:srgbClr val="3B814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1" name="Google Shape;131;p7"/>
          <p:cNvCxnSpPr/>
          <p:nvPr/>
        </p:nvCxnSpPr>
        <p:spPr>
          <a:xfrm>
            <a:off x="191344" y="1876623"/>
            <a:ext cx="12000656" cy="0"/>
          </a:xfrm>
          <a:prstGeom prst="straightConnector1">
            <a:avLst/>
          </a:prstGeom>
          <a:noFill/>
          <a:ln w="9525" cap="rnd" cmpd="sng">
            <a:solidFill>
              <a:srgbClr val="3B814F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32" name="Google Shape;132;p7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7800" y="3651494"/>
            <a:ext cx="811698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6613" y="4538770"/>
            <a:ext cx="604800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1413" y="365149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 descr="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50455" y="365149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65648" y="4538770"/>
            <a:ext cx="1603085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 descr="A picture containing clip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04608" y="4538770"/>
            <a:ext cx="1526130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 descr="A picture containing graphical user interfac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49038" y="5378030"/>
            <a:ext cx="1272470" cy="68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 descr="A picture containing text, clipart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557762" y="5426219"/>
            <a:ext cx="1338906" cy="595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 descr="Graphical user interface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051087" y="6068551"/>
            <a:ext cx="1779530" cy="81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 descr="Logo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56844" y="5391103"/>
            <a:ext cx="1656256" cy="1344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 descr="A picture containing text, sign, outdoor, red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07812" y="2107868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7" descr="Icon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00412" y="2107868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7" descr="Logo, company nam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104112" y="2107868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580910" y="3486880"/>
            <a:ext cx="1598403" cy="1215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 descr="A picture containing logo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799099" y="3652615"/>
            <a:ext cx="2128275" cy="69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 descr="Logo&#10;&#10;Description automatically generated with medium confidence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863237" y="4537432"/>
            <a:ext cx="2128275" cy="579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 descr="Logo&#10;&#10;Description automatically generated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8083758" y="4417798"/>
            <a:ext cx="1426278" cy="74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 descr="Paging with Entity Framework Core | Gunnar Peipman - Programming Blo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700412" y="5314831"/>
            <a:ext cx="1602898" cy="889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 descr="Hibernate là gì và cách cài đặt trong Spring Boot ? - Học Spring Boot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943538" y="5317133"/>
            <a:ext cx="1774970" cy="887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 descr="Laravel Eloquent ORM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0002386" y="6063206"/>
            <a:ext cx="1666324" cy="80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7" descr="TypeORM With NEST JS Basic Tutorial -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8177769" y="6086907"/>
            <a:ext cx="1544811" cy="7149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7"/>
          <p:cNvGrpSpPr/>
          <p:nvPr/>
        </p:nvGrpSpPr>
        <p:grpSpPr>
          <a:xfrm>
            <a:off x="1856843" y="3651494"/>
            <a:ext cx="732743" cy="820948"/>
            <a:chOff x="1856843" y="3651494"/>
            <a:chExt cx="732743" cy="820948"/>
          </a:xfrm>
        </p:grpSpPr>
        <p:pic>
          <p:nvPicPr>
            <p:cNvPr id="154" name="Google Shape;154;p7" descr="Icon&#10;&#10;Description automatically generated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856843" y="365149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2255804" y="4138660"/>
              <a:ext cx="333782" cy="3337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p7"/>
          <p:cNvGrpSpPr/>
          <p:nvPr/>
        </p:nvGrpSpPr>
        <p:grpSpPr>
          <a:xfrm>
            <a:off x="10911512" y="2107868"/>
            <a:ext cx="1080000" cy="1097983"/>
            <a:chOff x="10911512" y="2107868"/>
            <a:chExt cx="1080000" cy="1097983"/>
          </a:xfrm>
        </p:grpSpPr>
        <p:pic>
          <p:nvPicPr>
            <p:cNvPr id="157" name="Google Shape;157;p7" descr="Icon&#10;&#10;Description automatically generated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10911512" y="210786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7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11657730" y="2872069"/>
              <a:ext cx="333782" cy="3337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7"/>
          <p:cNvGrpSpPr/>
          <p:nvPr/>
        </p:nvGrpSpPr>
        <p:grpSpPr>
          <a:xfrm>
            <a:off x="2122615" y="2085041"/>
            <a:ext cx="3795644" cy="1098935"/>
            <a:chOff x="2122615" y="2085041"/>
            <a:chExt cx="3795644" cy="1098935"/>
          </a:xfrm>
        </p:grpSpPr>
        <p:pic>
          <p:nvPicPr>
            <p:cNvPr id="160" name="Google Shape;160;p7" descr="A picture containing text, sign&#10;&#10;Description automatically generated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3618778" y="2085041"/>
              <a:ext cx="7704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7" descr="Logo, icon&#10;&#10;Description automatically generated"/>
            <p:cNvPicPr preferRelativeResize="0"/>
            <p:nvPr/>
          </p:nvPicPr>
          <p:blipFill rotWithShape="1">
            <a:blip r:embed="rId28">
              <a:alphaModFix/>
            </a:blip>
            <a:srcRect/>
            <a:stretch/>
          </p:blipFill>
          <p:spPr>
            <a:xfrm>
              <a:off x="4838259" y="210397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7"/>
            <p:cNvPicPr preferRelativeResize="0"/>
            <p:nvPr/>
          </p:nvPicPr>
          <p:blipFill rotWithShape="1">
            <a:blip r:embed="rId29">
              <a:alphaModFix/>
            </a:blip>
            <a:srcRect/>
            <a:stretch/>
          </p:blipFill>
          <p:spPr>
            <a:xfrm>
              <a:off x="2122615" y="208807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1640156" y="595734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Roboto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2. Web Developer cần có kiến thức gì?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2869324" y="266962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8" descr="OOP là gì? Tìm hiểu về lập trình hướng đối tượ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344" y="1412776"/>
            <a:ext cx="4392488" cy="278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 descr="Nguyên lý SOLID là gì? Cách giải trình SOLID đơn giản và dễ hiểu nhấ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5960" y="1474077"/>
            <a:ext cx="4333368" cy="266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8" descr="Giới thiệu Design Patterns - GP Coder (Lập trình Java)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72" y="4407384"/>
            <a:ext cx="3386788" cy="2303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 descr="Giới thiệu về Test Driven Develop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32067" y="4085783"/>
            <a:ext cx="2063933" cy="215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 descr="Clean architecture concept. Parallelism between software architecture... |  Download Scientific Diagra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06683" y="1268759"/>
            <a:ext cx="4424914" cy="4418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8" descr="Ddd Images, Stock Photos &amp; Vectors | Shutterstock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62107" y="5229200"/>
            <a:ext cx="2112873" cy="1745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857</Words>
  <Application>Microsoft Office PowerPoint</Application>
  <PresentationFormat>Widescreen</PresentationFormat>
  <Paragraphs>92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Gothic</vt:lpstr>
      <vt:lpstr>Quintessential</vt:lpstr>
      <vt:lpstr>Calibri</vt:lpstr>
      <vt:lpstr>Roboto</vt:lpstr>
      <vt:lpstr>Arial</vt:lpstr>
      <vt:lpstr>Noto Sans Symbols</vt:lpstr>
      <vt:lpstr>Wisp</vt:lpstr>
      <vt:lpstr>Linq – C#</vt:lpstr>
      <vt:lpstr>PowerPoint Presentation</vt:lpstr>
      <vt:lpstr>PowerPoint Presentation</vt:lpstr>
      <vt:lpstr>1. Web Developer là ai?</vt:lpstr>
      <vt:lpstr>1. Web Developer là ai?</vt:lpstr>
      <vt:lpstr>2. Web Developer cần có kiến thức gì?</vt:lpstr>
      <vt:lpstr>2. Web Developer cần có kiến thức gì?</vt:lpstr>
      <vt:lpstr>2. Web Developer cần có kiến thức gì?</vt:lpstr>
      <vt:lpstr>2. Web Developer cần có kiến thức gì?</vt:lpstr>
      <vt:lpstr>2. Web Developer cần có kiến thức gì?</vt:lpstr>
      <vt:lpstr>2. Web Developer cần có kiến thức gì?</vt:lpstr>
      <vt:lpstr>3. Phân loại web developer</vt:lpstr>
      <vt:lpstr>4. Cách lựa chọn công nghệ/vai trò</vt:lpstr>
      <vt:lpstr>5. Nấc thang nghề nghiệp</vt:lpstr>
      <vt:lpstr>6. A.S.K – Một nhân viên tốt sẽ như thế nào?</vt:lpstr>
      <vt:lpstr>PowerPoint Presentation</vt:lpstr>
      <vt:lpstr>8. Các vị trí tuyển dụng tại NWS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Roadmap</dc:title>
  <dc:creator>fukakafu@gmail.com</dc:creator>
  <cp:lastModifiedBy>Microsoft account</cp:lastModifiedBy>
  <cp:revision>5</cp:revision>
  <dcterms:created xsi:type="dcterms:W3CDTF">2019-12-19T09:22:07Z</dcterms:created>
  <dcterms:modified xsi:type="dcterms:W3CDTF">2022-05-23T15:46:16Z</dcterms:modified>
</cp:coreProperties>
</file>