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307" r:id="rId9"/>
    <p:sldId id="308" r:id="rId10"/>
    <p:sldId id="282" r:id="rId11"/>
    <p:sldId id="270" r:id="rId12"/>
    <p:sldId id="271" r:id="rId13"/>
    <p:sldId id="309" r:id="rId14"/>
    <p:sldId id="315" r:id="rId15"/>
    <p:sldId id="303" r:id="rId16"/>
    <p:sldId id="304" r:id="rId17"/>
    <p:sldId id="314" r:id="rId18"/>
    <p:sldId id="316" r:id="rId19"/>
    <p:sldId id="313" r:id="rId20"/>
    <p:sldId id="306" r:id="rId21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23"/>
      <p:bold r:id="rId24"/>
      <p:italic r:id="rId25"/>
      <p:boldItalic r:id="rId26"/>
    </p:embeddedFont>
    <p:embeddedFont>
      <p:font typeface="Livvic" pitchFamily="2" charset="0"/>
      <p:regular r:id="rId27"/>
      <p:bold r:id="rId28"/>
      <p:italic r:id="rId29"/>
      <p:boldItalic r:id="rId30"/>
    </p:embeddedFont>
    <p:embeddedFont>
      <p:font typeface="Oswald" panose="00000500000000000000" pitchFamily="2" charset="0"/>
      <p:regular r:id="rId31"/>
      <p:bold r:id="rId32"/>
    </p:embeddedFont>
    <p:embeddedFont>
      <p:font typeface="Raleway" pitchFamily="2" charset="0"/>
      <p:regular r:id="rId33"/>
      <p:bold r:id="rId34"/>
      <p:italic r:id="rId35"/>
      <p:boldItalic r:id="rId36"/>
    </p:embeddedFont>
    <p:embeddedFont>
      <p:font typeface="Roboto" panose="02000000000000000000" pitchFamily="2" charset="0"/>
      <p:regular r:id="rId37"/>
      <p:bold r:id="rId38"/>
      <p:italic r:id="rId39"/>
      <p:boldItalic r:id="rId40"/>
    </p:embeddedFont>
    <p:embeddedFont>
      <p:font typeface="Roboto Condensed Light" panose="02000000000000000000" pitchFamily="2" charset="0"/>
      <p:regular r:id="rId41"/>
      <p: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8" roundtripDataSignature="AMtx7mgIsq5eYig3RKPJbBkH1HYAkcV1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78" Type="http://customschemas.google.com/relationships/presentationmetadata" Target="metadata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6" name="Google Shape;50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4" name="Google Shape;83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4" name="Google Shape;76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9" name="Google Shape;76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9" name="Google Shape;76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6963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9" name="Google Shape;76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545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8" name="Google Shape;968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3" name="Google Shape;973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3" name="Google Shape;973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54718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3" name="Google Shape;973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62792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4" name="Google Shape;83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6334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6" name="Google Shape;6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5" name="Google Shape;985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3" name="Google Shape;7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8" name="Google Shape;7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3" name="Google Shape;7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8" name="Google Shape;7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8" name="Google Shape;75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8" name="Google Shape;75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350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8" name="Google Shape;75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3310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3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53"/>
          <p:cNvSpPr txBox="1">
            <a:spLocks noGrp="1"/>
          </p:cNvSpPr>
          <p:nvPr>
            <p:ph type="subTitle" idx="1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6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82" name="Google Shape;282;p6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83" name="Google Shape;283;p6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6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6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6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6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8" name="Google Shape;288;p6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289" name="Google Shape;289;p6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6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6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6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6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4"/>
          <p:cNvSpPr txBox="1">
            <a:spLocks noGrp="1"/>
          </p:cNvSpPr>
          <p:nvPr>
            <p:ph type="title"/>
          </p:nvPr>
        </p:nvSpPr>
        <p:spPr>
          <a:xfrm>
            <a:off x="1052800" y="1689450"/>
            <a:ext cx="2617200" cy="8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96" name="Google Shape;296;p64"/>
          <p:cNvSpPr txBox="1">
            <a:spLocks noGrp="1"/>
          </p:cNvSpPr>
          <p:nvPr>
            <p:ph type="subTitle" idx="1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7" name="Google Shape;297;p64"/>
          <p:cNvSpPr txBox="1">
            <a:spLocks noGrp="1"/>
          </p:cNvSpPr>
          <p:nvPr>
            <p:ph type="body" idx="2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98" name="Google Shape;298;p64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299" name="Google Shape;299;p64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64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64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64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68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64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64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11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5"/>
          <p:cNvSpPr txBox="1">
            <a:spLocks noGrp="1"/>
          </p:cNvSpPr>
          <p:nvPr>
            <p:ph type="title"/>
          </p:nvPr>
        </p:nvSpPr>
        <p:spPr>
          <a:xfrm>
            <a:off x="1552575" y="531500"/>
            <a:ext cx="4714800" cy="15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67"/>
          <p:cNvSpPr txBox="1">
            <a:spLocks noGrp="1"/>
          </p:cNvSpPr>
          <p:nvPr>
            <p:ph type="title"/>
          </p:nvPr>
        </p:nvSpPr>
        <p:spPr>
          <a:xfrm>
            <a:off x="1902600" y="1512225"/>
            <a:ext cx="5338800" cy="18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0" name="Google Shape;310;p67"/>
          <p:cNvSpPr txBox="1">
            <a:spLocks noGrp="1"/>
          </p:cNvSpPr>
          <p:nvPr>
            <p:ph type="title" idx="2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311" name="Google Shape;311;p67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312" name="Google Shape;312;p6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6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6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6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6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7" name="Google Shape;317;p67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318" name="Google Shape;318;p6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6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6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6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6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8"/>
          <p:cNvSpPr txBox="1">
            <a:spLocks noGrp="1"/>
          </p:cNvSpPr>
          <p:nvPr>
            <p:ph type="title"/>
          </p:nvPr>
        </p:nvSpPr>
        <p:spPr>
          <a:xfrm>
            <a:off x="5238260" y="1866750"/>
            <a:ext cx="2145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68"/>
          <p:cNvSpPr txBox="1">
            <a:spLocks noGrp="1"/>
          </p:cNvSpPr>
          <p:nvPr>
            <p:ph type="body" idx="1"/>
          </p:nvPr>
        </p:nvSpPr>
        <p:spPr>
          <a:xfrm>
            <a:off x="5238265" y="2401350"/>
            <a:ext cx="2145300" cy="10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6" name="Google Shape;326;p68"/>
          <p:cNvSpPr txBox="1">
            <a:spLocks noGrp="1"/>
          </p:cNvSpPr>
          <p:nvPr>
            <p:ph type="body" idx="2"/>
          </p:nvPr>
        </p:nvSpPr>
        <p:spPr>
          <a:xfrm>
            <a:off x="1760440" y="2401350"/>
            <a:ext cx="2145300" cy="10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7" name="Google Shape;327;p68"/>
          <p:cNvSpPr txBox="1">
            <a:spLocks noGrp="1"/>
          </p:cNvSpPr>
          <p:nvPr>
            <p:ph type="title" idx="3"/>
          </p:nvPr>
        </p:nvSpPr>
        <p:spPr>
          <a:xfrm>
            <a:off x="1760435" y="1866750"/>
            <a:ext cx="2145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68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29" name="Google Shape;329;p68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330" name="Google Shape;330;p6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6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6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6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6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5" name="Google Shape;335;p68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336" name="Google Shape;336;p6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6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6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6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6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1" name="Google Shape;341;p68"/>
          <p:cNvGrpSpPr/>
          <p:nvPr/>
        </p:nvGrpSpPr>
        <p:grpSpPr>
          <a:xfrm>
            <a:off x="4524300" y="1089825"/>
            <a:ext cx="95400" cy="3116250"/>
            <a:chOff x="4524300" y="1013625"/>
            <a:chExt cx="95400" cy="3116250"/>
          </a:xfrm>
        </p:grpSpPr>
        <p:sp>
          <p:nvSpPr>
            <p:cNvPr id="342" name="Google Shape;342;p68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68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68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68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68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68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68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11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69"/>
          <p:cNvSpPr txBox="1">
            <a:spLocks noGrp="1"/>
          </p:cNvSpPr>
          <p:nvPr>
            <p:ph type="title" idx="2"/>
          </p:nvPr>
        </p:nvSpPr>
        <p:spPr>
          <a:xfrm>
            <a:off x="1212050" y="2433700"/>
            <a:ext cx="9927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51" name="Google Shape;351;p69"/>
          <p:cNvSpPr txBox="1">
            <a:spLocks noGrp="1"/>
          </p:cNvSpPr>
          <p:nvPr>
            <p:ph type="title" idx="3"/>
          </p:nvPr>
        </p:nvSpPr>
        <p:spPr>
          <a:xfrm>
            <a:off x="3095750" y="2433700"/>
            <a:ext cx="9927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52" name="Google Shape;352;p69"/>
          <p:cNvSpPr txBox="1">
            <a:spLocks noGrp="1"/>
          </p:cNvSpPr>
          <p:nvPr>
            <p:ph type="title" idx="4"/>
          </p:nvPr>
        </p:nvSpPr>
        <p:spPr>
          <a:xfrm>
            <a:off x="5055650" y="2433700"/>
            <a:ext cx="9927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53" name="Google Shape;353;p69"/>
          <p:cNvSpPr txBox="1">
            <a:spLocks noGrp="1"/>
          </p:cNvSpPr>
          <p:nvPr>
            <p:ph type="title" idx="5"/>
          </p:nvPr>
        </p:nvSpPr>
        <p:spPr>
          <a:xfrm>
            <a:off x="6939350" y="2433700"/>
            <a:ext cx="9927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54" name="Google Shape;354;p69"/>
          <p:cNvSpPr txBox="1">
            <a:spLocks noGrp="1"/>
          </p:cNvSpPr>
          <p:nvPr>
            <p:ph type="subTitle" idx="1"/>
          </p:nvPr>
        </p:nvSpPr>
        <p:spPr>
          <a:xfrm>
            <a:off x="1147475" y="2886625"/>
            <a:ext cx="11220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69"/>
          <p:cNvSpPr txBox="1">
            <a:spLocks noGrp="1"/>
          </p:cNvSpPr>
          <p:nvPr>
            <p:ph type="subTitle" idx="6"/>
          </p:nvPr>
        </p:nvSpPr>
        <p:spPr>
          <a:xfrm>
            <a:off x="3031100" y="2886625"/>
            <a:ext cx="11220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69"/>
          <p:cNvSpPr txBox="1">
            <a:spLocks noGrp="1"/>
          </p:cNvSpPr>
          <p:nvPr>
            <p:ph type="subTitle" idx="7"/>
          </p:nvPr>
        </p:nvSpPr>
        <p:spPr>
          <a:xfrm>
            <a:off x="4991000" y="2886625"/>
            <a:ext cx="11220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69"/>
          <p:cNvSpPr txBox="1">
            <a:spLocks noGrp="1"/>
          </p:cNvSpPr>
          <p:nvPr>
            <p:ph type="subTitle" idx="8"/>
          </p:nvPr>
        </p:nvSpPr>
        <p:spPr>
          <a:xfrm>
            <a:off x="6874700" y="2886625"/>
            <a:ext cx="11220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69"/>
          <p:cNvSpPr txBox="1">
            <a:spLocks noGrp="1"/>
          </p:cNvSpPr>
          <p:nvPr>
            <p:ph type="subTitle" idx="9"/>
          </p:nvPr>
        </p:nvSpPr>
        <p:spPr>
          <a:xfrm>
            <a:off x="1041500" y="3223375"/>
            <a:ext cx="1333800" cy="8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69"/>
          <p:cNvSpPr txBox="1">
            <a:spLocks noGrp="1"/>
          </p:cNvSpPr>
          <p:nvPr>
            <p:ph type="subTitle" idx="13"/>
          </p:nvPr>
        </p:nvSpPr>
        <p:spPr>
          <a:xfrm>
            <a:off x="2925197" y="3223375"/>
            <a:ext cx="1333800" cy="8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69"/>
          <p:cNvSpPr txBox="1">
            <a:spLocks noGrp="1"/>
          </p:cNvSpPr>
          <p:nvPr>
            <p:ph type="subTitle" idx="14"/>
          </p:nvPr>
        </p:nvSpPr>
        <p:spPr>
          <a:xfrm>
            <a:off x="4885095" y="3223375"/>
            <a:ext cx="1333800" cy="8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69"/>
          <p:cNvSpPr txBox="1">
            <a:spLocks noGrp="1"/>
          </p:cNvSpPr>
          <p:nvPr>
            <p:ph type="subTitle" idx="15"/>
          </p:nvPr>
        </p:nvSpPr>
        <p:spPr>
          <a:xfrm>
            <a:off x="6768792" y="3223375"/>
            <a:ext cx="1333800" cy="8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62" name="Google Shape;362;p69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363" name="Google Shape;363;p6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6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6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6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6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8" name="Google Shape;368;p69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369" name="Google Shape;369;p6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6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6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6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6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5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70"/>
          <p:cNvSpPr txBox="1">
            <a:spLocks noGrp="1"/>
          </p:cNvSpPr>
          <p:nvPr>
            <p:ph type="subTitle" idx="1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77" name="Google Shape;377;p70"/>
          <p:cNvSpPr txBox="1">
            <a:spLocks noGrp="1"/>
          </p:cNvSpPr>
          <p:nvPr>
            <p:ph type="subTitle" idx="2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70"/>
          <p:cNvSpPr txBox="1">
            <a:spLocks noGrp="1"/>
          </p:cNvSpPr>
          <p:nvPr>
            <p:ph type="subTitle" idx="3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79" name="Google Shape;379;p70"/>
          <p:cNvSpPr txBox="1">
            <a:spLocks noGrp="1"/>
          </p:cNvSpPr>
          <p:nvPr>
            <p:ph type="subTitle" idx="4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70"/>
          <p:cNvSpPr txBox="1">
            <a:spLocks noGrp="1"/>
          </p:cNvSpPr>
          <p:nvPr>
            <p:ph type="subTitle" idx="5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81" name="Google Shape;381;p70"/>
          <p:cNvSpPr txBox="1">
            <a:spLocks noGrp="1"/>
          </p:cNvSpPr>
          <p:nvPr>
            <p:ph type="subTitle" idx="6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82" name="Google Shape;382;p70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383" name="Google Shape;383;p7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7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7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7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7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8" name="Google Shape;388;p70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389" name="Google Shape;389;p7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7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7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7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7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_2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71"/>
          <p:cNvSpPr txBox="1">
            <a:spLocks noGrp="1"/>
          </p:cNvSpPr>
          <p:nvPr>
            <p:ph type="subTitle" idx="1"/>
          </p:nvPr>
        </p:nvSpPr>
        <p:spPr>
          <a:xfrm>
            <a:off x="719975" y="3205013"/>
            <a:ext cx="1282200" cy="12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71"/>
          <p:cNvSpPr txBox="1">
            <a:spLocks noGrp="1"/>
          </p:cNvSpPr>
          <p:nvPr>
            <p:ph type="subTitle" idx="2"/>
          </p:nvPr>
        </p:nvSpPr>
        <p:spPr>
          <a:xfrm>
            <a:off x="3964163" y="3205013"/>
            <a:ext cx="1282200" cy="12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71"/>
          <p:cNvSpPr txBox="1">
            <a:spLocks noGrp="1"/>
          </p:cNvSpPr>
          <p:nvPr>
            <p:ph type="subTitle" idx="3"/>
          </p:nvPr>
        </p:nvSpPr>
        <p:spPr>
          <a:xfrm>
            <a:off x="7141825" y="3205013"/>
            <a:ext cx="1282200" cy="12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71"/>
          <p:cNvSpPr txBox="1">
            <a:spLocks noGrp="1"/>
          </p:cNvSpPr>
          <p:nvPr>
            <p:ph type="subTitle" idx="4"/>
          </p:nvPr>
        </p:nvSpPr>
        <p:spPr>
          <a:xfrm>
            <a:off x="719975" y="2904163"/>
            <a:ext cx="1282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71"/>
          <p:cNvSpPr txBox="1">
            <a:spLocks noGrp="1"/>
          </p:cNvSpPr>
          <p:nvPr>
            <p:ph type="subTitle" idx="5"/>
          </p:nvPr>
        </p:nvSpPr>
        <p:spPr>
          <a:xfrm>
            <a:off x="7141825" y="2904163"/>
            <a:ext cx="1282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71"/>
          <p:cNvSpPr txBox="1">
            <a:spLocks noGrp="1"/>
          </p:cNvSpPr>
          <p:nvPr>
            <p:ph type="subTitle" idx="6"/>
          </p:nvPr>
        </p:nvSpPr>
        <p:spPr>
          <a:xfrm>
            <a:off x="3964163" y="2904163"/>
            <a:ext cx="1282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02" name="Google Shape;402;p71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403" name="Google Shape;403;p7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7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7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7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7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8" name="Google Shape;408;p71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409" name="Google Shape;409;p7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7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7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7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7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72"/>
          <p:cNvSpPr txBox="1">
            <a:spLocks noGrp="1"/>
          </p:cNvSpPr>
          <p:nvPr>
            <p:ph type="subTitle" idx="1"/>
          </p:nvPr>
        </p:nvSpPr>
        <p:spPr>
          <a:xfrm>
            <a:off x="1842250" y="1618793"/>
            <a:ext cx="16827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17" name="Google Shape;417;p72"/>
          <p:cNvSpPr txBox="1">
            <a:spLocks noGrp="1"/>
          </p:cNvSpPr>
          <p:nvPr>
            <p:ph type="subTitle" idx="2"/>
          </p:nvPr>
        </p:nvSpPr>
        <p:spPr>
          <a:xfrm>
            <a:off x="1417550" y="1918700"/>
            <a:ext cx="2107500" cy="8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32004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72"/>
          <p:cNvSpPr txBox="1">
            <a:spLocks noGrp="1"/>
          </p:cNvSpPr>
          <p:nvPr>
            <p:ph type="subTitle" idx="3"/>
          </p:nvPr>
        </p:nvSpPr>
        <p:spPr>
          <a:xfrm>
            <a:off x="1842594" y="2942429"/>
            <a:ext cx="16824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19" name="Google Shape;419;p72"/>
          <p:cNvSpPr txBox="1">
            <a:spLocks noGrp="1"/>
          </p:cNvSpPr>
          <p:nvPr>
            <p:ph type="subTitle" idx="4"/>
          </p:nvPr>
        </p:nvSpPr>
        <p:spPr>
          <a:xfrm>
            <a:off x="1417574" y="3242325"/>
            <a:ext cx="2107500" cy="8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40812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72"/>
          <p:cNvSpPr txBox="1">
            <a:spLocks noGrp="1"/>
          </p:cNvSpPr>
          <p:nvPr>
            <p:ph type="subTitle" idx="5"/>
          </p:nvPr>
        </p:nvSpPr>
        <p:spPr>
          <a:xfrm>
            <a:off x="5618913" y="2942429"/>
            <a:ext cx="16824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21" name="Google Shape;421;p72"/>
          <p:cNvSpPr txBox="1">
            <a:spLocks noGrp="1"/>
          </p:cNvSpPr>
          <p:nvPr>
            <p:ph type="subTitle" idx="6"/>
          </p:nvPr>
        </p:nvSpPr>
        <p:spPr>
          <a:xfrm>
            <a:off x="5618975" y="3242325"/>
            <a:ext cx="2107500" cy="8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72"/>
          <p:cNvSpPr txBox="1">
            <a:spLocks noGrp="1"/>
          </p:cNvSpPr>
          <p:nvPr>
            <p:ph type="subTitle" idx="7"/>
          </p:nvPr>
        </p:nvSpPr>
        <p:spPr>
          <a:xfrm>
            <a:off x="5618957" y="1618793"/>
            <a:ext cx="16824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23" name="Google Shape;423;p72"/>
          <p:cNvSpPr txBox="1">
            <a:spLocks noGrp="1"/>
          </p:cNvSpPr>
          <p:nvPr>
            <p:ph type="subTitle" idx="8"/>
          </p:nvPr>
        </p:nvSpPr>
        <p:spPr>
          <a:xfrm>
            <a:off x="5619026" y="1918700"/>
            <a:ext cx="2107500" cy="8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32004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24" name="Google Shape;424;p72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425" name="Google Shape;425;p7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7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7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7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7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0" name="Google Shape;430;p72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431" name="Google Shape;431;p7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7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7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7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7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4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54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4" name="Google Shape;14;p54"/>
          <p:cNvGrpSpPr/>
          <p:nvPr/>
        </p:nvGrpSpPr>
        <p:grpSpPr>
          <a:xfrm>
            <a:off x="4524300" y="1013625"/>
            <a:ext cx="95400" cy="3116250"/>
            <a:chOff x="4524300" y="1013625"/>
            <a:chExt cx="95400" cy="3116250"/>
          </a:xfrm>
        </p:grpSpPr>
        <p:sp>
          <p:nvSpPr>
            <p:cNvPr id="15" name="Google Shape;15;p54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54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54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54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68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54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54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11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5_1_1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73"/>
          <p:cNvSpPr txBox="1">
            <a:spLocks noGrp="1"/>
          </p:cNvSpPr>
          <p:nvPr>
            <p:ph type="subTitle" idx="1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73"/>
          <p:cNvSpPr txBox="1">
            <a:spLocks noGrp="1"/>
          </p:cNvSpPr>
          <p:nvPr>
            <p:ph type="title" idx="2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40" name="Google Shape;440;p73"/>
          <p:cNvSpPr txBox="1">
            <a:spLocks noGrp="1"/>
          </p:cNvSpPr>
          <p:nvPr>
            <p:ph type="subTitle" idx="3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73"/>
          <p:cNvSpPr txBox="1">
            <a:spLocks noGrp="1"/>
          </p:cNvSpPr>
          <p:nvPr>
            <p:ph type="subTitle" idx="4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73"/>
          <p:cNvSpPr txBox="1">
            <a:spLocks noGrp="1"/>
          </p:cNvSpPr>
          <p:nvPr>
            <p:ph type="title" idx="5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43" name="Google Shape;443;p73"/>
          <p:cNvSpPr txBox="1">
            <a:spLocks noGrp="1"/>
          </p:cNvSpPr>
          <p:nvPr>
            <p:ph type="subTitle" idx="6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73"/>
          <p:cNvSpPr txBox="1">
            <a:spLocks noGrp="1"/>
          </p:cNvSpPr>
          <p:nvPr>
            <p:ph type="subTitle" idx="7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73"/>
          <p:cNvSpPr txBox="1">
            <a:spLocks noGrp="1"/>
          </p:cNvSpPr>
          <p:nvPr>
            <p:ph type="title" idx="8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46" name="Google Shape;446;p73"/>
          <p:cNvSpPr txBox="1">
            <a:spLocks noGrp="1"/>
          </p:cNvSpPr>
          <p:nvPr>
            <p:ph type="subTitle" idx="9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47" name="Google Shape;447;p7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448" name="Google Shape;448;p7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7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7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7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7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3" name="Google Shape;453;p7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454" name="Google Shape;454;p7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7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7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7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7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4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7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74"/>
          <p:cNvSpPr txBox="1">
            <a:spLocks noGrp="1"/>
          </p:cNvSpPr>
          <p:nvPr>
            <p:ph type="title" idx="2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63" name="Google Shape;463;p74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74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74"/>
          <p:cNvSpPr txBox="1">
            <a:spLocks noGrp="1"/>
          </p:cNvSpPr>
          <p:nvPr>
            <p:ph type="title" idx="5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66" name="Google Shape;466;p74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74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74"/>
          <p:cNvSpPr txBox="1">
            <a:spLocks noGrp="1"/>
          </p:cNvSpPr>
          <p:nvPr>
            <p:ph type="title" idx="8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69" name="Google Shape;469;p74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74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74"/>
          <p:cNvSpPr txBox="1">
            <a:spLocks noGrp="1"/>
          </p:cNvSpPr>
          <p:nvPr>
            <p:ph type="title" idx="14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72" name="Google Shape;472;p74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74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4" name="Google Shape;474;p74"/>
          <p:cNvSpPr txBox="1">
            <a:spLocks noGrp="1"/>
          </p:cNvSpPr>
          <p:nvPr>
            <p:ph type="title" idx="17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75" name="Google Shape;475;p74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74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74"/>
          <p:cNvSpPr txBox="1">
            <a:spLocks noGrp="1"/>
          </p:cNvSpPr>
          <p:nvPr>
            <p:ph type="title" idx="20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78" name="Google Shape;478;p74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79" name="Google Shape;479;p7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80" name="Google Shape;480;p7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7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7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7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7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5" name="Google Shape;485;p74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86" name="Google Shape;486;p7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7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7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7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7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75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93" name="Google Shape;493;p7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7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7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7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7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8" name="Google Shape;498;p75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99" name="Google Shape;499;p7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7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7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7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7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5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55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24" name="Google Shape;24;p55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25" name="Google Shape;25;p5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5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5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5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68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5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5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11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56"/>
          <p:cNvGrpSpPr/>
          <p:nvPr/>
        </p:nvGrpSpPr>
        <p:grpSpPr>
          <a:xfrm>
            <a:off x="-9" y="1669058"/>
            <a:ext cx="2781383" cy="1805382"/>
            <a:chOff x="8024127" y="984378"/>
            <a:chExt cx="2502369" cy="1624275"/>
          </a:xfrm>
        </p:grpSpPr>
        <p:sp>
          <p:nvSpPr>
            <p:cNvPr id="33" name="Google Shape;33;p56"/>
            <p:cNvSpPr/>
            <p:nvPr/>
          </p:nvSpPr>
          <p:spPr>
            <a:xfrm>
              <a:off x="8647339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56"/>
            <p:cNvSpPr/>
            <p:nvPr/>
          </p:nvSpPr>
          <p:spPr>
            <a:xfrm>
              <a:off x="8759904" y="2562003"/>
              <a:ext cx="65680" cy="30106"/>
            </a:xfrm>
            <a:custGeom>
              <a:avLst/>
              <a:gdLst/>
              <a:ahLst/>
              <a:cxnLst/>
              <a:rect l="l" t="t" r="r" b="b"/>
              <a:pathLst>
                <a:path w="2258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6"/>
            <p:cNvSpPr/>
            <p:nvPr/>
          </p:nvSpPr>
          <p:spPr>
            <a:xfrm>
              <a:off x="8872440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56"/>
            <p:cNvSpPr/>
            <p:nvPr/>
          </p:nvSpPr>
          <p:spPr>
            <a:xfrm>
              <a:off x="10089400" y="2205025"/>
              <a:ext cx="25" cy="50050"/>
            </a:xfrm>
            <a:custGeom>
              <a:avLst/>
              <a:gdLst/>
              <a:ahLst/>
              <a:cxnLst/>
              <a:rect l="l" t="t" r="r" b="b"/>
              <a:pathLst>
                <a:path w="1" h="2002" extrusionOk="0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56"/>
            <p:cNvSpPr/>
            <p:nvPr/>
          </p:nvSpPr>
          <p:spPr>
            <a:xfrm>
              <a:off x="8024127" y="984378"/>
              <a:ext cx="2502369" cy="1624275"/>
            </a:xfrm>
            <a:custGeom>
              <a:avLst/>
              <a:gdLst/>
              <a:ahLst/>
              <a:cxnLst/>
              <a:rect l="l" t="t" r="r" b="b"/>
              <a:pathLst>
                <a:path w="86029" h="55841" extrusionOk="0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6"/>
            <p:cNvSpPr/>
            <p:nvPr/>
          </p:nvSpPr>
          <p:spPr>
            <a:xfrm>
              <a:off x="8024127" y="984378"/>
              <a:ext cx="2502369" cy="262020"/>
            </a:xfrm>
            <a:custGeom>
              <a:avLst/>
              <a:gdLst/>
              <a:ahLst/>
              <a:cxnLst/>
              <a:rect l="l" t="t" r="r" b="b"/>
              <a:pathLst>
                <a:path w="86029" h="9008" extrusionOk="0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56"/>
            <p:cNvSpPr/>
            <p:nvPr/>
          </p:nvSpPr>
          <p:spPr>
            <a:xfrm>
              <a:off x="8125057" y="1324952"/>
              <a:ext cx="2305388" cy="1198318"/>
            </a:xfrm>
            <a:custGeom>
              <a:avLst/>
              <a:gdLst/>
              <a:ahLst/>
              <a:cxnLst/>
              <a:rect l="l" t="t" r="r" b="b"/>
              <a:pathLst>
                <a:path w="79257" h="41197" extrusionOk="0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56"/>
            <p:cNvSpPr/>
            <p:nvPr/>
          </p:nvSpPr>
          <p:spPr>
            <a:xfrm>
              <a:off x="8191986" y="1394818"/>
              <a:ext cx="54365" cy="110620"/>
            </a:xfrm>
            <a:custGeom>
              <a:avLst/>
              <a:gdLst/>
              <a:ahLst/>
              <a:cxnLst/>
              <a:rect l="l" t="t" r="r" b="b"/>
              <a:pathLst>
                <a:path w="1869" h="3803" fill="none" extrusionOk="0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56"/>
            <p:cNvSpPr/>
            <p:nvPr/>
          </p:nvSpPr>
          <p:spPr>
            <a:xfrm>
              <a:off x="8385062" y="1394818"/>
              <a:ext cx="55354" cy="110620"/>
            </a:xfrm>
            <a:custGeom>
              <a:avLst/>
              <a:gdLst/>
              <a:ahLst/>
              <a:cxnLst/>
              <a:rect l="l" t="t" r="r" b="b"/>
              <a:pathLst>
                <a:path w="1903" h="3803" fill="none" extrusionOk="0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56"/>
            <p:cNvSpPr/>
            <p:nvPr/>
          </p:nvSpPr>
          <p:spPr>
            <a:xfrm>
              <a:off x="8292887" y="1394818"/>
              <a:ext cx="43689" cy="120335"/>
            </a:xfrm>
            <a:custGeom>
              <a:avLst/>
              <a:gdLst/>
              <a:ahLst/>
              <a:cxnLst/>
              <a:rect l="l" t="t" r="r" b="b"/>
              <a:pathLst>
                <a:path w="1502" h="4137" fill="none" extrusionOk="0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56"/>
            <p:cNvSpPr/>
            <p:nvPr/>
          </p:nvSpPr>
          <p:spPr>
            <a:xfrm>
              <a:off x="8483055" y="1500548"/>
              <a:ext cx="31095" cy="31095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56"/>
            <p:cNvSpPr/>
            <p:nvPr/>
          </p:nvSpPr>
          <p:spPr>
            <a:xfrm>
              <a:off x="8528666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56"/>
            <p:cNvSpPr/>
            <p:nvPr/>
          </p:nvSpPr>
          <p:spPr>
            <a:xfrm>
              <a:off x="8593674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56"/>
            <p:cNvSpPr/>
            <p:nvPr/>
          </p:nvSpPr>
          <p:spPr>
            <a:xfrm>
              <a:off x="8219152" y="1627656"/>
              <a:ext cx="1656300" cy="29"/>
            </a:xfrm>
            <a:custGeom>
              <a:avLst/>
              <a:gdLst/>
              <a:ahLst/>
              <a:cxnLst/>
              <a:rect l="l" t="t" r="r" b="b"/>
              <a:pathLst>
                <a:path w="56942" h="1" fill="none" extrusionOk="0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56"/>
            <p:cNvSpPr/>
            <p:nvPr/>
          </p:nvSpPr>
          <p:spPr>
            <a:xfrm>
              <a:off x="9975312" y="1627656"/>
              <a:ext cx="128101" cy="29"/>
            </a:xfrm>
            <a:custGeom>
              <a:avLst/>
              <a:gdLst/>
              <a:ahLst/>
              <a:cxnLst/>
              <a:rect l="l" t="t" r="r" b="b"/>
              <a:pathLst>
                <a:path w="4404" h="1" fill="none" extrusionOk="0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56"/>
            <p:cNvSpPr/>
            <p:nvPr/>
          </p:nvSpPr>
          <p:spPr>
            <a:xfrm>
              <a:off x="10174205" y="1627656"/>
              <a:ext cx="163035" cy="29"/>
            </a:xfrm>
            <a:custGeom>
              <a:avLst/>
              <a:gdLst/>
              <a:ahLst/>
              <a:cxnLst/>
              <a:rect l="l" t="t" r="r" b="b"/>
              <a:pathLst>
                <a:path w="5605" h="1" fill="none" extrusionOk="0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56"/>
            <p:cNvSpPr/>
            <p:nvPr/>
          </p:nvSpPr>
          <p:spPr>
            <a:xfrm>
              <a:off x="8219152" y="1757673"/>
              <a:ext cx="1036300" cy="29"/>
            </a:xfrm>
            <a:custGeom>
              <a:avLst/>
              <a:gdLst/>
              <a:ahLst/>
              <a:cxnLst/>
              <a:rect l="l" t="t" r="r" b="b"/>
              <a:pathLst>
                <a:path w="35627" h="1" fill="none" extrusionOk="0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6"/>
            <p:cNvSpPr/>
            <p:nvPr/>
          </p:nvSpPr>
          <p:spPr>
            <a:xfrm>
              <a:off x="9408676" y="1757673"/>
              <a:ext cx="186335" cy="29"/>
            </a:xfrm>
            <a:custGeom>
              <a:avLst/>
              <a:gdLst/>
              <a:ahLst/>
              <a:cxnLst/>
              <a:rect l="l" t="t" r="r" b="b"/>
              <a:pathLst>
                <a:path w="6406" h="1" fill="none" extrusionOk="0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6"/>
            <p:cNvSpPr/>
            <p:nvPr/>
          </p:nvSpPr>
          <p:spPr>
            <a:xfrm>
              <a:off x="9090440" y="1832396"/>
              <a:ext cx="504581" cy="29"/>
            </a:xfrm>
            <a:custGeom>
              <a:avLst/>
              <a:gdLst/>
              <a:ahLst/>
              <a:cxnLst/>
              <a:rect l="l" t="t" r="r" b="b"/>
              <a:pathLst>
                <a:path w="17347" h="1" fill="none" extrusionOk="0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56"/>
            <p:cNvSpPr/>
            <p:nvPr/>
          </p:nvSpPr>
          <p:spPr>
            <a:xfrm>
              <a:off x="8919673" y="1832396"/>
              <a:ext cx="101923" cy="29"/>
            </a:xfrm>
            <a:custGeom>
              <a:avLst/>
              <a:gdLst/>
              <a:ahLst/>
              <a:cxnLst/>
              <a:rect l="l" t="t" r="r" b="b"/>
              <a:pathLst>
                <a:path w="3504" h="1" fill="none" extrusionOk="0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56"/>
            <p:cNvSpPr/>
            <p:nvPr/>
          </p:nvSpPr>
          <p:spPr>
            <a:xfrm>
              <a:off x="8737271" y="1832396"/>
              <a:ext cx="101894" cy="29"/>
            </a:xfrm>
            <a:custGeom>
              <a:avLst/>
              <a:gdLst/>
              <a:ahLst/>
              <a:cxnLst/>
              <a:rect l="l" t="t" r="r" b="b"/>
              <a:pathLst>
                <a:path w="3503" h="1" fill="none" extrusionOk="0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56"/>
            <p:cNvSpPr/>
            <p:nvPr/>
          </p:nvSpPr>
          <p:spPr>
            <a:xfrm>
              <a:off x="8555829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6"/>
            <p:cNvSpPr/>
            <p:nvPr/>
          </p:nvSpPr>
          <p:spPr>
            <a:xfrm>
              <a:off x="8373428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6"/>
            <p:cNvSpPr/>
            <p:nvPr/>
          </p:nvSpPr>
          <p:spPr>
            <a:xfrm>
              <a:off x="8373428" y="1923582"/>
              <a:ext cx="1570900" cy="29"/>
            </a:xfrm>
            <a:custGeom>
              <a:avLst/>
              <a:gdLst/>
              <a:ahLst/>
              <a:cxnLst/>
              <a:rect l="l" t="t" r="r" b="b"/>
              <a:pathLst>
                <a:path w="54006" h="1" fill="none" extrusionOk="0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56"/>
            <p:cNvSpPr/>
            <p:nvPr/>
          </p:nvSpPr>
          <p:spPr>
            <a:xfrm>
              <a:off x="8219152" y="1832396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56"/>
            <p:cNvSpPr/>
            <p:nvPr/>
          </p:nvSpPr>
          <p:spPr>
            <a:xfrm>
              <a:off x="8219152" y="1923582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6"/>
            <p:cNvSpPr/>
            <p:nvPr/>
          </p:nvSpPr>
          <p:spPr>
            <a:xfrm>
              <a:off x="8219152" y="2014798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6"/>
            <p:cNvSpPr/>
            <p:nvPr/>
          </p:nvSpPr>
          <p:spPr>
            <a:xfrm>
              <a:off x="8219152" y="2105984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56"/>
            <p:cNvSpPr/>
            <p:nvPr/>
          </p:nvSpPr>
          <p:spPr>
            <a:xfrm>
              <a:off x="10039331" y="1923582"/>
              <a:ext cx="216411" cy="29"/>
            </a:xfrm>
            <a:custGeom>
              <a:avLst/>
              <a:gdLst/>
              <a:ahLst/>
              <a:cxnLst/>
              <a:rect l="l" t="t" r="r" b="b"/>
              <a:pathLst>
                <a:path w="7440" h="1" fill="none" extrusionOk="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56"/>
            <p:cNvSpPr/>
            <p:nvPr/>
          </p:nvSpPr>
          <p:spPr>
            <a:xfrm>
              <a:off x="8369559" y="2014798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56"/>
            <p:cNvSpPr/>
            <p:nvPr/>
          </p:nvSpPr>
          <p:spPr>
            <a:xfrm>
              <a:off x="8369559" y="2107933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56"/>
            <p:cNvSpPr/>
            <p:nvPr/>
          </p:nvSpPr>
          <p:spPr>
            <a:xfrm>
              <a:off x="8369559" y="2202057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56"/>
            <p:cNvSpPr/>
            <p:nvPr/>
          </p:nvSpPr>
          <p:spPr>
            <a:xfrm>
              <a:off x="8369559" y="2295192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56"/>
            <p:cNvSpPr/>
            <p:nvPr/>
          </p:nvSpPr>
          <p:spPr>
            <a:xfrm>
              <a:off x="9090440" y="2295192"/>
              <a:ext cx="884929" cy="29"/>
            </a:xfrm>
            <a:custGeom>
              <a:avLst/>
              <a:gdLst/>
              <a:ahLst/>
              <a:cxnLst/>
              <a:rect l="l" t="t" r="r" b="b"/>
              <a:pathLst>
                <a:path w="30423" h="1" fill="none" extrusionOk="0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56"/>
            <p:cNvSpPr/>
            <p:nvPr/>
          </p:nvSpPr>
          <p:spPr>
            <a:xfrm>
              <a:off x="9615336" y="2202057"/>
              <a:ext cx="360016" cy="29"/>
            </a:xfrm>
            <a:custGeom>
              <a:avLst/>
              <a:gdLst/>
              <a:ahLst/>
              <a:cxnLst/>
              <a:rect l="l" t="t" r="r" b="b"/>
              <a:pathLst>
                <a:path w="12377" h="1" fill="none" extrusionOk="0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56"/>
            <p:cNvSpPr/>
            <p:nvPr/>
          </p:nvSpPr>
          <p:spPr>
            <a:xfrm>
              <a:off x="9832671" y="2105984"/>
              <a:ext cx="142674" cy="29"/>
            </a:xfrm>
            <a:custGeom>
              <a:avLst/>
              <a:gdLst/>
              <a:ahLst/>
              <a:cxnLst/>
              <a:rect l="l" t="t" r="r" b="b"/>
              <a:pathLst>
                <a:path w="4905" h="1" fill="none" extrusionOk="0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56"/>
          <p:cNvGrpSpPr/>
          <p:nvPr/>
        </p:nvGrpSpPr>
        <p:grpSpPr>
          <a:xfrm flipH="1">
            <a:off x="7058589" y="1071875"/>
            <a:ext cx="2085403" cy="2999739"/>
            <a:chOff x="7435625" y="1209875"/>
            <a:chExt cx="1470250" cy="2114875"/>
          </a:xfrm>
        </p:grpSpPr>
        <p:sp>
          <p:nvSpPr>
            <p:cNvPr id="70" name="Google Shape;70;p56"/>
            <p:cNvSpPr/>
            <p:nvPr/>
          </p:nvSpPr>
          <p:spPr>
            <a:xfrm>
              <a:off x="765827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56"/>
            <p:cNvSpPr/>
            <p:nvPr/>
          </p:nvSpPr>
          <p:spPr>
            <a:xfrm>
              <a:off x="7494000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56"/>
            <p:cNvSpPr/>
            <p:nvPr/>
          </p:nvSpPr>
          <p:spPr>
            <a:xfrm>
              <a:off x="782172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56"/>
            <p:cNvSpPr/>
            <p:nvPr/>
          </p:nvSpPr>
          <p:spPr>
            <a:xfrm>
              <a:off x="7970175" y="3087075"/>
              <a:ext cx="106775" cy="109250"/>
            </a:xfrm>
            <a:custGeom>
              <a:avLst/>
              <a:gdLst/>
              <a:ahLst/>
              <a:cxnLst/>
              <a:rect l="l" t="t" r="r" b="b"/>
              <a:pathLst>
                <a:path w="4271" h="4370" extrusionOk="0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56"/>
            <p:cNvSpPr/>
            <p:nvPr/>
          </p:nvSpPr>
          <p:spPr>
            <a:xfrm>
              <a:off x="7970175" y="3087075"/>
              <a:ext cx="106775" cy="106750"/>
            </a:xfrm>
            <a:custGeom>
              <a:avLst/>
              <a:gdLst/>
              <a:ahLst/>
              <a:cxnLst/>
              <a:rect l="l" t="t" r="r" b="b"/>
              <a:pathLst>
                <a:path w="4271" h="4270" extrusionOk="0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56"/>
            <p:cNvSpPr/>
            <p:nvPr/>
          </p:nvSpPr>
          <p:spPr>
            <a:xfrm>
              <a:off x="7980175" y="3096250"/>
              <a:ext cx="87600" cy="88400"/>
            </a:xfrm>
            <a:custGeom>
              <a:avLst/>
              <a:gdLst/>
              <a:ahLst/>
              <a:cxnLst/>
              <a:rect l="l" t="t" r="r" b="b"/>
              <a:pathLst>
                <a:path w="3504" h="3536" extrusionOk="0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56"/>
            <p:cNvSpPr/>
            <p:nvPr/>
          </p:nvSpPr>
          <p:spPr>
            <a:xfrm>
              <a:off x="7980175" y="3139600"/>
              <a:ext cx="87600" cy="45050"/>
            </a:xfrm>
            <a:custGeom>
              <a:avLst/>
              <a:gdLst/>
              <a:ahLst/>
              <a:cxnLst/>
              <a:rect l="l" t="t" r="r" b="b"/>
              <a:pathLst>
                <a:path w="3504" h="1802" extrusionOk="0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56"/>
            <p:cNvSpPr/>
            <p:nvPr/>
          </p:nvSpPr>
          <p:spPr>
            <a:xfrm>
              <a:off x="763160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56"/>
            <p:cNvSpPr/>
            <p:nvPr/>
          </p:nvSpPr>
          <p:spPr>
            <a:xfrm>
              <a:off x="775335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56"/>
            <p:cNvSpPr/>
            <p:nvPr/>
          </p:nvSpPr>
          <p:spPr>
            <a:xfrm>
              <a:off x="7478150" y="2827700"/>
              <a:ext cx="664675" cy="30900"/>
            </a:xfrm>
            <a:custGeom>
              <a:avLst/>
              <a:gdLst/>
              <a:ahLst/>
              <a:cxnLst/>
              <a:rect l="l" t="t" r="r" b="b"/>
              <a:pathLst>
                <a:path w="26587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56"/>
            <p:cNvSpPr/>
            <p:nvPr/>
          </p:nvSpPr>
          <p:spPr>
            <a:xfrm>
              <a:off x="7977675" y="2891100"/>
              <a:ext cx="130125" cy="31700"/>
            </a:xfrm>
            <a:custGeom>
              <a:avLst/>
              <a:gdLst/>
              <a:ahLst/>
              <a:cxnLst/>
              <a:rect l="l" t="t" r="r" b="b"/>
              <a:pathLst>
                <a:path w="5205" h="1268" extrusionOk="0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56"/>
            <p:cNvSpPr/>
            <p:nvPr/>
          </p:nvSpPr>
          <p:spPr>
            <a:xfrm>
              <a:off x="7840925" y="2891100"/>
              <a:ext cx="117600" cy="31700"/>
            </a:xfrm>
            <a:custGeom>
              <a:avLst/>
              <a:gdLst/>
              <a:ahLst/>
              <a:cxnLst/>
              <a:rect l="l" t="t" r="r" b="b"/>
              <a:pathLst>
                <a:path w="4704" h="1268" extrusionOk="0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56"/>
            <p:cNvSpPr/>
            <p:nvPr/>
          </p:nvSpPr>
          <p:spPr>
            <a:xfrm>
              <a:off x="7735850" y="2445775"/>
              <a:ext cx="619625" cy="520400"/>
            </a:xfrm>
            <a:custGeom>
              <a:avLst/>
              <a:gdLst/>
              <a:ahLst/>
              <a:cxnLst/>
              <a:rect l="l" t="t" r="r" b="b"/>
              <a:pathLst>
                <a:path w="24785" h="20816" extrusionOk="0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56"/>
            <p:cNvSpPr/>
            <p:nvPr/>
          </p:nvSpPr>
          <p:spPr>
            <a:xfrm>
              <a:off x="7435625" y="1671050"/>
              <a:ext cx="1062450" cy="1653700"/>
            </a:xfrm>
            <a:custGeom>
              <a:avLst/>
              <a:gdLst/>
              <a:ahLst/>
              <a:cxnLst/>
              <a:rect l="l" t="t" r="r" b="b"/>
              <a:pathLst>
                <a:path w="42498" h="66148" extrusionOk="0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56"/>
            <p:cNvSpPr/>
            <p:nvPr/>
          </p:nvSpPr>
          <p:spPr>
            <a:xfrm>
              <a:off x="7435625" y="1671050"/>
              <a:ext cx="1062450" cy="150125"/>
            </a:xfrm>
            <a:custGeom>
              <a:avLst/>
              <a:gdLst/>
              <a:ahLst/>
              <a:cxnLst/>
              <a:rect l="l" t="t" r="r" b="b"/>
              <a:pathLst>
                <a:path w="42498" h="6005" extrusionOk="0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56"/>
            <p:cNvSpPr/>
            <p:nvPr/>
          </p:nvSpPr>
          <p:spPr>
            <a:xfrm>
              <a:off x="7493175" y="1866200"/>
              <a:ext cx="949850" cy="1409350"/>
            </a:xfrm>
            <a:custGeom>
              <a:avLst/>
              <a:gdLst/>
              <a:ahLst/>
              <a:cxnLst/>
              <a:rect l="l" t="t" r="r" b="b"/>
              <a:pathLst>
                <a:path w="37994" h="56374" extrusionOk="0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56"/>
            <p:cNvSpPr/>
            <p:nvPr/>
          </p:nvSpPr>
          <p:spPr>
            <a:xfrm>
              <a:off x="7725000" y="1721075"/>
              <a:ext cx="50900" cy="25900"/>
            </a:xfrm>
            <a:custGeom>
              <a:avLst/>
              <a:gdLst/>
              <a:ahLst/>
              <a:cxnLst/>
              <a:rect l="l" t="t" r="r" b="b"/>
              <a:pathLst>
                <a:path w="2036" h="1036" extrusionOk="0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56"/>
            <p:cNvSpPr/>
            <p:nvPr/>
          </p:nvSpPr>
          <p:spPr>
            <a:xfrm>
              <a:off x="7539025" y="2031300"/>
              <a:ext cx="674675" cy="15875"/>
            </a:xfrm>
            <a:custGeom>
              <a:avLst/>
              <a:gdLst/>
              <a:ahLst/>
              <a:cxnLst/>
              <a:rect l="l" t="t" r="r" b="b"/>
              <a:pathLst>
                <a:path w="2698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6"/>
            <p:cNvSpPr/>
            <p:nvPr/>
          </p:nvSpPr>
          <p:spPr>
            <a:xfrm>
              <a:off x="8255375" y="2031300"/>
              <a:ext cx="65075" cy="15875"/>
            </a:xfrm>
            <a:custGeom>
              <a:avLst/>
              <a:gdLst/>
              <a:ahLst/>
              <a:cxnLst/>
              <a:rect l="l" t="t" r="r" b="b"/>
              <a:pathLst>
                <a:path w="2603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6"/>
            <p:cNvSpPr/>
            <p:nvPr/>
          </p:nvSpPr>
          <p:spPr>
            <a:xfrm>
              <a:off x="8345450" y="2031300"/>
              <a:ext cx="52550" cy="15875"/>
            </a:xfrm>
            <a:custGeom>
              <a:avLst/>
              <a:gdLst/>
              <a:ahLst/>
              <a:cxnLst/>
              <a:rect l="l" t="t" r="r" b="b"/>
              <a:pathLst>
                <a:path w="2102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6"/>
            <p:cNvSpPr/>
            <p:nvPr/>
          </p:nvSpPr>
          <p:spPr>
            <a:xfrm>
              <a:off x="7539025" y="2105525"/>
              <a:ext cx="386150" cy="15875"/>
            </a:xfrm>
            <a:custGeom>
              <a:avLst/>
              <a:gdLst/>
              <a:ahLst/>
              <a:cxnLst/>
              <a:rect l="l" t="t" r="r" b="b"/>
              <a:pathLst>
                <a:path w="15446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6"/>
            <p:cNvSpPr/>
            <p:nvPr/>
          </p:nvSpPr>
          <p:spPr>
            <a:xfrm>
              <a:off x="7931800" y="2105525"/>
              <a:ext cx="121800" cy="15875"/>
            </a:xfrm>
            <a:custGeom>
              <a:avLst/>
              <a:gdLst/>
              <a:ahLst/>
              <a:cxnLst/>
              <a:rect l="l" t="t" r="r" b="b"/>
              <a:pathLst>
                <a:path w="4872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6"/>
            <p:cNvSpPr/>
            <p:nvPr/>
          </p:nvSpPr>
          <p:spPr>
            <a:xfrm>
              <a:off x="7971850" y="2148050"/>
              <a:ext cx="81750" cy="16700"/>
            </a:xfrm>
            <a:custGeom>
              <a:avLst/>
              <a:gdLst/>
              <a:ahLst/>
              <a:cxnLst/>
              <a:rect l="l" t="t" r="r" b="b"/>
              <a:pathLst>
                <a:path w="3270" h="668" extrusionOk="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6"/>
            <p:cNvSpPr/>
            <p:nvPr/>
          </p:nvSpPr>
          <p:spPr>
            <a:xfrm>
              <a:off x="7931800" y="2148050"/>
              <a:ext cx="24225" cy="16700"/>
            </a:xfrm>
            <a:custGeom>
              <a:avLst/>
              <a:gdLst/>
              <a:ahLst/>
              <a:cxnLst/>
              <a:rect l="l" t="t" r="r" b="b"/>
              <a:pathLst>
                <a:path w="969" h="668" extrusionOk="0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6"/>
            <p:cNvSpPr/>
            <p:nvPr/>
          </p:nvSpPr>
          <p:spPr>
            <a:xfrm>
              <a:off x="7835900" y="2148050"/>
              <a:ext cx="73425" cy="16700"/>
            </a:xfrm>
            <a:custGeom>
              <a:avLst/>
              <a:gdLst/>
              <a:ahLst/>
              <a:cxnLst/>
              <a:rect l="l" t="t" r="r" b="b"/>
              <a:pathLst>
                <a:path w="2937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6"/>
            <p:cNvSpPr/>
            <p:nvPr/>
          </p:nvSpPr>
          <p:spPr>
            <a:xfrm>
              <a:off x="773167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6"/>
            <p:cNvSpPr/>
            <p:nvPr/>
          </p:nvSpPr>
          <p:spPr>
            <a:xfrm>
              <a:off x="762742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6"/>
            <p:cNvSpPr/>
            <p:nvPr/>
          </p:nvSpPr>
          <p:spPr>
            <a:xfrm>
              <a:off x="7627425" y="2200600"/>
              <a:ext cx="626300" cy="15875"/>
            </a:xfrm>
            <a:custGeom>
              <a:avLst/>
              <a:gdLst/>
              <a:ahLst/>
              <a:cxnLst/>
              <a:rect l="l" t="t" r="r" b="b"/>
              <a:pathLst>
                <a:path w="25052" h="635" extrusionOk="0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6"/>
            <p:cNvSpPr/>
            <p:nvPr/>
          </p:nvSpPr>
          <p:spPr>
            <a:xfrm>
              <a:off x="7539025" y="214805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6"/>
            <p:cNvSpPr/>
            <p:nvPr/>
          </p:nvSpPr>
          <p:spPr>
            <a:xfrm>
              <a:off x="7539025" y="2200600"/>
              <a:ext cx="37550" cy="15875"/>
            </a:xfrm>
            <a:custGeom>
              <a:avLst/>
              <a:gdLst/>
              <a:ahLst/>
              <a:cxnLst/>
              <a:rect l="l" t="t" r="r" b="b"/>
              <a:pathLst>
                <a:path w="1502" h="635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6"/>
            <p:cNvSpPr/>
            <p:nvPr/>
          </p:nvSpPr>
          <p:spPr>
            <a:xfrm>
              <a:off x="7539025" y="225230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6"/>
            <p:cNvSpPr/>
            <p:nvPr/>
          </p:nvSpPr>
          <p:spPr>
            <a:xfrm>
              <a:off x="7539025" y="2304850"/>
              <a:ext cx="37550" cy="15850"/>
            </a:xfrm>
            <a:custGeom>
              <a:avLst/>
              <a:gdLst/>
              <a:ahLst/>
              <a:cxnLst/>
              <a:rect l="l" t="t" r="r" b="b"/>
              <a:pathLst>
                <a:path w="1502" h="634" extrusionOk="0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6"/>
            <p:cNvSpPr/>
            <p:nvPr/>
          </p:nvSpPr>
          <p:spPr>
            <a:xfrm>
              <a:off x="8292075" y="2200600"/>
              <a:ext cx="91750" cy="15875"/>
            </a:xfrm>
            <a:custGeom>
              <a:avLst/>
              <a:gdLst/>
              <a:ahLst/>
              <a:cxnLst/>
              <a:rect l="l" t="t" r="r" b="b"/>
              <a:pathLst>
                <a:path w="3670" h="635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6"/>
            <p:cNvSpPr/>
            <p:nvPr/>
          </p:nvSpPr>
          <p:spPr>
            <a:xfrm>
              <a:off x="7624925" y="2252300"/>
              <a:ext cx="264375" cy="16700"/>
            </a:xfrm>
            <a:custGeom>
              <a:avLst/>
              <a:gdLst/>
              <a:ahLst/>
              <a:cxnLst/>
              <a:rect l="l" t="t" r="r" b="b"/>
              <a:pathLst>
                <a:path w="10575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6"/>
            <p:cNvSpPr/>
            <p:nvPr/>
          </p:nvSpPr>
          <p:spPr>
            <a:xfrm>
              <a:off x="7971850" y="2412425"/>
              <a:ext cx="299400" cy="16700"/>
            </a:xfrm>
            <a:custGeom>
              <a:avLst/>
              <a:gdLst/>
              <a:ahLst/>
              <a:cxnLst/>
              <a:rect l="l" t="t" r="r" b="b"/>
              <a:pathLst>
                <a:path w="11976" h="668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6"/>
            <p:cNvSpPr/>
            <p:nvPr/>
          </p:nvSpPr>
          <p:spPr>
            <a:xfrm>
              <a:off x="8049400" y="2359050"/>
              <a:ext cx="221850" cy="16700"/>
            </a:xfrm>
            <a:custGeom>
              <a:avLst/>
              <a:gdLst/>
              <a:ahLst/>
              <a:cxnLst/>
              <a:rect l="l" t="t" r="r" b="b"/>
              <a:pathLst>
                <a:path w="8874" h="668" extrusionOk="0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6"/>
            <p:cNvSpPr/>
            <p:nvPr/>
          </p:nvSpPr>
          <p:spPr>
            <a:xfrm>
              <a:off x="8173650" y="2304850"/>
              <a:ext cx="97600" cy="15850"/>
            </a:xfrm>
            <a:custGeom>
              <a:avLst/>
              <a:gdLst/>
              <a:ahLst/>
              <a:cxnLst/>
              <a:rect l="l" t="t" r="r" b="b"/>
              <a:pathLst>
                <a:path w="3904" h="634" extrusionOk="0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56"/>
            <p:cNvSpPr/>
            <p:nvPr/>
          </p:nvSpPr>
          <p:spPr>
            <a:xfrm>
              <a:off x="7539025" y="1958750"/>
              <a:ext cx="312750" cy="15875"/>
            </a:xfrm>
            <a:custGeom>
              <a:avLst/>
              <a:gdLst/>
              <a:ahLst/>
              <a:cxnLst/>
              <a:rect l="l" t="t" r="r" b="b"/>
              <a:pathLst>
                <a:path w="1251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56"/>
            <p:cNvSpPr/>
            <p:nvPr/>
          </p:nvSpPr>
          <p:spPr>
            <a:xfrm>
              <a:off x="7539025" y="2539175"/>
              <a:ext cx="505400" cy="16700"/>
            </a:xfrm>
            <a:custGeom>
              <a:avLst/>
              <a:gdLst/>
              <a:ahLst/>
              <a:cxnLst/>
              <a:rect l="l" t="t" r="r" b="b"/>
              <a:pathLst>
                <a:path w="20216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56"/>
            <p:cNvSpPr/>
            <p:nvPr/>
          </p:nvSpPr>
          <p:spPr>
            <a:xfrm>
              <a:off x="7539025" y="2603375"/>
              <a:ext cx="505400" cy="16725"/>
            </a:xfrm>
            <a:custGeom>
              <a:avLst/>
              <a:gdLst/>
              <a:ahLst/>
              <a:cxnLst/>
              <a:rect l="l" t="t" r="r" b="b"/>
              <a:pathLst>
                <a:path w="20216" h="669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56"/>
            <p:cNvSpPr/>
            <p:nvPr/>
          </p:nvSpPr>
          <p:spPr>
            <a:xfrm>
              <a:off x="7539025" y="2667600"/>
              <a:ext cx="504550" cy="16700"/>
            </a:xfrm>
            <a:custGeom>
              <a:avLst/>
              <a:gdLst/>
              <a:ahLst/>
              <a:cxnLst/>
              <a:rect l="l" t="t" r="r" b="b"/>
              <a:pathLst>
                <a:path w="20182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56"/>
            <p:cNvSpPr/>
            <p:nvPr/>
          </p:nvSpPr>
          <p:spPr>
            <a:xfrm>
              <a:off x="7539025" y="3051200"/>
              <a:ext cx="504550" cy="15875"/>
            </a:xfrm>
            <a:custGeom>
              <a:avLst/>
              <a:gdLst/>
              <a:ahLst/>
              <a:cxnLst/>
              <a:rect l="l" t="t" r="r" b="b"/>
              <a:pathLst>
                <a:path w="20182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56"/>
            <p:cNvSpPr/>
            <p:nvPr/>
          </p:nvSpPr>
          <p:spPr>
            <a:xfrm>
              <a:off x="7998525" y="2464950"/>
              <a:ext cx="150125" cy="15875"/>
            </a:xfrm>
            <a:custGeom>
              <a:avLst/>
              <a:gdLst/>
              <a:ahLst/>
              <a:cxnLst/>
              <a:rect l="l" t="t" r="r" b="b"/>
              <a:pathLst>
                <a:path w="6005" h="635" extrusionOk="0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56"/>
            <p:cNvSpPr/>
            <p:nvPr/>
          </p:nvSpPr>
          <p:spPr>
            <a:xfrm>
              <a:off x="8197825" y="2464950"/>
              <a:ext cx="200175" cy="15875"/>
            </a:xfrm>
            <a:custGeom>
              <a:avLst/>
              <a:gdLst/>
              <a:ahLst/>
              <a:cxnLst/>
              <a:rect l="l" t="t" r="r" b="b"/>
              <a:pathLst>
                <a:path w="800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56"/>
            <p:cNvSpPr/>
            <p:nvPr/>
          </p:nvSpPr>
          <p:spPr>
            <a:xfrm>
              <a:off x="8197825" y="2539175"/>
              <a:ext cx="200175" cy="16700"/>
            </a:xfrm>
            <a:custGeom>
              <a:avLst/>
              <a:gdLst/>
              <a:ahLst/>
              <a:cxnLst/>
              <a:rect l="l" t="t" r="r" b="b"/>
              <a:pathLst>
                <a:path w="8007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56"/>
            <p:cNvSpPr/>
            <p:nvPr/>
          </p:nvSpPr>
          <p:spPr>
            <a:xfrm>
              <a:off x="7539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56"/>
            <p:cNvSpPr/>
            <p:nvPr/>
          </p:nvSpPr>
          <p:spPr>
            <a:xfrm>
              <a:off x="7539025" y="3197150"/>
              <a:ext cx="76750" cy="16700"/>
            </a:xfrm>
            <a:custGeom>
              <a:avLst/>
              <a:gdLst/>
              <a:ahLst/>
              <a:cxnLst/>
              <a:rect l="l" t="t" r="r" b="b"/>
              <a:pathLst>
                <a:path w="3070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56"/>
            <p:cNvSpPr/>
            <p:nvPr/>
          </p:nvSpPr>
          <p:spPr>
            <a:xfrm>
              <a:off x="7635775" y="3197150"/>
              <a:ext cx="469525" cy="16700"/>
            </a:xfrm>
            <a:custGeom>
              <a:avLst/>
              <a:gdLst/>
              <a:ahLst/>
              <a:cxnLst/>
              <a:rect l="l" t="t" r="r" b="b"/>
              <a:pathLst>
                <a:path w="18781" h="668" extrusionOk="0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56"/>
            <p:cNvSpPr/>
            <p:nvPr/>
          </p:nvSpPr>
          <p:spPr>
            <a:xfrm>
              <a:off x="7657450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56"/>
            <p:cNvSpPr/>
            <p:nvPr/>
          </p:nvSpPr>
          <p:spPr>
            <a:xfrm>
              <a:off x="7775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56"/>
            <p:cNvSpPr/>
            <p:nvPr/>
          </p:nvSpPr>
          <p:spPr>
            <a:xfrm>
              <a:off x="7893450" y="3148775"/>
              <a:ext cx="75925" cy="15875"/>
            </a:xfrm>
            <a:custGeom>
              <a:avLst/>
              <a:gdLst/>
              <a:ahLst/>
              <a:cxnLst/>
              <a:rect l="l" t="t" r="r" b="b"/>
              <a:pathLst>
                <a:path w="303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56"/>
            <p:cNvSpPr/>
            <p:nvPr/>
          </p:nvSpPr>
          <p:spPr>
            <a:xfrm>
              <a:off x="8011875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56"/>
            <p:cNvSpPr/>
            <p:nvPr/>
          </p:nvSpPr>
          <p:spPr>
            <a:xfrm>
              <a:off x="8129450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56"/>
            <p:cNvSpPr/>
            <p:nvPr/>
          </p:nvSpPr>
          <p:spPr>
            <a:xfrm>
              <a:off x="8247875" y="3148775"/>
              <a:ext cx="51725" cy="15875"/>
            </a:xfrm>
            <a:custGeom>
              <a:avLst/>
              <a:gdLst/>
              <a:ahLst/>
              <a:cxnLst/>
              <a:rect l="l" t="t" r="r" b="b"/>
              <a:pathLst>
                <a:path w="2069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56"/>
            <p:cNvSpPr/>
            <p:nvPr/>
          </p:nvSpPr>
          <p:spPr>
            <a:xfrm>
              <a:off x="8089425" y="1209875"/>
              <a:ext cx="816450" cy="748075"/>
            </a:xfrm>
            <a:custGeom>
              <a:avLst/>
              <a:gdLst/>
              <a:ahLst/>
              <a:cxnLst/>
              <a:rect l="l" t="t" r="r" b="b"/>
              <a:pathLst>
                <a:path w="32658" h="29923" extrusionOk="0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56"/>
            <p:cNvSpPr/>
            <p:nvPr/>
          </p:nvSpPr>
          <p:spPr>
            <a:xfrm>
              <a:off x="8134450" y="1359150"/>
              <a:ext cx="729725" cy="561275"/>
            </a:xfrm>
            <a:custGeom>
              <a:avLst/>
              <a:gdLst/>
              <a:ahLst/>
              <a:cxnLst/>
              <a:rect l="l" t="t" r="r" b="b"/>
              <a:pathLst>
                <a:path w="29189" h="22451" extrusionOk="0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6"/>
            <p:cNvSpPr/>
            <p:nvPr/>
          </p:nvSpPr>
          <p:spPr>
            <a:xfrm>
              <a:off x="8169475" y="1485925"/>
              <a:ext cx="518725" cy="12525"/>
            </a:xfrm>
            <a:custGeom>
              <a:avLst/>
              <a:gdLst/>
              <a:ahLst/>
              <a:cxnLst/>
              <a:rect l="l" t="t" r="r" b="b"/>
              <a:pathLst>
                <a:path w="2074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56"/>
            <p:cNvSpPr/>
            <p:nvPr/>
          </p:nvSpPr>
          <p:spPr>
            <a:xfrm>
              <a:off x="8719875" y="1485925"/>
              <a:ext cx="50050" cy="12525"/>
            </a:xfrm>
            <a:custGeom>
              <a:avLst/>
              <a:gdLst/>
              <a:ahLst/>
              <a:cxnLst/>
              <a:rect l="l" t="t" r="r" b="b"/>
              <a:pathLst>
                <a:path w="2002" h="501" extrusionOk="0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56"/>
            <p:cNvSpPr/>
            <p:nvPr/>
          </p:nvSpPr>
          <p:spPr>
            <a:xfrm>
              <a:off x="8169475" y="1543450"/>
              <a:ext cx="296900" cy="12550"/>
            </a:xfrm>
            <a:custGeom>
              <a:avLst/>
              <a:gdLst/>
              <a:ahLst/>
              <a:cxnLst/>
              <a:rect l="l" t="t" r="r" b="b"/>
              <a:pathLst>
                <a:path w="11876" h="502" extrusionOk="0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56"/>
            <p:cNvSpPr/>
            <p:nvPr/>
          </p:nvSpPr>
          <p:spPr>
            <a:xfrm>
              <a:off x="8470525" y="1543450"/>
              <a:ext cx="94275" cy="12550"/>
            </a:xfrm>
            <a:custGeom>
              <a:avLst/>
              <a:gdLst/>
              <a:ahLst/>
              <a:cxnLst/>
              <a:rect l="l" t="t" r="r" b="b"/>
              <a:pathLst>
                <a:path w="3771" h="502" extrusionOk="0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56"/>
            <p:cNvSpPr/>
            <p:nvPr/>
          </p:nvSpPr>
          <p:spPr>
            <a:xfrm>
              <a:off x="8502225" y="1576825"/>
              <a:ext cx="62575" cy="11700"/>
            </a:xfrm>
            <a:custGeom>
              <a:avLst/>
              <a:gdLst/>
              <a:ahLst/>
              <a:cxnLst/>
              <a:rect l="l" t="t" r="r" b="b"/>
              <a:pathLst>
                <a:path w="2503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56"/>
            <p:cNvSpPr/>
            <p:nvPr/>
          </p:nvSpPr>
          <p:spPr>
            <a:xfrm>
              <a:off x="8471375" y="1576825"/>
              <a:ext cx="18350" cy="11700"/>
            </a:xfrm>
            <a:custGeom>
              <a:avLst/>
              <a:gdLst/>
              <a:ahLst/>
              <a:cxnLst/>
              <a:rect l="l" t="t" r="r" b="b"/>
              <a:pathLst>
                <a:path w="734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56"/>
            <p:cNvSpPr/>
            <p:nvPr/>
          </p:nvSpPr>
          <p:spPr>
            <a:xfrm>
              <a:off x="8397150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56"/>
            <p:cNvSpPr/>
            <p:nvPr/>
          </p:nvSpPr>
          <p:spPr>
            <a:xfrm>
              <a:off x="8317075" y="1576825"/>
              <a:ext cx="56750" cy="11700"/>
            </a:xfrm>
            <a:custGeom>
              <a:avLst/>
              <a:gdLst/>
              <a:ahLst/>
              <a:cxnLst/>
              <a:rect l="l" t="t" r="r" b="b"/>
              <a:pathLst>
                <a:path w="2270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56"/>
            <p:cNvSpPr/>
            <p:nvPr/>
          </p:nvSpPr>
          <p:spPr>
            <a:xfrm>
              <a:off x="8237025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56"/>
            <p:cNvSpPr/>
            <p:nvPr/>
          </p:nvSpPr>
          <p:spPr>
            <a:xfrm>
              <a:off x="8237025" y="1616850"/>
              <a:ext cx="481200" cy="11700"/>
            </a:xfrm>
            <a:custGeom>
              <a:avLst/>
              <a:gdLst/>
              <a:ahLst/>
              <a:cxnLst/>
              <a:rect l="l" t="t" r="r" b="b"/>
              <a:pathLst>
                <a:path w="19248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56"/>
            <p:cNvSpPr/>
            <p:nvPr/>
          </p:nvSpPr>
          <p:spPr>
            <a:xfrm>
              <a:off x="8169475" y="157682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56"/>
            <p:cNvSpPr/>
            <p:nvPr/>
          </p:nvSpPr>
          <p:spPr>
            <a:xfrm>
              <a:off x="8169475" y="1616850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56"/>
            <p:cNvSpPr/>
            <p:nvPr/>
          </p:nvSpPr>
          <p:spPr>
            <a:xfrm>
              <a:off x="8169475" y="165687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56"/>
            <p:cNvSpPr/>
            <p:nvPr/>
          </p:nvSpPr>
          <p:spPr>
            <a:xfrm>
              <a:off x="8747400" y="1616850"/>
              <a:ext cx="70900" cy="11700"/>
            </a:xfrm>
            <a:custGeom>
              <a:avLst/>
              <a:gdLst/>
              <a:ahLst/>
              <a:cxnLst/>
              <a:rect l="l" t="t" r="r" b="b"/>
              <a:pathLst>
                <a:path w="2836" h="468" extrusionOk="0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56"/>
            <p:cNvSpPr/>
            <p:nvPr/>
          </p:nvSpPr>
          <p:spPr>
            <a:xfrm>
              <a:off x="8235350" y="1656875"/>
              <a:ext cx="203525" cy="11700"/>
            </a:xfrm>
            <a:custGeom>
              <a:avLst/>
              <a:gdLst/>
              <a:ahLst/>
              <a:cxnLst/>
              <a:rect l="l" t="t" r="r" b="b"/>
              <a:pathLst>
                <a:path w="8141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56"/>
            <p:cNvSpPr/>
            <p:nvPr/>
          </p:nvSpPr>
          <p:spPr>
            <a:xfrm>
              <a:off x="8502225" y="1708575"/>
              <a:ext cx="229350" cy="12525"/>
            </a:xfrm>
            <a:custGeom>
              <a:avLst/>
              <a:gdLst/>
              <a:ahLst/>
              <a:cxnLst/>
              <a:rect l="l" t="t" r="r" b="b"/>
              <a:pathLst>
                <a:path w="9174" h="501" extrusionOk="0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56"/>
            <p:cNvSpPr/>
            <p:nvPr/>
          </p:nvSpPr>
          <p:spPr>
            <a:xfrm>
              <a:off x="8656500" y="1681050"/>
              <a:ext cx="75075" cy="12550"/>
            </a:xfrm>
            <a:custGeom>
              <a:avLst/>
              <a:gdLst/>
              <a:ahLst/>
              <a:cxnLst/>
              <a:rect l="l" t="t" r="r" b="b"/>
              <a:pathLst>
                <a:path w="3003" h="502" extrusionOk="0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56"/>
            <p:cNvSpPr/>
            <p:nvPr/>
          </p:nvSpPr>
          <p:spPr>
            <a:xfrm>
              <a:off x="8169475" y="1430875"/>
              <a:ext cx="240200" cy="12550"/>
            </a:xfrm>
            <a:custGeom>
              <a:avLst/>
              <a:gdLst/>
              <a:ahLst/>
              <a:cxnLst/>
              <a:rect l="l" t="t" r="r" b="b"/>
              <a:pathLst>
                <a:path w="9608" h="502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56"/>
            <p:cNvSpPr/>
            <p:nvPr/>
          </p:nvSpPr>
          <p:spPr>
            <a:xfrm>
              <a:off x="8169475" y="1821150"/>
              <a:ext cx="387800" cy="11700"/>
            </a:xfrm>
            <a:custGeom>
              <a:avLst/>
              <a:gdLst/>
              <a:ahLst/>
              <a:cxnLst/>
              <a:rect l="l" t="t" r="r" b="b"/>
              <a:pathLst>
                <a:path w="15512" h="468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56"/>
            <p:cNvSpPr/>
            <p:nvPr/>
          </p:nvSpPr>
          <p:spPr>
            <a:xfrm>
              <a:off x="8522225" y="1749450"/>
              <a:ext cx="115125" cy="11700"/>
            </a:xfrm>
            <a:custGeom>
              <a:avLst/>
              <a:gdLst/>
              <a:ahLst/>
              <a:cxnLst/>
              <a:rect l="l" t="t" r="r" b="b"/>
              <a:pathLst>
                <a:path w="4605" h="468" extrusionOk="0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56"/>
            <p:cNvSpPr/>
            <p:nvPr/>
          </p:nvSpPr>
          <p:spPr>
            <a:xfrm>
              <a:off x="8675675" y="1749450"/>
              <a:ext cx="153475" cy="11700"/>
            </a:xfrm>
            <a:custGeom>
              <a:avLst/>
              <a:gdLst/>
              <a:ahLst/>
              <a:cxnLst/>
              <a:rect l="l" t="t" r="r" b="b"/>
              <a:pathLst>
                <a:path w="613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56"/>
            <p:cNvSpPr/>
            <p:nvPr/>
          </p:nvSpPr>
          <p:spPr>
            <a:xfrm>
              <a:off x="8675675" y="1806150"/>
              <a:ext cx="153475" cy="12525"/>
            </a:xfrm>
            <a:custGeom>
              <a:avLst/>
              <a:gdLst/>
              <a:ahLst/>
              <a:cxnLst/>
              <a:rect l="l" t="t" r="r" b="b"/>
              <a:pathLst>
                <a:path w="613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56"/>
            <p:cNvSpPr/>
            <p:nvPr/>
          </p:nvSpPr>
          <p:spPr>
            <a:xfrm>
              <a:off x="8169475" y="1860350"/>
              <a:ext cx="58400" cy="12525"/>
            </a:xfrm>
            <a:custGeom>
              <a:avLst/>
              <a:gdLst/>
              <a:ahLst/>
              <a:cxnLst/>
              <a:rect l="l" t="t" r="r" b="b"/>
              <a:pathLst>
                <a:path w="2336" h="501" extrusionOk="0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56"/>
            <p:cNvSpPr/>
            <p:nvPr/>
          </p:nvSpPr>
          <p:spPr>
            <a:xfrm>
              <a:off x="8242875" y="1860350"/>
              <a:ext cx="361100" cy="12525"/>
            </a:xfrm>
            <a:custGeom>
              <a:avLst/>
              <a:gdLst/>
              <a:ahLst/>
              <a:cxnLst/>
              <a:rect l="l" t="t" r="r" b="b"/>
              <a:pathLst>
                <a:path w="14444" h="501" extrusionOk="0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" name="Google Shape;150;p56"/>
          <p:cNvSpPr txBox="1">
            <a:spLocks noGrp="1"/>
          </p:cNvSpPr>
          <p:nvPr>
            <p:ph type="ctrTitle"/>
          </p:nvPr>
        </p:nvSpPr>
        <p:spPr>
          <a:xfrm>
            <a:off x="1887750" y="611725"/>
            <a:ext cx="5368500" cy="8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1" name="Google Shape;151;p56"/>
          <p:cNvSpPr txBox="1">
            <a:spLocks noGrp="1"/>
          </p:cNvSpPr>
          <p:nvPr>
            <p:ph type="subTitle" idx="1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2" name="Google Shape;152;p56"/>
          <p:cNvSpPr txBox="1"/>
          <p:nvPr/>
        </p:nvSpPr>
        <p:spPr>
          <a:xfrm>
            <a:off x="2228550" y="4151400"/>
            <a:ext cx="46869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b="1" i="0" u="none" strike="noStrike" cap="none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 i="0" u="none" strike="noStrike" cap="none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200" b="1" i="0" u="none" strike="noStrike" cap="none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 b="0" i="0" u="none" strike="noStrike" cap="non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57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marL="914400" lvl="1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156" name="Google Shape;156;p57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57" name="Google Shape;157;p5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5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5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5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5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2" name="Google Shape;162;p57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163" name="Google Shape;163;p5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5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5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5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5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8"/>
          <p:cNvSpPr txBox="1">
            <a:spLocks noGrp="1"/>
          </p:cNvSpPr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58"/>
          <p:cNvSpPr txBox="1">
            <a:spLocks noGrp="1"/>
          </p:cNvSpPr>
          <p:nvPr>
            <p:ph type="body" idx="1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1" name="Google Shape;171;p58"/>
          <p:cNvSpPr txBox="1">
            <a:spLocks noGrp="1"/>
          </p:cNvSpPr>
          <p:nvPr>
            <p:ph type="body" idx="2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2" name="Google Shape;172;p58"/>
          <p:cNvSpPr txBox="1">
            <a:spLocks noGrp="1"/>
          </p:cNvSpPr>
          <p:nvPr>
            <p:ph type="title" idx="3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58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74" name="Google Shape;174;p58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75" name="Google Shape;175;p5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5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5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5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5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" name="Google Shape;180;p58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181" name="Google Shape;181;p5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5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5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5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5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" name="Google Shape;186;p58"/>
          <p:cNvGrpSpPr/>
          <p:nvPr/>
        </p:nvGrpSpPr>
        <p:grpSpPr>
          <a:xfrm>
            <a:off x="4524300" y="1242225"/>
            <a:ext cx="95400" cy="3116250"/>
            <a:chOff x="4524300" y="1013625"/>
            <a:chExt cx="95400" cy="3116250"/>
          </a:xfrm>
        </p:grpSpPr>
        <p:sp>
          <p:nvSpPr>
            <p:cNvPr id="187" name="Google Shape;187;p58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58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58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58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68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58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58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11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9"/>
          <p:cNvSpPr txBox="1">
            <a:spLocks noGrp="1"/>
          </p:cNvSpPr>
          <p:nvPr>
            <p:ph type="subTitle" idx="1"/>
          </p:nvPr>
        </p:nvSpPr>
        <p:spPr>
          <a:xfrm>
            <a:off x="1410963" y="1423411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5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59"/>
          <p:cNvSpPr txBox="1">
            <a:spLocks noGrp="1"/>
          </p:cNvSpPr>
          <p:nvPr>
            <p:ph type="subTitle" idx="2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59"/>
          <p:cNvSpPr txBox="1">
            <a:spLocks noGrp="1"/>
          </p:cNvSpPr>
          <p:nvPr>
            <p:ph type="subTitle" idx="3"/>
          </p:nvPr>
        </p:nvSpPr>
        <p:spPr>
          <a:xfrm>
            <a:off x="1410988" y="2450149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59"/>
          <p:cNvSpPr txBox="1">
            <a:spLocks noGrp="1"/>
          </p:cNvSpPr>
          <p:nvPr>
            <p:ph type="subTitle" idx="4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59"/>
          <p:cNvSpPr txBox="1">
            <a:spLocks noGrp="1"/>
          </p:cNvSpPr>
          <p:nvPr>
            <p:ph type="subTitle" idx="5"/>
          </p:nvPr>
        </p:nvSpPr>
        <p:spPr>
          <a:xfrm>
            <a:off x="5415963" y="1423411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59"/>
          <p:cNvSpPr txBox="1">
            <a:spLocks noGrp="1"/>
          </p:cNvSpPr>
          <p:nvPr>
            <p:ph type="subTitle" idx="6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332101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9"/>
          <p:cNvSpPr txBox="1">
            <a:spLocks noGrp="1"/>
          </p:cNvSpPr>
          <p:nvPr>
            <p:ph type="subTitle" idx="7"/>
          </p:nvPr>
        </p:nvSpPr>
        <p:spPr>
          <a:xfrm>
            <a:off x="1410963" y="3476889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59"/>
          <p:cNvSpPr txBox="1">
            <a:spLocks noGrp="1"/>
          </p:cNvSpPr>
          <p:nvPr>
            <p:ph type="subTitle" idx="8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59"/>
          <p:cNvSpPr txBox="1">
            <a:spLocks noGrp="1"/>
          </p:cNvSpPr>
          <p:nvPr>
            <p:ph type="subTitle" idx="9"/>
          </p:nvPr>
        </p:nvSpPr>
        <p:spPr>
          <a:xfrm>
            <a:off x="5415788" y="2450151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59"/>
          <p:cNvSpPr txBox="1">
            <a:spLocks noGrp="1"/>
          </p:cNvSpPr>
          <p:nvPr>
            <p:ph type="subTitle" idx="13"/>
          </p:nvPr>
        </p:nvSpPr>
        <p:spPr>
          <a:xfrm>
            <a:off x="5416125" y="2826251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59"/>
          <p:cNvSpPr txBox="1">
            <a:spLocks noGrp="1"/>
          </p:cNvSpPr>
          <p:nvPr>
            <p:ph type="subTitle" idx="14"/>
          </p:nvPr>
        </p:nvSpPr>
        <p:spPr>
          <a:xfrm>
            <a:off x="5415963" y="3476887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59"/>
          <p:cNvSpPr txBox="1">
            <a:spLocks noGrp="1"/>
          </p:cNvSpPr>
          <p:nvPr>
            <p:ph type="subTitle" idx="15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7" name="Google Shape;207;p59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08" name="Google Shape;208;p5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5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5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5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5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3" name="Google Shape;213;p59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214" name="Google Shape;214;p5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5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5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5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5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9" name="Google Shape;219;p59"/>
          <p:cNvGrpSpPr/>
          <p:nvPr/>
        </p:nvGrpSpPr>
        <p:grpSpPr>
          <a:xfrm>
            <a:off x="4524300" y="1394625"/>
            <a:ext cx="95400" cy="3116250"/>
            <a:chOff x="4524300" y="1013625"/>
            <a:chExt cx="95400" cy="3116250"/>
          </a:xfrm>
        </p:grpSpPr>
        <p:sp>
          <p:nvSpPr>
            <p:cNvPr id="220" name="Google Shape;220;p5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5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5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5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68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5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5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11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1"/>
          <p:cNvSpPr txBox="1">
            <a:spLocks noGrp="1"/>
          </p:cNvSpPr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43" name="Google Shape;243;p61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244" name="Google Shape;244;p6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6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6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9" name="Google Shape;249;p61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250" name="Google Shape;250;p6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6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62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57" name="Google Shape;257;p6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6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6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6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6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" name="Google Shape;262;p62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263" name="Google Shape;263;p6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6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6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6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6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8" name="Google Shape;268;p62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269" name="Google Shape;269;p6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6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6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6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6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4" name="Google Shape;274;p62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275" name="Google Shape;275;p6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6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6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6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6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52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"/>
          <p:cNvSpPr txBox="1">
            <a:spLocks noGrp="1"/>
          </p:cNvSpPr>
          <p:nvPr>
            <p:ph type="ctrTitle"/>
          </p:nvPr>
        </p:nvSpPr>
        <p:spPr>
          <a:xfrm>
            <a:off x="43732" y="594552"/>
            <a:ext cx="4907706" cy="2110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400">
                <a:solidFill>
                  <a:schemeClr val="accent5"/>
                </a:solidFill>
              </a:rPr>
              <a:t>BÁO CÁO:</a:t>
            </a:r>
            <a:br>
              <a:rPr lang="en" sz="2000">
                <a:solidFill>
                  <a:schemeClr val="accent5"/>
                </a:solidFill>
              </a:rPr>
            </a:br>
            <a:r>
              <a:rPr lang="en" sz="2000">
                <a:solidFill>
                  <a:schemeClr val="accent5"/>
                </a:solidFill>
              </a:rPr>
              <a:t>Đề tài: Xây dựng app bán hàng trên điện thoại Android</a:t>
            </a:r>
            <a:endParaRPr sz="2000">
              <a:solidFill>
                <a:schemeClr val="accent5"/>
              </a:solidFill>
            </a:endParaRPr>
          </a:p>
        </p:txBody>
      </p:sp>
      <p:sp>
        <p:nvSpPr>
          <p:cNvPr id="509" name="Google Shape;509;p1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1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1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1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1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1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1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1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1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1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1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1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1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1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1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1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1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1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1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1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1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1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1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1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1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1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1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1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1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1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1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1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1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1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1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1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1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1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1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1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1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1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1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1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1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1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1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1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1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1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1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1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1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1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1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1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1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1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1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1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1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1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1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1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1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1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1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1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1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1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1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1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1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1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1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1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1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1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1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1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1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1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1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1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1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1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1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1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1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1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1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1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1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1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1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1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1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1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1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1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1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1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1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1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1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1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1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1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1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1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1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1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1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1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1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1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1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1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1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1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1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1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1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1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1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1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1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1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1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1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1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1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1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1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1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1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1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1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1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1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1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1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1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1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1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1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1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1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1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1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1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1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1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1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1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1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1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1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1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1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1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1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1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1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1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1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1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1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1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1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1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1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1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1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1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1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1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1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1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1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1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1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1"/>
          <p:cNvSpPr txBox="1">
            <a:spLocks noGrp="1"/>
          </p:cNvSpPr>
          <p:nvPr>
            <p:ph type="body" idx="4294967295"/>
          </p:nvPr>
        </p:nvSpPr>
        <p:spPr>
          <a:xfrm>
            <a:off x="1222090" y="2589954"/>
            <a:ext cx="3588000" cy="1826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                   NHÓM: 3</a:t>
            </a:r>
          </a:p>
          <a:p>
            <a:pPr marL="0" lvl="0" indent="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"/>
              <a:t>Nguyễn Văn Linh     CT040429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27"/>
          <p:cNvSpPr txBox="1">
            <a:spLocks noGrp="1"/>
          </p:cNvSpPr>
          <p:nvPr>
            <p:ph type="title"/>
          </p:nvPr>
        </p:nvSpPr>
        <p:spPr>
          <a:xfrm>
            <a:off x="3435038" y="91839"/>
            <a:ext cx="191304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Lợi ích</a:t>
            </a:r>
            <a:endParaRPr/>
          </a:p>
        </p:txBody>
      </p:sp>
      <p:sp>
        <p:nvSpPr>
          <p:cNvPr id="838" name="Google Shape;838;p27"/>
          <p:cNvSpPr txBox="1">
            <a:spLocks noGrp="1"/>
          </p:cNvSpPr>
          <p:nvPr>
            <p:ph type="subTitle" idx="2"/>
          </p:nvPr>
        </p:nvSpPr>
        <p:spPr>
          <a:xfrm>
            <a:off x="999900" y="1980838"/>
            <a:ext cx="28710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Cải thiện chất lượng dịch vụ .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9" name="Google Shape;839;p27"/>
          <p:cNvSpPr txBox="1">
            <a:spLocks noGrp="1"/>
          </p:cNvSpPr>
          <p:nvPr>
            <p:ph type="subTitle" idx="3"/>
          </p:nvPr>
        </p:nvSpPr>
        <p:spPr>
          <a:xfrm>
            <a:off x="857250" y="1322683"/>
            <a:ext cx="31563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Xây dựng và quản lý hệ thống  với chi phí 0 đồng.</a:t>
            </a:r>
            <a:endParaRPr/>
          </a:p>
        </p:txBody>
      </p:sp>
      <p:sp>
        <p:nvSpPr>
          <p:cNvPr id="840" name="Google Shape;840;p27"/>
          <p:cNvSpPr txBox="1">
            <a:spLocks noGrp="1"/>
          </p:cNvSpPr>
          <p:nvPr>
            <p:ph type="subTitle" idx="4"/>
          </p:nvPr>
        </p:nvSpPr>
        <p:spPr>
          <a:xfrm>
            <a:off x="911038" y="2609938"/>
            <a:ext cx="28710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Xây dựng lòng tin nơi khách hàng.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1" name="Google Shape;841;p27"/>
          <p:cNvSpPr txBox="1">
            <a:spLocks noGrp="1"/>
          </p:cNvSpPr>
          <p:nvPr>
            <p:ph type="subTitle" idx="5"/>
          </p:nvPr>
        </p:nvSpPr>
        <p:spPr>
          <a:xfrm>
            <a:off x="5415978" y="1271000"/>
            <a:ext cx="28197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Dễ dàng tiếp cận tới sản phẩm mọi lúc mọi nơi.</a:t>
            </a:r>
            <a:endParaRPr/>
          </a:p>
        </p:txBody>
      </p:sp>
      <p:sp>
        <p:nvSpPr>
          <p:cNvPr id="842" name="Google Shape;842;p27"/>
          <p:cNvSpPr txBox="1">
            <a:spLocks noGrp="1"/>
          </p:cNvSpPr>
          <p:nvPr>
            <p:ph type="subTitle" idx="6"/>
          </p:nvPr>
        </p:nvSpPr>
        <p:spPr>
          <a:xfrm>
            <a:off x="5410853" y="1880222"/>
            <a:ext cx="30081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Nhận được những ưu đãi về giá khi mua online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3" name="Google Shape;843;p27"/>
          <p:cNvSpPr txBox="1">
            <a:spLocks noGrp="1"/>
          </p:cNvSpPr>
          <p:nvPr>
            <p:ph type="subTitle" idx="7"/>
          </p:nvPr>
        </p:nvSpPr>
        <p:spPr>
          <a:xfrm>
            <a:off x="1415948" y="3478438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Tăng giá trị thương hiệu của doanh nghiệp.</a:t>
            </a:r>
            <a:endParaRPr/>
          </a:p>
        </p:txBody>
      </p:sp>
      <p:sp>
        <p:nvSpPr>
          <p:cNvPr id="845" name="Google Shape;845;p27"/>
          <p:cNvSpPr txBox="1">
            <a:spLocks noGrp="1"/>
          </p:cNvSpPr>
          <p:nvPr>
            <p:ph type="subTitle" idx="9"/>
          </p:nvPr>
        </p:nvSpPr>
        <p:spPr>
          <a:xfrm>
            <a:off x="5410853" y="2725357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Không cần phải tốn thời gian đến cửa hàng.</a:t>
            </a:r>
            <a:endParaRPr/>
          </a:p>
        </p:txBody>
      </p:sp>
      <p:sp>
        <p:nvSpPr>
          <p:cNvPr id="846" name="Google Shape;846;p27"/>
          <p:cNvSpPr txBox="1">
            <a:spLocks noGrp="1"/>
          </p:cNvSpPr>
          <p:nvPr>
            <p:ph type="subTitle" idx="14"/>
          </p:nvPr>
        </p:nvSpPr>
        <p:spPr>
          <a:xfrm>
            <a:off x="5411003" y="3673288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Không muốn xếp hàng chờ tính tiền.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" name="Google Shape;837;p27">
            <a:extLst>
              <a:ext uri="{FF2B5EF4-FFF2-40B4-BE49-F238E27FC236}">
                <a16:creationId xmlns:a16="http://schemas.microsoft.com/office/drawing/2014/main" id="{4D709123-5C4D-1CDB-DEBC-AAE310AD95B6}"/>
              </a:ext>
            </a:extLst>
          </p:cNvPr>
          <p:cNvSpPr txBox="1">
            <a:spLocks/>
          </p:cNvSpPr>
          <p:nvPr/>
        </p:nvSpPr>
        <p:spPr>
          <a:xfrm>
            <a:off x="1288680" y="317939"/>
            <a:ext cx="191304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Người bán</a:t>
            </a:r>
          </a:p>
        </p:txBody>
      </p:sp>
      <p:sp>
        <p:nvSpPr>
          <p:cNvPr id="3" name="Google Shape;837;p27">
            <a:extLst>
              <a:ext uri="{FF2B5EF4-FFF2-40B4-BE49-F238E27FC236}">
                <a16:creationId xmlns:a16="http://schemas.microsoft.com/office/drawing/2014/main" id="{67F2E6D7-0DAB-B5DC-8DD3-071AF6FD670E}"/>
              </a:ext>
            </a:extLst>
          </p:cNvPr>
          <p:cNvSpPr txBox="1">
            <a:spLocks/>
          </p:cNvSpPr>
          <p:nvPr/>
        </p:nvSpPr>
        <p:spPr>
          <a:xfrm>
            <a:off x="5814704" y="395070"/>
            <a:ext cx="191304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Người mua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15"/>
          <p:cNvSpPr txBox="1">
            <a:spLocks noGrp="1"/>
          </p:cNvSpPr>
          <p:nvPr>
            <p:ph type="title"/>
          </p:nvPr>
        </p:nvSpPr>
        <p:spPr>
          <a:xfrm>
            <a:off x="2982150" y="1530750"/>
            <a:ext cx="5518800" cy="20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"/>
              <a:t>2. Phân tích thiết kế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6"/>
          <p:cNvSpPr txBox="1">
            <a:spLocks noGrp="1"/>
          </p:cNvSpPr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Figma dành cho User</a:t>
            </a:r>
            <a:endParaRPr/>
          </a:p>
        </p:txBody>
      </p:sp>
      <p:sp>
        <p:nvSpPr>
          <p:cNvPr id="775" name="Google Shape;775;p16"/>
          <p:cNvSpPr txBox="1">
            <a:spLocks noGrp="1"/>
          </p:cNvSpPr>
          <p:nvPr>
            <p:ph type="title" idx="4"/>
          </p:nvPr>
        </p:nvSpPr>
        <p:spPr>
          <a:xfrm>
            <a:off x="201901" y="42023"/>
            <a:ext cx="414726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4"/>
                </a:solidFill>
              </a:rPr>
              <a:t>Biểu đồ use case tổng quát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043898-D963-2B80-4ED0-51220A1A9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48" y="614723"/>
            <a:ext cx="7585503" cy="42833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6"/>
          <p:cNvSpPr txBox="1">
            <a:spLocks noGrp="1"/>
          </p:cNvSpPr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Figma dành cho User</a:t>
            </a:r>
            <a:endParaRPr/>
          </a:p>
        </p:txBody>
      </p:sp>
      <p:sp>
        <p:nvSpPr>
          <p:cNvPr id="775" name="Google Shape;775;p16"/>
          <p:cNvSpPr txBox="1">
            <a:spLocks noGrp="1"/>
          </p:cNvSpPr>
          <p:nvPr>
            <p:ph type="title" idx="4"/>
          </p:nvPr>
        </p:nvSpPr>
        <p:spPr>
          <a:xfrm>
            <a:off x="201901" y="42023"/>
            <a:ext cx="414726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chemeClr val="accent4"/>
                </a:solidFill>
              </a:rPr>
              <a:t>Use case quản trị viên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055183-BB33-791B-7FE2-26D67B0C5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611" y="614723"/>
            <a:ext cx="5471101" cy="447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24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6"/>
          <p:cNvSpPr txBox="1">
            <a:spLocks noGrp="1"/>
          </p:cNvSpPr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Figma dành cho User</a:t>
            </a:r>
            <a:endParaRPr/>
          </a:p>
        </p:txBody>
      </p:sp>
      <p:sp>
        <p:nvSpPr>
          <p:cNvPr id="775" name="Google Shape;775;p16"/>
          <p:cNvSpPr txBox="1">
            <a:spLocks noGrp="1"/>
          </p:cNvSpPr>
          <p:nvPr>
            <p:ph type="title" idx="4"/>
          </p:nvPr>
        </p:nvSpPr>
        <p:spPr>
          <a:xfrm>
            <a:off x="201901" y="42023"/>
            <a:ext cx="414726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chemeClr val="accent4"/>
                </a:solidFill>
              </a:rPr>
              <a:t>Use case người dùng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7F97B7-8014-4781-5FC3-B0DD2297B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310" y="677437"/>
            <a:ext cx="4971379" cy="436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59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48"/>
          <p:cNvSpPr txBox="1">
            <a:spLocks noGrp="1"/>
          </p:cNvSpPr>
          <p:nvPr>
            <p:ph type="title"/>
          </p:nvPr>
        </p:nvSpPr>
        <p:spPr>
          <a:xfrm>
            <a:off x="3196475" y="1659751"/>
            <a:ext cx="5345400" cy="2146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"/>
              <a:t>3. C</a:t>
            </a:r>
            <a:r>
              <a:rPr lang="en-US"/>
              <a:t>à</a:t>
            </a:r>
            <a:r>
              <a:rPr lang="en"/>
              <a:t>i đặt chương trình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75;p16">
            <a:extLst>
              <a:ext uri="{FF2B5EF4-FFF2-40B4-BE49-F238E27FC236}">
                <a16:creationId xmlns:a16="http://schemas.microsoft.com/office/drawing/2014/main" id="{475C2180-C2BC-4528-5BA6-E9426AEC3061}"/>
              </a:ext>
            </a:extLst>
          </p:cNvPr>
          <p:cNvSpPr txBox="1">
            <a:spLocks/>
          </p:cNvSpPr>
          <p:nvPr/>
        </p:nvSpPr>
        <p:spPr>
          <a:xfrm>
            <a:off x="2274632" y="18449"/>
            <a:ext cx="414726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>
                <a:solidFill>
                  <a:schemeClr val="accent4"/>
                </a:solidFill>
              </a:rPr>
              <a:t>Giao diện người dùng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1EB6A1-A99D-CBAC-8038-4B636CC31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852407"/>
            <a:ext cx="2258542" cy="37937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8EFE99-71A5-5118-74F7-32E880C2B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254" y="868835"/>
            <a:ext cx="2230575" cy="37855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43AFE6-784A-50F3-009D-D126562AF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4540" y="860621"/>
            <a:ext cx="2306565" cy="37937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E0F2F4-07E0-0514-4D0E-17BA24A140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1885" y="860621"/>
            <a:ext cx="2182114" cy="378552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75;p16">
            <a:extLst>
              <a:ext uri="{FF2B5EF4-FFF2-40B4-BE49-F238E27FC236}">
                <a16:creationId xmlns:a16="http://schemas.microsoft.com/office/drawing/2014/main" id="{475C2180-C2BC-4528-5BA6-E9426AEC3061}"/>
              </a:ext>
            </a:extLst>
          </p:cNvPr>
          <p:cNvSpPr txBox="1">
            <a:spLocks/>
          </p:cNvSpPr>
          <p:nvPr/>
        </p:nvSpPr>
        <p:spPr>
          <a:xfrm>
            <a:off x="2274632" y="18449"/>
            <a:ext cx="414726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>
                <a:solidFill>
                  <a:schemeClr val="accent4"/>
                </a:solidFill>
              </a:rPr>
              <a:t>Giao diện người dùng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F56ED3-AB0E-93BC-49FA-A64E0D0BA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38" y="556588"/>
            <a:ext cx="2620606" cy="44136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0A955C-B7BC-7224-042C-CAA9E44E6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137" y="591149"/>
            <a:ext cx="3162563" cy="4344530"/>
          </a:xfrm>
          <a:prstGeom prst="rect">
            <a:avLst/>
          </a:prstGeom>
        </p:spPr>
      </p:pic>
      <p:pic>
        <p:nvPicPr>
          <p:cNvPr id="8" name="Picture 7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64F9C7F9-BEF8-1BB4-7D96-3F3AEFEBD7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3794" y="591149"/>
            <a:ext cx="2563368" cy="434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57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75;p16">
            <a:extLst>
              <a:ext uri="{FF2B5EF4-FFF2-40B4-BE49-F238E27FC236}">
                <a16:creationId xmlns:a16="http://schemas.microsoft.com/office/drawing/2014/main" id="{475C2180-C2BC-4528-5BA6-E9426AEC3061}"/>
              </a:ext>
            </a:extLst>
          </p:cNvPr>
          <p:cNvSpPr txBox="1">
            <a:spLocks/>
          </p:cNvSpPr>
          <p:nvPr/>
        </p:nvSpPr>
        <p:spPr>
          <a:xfrm>
            <a:off x="2274632" y="18449"/>
            <a:ext cx="414726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>
                <a:solidFill>
                  <a:schemeClr val="accent4"/>
                </a:solidFill>
              </a:rPr>
              <a:t>Giao diện quản lý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F970AF-9466-8631-8A10-D610D2DC4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065" y="591149"/>
            <a:ext cx="2580585" cy="4385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3751A0-CBF7-5C01-F729-110B0BA13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723" y="591149"/>
            <a:ext cx="2595689" cy="43850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48BD5C-7B01-0A69-DAA4-DFA447921A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50" y="591149"/>
            <a:ext cx="2599721" cy="438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367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27"/>
          <p:cNvSpPr txBox="1">
            <a:spLocks noGrp="1"/>
          </p:cNvSpPr>
          <p:nvPr>
            <p:ph type="subTitle" idx="1"/>
          </p:nvPr>
        </p:nvSpPr>
        <p:spPr>
          <a:xfrm>
            <a:off x="489855" y="1270999"/>
            <a:ext cx="3959200" cy="333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>
                <a:solidFill>
                  <a:schemeClr val="accent4"/>
                </a:solidFill>
              </a:rPr>
              <a:t>Ứng dụng chạy ổn định trên nền tảng Android.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Dễ dàng tìm kếm sản phẩm trên ứng dụng</a:t>
            </a:r>
            <a:endParaRPr lang="en">
              <a:solidFill>
                <a:schemeClr val="accent4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4"/>
                </a:solidFill>
              </a:rPr>
              <a:t>Giao diện dễ sử dụng</a:t>
            </a:r>
            <a:endParaRPr lang="en">
              <a:solidFill>
                <a:schemeClr val="accent4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Đáp ứng được các chức năng mua sắm cơ bản .</a:t>
            </a:r>
            <a:endParaRPr lang="en-US" sz="180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indent="0" algn="l"/>
            <a:endParaRPr lang="vi-VN" sz="180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837" name="Google Shape;837;p27"/>
          <p:cNvSpPr txBox="1">
            <a:spLocks noGrp="1"/>
          </p:cNvSpPr>
          <p:nvPr>
            <p:ph type="title"/>
          </p:nvPr>
        </p:nvSpPr>
        <p:spPr>
          <a:xfrm>
            <a:off x="720000" y="407100"/>
            <a:ext cx="350621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3"/>
                </a:solidFill>
              </a:rPr>
              <a:t>Đánh giá hệ thống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" name="Google Shape;837;p27">
            <a:extLst>
              <a:ext uri="{FF2B5EF4-FFF2-40B4-BE49-F238E27FC236}">
                <a16:creationId xmlns:a16="http://schemas.microsoft.com/office/drawing/2014/main" id="{AD96379F-2F32-FF99-D609-01B4583B0460}"/>
              </a:ext>
            </a:extLst>
          </p:cNvPr>
          <p:cNvSpPr txBox="1">
            <a:spLocks/>
          </p:cNvSpPr>
          <p:nvPr/>
        </p:nvSpPr>
        <p:spPr>
          <a:xfrm>
            <a:off x="4917784" y="399134"/>
            <a:ext cx="350621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Hướng phát triển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730BC484-C10F-0276-5D0B-49A2A69F62B3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4863993" y="1270999"/>
            <a:ext cx="3790152" cy="2186816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Thêm chức năng thanh toán bằng ví điện tử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Cải thiện giao diện hệ thống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Thêm chức năng gợi ý sản phẩm</a:t>
            </a:r>
          </a:p>
        </p:txBody>
      </p:sp>
    </p:spTree>
    <p:extLst>
      <p:ext uri="{BB962C8B-B14F-4D97-AF65-F5344CB8AC3E}">
        <p14:creationId xmlns:p14="http://schemas.microsoft.com/office/powerpoint/2010/main" val="3254112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2"/>
          <p:cNvSpPr txBox="1">
            <a:spLocks noGrp="1"/>
          </p:cNvSpPr>
          <p:nvPr>
            <p:ph type="body" idx="1"/>
          </p:nvPr>
        </p:nvSpPr>
        <p:spPr>
          <a:xfrm>
            <a:off x="474025" y="1356452"/>
            <a:ext cx="4621800" cy="30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800"/>
              <a:t>Khảo sát, tổng quan</a:t>
            </a:r>
          </a:p>
          <a:p>
            <a:pPr marL="4826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2"/>
            </a:pPr>
            <a:r>
              <a:rPr lang="en" sz="1800"/>
              <a:t>Phân tích thiết kế</a:t>
            </a:r>
          </a:p>
          <a:p>
            <a:pPr marL="482600" indent="-342900">
              <a:lnSpc>
                <a:spcPct val="200000"/>
              </a:lnSpc>
              <a:buFont typeface="Roboto"/>
              <a:buAutoNum type="arabicPeriod" startAt="2"/>
            </a:pPr>
            <a:r>
              <a:rPr lang="en-US" sz="1800"/>
              <a:t>Cài đặt chương trình</a:t>
            </a:r>
          </a:p>
        </p:txBody>
      </p:sp>
      <p:sp>
        <p:nvSpPr>
          <p:cNvPr id="699" name="Google Shape;699;p2"/>
          <p:cNvSpPr txBox="1">
            <a:spLocks noGrp="1"/>
          </p:cNvSpPr>
          <p:nvPr>
            <p:ph type="title"/>
          </p:nvPr>
        </p:nvSpPr>
        <p:spPr>
          <a:xfrm>
            <a:off x="816925" y="323350"/>
            <a:ext cx="3936000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accent5"/>
                </a:solidFill>
              </a:rPr>
              <a:t>Nội dung chính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51"/>
          <p:cNvSpPr txBox="1"/>
          <p:nvPr/>
        </p:nvSpPr>
        <p:spPr>
          <a:xfrm>
            <a:off x="223350" y="3116250"/>
            <a:ext cx="8697300" cy="763500"/>
          </a:xfrm>
          <a:prstGeom prst="rect">
            <a:avLst/>
          </a:prstGeom>
          <a:noFill/>
          <a:ln>
            <a:noFill/>
          </a:ln>
          <a:effectLst>
            <a:outerShdw blurRad="271463" dist="47625" dir="10500000" algn="bl" rotWithShape="0">
              <a:srgbClr val="E653BA"/>
            </a:outerShdw>
          </a:effectLst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" sz="7000" b="1" i="0" u="none" strike="noStrike" cap="none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THANK YOU!</a:t>
            </a:r>
            <a:endParaRPr sz="7000" b="1" i="0" u="none" strike="noStrike" cap="none">
              <a:solidFill>
                <a:srgbClr val="FFFFFF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989" name="Google Shape;989;p51" descr="Power outline"/>
          <p:cNvGrpSpPr/>
          <p:nvPr/>
        </p:nvGrpSpPr>
        <p:grpSpPr>
          <a:xfrm>
            <a:off x="3720864" y="625151"/>
            <a:ext cx="1702339" cy="1891053"/>
            <a:chOff x="5753006" y="3038475"/>
            <a:chExt cx="685957" cy="761999"/>
          </a:xfrm>
        </p:grpSpPr>
        <p:sp>
          <p:nvSpPr>
            <p:cNvPr id="990" name="Google Shape;990;p51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66675" cap="flat" cmpd="sng">
              <a:solidFill>
                <a:srgbClr val="E653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rgbClr val="E653BA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51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66675" cap="flat" cmpd="sng">
              <a:solidFill>
                <a:srgbClr val="E653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rgbClr val="E653BA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"/>
          <p:cNvSpPr txBox="1">
            <a:spLocks noGrp="1"/>
          </p:cNvSpPr>
          <p:nvPr>
            <p:ph type="title"/>
          </p:nvPr>
        </p:nvSpPr>
        <p:spPr>
          <a:xfrm>
            <a:off x="2646000" y="1643075"/>
            <a:ext cx="5600400" cy="23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"/>
              <a:t>1. Khảo sát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876C46F0-BEA1-4D90-B1DA-02ABDD353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075" y="768404"/>
            <a:ext cx="6567067" cy="38515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50F9CDF9-66DA-9009-1EF6-580A46088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063" y="702042"/>
            <a:ext cx="6754681" cy="39544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E2BEA8B7-BD92-E683-B81C-F9C7AD9EC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590" y="547696"/>
            <a:ext cx="6939612" cy="404810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Tổng hợp khảo sát :</a:t>
            </a:r>
            <a:endParaRPr/>
          </a:p>
        </p:txBody>
      </p:sp>
      <p:sp>
        <p:nvSpPr>
          <p:cNvPr id="761" name="Google Shape;761;p14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Hơn </a:t>
            </a:r>
            <a:r>
              <a:rPr lang="en" sz="2000">
                <a:solidFill>
                  <a:srgbClr val="FFFF00"/>
                </a:solidFill>
              </a:rPr>
              <a:t>90%</a:t>
            </a:r>
            <a:r>
              <a:rPr lang="en" sz="2000"/>
              <a:t> người khảo sát đều đã từng mua hàng online ít nhất một lần.</a:t>
            </a:r>
            <a:endParaRPr sz="200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Khoảng</a:t>
            </a:r>
            <a:r>
              <a:rPr lang="en" sz="2000">
                <a:solidFill>
                  <a:srgbClr val="FFFF4E"/>
                </a:solidFill>
              </a:rPr>
              <a:t> 30%</a:t>
            </a:r>
            <a:r>
              <a:rPr lang="en" sz="2000"/>
              <a:t> người được khảo sát quan tâm đến mặt hàng thời trang.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Khi mua sắm online thì khoảng </a:t>
            </a:r>
            <a:r>
              <a:rPr lang="en" sz="2000">
                <a:solidFill>
                  <a:srgbClr val="FFFF00"/>
                </a:solidFill>
              </a:rPr>
              <a:t>20%</a:t>
            </a:r>
            <a:r>
              <a:rPr lang="en" sz="2000"/>
              <a:t> người mua chưa hài lòng với hình thức mua sắm này( lag , chất lượng hàng không như mong muốn , …)</a:t>
            </a:r>
            <a:endParaRPr sz="200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Khảo sát cho thấy người dùng ngày càng ưa chuộng cách mua hàng online =&gt;</a:t>
            </a:r>
            <a:r>
              <a:rPr lang="en" sz="2000">
                <a:solidFill>
                  <a:srgbClr val="FFFF4E"/>
                </a:solidFill>
              </a:rPr>
              <a:t> nhu cầu mua hàng online nhiều.</a:t>
            </a:r>
            <a:endParaRPr sz="2000">
              <a:solidFill>
                <a:srgbClr val="FFFF4E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Thực trạng :</a:t>
            </a:r>
            <a:endParaRPr/>
          </a:p>
        </p:txBody>
      </p:sp>
      <p:sp>
        <p:nvSpPr>
          <p:cNvPr id="761" name="Google Shape;761;p14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vi-VN" sz="2000"/>
              <a:t>H</a:t>
            </a:r>
            <a:r>
              <a:rPr lang="en-US" sz="2000"/>
              <a:t>iện nay internet phát triển người dùng dễ dàng tiếp cận dịch vụ mua sắm online.</a:t>
            </a:r>
            <a:endParaRPr lang="vi-VN" sz="200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Hình thức mua sắm trực tuyến cung cấp đa dạng các sản phẩm như thời trang, đồ điện tử, mĩ phẩm,…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Mua sắm online đem lại nhiều lợi ích như tiết kiệm thời gian, công sức cho người mua.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Xong vẫn còn đi kèm một số rủi ro như mua phải hàng giả, hàng kém chất lượng.</a:t>
            </a:r>
          </a:p>
        </p:txBody>
      </p:sp>
    </p:spTree>
    <p:extLst>
      <p:ext uri="{BB962C8B-B14F-4D97-AF65-F5344CB8AC3E}">
        <p14:creationId xmlns:p14="http://schemas.microsoft.com/office/powerpoint/2010/main" val="3044937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Yêu cầu đặt ra :</a:t>
            </a:r>
            <a:endParaRPr/>
          </a:p>
        </p:txBody>
      </p:sp>
      <p:sp>
        <p:nvSpPr>
          <p:cNvPr id="761" name="Google Shape;761;p14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8331792" cy="3951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Từ thực trạng hiện nay người bán hàng cần tận dụng cơ hội để làm đa dạng kênh bán hàng của mình tới nhiều người tiêu dùng.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Từ đó app bán hàng thời trang Xinh Store ra đời đáp ứng đem lại công cụ giúp người bán và người mua được kết nối với nhau.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Yêu cầu về chức năng của app:</a:t>
            </a:r>
          </a:p>
          <a:p>
            <a:pPr marL="558800" indent="-457200">
              <a:lnSpc>
                <a:spcPct val="150000"/>
              </a:lnSpc>
              <a:buSzPts val="2000"/>
            </a:pPr>
            <a:r>
              <a:rPr lang="en" sz="2000"/>
              <a:t>Chạy ổn định trên điện thoại thông minh</a:t>
            </a:r>
          </a:p>
          <a:p>
            <a:pPr marL="558800" indent="-457200">
              <a:lnSpc>
                <a:spcPct val="150000"/>
              </a:lnSpc>
              <a:buSzPts val="2000"/>
            </a:pPr>
            <a:r>
              <a:rPr lang="en" sz="2000"/>
              <a:t>Đáp ứng được các chức năng mua sắm cơ bản</a:t>
            </a:r>
          </a:p>
          <a:p>
            <a:pPr marL="558800" indent="-457200">
              <a:lnSpc>
                <a:spcPct val="150000"/>
              </a:lnSpc>
              <a:buSzPts val="2000"/>
            </a:pPr>
            <a:r>
              <a:rPr lang="en" sz="2000"/>
              <a:t>Dễ dàng sử dụng, thân thiện với người dùng</a:t>
            </a:r>
          </a:p>
        </p:txBody>
      </p:sp>
    </p:spTree>
    <p:extLst>
      <p:ext uri="{BB962C8B-B14F-4D97-AF65-F5344CB8AC3E}">
        <p14:creationId xmlns:p14="http://schemas.microsoft.com/office/powerpoint/2010/main" val="3925804553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520</Words>
  <Application>Microsoft Office PowerPoint</Application>
  <PresentationFormat>On-screen Show (16:9)</PresentationFormat>
  <Paragraphs>57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Raleway</vt:lpstr>
      <vt:lpstr>Oswald</vt:lpstr>
      <vt:lpstr>Livvic</vt:lpstr>
      <vt:lpstr>Arial</vt:lpstr>
      <vt:lpstr>IBM Plex Mono</vt:lpstr>
      <vt:lpstr>Roboto Condensed Light</vt:lpstr>
      <vt:lpstr>Roboto</vt:lpstr>
      <vt:lpstr>Software Development Bussines Plan by Slidesgo</vt:lpstr>
      <vt:lpstr>BÁO CÁO: Đề tài: Xây dựng app bán hàng trên điện thoại Android</vt:lpstr>
      <vt:lpstr>Nội dung chính</vt:lpstr>
      <vt:lpstr>1. Khảo sát </vt:lpstr>
      <vt:lpstr>PowerPoint Presentation</vt:lpstr>
      <vt:lpstr>PowerPoint Presentation</vt:lpstr>
      <vt:lpstr>PowerPoint Presentation</vt:lpstr>
      <vt:lpstr>Tổng hợp khảo sát :</vt:lpstr>
      <vt:lpstr>Thực trạng :</vt:lpstr>
      <vt:lpstr>Yêu cầu đặt ra :</vt:lpstr>
      <vt:lpstr>Lợi ích</vt:lpstr>
      <vt:lpstr>2. Phân tích thiết kế</vt:lpstr>
      <vt:lpstr>Figma dành cho User</vt:lpstr>
      <vt:lpstr>Figma dành cho User</vt:lpstr>
      <vt:lpstr>Figma dành cho User</vt:lpstr>
      <vt:lpstr>3. Cài đặt chương trình </vt:lpstr>
      <vt:lpstr>PowerPoint Presentation</vt:lpstr>
      <vt:lpstr>PowerPoint Presentation</vt:lpstr>
      <vt:lpstr>PowerPoint Presentation</vt:lpstr>
      <vt:lpstr>Đánh giá hệ thống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MEGA Shop FOR YOUR EVERY NEED</dc:title>
  <cp:lastModifiedBy>Linh Nguyễn Văn</cp:lastModifiedBy>
  <cp:revision>6</cp:revision>
  <dcterms:modified xsi:type="dcterms:W3CDTF">2023-10-14T02:50:10Z</dcterms:modified>
</cp:coreProperties>
</file>