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3"/>
    <p:sldMasterId id="2147483667" r:id="rId4"/>
  </p:sldMasterIdLst>
  <p:notesMasterIdLst>
    <p:notesMasterId r:id="rId8"/>
  </p:notesMasterIdLst>
  <p:sldIdLst>
    <p:sldId id="281" r:id="rId5"/>
    <p:sldId id="276" r:id="rId6"/>
    <p:sldId id="274" r:id="rId7"/>
    <p:sldId id="266" r:id="rId9"/>
    <p:sldId id="297" r:id="rId10"/>
    <p:sldId id="290" r:id="rId11"/>
    <p:sldId id="288" r:id="rId12"/>
    <p:sldId id="291" r:id="rId13"/>
    <p:sldId id="267" r:id="rId14"/>
    <p:sldId id="275" r:id="rId15"/>
    <p:sldId id="289" r:id="rId16"/>
    <p:sldId id="287" r:id="rId17"/>
    <p:sldId id="284" r:id="rId18"/>
    <p:sldId id="299" r:id="rId19"/>
    <p:sldId id="300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ần Văn Toán" initials="TVT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F2BF27"/>
    <a:srgbClr val="FFC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/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/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/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/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/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/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/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/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/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/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/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-1" fmla="*/ 45684 w 357028"/>
                    <a:gd name="connsiteY0-2" fmla="*/ 1049255 h 1049255"/>
                    <a:gd name="connsiteX1-3" fmla="*/ 201356 w 357028"/>
                    <a:gd name="connsiteY1-4" fmla="*/ 0 h 1049255"/>
                    <a:gd name="connsiteX2-5" fmla="*/ 357028 w 357028"/>
                    <a:gd name="connsiteY2-6" fmla="*/ 1049255 h 1049255"/>
                    <a:gd name="connsiteX3-7" fmla="*/ 45684 w 357028"/>
                    <a:gd name="connsiteY3-8" fmla="*/ 1049255 h 1049255"/>
                    <a:gd name="connsiteX0-9" fmla="*/ 45684 w 416158"/>
                    <a:gd name="connsiteY0-10" fmla="*/ 1049255 h 1049255"/>
                    <a:gd name="connsiteX1-11" fmla="*/ 201356 w 416158"/>
                    <a:gd name="connsiteY1-12" fmla="*/ 0 h 1049255"/>
                    <a:gd name="connsiteX2-13" fmla="*/ 357028 w 416158"/>
                    <a:gd name="connsiteY2-14" fmla="*/ 1049255 h 1049255"/>
                    <a:gd name="connsiteX3-15" fmla="*/ 45684 w 416158"/>
                    <a:gd name="connsiteY3-16" fmla="*/ 1049255 h 1049255"/>
                    <a:gd name="connsiteX0-17" fmla="*/ 87161 w 457635"/>
                    <a:gd name="connsiteY0-18" fmla="*/ 1049255 h 1049255"/>
                    <a:gd name="connsiteX1-19" fmla="*/ 242833 w 457635"/>
                    <a:gd name="connsiteY1-20" fmla="*/ 0 h 1049255"/>
                    <a:gd name="connsiteX2-21" fmla="*/ 398505 w 457635"/>
                    <a:gd name="connsiteY2-22" fmla="*/ 1049255 h 1049255"/>
                    <a:gd name="connsiteX3-23" fmla="*/ 87161 w 457635"/>
                    <a:gd name="connsiteY3-24" fmla="*/ 1049255 h 1049255"/>
                    <a:gd name="connsiteX0-25" fmla="*/ 87161 w 500627"/>
                    <a:gd name="connsiteY0-26" fmla="*/ 1049255 h 1049255"/>
                    <a:gd name="connsiteX1-27" fmla="*/ 242833 w 500627"/>
                    <a:gd name="connsiteY1-28" fmla="*/ 0 h 1049255"/>
                    <a:gd name="connsiteX2-29" fmla="*/ 398505 w 500627"/>
                    <a:gd name="connsiteY2-30" fmla="*/ 1049255 h 1049255"/>
                    <a:gd name="connsiteX3-31" fmla="*/ 87161 w 500627"/>
                    <a:gd name="connsiteY3-32" fmla="*/ 1049255 h 1049255"/>
                    <a:gd name="connsiteX0-33" fmla="*/ 91187 w 504653"/>
                    <a:gd name="connsiteY0-34" fmla="*/ 1049255 h 1049255"/>
                    <a:gd name="connsiteX1-35" fmla="*/ 246859 w 504653"/>
                    <a:gd name="connsiteY1-36" fmla="*/ 0 h 1049255"/>
                    <a:gd name="connsiteX2-37" fmla="*/ 402531 w 504653"/>
                    <a:gd name="connsiteY2-38" fmla="*/ 1049255 h 1049255"/>
                    <a:gd name="connsiteX3-39" fmla="*/ 91187 w 504653"/>
                    <a:gd name="connsiteY3-40" fmla="*/ 1049255 h 1049255"/>
                    <a:gd name="connsiteX0-41" fmla="*/ 91187 w 500775"/>
                    <a:gd name="connsiteY0-42" fmla="*/ 1049255 h 1049255"/>
                    <a:gd name="connsiteX1-43" fmla="*/ 246859 w 500775"/>
                    <a:gd name="connsiteY1-44" fmla="*/ 0 h 1049255"/>
                    <a:gd name="connsiteX2-45" fmla="*/ 402531 w 500775"/>
                    <a:gd name="connsiteY2-46" fmla="*/ 1049255 h 1049255"/>
                    <a:gd name="connsiteX3-47" fmla="*/ 91187 w 500775"/>
                    <a:gd name="connsiteY3-48" fmla="*/ 1049255 h 1049255"/>
                    <a:gd name="connsiteX0-49" fmla="*/ 91187 w 484758"/>
                    <a:gd name="connsiteY0-50" fmla="*/ 1049255 h 1049255"/>
                    <a:gd name="connsiteX1-51" fmla="*/ 246859 w 484758"/>
                    <a:gd name="connsiteY1-52" fmla="*/ 0 h 1049255"/>
                    <a:gd name="connsiteX2-53" fmla="*/ 402531 w 484758"/>
                    <a:gd name="connsiteY2-54" fmla="*/ 1049255 h 1049255"/>
                    <a:gd name="connsiteX3-55" fmla="*/ 91187 w 484758"/>
                    <a:gd name="connsiteY3-56" fmla="*/ 1049255 h 1049255"/>
                    <a:gd name="connsiteX0-57" fmla="*/ 91187 w 488692"/>
                    <a:gd name="connsiteY0-58" fmla="*/ 1049255 h 1049255"/>
                    <a:gd name="connsiteX1-59" fmla="*/ 246859 w 488692"/>
                    <a:gd name="connsiteY1-60" fmla="*/ 0 h 1049255"/>
                    <a:gd name="connsiteX2-61" fmla="*/ 402531 w 488692"/>
                    <a:gd name="connsiteY2-62" fmla="*/ 1049255 h 1049255"/>
                    <a:gd name="connsiteX3-63" fmla="*/ 91187 w 488692"/>
                    <a:gd name="connsiteY3-64" fmla="*/ 1049255 h 1049255"/>
                    <a:gd name="connsiteX0-65" fmla="*/ 91187 w 492707"/>
                    <a:gd name="connsiteY0-66" fmla="*/ 1049255 h 1049255"/>
                    <a:gd name="connsiteX1-67" fmla="*/ 246859 w 492707"/>
                    <a:gd name="connsiteY1-68" fmla="*/ 0 h 1049255"/>
                    <a:gd name="connsiteX2-69" fmla="*/ 402531 w 492707"/>
                    <a:gd name="connsiteY2-70" fmla="*/ 1049255 h 1049255"/>
                    <a:gd name="connsiteX3-71" fmla="*/ 91187 w 492707"/>
                    <a:gd name="connsiteY3-72" fmla="*/ 1049255 h 1049255"/>
                    <a:gd name="connsiteX0-73" fmla="*/ 95257 w 496777"/>
                    <a:gd name="connsiteY0-74" fmla="*/ 1049255 h 1049255"/>
                    <a:gd name="connsiteX1-75" fmla="*/ 250929 w 496777"/>
                    <a:gd name="connsiteY1-76" fmla="*/ 0 h 1049255"/>
                    <a:gd name="connsiteX2-77" fmla="*/ 406601 w 496777"/>
                    <a:gd name="connsiteY2-78" fmla="*/ 1049255 h 1049255"/>
                    <a:gd name="connsiteX3-79" fmla="*/ 95257 w 496777"/>
                    <a:gd name="connsiteY3-80" fmla="*/ 1049255 h 1049255"/>
                    <a:gd name="connsiteX0-81" fmla="*/ 95257 w 485293"/>
                    <a:gd name="connsiteY0-82" fmla="*/ 1049255 h 1049255"/>
                    <a:gd name="connsiteX1-83" fmla="*/ 250929 w 485293"/>
                    <a:gd name="connsiteY1-84" fmla="*/ 0 h 1049255"/>
                    <a:gd name="connsiteX2-85" fmla="*/ 406601 w 485293"/>
                    <a:gd name="connsiteY2-86" fmla="*/ 1049255 h 1049255"/>
                    <a:gd name="connsiteX3-87" fmla="*/ 95257 w 485293"/>
                    <a:gd name="connsiteY3-88" fmla="*/ 1049255 h 1049255"/>
                    <a:gd name="connsiteX0-89" fmla="*/ 95257 w 494828"/>
                    <a:gd name="connsiteY0-90" fmla="*/ 1049255 h 1049255"/>
                    <a:gd name="connsiteX1-91" fmla="*/ 250929 w 494828"/>
                    <a:gd name="connsiteY1-92" fmla="*/ 0 h 1049255"/>
                    <a:gd name="connsiteX2-93" fmla="*/ 406601 w 494828"/>
                    <a:gd name="connsiteY2-94" fmla="*/ 1049255 h 1049255"/>
                    <a:gd name="connsiteX3-95" fmla="*/ 95257 w 494828"/>
                    <a:gd name="connsiteY3-96" fmla="*/ 1049255 h 1049255"/>
                    <a:gd name="connsiteX0-97" fmla="*/ 95257 w 493814"/>
                    <a:gd name="connsiteY0-98" fmla="*/ 1049255 h 1049255"/>
                    <a:gd name="connsiteX1-99" fmla="*/ 250929 w 493814"/>
                    <a:gd name="connsiteY1-100" fmla="*/ 0 h 1049255"/>
                    <a:gd name="connsiteX2-101" fmla="*/ 406601 w 493814"/>
                    <a:gd name="connsiteY2-102" fmla="*/ 1049255 h 1049255"/>
                    <a:gd name="connsiteX3-103" fmla="*/ 95257 w 493814"/>
                    <a:gd name="connsiteY3-104" fmla="*/ 1049255 h 1049255"/>
                    <a:gd name="connsiteX0-105" fmla="*/ 95257 w 496864"/>
                    <a:gd name="connsiteY0-106" fmla="*/ 1049255 h 1049255"/>
                    <a:gd name="connsiteX1-107" fmla="*/ 250929 w 496864"/>
                    <a:gd name="connsiteY1-108" fmla="*/ 0 h 1049255"/>
                    <a:gd name="connsiteX2-109" fmla="*/ 406601 w 496864"/>
                    <a:gd name="connsiteY2-110" fmla="*/ 1049255 h 1049255"/>
                    <a:gd name="connsiteX3-111" fmla="*/ 95257 w 496864"/>
                    <a:gd name="connsiteY3-112" fmla="*/ 1049255 h 1049255"/>
                    <a:gd name="connsiteX0-113" fmla="*/ 95257 w 497887"/>
                    <a:gd name="connsiteY0-114" fmla="*/ 1049255 h 1049255"/>
                    <a:gd name="connsiteX1-115" fmla="*/ 250929 w 497887"/>
                    <a:gd name="connsiteY1-116" fmla="*/ 0 h 1049255"/>
                    <a:gd name="connsiteX2-117" fmla="*/ 406601 w 497887"/>
                    <a:gd name="connsiteY2-118" fmla="*/ 1049255 h 1049255"/>
                    <a:gd name="connsiteX3-119" fmla="*/ 95257 w 497887"/>
                    <a:gd name="connsiteY3-120" fmla="*/ 1049255 h 1049255"/>
                    <a:gd name="connsiteX0-121" fmla="*/ 95257 w 495969"/>
                    <a:gd name="connsiteY0-122" fmla="*/ 1049255 h 1049255"/>
                    <a:gd name="connsiteX1-123" fmla="*/ 250929 w 495969"/>
                    <a:gd name="connsiteY1-124" fmla="*/ 0 h 1049255"/>
                    <a:gd name="connsiteX2-125" fmla="*/ 406601 w 495969"/>
                    <a:gd name="connsiteY2-126" fmla="*/ 1049255 h 1049255"/>
                    <a:gd name="connsiteX3-127" fmla="*/ 95257 w 495969"/>
                    <a:gd name="connsiteY3-128" fmla="*/ 1049255 h 104925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/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/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/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/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-1" fmla="*/ 78782 w 123840"/>
                  <a:gd name="connsiteY0-2" fmla="*/ 0 h 453224"/>
                  <a:gd name="connsiteX1-3" fmla="*/ 123840 w 123840"/>
                  <a:gd name="connsiteY1-4" fmla="*/ 145774 h 453224"/>
                  <a:gd name="connsiteX2-5" fmla="*/ 7221 w 123840"/>
                  <a:gd name="connsiteY2-6" fmla="*/ 453224 h 453224"/>
                  <a:gd name="connsiteX3-7" fmla="*/ 78782 w 123840"/>
                  <a:gd name="connsiteY3-8" fmla="*/ 0 h 453224"/>
                  <a:gd name="connsiteX0-9" fmla="*/ 93711 w 138769"/>
                  <a:gd name="connsiteY0-10" fmla="*/ 0 h 453224"/>
                  <a:gd name="connsiteX1-11" fmla="*/ 138769 w 138769"/>
                  <a:gd name="connsiteY1-12" fmla="*/ 145774 h 453224"/>
                  <a:gd name="connsiteX2-13" fmla="*/ 22150 w 138769"/>
                  <a:gd name="connsiteY2-14" fmla="*/ 453224 h 453224"/>
                  <a:gd name="connsiteX3-15" fmla="*/ 93711 w 138769"/>
                  <a:gd name="connsiteY3-16" fmla="*/ 0 h 453224"/>
                  <a:gd name="connsiteX0-17" fmla="*/ 93711 w 138769"/>
                  <a:gd name="connsiteY0-18" fmla="*/ 0 h 453224"/>
                  <a:gd name="connsiteX1-19" fmla="*/ 138769 w 138769"/>
                  <a:gd name="connsiteY1-20" fmla="*/ 145774 h 453224"/>
                  <a:gd name="connsiteX2-21" fmla="*/ 22150 w 138769"/>
                  <a:gd name="connsiteY2-22" fmla="*/ 453224 h 453224"/>
                  <a:gd name="connsiteX3-23" fmla="*/ 93711 w 138769"/>
                  <a:gd name="connsiteY3-24" fmla="*/ 0 h 453224"/>
                  <a:gd name="connsiteX0-25" fmla="*/ 93711 w 138769"/>
                  <a:gd name="connsiteY0-26" fmla="*/ 0 h 453224"/>
                  <a:gd name="connsiteX1-27" fmla="*/ 138769 w 138769"/>
                  <a:gd name="connsiteY1-28" fmla="*/ 145774 h 453224"/>
                  <a:gd name="connsiteX2-29" fmla="*/ 22150 w 138769"/>
                  <a:gd name="connsiteY2-30" fmla="*/ 453224 h 453224"/>
                  <a:gd name="connsiteX3-31" fmla="*/ 93711 w 138769"/>
                  <a:gd name="connsiteY3-32" fmla="*/ 0 h 453224"/>
                  <a:gd name="connsiteX0-33" fmla="*/ 93711 w 138769"/>
                  <a:gd name="connsiteY0-34" fmla="*/ 0 h 453224"/>
                  <a:gd name="connsiteX1-35" fmla="*/ 138769 w 138769"/>
                  <a:gd name="connsiteY1-36" fmla="*/ 145774 h 453224"/>
                  <a:gd name="connsiteX2-37" fmla="*/ 22150 w 138769"/>
                  <a:gd name="connsiteY2-38" fmla="*/ 453224 h 453224"/>
                  <a:gd name="connsiteX3-39" fmla="*/ 93711 w 138769"/>
                  <a:gd name="connsiteY3-40" fmla="*/ 0 h 453224"/>
                  <a:gd name="connsiteX0-41" fmla="*/ 93711 w 138769"/>
                  <a:gd name="connsiteY0-42" fmla="*/ 0 h 453224"/>
                  <a:gd name="connsiteX1-43" fmla="*/ 138769 w 138769"/>
                  <a:gd name="connsiteY1-44" fmla="*/ 145774 h 453224"/>
                  <a:gd name="connsiteX2-45" fmla="*/ 22150 w 138769"/>
                  <a:gd name="connsiteY2-46" fmla="*/ 453224 h 453224"/>
                  <a:gd name="connsiteX3-47" fmla="*/ 93711 w 138769"/>
                  <a:gd name="connsiteY3-48" fmla="*/ 0 h 453224"/>
                  <a:gd name="connsiteX0-49" fmla="*/ 93711 w 138769"/>
                  <a:gd name="connsiteY0-50" fmla="*/ 0 h 453224"/>
                  <a:gd name="connsiteX1-51" fmla="*/ 138769 w 138769"/>
                  <a:gd name="connsiteY1-52" fmla="*/ 145774 h 453224"/>
                  <a:gd name="connsiteX2-53" fmla="*/ 22150 w 138769"/>
                  <a:gd name="connsiteY2-54" fmla="*/ 453224 h 453224"/>
                  <a:gd name="connsiteX3-55" fmla="*/ 93711 w 138769"/>
                  <a:gd name="connsiteY3-56" fmla="*/ 0 h 453224"/>
                  <a:gd name="connsiteX0-57" fmla="*/ 95845 w 140903"/>
                  <a:gd name="connsiteY0-58" fmla="*/ 0 h 453224"/>
                  <a:gd name="connsiteX1-59" fmla="*/ 140903 w 140903"/>
                  <a:gd name="connsiteY1-60" fmla="*/ 145774 h 453224"/>
                  <a:gd name="connsiteX2-61" fmla="*/ 24284 w 140903"/>
                  <a:gd name="connsiteY2-62" fmla="*/ 453224 h 453224"/>
                  <a:gd name="connsiteX3-63" fmla="*/ 95845 w 140903"/>
                  <a:gd name="connsiteY3-64" fmla="*/ 0 h 453224"/>
                  <a:gd name="connsiteX0-65" fmla="*/ 98595 w 143653"/>
                  <a:gd name="connsiteY0-66" fmla="*/ 0 h 453224"/>
                  <a:gd name="connsiteX1-67" fmla="*/ 143653 w 143653"/>
                  <a:gd name="connsiteY1-68" fmla="*/ 145774 h 453224"/>
                  <a:gd name="connsiteX2-69" fmla="*/ 27034 w 143653"/>
                  <a:gd name="connsiteY2-70" fmla="*/ 453224 h 453224"/>
                  <a:gd name="connsiteX3-71" fmla="*/ 98595 w 143653"/>
                  <a:gd name="connsiteY3-72" fmla="*/ 0 h 453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/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-1" fmla="*/ 78782 w 123840"/>
                  <a:gd name="connsiteY0-2" fmla="*/ 0 h 453224"/>
                  <a:gd name="connsiteX1-3" fmla="*/ 123840 w 123840"/>
                  <a:gd name="connsiteY1-4" fmla="*/ 145774 h 453224"/>
                  <a:gd name="connsiteX2-5" fmla="*/ 7221 w 123840"/>
                  <a:gd name="connsiteY2-6" fmla="*/ 453224 h 453224"/>
                  <a:gd name="connsiteX3-7" fmla="*/ 78782 w 123840"/>
                  <a:gd name="connsiteY3-8" fmla="*/ 0 h 453224"/>
                  <a:gd name="connsiteX0-9" fmla="*/ 93711 w 138769"/>
                  <a:gd name="connsiteY0-10" fmla="*/ 0 h 453224"/>
                  <a:gd name="connsiteX1-11" fmla="*/ 138769 w 138769"/>
                  <a:gd name="connsiteY1-12" fmla="*/ 145774 h 453224"/>
                  <a:gd name="connsiteX2-13" fmla="*/ 22150 w 138769"/>
                  <a:gd name="connsiteY2-14" fmla="*/ 453224 h 453224"/>
                  <a:gd name="connsiteX3-15" fmla="*/ 93711 w 138769"/>
                  <a:gd name="connsiteY3-16" fmla="*/ 0 h 453224"/>
                  <a:gd name="connsiteX0-17" fmla="*/ 93711 w 138769"/>
                  <a:gd name="connsiteY0-18" fmla="*/ 0 h 453224"/>
                  <a:gd name="connsiteX1-19" fmla="*/ 138769 w 138769"/>
                  <a:gd name="connsiteY1-20" fmla="*/ 145774 h 453224"/>
                  <a:gd name="connsiteX2-21" fmla="*/ 22150 w 138769"/>
                  <a:gd name="connsiteY2-22" fmla="*/ 453224 h 453224"/>
                  <a:gd name="connsiteX3-23" fmla="*/ 93711 w 138769"/>
                  <a:gd name="connsiteY3-24" fmla="*/ 0 h 453224"/>
                  <a:gd name="connsiteX0-25" fmla="*/ 93711 w 138769"/>
                  <a:gd name="connsiteY0-26" fmla="*/ 0 h 453224"/>
                  <a:gd name="connsiteX1-27" fmla="*/ 138769 w 138769"/>
                  <a:gd name="connsiteY1-28" fmla="*/ 145774 h 453224"/>
                  <a:gd name="connsiteX2-29" fmla="*/ 22150 w 138769"/>
                  <a:gd name="connsiteY2-30" fmla="*/ 453224 h 453224"/>
                  <a:gd name="connsiteX3-31" fmla="*/ 93711 w 138769"/>
                  <a:gd name="connsiteY3-32" fmla="*/ 0 h 453224"/>
                  <a:gd name="connsiteX0-33" fmla="*/ 93711 w 138769"/>
                  <a:gd name="connsiteY0-34" fmla="*/ 0 h 453224"/>
                  <a:gd name="connsiteX1-35" fmla="*/ 138769 w 138769"/>
                  <a:gd name="connsiteY1-36" fmla="*/ 145774 h 453224"/>
                  <a:gd name="connsiteX2-37" fmla="*/ 22150 w 138769"/>
                  <a:gd name="connsiteY2-38" fmla="*/ 453224 h 453224"/>
                  <a:gd name="connsiteX3-39" fmla="*/ 93711 w 138769"/>
                  <a:gd name="connsiteY3-40" fmla="*/ 0 h 453224"/>
                  <a:gd name="connsiteX0-41" fmla="*/ 93711 w 138769"/>
                  <a:gd name="connsiteY0-42" fmla="*/ 0 h 453224"/>
                  <a:gd name="connsiteX1-43" fmla="*/ 138769 w 138769"/>
                  <a:gd name="connsiteY1-44" fmla="*/ 145774 h 453224"/>
                  <a:gd name="connsiteX2-45" fmla="*/ 22150 w 138769"/>
                  <a:gd name="connsiteY2-46" fmla="*/ 453224 h 453224"/>
                  <a:gd name="connsiteX3-47" fmla="*/ 93711 w 138769"/>
                  <a:gd name="connsiteY3-48" fmla="*/ 0 h 453224"/>
                  <a:gd name="connsiteX0-49" fmla="*/ 93711 w 138769"/>
                  <a:gd name="connsiteY0-50" fmla="*/ 0 h 453224"/>
                  <a:gd name="connsiteX1-51" fmla="*/ 138769 w 138769"/>
                  <a:gd name="connsiteY1-52" fmla="*/ 145774 h 453224"/>
                  <a:gd name="connsiteX2-53" fmla="*/ 22150 w 138769"/>
                  <a:gd name="connsiteY2-54" fmla="*/ 453224 h 453224"/>
                  <a:gd name="connsiteX3-55" fmla="*/ 93711 w 138769"/>
                  <a:gd name="connsiteY3-56" fmla="*/ 0 h 453224"/>
                  <a:gd name="connsiteX0-57" fmla="*/ 95845 w 140903"/>
                  <a:gd name="connsiteY0-58" fmla="*/ 0 h 453224"/>
                  <a:gd name="connsiteX1-59" fmla="*/ 140903 w 140903"/>
                  <a:gd name="connsiteY1-60" fmla="*/ 145774 h 453224"/>
                  <a:gd name="connsiteX2-61" fmla="*/ 24284 w 140903"/>
                  <a:gd name="connsiteY2-62" fmla="*/ 453224 h 453224"/>
                  <a:gd name="connsiteX3-63" fmla="*/ 95845 w 140903"/>
                  <a:gd name="connsiteY3-64" fmla="*/ 0 h 453224"/>
                  <a:gd name="connsiteX0-65" fmla="*/ 98595 w 143653"/>
                  <a:gd name="connsiteY0-66" fmla="*/ 0 h 453224"/>
                  <a:gd name="connsiteX1-67" fmla="*/ 143653 w 143653"/>
                  <a:gd name="connsiteY1-68" fmla="*/ 145774 h 453224"/>
                  <a:gd name="connsiteX2-69" fmla="*/ 27034 w 143653"/>
                  <a:gd name="connsiteY2-70" fmla="*/ 453224 h 453224"/>
                  <a:gd name="connsiteX3-71" fmla="*/ 98595 w 143653"/>
                  <a:gd name="connsiteY3-72" fmla="*/ 0 h 453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661782"/>
            <a:ext cx="7475220" cy="21945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2902226"/>
            <a:ext cx="6575895" cy="1041124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rgbClr val="FFFFFF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280035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/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-1" fmla="*/ 2611712 w 4569687"/>
                <a:gd name="connsiteY0-2" fmla="*/ 0 h 3734631"/>
                <a:gd name="connsiteX1-3" fmla="*/ 2927539 w 4569687"/>
                <a:gd name="connsiteY1-4" fmla="*/ 0 h 3734631"/>
                <a:gd name="connsiteX2-5" fmla="*/ 3010471 w 4569687"/>
                <a:gd name="connsiteY2-6" fmla="*/ 662843 h 3734631"/>
                <a:gd name="connsiteX3-7" fmla="*/ 3062414 w 4569687"/>
                <a:gd name="connsiteY3-8" fmla="*/ 672782 h 3734631"/>
                <a:gd name="connsiteX4-9" fmla="*/ 3375104 w 4569687"/>
                <a:gd name="connsiteY4-10" fmla="*/ 893768 h 3734631"/>
                <a:gd name="connsiteX5-11" fmla="*/ 3401966 w 4569687"/>
                <a:gd name="connsiteY5-12" fmla="*/ 943258 h 3734631"/>
                <a:gd name="connsiteX6-13" fmla="*/ 3444529 w 4569687"/>
                <a:gd name="connsiteY6-14" fmla="*/ 938967 h 3734631"/>
                <a:gd name="connsiteX7-15" fmla="*/ 3941882 w 4569687"/>
                <a:gd name="connsiteY7-16" fmla="*/ 1268635 h 3734631"/>
                <a:gd name="connsiteX8-17" fmla="*/ 3950232 w 4569687"/>
                <a:gd name="connsiteY8-18" fmla="*/ 1295533 h 3734631"/>
                <a:gd name="connsiteX9-19" fmla="*/ 3968452 w 4569687"/>
                <a:gd name="connsiteY9-20" fmla="*/ 1289878 h 3734631"/>
                <a:gd name="connsiteX10-21" fmla="*/ 4041773 w 4569687"/>
                <a:gd name="connsiteY10-22" fmla="*/ 1282486 h 3734631"/>
                <a:gd name="connsiteX11-23" fmla="*/ 4398197 w 4569687"/>
                <a:gd name="connsiteY11-24" fmla="*/ 1572980 h 3734631"/>
                <a:gd name="connsiteX12-25" fmla="*/ 4401113 w 4569687"/>
                <a:gd name="connsiteY12-26" fmla="*/ 1601912 h 3734631"/>
                <a:gd name="connsiteX13-27" fmla="*/ 4509768 w 4569687"/>
                <a:gd name="connsiteY13-28" fmla="*/ 1612865 h 3734631"/>
                <a:gd name="connsiteX14-29" fmla="*/ 4569687 w 4569687"/>
                <a:gd name="connsiteY14-30" fmla="*/ 1630661 h 3734631"/>
                <a:gd name="connsiteX15-31" fmla="*/ 4569687 w 4569687"/>
                <a:gd name="connsiteY15-32" fmla="*/ 3685776 h 3734631"/>
                <a:gd name="connsiteX16-33" fmla="*/ 4479175 w 4569687"/>
                <a:gd name="connsiteY16-34" fmla="*/ 3694900 h 3734631"/>
                <a:gd name="connsiteX17-35" fmla="*/ 4083674 w 4569687"/>
                <a:gd name="connsiteY17-36" fmla="*/ 3574092 h 3734631"/>
                <a:gd name="connsiteX18-37" fmla="*/ 4051094 w 4569687"/>
                <a:gd name="connsiteY18-38" fmla="*/ 3547210 h 3734631"/>
                <a:gd name="connsiteX19-39" fmla="*/ 4009782 w 4569687"/>
                <a:gd name="connsiteY19-40" fmla="*/ 3581295 h 3734631"/>
                <a:gd name="connsiteX20-41" fmla="*/ 3782104 w 4569687"/>
                <a:gd name="connsiteY20-42" fmla="*/ 3650841 h 3734631"/>
                <a:gd name="connsiteX21-43" fmla="*/ 3494159 w 4569687"/>
                <a:gd name="connsiteY21-44" fmla="*/ 3531570 h 3734631"/>
                <a:gd name="connsiteX22-45" fmla="*/ 3452428 w 4569687"/>
                <a:gd name="connsiteY22-46" fmla="*/ 3480992 h 3734631"/>
                <a:gd name="connsiteX23-47" fmla="*/ 3441126 w 4569687"/>
                <a:gd name="connsiteY23-48" fmla="*/ 3501813 h 3734631"/>
                <a:gd name="connsiteX24-49" fmla="*/ 3103456 w 4569687"/>
                <a:gd name="connsiteY24-50" fmla="*/ 3681351 h 3734631"/>
                <a:gd name="connsiteX25-51" fmla="*/ 2815511 w 4569687"/>
                <a:gd name="connsiteY25-52" fmla="*/ 3562080 h 3734631"/>
                <a:gd name="connsiteX26-53" fmla="*/ 2772231 w 4569687"/>
                <a:gd name="connsiteY26-54" fmla="*/ 3509625 h 3734631"/>
                <a:gd name="connsiteX27-55" fmla="*/ 2697608 w 4569687"/>
                <a:gd name="connsiteY27-56" fmla="*/ 3571194 h 3734631"/>
                <a:gd name="connsiteX28-57" fmla="*/ 2162552 w 4569687"/>
                <a:gd name="connsiteY28-58" fmla="*/ 3734631 h 3734631"/>
                <a:gd name="connsiteX29-59" fmla="*/ 1369010 w 4569687"/>
                <a:gd name="connsiteY29-60" fmla="*/ 3312708 h 3734631"/>
                <a:gd name="connsiteX30-61" fmla="*/ 1334207 w 4569687"/>
                <a:gd name="connsiteY30-62" fmla="*/ 3340352 h 3734631"/>
                <a:gd name="connsiteX31-63" fmla="*/ 1046262 w 4569687"/>
                <a:gd name="connsiteY31-64" fmla="*/ 3459623 h 3734631"/>
                <a:gd name="connsiteX32-65" fmla="*/ 647319 w 4569687"/>
                <a:gd name="connsiteY32-66" fmla="*/ 3134475 h 3734631"/>
                <a:gd name="connsiteX33-67" fmla="*/ 642925 w 4569687"/>
                <a:gd name="connsiteY33-68" fmla="*/ 3090891 h 3734631"/>
                <a:gd name="connsiteX34-69" fmla="*/ 634894 w 4569687"/>
                <a:gd name="connsiteY34-70" fmla="*/ 3098188 h 3734631"/>
                <a:gd name="connsiteX35-71" fmla="*/ 407216 w 4569687"/>
                <a:gd name="connsiteY35-72" fmla="*/ 3167734 h 3734631"/>
                <a:gd name="connsiteX36-73" fmla="*/ 0 w 4569687"/>
                <a:gd name="connsiteY36-74" fmla="*/ 2760518 h 3734631"/>
                <a:gd name="connsiteX37-75" fmla="*/ 407216 w 4569687"/>
                <a:gd name="connsiteY37-76" fmla="*/ 2353302 h 3734631"/>
                <a:gd name="connsiteX38-77" fmla="*/ 489284 w 4569687"/>
                <a:gd name="connsiteY38-78" fmla="*/ 2361575 h 3734631"/>
                <a:gd name="connsiteX39-79" fmla="*/ 508084 w 4569687"/>
                <a:gd name="connsiteY39-80" fmla="*/ 2367411 h 3734631"/>
                <a:gd name="connsiteX40-81" fmla="*/ 503849 w 4569687"/>
                <a:gd name="connsiteY40-82" fmla="*/ 2325400 h 3734631"/>
                <a:gd name="connsiteX41-83" fmla="*/ 1121688 w 4569687"/>
                <a:gd name="connsiteY41-84" fmla="*/ 1707561 h 3734631"/>
                <a:gd name="connsiteX42-85" fmla="*/ 1246204 w 4569687"/>
                <a:gd name="connsiteY42-86" fmla="*/ 1720113 h 3734631"/>
                <a:gd name="connsiteX43-87" fmla="*/ 1284356 w 4569687"/>
                <a:gd name="connsiteY43-88" fmla="*/ 1731957 h 3734631"/>
                <a:gd name="connsiteX44-89" fmla="*/ 1305976 w 4569687"/>
                <a:gd name="connsiteY44-90" fmla="*/ 1705754 h 3734631"/>
                <a:gd name="connsiteX45-91" fmla="*/ 1742854 w 4569687"/>
                <a:gd name="connsiteY45-92" fmla="*/ 1524793 h 3734631"/>
                <a:gd name="connsiteX46-93" fmla="*/ 1760288 w 4569687"/>
                <a:gd name="connsiteY46-94" fmla="*/ 1526551 h 3734631"/>
                <a:gd name="connsiteX47-95" fmla="*/ 1748032 w 4569687"/>
                <a:gd name="connsiteY47-96" fmla="*/ 1487068 h 3734631"/>
                <a:gd name="connsiteX48-97" fmla="*/ 1742854 w 4569687"/>
                <a:gd name="connsiteY48-98" fmla="*/ 1435701 h 3734631"/>
                <a:gd name="connsiteX49-99" fmla="*/ 1946367 w 4569687"/>
                <a:gd name="connsiteY49-100" fmla="*/ 1185999 h 3734631"/>
                <a:gd name="connsiteX50-101" fmla="*/ 1956892 w 4569687"/>
                <a:gd name="connsiteY50-102" fmla="*/ 1184938 h 3734631"/>
                <a:gd name="connsiteX51-103" fmla="*/ 1963928 w 4569687"/>
                <a:gd name="connsiteY51-104" fmla="*/ 1115143 h 3734631"/>
                <a:gd name="connsiteX52-105" fmla="*/ 2450363 w 4569687"/>
                <a:gd name="connsiteY52-106" fmla="*/ 718687 h 3734631"/>
                <a:gd name="connsiteX53-107" fmla="*/ 2520904 w 4569687"/>
                <a:gd name="connsiteY53-108" fmla="*/ 725798 h 3734631"/>
                <a:gd name="connsiteX54-109" fmla="*/ 2611712 w 4569687"/>
                <a:gd name="connsiteY54-110" fmla="*/ 0 h 3734631"/>
                <a:gd name="connsiteX0-111" fmla="*/ 2611712 w 4569687"/>
                <a:gd name="connsiteY0-112" fmla="*/ 0 h 3743131"/>
                <a:gd name="connsiteX1-113" fmla="*/ 2927539 w 4569687"/>
                <a:gd name="connsiteY1-114" fmla="*/ 0 h 3743131"/>
                <a:gd name="connsiteX2-115" fmla="*/ 3010471 w 4569687"/>
                <a:gd name="connsiteY2-116" fmla="*/ 662843 h 3743131"/>
                <a:gd name="connsiteX3-117" fmla="*/ 3062414 w 4569687"/>
                <a:gd name="connsiteY3-118" fmla="*/ 672782 h 3743131"/>
                <a:gd name="connsiteX4-119" fmla="*/ 3375104 w 4569687"/>
                <a:gd name="connsiteY4-120" fmla="*/ 893768 h 3743131"/>
                <a:gd name="connsiteX5-121" fmla="*/ 3401966 w 4569687"/>
                <a:gd name="connsiteY5-122" fmla="*/ 943258 h 3743131"/>
                <a:gd name="connsiteX6-123" fmla="*/ 3444529 w 4569687"/>
                <a:gd name="connsiteY6-124" fmla="*/ 938967 h 3743131"/>
                <a:gd name="connsiteX7-125" fmla="*/ 3941882 w 4569687"/>
                <a:gd name="connsiteY7-126" fmla="*/ 1268635 h 3743131"/>
                <a:gd name="connsiteX8-127" fmla="*/ 3950232 w 4569687"/>
                <a:gd name="connsiteY8-128" fmla="*/ 1295533 h 3743131"/>
                <a:gd name="connsiteX9-129" fmla="*/ 3968452 w 4569687"/>
                <a:gd name="connsiteY9-130" fmla="*/ 1289878 h 3743131"/>
                <a:gd name="connsiteX10-131" fmla="*/ 4041773 w 4569687"/>
                <a:gd name="connsiteY10-132" fmla="*/ 1282486 h 3743131"/>
                <a:gd name="connsiteX11-133" fmla="*/ 4398197 w 4569687"/>
                <a:gd name="connsiteY11-134" fmla="*/ 1572980 h 3743131"/>
                <a:gd name="connsiteX12-135" fmla="*/ 4401113 w 4569687"/>
                <a:gd name="connsiteY12-136" fmla="*/ 1601912 h 3743131"/>
                <a:gd name="connsiteX13-137" fmla="*/ 4509768 w 4569687"/>
                <a:gd name="connsiteY13-138" fmla="*/ 1612865 h 3743131"/>
                <a:gd name="connsiteX14-139" fmla="*/ 4569687 w 4569687"/>
                <a:gd name="connsiteY14-140" fmla="*/ 1630661 h 3743131"/>
                <a:gd name="connsiteX15-141" fmla="*/ 4569687 w 4569687"/>
                <a:gd name="connsiteY15-142" fmla="*/ 3685776 h 3743131"/>
                <a:gd name="connsiteX16-143" fmla="*/ 4479175 w 4569687"/>
                <a:gd name="connsiteY16-144" fmla="*/ 3694900 h 3743131"/>
                <a:gd name="connsiteX17-145" fmla="*/ 4083674 w 4569687"/>
                <a:gd name="connsiteY17-146" fmla="*/ 3574092 h 3743131"/>
                <a:gd name="connsiteX18-147" fmla="*/ 4051094 w 4569687"/>
                <a:gd name="connsiteY18-148" fmla="*/ 3547210 h 3743131"/>
                <a:gd name="connsiteX19-149" fmla="*/ 4009782 w 4569687"/>
                <a:gd name="connsiteY19-150" fmla="*/ 3581295 h 3743131"/>
                <a:gd name="connsiteX20-151" fmla="*/ 3782104 w 4569687"/>
                <a:gd name="connsiteY20-152" fmla="*/ 3650841 h 3743131"/>
                <a:gd name="connsiteX21-153" fmla="*/ 3494159 w 4569687"/>
                <a:gd name="connsiteY21-154" fmla="*/ 3531570 h 3743131"/>
                <a:gd name="connsiteX22-155" fmla="*/ 3452428 w 4569687"/>
                <a:gd name="connsiteY22-156" fmla="*/ 3480992 h 3743131"/>
                <a:gd name="connsiteX23-157" fmla="*/ 3441126 w 4569687"/>
                <a:gd name="connsiteY23-158" fmla="*/ 3501813 h 3743131"/>
                <a:gd name="connsiteX24-159" fmla="*/ 3103456 w 4569687"/>
                <a:gd name="connsiteY24-160" fmla="*/ 3681351 h 3743131"/>
                <a:gd name="connsiteX25-161" fmla="*/ 2815511 w 4569687"/>
                <a:gd name="connsiteY25-162" fmla="*/ 3562080 h 3743131"/>
                <a:gd name="connsiteX26-163" fmla="*/ 2772231 w 4569687"/>
                <a:gd name="connsiteY26-164" fmla="*/ 3509625 h 3743131"/>
                <a:gd name="connsiteX27-165" fmla="*/ 2697608 w 4569687"/>
                <a:gd name="connsiteY27-166" fmla="*/ 3571194 h 3743131"/>
                <a:gd name="connsiteX28-167" fmla="*/ 2162552 w 4569687"/>
                <a:gd name="connsiteY28-168" fmla="*/ 3734631 h 3743131"/>
                <a:gd name="connsiteX29-169" fmla="*/ 1334207 w 4569687"/>
                <a:gd name="connsiteY29-170" fmla="*/ 3340352 h 3743131"/>
                <a:gd name="connsiteX30-171" fmla="*/ 1046262 w 4569687"/>
                <a:gd name="connsiteY30-172" fmla="*/ 3459623 h 3743131"/>
                <a:gd name="connsiteX31-173" fmla="*/ 647319 w 4569687"/>
                <a:gd name="connsiteY31-174" fmla="*/ 3134475 h 3743131"/>
                <a:gd name="connsiteX32-175" fmla="*/ 642925 w 4569687"/>
                <a:gd name="connsiteY32-176" fmla="*/ 3090891 h 3743131"/>
                <a:gd name="connsiteX33-177" fmla="*/ 634894 w 4569687"/>
                <a:gd name="connsiteY33-178" fmla="*/ 3098188 h 3743131"/>
                <a:gd name="connsiteX34-179" fmla="*/ 407216 w 4569687"/>
                <a:gd name="connsiteY34-180" fmla="*/ 3167734 h 3743131"/>
                <a:gd name="connsiteX35-181" fmla="*/ 0 w 4569687"/>
                <a:gd name="connsiteY35-182" fmla="*/ 2760518 h 3743131"/>
                <a:gd name="connsiteX36-183" fmla="*/ 407216 w 4569687"/>
                <a:gd name="connsiteY36-184" fmla="*/ 2353302 h 3743131"/>
                <a:gd name="connsiteX37-185" fmla="*/ 489284 w 4569687"/>
                <a:gd name="connsiteY37-186" fmla="*/ 2361575 h 3743131"/>
                <a:gd name="connsiteX38-187" fmla="*/ 508084 w 4569687"/>
                <a:gd name="connsiteY38-188" fmla="*/ 2367411 h 3743131"/>
                <a:gd name="connsiteX39-189" fmla="*/ 503849 w 4569687"/>
                <a:gd name="connsiteY39-190" fmla="*/ 2325400 h 3743131"/>
                <a:gd name="connsiteX40-191" fmla="*/ 1121688 w 4569687"/>
                <a:gd name="connsiteY40-192" fmla="*/ 1707561 h 3743131"/>
                <a:gd name="connsiteX41-193" fmla="*/ 1246204 w 4569687"/>
                <a:gd name="connsiteY41-194" fmla="*/ 1720113 h 3743131"/>
                <a:gd name="connsiteX42-195" fmla="*/ 1284356 w 4569687"/>
                <a:gd name="connsiteY42-196" fmla="*/ 1731957 h 3743131"/>
                <a:gd name="connsiteX43-197" fmla="*/ 1305976 w 4569687"/>
                <a:gd name="connsiteY43-198" fmla="*/ 1705754 h 3743131"/>
                <a:gd name="connsiteX44-199" fmla="*/ 1742854 w 4569687"/>
                <a:gd name="connsiteY44-200" fmla="*/ 1524793 h 3743131"/>
                <a:gd name="connsiteX45-201" fmla="*/ 1760288 w 4569687"/>
                <a:gd name="connsiteY45-202" fmla="*/ 1526551 h 3743131"/>
                <a:gd name="connsiteX46-203" fmla="*/ 1748032 w 4569687"/>
                <a:gd name="connsiteY46-204" fmla="*/ 1487068 h 3743131"/>
                <a:gd name="connsiteX47-205" fmla="*/ 1742854 w 4569687"/>
                <a:gd name="connsiteY47-206" fmla="*/ 1435701 h 3743131"/>
                <a:gd name="connsiteX48-207" fmla="*/ 1946367 w 4569687"/>
                <a:gd name="connsiteY48-208" fmla="*/ 1185999 h 3743131"/>
                <a:gd name="connsiteX49-209" fmla="*/ 1956892 w 4569687"/>
                <a:gd name="connsiteY49-210" fmla="*/ 1184938 h 3743131"/>
                <a:gd name="connsiteX50-211" fmla="*/ 1963928 w 4569687"/>
                <a:gd name="connsiteY50-212" fmla="*/ 1115143 h 3743131"/>
                <a:gd name="connsiteX51-213" fmla="*/ 2450363 w 4569687"/>
                <a:gd name="connsiteY51-214" fmla="*/ 718687 h 3743131"/>
                <a:gd name="connsiteX52-215" fmla="*/ 2520904 w 4569687"/>
                <a:gd name="connsiteY52-216" fmla="*/ 725798 h 3743131"/>
                <a:gd name="connsiteX53-217" fmla="*/ 2611712 w 4569687"/>
                <a:gd name="connsiteY53-218" fmla="*/ 0 h 3743131"/>
                <a:gd name="connsiteX0-219" fmla="*/ 2611712 w 4569687"/>
                <a:gd name="connsiteY0-220" fmla="*/ 0 h 3741630"/>
                <a:gd name="connsiteX1-221" fmla="*/ 2927539 w 4569687"/>
                <a:gd name="connsiteY1-222" fmla="*/ 0 h 3741630"/>
                <a:gd name="connsiteX2-223" fmla="*/ 3010471 w 4569687"/>
                <a:gd name="connsiteY2-224" fmla="*/ 662843 h 3741630"/>
                <a:gd name="connsiteX3-225" fmla="*/ 3062414 w 4569687"/>
                <a:gd name="connsiteY3-226" fmla="*/ 672782 h 3741630"/>
                <a:gd name="connsiteX4-227" fmla="*/ 3375104 w 4569687"/>
                <a:gd name="connsiteY4-228" fmla="*/ 893768 h 3741630"/>
                <a:gd name="connsiteX5-229" fmla="*/ 3401966 w 4569687"/>
                <a:gd name="connsiteY5-230" fmla="*/ 943258 h 3741630"/>
                <a:gd name="connsiteX6-231" fmla="*/ 3444529 w 4569687"/>
                <a:gd name="connsiteY6-232" fmla="*/ 938967 h 3741630"/>
                <a:gd name="connsiteX7-233" fmla="*/ 3941882 w 4569687"/>
                <a:gd name="connsiteY7-234" fmla="*/ 1268635 h 3741630"/>
                <a:gd name="connsiteX8-235" fmla="*/ 3950232 w 4569687"/>
                <a:gd name="connsiteY8-236" fmla="*/ 1295533 h 3741630"/>
                <a:gd name="connsiteX9-237" fmla="*/ 3968452 w 4569687"/>
                <a:gd name="connsiteY9-238" fmla="*/ 1289878 h 3741630"/>
                <a:gd name="connsiteX10-239" fmla="*/ 4041773 w 4569687"/>
                <a:gd name="connsiteY10-240" fmla="*/ 1282486 h 3741630"/>
                <a:gd name="connsiteX11-241" fmla="*/ 4398197 w 4569687"/>
                <a:gd name="connsiteY11-242" fmla="*/ 1572980 h 3741630"/>
                <a:gd name="connsiteX12-243" fmla="*/ 4401113 w 4569687"/>
                <a:gd name="connsiteY12-244" fmla="*/ 1601912 h 3741630"/>
                <a:gd name="connsiteX13-245" fmla="*/ 4509768 w 4569687"/>
                <a:gd name="connsiteY13-246" fmla="*/ 1612865 h 3741630"/>
                <a:gd name="connsiteX14-247" fmla="*/ 4569687 w 4569687"/>
                <a:gd name="connsiteY14-248" fmla="*/ 1630661 h 3741630"/>
                <a:gd name="connsiteX15-249" fmla="*/ 4569687 w 4569687"/>
                <a:gd name="connsiteY15-250" fmla="*/ 3685776 h 3741630"/>
                <a:gd name="connsiteX16-251" fmla="*/ 4479175 w 4569687"/>
                <a:gd name="connsiteY16-252" fmla="*/ 3694900 h 3741630"/>
                <a:gd name="connsiteX17-253" fmla="*/ 4083674 w 4569687"/>
                <a:gd name="connsiteY17-254" fmla="*/ 3574092 h 3741630"/>
                <a:gd name="connsiteX18-255" fmla="*/ 4051094 w 4569687"/>
                <a:gd name="connsiteY18-256" fmla="*/ 3547210 h 3741630"/>
                <a:gd name="connsiteX19-257" fmla="*/ 4009782 w 4569687"/>
                <a:gd name="connsiteY19-258" fmla="*/ 3581295 h 3741630"/>
                <a:gd name="connsiteX20-259" fmla="*/ 3782104 w 4569687"/>
                <a:gd name="connsiteY20-260" fmla="*/ 3650841 h 3741630"/>
                <a:gd name="connsiteX21-261" fmla="*/ 3494159 w 4569687"/>
                <a:gd name="connsiteY21-262" fmla="*/ 3531570 h 3741630"/>
                <a:gd name="connsiteX22-263" fmla="*/ 3452428 w 4569687"/>
                <a:gd name="connsiteY22-264" fmla="*/ 3480992 h 3741630"/>
                <a:gd name="connsiteX23-265" fmla="*/ 3441126 w 4569687"/>
                <a:gd name="connsiteY23-266" fmla="*/ 3501813 h 3741630"/>
                <a:gd name="connsiteX24-267" fmla="*/ 3103456 w 4569687"/>
                <a:gd name="connsiteY24-268" fmla="*/ 3681351 h 3741630"/>
                <a:gd name="connsiteX25-269" fmla="*/ 2815511 w 4569687"/>
                <a:gd name="connsiteY25-270" fmla="*/ 3562080 h 3741630"/>
                <a:gd name="connsiteX26-271" fmla="*/ 2772231 w 4569687"/>
                <a:gd name="connsiteY26-272" fmla="*/ 3509625 h 3741630"/>
                <a:gd name="connsiteX27-273" fmla="*/ 2697608 w 4569687"/>
                <a:gd name="connsiteY27-274" fmla="*/ 3571194 h 3741630"/>
                <a:gd name="connsiteX28-275" fmla="*/ 2162552 w 4569687"/>
                <a:gd name="connsiteY28-276" fmla="*/ 3734631 h 3741630"/>
                <a:gd name="connsiteX29-277" fmla="*/ 1390478 w 4569687"/>
                <a:gd name="connsiteY29-278" fmla="*/ 3368488 h 3741630"/>
                <a:gd name="connsiteX30-279" fmla="*/ 1046262 w 4569687"/>
                <a:gd name="connsiteY30-280" fmla="*/ 3459623 h 3741630"/>
                <a:gd name="connsiteX31-281" fmla="*/ 647319 w 4569687"/>
                <a:gd name="connsiteY31-282" fmla="*/ 3134475 h 3741630"/>
                <a:gd name="connsiteX32-283" fmla="*/ 642925 w 4569687"/>
                <a:gd name="connsiteY32-284" fmla="*/ 3090891 h 3741630"/>
                <a:gd name="connsiteX33-285" fmla="*/ 634894 w 4569687"/>
                <a:gd name="connsiteY33-286" fmla="*/ 3098188 h 3741630"/>
                <a:gd name="connsiteX34-287" fmla="*/ 407216 w 4569687"/>
                <a:gd name="connsiteY34-288" fmla="*/ 3167734 h 3741630"/>
                <a:gd name="connsiteX35-289" fmla="*/ 0 w 4569687"/>
                <a:gd name="connsiteY35-290" fmla="*/ 2760518 h 3741630"/>
                <a:gd name="connsiteX36-291" fmla="*/ 407216 w 4569687"/>
                <a:gd name="connsiteY36-292" fmla="*/ 2353302 h 3741630"/>
                <a:gd name="connsiteX37-293" fmla="*/ 489284 w 4569687"/>
                <a:gd name="connsiteY37-294" fmla="*/ 2361575 h 3741630"/>
                <a:gd name="connsiteX38-295" fmla="*/ 508084 w 4569687"/>
                <a:gd name="connsiteY38-296" fmla="*/ 2367411 h 3741630"/>
                <a:gd name="connsiteX39-297" fmla="*/ 503849 w 4569687"/>
                <a:gd name="connsiteY39-298" fmla="*/ 2325400 h 3741630"/>
                <a:gd name="connsiteX40-299" fmla="*/ 1121688 w 4569687"/>
                <a:gd name="connsiteY40-300" fmla="*/ 1707561 h 3741630"/>
                <a:gd name="connsiteX41-301" fmla="*/ 1246204 w 4569687"/>
                <a:gd name="connsiteY41-302" fmla="*/ 1720113 h 3741630"/>
                <a:gd name="connsiteX42-303" fmla="*/ 1284356 w 4569687"/>
                <a:gd name="connsiteY42-304" fmla="*/ 1731957 h 3741630"/>
                <a:gd name="connsiteX43-305" fmla="*/ 1305976 w 4569687"/>
                <a:gd name="connsiteY43-306" fmla="*/ 1705754 h 3741630"/>
                <a:gd name="connsiteX44-307" fmla="*/ 1742854 w 4569687"/>
                <a:gd name="connsiteY44-308" fmla="*/ 1524793 h 3741630"/>
                <a:gd name="connsiteX45-309" fmla="*/ 1760288 w 4569687"/>
                <a:gd name="connsiteY45-310" fmla="*/ 1526551 h 3741630"/>
                <a:gd name="connsiteX46-311" fmla="*/ 1748032 w 4569687"/>
                <a:gd name="connsiteY46-312" fmla="*/ 1487068 h 3741630"/>
                <a:gd name="connsiteX47-313" fmla="*/ 1742854 w 4569687"/>
                <a:gd name="connsiteY47-314" fmla="*/ 1435701 h 3741630"/>
                <a:gd name="connsiteX48-315" fmla="*/ 1946367 w 4569687"/>
                <a:gd name="connsiteY48-316" fmla="*/ 1185999 h 3741630"/>
                <a:gd name="connsiteX49-317" fmla="*/ 1956892 w 4569687"/>
                <a:gd name="connsiteY49-318" fmla="*/ 1184938 h 3741630"/>
                <a:gd name="connsiteX50-319" fmla="*/ 1963928 w 4569687"/>
                <a:gd name="connsiteY50-320" fmla="*/ 1115143 h 3741630"/>
                <a:gd name="connsiteX51-321" fmla="*/ 2450363 w 4569687"/>
                <a:gd name="connsiteY51-322" fmla="*/ 718687 h 3741630"/>
                <a:gd name="connsiteX52-323" fmla="*/ 2520904 w 4569687"/>
                <a:gd name="connsiteY52-324" fmla="*/ 725798 h 3741630"/>
                <a:gd name="connsiteX53-325" fmla="*/ 2611712 w 4569687"/>
                <a:gd name="connsiteY53-326" fmla="*/ 0 h 3741630"/>
                <a:gd name="connsiteX0-327" fmla="*/ 2611712 w 4569687"/>
                <a:gd name="connsiteY0-328" fmla="*/ 0 h 3734730"/>
                <a:gd name="connsiteX1-329" fmla="*/ 2927539 w 4569687"/>
                <a:gd name="connsiteY1-330" fmla="*/ 0 h 3734730"/>
                <a:gd name="connsiteX2-331" fmla="*/ 3010471 w 4569687"/>
                <a:gd name="connsiteY2-332" fmla="*/ 662843 h 3734730"/>
                <a:gd name="connsiteX3-333" fmla="*/ 3062414 w 4569687"/>
                <a:gd name="connsiteY3-334" fmla="*/ 672782 h 3734730"/>
                <a:gd name="connsiteX4-335" fmla="*/ 3375104 w 4569687"/>
                <a:gd name="connsiteY4-336" fmla="*/ 893768 h 3734730"/>
                <a:gd name="connsiteX5-337" fmla="*/ 3401966 w 4569687"/>
                <a:gd name="connsiteY5-338" fmla="*/ 943258 h 3734730"/>
                <a:gd name="connsiteX6-339" fmla="*/ 3444529 w 4569687"/>
                <a:gd name="connsiteY6-340" fmla="*/ 938967 h 3734730"/>
                <a:gd name="connsiteX7-341" fmla="*/ 3941882 w 4569687"/>
                <a:gd name="connsiteY7-342" fmla="*/ 1268635 h 3734730"/>
                <a:gd name="connsiteX8-343" fmla="*/ 3950232 w 4569687"/>
                <a:gd name="connsiteY8-344" fmla="*/ 1295533 h 3734730"/>
                <a:gd name="connsiteX9-345" fmla="*/ 3968452 w 4569687"/>
                <a:gd name="connsiteY9-346" fmla="*/ 1289878 h 3734730"/>
                <a:gd name="connsiteX10-347" fmla="*/ 4041773 w 4569687"/>
                <a:gd name="connsiteY10-348" fmla="*/ 1282486 h 3734730"/>
                <a:gd name="connsiteX11-349" fmla="*/ 4398197 w 4569687"/>
                <a:gd name="connsiteY11-350" fmla="*/ 1572980 h 3734730"/>
                <a:gd name="connsiteX12-351" fmla="*/ 4401113 w 4569687"/>
                <a:gd name="connsiteY12-352" fmla="*/ 1601912 h 3734730"/>
                <a:gd name="connsiteX13-353" fmla="*/ 4509768 w 4569687"/>
                <a:gd name="connsiteY13-354" fmla="*/ 1612865 h 3734730"/>
                <a:gd name="connsiteX14-355" fmla="*/ 4569687 w 4569687"/>
                <a:gd name="connsiteY14-356" fmla="*/ 1630661 h 3734730"/>
                <a:gd name="connsiteX15-357" fmla="*/ 4569687 w 4569687"/>
                <a:gd name="connsiteY15-358" fmla="*/ 3685776 h 3734730"/>
                <a:gd name="connsiteX16-359" fmla="*/ 4479175 w 4569687"/>
                <a:gd name="connsiteY16-360" fmla="*/ 3694900 h 3734730"/>
                <a:gd name="connsiteX17-361" fmla="*/ 4083674 w 4569687"/>
                <a:gd name="connsiteY17-362" fmla="*/ 3574092 h 3734730"/>
                <a:gd name="connsiteX18-363" fmla="*/ 4051094 w 4569687"/>
                <a:gd name="connsiteY18-364" fmla="*/ 3547210 h 3734730"/>
                <a:gd name="connsiteX19-365" fmla="*/ 4009782 w 4569687"/>
                <a:gd name="connsiteY19-366" fmla="*/ 3581295 h 3734730"/>
                <a:gd name="connsiteX20-367" fmla="*/ 3782104 w 4569687"/>
                <a:gd name="connsiteY20-368" fmla="*/ 3650841 h 3734730"/>
                <a:gd name="connsiteX21-369" fmla="*/ 3494159 w 4569687"/>
                <a:gd name="connsiteY21-370" fmla="*/ 3531570 h 3734730"/>
                <a:gd name="connsiteX22-371" fmla="*/ 3452428 w 4569687"/>
                <a:gd name="connsiteY22-372" fmla="*/ 3480992 h 3734730"/>
                <a:gd name="connsiteX23-373" fmla="*/ 3441126 w 4569687"/>
                <a:gd name="connsiteY23-374" fmla="*/ 3501813 h 3734730"/>
                <a:gd name="connsiteX24-375" fmla="*/ 3103456 w 4569687"/>
                <a:gd name="connsiteY24-376" fmla="*/ 3681351 h 3734730"/>
                <a:gd name="connsiteX25-377" fmla="*/ 2815511 w 4569687"/>
                <a:gd name="connsiteY25-378" fmla="*/ 3562080 h 3734730"/>
                <a:gd name="connsiteX26-379" fmla="*/ 2772231 w 4569687"/>
                <a:gd name="connsiteY26-380" fmla="*/ 3509625 h 3734730"/>
                <a:gd name="connsiteX27-381" fmla="*/ 2697608 w 4569687"/>
                <a:gd name="connsiteY27-382" fmla="*/ 3571194 h 3734730"/>
                <a:gd name="connsiteX28-383" fmla="*/ 2162552 w 4569687"/>
                <a:gd name="connsiteY28-384" fmla="*/ 3734631 h 3734730"/>
                <a:gd name="connsiteX29-385" fmla="*/ 1390478 w 4569687"/>
                <a:gd name="connsiteY29-386" fmla="*/ 3368488 h 3734730"/>
                <a:gd name="connsiteX30-387" fmla="*/ 1046262 w 4569687"/>
                <a:gd name="connsiteY30-388" fmla="*/ 3459623 h 3734730"/>
                <a:gd name="connsiteX31-389" fmla="*/ 647319 w 4569687"/>
                <a:gd name="connsiteY31-390" fmla="*/ 3134475 h 3734730"/>
                <a:gd name="connsiteX32-391" fmla="*/ 642925 w 4569687"/>
                <a:gd name="connsiteY32-392" fmla="*/ 3090891 h 3734730"/>
                <a:gd name="connsiteX33-393" fmla="*/ 634894 w 4569687"/>
                <a:gd name="connsiteY33-394" fmla="*/ 3098188 h 3734730"/>
                <a:gd name="connsiteX34-395" fmla="*/ 407216 w 4569687"/>
                <a:gd name="connsiteY34-396" fmla="*/ 3167734 h 3734730"/>
                <a:gd name="connsiteX35-397" fmla="*/ 0 w 4569687"/>
                <a:gd name="connsiteY35-398" fmla="*/ 2760518 h 3734730"/>
                <a:gd name="connsiteX36-399" fmla="*/ 407216 w 4569687"/>
                <a:gd name="connsiteY36-400" fmla="*/ 2353302 h 3734730"/>
                <a:gd name="connsiteX37-401" fmla="*/ 489284 w 4569687"/>
                <a:gd name="connsiteY37-402" fmla="*/ 2361575 h 3734730"/>
                <a:gd name="connsiteX38-403" fmla="*/ 508084 w 4569687"/>
                <a:gd name="connsiteY38-404" fmla="*/ 2367411 h 3734730"/>
                <a:gd name="connsiteX39-405" fmla="*/ 503849 w 4569687"/>
                <a:gd name="connsiteY39-406" fmla="*/ 2325400 h 3734730"/>
                <a:gd name="connsiteX40-407" fmla="*/ 1121688 w 4569687"/>
                <a:gd name="connsiteY40-408" fmla="*/ 1707561 h 3734730"/>
                <a:gd name="connsiteX41-409" fmla="*/ 1246204 w 4569687"/>
                <a:gd name="connsiteY41-410" fmla="*/ 1720113 h 3734730"/>
                <a:gd name="connsiteX42-411" fmla="*/ 1284356 w 4569687"/>
                <a:gd name="connsiteY42-412" fmla="*/ 1731957 h 3734730"/>
                <a:gd name="connsiteX43-413" fmla="*/ 1305976 w 4569687"/>
                <a:gd name="connsiteY43-414" fmla="*/ 1705754 h 3734730"/>
                <a:gd name="connsiteX44-415" fmla="*/ 1742854 w 4569687"/>
                <a:gd name="connsiteY44-416" fmla="*/ 1524793 h 3734730"/>
                <a:gd name="connsiteX45-417" fmla="*/ 1760288 w 4569687"/>
                <a:gd name="connsiteY45-418" fmla="*/ 1526551 h 3734730"/>
                <a:gd name="connsiteX46-419" fmla="*/ 1748032 w 4569687"/>
                <a:gd name="connsiteY46-420" fmla="*/ 1487068 h 3734730"/>
                <a:gd name="connsiteX47-421" fmla="*/ 1742854 w 4569687"/>
                <a:gd name="connsiteY47-422" fmla="*/ 1435701 h 3734730"/>
                <a:gd name="connsiteX48-423" fmla="*/ 1946367 w 4569687"/>
                <a:gd name="connsiteY48-424" fmla="*/ 1185999 h 3734730"/>
                <a:gd name="connsiteX49-425" fmla="*/ 1956892 w 4569687"/>
                <a:gd name="connsiteY49-426" fmla="*/ 1184938 h 3734730"/>
                <a:gd name="connsiteX50-427" fmla="*/ 1963928 w 4569687"/>
                <a:gd name="connsiteY50-428" fmla="*/ 1115143 h 3734730"/>
                <a:gd name="connsiteX51-429" fmla="*/ 2450363 w 4569687"/>
                <a:gd name="connsiteY51-430" fmla="*/ 718687 h 3734730"/>
                <a:gd name="connsiteX52-431" fmla="*/ 2520904 w 4569687"/>
                <a:gd name="connsiteY52-432" fmla="*/ 725798 h 3734730"/>
                <a:gd name="connsiteX53-433" fmla="*/ 2611712 w 4569687"/>
                <a:gd name="connsiteY53-434" fmla="*/ 0 h 3734730"/>
                <a:gd name="connsiteX0-435" fmla="*/ 2611712 w 4569687"/>
                <a:gd name="connsiteY0-436" fmla="*/ 0 h 3734730"/>
                <a:gd name="connsiteX1-437" fmla="*/ 2927539 w 4569687"/>
                <a:gd name="connsiteY1-438" fmla="*/ 0 h 3734730"/>
                <a:gd name="connsiteX2-439" fmla="*/ 3010471 w 4569687"/>
                <a:gd name="connsiteY2-440" fmla="*/ 662843 h 3734730"/>
                <a:gd name="connsiteX3-441" fmla="*/ 3062414 w 4569687"/>
                <a:gd name="connsiteY3-442" fmla="*/ 672782 h 3734730"/>
                <a:gd name="connsiteX4-443" fmla="*/ 3375104 w 4569687"/>
                <a:gd name="connsiteY4-444" fmla="*/ 893768 h 3734730"/>
                <a:gd name="connsiteX5-445" fmla="*/ 3401966 w 4569687"/>
                <a:gd name="connsiteY5-446" fmla="*/ 943258 h 3734730"/>
                <a:gd name="connsiteX6-447" fmla="*/ 3444529 w 4569687"/>
                <a:gd name="connsiteY6-448" fmla="*/ 938967 h 3734730"/>
                <a:gd name="connsiteX7-449" fmla="*/ 3941882 w 4569687"/>
                <a:gd name="connsiteY7-450" fmla="*/ 1268635 h 3734730"/>
                <a:gd name="connsiteX8-451" fmla="*/ 3950232 w 4569687"/>
                <a:gd name="connsiteY8-452" fmla="*/ 1295533 h 3734730"/>
                <a:gd name="connsiteX9-453" fmla="*/ 3968452 w 4569687"/>
                <a:gd name="connsiteY9-454" fmla="*/ 1289878 h 3734730"/>
                <a:gd name="connsiteX10-455" fmla="*/ 4041773 w 4569687"/>
                <a:gd name="connsiteY10-456" fmla="*/ 1282486 h 3734730"/>
                <a:gd name="connsiteX11-457" fmla="*/ 4398197 w 4569687"/>
                <a:gd name="connsiteY11-458" fmla="*/ 1572980 h 3734730"/>
                <a:gd name="connsiteX12-459" fmla="*/ 4401113 w 4569687"/>
                <a:gd name="connsiteY12-460" fmla="*/ 1601912 h 3734730"/>
                <a:gd name="connsiteX13-461" fmla="*/ 4509768 w 4569687"/>
                <a:gd name="connsiteY13-462" fmla="*/ 1612865 h 3734730"/>
                <a:gd name="connsiteX14-463" fmla="*/ 4569687 w 4569687"/>
                <a:gd name="connsiteY14-464" fmla="*/ 1630661 h 3734730"/>
                <a:gd name="connsiteX15-465" fmla="*/ 4569687 w 4569687"/>
                <a:gd name="connsiteY15-466" fmla="*/ 3685776 h 3734730"/>
                <a:gd name="connsiteX16-467" fmla="*/ 4479175 w 4569687"/>
                <a:gd name="connsiteY16-468" fmla="*/ 3694900 h 3734730"/>
                <a:gd name="connsiteX17-469" fmla="*/ 4083674 w 4569687"/>
                <a:gd name="connsiteY17-470" fmla="*/ 3574092 h 3734730"/>
                <a:gd name="connsiteX18-471" fmla="*/ 4051094 w 4569687"/>
                <a:gd name="connsiteY18-472" fmla="*/ 3547210 h 3734730"/>
                <a:gd name="connsiteX19-473" fmla="*/ 4009782 w 4569687"/>
                <a:gd name="connsiteY19-474" fmla="*/ 3581295 h 3734730"/>
                <a:gd name="connsiteX20-475" fmla="*/ 3782104 w 4569687"/>
                <a:gd name="connsiteY20-476" fmla="*/ 3650841 h 3734730"/>
                <a:gd name="connsiteX21-477" fmla="*/ 3494159 w 4569687"/>
                <a:gd name="connsiteY21-478" fmla="*/ 3531570 h 3734730"/>
                <a:gd name="connsiteX22-479" fmla="*/ 3452428 w 4569687"/>
                <a:gd name="connsiteY22-480" fmla="*/ 3480992 h 3734730"/>
                <a:gd name="connsiteX23-481" fmla="*/ 3441126 w 4569687"/>
                <a:gd name="connsiteY23-482" fmla="*/ 3501813 h 3734730"/>
                <a:gd name="connsiteX24-483" fmla="*/ 3103456 w 4569687"/>
                <a:gd name="connsiteY24-484" fmla="*/ 3681351 h 3734730"/>
                <a:gd name="connsiteX25-485" fmla="*/ 2815511 w 4569687"/>
                <a:gd name="connsiteY25-486" fmla="*/ 3562080 h 3734730"/>
                <a:gd name="connsiteX26-487" fmla="*/ 2772231 w 4569687"/>
                <a:gd name="connsiteY26-488" fmla="*/ 3509625 h 3734730"/>
                <a:gd name="connsiteX27-489" fmla="*/ 2697608 w 4569687"/>
                <a:gd name="connsiteY27-490" fmla="*/ 3571194 h 3734730"/>
                <a:gd name="connsiteX28-491" fmla="*/ 2162552 w 4569687"/>
                <a:gd name="connsiteY28-492" fmla="*/ 3734631 h 3734730"/>
                <a:gd name="connsiteX29-493" fmla="*/ 1390478 w 4569687"/>
                <a:gd name="connsiteY29-494" fmla="*/ 3368488 h 3734730"/>
                <a:gd name="connsiteX30-495" fmla="*/ 1046262 w 4569687"/>
                <a:gd name="connsiteY30-496" fmla="*/ 3459623 h 3734730"/>
                <a:gd name="connsiteX31-497" fmla="*/ 647319 w 4569687"/>
                <a:gd name="connsiteY31-498" fmla="*/ 3134475 h 3734730"/>
                <a:gd name="connsiteX32-499" fmla="*/ 642925 w 4569687"/>
                <a:gd name="connsiteY32-500" fmla="*/ 3090891 h 3734730"/>
                <a:gd name="connsiteX33-501" fmla="*/ 634894 w 4569687"/>
                <a:gd name="connsiteY33-502" fmla="*/ 3098188 h 3734730"/>
                <a:gd name="connsiteX34-503" fmla="*/ 407216 w 4569687"/>
                <a:gd name="connsiteY34-504" fmla="*/ 3167734 h 3734730"/>
                <a:gd name="connsiteX35-505" fmla="*/ 0 w 4569687"/>
                <a:gd name="connsiteY35-506" fmla="*/ 2760518 h 3734730"/>
                <a:gd name="connsiteX36-507" fmla="*/ 407216 w 4569687"/>
                <a:gd name="connsiteY36-508" fmla="*/ 2353302 h 3734730"/>
                <a:gd name="connsiteX37-509" fmla="*/ 489284 w 4569687"/>
                <a:gd name="connsiteY37-510" fmla="*/ 2361575 h 3734730"/>
                <a:gd name="connsiteX38-511" fmla="*/ 508084 w 4569687"/>
                <a:gd name="connsiteY38-512" fmla="*/ 2367411 h 3734730"/>
                <a:gd name="connsiteX39-513" fmla="*/ 503849 w 4569687"/>
                <a:gd name="connsiteY39-514" fmla="*/ 2325400 h 3734730"/>
                <a:gd name="connsiteX40-515" fmla="*/ 1121688 w 4569687"/>
                <a:gd name="connsiteY40-516" fmla="*/ 1707561 h 3734730"/>
                <a:gd name="connsiteX41-517" fmla="*/ 1246204 w 4569687"/>
                <a:gd name="connsiteY41-518" fmla="*/ 1720113 h 3734730"/>
                <a:gd name="connsiteX42-519" fmla="*/ 1284356 w 4569687"/>
                <a:gd name="connsiteY42-520" fmla="*/ 1731957 h 3734730"/>
                <a:gd name="connsiteX43-521" fmla="*/ 1305976 w 4569687"/>
                <a:gd name="connsiteY43-522" fmla="*/ 1705754 h 3734730"/>
                <a:gd name="connsiteX44-523" fmla="*/ 1742854 w 4569687"/>
                <a:gd name="connsiteY44-524" fmla="*/ 1524793 h 3734730"/>
                <a:gd name="connsiteX45-525" fmla="*/ 1760288 w 4569687"/>
                <a:gd name="connsiteY45-526" fmla="*/ 1526551 h 3734730"/>
                <a:gd name="connsiteX46-527" fmla="*/ 1748032 w 4569687"/>
                <a:gd name="connsiteY46-528" fmla="*/ 1487068 h 3734730"/>
                <a:gd name="connsiteX47-529" fmla="*/ 1742854 w 4569687"/>
                <a:gd name="connsiteY47-530" fmla="*/ 1435701 h 3734730"/>
                <a:gd name="connsiteX48-531" fmla="*/ 1946367 w 4569687"/>
                <a:gd name="connsiteY48-532" fmla="*/ 1185999 h 3734730"/>
                <a:gd name="connsiteX49-533" fmla="*/ 1956892 w 4569687"/>
                <a:gd name="connsiteY49-534" fmla="*/ 1184938 h 3734730"/>
                <a:gd name="connsiteX50-535" fmla="*/ 1963928 w 4569687"/>
                <a:gd name="connsiteY50-536" fmla="*/ 1115143 h 3734730"/>
                <a:gd name="connsiteX51-537" fmla="*/ 2450363 w 4569687"/>
                <a:gd name="connsiteY51-538" fmla="*/ 718687 h 3734730"/>
                <a:gd name="connsiteX52-539" fmla="*/ 2520904 w 4569687"/>
                <a:gd name="connsiteY52-540" fmla="*/ 725798 h 3734730"/>
                <a:gd name="connsiteX53-541" fmla="*/ 2611712 w 4569687"/>
                <a:gd name="connsiteY53-542" fmla="*/ 0 h 373473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  <a:cxn ang="0">
                  <a:pos x="connsiteX32-65" y="connsiteY32-66"/>
                </a:cxn>
                <a:cxn ang="0">
                  <a:pos x="connsiteX33-67" y="connsiteY33-68"/>
                </a:cxn>
                <a:cxn ang="0">
                  <a:pos x="connsiteX34-69" y="connsiteY34-70"/>
                </a:cxn>
                <a:cxn ang="0">
                  <a:pos x="connsiteX35-71" y="connsiteY35-72"/>
                </a:cxn>
                <a:cxn ang="0">
                  <a:pos x="connsiteX36-73" y="connsiteY36-74"/>
                </a:cxn>
                <a:cxn ang="0">
                  <a:pos x="connsiteX37-75" y="connsiteY37-76"/>
                </a:cxn>
                <a:cxn ang="0">
                  <a:pos x="connsiteX38-77" y="connsiteY38-78"/>
                </a:cxn>
                <a:cxn ang="0">
                  <a:pos x="connsiteX39-79" y="connsiteY39-80"/>
                </a:cxn>
                <a:cxn ang="0">
                  <a:pos x="connsiteX40-81" y="connsiteY40-82"/>
                </a:cxn>
                <a:cxn ang="0">
                  <a:pos x="connsiteX41-83" y="connsiteY41-84"/>
                </a:cxn>
                <a:cxn ang="0">
                  <a:pos x="connsiteX42-85" y="connsiteY42-86"/>
                </a:cxn>
                <a:cxn ang="0">
                  <a:pos x="connsiteX43-87" y="connsiteY43-88"/>
                </a:cxn>
                <a:cxn ang="0">
                  <a:pos x="connsiteX44-89" y="connsiteY44-90"/>
                </a:cxn>
                <a:cxn ang="0">
                  <a:pos x="connsiteX45-91" y="connsiteY45-92"/>
                </a:cxn>
                <a:cxn ang="0">
                  <a:pos x="connsiteX46-93" y="connsiteY46-94"/>
                </a:cxn>
                <a:cxn ang="0">
                  <a:pos x="connsiteX47-95" y="connsiteY47-96"/>
                </a:cxn>
                <a:cxn ang="0">
                  <a:pos x="connsiteX48-97" y="connsiteY48-98"/>
                </a:cxn>
                <a:cxn ang="0">
                  <a:pos x="connsiteX49-99" y="connsiteY49-100"/>
                </a:cxn>
                <a:cxn ang="0">
                  <a:pos x="connsiteX50-101" y="connsiteY50-102"/>
                </a:cxn>
                <a:cxn ang="0">
                  <a:pos x="connsiteX51-103" y="connsiteY51-104"/>
                </a:cxn>
                <a:cxn ang="0">
                  <a:pos x="connsiteX52-105" y="connsiteY52-106"/>
                </a:cxn>
                <a:cxn ang="0">
                  <a:pos x="connsiteX53-107" y="connsiteY53-108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/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/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-1" fmla="*/ 45684 w 357028"/>
                    <a:gd name="connsiteY0-2" fmla="*/ 1049255 h 1049255"/>
                    <a:gd name="connsiteX1-3" fmla="*/ 201356 w 357028"/>
                    <a:gd name="connsiteY1-4" fmla="*/ 0 h 1049255"/>
                    <a:gd name="connsiteX2-5" fmla="*/ 357028 w 357028"/>
                    <a:gd name="connsiteY2-6" fmla="*/ 1049255 h 1049255"/>
                    <a:gd name="connsiteX3-7" fmla="*/ 45684 w 357028"/>
                    <a:gd name="connsiteY3-8" fmla="*/ 1049255 h 1049255"/>
                    <a:gd name="connsiteX0-9" fmla="*/ 45684 w 416158"/>
                    <a:gd name="connsiteY0-10" fmla="*/ 1049255 h 1049255"/>
                    <a:gd name="connsiteX1-11" fmla="*/ 201356 w 416158"/>
                    <a:gd name="connsiteY1-12" fmla="*/ 0 h 1049255"/>
                    <a:gd name="connsiteX2-13" fmla="*/ 357028 w 416158"/>
                    <a:gd name="connsiteY2-14" fmla="*/ 1049255 h 1049255"/>
                    <a:gd name="connsiteX3-15" fmla="*/ 45684 w 416158"/>
                    <a:gd name="connsiteY3-16" fmla="*/ 1049255 h 1049255"/>
                    <a:gd name="connsiteX0-17" fmla="*/ 87161 w 457635"/>
                    <a:gd name="connsiteY0-18" fmla="*/ 1049255 h 1049255"/>
                    <a:gd name="connsiteX1-19" fmla="*/ 242833 w 457635"/>
                    <a:gd name="connsiteY1-20" fmla="*/ 0 h 1049255"/>
                    <a:gd name="connsiteX2-21" fmla="*/ 398505 w 457635"/>
                    <a:gd name="connsiteY2-22" fmla="*/ 1049255 h 1049255"/>
                    <a:gd name="connsiteX3-23" fmla="*/ 87161 w 457635"/>
                    <a:gd name="connsiteY3-24" fmla="*/ 1049255 h 1049255"/>
                    <a:gd name="connsiteX0-25" fmla="*/ 87161 w 500627"/>
                    <a:gd name="connsiteY0-26" fmla="*/ 1049255 h 1049255"/>
                    <a:gd name="connsiteX1-27" fmla="*/ 242833 w 500627"/>
                    <a:gd name="connsiteY1-28" fmla="*/ 0 h 1049255"/>
                    <a:gd name="connsiteX2-29" fmla="*/ 398505 w 500627"/>
                    <a:gd name="connsiteY2-30" fmla="*/ 1049255 h 1049255"/>
                    <a:gd name="connsiteX3-31" fmla="*/ 87161 w 500627"/>
                    <a:gd name="connsiteY3-32" fmla="*/ 1049255 h 1049255"/>
                    <a:gd name="connsiteX0-33" fmla="*/ 91187 w 504653"/>
                    <a:gd name="connsiteY0-34" fmla="*/ 1049255 h 1049255"/>
                    <a:gd name="connsiteX1-35" fmla="*/ 246859 w 504653"/>
                    <a:gd name="connsiteY1-36" fmla="*/ 0 h 1049255"/>
                    <a:gd name="connsiteX2-37" fmla="*/ 402531 w 504653"/>
                    <a:gd name="connsiteY2-38" fmla="*/ 1049255 h 1049255"/>
                    <a:gd name="connsiteX3-39" fmla="*/ 91187 w 504653"/>
                    <a:gd name="connsiteY3-40" fmla="*/ 1049255 h 1049255"/>
                    <a:gd name="connsiteX0-41" fmla="*/ 91187 w 500775"/>
                    <a:gd name="connsiteY0-42" fmla="*/ 1049255 h 1049255"/>
                    <a:gd name="connsiteX1-43" fmla="*/ 246859 w 500775"/>
                    <a:gd name="connsiteY1-44" fmla="*/ 0 h 1049255"/>
                    <a:gd name="connsiteX2-45" fmla="*/ 402531 w 500775"/>
                    <a:gd name="connsiteY2-46" fmla="*/ 1049255 h 1049255"/>
                    <a:gd name="connsiteX3-47" fmla="*/ 91187 w 500775"/>
                    <a:gd name="connsiteY3-48" fmla="*/ 1049255 h 1049255"/>
                    <a:gd name="connsiteX0-49" fmla="*/ 91187 w 484758"/>
                    <a:gd name="connsiteY0-50" fmla="*/ 1049255 h 1049255"/>
                    <a:gd name="connsiteX1-51" fmla="*/ 246859 w 484758"/>
                    <a:gd name="connsiteY1-52" fmla="*/ 0 h 1049255"/>
                    <a:gd name="connsiteX2-53" fmla="*/ 402531 w 484758"/>
                    <a:gd name="connsiteY2-54" fmla="*/ 1049255 h 1049255"/>
                    <a:gd name="connsiteX3-55" fmla="*/ 91187 w 484758"/>
                    <a:gd name="connsiteY3-56" fmla="*/ 1049255 h 1049255"/>
                    <a:gd name="connsiteX0-57" fmla="*/ 91187 w 488692"/>
                    <a:gd name="connsiteY0-58" fmla="*/ 1049255 h 1049255"/>
                    <a:gd name="connsiteX1-59" fmla="*/ 246859 w 488692"/>
                    <a:gd name="connsiteY1-60" fmla="*/ 0 h 1049255"/>
                    <a:gd name="connsiteX2-61" fmla="*/ 402531 w 488692"/>
                    <a:gd name="connsiteY2-62" fmla="*/ 1049255 h 1049255"/>
                    <a:gd name="connsiteX3-63" fmla="*/ 91187 w 488692"/>
                    <a:gd name="connsiteY3-64" fmla="*/ 1049255 h 1049255"/>
                    <a:gd name="connsiteX0-65" fmla="*/ 91187 w 492707"/>
                    <a:gd name="connsiteY0-66" fmla="*/ 1049255 h 1049255"/>
                    <a:gd name="connsiteX1-67" fmla="*/ 246859 w 492707"/>
                    <a:gd name="connsiteY1-68" fmla="*/ 0 h 1049255"/>
                    <a:gd name="connsiteX2-69" fmla="*/ 402531 w 492707"/>
                    <a:gd name="connsiteY2-70" fmla="*/ 1049255 h 1049255"/>
                    <a:gd name="connsiteX3-71" fmla="*/ 91187 w 492707"/>
                    <a:gd name="connsiteY3-72" fmla="*/ 1049255 h 1049255"/>
                    <a:gd name="connsiteX0-73" fmla="*/ 95257 w 496777"/>
                    <a:gd name="connsiteY0-74" fmla="*/ 1049255 h 1049255"/>
                    <a:gd name="connsiteX1-75" fmla="*/ 250929 w 496777"/>
                    <a:gd name="connsiteY1-76" fmla="*/ 0 h 1049255"/>
                    <a:gd name="connsiteX2-77" fmla="*/ 406601 w 496777"/>
                    <a:gd name="connsiteY2-78" fmla="*/ 1049255 h 1049255"/>
                    <a:gd name="connsiteX3-79" fmla="*/ 95257 w 496777"/>
                    <a:gd name="connsiteY3-80" fmla="*/ 1049255 h 1049255"/>
                    <a:gd name="connsiteX0-81" fmla="*/ 95257 w 485293"/>
                    <a:gd name="connsiteY0-82" fmla="*/ 1049255 h 1049255"/>
                    <a:gd name="connsiteX1-83" fmla="*/ 250929 w 485293"/>
                    <a:gd name="connsiteY1-84" fmla="*/ 0 h 1049255"/>
                    <a:gd name="connsiteX2-85" fmla="*/ 406601 w 485293"/>
                    <a:gd name="connsiteY2-86" fmla="*/ 1049255 h 1049255"/>
                    <a:gd name="connsiteX3-87" fmla="*/ 95257 w 485293"/>
                    <a:gd name="connsiteY3-88" fmla="*/ 1049255 h 1049255"/>
                    <a:gd name="connsiteX0-89" fmla="*/ 95257 w 494828"/>
                    <a:gd name="connsiteY0-90" fmla="*/ 1049255 h 1049255"/>
                    <a:gd name="connsiteX1-91" fmla="*/ 250929 w 494828"/>
                    <a:gd name="connsiteY1-92" fmla="*/ 0 h 1049255"/>
                    <a:gd name="connsiteX2-93" fmla="*/ 406601 w 494828"/>
                    <a:gd name="connsiteY2-94" fmla="*/ 1049255 h 1049255"/>
                    <a:gd name="connsiteX3-95" fmla="*/ 95257 w 494828"/>
                    <a:gd name="connsiteY3-96" fmla="*/ 1049255 h 1049255"/>
                    <a:gd name="connsiteX0-97" fmla="*/ 95257 w 493814"/>
                    <a:gd name="connsiteY0-98" fmla="*/ 1049255 h 1049255"/>
                    <a:gd name="connsiteX1-99" fmla="*/ 250929 w 493814"/>
                    <a:gd name="connsiteY1-100" fmla="*/ 0 h 1049255"/>
                    <a:gd name="connsiteX2-101" fmla="*/ 406601 w 493814"/>
                    <a:gd name="connsiteY2-102" fmla="*/ 1049255 h 1049255"/>
                    <a:gd name="connsiteX3-103" fmla="*/ 95257 w 493814"/>
                    <a:gd name="connsiteY3-104" fmla="*/ 1049255 h 1049255"/>
                    <a:gd name="connsiteX0-105" fmla="*/ 95257 w 496864"/>
                    <a:gd name="connsiteY0-106" fmla="*/ 1049255 h 1049255"/>
                    <a:gd name="connsiteX1-107" fmla="*/ 250929 w 496864"/>
                    <a:gd name="connsiteY1-108" fmla="*/ 0 h 1049255"/>
                    <a:gd name="connsiteX2-109" fmla="*/ 406601 w 496864"/>
                    <a:gd name="connsiteY2-110" fmla="*/ 1049255 h 1049255"/>
                    <a:gd name="connsiteX3-111" fmla="*/ 95257 w 496864"/>
                    <a:gd name="connsiteY3-112" fmla="*/ 1049255 h 1049255"/>
                    <a:gd name="connsiteX0-113" fmla="*/ 95257 w 497887"/>
                    <a:gd name="connsiteY0-114" fmla="*/ 1049255 h 1049255"/>
                    <a:gd name="connsiteX1-115" fmla="*/ 250929 w 497887"/>
                    <a:gd name="connsiteY1-116" fmla="*/ 0 h 1049255"/>
                    <a:gd name="connsiteX2-117" fmla="*/ 406601 w 497887"/>
                    <a:gd name="connsiteY2-118" fmla="*/ 1049255 h 1049255"/>
                    <a:gd name="connsiteX3-119" fmla="*/ 95257 w 497887"/>
                    <a:gd name="connsiteY3-120" fmla="*/ 1049255 h 1049255"/>
                    <a:gd name="connsiteX0-121" fmla="*/ 95257 w 495969"/>
                    <a:gd name="connsiteY0-122" fmla="*/ 1049255 h 1049255"/>
                    <a:gd name="connsiteX1-123" fmla="*/ 250929 w 495969"/>
                    <a:gd name="connsiteY1-124" fmla="*/ 0 h 1049255"/>
                    <a:gd name="connsiteX2-125" fmla="*/ 406601 w 495969"/>
                    <a:gd name="connsiteY2-126" fmla="*/ 1049255 h 1049255"/>
                    <a:gd name="connsiteX3-127" fmla="*/ 95257 w 495969"/>
                    <a:gd name="connsiteY3-128" fmla="*/ 1049255 h 104925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/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/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/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/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-1" fmla="*/ 78782 w 123840"/>
                  <a:gd name="connsiteY0-2" fmla="*/ 0 h 453224"/>
                  <a:gd name="connsiteX1-3" fmla="*/ 123840 w 123840"/>
                  <a:gd name="connsiteY1-4" fmla="*/ 145774 h 453224"/>
                  <a:gd name="connsiteX2-5" fmla="*/ 7221 w 123840"/>
                  <a:gd name="connsiteY2-6" fmla="*/ 453224 h 453224"/>
                  <a:gd name="connsiteX3-7" fmla="*/ 78782 w 123840"/>
                  <a:gd name="connsiteY3-8" fmla="*/ 0 h 453224"/>
                  <a:gd name="connsiteX0-9" fmla="*/ 93711 w 138769"/>
                  <a:gd name="connsiteY0-10" fmla="*/ 0 h 453224"/>
                  <a:gd name="connsiteX1-11" fmla="*/ 138769 w 138769"/>
                  <a:gd name="connsiteY1-12" fmla="*/ 145774 h 453224"/>
                  <a:gd name="connsiteX2-13" fmla="*/ 22150 w 138769"/>
                  <a:gd name="connsiteY2-14" fmla="*/ 453224 h 453224"/>
                  <a:gd name="connsiteX3-15" fmla="*/ 93711 w 138769"/>
                  <a:gd name="connsiteY3-16" fmla="*/ 0 h 453224"/>
                  <a:gd name="connsiteX0-17" fmla="*/ 93711 w 138769"/>
                  <a:gd name="connsiteY0-18" fmla="*/ 0 h 453224"/>
                  <a:gd name="connsiteX1-19" fmla="*/ 138769 w 138769"/>
                  <a:gd name="connsiteY1-20" fmla="*/ 145774 h 453224"/>
                  <a:gd name="connsiteX2-21" fmla="*/ 22150 w 138769"/>
                  <a:gd name="connsiteY2-22" fmla="*/ 453224 h 453224"/>
                  <a:gd name="connsiteX3-23" fmla="*/ 93711 w 138769"/>
                  <a:gd name="connsiteY3-24" fmla="*/ 0 h 453224"/>
                  <a:gd name="connsiteX0-25" fmla="*/ 93711 w 138769"/>
                  <a:gd name="connsiteY0-26" fmla="*/ 0 h 453224"/>
                  <a:gd name="connsiteX1-27" fmla="*/ 138769 w 138769"/>
                  <a:gd name="connsiteY1-28" fmla="*/ 145774 h 453224"/>
                  <a:gd name="connsiteX2-29" fmla="*/ 22150 w 138769"/>
                  <a:gd name="connsiteY2-30" fmla="*/ 453224 h 453224"/>
                  <a:gd name="connsiteX3-31" fmla="*/ 93711 w 138769"/>
                  <a:gd name="connsiteY3-32" fmla="*/ 0 h 453224"/>
                  <a:gd name="connsiteX0-33" fmla="*/ 93711 w 138769"/>
                  <a:gd name="connsiteY0-34" fmla="*/ 0 h 453224"/>
                  <a:gd name="connsiteX1-35" fmla="*/ 138769 w 138769"/>
                  <a:gd name="connsiteY1-36" fmla="*/ 145774 h 453224"/>
                  <a:gd name="connsiteX2-37" fmla="*/ 22150 w 138769"/>
                  <a:gd name="connsiteY2-38" fmla="*/ 453224 h 453224"/>
                  <a:gd name="connsiteX3-39" fmla="*/ 93711 w 138769"/>
                  <a:gd name="connsiteY3-40" fmla="*/ 0 h 453224"/>
                  <a:gd name="connsiteX0-41" fmla="*/ 93711 w 138769"/>
                  <a:gd name="connsiteY0-42" fmla="*/ 0 h 453224"/>
                  <a:gd name="connsiteX1-43" fmla="*/ 138769 w 138769"/>
                  <a:gd name="connsiteY1-44" fmla="*/ 145774 h 453224"/>
                  <a:gd name="connsiteX2-45" fmla="*/ 22150 w 138769"/>
                  <a:gd name="connsiteY2-46" fmla="*/ 453224 h 453224"/>
                  <a:gd name="connsiteX3-47" fmla="*/ 93711 w 138769"/>
                  <a:gd name="connsiteY3-48" fmla="*/ 0 h 453224"/>
                  <a:gd name="connsiteX0-49" fmla="*/ 93711 w 138769"/>
                  <a:gd name="connsiteY0-50" fmla="*/ 0 h 453224"/>
                  <a:gd name="connsiteX1-51" fmla="*/ 138769 w 138769"/>
                  <a:gd name="connsiteY1-52" fmla="*/ 145774 h 453224"/>
                  <a:gd name="connsiteX2-53" fmla="*/ 22150 w 138769"/>
                  <a:gd name="connsiteY2-54" fmla="*/ 453224 h 453224"/>
                  <a:gd name="connsiteX3-55" fmla="*/ 93711 w 138769"/>
                  <a:gd name="connsiteY3-56" fmla="*/ 0 h 453224"/>
                  <a:gd name="connsiteX0-57" fmla="*/ 95845 w 140903"/>
                  <a:gd name="connsiteY0-58" fmla="*/ 0 h 453224"/>
                  <a:gd name="connsiteX1-59" fmla="*/ 140903 w 140903"/>
                  <a:gd name="connsiteY1-60" fmla="*/ 145774 h 453224"/>
                  <a:gd name="connsiteX2-61" fmla="*/ 24284 w 140903"/>
                  <a:gd name="connsiteY2-62" fmla="*/ 453224 h 453224"/>
                  <a:gd name="connsiteX3-63" fmla="*/ 95845 w 140903"/>
                  <a:gd name="connsiteY3-64" fmla="*/ 0 h 453224"/>
                  <a:gd name="connsiteX0-65" fmla="*/ 98595 w 143653"/>
                  <a:gd name="connsiteY0-66" fmla="*/ 0 h 453224"/>
                  <a:gd name="connsiteX1-67" fmla="*/ 143653 w 143653"/>
                  <a:gd name="connsiteY1-68" fmla="*/ 145774 h 453224"/>
                  <a:gd name="connsiteX2-69" fmla="*/ 27034 w 143653"/>
                  <a:gd name="connsiteY2-70" fmla="*/ 453224 h 453224"/>
                  <a:gd name="connsiteX3-71" fmla="*/ 98595 w 143653"/>
                  <a:gd name="connsiteY3-72" fmla="*/ 0 h 453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/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-1" fmla="*/ 78782 w 123840"/>
                  <a:gd name="connsiteY0-2" fmla="*/ 0 h 453224"/>
                  <a:gd name="connsiteX1-3" fmla="*/ 123840 w 123840"/>
                  <a:gd name="connsiteY1-4" fmla="*/ 145774 h 453224"/>
                  <a:gd name="connsiteX2-5" fmla="*/ 7221 w 123840"/>
                  <a:gd name="connsiteY2-6" fmla="*/ 453224 h 453224"/>
                  <a:gd name="connsiteX3-7" fmla="*/ 78782 w 123840"/>
                  <a:gd name="connsiteY3-8" fmla="*/ 0 h 453224"/>
                  <a:gd name="connsiteX0-9" fmla="*/ 93711 w 138769"/>
                  <a:gd name="connsiteY0-10" fmla="*/ 0 h 453224"/>
                  <a:gd name="connsiteX1-11" fmla="*/ 138769 w 138769"/>
                  <a:gd name="connsiteY1-12" fmla="*/ 145774 h 453224"/>
                  <a:gd name="connsiteX2-13" fmla="*/ 22150 w 138769"/>
                  <a:gd name="connsiteY2-14" fmla="*/ 453224 h 453224"/>
                  <a:gd name="connsiteX3-15" fmla="*/ 93711 w 138769"/>
                  <a:gd name="connsiteY3-16" fmla="*/ 0 h 453224"/>
                  <a:gd name="connsiteX0-17" fmla="*/ 93711 w 138769"/>
                  <a:gd name="connsiteY0-18" fmla="*/ 0 h 453224"/>
                  <a:gd name="connsiteX1-19" fmla="*/ 138769 w 138769"/>
                  <a:gd name="connsiteY1-20" fmla="*/ 145774 h 453224"/>
                  <a:gd name="connsiteX2-21" fmla="*/ 22150 w 138769"/>
                  <a:gd name="connsiteY2-22" fmla="*/ 453224 h 453224"/>
                  <a:gd name="connsiteX3-23" fmla="*/ 93711 w 138769"/>
                  <a:gd name="connsiteY3-24" fmla="*/ 0 h 453224"/>
                  <a:gd name="connsiteX0-25" fmla="*/ 93711 w 138769"/>
                  <a:gd name="connsiteY0-26" fmla="*/ 0 h 453224"/>
                  <a:gd name="connsiteX1-27" fmla="*/ 138769 w 138769"/>
                  <a:gd name="connsiteY1-28" fmla="*/ 145774 h 453224"/>
                  <a:gd name="connsiteX2-29" fmla="*/ 22150 w 138769"/>
                  <a:gd name="connsiteY2-30" fmla="*/ 453224 h 453224"/>
                  <a:gd name="connsiteX3-31" fmla="*/ 93711 w 138769"/>
                  <a:gd name="connsiteY3-32" fmla="*/ 0 h 453224"/>
                  <a:gd name="connsiteX0-33" fmla="*/ 93711 w 138769"/>
                  <a:gd name="connsiteY0-34" fmla="*/ 0 h 453224"/>
                  <a:gd name="connsiteX1-35" fmla="*/ 138769 w 138769"/>
                  <a:gd name="connsiteY1-36" fmla="*/ 145774 h 453224"/>
                  <a:gd name="connsiteX2-37" fmla="*/ 22150 w 138769"/>
                  <a:gd name="connsiteY2-38" fmla="*/ 453224 h 453224"/>
                  <a:gd name="connsiteX3-39" fmla="*/ 93711 w 138769"/>
                  <a:gd name="connsiteY3-40" fmla="*/ 0 h 453224"/>
                  <a:gd name="connsiteX0-41" fmla="*/ 93711 w 138769"/>
                  <a:gd name="connsiteY0-42" fmla="*/ 0 h 453224"/>
                  <a:gd name="connsiteX1-43" fmla="*/ 138769 w 138769"/>
                  <a:gd name="connsiteY1-44" fmla="*/ 145774 h 453224"/>
                  <a:gd name="connsiteX2-45" fmla="*/ 22150 w 138769"/>
                  <a:gd name="connsiteY2-46" fmla="*/ 453224 h 453224"/>
                  <a:gd name="connsiteX3-47" fmla="*/ 93711 w 138769"/>
                  <a:gd name="connsiteY3-48" fmla="*/ 0 h 453224"/>
                  <a:gd name="connsiteX0-49" fmla="*/ 93711 w 138769"/>
                  <a:gd name="connsiteY0-50" fmla="*/ 0 h 453224"/>
                  <a:gd name="connsiteX1-51" fmla="*/ 138769 w 138769"/>
                  <a:gd name="connsiteY1-52" fmla="*/ 145774 h 453224"/>
                  <a:gd name="connsiteX2-53" fmla="*/ 22150 w 138769"/>
                  <a:gd name="connsiteY2-54" fmla="*/ 453224 h 453224"/>
                  <a:gd name="connsiteX3-55" fmla="*/ 93711 w 138769"/>
                  <a:gd name="connsiteY3-56" fmla="*/ 0 h 453224"/>
                  <a:gd name="connsiteX0-57" fmla="*/ 95845 w 140903"/>
                  <a:gd name="connsiteY0-58" fmla="*/ 0 h 453224"/>
                  <a:gd name="connsiteX1-59" fmla="*/ 140903 w 140903"/>
                  <a:gd name="connsiteY1-60" fmla="*/ 145774 h 453224"/>
                  <a:gd name="connsiteX2-61" fmla="*/ 24284 w 140903"/>
                  <a:gd name="connsiteY2-62" fmla="*/ 453224 h 453224"/>
                  <a:gd name="connsiteX3-63" fmla="*/ 95845 w 140903"/>
                  <a:gd name="connsiteY3-64" fmla="*/ 0 h 453224"/>
                  <a:gd name="connsiteX0-65" fmla="*/ 98595 w 143653"/>
                  <a:gd name="connsiteY0-66" fmla="*/ 0 h 453224"/>
                  <a:gd name="connsiteX1-67" fmla="*/ 143653 w 143653"/>
                  <a:gd name="connsiteY1-68" fmla="*/ 145774 h 453224"/>
                  <a:gd name="connsiteX2-69" fmla="*/ 27034 w 143653"/>
                  <a:gd name="connsiteY2-70" fmla="*/ 453224 h 453224"/>
                  <a:gd name="connsiteX3-71" fmla="*/ 98595 w 143653"/>
                  <a:gd name="connsiteY3-72" fmla="*/ 0 h 453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880181"/>
            <a:ext cx="7475220" cy="219456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54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3115890"/>
            <a:ext cx="6576822" cy="1022855"/>
          </a:xfrm>
        </p:spPr>
        <p:txBody>
          <a:bodyPr anchor="t"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3015306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1543049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1543050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1501133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04111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499274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03949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822960"/>
            <a:ext cx="3909060" cy="349758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2631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802385"/>
            <a:ext cx="4574286" cy="360045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1602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71500"/>
            <a:ext cx="1743075" cy="4057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571500"/>
            <a:ext cx="5572125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grpSp>
        <p:nvGrpSpPr>
          <p:cNvPr id="27" name="그룹 26"/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/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/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/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-1" fmla="*/ 45684 w 357028"/>
                    <a:gd name="connsiteY0-2" fmla="*/ 1049255 h 1049255"/>
                    <a:gd name="connsiteX1-3" fmla="*/ 201356 w 357028"/>
                    <a:gd name="connsiteY1-4" fmla="*/ 0 h 1049255"/>
                    <a:gd name="connsiteX2-5" fmla="*/ 357028 w 357028"/>
                    <a:gd name="connsiteY2-6" fmla="*/ 1049255 h 1049255"/>
                    <a:gd name="connsiteX3-7" fmla="*/ 45684 w 357028"/>
                    <a:gd name="connsiteY3-8" fmla="*/ 1049255 h 1049255"/>
                    <a:gd name="connsiteX0-9" fmla="*/ 45684 w 416158"/>
                    <a:gd name="connsiteY0-10" fmla="*/ 1049255 h 1049255"/>
                    <a:gd name="connsiteX1-11" fmla="*/ 201356 w 416158"/>
                    <a:gd name="connsiteY1-12" fmla="*/ 0 h 1049255"/>
                    <a:gd name="connsiteX2-13" fmla="*/ 357028 w 416158"/>
                    <a:gd name="connsiteY2-14" fmla="*/ 1049255 h 1049255"/>
                    <a:gd name="connsiteX3-15" fmla="*/ 45684 w 416158"/>
                    <a:gd name="connsiteY3-16" fmla="*/ 1049255 h 1049255"/>
                    <a:gd name="connsiteX0-17" fmla="*/ 87161 w 457635"/>
                    <a:gd name="connsiteY0-18" fmla="*/ 1049255 h 1049255"/>
                    <a:gd name="connsiteX1-19" fmla="*/ 242833 w 457635"/>
                    <a:gd name="connsiteY1-20" fmla="*/ 0 h 1049255"/>
                    <a:gd name="connsiteX2-21" fmla="*/ 398505 w 457635"/>
                    <a:gd name="connsiteY2-22" fmla="*/ 1049255 h 1049255"/>
                    <a:gd name="connsiteX3-23" fmla="*/ 87161 w 457635"/>
                    <a:gd name="connsiteY3-24" fmla="*/ 1049255 h 1049255"/>
                    <a:gd name="connsiteX0-25" fmla="*/ 87161 w 500627"/>
                    <a:gd name="connsiteY0-26" fmla="*/ 1049255 h 1049255"/>
                    <a:gd name="connsiteX1-27" fmla="*/ 242833 w 500627"/>
                    <a:gd name="connsiteY1-28" fmla="*/ 0 h 1049255"/>
                    <a:gd name="connsiteX2-29" fmla="*/ 398505 w 500627"/>
                    <a:gd name="connsiteY2-30" fmla="*/ 1049255 h 1049255"/>
                    <a:gd name="connsiteX3-31" fmla="*/ 87161 w 500627"/>
                    <a:gd name="connsiteY3-32" fmla="*/ 1049255 h 1049255"/>
                    <a:gd name="connsiteX0-33" fmla="*/ 91187 w 504653"/>
                    <a:gd name="connsiteY0-34" fmla="*/ 1049255 h 1049255"/>
                    <a:gd name="connsiteX1-35" fmla="*/ 246859 w 504653"/>
                    <a:gd name="connsiteY1-36" fmla="*/ 0 h 1049255"/>
                    <a:gd name="connsiteX2-37" fmla="*/ 402531 w 504653"/>
                    <a:gd name="connsiteY2-38" fmla="*/ 1049255 h 1049255"/>
                    <a:gd name="connsiteX3-39" fmla="*/ 91187 w 504653"/>
                    <a:gd name="connsiteY3-40" fmla="*/ 1049255 h 1049255"/>
                    <a:gd name="connsiteX0-41" fmla="*/ 91187 w 500775"/>
                    <a:gd name="connsiteY0-42" fmla="*/ 1049255 h 1049255"/>
                    <a:gd name="connsiteX1-43" fmla="*/ 246859 w 500775"/>
                    <a:gd name="connsiteY1-44" fmla="*/ 0 h 1049255"/>
                    <a:gd name="connsiteX2-45" fmla="*/ 402531 w 500775"/>
                    <a:gd name="connsiteY2-46" fmla="*/ 1049255 h 1049255"/>
                    <a:gd name="connsiteX3-47" fmla="*/ 91187 w 500775"/>
                    <a:gd name="connsiteY3-48" fmla="*/ 1049255 h 1049255"/>
                    <a:gd name="connsiteX0-49" fmla="*/ 91187 w 484758"/>
                    <a:gd name="connsiteY0-50" fmla="*/ 1049255 h 1049255"/>
                    <a:gd name="connsiteX1-51" fmla="*/ 246859 w 484758"/>
                    <a:gd name="connsiteY1-52" fmla="*/ 0 h 1049255"/>
                    <a:gd name="connsiteX2-53" fmla="*/ 402531 w 484758"/>
                    <a:gd name="connsiteY2-54" fmla="*/ 1049255 h 1049255"/>
                    <a:gd name="connsiteX3-55" fmla="*/ 91187 w 484758"/>
                    <a:gd name="connsiteY3-56" fmla="*/ 1049255 h 1049255"/>
                    <a:gd name="connsiteX0-57" fmla="*/ 91187 w 488692"/>
                    <a:gd name="connsiteY0-58" fmla="*/ 1049255 h 1049255"/>
                    <a:gd name="connsiteX1-59" fmla="*/ 246859 w 488692"/>
                    <a:gd name="connsiteY1-60" fmla="*/ 0 h 1049255"/>
                    <a:gd name="connsiteX2-61" fmla="*/ 402531 w 488692"/>
                    <a:gd name="connsiteY2-62" fmla="*/ 1049255 h 1049255"/>
                    <a:gd name="connsiteX3-63" fmla="*/ 91187 w 488692"/>
                    <a:gd name="connsiteY3-64" fmla="*/ 1049255 h 1049255"/>
                    <a:gd name="connsiteX0-65" fmla="*/ 91187 w 492707"/>
                    <a:gd name="connsiteY0-66" fmla="*/ 1049255 h 1049255"/>
                    <a:gd name="connsiteX1-67" fmla="*/ 246859 w 492707"/>
                    <a:gd name="connsiteY1-68" fmla="*/ 0 h 1049255"/>
                    <a:gd name="connsiteX2-69" fmla="*/ 402531 w 492707"/>
                    <a:gd name="connsiteY2-70" fmla="*/ 1049255 h 1049255"/>
                    <a:gd name="connsiteX3-71" fmla="*/ 91187 w 492707"/>
                    <a:gd name="connsiteY3-72" fmla="*/ 1049255 h 1049255"/>
                    <a:gd name="connsiteX0-73" fmla="*/ 95257 w 496777"/>
                    <a:gd name="connsiteY0-74" fmla="*/ 1049255 h 1049255"/>
                    <a:gd name="connsiteX1-75" fmla="*/ 250929 w 496777"/>
                    <a:gd name="connsiteY1-76" fmla="*/ 0 h 1049255"/>
                    <a:gd name="connsiteX2-77" fmla="*/ 406601 w 496777"/>
                    <a:gd name="connsiteY2-78" fmla="*/ 1049255 h 1049255"/>
                    <a:gd name="connsiteX3-79" fmla="*/ 95257 w 496777"/>
                    <a:gd name="connsiteY3-80" fmla="*/ 1049255 h 1049255"/>
                    <a:gd name="connsiteX0-81" fmla="*/ 95257 w 485293"/>
                    <a:gd name="connsiteY0-82" fmla="*/ 1049255 h 1049255"/>
                    <a:gd name="connsiteX1-83" fmla="*/ 250929 w 485293"/>
                    <a:gd name="connsiteY1-84" fmla="*/ 0 h 1049255"/>
                    <a:gd name="connsiteX2-85" fmla="*/ 406601 w 485293"/>
                    <a:gd name="connsiteY2-86" fmla="*/ 1049255 h 1049255"/>
                    <a:gd name="connsiteX3-87" fmla="*/ 95257 w 485293"/>
                    <a:gd name="connsiteY3-88" fmla="*/ 1049255 h 1049255"/>
                    <a:gd name="connsiteX0-89" fmla="*/ 95257 w 494828"/>
                    <a:gd name="connsiteY0-90" fmla="*/ 1049255 h 1049255"/>
                    <a:gd name="connsiteX1-91" fmla="*/ 250929 w 494828"/>
                    <a:gd name="connsiteY1-92" fmla="*/ 0 h 1049255"/>
                    <a:gd name="connsiteX2-93" fmla="*/ 406601 w 494828"/>
                    <a:gd name="connsiteY2-94" fmla="*/ 1049255 h 1049255"/>
                    <a:gd name="connsiteX3-95" fmla="*/ 95257 w 494828"/>
                    <a:gd name="connsiteY3-96" fmla="*/ 1049255 h 1049255"/>
                    <a:gd name="connsiteX0-97" fmla="*/ 95257 w 493814"/>
                    <a:gd name="connsiteY0-98" fmla="*/ 1049255 h 1049255"/>
                    <a:gd name="connsiteX1-99" fmla="*/ 250929 w 493814"/>
                    <a:gd name="connsiteY1-100" fmla="*/ 0 h 1049255"/>
                    <a:gd name="connsiteX2-101" fmla="*/ 406601 w 493814"/>
                    <a:gd name="connsiteY2-102" fmla="*/ 1049255 h 1049255"/>
                    <a:gd name="connsiteX3-103" fmla="*/ 95257 w 493814"/>
                    <a:gd name="connsiteY3-104" fmla="*/ 1049255 h 1049255"/>
                    <a:gd name="connsiteX0-105" fmla="*/ 95257 w 496864"/>
                    <a:gd name="connsiteY0-106" fmla="*/ 1049255 h 1049255"/>
                    <a:gd name="connsiteX1-107" fmla="*/ 250929 w 496864"/>
                    <a:gd name="connsiteY1-108" fmla="*/ 0 h 1049255"/>
                    <a:gd name="connsiteX2-109" fmla="*/ 406601 w 496864"/>
                    <a:gd name="connsiteY2-110" fmla="*/ 1049255 h 1049255"/>
                    <a:gd name="connsiteX3-111" fmla="*/ 95257 w 496864"/>
                    <a:gd name="connsiteY3-112" fmla="*/ 1049255 h 1049255"/>
                    <a:gd name="connsiteX0-113" fmla="*/ 95257 w 497887"/>
                    <a:gd name="connsiteY0-114" fmla="*/ 1049255 h 1049255"/>
                    <a:gd name="connsiteX1-115" fmla="*/ 250929 w 497887"/>
                    <a:gd name="connsiteY1-116" fmla="*/ 0 h 1049255"/>
                    <a:gd name="connsiteX2-117" fmla="*/ 406601 w 497887"/>
                    <a:gd name="connsiteY2-118" fmla="*/ 1049255 h 1049255"/>
                    <a:gd name="connsiteX3-119" fmla="*/ 95257 w 497887"/>
                    <a:gd name="connsiteY3-120" fmla="*/ 1049255 h 1049255"/>
                    <a:gd name="connsiteX0-121" fmla="*/ 95257 w 495969"/>
                    <a:gd name="connsiteY0-122" fmla="*/ 1049255 h 1049255"/>
                    <a:gd name="connsiteX1-123" fmla="*/ 250929 w 495969"/>
                    <a:gd name="connsiteY1-124" fmla="*/ 0 h 1049255"/>
                    <a:gd name="connsiteX2-125" fmla="*/ 406601 w 495969"/>
                    <a:gd name="connsiteY2-126" fmla="*/ 1049255 h 1049255"/>
                    <a:gd name="connsiteX3-127" fmla="*/ 95257 w 495969"/>
                    <a:gd name="connsiteY3-128" fmla="*/ 1049255 h 104925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/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/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/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/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-1" fmla="*/ 78782 w 123840"/>
                  <a:gd name="connsiteY0-2" fmla="*/ 0 h 453224"/>
                  <a:gd name="connsiteX1-3" fmla="*/ 123840 w 123840"/>
                  <a:gd name="connsiteY1-4" fmla="*/ 145774 h 453224"/>
                  <a:gd name="connsiteX2-5" fmla="*/ 7221 w 123840"/>
                  <a:gd name="connsiteY2-6" fmla="*/ 453224 h 453224"/>
                  <a:gd name="connsiteX3-7" fmla="*/ 78782 w 123840"/>
                  <a:gd name="connsiteY3-8" fmla="*/ 0 h 453224"/>
                  <a:gd name="connsiteX0-9" fmla="*/ 93711 w 138769"/>
                  <a:gd name="connsiteY0-10" fmla="*/ 0 h 453224"/>
                  <a:gd name="connsiteX1-11" fmla="*/ 138769 w 138769"/>
                  <a:gd name="connsiteY1-12" fmla="*/ 145774 h 453224"/>
                  <a:gd name="connsiteX2-13" fmla="*/ 22150 w 138769"/>
                  <a:gd name="connsiteY2-14" fmla="*/ 453224 h 453224"/>
                  <a:gd name="connsiteX3-15" fmla="*/ 93711 w 138769"/>
                  <a:gd name="connsiteY3-16" fmla="*/ 0 h 453224"/>
                  <a:gd name="connsiteX0-17" fmla="*/ 93711 w 138769"/>
                  <a:gd name="connsiteY0-18" fmla="*/ 0 h 453224"/>
                  <a:gd name="connsiteX1-19" fmla="*/ 138769 w 138769"/>
                  <a:gd name="connsiteY1-20" fmla="*/ 145774 h 453224"/>
                  <a:gd name="connsiteX2-21" fmla="*/ 22150 w 138769"/>
                  <a:gd name="connsiteY2-22" fmla="*/ 453224 h 453224"/>
                  <a:gd name="connsiteX3-23" fmla="*/ 93711 w 138769"/>
                  <a:gd name="connsiteY3-24" fmla="*/ 0 h 453224"/>
                  <a:gd name="connsiteX0-25" fmla="*/ 93711 w 138769"/>
                  <a:gd name="connsiteY0-26" fmla="*/ 0 h 453224"/>
                  <a:gd name="connsiteX1-27" fmla="*/ 138769 w 138769"/>
                  <a:gd name="connsiteY1-28" fmla="*/ 145774 h 453224"/>
                  <a:gd name="connsiteX2-29" fmla="*/ 22150 w 138769"/>
                  <a:gd name="connsiteY2-30" fmla="*/ 453224 h 453224"/>
                  <a:gd name="connsiteX3-31" fmla="*/ 93711 w 138769"/>
                  <a:gd name="connsiteY3-32" fmla="*/ 0 h 453224"/>
                  <a:gd name="connsiteX0-33" fmla="*/ 93711 w 138769"/>
                  <a:gd name="connsiteY0-34" fmla="*/ 0 h 453224"/>
                  <a:gd name="connsiteX1-35" fmla="*/ 138769 w 138769"/>
                  <a:gd name="connsiteY1-36" fmla="*/ 145774 h 453224"/>
                  <a:gd name="connsiteX2-37" fmla="*/ 22150 w 138769"/>
                  <a:gd name="connsiteY2-38" fmla="*/ 453224 h 453224"/>
                  <a:gd name="connsiteX3-39" fmla="*/ 93711 w 138769"/>
                  <a:gd name="connsiteY3-40" fmla="*/ 0 h 453224"/>
                  <a:gd name="connsiteX0-41" fmla="*/ 93711 w 138769"/>
                  <a:gd name="connsiteY0-42" fmla="*/ 0 h 453224"/>
                  <a:gd name="connsiteX1-43" fmla="*/ 138769 w 138769"/>
                  <a:gd name="connsiteY1-44" fmla="*/ 145774 h 453224"/>
                  <a:gd name="connsiteX2-45" fmla="*/ 22150 w 138769"/>
                  <a:gd name="connsiteY2-46" fmla="*/ 453224 h 453224"/>
                  <a:gd name="connsiteX3-47" fmla="*/ 93711 w 138769"/>
                  <a:gd name="connsiteY3-48" fmla="*/ 0 h 453224"/>
                  <a:gd name="connsiteX0-49" fmla="*/ 93711 w 138769"/>
                  <a:gd name="connsiteY0-50" fmla="*/ 0 h 453224"/>
                  <a:gd name="connsiteX1-51" fmla="*/ 138769 w 138769"/>
                  <a:gd name="connsiteY1-52" fmla="*/ 145774 h 453224"/>
                  <a:gd name="connsiteX2-53" fmla="*/ 22150 w 138769"/>
                  <a:gd name="connsiteY2-54" fmla="*/ 453224 h 453224"/>
                  <a:gd name="connsiteX3-55" fmla="*/ 93711 w 138769"/>
                  <a:gd name="connsiteY3-56" fmla="*/ 0 h 453224"/>
                  <a:gd name="connsiteX0-57" fmla="*/ 95845 w 140903"/>
                  <a:gd name="connsiteY0-58" fmla="*/ 0 h 453224"/>
                  <a:gd name="connsiteX1-59" fmla="*/ 140903 w 140903"/>
                  <a:gd name="connsiteY1-60" fmla="*/ 145774 h 453224"/>
                  <a:gd name="connsiteX2-61" fmla="*/ 24284 w 140903"/>
                  <a:gd name="connsiteY2-62" fmla="*/ 453224 h 453224"/>
                  <a:gd name="connsiteX3-63" fmla="*/ 95845 w 140903"/>
                  <a:gd name="connsiteY3-64" fmla="*/ 0 h 453224"/>
                  <a:gd name="connsiteX0-65" fmla="*/ 98595 w 143653"/>
                  <a:gd name="connsiteY0-66" fmla="*/ 0 h 453224"/>
                  <a:gd name="connsiteX1-67" fmla="*/ 143653 w 143653"/>
                  <a:gd name="connsiteY1-68" fmla="*/ 145774 h 453224"/>
                  <a:gd name="connsiteX2-69" fmla="*/ 27034 w 143653"/>
                  <a:gd name="connsiteY2-70" fmla="*/ 453224 h 453224"/>
                  <a:gd name="connsiteX3-71" fmla="*/ 98595 w 143653"/>
                  <a:gd name="connsiteY3-72" fmla="*/ 0 h 453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/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-1" fmla="*/ 78782 w 123840"/>
                  <a:gd name="connsiteY0-2" fmla="*/ 0 h 453224"/>
                  <a:gd name="connsiteX1-3" fmla="*/ 123840 w 123840"/>
                  <a:gd name="connsiteY1-4" fmla="*/ 145774 h 453224"/>
                  <a:gd name="connsiteX2-5" fmla="*/ 7221 w 123840"/>
                  <a:gd name="connsiteY2-6" fmla="*/ 453224 h 453224"/>
                  <a:gd name="connsiteX3-7" fmla="*/ 78782 w 123840"/>
                  <a:gd name="connsiteY3-8" fmla="*/ 0 h 453224"/>
                  <a:gd name="connsiteX0-9" fmla="*/ 93711 w 138769"/>
                  <a:gd name="connsiteY0-10" fmla="*/ 0 h 453224"/>
                  <a:gd name="connsiteX1-11" fmla="*/ 138769 w 138769"/>
                  <a:gd name="connsiteY1-12" fmla="*/ 145774 h 453224"/>
                  <a:gd name="connsiteX2-13" fmla="*/ 22150 w 138769"/>
                  <a:gd name="connsiteY2-14" fmla="*/ 453224 h 453224"/>
                  <a:gd name="connsiteX3-15" fmla="*/ 93711 w 138769"/>
                  <a:gd name="connsiteY3-16" fmla="*/ 0 h 453224"/>
                  <a:gd name="connsiteX0-17" fmla="*/ 93711 w 138769"/>
                  <a:gd name="connsiteY0-18" fmla="*/ 0 h 453224"/>
                  <a:gd name="connsiteX1-19" fmla="*/ 138769 w 138769"/>
                  <a:gd name="connsiteY1-20" fmla="*/ 145774 h 453224"/>
                  <a:gd name="connsiteX2-21" fmla="*/ 22150 w 138769"/>
                  <a:gd name="connsiteY2-22" fmla="*/ 453224 h 453224"/>
                  <a:gd name="connsiteX3-23" fmla="*/ 93711 w 138769"/>
                  <a:gd name="connsiteY3-24" fmla="*/ 0 h 453224"/>
                  <a:gd name="connsiteX0-25" fmla="*/ 93711 w 138769"/>
                  <a:gd name="connsiteY0-26" fmla="*/ 0 h 453224"/>
                  <a:gd name="connsiteX1-27" fmla="*/ 138769 w 138769"/>
                  <a:gd name="connsiteY1-28" fmla="*/ 145774 h 453224"/>
                  <a:gd name="connsiteX2-29" fmla="*/ 22150 w 138769"/>
                  <a:gd name="connsiteY2-30" fmla="*/ 453224 h 453224"/>
                  <a:gd name="connsiteX3-31" fmla="*/ 93711 w 138769"/>
                  <a:gd name="connsiteY3-32" fmla="*/ 0 h 453224"/>
                  <a:gd name="connsiteX0-33" fmla="*/ 93711 w 138769"/>
                  <a:gd name="connsiteY0-34" fmla="*/ 0 h 453224"/>
                  <a:gd name="connsiteX1-35" fmla="*/ 138769 w 138769"/>
                  <a:gd name="connsiteY1-36" fmla="*/ 145774 h 453224"/>
                  <a:gd name="connsiteX2-37" fmla="*/ 22150 w 138769"/>
                  <a:gd name="connsiteY2-38" fmla="*/ 453224 h 453224"/>
                  <a:gd name="connsiteX3-39" fmla="*/ 93711 w 138769"/>
                  <a:gd name="connsiteY3-40" fmla="*/ 0 h 453224"/>
                  <a:gd name="connsiteX0-41" fmla="*/ 93711 w 138769"/>
                  <a:gd name="connsiteY0-42" fmla="*/ 0 h 453224"/>
                  <a:gd name="connsiteX1-43" fmla="*/ 138769 w 138769"/>
                  <a:gd name="connsiteY1-44" fmla="*/ 145774 h 453224"/>
                  <a:gd name="connsiteX2-45" fmla="*/ 22150 w 138769"/>
                  <a:gd name="connsiteY2-46" fmla="*/ 453224 h 453224"/>
                  <a:gd name="connsiteX3-47" fmla="*/ 93711 w 138769"/>
                  <a:gd name="connsiteY3-48" fmla="*/ 0 h 453224"/>
                  <a:gd name="connsiteX0-49" fmla="*/ 93711 w 138769"/>
                  <a:gd name="connsiteY0-50" fmla="*/ 0 h 453224"/>
                  <a:gd name="connsiteX1-51" fmla="*/ 138769 w 138769"/>
                  <a:gd name="connsiteY1-52" fmla="*/ 145774 h 453224"/>
                  <a:gd name="connsiteX2-53" fmla="*/ 22150 w 138769"/>
                  <a:gd name="connsiteY2-54" fmla="*/ 453224 h 453224"/>
                  <a:gd name="connsiteX3-55" fmla="*/ 93711 w 138769"/>
                  <a:gd name="connsiteY3-56" fmla="*/ 0 h 453224"/>
                  <a:gd name="connsiteX0-57" fmla="*/ 95845 w 140903"/>
                  <a:gd name="connsiteY0-58" fmla="*/ 0 h 453224"/>
                  <a:gd name="connsiteX1-59" fmla="*/ 140903 w 140903"/>
                  <a:gd name="connsiteY1-60" fmla="*/ 145774 h 453224"/>
                  <a:gd name="connsiteX2-61" fmla="*/ 24284 w 140903"/>
                  <a:gd name="connsiteY2-62" fmla="*/ 453224 h 453224"/>
                  <a:gd name="connsiteX3-63" fmla="*/ 95845 w 140903"/>
                  <a:gd name="connsiteY3-64" fmla="*/ 0 h 453224"/>
                  <a:gd name="connsiteX0-65" fmla="*/ 98595 w 143653"/>
                  <a:gd name="connsiteY0-66" fmla="*/ 0 h 453224"/>
                  <a:gd name="connsiteX1-67" fmla="*/ 143653 w 143653"/>
                  <a:gd name="connsiteY1-68" fmla="*/ 145774 h 453224"/>
                  <a:gd name="connsiteX2-69" fmla="*/ 27034 w 143653"/>
                  <a:gd name="connsiteY2-70" fmla="*/ 453224 h 453224"/>
                  <a:gd name="connsiteX3-71" fmla="*/ 98595 w 143653"/>
                  <a:gd name="connsiteY3-72" fmla="*/ 0 h 453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/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-1" fmla="*/ 2611712 w 4569687"/>
                <a:gd name="connsiteY0-2" fmla="*/ 0 h 3734631"/>
                <a:gd name="connsiteX1-3" fmla="*/ 2927539 w 4569687"/>
                <a:gd name="connsiteY1-4" fmla="*/ 0 h 3734631"/>
                <a:gd name="connsiteX2-5" fmla="*/ 3010471 w 4569687"/>
                <a:gd name="connsiteY2-6" fmla="*/ 662843 h 3734631"/>
                <a:gd name="connsiteX3-7" fmla="*/ 3062414 w 4569687"/>
                <a:gd name="connsiteY3-8" fmla="*/ 672782 h 3734631"/>
                <a:gd name="connsiteX4-9" fmla="*/ 3375104 w 4569687"/>
                <a:gd name="connsiteY4-10" fmla="*/ 893768 h 3734631"/>
                <a:gd name="connsiteX5-11" fmla="*/ 3401966 w 4569687"/>
                <a:gd name="connsiteY5-12" fmla="*/ 943258 h 3734631"/>
                <a:gd name="connsiteX6-13" fmla="*/ 3444529 w 4569687"/>
                <a:gd name="connsiteY6-14" fmla="*/ 938967 h 3734631"/>
                <a:gd name="connsiteX7-15" fmla="*/ 3941882 w 4569687"/>
                <a:gd name="connsiteY7-16" fmla="*/ 1268635 h 3734631"/>
                <a:gd name="connsiteX8-17" fmla="*/ 3950232 w 4569687"/>
                <a:gd name="connsiteY8-18" fmla="*/ 1295533 h 3734631"/>
                <a:gd name="connsiteX9-19" fmla="*/ 3968452 w 4569687"/>
                <a:gd name="connsiteY9-20" fmla="*/ 1289878 h 3734631"/>
                <a:gd name="connsiteX10-21" fmla="*/ 4041773 w 4569687"/>
                <a:gd name="connsiteY10-22" fmla="*/ 1282486 h 3734631"/>
                <a:gd name="connsiteX11-23" fmla="*/ 4398197 w 4569687"/>
                <a:gd name="connsiteY11-24" fmla="*/ 1572980 h 3734631"/>
                <a:gd name="connsiteX12-25" fmla="*/ 4401113 w 4569687"/>
                <a:gd name="connsiteY12-26" fmla="*/ 1601912 h 3734631"/>
                <a:gd name="connsiteX13-27" fmla="*/ 4509768 w 4569687"/>
                <a:gd name="connsiteY13-28" fmla="*/ 1612865 h 3734631"/>
                <a:gd name="connsiteX14-29" fmla="*/ 4569687 w 4569687"/>
                <a:gd name="connsiteY14-30" fmla="*/ 1630661 h 3734631"/>
                <a:gd name="connsiteX15-31" fmla="*/ 4569687 w 4569687"/>
                <a:gd name="connsiteY15-32" fmla="*/ 3685776 h 3734631"/>
                <a:gd name="connsiteX16-33" fmla="*/ 4479175 w 4569687"/>
                <a:gd name="connsiteY16-34" fmla="*/ 3694900 h 3734631"/>
                <a:gd name="connsiteX17-35" fmla="*/ 4083674 w 4569687"/>
                <a:gd name="connsiteY17-36" fmla="*/ 3574092 h 3734631"/>
                <a:gd name="connsiteX18-37" fmla="*/ 4051094 w 4569687"/>
                <a:gd name="connsiteY18-38" fmla="*/ 3547210 h 3734631"/>
                <a:gd name="connsiteX19-39" fmla="*/ 4009782 w 4569687"/>
                <a:gd name="connsiteY19-40" fmla="*/ 3581295 h 3734631"/>
                <a:gd name="connsiteX20-41" fmla="*/ 3782104 w 4569687"/>
                <a:gd name="connsiteY20-42" fmla="*/ 3650841 h 3734631"/>
                <a:gd name="connsiteX21-43" fmla="*/ 3494159 w 4569687"/>
                <a:gd name="connsiteY21-44" fmla="*/ 3531570 h 3734631"/>
                <a:gd name="connsiteX22-45" fmla="*/ 3452428 w 4569687"/>
                <a:gd name="connsiteY22-46" fmla="*/ 3480992 h 3734631"/>
                <a:gd name="connsiteX23-47" fmla="*/ 3441126 w 4569687"/>
                <a:gd name="connsiteY23-48" fmla="*/ 3501813 h 3734631"/>
                <a:gd name="connsiteX24-49" fmla="*/ 3103456 w 4569687"/>
                <a:gd name="connsiteY24-50" fmla="*/ 3681351 h 3734631"/>
                <a:gd name="connsiteX25-51" fmla="*/ 2815511 w 4569687"/>
                <a:gd name="connsiteY25-52" fmla="*/ 3562080 h 3734631"/>
                <a:gd name="connsiteX26-53" fmla="*/ 2772231 w 4569687"/>
                <a:gd name="connsiteY26-54" fmla="*/ 3509625 h 3734631"/>
                <a:gd name="connsiteX27-55" fmla="*/ 2697608 w 4569687"/>
                <a:gd name="connsiteY27-56" fmla="*/ 3571194 h 3734631"/>
                <a:gd name="connsiteX28-57" fmla="*/ 2162552 w 4569687"/>
                <a:gd name="connsiteY28-58" fmla="*/ 3734631 h 3734631"/>
                <a:gd name="connsiteX29-59" fmla="*/ 1369010 w 4569687"/>
                <a:gd name="connsiteY29-60" fmla="*/ 3312708 h 3734631"/>
                <a:gd name="connsiteX30-61" fmla="*/ 1334207 w 4569687"/>
                <a:gd name="connsiteY30-62" fmla="*/ 3340352 h 3734631"/>
                <a:gd name="connsiteX31-63" fmla="*/ 1046262 w 4569687"/>
                <a:gd name="connsiteY31-64" fmla="*/ 3459623 h 3734631"/>
                <a:gd name="connsiteX32-65" fmla="*/ 647319 w 4569687"/>
                <a:gd name="connsiteY32-66" fmla="*/ 3134475 h 3734631"/>
                <a:gd name="connsiteX33-67" fmla="*/ 642925 w 4569687"/>
                <a:gd name="connsiteY33-68" fmla="*/ 3090891 h 3734631"/>
                <a:gd name="connsiteX34-69" fmla="*/ 634894 w 4569687"/>
                <a:gd name="connsiteY34-70" fmla="*/ 3098188 h 3734631"/>
                <a:gd name="connsiteX35-71" fmla="*/ 407216 w 4569687"/>
                <a:gd name="connsiteY35-72" fmla="*/ 3167734 h 3734631"/>
                <a:gd name="connsiteX36-73" fmla="*/ 0 w 4569687"/>
                <a:gd name="connsiteY36-74" fmla="*/ 2760518 h 3734631"/>
                <a:gd name="connsiteX37-75" fmla="*/ 407216 w 4569687"/>
                <a:gd name="connsiteY37-76" fmla="*/ 2353302 h 3734631"/>
                <a:gd name="connsiteX38-77" fmla="*/ 489284 w 4569687"/>
                <a:gd name="connsiteY38-78" fmla="*/ 2361575 h 3734631"/>
                <a:gd name="connsiteX39-79" fmla="*/ 508084 w 4569687"/>
                <a:gd name="connsiteY39-80" fmla="*/ 2367411 h 3734631"/>
                <a:gd name="connsiteX40-81" fmla="*/ 503849 w 4569687"/>
                <a:gd name="connsiteY40-82" fmla="*/ 2325400 h 3734631"/>
                <a:gd name="connsiteX41-83" fmla="*/ 1121688 w 4569687"/>
                <a:gd name="connsiteY41-84" fmla="*/ 1707561 h 3734631"/>
                <a:gd name="connsiteX42-85" fmla="*/ 1246204 w 4569687"/>
                <a:gd name="connsiteY42-86" fmla="*/ 1720113 h 3734631"/>
                <a:gd name="connsiteX43-87" fmla="*/ 1284356 w 4569687"/>
                <a:gd name="connsiteY43-88" fmla="*/ 1731957 h 3734631"/>
                <a:gd name="connsiteX44-89" fmla="*/ 1305976 w 4569687"/>
                <a:gd name="connsiteY44-90" fmla="*/ 1705754 h 3734631"/>
                <a:gd name="connsiteX45-91" fmla="*/ 1742854 w 4569687"/>
                <a:gd name="connsiteY45-92" fmla="*/ 1524793 h 3734631"/>
                <a:gd name="connsiteX46-93" fmla="*/ 1760288 w 4569687"/>
                <a:gd name="connsiteY46-94" fmla="*/ 1526551 h 3734631"/>
                <a:gd name="connsiteX47-95" fmla="*/ 1748032 w 4569687"/>
                <a:gd name="connsiteY47-96" fmla="*/ 1487068 h 3734631"/>
                <a:gd name="connsiteX48-97" fmla="*/ 1742854 w 4569687"/>
                <a:gd name="connsiteY48-98" fmla="*/ 1435701 h 3734631"/>
                <a:gd name="connsiteX49-99" fmla="*/ 1946367 w 4569687"/>
                <a:gd name="connsiteY49-100" fmla="*/ 1185999 h 3734631"/>
                <a:gd name="connsiteX50-101" fmla="*/ 1956892 w 4569687"/>
                <a:gd name="connsiteY50-102" fmla="*/ 1184938 h 3734631"/>
                <a:gd name="connsiteX51-103" fmla="*/ 1963928 w 4569687"/>
                <a:gd name="connsiteY51-104" fmla="*/ 1115143 h 3734631"/>
                <a:gd name="connsiteX52-105" fmla="*/ 2450363 w 4569687"/>
                <a:gd name="connsiteY52-106" fmla="*/ 718687 h 3734631"/>
                <a:gd name="connsiteX53-107" fmla="*/ 2520904 w 4569687"/>
                <a:gd name="connsiteY53-108" fmla="*/ 725798 h 3734631"/>
                <a:gd name="connsiteX54-109" fmla="*/ 2611712 w 4569687"/>
                <a:gd name="connsiteY54-110" fmla="*/ 0 h 3734631"/>
                <a:gd name="connsiteX0-111" fmla="*/ 2611712 w 4569687"/>
                <a:gd name="connsiteY0-112" fmla="*/ 0 h 3743131"/>
                <a:gd name="connsiteX1-113" fmla="*/ 2927539 w 4569687"/>
                <a:gd name="connsiteY1-114" fmla="*/ 0 h 3743131"/>
                <a:gd name="connsiteX2-115" fmla="*/ 3010471 w 4569687"/>
                <a:gd name="connsiteY2-116" fmla="*/ 662843 h 3743131"/>
                <a:gd name="connsiteX3-117" fmla="*/ 3062414 w 4569687"/>
                <a:gd name="connsiteY3-118" fmla="*/ 672782 h 3743131"/>
                <a:gd name="connsiteX4-119" fmla="*/ 3375104 w 4569687"/>
                <a:gd name="connsiteY4-120" fmla="*/ 893768 h 3743131"/>
                <a:gd name="connsiteX5-121" fmla="*/ 3401966 w 4569687"/>
                <a:gd name="connsiteY5-122" fmla="*/ 943258 h 3743131"/>
                <a:gd name="connsiteX6-123" fmla="*/ 3444529 w 4569687"/>
                <a:gd name="connsiteY6-124" fmla="*/ 938967 h 3743131"/>
                <a:gd name="connsiteX7-125" fmla="*/ 3941882 w 4569687"/>
                <a:gd name="connsiteY7-126" fmla="*/ 1268635 h 3743131"/>
                <a:gd name="connsiteX8-127" fmla="*/ 3950232 w 4569687"/>
                <a:gd name="connsiteY8-128" fmla="*/ 1295533 h 3743131"/>
                <a:gd name="connsiteX9-129" fmla="*/ 3968452 w 4569687"/>
                <a:gd name="connsiteY9-130" fmla="*/ 1289878 h 3743131"/>
                <a:gd name="connsiteX10-131" fmla="*/ 4041773 w 4569687"/>
                <a:gd name="connsiteY10-132" fmla="*/ 1282486 h 3743131"/>
                <a:gd name="connsiteX11-133" fmla="*/ 4398197 w 4569687"/>
                <a:gd name="connsiteY11-134" fmla="*/ 1572980 h 3743131"/>
                <a:gd name="connsiteX12-135" fmla="*/ 4401113 w 4569687"/>
                <a:gd name="connsiteY12-136" fmla="*/ 1601912 h 3743131"/>
                <a:gd name="connsiteX13-137" fmla="*/ 4509768 w 4569687"/>
                <a:gd name="connsiteY13-138" fmla="*/ 1612865 h 3743131"/>
                <a:gd name="connsiteX14-139" fmla="*/ 4569687 w 4569687"/>
                <a:gd name="connsiteY14-140" fmla="*/ 1630661 h 3743131"/>
                <a:gd name="connsiteX15-141" fmla="*/ 4569687 w 4569687"/>
                <a:gd name="connsiteY15-142" fmla="*/ 3685776 h 3743131"/>
                <a:gd name="connsiteX16-143" fmla="*/ 4479175 w 4569687"/>
                <a:gd name="connsiteY16-144" fmla="*/ 3694900 h 3743131"/>
                <a:gd name="connsiteX17-145" fmla="*/ 4083674 w 4569687"/>
                <a:gd name="connsiteY17-146" fmla="*/ 3574092 h 3743131"/>
                <a:gd name="connsiteX18-147" fmla="*/ 4051094 w 4569687"/>
                <a:gd name="connsiteY18-148" fmla="*/ 3547210 h 3743131"/>
                <a:gd name="connsiteX19-149" fmla="*/ 4009782 w 4569687"/>
                <a:gd name="connsiteY19-150" fmla="*/ 3581295 h 3743131"/>
                <a:gd name="connsiteX20-151" fmla="*/ 3782104 w 4569687"/>
                <a:gd name="connsiteY20-152" fmla="*/ 3650841 h 3743131"/>
                <a:gd name="connsiteX21-153" fmla="*/ 3494159 w 4569687"/>
                <a:gd name="connsiteY21-154" fmla="*/ 3531570 h 3743131"/>
                <a:gd name="connsiteX22-155" fmla="*/ 3452428 w 4569687"/>
                <a:gd name="connsiteY22-156" fmla="*/ 3480992 h 3743131"/>
                <a:gd name="connsiteX23-157" fmla="*/ 3441126 w 4569687"/>
                <a:gd name="connsiteY23-158" fmla="*/ 3501813 h 3743131"/>
                <a:gd name="connsiteX24-159" fmla="*/ 3103456 w 4569687"/>
                <a:gd name="connsiteY24-160" fmla="*/ 3681351 h 3743131"/>
                <a:gd name="connsiteX25-161" fmla="*/ 2815511 w 4569687"/>
                <a:gd name="connsiteY25-162" fmla="*/ 3562080 h 3743131"/>
                <a:gd name="connsiteX26-163" fmla="*/ 2772231 w 4569687"/>
                <a:gd name="connsiteY26-164" fmla="*/ 3509625 h 3743131"/>
                <a:gd name="connsiteX27-165" fmla="*/ 2697608 w 4569687"/>
                <a:gd name="connsiteY27-166" fmla="*/ 3571194 h 3743131"/>
                <a:gd name="connsiteX28-167" fmla="*/ 2162552 w 4569687"/>
                <a:gd name="connsiteY28-168" fmla="*/ 3734631 h 3743131"/>
                <a:gd name="connsiteX29-169" fmla="*/ 1334207 w 4569687"/>
                <a:gd name="connsiteY29-170" fmla="*/ 3340352 h 3743131"/>
                <a:gd name="connsiteX30-171" fmla="*/ 1046262 w 4569687"/>
                <a:gd name="connsiteY30-172" fmla="*/ 3459623 h 3743131"/>
                <a:gd name="connsiteX31-173" fmla="*/ 647319 w 4569687"/>
                <a:gd name="connsiteY31-174" fmla="*/ 3134475 h 3743131"/>
                <a:gd name="connsiteX32-175" fmla="*/ 642925 w 4569687"/>
                <a:gd name="connsiteY32-176" fmla="*/ 3090891 h 3743131"/>
                <a:gd name="connsiteX33-177" fmla="*/ 634894 w 4569687"/>
                <a:gd name="connsiteY33-178" fmla="*/ 3098188 h 3743131"/>
                <a:gd name="connsiteX34-179" fmla="*/ 407216 w 4569687"/>
                <a:gd name="connsiteY34-180" fmla="*/ 3167734 h 3743131"/>
                <a:gd name="connsiteX35-181" fmla="*/ 0 w 4569687"/>
                <a:gd name="connsiteY35-182" fmla="*/ 2760518 h 3743131"/>
                <a:gd name="connsiteX36-183" fmla="*/ 407216 w 4569687"/>
                <a:gd name="connsiteY36-184" fmla="*/ 2353302 h 3743131"/>
                <a:gd name="connsiteX37-185" fmla="*/ 489284 w 4569687"/>
                <a:gd name="connsiteY37-186" fmla="*/ 2361575 h 3743131"/>
                <a:gd name="connsiteX38-187" fmla="*/ 508084 w 4569687"/>
                <a:gd name="connsiteY38-188" fmla="*/ 2367411 h 3743131"/>
                <a:gd name="connsiteX39-189" fmla="*/ 503849 w 4569687"/>
                <a:gd name="connsiteY39-190" fmla="*/ 2325400 h 3743131"/>
                <a:gd name="connsiteX40-191" fmla="*/ 1121688 w 4569687"/>
                <a:gd name="connsiteY40-192" fmla="*/ 1707561 h 3743131"/>
                <a:gd name="connsiteX41-193" fmla="*/ 1246204 w 4569687"/>
                <a:gd name="connsiteY41-194" fmla="*/ 1720113 h 3743131"/>
                <a:gd name="connsiteX42-195" fmla="*/ 1284356 w 4569687"/>
                <a:gd name="connsiteY42-196" fmla="*/ 1731957 h 3743131"/>
                <a:gd name="connsiteX43-197" fmla="*/ 1305976 w 4569687"/>
                <a:gd name="connsiteY43-198" fmla="*/ 1705754 h 3743131"/>
                <a:gd name="connsiteX44-199" fmla="*/ 1742854 w 4569687"/>
                <a:gd name="connsiteY44-200" fmla="*/ 1524793 h 3743131"/>
                <a:gd name="connsiteX45-201" fmla="*/ 1760288 w 4569687"/>
                <a:gd name="connsiteY45-202" fmla="*/ 1526551 h 3743131"/>
                <a:gd name="connsiteX46-203" fmla="*/ 1748032 w 4569687"/>
                <a:gd name="connsiteY46-204" fmla="*/ 1487068 h 3743131"/>
                <a:gd name="connsiteX47-205" fmla="*/ 1742854 w 4569687"/>
                <a:gd name="connsiteY47-206" fmla="*/ 1435701 h 3743131"/>
                <a:gd name="connsiteX48-207" fmla="*/ 1946367 w 4569687"/>
                <a:gd name="connsiteY48-208" fmla="*/ 1185999 h 3743131"/>
                <a:gd name="connsiteX49-209" fmla="*/ 1956892 w 4569687"/>
                <a:gd name="connsiteY49-210" fmla="*/ 1184938 h 3743131"/>
                <a:gd name="connsiteX50-211" fmla="*/ 1963928 w 4569687"/>
                <a:gd name="connsiteY50-212" fmla="*/ 1115143 h 3743131"/>
                <a:gd name="connsiteX51-213" fmla="*/ 2450363 w 4569687"/>
                <a:gd name="connsiteY51-214" fmla="*/ 718687 h 3743131"/>
                <a:gd name="connsiteX52-215" fmla="*/ 2520904 w 4569687"/>
                <a:gd name="connsiteY52-216" fmla="*/ 725798 h 3743131"/>
                <a:gd name="connsiteX53-217" fmla="*/ 2611712 w 4569687"/>
                <a:gd name="connsiteY53-218" fmla="*/ 0 h 3743131"/>
                <a:gd name="connsiteX0-219" fmla="*/ 2611712 w 4569687"/>
                <a:gd name="connsiteY0-220" fmla="*/ 0 h 3741630"/>
                <a:gd name="connsiteX1-221" fmla="*/ 2927539 w 4569687"/>
                <a:gd name="connsiteY1-222" fmla="*/ 0 h 3741630"/>
                <a:gd name="connsiteX2-223" fmla="*/ 3010471 w 4569687"/>
                <a:gd name="connsiteY2-224" fmla="*/ 662843 h 3741630"/>
                <a:gd name="connsiteX3-225" fmla="*/ 3062414 w 4569687"/>
                <a:gd name="connsiteY3-226" fmla="*/ 672782 h 3741630"/>
                <a:gd name="connsiteX4-227" fmla="*/ 3375104 w 4569687"/>
                <a:gd name="connsiteY4-228" fmla="*/ 893768 h 3741630"/>
                <a:gd name="connsiteX5-229" fmla="*/ 3401966 w 4569687"/>
                <a:gd name="connsiteY5-230" fmla="*/ 943258 h 3741630"/>
                <a:gd name="connsiteX6-231" fmla="*/ 3444529 w 4569687"/>
                <a:gd name="connsiteY6-232" fmla="*/ 938967 h 3741630"/>
                <a:gd name="connsiteX7-233" fmla="*/ 3941882 w 4569687"/>
                <a:gd name="connsiteY7-234" fmla="*/ 1268635 h 3741630"/>
                <a:gd name="connsiteX8-235" fmla="*/ 3950232 w 4569687"/>
                <a:gd name="connsiteY8-236" fmla="*/ 1295533 h 3741630"/>
                <a:gd name="connsiteX9-237" fmla="*/ 3968452 w 4569687"/>
                <a:gd name="connsiteY9-238" fmla="*/ 1289878 h 3741630"/>
                <a:gd name="connsiteX10-239" fmla="*/ 4041773 w 4569687"/>
                <a:gd name="connsiteY10-240" fmla="*/ 1282486 h 3741630"/>
                <a:gd name="connsiteX11-241" fmla="*/ 4398197 w 4569687"/>
                <a:gd name="connsiteY11-242" fmla="*/ 1572980 h 3741630"/>
                <a:gd name="connsiteX12-243" fmla="*/ 4401113 w 4569687"/>
                <a:gd name="connsiteY12-244" fmla="*/ 1601912 h 3741630"/>
                <a:gd name="connsiteX13-245" fmla="*/ 4509768 w 4569687"/>
                <a:gd name="connsiteY13-246" fmla="*/ 1612865 h 3741630"/>
                <a:gd name="connsiteX14-247" fmla="*/ 4569687 w 4569687"/>
                <a:gd name="connsiteY14-248" fmla="*/ 1630661 h 3741630"/>
                <a:gd name="connsiteX15-249" fmla="*/ 4569687 w 4569687"/>
                <a:gd name="connsiteY15-250" fmla="*/ 3685776 h 3741630"/>
                <a:gd name="connsiteX16-251" fmla="*/ 4479175 w 4569687"/>
                <a:gd name="connsiteY16-252" fmla="*/ 3694900 h 3741630"/>
                <a:gd name="connsiteX17-253" fmla="*/ 4083674 w 4569687"/>
                <a:gd name="connsiteY17-254" fmla="*/ 3574092 h 3741630"/>
                <a:gd name="connsiteX18-255" fmla="*/ 4051094 w 4569687"/>
                <a:gd name="connsiteY18-256" fmla="*/ 3547210 h 3741630"/>
                <a:gd name="connsiteX19-257" fmla="*/ 4009782 w 4569687"/>
                <a:gd name="connsiteY19-258" fmla="*/ 3581295 h 3741630"/>
                <a:gd name="connsiteX20-259" fmla="*/ 3782104 w 4569687"/>
                <a:gd name="connsiteY20-260" fmla="*/ 3650841 h 3741630"/>
                <a:gd name="connsiteX21-261" fmla="*/ 3494159 w 4569687"/>
                <a:gd name="connsiteY21-262" fmla="*/ 3531570 h 3741630"/>
                <a:gd name="connsiteX22-263" fmla="*/ 3452428 w 4569687"/>
                <a:gd name="connsiteY22-264" fmla="*/ 3480992 h 3741630"/>
                <a:gd name="connsiteX23-265" fmla="*/ 3441126 w 4569687"/>
                <a:gd name="connsiteY23-266" fmla="*/ 3501813 h 3741630"/>
                <a:gd name="connsiteX24-267" fmla="*/ 3103456 w 4569687"/>
                <a:gd name="connsiteY24-268" fmla="*/ 3681351 h 3741630"/>
                <a:gd name="connsiteX25-269" fmla="*/ 2815511 w 4569687"/>
                <a:gd name="connsiteY25-270" fmla="*/ 3562080 h 3741630"/>
                <a:gd name="connsiteX26-271" fmla="*/ 2772231 w 4569687"/>
                <a:gd name="connsiteY26-272" fmla="*/ 3509625 h 3741630"/>
                <a:gd name="connsiteX27-273" fmla="*/ 2697608 w 4569687"/>
                <a:gd name="connsiteY27-274" fmla="*/ 3571194 h 3741630"/>
                <a:gd name="connsiteX28-275" fmla="*/ 2162552 w 4569687"/>
                <a:gd name="connsiteY28-276" fmla="*/ 3734631 h 3741630"/>
                <a:gd name="connsiteX29-277" fmla="*/ 1390478 w 4569687"/>
                <a:gd name="connsiteY29-278" fmla="*/ 3368488 h 3741630"/>
                <a:gd name="connsiteX30-279" fmla="*/ 1046262 w 4569687"/>
                <a:gd name="connsiteY30-280" fmla="*/ 3459623 h 3741630"/>
                <a:gd name="connsiteX31-281" fmla="*/ 647319 w 4569687"/>
                <a:gd name="connsiteY31-282" fmla="*/ 3134475 h 3741630"/>
                <a:gd name="connsiteX32-283" fmla="*/ 642925 w 4569687"/>
                <a:gd name="connsiteY32-284" fmla="*/ 3090891 h 3741630"/>
                <a:gd name="connsiteX33-285" fmla="*/ 634894 w 4569687"/>
                <a:gd name="connsiteY33-286" fmla="*/ 3098188 h 3741630"/>
                <a:gd name="connsiteX34-287" fmla="*/ 407216 w 4569687"/>
                <a:gd name="connsiteY34-288" fmla="*/ 3167734 h 3741630"/>
                <a:gd name="connsiteX35-289" fmla="*/ 0 w 4569687"/>
                <a:gd name="connsiteY35-290" fmla="*/ 2760518 h 3741630"/>
                <a:gd name="connsiteX36-291" fmla="*/ 407216 w 4569687"/>
                <a:gd name="connsiteY36-292" fmla="*/ 2353302 h 3741630"/>
                <a:gd name="connsiteX37-293" fmla="*/ 489284 w 4569687"/>
                <a:gd name="connsiteY37-294" fmla="*/ 2361575 h 3741630"/>
                <a:gd name="connsiteX38-295" fmla="*/ 508084 w 4569687"/>
                <a:gd name="connsiteY38-296" fmla="*/ 2367411 h 3741630"/>
                <a:gd name="connsiteX39-297" fmla="*/ 503849 w 4569687"/>
                <a:gd name="connsiteY39-298" fmla="*/ 2325400 h 3741630"/>
                <a:gd name="connsiteX40-299" fmla="*/ 1121688 w 4569687"/>
                <a:gd name="connsiteY40-300" fmla="*/ 1707561 h 3741630"/>
                <a:gd name="connsiteX41-301" fmla="*/ 1246204 w 4569687"/>
                <a:gd name="connsiteY41-302" fmla="*/ 1720113 h 3741630"/>
                <a:gd name="connsiteX42-303" fmla="*/ 1284356 w 4569687"/>
                <a:gd name="connsiteY42-304" fmla="*/ 1731957 h 3741630"/>
                <a:gd name="connsiteX43-305" fmla="*/ 1305976 w 4569687"/>
                <a:gd name="connsiteY43-306" fmla="*/ 1705754 h 3741630"/>
                <a:gd name="connsiteX44-307" fmla="*/ 1742854 w 4569687"/>
                <a:gd name="connsiteY44-308" fmla="*/ 1524793 h 3741630"/>
                <a:gd name="connsiteX45-309" fmla="*/ 1760288 w 4569687"/>
                <a:gd name="connsiteY45-310" fmla="*/ 1526551 h 3741630"/>
                <a:gd name="connsiteX46-311" fmla="*/ 1748032 w 4569687"/>
                <a:gd name="connsiteY46-312" fmla="*/ 1487068 h 3741630"/>
                <a:gd name="connsiteX47-313" fmla="*/ 1742854 w 4569687"/>
                <a:gd name="connsiteY47-314" fmla="*/ 1435701 h 3741630"/>
                <a:gd name="connsiteX48-315" fmla="*/ 1946367 w 4569687"/>
                <a:gd name="connsiteY48-316" fmla="*/ 1185999 h 3741630"/>
                <a:gd name="connsiteX49-317" fmla="*/ 1956892 w 4569687"/>
                <a:gd name="connsiteY49-318" fmla="*/ 1184938 h 3741630"/>
                <a:gd name="connsiteX50-319" fmla="*/ 1963928 w 4569687"/>
                <a:gd name="connsiteY50-320" fmla="*/ 1115143 h 3741630"/>
                <a:gd name="connsiteX51-321" fmla="*/ 2450363 w 4569687"/>
                <a:gd name="connsiteY51-322" fmla="*/ 718687 h 3741630"/>
                <a:gd name="connsiteX52-323" fmla="*/ 2520904 w 4569687"/>
                <a:gd name="connsiteY52-324" fmla="*/ 725798 h 3741630"/>
                <a:gd name="connsiteX53-325" fmla="*/ 2611712 w 4569687"/>
                <a:gd name="connsiteY53-326" fmla="*/ 0 h 3741630"/>
                <a:gd name="connsiteX0-327" fmla="*/ 2611712 w 4569687"/>
                <a:gd name="connsiteY0-328" fmla="*/ 0 h 3734730"/>
                <a:gd name="connsiteX1-329" fmla="*/ 2927539 w 4569687"/>
                <a:gd name="connsiteY1-330" fmla="*/ 0 h 3734730"/>
                <a:gd name="connsiteX2-331" fmla="*/ 3010471 w 4569687"/>
                <a:gd name="connsiteY2-332" fmla="*/ 662843 h 3734730"/>
                <a:gd name="connsiteX3-333" fmla="*/ 3062414 w 4569687"/>
                <a:gd name="connsiteY3-334" fmla="*/ 672782 h 3734730"/>
                <a:gd name="connsiteX4-335" fmla="*/ 3375104 w 4569687"/>
                <a:gd name="connsiteY4-336" fmla="*/ 893768 h 3734730"/>
                <a:gd name="connsiteX5-337" fmla="*/ 3401966 w 4569687"/>
                <a:gd name="connsiteY5-338" fmla="*/ 943258 h 3734730"/>
                <a:gd name="connsiteX6-339" fmla="*/ 3444529 w 4569687"/>
                <a:gd name="connsiteY6-340" fmla="*/ 938967 h 3734730"/>
                <a:gd name="connsiteX7-341" fmla="*/ 3941882 w 4569687"/>
                <a:gd name="connsiteY7-342" fmla="*/ 1268635 h 3734730"/>
                <a:gd name="connsiteX8-343" fmla="*/ 3950232 w 4569687"/>
                <a:gd name="connsiteY8-344" fmla="*/ 1295533 h 3734730"/>
                <a:gd name="connsiteX9-345" fmla="*/ 3968452 w 4569687"/>
                <a:gd name="connsiteY9-346" fmla="*/ 1289878 h 3734730"/>
                <a:gd name="connsiteX10-347" fmla="*/ 4041773 w 4569687"/>
                <a:gd name="connsiteY10-348" fmla="*/ 1282486 h 3734730"/>
                <a:gd name="connsiteX11-349" fmla="*/ 4398197 w 4569687"/>
                <a:gd name="connsiteY11-350" fmla="*/ 1572980 h 3734730"/>
                <a:gd name="connsiteX12-351" fmla="*/ 4401113 w 4569687"/>
                <a:gd name="connsiteY12-352" fmla="*/ 1601912 h 3734730"/>
                <a:gd name="connsiteX13-353" fmla="*/ 4509768 w 4569687"/>
                <a:gd name="connsiteY13-354" fmla="*/ 1612865 h 3734730"/>
                <a:gd name="connsiteX14-355" fmla="*/ 4569687 w 4569687"/>
                <a:gd name="connsiteY14-356" fmla="*/ 1630661 h 3734730"/>
                <a:gd name="connsiteX15-357" fmla="*/ 4569687 w 4569687"/>
                <a:gd name="connsiteY15-358" fmla="*/ 3685776 h 3734730"/>
                <a:gd name="connsiteX16-359" fmla="*/ 4479175 w 4569687"/>
                <a:gd name="connsiteY16-360" fmla="*/ 3694900 h 3734730"/>
                <a:gd name="connsiteX17-361" fmla="*/ 4083674 w 4569687"/>
                <a:gd name="connsiteY17-362" fmla="*/ 3574092 h 3734730"/>
                <a:gd name="connsiteX18-363" fmla="*/ 4051094 w 4569687"/>
                <a:gd name="connsiteY18-364" fmla="*/ 3547210 h 3734730"/>
                <a:gd name="connsiteX19-365" fmla="*/ 4009782 w 4569687"/>
                <a:gd name="connsiteY19-366" fmla="*/ 3581295 h 3734730"/>
                <a:gd name="connsiteX20-367" fmla="*/ 3782104 w 4569687"/>
                <a:gd name="connsiteY20-368" fmla="*/ 3650841 h 3734730"/>
                <a:gd name="connsiteX21-369" fmla="*/ 3494159 w 4569687"/>
                <a:gd name="connsiteY21-370" fmla="*/ 3531570 h 3734730"/>
                <a:gd name="connsiteX22-371" fmla="*/ 3452428 w 4569687"/>
                <a:gd name="connsiteY22-372" fmla="*/ 3480992 h 3734730"/>
                <a:gd name="connsiteX23-373" fmla="*/ 3441126 w 4569687"/>
                <a:gd name="connsiteY23-374" fmla="*/ 3501813 h 3734730"/>
                <a:gd name="connsiteX24-375" fmla="*/ 3103456 w 4569687"/>
                <a:gd name="connsiteY24-376" fmla="*/ 3681351 h 3734730"/>
                <a:gd name="connsiteX25-377" fmla="*/ 2815511 w 4569687"/>
                <a:gd name="connsiteY25-378" fmla="*/ 3562080 h 3734730"/>
                <a:gd name="connsiteX26-379" fmla="*/ 2772231 w 4569687"/>
                <a:gd name="connsiteY26-380" fmla="*/ 3509625 h 3734730"/>
                <a:gd name="connsiteX27-381" fmla="*/ 2697608 w 4569687"/>
                <a:gd name="connsiteY27-382" fmla="*/ 3571194 h 3734730"/>
                <a:gd name="connsiteX28-383" fmla="*/ 2162552 w 4569687"/>
                <a:gd name="connsiteY28-384" fmla="*/ 3734631 h 3734730"/>
                <a:gd name="connsiteX29-385" fmla="*/ 1390478 w 4569687"/>
                <a:gd name="connsiteY29-386" fmla="*/ 3368488 h 3734730"/>
                <a:gd name="connsiteX30-387" fmla="*/ 1046262 w 4569687"/>
                <a:gd name="connsiteY30-388" fmla="*/ 3459623 h 3734730"/>
                <a:gd name="connsiteX31-389" fmla="*/ 647319 w 4569687"/>
                <a:gd name="connsiteY31-390" fmla="*/ 3134475 h 3734730"/>
                <a:gd name="connsiteX32-391" fmla="*/ 642925 w 4569687"/>
                <a:gd name="connsiteY32-392" fmla="*/ 3090891 h 3734730"/>
                <a:gd name="connsiteX33-393" fmla="*/ 634894 w 4569687"/>
                <a:gd name="connsiteY33-394" fmla="*/ 3098188 h 3734730"/>
                <a:gd name="connsiteX34-395" fmla="*/ 407216 w 4569687"/>
                <a:gd name="connsiteY34-396" fmla="*/ 3167734 h 3734730"/>
                <a:gd name="connsiteX35-397" fmla="*/ 0 w 4569687"/>
                <a:gd name="connsiteY35-398" fmla="*/ 2760518 h 3734730"/>
                <a:gd name="connsiteX36-399" fmla="*/ 407216 w 4569687"/>
                <a:gd name="connsiteY36-400" fmla="*/ 2353302 h 3734730"/>
                <a:gd name="connsiteX37-401" fmla="*/ 489284 w 4569687"/>
                <a:gd name="connsiteY37-402" fmla="*/ 2361575 h 3734730"/>
                <a:gd name="connsiteX38-403" fmla="*/ 508084 w 4569687"/>
                <a:gd name="connsiteY38-404" fmla="*/ 2367411 h 3734730"/>
                <a:gd name="connsiteX39-405" fmla="*/ 503849 w 4569687"/>
                <a:gd name="connsiteY39-406" fmla="*/ 2325400 h 3734730"/>
                <a:gd name="connsiteX40-407" fmla="*/ 1121688 w 4569687"/>
                <a:gd name="connsiteY40-408" fmla="*/ 1707561 h 3734730"/>
                <a:gd name="connsiteX41-409" fmla="*/ 1246204 w 4569687"/>
                <a:gd name="connsiteY41-410" fmla="*/ 1720113 h 3734730"/>
                <a:gd name="connsiteX42-411" fmla="*/ 1284356 w 4569687"/>
                <a:gd name="connsiteY42-412" fmla="*/ 1731957 h 3734730"/>
                <a:gd name="connsiteX43-413" fmla="*/ 1305976 w 4569687"/>
                <a:gd name="connsiteY43-414" fmla="*/ 1705754 h 3734730"/>
                <a:gd name="connsiteX44-415" fmla="*/ 1742854 w 4569687"/>
                <a:gd name="connsiteY44-416" fmla="*/ 1524793 h 3734730"/>
                <a:gd name="connsiteX45-417" fmla="*/ 1760288 w 4569687"/>
                <a:gd name="connsiteY45-418" fmla="*/ 1526551 h 3734730"/>
                <a:gd name="connsiteX46-419" fmla="*/ 1748032 w 4569687"/>
                <a:gd name="connsiteY46-420" fmla="*/ 1487068 h 3734730"/>
                <a:gd name="connsiteX47-421" fmla="*/ 1742854 w 4569687"/>
                <a:gd name="connsiteY47-422" fmla="*/ 1435701 h 3734730"/>
                <a:gd name="connsiteX48-423" fmla="*/ 1946367 w 4569687"/>
                <a:gd name="connsiteY48-424" fmla="*/ 1185999 h 3734730"/>
                <a:gd name="connsiteX49-425" fmla="*/ 1956892 w 4569687"/>
                <a:gd name="connsiteY49-426" fmla="*/ 1184938 h 3734730"/>
                <a:gd name="connsiteX50-427" fmla="*/ 1963928 w 4569687"/>
                <a:gd name="connsiteY50-428" fmla="*/ 1115143 h 3734730"/>
                <a:gd name="connsiteX51-429" fmla="*/ 2450363 w 4569687"/>
                <a:gd name="connsiteY51-430" fmla="*/ 718687 h 3734730"/>
                <a:gd name="connsiteX52-431" fmla="*/ 2520904 w 4569687"/>
                <a:gd name="connsiteY52-432" fmla="*/ 725798 h 3734730"/>
                <a:gd name="connsiteX53-433" fmla="*/ 2611712 w 4569687"/>
                <a:gd name="connsiteY53-434" fmla="*/ 0 h 3734730"/>
                <a:gd name="connsiteX0-435" fmla="*/ 2611712 w 4569687"/>
                <a:gd name="connsiteY0-436" fmla="*/ 0 h 3734730"/>
                <a:gd name="connsiteX1-437" fmla="*/ 2927539 w 4569687"/>
                <a:gd name="connsiteY1-438" fmla="*/ 0 h 3734730"/>
                <a:gd name="connsiteX2-439" fmla="*/ 3010471 w 4569687"/>
                <a:gd name="connsiteY2-440" fmla="*/ 662843 h 3734730"/>
                <a:gd name="connsiteX3-441" fmla="*/ 3062414 w 4569687"/>
                <a:gd name="connsiteY3-442" fmla="*/ 672782 h 3734730"/>
                <a:gd name="connsiteX4-443" fmla="*/ 3375104 w 4569687"/>
                <a:gd name="connsiteY4-444" fmla="*/ 893768 h 3734730"/>
                <a:gd name="connsiteX5-445" fmla="*/ 3401966 w 4569687"/>
                <a:gd name="connsiteY5-446" fmla="*/ 943258 h 3734730"/>
                <a:gd name="connsiteX6-447" fmla="*/ 3444529 w 4569687"/>
                <a:gd name="connsiteY6-448" fmla="*/ 938967 h 3734730"/>
                <a:gd name="connsiteX7-449" fmla="*/ 3941882 w 4569687"/>
                <a:gd name="connsiteY7-450" fmla="*/ 1268635 h 3734730"/>
                <a:gd name="connsiteX8-451" fmla="*/ 3950232 w 4569687"/>
                <a:gd name="connsiteY8-452" fmla="*/ 1295533 h 3734730"/>
                <a:gd name="connsiteX9-453" fmla="*/ 3968452 w 4569687"/>
                <a:gd name="connsiteY9-454" fmla="*/ 1289878 h 3734730"/>
                <a:gd name="connsiteX10-455" fmla="*/ 4041773 w 4569687"/>
                <a:gd name="connsiteY10-456" fmla="*/ 1282486 h 3734730"/>
                <a:gd name="connsiteX11-457" fmla="*/ 4398197 w 4569687"/>
                <a:gd name="connsiteY11-458" fmla="*/ 1572980 h 3734730"/>
                <a:gd name="connsiteX12-459" fmla="*/ 4401113 w 4569687"/>
                <a:gd name="connsiteY12-460" fmla="*/ 1601912 h 3734730"/>
                <a:gd name="connsiteX13-461" fmla="*/ 4509768 w 4569687"/>
                <a:gd name="connsiteY13-462" fmla="*/ 1612865 h 3734730"/>
                <a:gd name="connsiteX14-463" fmla="*/ 4569687 w 4569687"/>
                <a:gd name="connsiteY14-464" fmla="*/ 1630661 h 3734730"/>
                <a:gd name="connsiteX15-465" fmla="*/ 4569687 w 4569687"/>
                <a:gd name="connsiteY15-466" fmla="*/ 3685776 h 3734730"/>
                <a:gd name="connsiteX16-467" fmla="*/ 4479175 w 4569687"/>
                <a:gd name="connsiteY16-468" fmla="*/ 3694900 h 3734730"/>
                <a:gd name="connsiteX17-469" fmla="*/ 4083674 w 4569687"/>
                <a:gd name="connsiteY17-470" fmla="*/ 3574092 h 3734730"/>
                <a:gd name="connsiteX18-471" fmla="*/ 4051094 w 4569687"/>
                <a:gd name="connsiteY18-472" fmla="*/ 3547210 h 3734730"/>
                <a:gd name="connsiteX19-473" fmla="*/ 4009782 w 4569687"/>
                <a:gd name="connsiteY19-474" fmla="*/ 3581295 h 3734730"/>
                <a:gd name="connsiteX20-475" fmla="*/ 3782104 w 4569687"/>
                <a:gd name="connsiteY20-476" fmla="*/ 3650841 h 3734730"/>
                <a:gd name="connsiteX21-477" fmla="*/ 3494159 w 4569687"/>
                <a:gd name="connsiteY21-478" fmla="*/ 3531570 h 3734730"/>
                <a:gd name="connsiteX22-479" fmla="*/ 3452428 w 4569687"/>
                <a:gd name="connsiteY22-480" fmla="*/ 3480992 h 3734730"/>
                <a:gd name="connsiteX23-481" fmla="*/ 3441126 w 4569687"/>
                <a:gd name="connsiteY23-482" fmla="*/ 3501813 h 3734730"/>
                <a:gd name="connsiteX24-483" fmla="*/ 3103456 w 4569687"/>
                <a:gd name="connsiteY24-484" fmla="*/ 3681351 h 3734730"/>
                <a:gd name="connsiteX25-485" fmla="*/ 2815511 w 4569687"/>
                <a:gd name="connsiteY25-486" fmla="*/ 3562080 h 3734730"/>
                <a:gd name="connsiteX26-487" fmla="*/ 2772231 w 4569687"/>
                <a:gd name="connsiteY26-488" fmla="*/ 3509625 h 3734730"/>
                <a:gd name="connsiteX27-489" fmla="*/ 2697608 w 4569687"/>
                <a:gd name="connsiteY27-490" fmla="*/ 3571194 h 3734730"/>
                <a:gd name="connsiteX28-491" fmla="*/ 2162552 w 4569687"/>
                <a:gd name="connsiteY28-492" fmla="*/ 3734631 h 3734730"/>
                <a:gd name="connsiteX29-493" fmla="*/ 1390478 w 4569687"/>
                <a:gd name="connsiteY29-494" fmla="*/ 3368488 h 3734730"/>
                <a:gd name="connsiteX30-495" fmla="*/ 1046262 w 4569687"/>
                <a:gd name="connsiteY30-496" fmla="*/ 3459623 h 3734730"/>
                <a:gd name="connsiteX31-497" fmla="*/ 647319 w 4569687"/>
                <a:gd name="connsiteY31-498" fmla="*/ 3134475 h 3734730"/>
                <a:gd name="connsiteX32-499" fmla="*/ 642925 w 4569687"/>
                <a:gd name="connsiteY32-500" fmla="*/ 3090891 h 3734730"/>
                <a:gd name="connsiteX33-501" fmla="*/ 634894 w 4569687"/>
                <a:gd name="connsiteY33-502" fmla="*/ 3098188 h 3734730"/>
                <a:gd name="connsiteX34-503" fmla="*/ 407216 w 4569687"/>
                <a:gd name="connsiteY34-504" fmla="*/ 3167734 h 3734730"/>
                <a:gd name="connsiteX35-505" fmla="*/ 0 w 4569687"/>
                <a:gd name="connsiteY35-506" fmla="*/ 2760518 h 3734730"/>
                <a:gd name="connsiteX36-507" fmla="*/ 407216 w 4569687"/>
                <a:gd name="connsiteY36-508" fmla="*/ 2353302 h 3734730"/>
                <a:gd name="connsiteX37-509" fmla="*/ 489284 w 4569687"/>
                <a:gd name="connsiteY37-510" fmla="*/ 2361575 h 3734730"/>
                <a:gd name="connsiteX38-511" fmla="*/ 508084 w 4569687"/>
                <a:gd name="connsiteY38-512" fmla="*/ 2367411 h 3734730"/>
                <a:gd name="connsiteX39-513" fmla="*/ 503849 w 4569687"/>
                <a:gd name="connsiteY39-514" fmla="*/ 2325400 h 3734730"/>
                <a:gd name="connsiteX40-515" fmla="*/ 1121688 w 4569687"/>
                <a:gd name="connsiteY40-516" fmla="*/ 1707561 h 3734730"/>
                <a:gd name="connsiteX41-517" fmla="*/ 1246204 w 4569687"/>
                <a:gd name="connsiteY41-518" fmla="*/ 1720113 h 3734730"/>
                <a:gd name="connsiteX42-519" fmla="*/ 1284356 w 4569687"/>
                <a:gd name="connsiteY42-520" fmla="*/ 1731957 h 3734730"/>
                <a:gd name="connsiteX43-521" fmla="*/ 1305976 w 4569687"/>
                <a:gd name="connsiteY43-522" fmla="*/ 1705754 h 3734730"/>
                <a:gd name="connsiteX44-523" fmla="*/ 1742854 w 4569687"/>
                <a:gd name="connsiteY44-524" fmla="*/ 1524793 h 3734730"/>
                <a:gd name="connsiteX45-525" fmla="*/ 1760288 w 4569687"/>
                <a:gd name="connsiteY45-526" fmla="*/ 1526551 h 3734730"/>
                <a:gd name="connsiteX46-527" fmla="*/ 1748032 w 4569687"/>
                <a:gd name="connsiteY46-528" fmla="*/ 1487068 h 3734730"/>
                <a:gd name="connsiteX47-529" fmla="*/ 1742854 w 4569687"/>
                <a:gd name="connsiteY47-530" fmla="*/ 1435701 h 3734730"/>
                <a:gd name="connsiteX48-531" fmla="*/ 1946367 w 4569687"/>
                <a:gd name="connsiteY48-532" fmla="*/ 1185999 h 3734730"/>
                <a:gd name="connsiteX49-533" fmla="*/ 1956892 w 4569687"/>
                <a:gd name="connsiteY49-534" fmla="*/ 1184938 h 3734730"/>
                <a:gd name="connsiteX50-535" fmla="*/ 1963928 w 4569687"/>
                <a:gd name="connsiteY50-536" fmla="*/ 1115143 h 3734730"/>
                <a:gd name="connsiteX51-537" fmla="*/ 2450363 w 4569687"/>
                <a:gd name="connsiteY51-538" fmla="*/ 718687 h 3734730"/>
                <a:gd name="connsiteX52-539" fmla="*/ 2520904 w 4569687"/>
                <a:gd name="connsiteY52-540" fmla="*/ 725798 h 3734730"/>
                <a:gd name="connsiteX53-541" fmla="*/ 2611712 w 4569687"/>
                <a:gd name="connsiteY53-542" fmla="*/ 0 h 373473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  <a:cxn ang="0">
                  <a:pos x="connsiteX32-65" y="connsiteY32-66"/>
                </a:cxn>
                <a:cxn ang="0">
                  <a:pos x="connsiteX33-67" y="connsiteY33-68"/>
                </a:cxn>
                <a:cxn ang="0">
                  <a:pos x="connsiteX34-69" y="connsiteY34-70"/>
                </a:cxn>
                <a:cxn ang="0">
                  <a:pos x="connsiteX35-71" y="connsiteY35-72"/>
                </a:cxn>
                <a:cxn ang="0">
                  <a:pos x="connsiteX36-73" y="connsiteY36-74"/>
                </a:cxn>
                <a:cxn ang="0">
                  <a:pos x="connsiteX37-75" y="connsiteY37-76"/>
                </a:cxn>
                <a:cxn ang="0">
                  <a:pos x="connsiteX38-77" y="connsiteY38-78"/>
                </a:cxn>
                <a:cxn ang="0">
                  <a:pos x="connsiteX39-79" y="connsiteY39-80"/>
                </a:cxn>
                <a:cxn ang="0">
                  <a:pos x="connsiteX40-81" y="connsiteY40-82"/>
                </a:cxn>
                <a:cxn ang="0">
                  <a:pos x="connsiteX41-83" y="connsiteY41-84"/>
                </a:cxn>
                <a:cxn ang="0">
                  <a:pos x="connsiteX42-85" y="connsiteY42-86"/>
                </a:cxn>
                <a:cxn ang="0">
                  <a:pos x="connsiteX43-87" y="connsiteY43-88"/>
                </a:cxn>
                <a:cxn ang="0">
                  <a:pos x="connsiteX44-89" y="connsiteY44-90"/>
                </a:cxn>
                <a:cxn ang="0">
                  <a:pos x="connsiteX45-91" y="connsiteY45-92"/>
                </a:cxn>
                <a:cxn ang="0">
                  <a:pos x="connsiteX46-93" y="connsiteY46-94"/>
                </a:cxn>
                <a:cxn ang="0">
                  <a:pos x="connsiteX47-95" y="connsiteY47-96"/>
                </a:cxn>
                <a:cxn ang="0">
                  <a:pos x="connsiteX48-97" y="connsiteY48-98"/>
                </a:cxn>
                <a:cxn ang="0">
                  <a:pos x="connsiteX49-99" y="connsiteY49-100"/>
                </a:cxn>
                <a:cxn ang="0">
                  <a:pos x="connsiteX50-101" y="connsiteY50-102"/>
                </a:cxn>
                <a:cxn ang="0">
                  <a:pos x="connsiteX51-103" y="connsiteY51-104"/>
                </a:cxn>
                <a:cxn ang="0">
                  <a:pos x="connsiteX52-105" y="connsiteY52-106"/>
                </a:cxn>
                <a:cxn ang="0">
                  <a:pos x="connsiteX53-107" y="connsiteY53-108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/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/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-1" fmla="*/ 45684 w 357028"/>
                    <a:gd name="connsiteY0-2" fmla="*/ 1049255 h 1049255"/>
                    <a:gd name="connsiteX1-3" fmla="*/ 201356 w 357028"/>
                    <a:gd name="connsiteY1-4" fmla="*/ 0 h 1049255"/>
                    <a:gd name="connsiteX2-5" fmla="*/ 357028 w 357028"/>
                    <a:gd name="connsiteY2-6" fmla="*/ 1049255 h 1049255"/>
                    <a:gd name="connsiteX3-7" fmla="*/ 45684 w 357028"/>
                    <a:gd name="connsiteY3-8" fmla="*/ 1049255 h 1049255"/>
                    <a:gd name="connsiteX0-9" fmla="*/ 45684 w 416158"/>
                    <a:gd name="connsiteY0-10" fmla="*/ 1049255 h 1049255"/>
                    <a:gd name="connsiteX1-11" fmla="*/ 201356 w 416158"/>
                    <a:gd name="connsiteY1-12" fmla="*/ 0 h 1049255"/>
                    <a:gd name="connsiteX2-13" fmla="*/ 357028 w 416158"/>
                    <a:gd name="connsiteY2-14" fmla="*/ 1049255 h 1049255"/>
                    <a:gd name="connsiteX3-15" fmla="*/ 45684 w 416158"/>
                    <a:gd name="connsiteY3-16" fmla="*/ 1049255 h 1049255"/>
                    <a:gd name="connsiteX0-17" fmla="*/ 87161 w 457635"/>
                    <a:gd name="connsiteY0-18" fmla="*/ 1049255 h 1049255"/>
                    <a:gd name="connsiteX1-19" fmla="*/ 242833 w 457635"/>
                    <a:gd name="connsiteY1-20" fmla="*/ 0 h 1049255"/>
                    <a:gd name="connsiteX2-21" fmla="*/ 398505 w 457635"/>
                    <a:gd name="connsiteY2-22" fmla="*/ 1049255 h 1049255"/>
                    <a:gd name="connsiteX3-23" fmla="*/ 87161 w 457635"/>
                    <a:gd name="connsiteY3-24" fmla="*/ 1049255 h 1049255"/>
                    <a:gd name="connsiteX0-25" fmla="*/ 87161 w 500627"/>
                    <a:gd name="connsiteY0-26" fmla="*/ 1049255 h 1049255"/>
                    <a:gd name="connsiteX1-27" fmla="*/ 242833 w 500627"/>
                    <a:gd name="connsiteY1-28" fmla="*/ 0 h 1049255"/>
                    <a:gd name="connsiteX2-29" fmla="*/ 398505 w 500627"/>
                    <a:gd name="connsiteY2-30" fmla="*/ 1049255 h 1049255"/>
                    <a:gd name="connsiteX3-31" fmla="*/ 87161 w 500627"/>
                    <a:gd name="connsiteY3-32" fmla="*/ 1049255 h 1049255"/>
                    <a:gd name="connsiteX0-33" fmla="*/ 91187 w 504653"/>
                    <a:gd name="connsiteY0-34" fmla="*/ 1049255 h 1049255"/>
                    <a:gd name="connsiteX1-35" fmla="*/ 246859 w 504653"/>
                    <a:gd name="connsiteY1-36" fmla="*/ 0 h 1049255"/>
                    <a:gd name="connsiteX2-37" fmla="*/ 402531 w 504653"/>
                    <a:gd name="connsiteY2-38" fmla="*/ 1049255 h 1049255"/>
                    <a:gd name="connsiteX3-39" fmla="*/ 91187 w 504653"/>
                    <a:gd name="connsiteY3-40" fmla="*/ 1049255 h 1049255"/>
                    <a:gd name="connsiteX0-41" fmla="*/ 91187 w 500775"/>
                    <a:gd name="connsiteY0-42" fmla="*/ 1049255 h 1049255"/>
                    <a:gd name="connsiteX1-43" fmla="*/ 246859 w 500775"/>
                    <a:gd name="connsiteY1-44" fmla="*/ 0 h 1049255"/>
                    <a:gd name="connsiteX2-45" fmla="*/ 402531 w 500775"/>
                    <a:gd name="connsiteY2-46" fmla="*/ 1049255 h 1049255"/>
                    <a:gd name="connsiteX3-47" fmla="*/ 91187 w 500775"/>
                    <a:gd name="connsiteY3-48" fmla="*/ 1049255 h 1049255"/>
                    <a:gd name="connsiteX0-49" fmla="*/ 91187 w 484758"/>
                    <a:gd name="connsiteY0-50" fmla="*/ 1049255 h 1049255"/>
                    <a:gd name="connsiteX1-51" fmla="*/ 246859 w 484758"/>
                    <a:gd name="connsiteY1-52" fmla="*/ 0 h 1049255"/>
                    <a:gd name="connsiteX2-53" fmla="*/ 402531 w 484758"/>
                    <a:gd name="connsiteY2-54" fmla="*/ 1049255 h 1049255"/>
                    <a:gd name="connsiteX3-55" fmla="*/ 91187 w 484758"/>
                    <a:gd name="connsiteY3-56" fmla="*/ 1049255 h 1049255"/>
                    <a:gd name="connsiteX0-57" fmla="*/ 91187 w 488692"/>
                    <a:gd name="connsiteY0-58" fmla="*/ 1049255 h 1049255"/>
                    <a:gd name="connsiteX1-59" fmla="*/ 246859 w 488692"/>
                    <a:gd name="connsiteY1-60" fmla="*/ 0 h 1049255"/>
                    <a:gd name="connsiteX2-61" fmla="*/ 402531 w 488692"/>
                    <a:gd name="connsiteY2-62" fmla="*/ 1049255 h 1049255"/>
                    <a:gd name="connsiteX3-63" fmla="*/ 91187 w 488692"/>
                    <a:gd name="connsiteY3-64" fmla="*/ 1049255 h 1049255"/>
                    <a:gd name="connsiteX0-65" fmla="*/ 91187 w 492707"/>
                    <a:gd name="connsiteY0-66" fmla="*/ 1049255 h 1049255"/>
                    <a:gd name="connsiteX1-67" fmla="*/ 246859 w 492707"/>
                    <a:gd name="connsiteY1-68" fmla="*/ 0 h 1049255"/>
                    <a:gd name="connsiteX2-69" fmla="*/ 402531 w 492707"/>
                    <a:gd name="connsiteY2-70" fmla="*/ 1049255 h 1049255"/>
                    <a:gd name="connsiteX3-71" fmla="*/ 91187 w 492707"/>
                    <a:gd name="connsiteY3-72" fmla="*/ 1049255 h 1049255"/>
                    <a:gd name="connsiteX0-73" fmla="*/ 95257 w 496777"/>
                    <a:gd name="connsiteY0-74" fmla="*/ 1049255 h 1049255"/>
                    <a:gd name="connsiteX1-75" fmla="*/ 250929 w 496777"/>
                    <a:gd name="connsiteY1-76" fmla="*/ 0 h 1049255"/>
                    <a:gd name="connsiteX2-77" fmla="*/ 406601 w 496777"/>
                    <a:gd name="connsiteY2-78" fmla="*/ 1049255 h 1049255"/>
                    <a:gd name="connsiteX3-79" fmla="*/ 95257 w 496777"/>
                    <a:gd name="connsiteY3-80" fmla="*/ 1049255 h 1049255"/>
                    <a:gd name="connsiteX0-81" fmla="*/ 95257 w 485293"/>
                    <a:gd name="connsiteY0-82" fmla="*/ 1049255 h 1049255"/>
                    <a:gd name="connsiteX1-83" fmla="*/ 250929 w 485293"/>
                    <a:gd name="connsiteY1-84" fmla="*/ 0 h 1049255"/>
                    <a:gd name="connsiteX2-85" fmla="*/ 406601 w 485293"/>
                    <a:gd name="connsiteY2-86" fmla="*/ 1049255 h 1049255"/>
                    <a:gd name="connsiteX3-87" fmla="*/ 95257 w 485293"/>
                    <a:gd name="connsiteY3-88" fmla="*/ 1049255 h 1049255"/>
                    <a:gd name="connsiteX0-89" fmla="*/ 95257 w 494828"/>
                    <a:gd name="connsiteY0-90" fmla="*/ 1049255 h 1049255"/>
                    <a:gd name="connsiteX1-91" fmla="*/ 250929 w 494828"/>
                    <a:gd name="connsiteY1-92" fmla="*/ 0 h 1049255"/>
                    <a:gd name="connsiteX2-93" fmla="*/ 406601 w 494828"/>
                    <a:gd name="connsiteY2-94" fmla="*/ 1049255 h 1049255"/>
                    <a:gd name="connsiteX3-95" fmla="*/ 95257 w 494828"/>
                    <a:gd name="connsiteY3-96" fmla="*/ 1049255 h 1049255"/>
                    <a:gd name="connsiteX0-97" fmla="*/ 95257 w 493814"/>
                    <a:gd name="connsiteY0-98" fmla="*/ 1049255 h 1049255"/>
                    <a:gd name="connsiteX1-99" fmla="*/ 250929 w 493814"/>
                    <a:gd name="connsiteY1-100" fmla="*/ 0 h 1049255"/>
                    <a:gd name="connsiteX2-101" fmla="*/ 406601 w 493814"/>
                    <a:gd name="connsiteY2-102" fmla="*/ 1049255 h 1049255"/>
                    <a:gd name="connsiteX3-103" fmla="*/ 95257 w 493814"/>
                    <a:gd name="connsiteY3-104" fmla="*/ 1049255 h 1049255"/>
                    <a:gd name="connsiteX0-105" fmla="*/ 95257 w 496864"/>
                    <a:gd name="connsiteY0-106" fmla="*/ 1049255 h 1049255"/>
                    <a:gd name="connsiteX1-107" fmla="*/ 250929 w 496864"/>
                    <a:gd name="connsiteY1-108" fmla="*/ 0 h 1049255"/>
                    <a:gd name="connsiteX2-109" fmla="*/ 406601 w 496864"/>
                    <a:gd name="connsiteY2-110" fmla="*/ 1049255 h 1049255"/>
                    <a:gd name="connsiteX3-111" fmla="*/ 95257 w 496864"/>
                    <a:gd name="connsiteY3-112" fmla="*/ 1049255 h 1049255"/>
                    <a:gd name="connsiteX0-113" fmla="*/ 95257 w 497887"/>
                    <a:gd name="connsiteY0-114" fmla="*/ 1049255 h 1049255"/>
                    <a:gd name="connsiteX1-115" fmla="*/ 250929 w 497887"/>
                    <a:gd name="connsiteY1-116" fmla="*/ 0 h 1049255"/>
                    <a:gd name="connsiteX2-117" fmla="*/ 406601 w 497887"/>
                    <a:gd name="connsiteY2-118" fmla="*/ 1049255 h 1049255"/>
                    <a:gd name="connsiteX3-119" fmla="*/ 95257 w 497887"/>
                    <a:gd name="connsiteY3-120" fmla="*/ 1049255 h 1049255"/>
                    <a:gd name="connsiteX0-121" fmla="*/ 95257 w 495969"/>
                    <a:gd name="connsiteY0-122" fmla="*/ 1049255 h 1049255"/>
                    <a:gd name="connsiteX1-123" fmla="*/ 250929 w 495969"/>
                    <a:gd name="connsiteY1-124" fmla="*/ 0 h 1049255"/>
                    <a:gd name="connsiteX2-125" fmla="*/ 406601 w 495969"/>
                    <a:gd name="connsiteY2-126" fmla="*/ 1049255 h 1049255"/>
                    <a:gd name="connsiteX3-127" fmla="*/ 95257 w 495969"/>
                    <a:gd name="connsiteY3-128" fmla="*/ 1049255 h 104925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/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/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/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/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-1" fmla="*/ 78782 w 123840"/>
                  <a:gd name="connsiteY0-2" fmla="*/ 0 h 453224"/>
                  <a:gd name="connsiteX1-3" fmla="*/ 123840 w 123840"/>
                  <a:gd name="connsiteY1-4" fmla="*/ 145774 h 453224"/>
                  <a:gd name="connsiteX2-5" fmla="*/ 7221 w 123840"/>
                  <a:gd name="connsiteY2-6" fmla="*/ 453224 h 453224"/>
                  <a:gd name="connsiteX3-7" fmla="*/ 78782 w 123840"/>
                  <a:gd name="connsiteY3-8" fmla="*/ 0 h 453224"/>
                  <a:gd name="connsiteX0-9" fmla="*/ 93711 w 138769"/>
                  <a:gd name="connsiteY0-10" fmla="*/ 0 h 453224"/>
                  <a:gd name="connsiteX1-11" fmla="*/ 138769 w 138769"/>
                  <a:gd name="connsiteY1-12" fmla="*/ 145774 h 453224"/>
                  <a:gd name="connsiteX2-13" fmla="*/ 22150 w 138769"/>
                  <a:gd name="connsiteY2-14" fmla="*/ 453224 h 453224"/>
                  <a:gd name="connsiteX3-15" fmla="*/ 93711 w 138769"/>
                  <a:gd name="connsiteY3-16" fmla="*/ 0 h 453224"/>
                  <a:gd name="connsiteX0-17" fmla="*/ 93711 w 138769"/>
                  <a:gd name="connsiteY0-18" fmla="*/ 0 h 453224"/>
                  <a:gd name="connsiteX1-19" fmla="*/ 138769 w 138769"/>
                  <a:gd name="connsiteY1-20" fmla="*/ 145774 h 453224"/>
                  <a:gd name="connsiteX2-21" fmla="*/ 22150 w 138769"/>
                  <a:gd name="connsiteY2-22" fmla="*/ 453224 h 453224"/>
                  <a:gd name="connsiteX3-23" fmla="*/ 93711 w 138769"/>
                  <a:gd name="connsiteY3-24" fmla="*/ 0 h 453224"/>
                  <a:gd name="connsiteX0-25" fmla="*/ 93711 w 138769"/>
                  <a:gd name="connsiteY0-26" fmla="*/ 0 h 453224"/>
                  <a:gd name="connsiteX1-27" fmla="*/ 138769 w 138769"/>
                  <a:gd name="connsiteY1-28" fmla="*/ 145774 h 453224"/>
                  <a:gd name="connsiteX2-29" fmla="*/ 22150 w 138769"/>
                  <a:gd name="connsiteY2-30" fmla="*/ 453224 h 453224"/>
                  <a:gd name="connsiteX3-31" fmla="*/ 93711 w 138769"/>
                  <a:gd name="connsiteY3-32" fmla="*/ 0 h 453224"/>
                  <a:gd name="connsiteX0-33" fmla="*/ 93711 w 138769"/>
                  <a:gd name="connsiteY0-34" fmla="*/ 0 h 453224"/>
                  <a:gd name="connsiteX1-35" fmla="*/ 138769 w 138769"/>
                  <a:gd name="connsiteY1-36" fmla="*/ 145774 h 453224"/>
                  <a:gd name="connsiteX2-37" fmla="*/ 22150 w 138769"/>
                  <a:gd name="connsiteY2-38" fmla="*/ 453224 h 453224"/>
                  <a:gd name="connsiteX3-39" fmla="*/ 93711 w 138769"/>
                  <a:gd name="connsiteY3-40" fmla="*/ 0 h 453224"/>
                  <a:gd name="connsiteX0-41" fmla="*/ 93711 w 138769"/>
                  <a:gd name="connsiteY0-42" fmla="*/ 0 h 453224"/>
                  <a:gd name="connsiteX1-43" fmla="*/ 138769 w 138769"/>
                  <a:gd name="connsiteY1-44" fmla="*/ 145774 h 453224"/>
                  <a:gd name="connsiteX2-45" fmla="*/ 22150 w 138769"/>
                  <a:gd name="connsiteY2-46" fmla="*/ 453224 h 453224"/>
                  <a:gd name="connsiteX3-47" fmla="*/ 93711 w 138769"/>
                  <a:gd name="connsiteY3-48" fmla="*/ 0 h 453224"/>
                  <a:gd name="connsiteX0-49" fmla="*/ 93711 w 138769"/>
                  <a:gd name="connsiteY0-50" fmla="*/ 0 h 453224"/>
                  <a:gd name="connsiteX1-51" fmla="*/ 138769 w 138769"/>
                  <a:gd name="connsiteY1-52" fmla="*/ 145774 h 453224"/>
                  <a:gd name="connsiteX2-53" fmla="*/ 22150 w 138769"/>
                  <a:gd name="connsiteY2-54" fmla="*/ 453224 h 453224"/>
                  <a:gd name="connsiteX3-55" fmla="*/ 93711 w 138769"/>
                  <a:gd name="connsiteY3-56" fmla="*/ 0 h 453224"/>
                  <a:gd name="connsiteX0-57" fmla="*/ 95845 w 140903"/>
                  <a:gd name="connsiteY0-58" fmla="*/ 0 h 453224"/>
                  <a:gd name="connsiteX1-59" fmla="*/ 140903 w 140903"/>
                  <a:gd name="connsiteY1-60" fmla="*/ 145774 h 453224"/>
                  <a:gd name="connsiteX2-61" fmla="*/ 24284 w 140903"/>
                  <a:gd name="connsiteY2-62" fmla="*/ 453224 h 453224"/>
                  <a:gd name="connsiteX3-63" fmla="*/ 95845 w 140903"/>
                  <a:gd name="connsiteY3-64" fmla="*/ 0 h 453224"/>
                  <a:gd name="connsiteX0-65" fmla="*/ 98595 w 143653"/>
                  <a:gd name="connsiteY0-66" fmla="*/ 0 h 453224"/>
                  <a:gd name="connsiteX1-67" fmla="*/ 143653 w 143653"/>
                  <a:gd name="connsiteY1-68" fmla="*/ 145774 h 453224"/>
                  <a:gd name="connsiteX2-69" fmla="*/ 27034 w 143653"/>
                  <a:gd name="connsiteY2-70" fmla="*/ 453224 h 453224"/>
                  <a:gd name="connsiteX3-71" fmla="*/ 98595 w 143653"/>
                  <a:gd name="connsiteY3-72" fmla="*/ 0 h 453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/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-1" fmla="*/ 78782 w 123840"/>
                  <a:gd name="connsiteY0-2" fmla="*/ 0 h 453224"/>
                  <a:gd name="connsiteX1-3" fmla="*/ 123840 w 123840"/>
                  <a:gd name="connsiteY1-4" fmla="*/ 145774 h 453224"/>
                  <a:gd name="connsiteX2-5" fmla="*/ 7221 w 123840"/>
                  <a:gd name="connsiteY2-6" fmla="*/ 453224 h 453224"/>
                  <a:gd name="connsiteX3-7" fmla="*/ 78782 w 123840"/>
                  <a:gd name="connsiteY3-8" fmla="*/ 0 h 453224"/>
                  <a:gd name="connsiteX0-9" fmla="*/ 93711 w 138769"/>
                  <a:gd name="connsiteY0-10" fmla="*/ 0 h 453224"/>
                  <a:gd name="connsiteX1-11" fmla="*/ 138769 w 138769"/>
                  <a:gd name="connsiteY1-12" fmla="*/ 145774 h 453224"/>
                  <a:gd name="connsiteX2-13" fmla="*/ 22150 w 138769"/>
                  <a:gd name="connsiteY2-14" fmla="*/ 453224 h 453224"/>
                  <a:gd name="connsiteX3-15" fmla="*/ 93711 w 138769"/>
                  <a:gd name="connsiteY3-16" fmla="*/ 0 h 453224"/>
                  <a:gd name="connsiteX0-17" fmla="*/ 93711 w 138769"/>
                  <a:gd name="connsiteY0-18" fmla="*/ 0 h 453224"/>
                  <a:gd name="connsiteX1-19" fmla="*/ 138769 w 138769"/>
                  <a:gd name="connsiteY1-20" fmla="*/ 145774 h 453224"/>
                  <a:gd name="connsiteX2-21" fmla="*/ 22150 w 138769"/>
                  <a:gd name="connsiteY2-22" fmla="*/ 453224 h 453224"/>
                  <a:gd name="connsiteX3-23" fmla="*/ 93711 w 138769"/>
                  <a:gd name="connsiteY3-24" fmla="*/ 0 h 453224"/>
                  <a:gd name="connsiteX0-25" fmla="*/ 93711 w 138769"/>
                  <a:gd name="connsiteY0-26" fmla="*/ 0 h 453224"/>
                  <a:gd name="connsiteX1-27" fmla="*/ 138769 w 138769"/>
                  <a:gd name="connsiteY1-28" fmla="*/ 145774 h 453224"/>
                  <a:gd name="connsiteX2-29" fmla="*/ 22150 w 138769"/>
                  <a:gd name="connsiteY2-30" fmla="*/ 453224 h 453224"/>
                  <a:gd name="connsiteX3-31" fmla="*/ 93711 w 138769"/>
                  <a:gd name="connsiteY3-32" fmla="*/ 0 h 453224"/>
                  <a:gd name="connsiteX0-33" fmla="*/ 93711 w 138769"/>
                  <a:gd name="connsiteY0-34" fmla="*/ 0 h 453224"/>
                  <a:gd name="connsiteX1-35" fmla="*/ 138769 w 138769"/>
                  <a:gd name="connsiteY1-36" fmla="*/ 145774 h 453224"/>
                  <a:gd name="connsiteX2-37" fmla="*/ 22150 w 138769"/>
                  <a:gd name="connsiteY2-38" fmla="*/ 453224 h 453224"/>
                  <a:gd name="connsiteX3-39" fmla="*/ 93711 w 138769"/>
                  <a:gd name="connsiteY3-40" fmla="*/ 0 h 453224"/>
                  <a:gd name="connsiteX0-41" fmla="*/ 93711 w 138769"/>
                  <a:gd name="connsiteY0-42" fmla="*/ 0 h 453224"/>
                  <a:gd name="connsiteX1-43" fmla="*/ 138769 w 138769"/>
                  <a:gd name="connsiteY1-44" fmla="*/ 145774 h 453224"/>
                  <a:gd name="connsiteX2-45" fmla="*/ 22150 w 138769"/>
                  <a:gd name="connsiteY2-46" fmla="*/ 453224 h 453224"/>
                  <a:gd name="connsiteX3-47" fmla="*/ 93711 w 138769"/>
                  <a:gd name="connsiteY3-48" fmla="*/ 0 h 453224"/>
                  <a:gd name="connsiteX0-49" fmla="*/ 93711 w 138769"/>
                  <a:gd name="connsiteY0-50" fmla="*/ 0 h 453224"/>
                  <a:gd name="connsiteX1-51" fmla="*/ 138769 w 138769"/>
                  <a:gd name="connsiteY1-52" fmla="*/ 145774 h 453224"/>
                  <a:gd name="connsiteX2-53" fmla="*/ 22150 w 138769"/>
                  <a:gd name="connsiteY2-54" fmla="*/ 453224 h 453224"/>
                  <a:gd name="connsiteX3-55" fmla="*/ 93711 w 138769"/>
                  <a:gd name="connsiteY3-56" fmla="*/ 0 h 453224"/>
                  <a:gd name="connsiteX0-57" fmla="*/ 95845 w 140903"/>
                  <a:gd name="connsiteY0-58" fmla="*/ 0 h 453224"/>
                  <a:gd name="connsiteX1-59" fmla="*/ 140903 w 140903"/>
                  <a:gd name="connsiteY1-60" fmla="*/ 145774 h 453224"/>
                  <a:gd name="connsiteX2-61" fmla="*/ 24284 w 140903"/>
                  <a:gd name="connsiteY2-62" fmla="*/ 453224 h 453224"/>
                  <a:gd name="connsiteX3-63" fmla="*/ 95845 w 140903"/>
                  <a:gd name="connsiteY3-64" fmla="*/ 0 h 453224"/>
                  <a:gd name="connsiteX0-65" fmla="*/ 98595 w 143653"/>
                  <a:gd name="connsiteY0-66" fmla="*/ 0 h 453224"/>
                  <a:gd name="connsiteX1-67" fmla="*/ 143653 w 143653"/>
                  <a:gd name="connsiteY1-68" fmla="*/ 145774 h 453224"/>
                  <a:gd name="connsiteX2-69" fmla="*/ 27034 w 143653"/>
                  <a:gd name="connsiteY2-70" fmla="*/ 453224 h 453224"/>
                  <a:gd name="connsiteX3-71" fmla="*/ 98595 w 143653"/>
                  <a:gd name="connsiteY3-72" fmla="*/ 0 h 453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/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/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/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/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/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/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/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/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/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/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/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/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/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/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/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/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/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/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/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/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/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/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/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/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/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/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/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/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-1" fmla="*/ 45684 w 357028"/>
                    <a:gd name="connsiteY0-2" fmla="*/ 1049255 h 1049255"/>
                    <a:gd name="connsiteX1-3" fmla="*/ 201356 w 357028"/>
                    <a:gd name="connsiteY1-4" fmla="*/ 0 h 1049255"/>
                    <a:gd name="connsiteX2-5" fmla="*/ 357028 w 357028"/>
                    <a:gd name="connsiteY2-6" fmla="*/ 1049255 h 1049255"/>
                    <a:gd name="connsiteX3-7" fmla="*/ 45684 w 357028"/>
                    <a:gd name="connsiteY3-8" fmla="*/ 1049255 h 1049255"/>
                    <a:gd name="connsiteX0-9" fmla="*/ 45684 w 416158"/>
                    <a:gd name="connsiteY0-10" fmla="*/ 1049255 h 1049255"/>
                    <a:gd name="connsiteX1-11" fmla="*/ 201356 w 416158"/>
                    <a:gd name="connsiteY1-12" fmla="*/ 0 h 1049255"/>
                    <a:gd name="connsiteX2-13" fmla="*/ 357028 w 416158"/>
                    <a:gd name="connsiteY2-14" fmla="*/ 1049255 h 1049255"/>
                    <a:gd name="connsiteX3-15" fmla="*/ 45684 w 416158"/>
                    <a:gd name="connsiteY3-16" fmla="*/ 1049255 h 1049255"/>
                    <a:gd name="connsiteX0-17" fmla="*/ 87161 w 457635"/>
                    <a:gd name="connsiteY0-18" fmla="*/ 1049255 h 1049255"/>
                    <a:gd name="connsiteX1-19" fmla="*/ 242833 w 457635"/>
                    <a:gd name="connsiteY1-20" fmla="*/ 0 h 1049255"/>
                    <a:gd name="connsiteX2-21" fmla="*/ 398505 w 457635"/>
                    <a:gd name="connsiteY2-22" fmla="*/ 1049255 h 1049255"/>
                    <a:gd name="connsiteX3-23" fmla="*/ 87161 w 457635"/>
                    <a:gd name="connsiteY3-24" fmla="*/ 1049255 h 1049255"/>
                    <a:gd name="connsiteX0-25" fmla="*/ 87161 w 500627"/>
                    <a:gd name="connsiteY0-26" fmla="*/ 1049255 h 1049255"/>
                    <a:gd name="connsiteX1-27" fmla="*/ 242833 w 500627"/>
                    <a:gd name="connsiteY1-28" fmla="*/ 0 h 1049255"/>
                    <a:gd name="connsiteX2-29" fmla="*/ 398505 w 500627"/>
                    <a:gd name="connsiteY2-30" fmla="*/ 1049255 h 1049255"/>
                    <a:gd name="connsiteX3-31" fmla="*/ 87161 w 500627"/>
                    <a:gd name="connsiteY3-32" fmla="*/ 1049255 h 1049255"/>
                    <a:gd name="connsiteX0-33" fmla="*/ 91187 w 504653"/>
                    <a:gd name="connsiteY0-34" fmla="*/ 1049255 h 1049255"/>
                    <a:gd name="connsiteX1-35" fmla="*/ 246859 w 504653"/>
                    <a:gd name="connsiteY1-36" fmla="*/ 0 h 1049255"/>
                    <a:gd name="connsiteX2-37" fmla="*/ 402531 w 504653"/>
                    <a:gd name="connsiteY2-38" fmla="*/ 1049255 h 1049255"/>
                    <a:gd name="connsiteX3-39" fmla="*/ 91187 w 504653"/>
                    <a:gd name="connsiteY3-40" fmla="*/ 1049255 h 1049255"/>
                    <a:gd name="connsiteX0-41" fmla="*/ 91187 w 500775"/>
                    <a:gd name="connsiteY0-42" fmla="*/ 1049255 h 1049255"/>
                    <a:gd name="connsiteX1-43" fmla="*/ 246859 w 500775"/>
                    <a:gd name="connsiteY1-44" fmla="*/ 0 h 1049255"/>
                    <a:gd name="connsiteX2-45" fmla="*/ 402531 w 500775"/>
                    <a:gd name="connsiteY2-46" fmla="*/ 1049255 h 1049255"/>
                    <a:gd name="connsiteX3-47" fmla="*/ 91187 w 500775"/>
                    <a:gd name="connsiteY3-48" fmla="*/ 1049255 h 1049255"/>
                    <a:gd name="connsiteX0-49" fmla="*/ 91187 w 484758"/>
                    <a:gd name="connsiteY0-50" fmla="*/ 1049255 h 1049255"/>
                    <a:gd name="connsiteX1-51" fmla="*/ 246859 w 484758"/>
                    <a:gd name="connsiteY1-52" fmla="*/ 0 h 1049255"/>
                    <a:gd name="connsiteX2-53" fmla="*/ 402531 w 484758"/>
                    <a:gd name="connsiteY2-54" fmla="*/ 1049255 h 1049255"/>
                    <a:gd name="connsiteX3-55" fmla="*/ 91187 w 484758"/>
                    <a:gd name="connsiteY3-56" fmla="*/ 1049255 h 1049255"/>
                    <a:gd name="connsiteX0-57" fmla="*/ 91187 w 488692"/>
                    <a:gd name="connsiteY0-58" fmla="*/ 1049255 h 1049255"/>
                    <a:gd name="connsiteX1-59" fmla="*/ 246859 w 488692"/>
                    <a:gd name="connsiteY1-60" fmla="*/ 0 h 1049255"/>
                    <a:gd name="connsiteX2-61" fmla="*/ 402531 w 488692"/>
                    <a:gd name="connsiteY2-62" fmla="*/ 1049255 h 1049255"/>
                    <a:gd name="connsiteX3-63" fmla="*/ 91187 w 488692"/>
                    <a:gd name="connsiteY3-64" fmla="*/ 1049255 h 1049255"/>
                    <a:gd name="connsiteX0-65" fmla="*/ 91187 w 492707"/>
                    <a:gd name="connsiteY0-66" fmla="*/ 1049255 h 1049255"/>
                    <a:gd name="connsiteX1-67" fmla="*/ 246859 w 492707"/>
                    <a:gd name="connsiteY1-68" fmla="*/ 0 h 1049255"/>
                    <a:gd name="connsiteX2-69" fmla="*/ 402531 w 492707"/>
                    <a:gd name="connsiteY2-70" fmla="*/ 1049255 h 1049255"/>
                    <a:gd name="connsiteX3-71" fmla="*/ 91187 w 492707"/>
                    <a:gd name="connsiteY3-72" fmla="*/ 1049255 h 1049255"/>
                    <a:gd name="connsiteX0-73" fmla="*/ 95257 w 496777"/>
                    <a:gd name="connsiteY0-74" fmla="*/ 1049255 h 1049255"/>
                    <a:gd name="connsiteX1-75" fmla="*/ 250929 w 496777"/>
                    <a:gd name="connsiteY1-76" fmla="*/ 0 h 1049255"/>
                    <a:gd name="connsiteX2-77" fmla="*/ 406601 w 496777"/>
                    <a:gd name="connsiteY2-78" fmla="*/ 1049255 h 1049255"/>
                    <a:gd name="connsiteX3-79" fmla="*/ 95257 w 496777"/>
                    <a:gd name="connsiteY3-80" fmla="*/ 1049255 h 1049255"/>
                    <a:gd name="connsiteX0-81" fmla="*/ 95257 w 485293"/>
                    <a:gd name="connsiteY0-82" fmla="*/ 1049255 h 1049255"/>
                    <a:gd name="connsiteX1-83" fmla="*/ 250929 w 485293"/>
                    <a:gd name="connsiteY1-84" fmla="*/ 0 h 1049255"/>
                    <a:gd name="connsiteX2-85" fmla="*/ 406601 w 485293"/>
                    <a:gd name="connsiteY2-86" fmla="*/ 1049255 h 1049255"/>
                    <a:gd name="connsiteX3-87" fmla="*/ 95257 w 485293"/>
                    <a:gd name="connsiteY3-88" fmla="*/ 1049255 h 1049255"/>
                    <a:gd name="connsiteX0-89" fmla="*/ 95257 w 494828"/>
                    <a:gd name="connsiteY0-90" fmla="*/ 1049255 h 1049255"/>
                    <a:gd name="connsiteX1-91" fmla="*/ 250929 w 494828"/>
                    <a:gd name="connsiteY1-92" fmla="*/ 0 h 1049255"/>
                    <a:gd name="connsiteX2-93" fmla="*/ 406601 w 494828"/>
                    <a:gd name="connsiteY2-94" fmla="*/ 1049255 h 1049255"/>
                    <a:gd name="connsiteX3-95" fmla="*/ 95257 w 494828"/>
                    <a:gd name="connsiteY3-96" fmla="*/ 1049255 h 1049255"/>
                    <a:gd name="connsiteX0-97" fmla="*/ 95257 w 493814"/>
                    <a:gd name="connsiteY0-98" fmla="*/ 1049255 h 1049255"/>
                    <a:gd name="connsiteX1-99" fmla="*/ 250929 w 493814"/>
                    <a:gd name="connsiteY1-100" fmla="*/ 0 h 1049255"/>
                    <a:gd name="connsiteX2-101" fmla="*/ 406601 w 493814"/>
                    <a:gd name="connsiteY2-102" fmla="*/ 1049255 h 1049255"/>
                    <a:gd name="connsiteX3-103" fmla="*/ 95257 w 493814"/>
                    <a:gd name="connsiteY3-104" fmla="*/ 1049255 h 1049255"/>
                    <a:gd name="connsiteX0-105" fmla="*/ 95257 w 496864"/>
                    <a:gd name="connsiteY0-106" fmla="*/ 1049255 h 1049255"/>
                    <a:gd name="connsiteX1-107" fmla="*/ 250929 w 496864"/>
                    <a:gd name="connsiteY1-108" fmla="*/ 0 h 1049255"/>
                    <a:gd name="connsiteX2-109" fmla="*/ 406601 w 496864"/>
                    <a:gd name="connsiteY2-110" fmla="*/ 1049255 h 1049255"/>
                    <a:gd name="connsiteX3-111" fmla="*/ 95257 w 496864"/>
                    <a:gd name="connsiteY3-112" fmla="*/ 1049255 h 1049255"/>
                    <a:gd name="connsiteX0-113" fmla="*/ 95257 w 497887"/>
                    <a:gd name="connsiteY0-114" fmla="*/ 1049255 h 1049255"/>
                    <a:gd name="connsiteX1-115" fmla="*/ 250929 w 497887"/>
                    <a:gd name="connsiteY1-116" fmla="*/ 0 h 1049255"/>
                    <a:gd name="connsiteX2-117" fmla="*/ 406601 w 497887"/>
                    <a:gd name="connsiteY2-118" fmla="*/ 1049255 h 1049255"/>
                    <a:gd name="connsiteX3-119" fmla="*/ 95257 w 497887"/>
                    <a:gd name="connsiteY3-120" fmla="*/ 1049255 h 1049255"/>
                    <a:gd name="connsiteX0-121" fmla="*/ 95257 w 495969"/>
                    <a:gd name="connsiteY0-122" fmla="*/ 1049255 h 1049255"/>
                    <a:gd name="connsiteX1-123" fmla="*/ 250929 w 495969"/>
                    <a:gd name="connsiteY1-124" fmla="*/ 0 h 1049255"/>
                    <a:gd name="connsiteX2-125" fmla="*/ 406601 w 495969"/>
                    <a:gd name="connsiteY2-126" fmla="*/ 1049255 h 1049255"/>
                    <a:gd name="connsiteX3-127" fmla="*/ 95257 w 495969"/>
                    <a:gd name="connsiteY3-128" fmla="*/ 1049255 h 104925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/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/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/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/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-1" fmla="*/ 78782 w 123840"/>
                  <a:gd name="connsiteY0-2" fmla="*/ 0 h 453224"/>
                  <a:gd name="connsiteX1-3" fmla="*/ 123840 w 123840"/>
                  <a:gd name="connsiteY1-4" fmla="*/ 145774 h 453224"/>
                  <a:gd name="connsiteX2-5" fmla="*/ 7221 w 123840"/>
                  <a:gd name="connsiteY2-6" fmla="*/ 453224 h 453224"/>
                  <a:gd name="connsiteX3-7" fmla="*/ 78782 w 123840"/>
                  <a:gd name="connsiteY3-8" fmla="*/ 0 h 453224"/>
                  <a:gd name="connsiteX0-9" fmla="*/ 93711 w 138769"/>
                  <a:gd name="connsiteY0-10" fmla="*/ 0 h 453224"/>
                  <a:gd name="connsiteX1-11" fmla="*/ 138769 w 138769"/>
                  <a:gd name="connsiteY1-12" fmla="*/ 145774 h 453224"/>
                  <a:gd name="connsiteX2-13" fmla="*/ 22150 w 138769"/>
                  <a:gd name="connsiteY2-14" fmla="*/ 453224 h 453224"/>
                  <a:gd name="connsiteX3-15" fmla="*/ 93711 w 138769"/>
                  <a:gd name="connsiteY3-16" fmla="*/ 0 h 453224"/>
                  <a:gd name="connsiteX0-17" fmla="*/ 93711 w 138769"/>
                  <a:gd name="connsiteY0-18" fmla="*/ 0 h 453224"/>
                  <a:gd name="connsiteX1-19" fmla="*/ 138769 w 138769"/>
                  <a:gd name="connsiteY1-20" fmla="*/ 145774 h 453224"/>
                  <a:gd name="connsiteX2-21" fmla="*/ 22150 w 138769"/>
                  <a:gd name="connsiteY2-22" fmla="*/ 453224 h 453224"/>
                  <a:gd name="connsiteX3-23" fmla="*/ 93711 w 138769"/>
                  <a:gd name="connsiteY3-24" fmla="*/ 0 h 453224"/>
                  <a:gd name="connsiteX0-25" fmla="*/ 93711 w 138769"/>
                  <a:gd name="connsiteY0-26" fmla="*/ 0 h 453224"/>
                  <a:gd name="connsiteX1-27" fmla="*/ 138769 w 138769"/>
                  <a:gd name="connsiteY1-28" fmla="*/ 145774 h 453224"/>
                  <a:gd name="connsiteX2-29" fmla="*/ 22150 w 138769"/>
                  <a:gd name="connsiteY2-30" fmla="*/ 453224 h 453224"/>
                  <a:gd name="connsiteX3-31" fmla="*/ 93711 w 138769"/>
                  <a:gd name="connsiteY3-32" fmla="*/ 0 h 453224"/>
                  <a:gd name="connsiteX0-33" fmla="*/ 93711 w 138769"/>
                  <a:gd name="connsiteY0-34" fmla="*/ 0 h 453224"/>
                  <a:gd name="connsiteX1-35" fmla="*/ 138769 w 138769"/>
                  <a:gd name="connsiteY1-36" fmla="*/ 145774 h 453224"/>
                  <a:gd name="connsiteX2-37" fmla="*/ 22150 w 138769"/>
                  <a:gd name="connsiteY2-38" fmla="*/ 453224 h 453224"/>
                  <a:gd name="connsiteX3-39" fmla="*/ 93711 w 138769"/>
                  <a:gd name="connsiteY3-40" fmla="*/ 0 h 453224"/>
                  <a:gd name="connsiteX0-41" fmla="*/ 93711 w 138769"/>
                  <a:gd name="connsiteY0-42" fmla="*/ 0 h 453224"/>
                  <a:gd name="connsiteX1-43" fmla="*/ 138769 w 138769"/>
                  <a:gd name="connsiteY1-44" fmla="*/ 145774 h 453224"/>
                  <a:gd name="connsiteX2-45" fmla="*/ 22150 w 138769"/>
                  <a:gd name="connsiteY2-46" fmla="*/ 453224 h 453224"/>
                  <a:gd name="connsiteX3-47" fmla="*/ 93711 w 138769"/>
                  <a:gd name="connsiteY3-48" fmla="*/ 0 h 453224"/>
                  <a:gd name="connsiteX0-49" fmla="*/ 93711 w 138769"/>
                  <a:gd name="connsiteY0-50" fmla="*/ 0 h 453224"/>
                  <a:gd name="connsiteX1-51" fmla="*/ 138769 w 138769"/>
                  <a:gd name="connsiteY1-52" fmla="*/ 145774 h 453224"/>
                  <a:gd name="connsiteX2-53" fmla="*/ 22150 w 138769"/>
                  <a:gd name="connsiteY2-54" fmla="*/ 453224 h 453224"/>
                  <a:gd name="connsiteX3-55" fmla="*/ 93711 w 138769"/>
                  <a:gd name="connsiteY3-56" fmla="*/ 0 h 453224"/>
                  <a:gd name="connsiteX0-57" fmla="*/ 95845 w 140903"/>
                  <a:gd name="connsiteY0-58" fmla="*/ 0 h 453224"/>
                  <a:gd name="connsiteX1-59" fmla="*/ 140903 w 140903"/>
                  <a:gd name="connsiteY1-60" fmla="*/ 145774 h 453224"/>
                  <a:gd name="connsiteX2-61" fmla="*/ 24284 w 140903"/>
                  <a:gd name="connsiteY2-62" fmla="*/ 453224 h 453224"/>
                  <a:gd name="connsiteX3-63" fmla="*/ 95845 w 140903"/>
                  <a:gd name="connsiteY3-64" fmla="*/ 0 h 453224"/>
                  <a:gd name="connsiteX0-65" fmla="*/ 98595 w 143653"/>
                  <a:gd name="connsiteY0-66" fmla="*/ 0 h 453224"/>
                  <a:gd name="connsiteX1-67" fmla="*/ 143653 w 143653"/>
                  <a:gd name="connsiteY1-68" fmla="*/ 145774 h 453224"/>
                  <a:gd name="connsiteX2-69" fmla="*/ 27034 w 143653"/>
                  <a:gd name="connsiteY2-70" fmla="*/ 453224 h 453224"/>
                  <a:gd name="connsiteX3-71" fmla="*/ 98595 w 143653"/>
                  <a:gd name="connsiteY3-72" fmla="*/ 0 h 453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/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-1" fmla="*/ 78782 w 123840"/>
                  <a:gd name="connsiteY0-2" fmla="*/ 0 h 453224"/>
                  <a:gd name="connsiteX1-3" fmla="*/ 123840 w 123840"/>
                  <a:gd name="connsiteY1-4" fmla="*/ 145774 h 453224"/>
                  <a:gd name="connsiteX2-5" fmla="*/ 7221 w 123840"/>
                  <a:gd name="connsiteY2-6" fmla="*/ 453224 h 453224"/>
                  <a:gd name="connsiteX3-7" fmla="*/ 78782 w 123840"/>
                  <a:gd name="connsiteY3-8" fmla="*/ 0 h 453224"/>
                  <a:gd name="connsiteX0-9" fmla="*/ 93711 w 138769"/>
                  <a:gd name="connsiteY0-10" fmla="*/ 0 h 453224"/>
                  <a:gd name="connsiteX1-11" fmla="*/ 138769 w 138769"/>
                  <a:gd name="connsiteY1-12" fmla="*/ 145774 h 453224"/>
                  <a:gd name="connsiteX2-13" fmla="*/ 22150 w 138769"/>
                  <a:gd name="connsiteY2-14" fmla="*/ 453224 h 453224"/>
                  <a:gd name="connsiteX3-15" fmla="*/ 93711 w 138769"/>
                  <a:gd name="connsiteY3-16" fmla="*/ 0 h 453224"/>
                  <a:gd name="connsiteX0-17" fmla="*/ 93711 w 138769"/>
                  <a:gd name="connsiteY0-18" fmla="*/ 0 h 453224"/>
                  <a:gd name="connsiteX1-19" fmla="*/ 138769 w 138769"/>
                  <a:gd name="connsiteY1-20" fmla="*/ 145774 h 453224"/>
                  <a:gd name="connsiteX2-21" fmla="*/ 22150 w 138769"/>
                  <a:gd name="connsiteY2-22" fmla="*/ 453224 h 453224"/>
                  <a:gd name="connsiteX3-23" fmla="*/ 93711 w 138769"/>
                  <a:gd name="connsiteY3-24" fmla="*/ 0 h 453224"/>
                  <a:gd name="connsiteX0-25" fmla="*/ 93711 w 138769"/>
                  <a:gd name="connsiteY0-26" fmla="*/ 0 h 453224"/>
                  <a:gd name="connsiteX1-27" fmla="*/ 138769 w 138769"/>
                  <a:gd name="connsiteY1-28" fmla="*/ 145774 h 453224"/>
                  <a:gd name="connsiteX2-29" fmla="*/ 22150 w 138769"/>
                  <a:gd name="connsiteY2-30" fmla="*/ 453224 h 453224"/>
                  <a:gd name="connsiteX3-31" fmla="*/ 93711 w 138769"/>
                  <a:gd name="connsiteY3-32" fmla="*/ 0 h 453224"/>
                  <a:gd name="connsiteX0-33" fmla="*/ 93711 w 138769"/>
                  <a:gd name="connsiteY0-34" fmla="*/ 0 h 453224"/>
                  <a:gd name="connsiteX1-35" fmla="*/ 138769 w 138769"/>
                  <a:gd name="connsiteY1-36" fmla="*/ 145774 h 453224"/>
                  <a:gd name="connsiteX2-37" fmla="*/ 22150 w 138769"/>
                  <a:gd name="connsiteY2-38" fmla="*/ 453224 h 453224"/>
                  <a:gd name="connsiteX3-39" fmla="*/ 93711 w 138769"/>
                  <a:gd name="connsiteY3-40" fmla="*/ 0 h 453224"/>
                  <a:gd name="connsiteX0-41" fmla="*/ 93711 w 138769"/>
                  <a:gd name="connsiteY0-42" fmla="*/ 0 h 453224"/>
                  <a:gd name="connsiteX1-43" fmla="*/ 138769 w 138769"/>
                  <a:gd name="connsiteY1-44" fmla="*/ 145774 h 453224"/>
                  <a:gd name="connsiteX2-45" fmla="*/ 22150 w 138769"/>
                  <a:gd name="connsiteY2-46" fmla="*/ 453224 h 453224"/>
                  <a:gd name="connsiteX3-47" fmla="*/ 93711 w 138769"/>
                  <a:gd name="connsiteY3-48" fmla="*/ 0 h 453224"/>
                  <a:gd name="connsiteX0-49" fmla="*/ 93711 w 138769"/>
                  <a:gd name="connsiteY0-50" fmla="*/ 0 h 453224"/>
                  <a:gd name="connsiteX1-51" fmla="*/ 138769 w 138769"/>
                  <a:gd name="connsiteY1-52" fmla="*/ 145774 h 453224"/>
                  <a:gd name="connsiteX2-53" fmla="*/ 22150 w 138769"/>
                  <a:gd name="connsiteY2-54" fmla="*/ 453224 h 453224"/>
                  <a:gd name="connsiteX3-55" fmla="*/ 93711 w 138769"/>
                  <a:gd name="connsiteY3-56" fmla="*/ 0 h 453224"/>
                  <a:gd name="connsiteX0-57" fmla="*/ 95845 w 140903"/>
                  <a:gd name="connsiteY0-58" fmla="*/ 0 h 453224"/>
                  <a:gd name="connsiteX1-59" fmla="*/ 140903 w 140903"/>
                  <a:gd name="connsiteY1-60" fmla="*/ 145774 h 453224"/>
                  <a:gd name="connsiteX2-61" fmla="*/ 24284 w 140903"/>
                  <a:gd name="connsiteY2-62" fmla="*/ 453224 h 453224"/>
                  <a:gd name="connsiteX3-63" fmla="*/ 95845 w 140903"/>
                  <a:gd name="connsiteY3-64" fmla="*/ 0 h 453224"/>
                  <a:gd name="connsiteX0-65" fmla="*/ 98595 w 143653"/>
                  <a:gd name="connsiteY0-66" fmla="*/ 0 h 453224"/>
                  <a:gd name="connsiteX1-67" fmla="*/ 143653 w 143653"/>
                  <a:gd name="connsiteY1-68" fmla="*/ 145774 h 453224"/>
                  <a:gd name="connsiteX2-69" fmla="*/ 27034 w 143653"/>
                  <a:gd name="connsiteY2-70" fmla="*/ 453224 h 453224"/>
                  <a:gd name="connsiteX3-71" fmla="*/ 98595 w 143653"/>
                  <a:gd name="connsiteY3-72" fmla="*/ 0 h 453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-1" fmla="*/ 0 w 1440160"/>
              <a:gd name="connsiteY0-2" fmla="*/ 745419 h 1371774"/>
              <a:gd name="connsiteX1-3" fmla="*/ 679890 w 1440160"/>
              <a:gd name="connsiteY1-4" fmla="*/ 0 h 1371774"/>
              <a:gd name="connsiteX2-5" fmla="*/ 1126982 w 1440160"/>
              <a:gd name="connsiteY2-6" fmla="*/ 119063 h 1371774"/>
              <a:gd name="connsiteX3-7" fmla="*/ 1440160 w 1440160"/>
              <a:gd name="connsiteY3-8" fmla="*/ 745419 h 1371774"/>
              <a:gd name="connsiteX4-9" fmla="*/ 1126982 w 1440160"/>
              <a:gd name="connsiteY4-10" fmla="*/ 1371774 h 1371774"/>
              <a:gd name="connsiteX5-11" fmla="*/ 313178 w 1440160"/>
              <a:gd name="connsiteY5-12" fmla="*/ 1371774 h 1371774"/>
              <a:gd name="connsiteX6-13" fmla="*/ 0 w 1440160"/>
              <a:gd name="connsiteY6-14" fmla="*/ 745419 h 1371774"/>
              <a:gd name="connsiteX0-15" fmla="*/ 0 w 1440160"/>
              <a:gd name="connsiteY0-16" fmla="*/ 745419 h 1371774"/>
              <a:gd name="connsiteX1-17" fmla="*/ 679890 w 1440160"/>
              <a:gd name="connsiteY1-18" fmla="*/ 0 h 1371774"/>
              <a:gd name="connsiteX2-19" fmla="*/ 1379395 w 1440160"/>
              <a:gd name="connsiteY2-20" fmla="*/ 409576 h 1371774"/>
              <a:gd name="connsiteX3-21" fmla="*/ 1440160 w 1440160"/>
              <a:gd name="connsiteY3-22" fmla="*/ 745419 h 1371774"/>
              <a:gd name="connsiteX4-23" fmla="*/ 1126982 w 1440160"/>
              <a:gd name="connsiteY4-24" fmla="*/ 1371774 h 1371774"/>
              <a:gd name="connsiteX5-25" fmla="*/ 313178 w 1440160"/>
              <a:gd name="connsiteY5-26" fmla="*/ 1371774 h 1371774"/>
              <a:gd name="connsiteX6-27" fmla="*/ 0 w 1440160"/>
              <a:gd name="connsiteY6-28" fmla="*/ 745419 h 1371774"/>
              <a:gd name="connsiteX0-29" fmla="*/ 0 w 1379395"/>
              <a:gd name="connsiteY0-30" fmla="*/ 745419 h 1371774"/>
              <a:gd name="connsiteX1-31" fmla="*/ 679890 w 1379395"/>
              <a:gd name="connsiteY1-32" fmla="*/ 0 h 1371774"/>
              <a:gd name="connsiteX2-33" fmla="*/ 1379395 w 1379395"/>
              <a:gd name="connsiteY2-34" fmla="*/ 409576 h 1371774"/>
              <a:gd name="connsiteX3-35" fmla="*/ 1340147 w 1379395"/>
              <a:gd name="connsiteY3-36" fmla="*/ 1102607 h 1371774"/>
              <a:gd name="connsiteX4-37" fmla="*/ 1126982 w 1379395"/>
              <a:gd name="connsiteY4-38" fmla="*/ 1371774 h 1371774"/>
              <a:gd name="connsiteX5-39" fmla="*/ 313178 w 1379395"/>
              <a:gd name="connsiteY5-40" fmla="*/ 1371774 h 1371774"/>
              <a:gd name="connsiteX6-41" fmla="*/ 0 w 1379395"/>
              <a:gd name="connsiteY6-42" fmla="*/ 745419 h 1371774"/>
              <a:gd name="connsiteX0-43" fmla="*/ 0 w 1379395"/>
              <a:gd name="connsiteY0-44" fmla="*/ 745419 h 1483692"/>
              <a:gd name="connsiteX1-45" fmla="*/ 679890 w 1379395"/>
              <a:gd name="connsiteY1-46" fmla="*/ 0 h 1483692"/>
              <a:gd name="connsiteX2-47" fmla="*/ 1379395 w 1379395"/>
              <a:gd name="connsiteY2-48" fmla="*/ 409576 h 1483692"/>
              <a:gd name="connsiteX3-49" fmla="*/ 1340147 w 1379395"/>
              <a:gd name="connsiteY3-50" fmla="*/ 1102607 h 1483692"/>
              <a:gd name="connsiteX4-51" fmla="*/ 757888 w 1379395"/>
              <a:gd name="connsiteY4-52" fmla="*/ 1483692 h 1483692"/>
              <a:gd name="connsiteX5-53" fmla="*/ 313178 w 1379395"/>
              <a:gd name="connsiteY5-54" fmla="*/ 1371774 h 1483692"/>
              <a:gd name="connsiteX6-55" fmla="*/ 0 w 1379395"/>
              <a:gd name="connsiteY6-56" fmla="*/ 745419 h 1483692"/>
              <a:gd name="connsiteX0-57" fmla="*/ 0 w 1379395"/>
              <a:gd name="connsiteY0-58" fmla="*/ 745419 h 1483692"/>
              <a:gd name="connsiteX1-59" fmla="*/ 679890 w 1379395"/>
              <a:gd name="connsiteY1-60" fmla="*/ 0 h 1483692"/>
              <a:gd name="connsiteX2-61" fmla="*/ 1379395 w 1379395"/>
              <a:gd name="connsiteY2-62" fmla="*/ 409576 h 1483692"/>
              <a:gd name="connsiteX3-63" fmla="*/ 1340147 w 1379395"/>
              <a:gd name="connsiteY3-64" fmla="*/ 1102607 h 1483692"/>
              <a:gd name="connsiteX4-65" fmla="*/ 757888 w 1379395"/>
              <a:gd name="connsiteY4-66" fmla="*/ 1483692 h 1483692"/>
              <a:gd name="connsiteX5-67" fmla="*/ 65528 w 1379395"/>
              <a:gd name="connsiteY5-68" fmla="*/ 1086024 h 1483692"/>
              <a:gd name="connsiteX6-69" fmla="*/ 0 w 1379395"/>
              <a:gd name="connsiteY6-70" fmla="*/ 745419 h 1483692"/>
              <a:gd name="connsiteX0-71" fmla="*/ 32104 w 1313867"/>
              <a:gd name="connsiteY0-72" fmla="*/ 385851 h 1483692"/>
              <a:gd name="connsiteX1-73" fmla="*/ 614362 w 1313867"/>
              <a:gd name="connsiteY1-74" fmla="*/ 0 h 1483692"/>
              <a:gd name="connsiteX2-75" fmla="*/ 1313867 w 1313867"/>
              <a:gd name="connsiteY2-76" fmla="*/ 409576 h 1483692"/>
              <a:gd name="connsiteX3-77" fmla="*/ 1274619 w 1313867"/>
              <a:gd name="connsiteY3-78" fmla="*/ 1102607 h 1483692"/>
              <a:gd name="connsiteX4-79" fmla="*/ 692360 w 1313867"/>
              <a:gd name="connsiteY4-80" fmla="*/ 1483692 h 1483692"/>
              <a:gd name="connsiteX5-81" fmla="*/ 0 w 1313867"/>
              <a:gd name="connsiteY5-82" fmla="*/ 1086024 h 1483692"/>
              <a:gd name="connsiteX6-83" fmla="*/ 32104 w 1313867"/>
              <a:gd name="connsiteY6-84" fmla="*/ 385851 h 1483692"/>
              <a:gd name="connsiteX0-85" fmla="*/ 32104 w 1313867"/>
              <a:gd name="connsiteY0-86" fmla="*/ 385851 h 1483692"/>
              <a:gd name="connsiteX1-87" fmla="*/ 647699 w 1313867"/>
              <a:gd name="connsiteY1-88" fmla="*/ 0 h 1483692"/>
              <a:gd name="connsiteX2-89" fmla="*/ 1313867 w 1313867"/>
              <a:gd name="connsiteY2-90" fmla="*/ 409576 h 1483692"/>
              <a:gd name="connsiteX3-91" fmla="*/ 1274619 w 1313867"/>
              <a:gd name="connsiteY3-92" fmla="*/ 1102607 h 1483692"/>
              <a:gd name="connsiteX4-93" fmla="*/ 692360 w 1313867"/>
              <a:gd name="connsiteY4-94" fmla="*/ 1483692 h 1483692"/>
              <a:gd name="connsiteX5-95" fmla="*/ 0 w 1313867"/>
              <a:gd name="connsiteY5-96" fmla="*/ 1086024 h 1483692"/>
              <a:gd name="connsiteX6-97" fmla="*/ 32104 w 1313867"/>
              <a:gd name="connsiteY6-98" fmla="*/ 385851 h 1483692"/>
              <a:gd name="connsiteX0-99" fmla="*/ 32104 w 1313867"/>
              <a:gd name="connsiteY0-100" fmla="*/ 385851 h 1488454"/>
              <a:gd name="connsiteX1-101" fmla="*/ 647699 w 1313867"/>
              <a:gd name="connsiteY1-102" fmla="*/ 0 h 1488454"/>
              <a:gd name="connsiteX2-103" fmla="*/ 1313867 w 1313867"/>
              <a:gd name="connsiteY2-104" fmla="*/ 409576 h 1488454"/>
              <a:gd name="connsiteX3-105" fmla="*/ 1274619 w 1313867"/>
              <a:gd name="connsiteY3-106" fmla="*/ 1102607 h 1488454"/>
              <a:gd name="connsiteX4-107" fmla="*/ 656641 w 1313867"/>
              <a:gd name="connsiteY4-108" fmla="*/ 1488454 h 1488454"/>
              <a:gd name="connsiteX5-109" fmla="*/ 0 w 1313867"/>
              <a:gd name="connsiteY5-110" fmla="*/ 1086024 h 1488454"/>
              <a:gd name="connsiteX6-111" fmla="*/ 32104 w 1313867"/>
              <a:gd name="connsiteY6-112" fmla="*/ 385851 h 1488454"/>
              <a:gd name="connsiteX0-113" fmla="*/ 32104 w 1313867"/>
              <a:gd name="connsiteY0-114" fmla="*/ 385851 h 1488454"/>
              <a:gd name="connsiteX1-115" fmla="*/ 647699 w 1313867"/>
              <a:gd name="connsiteY1-116" fmla="*/ 0 h 1488454"/>
              <a:gd name="connsiteX2-117" fmla="*/ 1313867 w 1313867"/>
              <a:gd name="connsiteY2-118" fmla="*/ 397669 h 1488454"/>
              <a:gd name="connsiteX3-119" fmla="*/ 1274619 w 1313867"/>
              <a:gd name="connsiteY3-120" fmla="*/ 1102607 h 1488454"/>
              <a:gd name="connsiteX4-121" fmla="*/ 656641 w 1313867"/>
              <a:gd name="connsiteY4-122" fmla="*/ 1488454 h 1488454"/>
              <a:gd name="connsiteX5-123" fmla="*/ 0 w 1313867"/>
              <a:gd name="connsiteY5-124" fmla="*/ 1086024 h 1488454"/>
              <a:gd name="connsiteX6-125" fmla="*/ 32104 w 1313867"/>
              <a:gd name="connsiteY6-126" fmla="*/ 385851 h 1488454"/>
              <a:gd name="connsiteX0-127" fmla="*/ 32104 w 1329387"/>
              <a:gd name="connsiteY0-128" fmla="*/ 385851 h 1488454"/>
              <a:gd name="connsiteX1-129" fmla="*/ 647699 w 1329387"/>
              <a:gd name="connsiteY1-130" fmla="*/ 0 h 1488454"/>
              <a:gd name="connsiteX2-131" fmla="*/ 1313867 w 1329387"/>
              <a:gd name="connsiteY2-132" fmla="*/ 397669 h 1488454"/>
              <a:gd name="connsiteX3-133" fmla="*/ 1329387 w 1329387"/>
              <a:gd name="connsiteY3-134" fmla="*/ 1097844 h 1488454"/>
              <a:gd name="connsiteX4-135" fmla="*/ 656641 w 1329387"/>
              <a:gd name="connsiteY4-136" fmla="*/ 1488454 h 1488454"/>
              <a:gd name="connsiteX5-137" fmla="*/ 0 w 1329387"/>
              <a:gd name="connsiteY5-138" fmla="*/ 1086024 h 1488454"/>
              <a:gd name="connsiteX6-139" fmla="*/ 32104 w 1329387"/>
              <a:gd name="connsiteY6-140" fmla="*/ 385851 h 1488454"/>
              <a:gd name="connsiteX0-141" fmla="*/ 0 w 1297283"/>
              <a:gd name="connsiteY0-142" fmla="*/ 385851 h 1488454"/>
              <a:gd name="connsiteX1-143" fmla="*/ 615595 w 1297283"/>
              <a:gd name="connsiteY1-144" fmla="*/ 0 h 1488454"/>
              <a:gd name="connsiteX2-145" fmla="*/ 1281763 w 1297283"/>
              <a:gd name="connsiteY2-146" fmla="*/ 397669 h 1488454"/>
              <a:gd name="connsiteX3-147" fmla="*/ 1297283 w 1297283"/>
              <a:gd name="connsiteY3-148" fmla="*/ 1097844 h 1488454"/>
              <a:gd name="connsiteX4-149" fmla="*/ 624537 w 1297283"/>
              <a:gd name="connsiteY4-150" fmla="*/ 1488454 h 1488454"/>
              <a:gd name="connsiteX5-151" fmla="*/ 5996 w 1297283"/>
              <a:gd name="connsiteY5-152" fmla="*/ 1095549 h 1488454"/>
              <a:gd name="connsiteX6-153" fmla="*/ 0 w 1297283"/>
              <a:gd name="connsiteY6-154" fmla="*/ 385851 h 1488454"/>
              <a:gd name="connsiteX0-155" fmla="*/ 0 w 1281763"/>
              <a:gd name="connsiteY0-156" fmla="*/ 385851 h 1488454"/>
              <a:gd name="connsiteX1-157" fmla="*/ 615595 w 1281763"/>
              <a:gd name="connsiteY1-158" fmla="*/ 0 h 1488454"/>
              <a:gd name="connsiteX2-159" fmla="*/ 1281763 w 1281763"/>
              <a:gd name="connsiteY2-160" fmla="*/ 397669 h 1488454"/>
              <a:gd name="connsiteX3-161" fmla="*/ 1275851 w 1281763"/>
              <a:gd name="connsiteY3-162" fmla="*/ 1095463 h 1488454"/>
              <a:gd name="connsiteX4-163" fmla="*/ 624537 w 1281763"/>
              <a:gd name="connsiteY4-164" fmla="*/ 1488454 h 1488454"/>
              <a:gd name="connsiteX5-165" fmla="*/ 5996 w 1281763"/>
              <a:gd name="connsiteY5-166" fmla="*/ 1095549 h 1488454"/>
              <a:gd name="connsiteX6-167" fmla="*/ 0 w 1281763"/>
              <a:gd name="connsiteY6-168" fmla="*/ 385851 h 1488454"/>
              <a:gd name="connsiteX0-169" fmla="*/ 0 w 1281763"/>
              <a:gd name="connsiteY0-170" fmla="*/ 388233 h 1490836"/>
              <a:gd name="connsiteX1-171" fmla="*/ 622739 w 1281763"/>
              <a:gd name="connsiteY1-172" fmla="*/ 0 h 1490836"/>
              <a:gd name="connsiteX2-173" fmla="*/ 1281763 w 1281763"/>
              <a:gd name="connsiteY2-174" fmla="*/ 400051 h 1490836"/>
              <a:gd name="connsiteX3-175" fmla="*/ 1275851 w 1281763"/>
              <a:gd name="connsiteY3-176" fmla="*/ 1097845 h 1490836"/>
              <a:gd name="connsiteX4-177" fmla="*/ 624537 w 1281763"/>
              <a:gd name="connsiteY4-178" fmla="*/ 1490836 h 1490836"/>
              <a:gd name="connsiteX5-179" fmla="*/ 5996 w 1281763"/>
              <a:gd name="connsiteY5-180" fmla="*/ 1097931 h 1490836"/>
              <a:gd name="connsiteX6-181" fmla="*/ 0 w 1281763"/>
              <a:gd name="connsiteY6-182" fmla="*/ 388233 h 14908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-1" fmla="*/ 0 w 1440160"/>
              <a:gd name="connsiteY0-2" fmla="*/ 745419 h 1371774"/>
              <a:gd name="connsiteX1-3" fmla="*/ 679890 w 1440160"/>
              <a:gd name="connsiteY1-4" fmla="*/ 0 h 1371774"/>
              <a:gd name="connsiteX2-5" fmla="*/ 1126982 w 1440160"/>
              <a:gd name="connsiteY2-6" fmla="*/ 119063 h 1371774"/>
              <a:gd name="connsiteX3-7" fmla="*/ 1440160 w 1440160"/>
              <a:gd name="connsiteY3-8" fmla="*/ 745419 h 1371774"/>
              <a:gd name="connsiteX4-9" fmla="*/ 1126982 w 1440160"/>
              <a:gd name="connsiteY4-10" fmla="*/ 1371774 h 1371774"/>
              <a:gd name="connsiteX5-11" fmla="*/ 313178 w 1440160"/>
              <a:gd name="connsiteY5-12" fmla="*/ 1371774 h 1371774"/>
              <a:gd name="connsiteX6-13" fmla="*/ 0 w 1440160"/>
              <a:gd name="connsiteY6-14" fmla="*/ 745419 h 1371774"/>
              <a:gd name="connsiteX0-15" fmla="*/ 0 w 1440160"/>
              <a:gd name="connsiteY0-16" fmla="*/ 745419 h 1371774"/>
              <a:gd name="connsiteX1-17" fmla="*/ 679890 w 1440160"/>
              <a:gd name="connsiteY1-18" fmla="*/ 0 h 1371774"/>
              <a:gd name="connsiteX2-19" fmla="*/ 1379395 w 1440160"/>
              <a:gd name="connsiteY2-20" fmla="*/ 409576 h 1371774"/>
              <a:gd name="connsiteX3-21" fmla="*/ 1440160 w 1440160"/>
              <a:gd name="connsiteY3-22" fmla="*/ 745419 h 1371774"/>
              <a:gd name="connsiteX4-23" fmla="*/ 1126982 w 1440160"/>
              <a:gd name="connsiteY4-24" fmla="*/ 1371774 h 1371774"/>
              <a:gd name="connsiteX5-25" fmla="*/ 313178 w 1440160"/>
              <a:gd name="connsiteY5-26" fmla="*/ 1371774 h 1371774"/>
              <a:gd name="connsiteX6-27" fmla="*/ 0 w 1440160"/>
              <a:gd name="connsiteY6-28" fmla="*/ 745419 h 1371774"/>
              <a:gd name="connsiteX0-29" fmla="*/ 0 w 1379395"/>
              <a:gd name="connsiteY0-30" fmla="*/ 745419 h 1371774"/>
              <a:gd name="connsiteX1-31" fmla="*/ 679890 w 1379395"/>
              <a:gd name="connsiteY1-32" fmla="*/ 0 h 1371774"/>
              <a:gd name="connsiteX2-33" fmla="*/ 1379395 w 1379395"/>
              <a:gd name="connsiteY2-34" fmla="*/ 409576 h 1371774"/>
              <a:gd name="connsiteX3-35" fmla="*/ 1340147 w 1379395"/>
              <a:gd name="connsiteY3-36" fmla="*/ 1102607 h 1371774"/>
              <a:gd name="connsiteX4-37" fmla="*/ 1126982 w 1379395"/>
              <a:gd name="connsiteY4-38" fmla="*/ 1371774 h 1371774"/>
              <a:gd name="connsiteX5-39" fmla="*/ 313178 w 1379395"/>
              <a:gd name="connsiteY5-40" fmla="*/ 1371774 h 1371774"/>
              <a:gd name="connsiteX6-41" fmla="*/ 0 w 1379395"/>
              <a:gd name="connsiteY6-42" fmla="*/ 745419 h 1371774"/>
              <a:gd name="connsiteX0-43" fmla="*/ 0 w 1379395"/>
              <a:gd name="connsiteY0-44" fmla="*/ 745419 h 1483692"/>
              <a:gd name="connsiteX1-45" fmla="*/ 679890 w 1379395"/>
              <a:gd name="connsiteY1-46" fmla="*/ 0 h 1483692"/>
              <a:gd name="connsiteX2-47" fmla="*/ 1379395 w 1379395"/>
              <a:gd name="connsiteY2-48" fmla="*/ 409576 h 1483692"/>
              <a:gd name="connsiteX3-49" fmla="*/ 1340147 w 1379395"/>
              <a:gd name="connsiteY3-50" fmla="*/ 1102607 h 1483692"/>
              <a:gd name="connsiteX4-51" fmla="*/ 757888 w 1379395"/>
              <a:gd name="connsiteY4-52" fmla="*/ 1483692 h 1483692"/>
              <a:gd name="connsiteX5-53" fmla="*/ 313178 w 1379395"/>
              <a:gd name="connsiteY5-54" fmla="*/ 1371774 h 1483692"/>
              <a:gd name="connsiteX6-55" fmla="*/ 0 w 1379395"/>
              <a:gd name="connsiteY6-56" fmla="*/ 745419 h 1483692"/>
              <a:gd name="connsiteX0-57" fmla="*/ 0 w 1379395"/>
              <a:gd name="connsiteY0-58" fmla="*/ 745419 h 1483692"/>
              <a:gd name="connsiteX1-59" fmla="*/ 679890 w 1379395"/>
              <a:gd name="connsiteY1-60" fmla="*/ 0 h 1483692"/>
              <a:gd name="connsiteX2-61" fmla="*/ 1379395 w 1379395"/>
              <a:gd name="connsiteY2-62" fmla="*/ 409576 h 1483692"/>
              <a:gd name="connsiteX3-63" fmla="*/ 1340147 w 1379395"/>
              <a:gd name="connsiteY3-64" fmla="*/ 1102607 h 1483692"/>
              <a:gd name="connsiteX4-65" fmla="*/ 757888 w 1379395"/>
              <a:gd name="connsiteY4-66" fmla="*/ 1483692 h 1483692"/>
              <a:gd name="connsiteX5-67" fmla="*/ 65528 w 1379395"/>
              <a:gd name="connsiteY5-68" fmla="*/ 1086024 h 1483692"/>
              <a:gd name="connsiteX6-69" fmla="*/ 0 w 1379395"/>
              <a:gd name="connsiteY6-70" fmla="*/ 745419 h 1483692"/>
              <a:gd name="connsiteX0-71" fmla="*/ 32104 w 1313867"/>
              <a:gd name="connsiteY0-72" fmla="*/ 385851 h 1483692"/>
              <a:gd name="connsiteX1-73" fmla="*/ 614362 w 1313867"/>
              <a:gd name="connsiteY1-74" fmla="*/ 0 h 1483692"/>
              <a:gd name="connsiteX2-75" fmla="*/ 1313867 w 1313867"/>
              <a:gd name="connsiteY2-76" fmla="*/ 409576 h 1483692"/>
              <a:gd name="connsiteX3-77" fmla="*/ 1274619 w 1313867"/>
              <a:gd name="connsiteY3-78" fmla="*/ 1102607 h 1483692"/>
              <a:gd name="connsiteX4-79" fmla="*/ 692360 w 1313867"/>
              <a:gd name="connsiteY4-80" fmla="*/ 1483692 h 1483692"/>
              <a:gd name="connsiteX5-81" fmla="*/ 0 w 1313867"/>
              <a:gd name="connsiteY5-82" fmla="*/ 1086024 h 1483692"/>
              <a:gd name="connsiteX6-83" fmla="*/ 32104 w 1313867"/>
              <a:gd name="connsiteY6-84" fmla="*/ 385851 h 1483692"/>
              <a:gd name="connsiteX0-85" fmla="*/ 32104 w 1313867"/>
              <a:gd name="connsiteY0-86" fmla="*/ 385851 h 1483692"/>
              <a:gd name="connsiteX1-87" fmla="*/ 647699 w 1313867"/>
              <a:gd name="connsiteY1-88" fmla="*/ 0 h 1483692"/>
              <a:gd name="connsiteX2-89" fmla="*/ 1313867 w 1313867"/>
              <a:gd name="connsiteY2-90" fmla="*/ 409576 h 1483692"/>
              <a:gd name="connsiteX3-91" fmla="*/ 1274619 w 1313867"/>
              <a:gd name="connsiteY3-92" fmla="*/ 1102607 h 1483692"/>
              <a:gd name="connsiteX4-93" fmla="*/ 692360 w 1313867"/>
              <a:gd name="connsiteY4-94" fmla="*/ 1483692 h 1483692"/>
              <a:gd name="connsiteX5-95" fmla="*/ 0 w 1313867"/>
              <a:gd name="connsiteY5-96" fmla="*/ 1086024 h 1483692"/>
              <a:gd name="connsiteX6-97" fmla="*/ 32104 w 1313867"/>
              <a:gd name="connsiteY6-98" fmla="*/ 385851 h 1483692"/>
              <a:gd name="connsiteX0-99" fmla="*/ 32104 w 1313867"/>
              <a:gd name="connsiteY0-100" fmla="*/ 385851 h 1488454"/>
              <a:gd name="connsiteX1-101" fmla="*/ 647699 w 1313867"/>
              <a:gd name="connsiteY1-102" fmla="*/ 0 h 1488454"/>
              <a:gd name="connsiteX2-103" fmla="*/ 1313867 w 1313867"/>
              <a:gd name="connsiteY2-104" fmla="*/ 409576 h 1488454"/>
              <a:gd name="connsiteX3-105" fmla="*/ 1274619 w 1313867"/>
              <a:gd name="connsiteY3-106" fmla="*/ 1102607 h 1488454"/>
              <a:gd name="connsiteX4-107" fmla="*/ 656641 w 1313867"/>
              <a:gd name="connsiteY4-108" fmla="*/ 1488454 h 1488454"/>
              <a:gd name="connsiteX5-109" fmla="*/ 0 w 1313867"/>
              <a:gd name="connsiteY5-110" fmla="*/ 1086024 h 1488454"/>
              <a:gd name="connsiteX6-111" fmla="*/ 32104 w 1313867"/>
              <a:gd name="connsiteY6-112" fmla="*/ 385851 h 1488454"/>
              <a:gd name="connsiteX0-113" fmla="*/ 32104 w 1313867"/>
              <a:gd name="connsiteY0-114" fmla="*/ 385851 h 1488454"/>
              <a:gd name="connsiteX1-115" fmla="*/ 647699 w 1313867"/>
              <a:gd name="connsiteY1-116" fmla="*/ 0 h 1488454"/>
              <a:gd name="connsiteX2-117" fmla="*/ 1313867 w 1313867"/>
              <a:gd name="connsiteY2-118" fmla="*/ 397669 h 1488454"/>
              <a:gd name="connsiteX3-119" fmla="*/ 1274619 w 1313867"/>
              <a:gd name="connsiteY3-120" fmla="*/ 1102607 h 1488454"/>
              <a:gd name="connsiteX4-121" fmla="*/ 656641 w 1313867"/>
              <a:gd name="connsiteY4-122" fmla="*/ 1488454 h 1488454"/>
              <a:gd name="connsiteX5-123" fmla="*/ 0 w 1313867"/>
              <a:gd name="connsiteY5-124" fmla="*/ 1086024 h 1488454"/>
              <a:gd name="connsiteX6-125" fmla="*/ 32104 w 1313867"/>
              <a:gd name="connsiteY6-126" fmla="*/ 385851 h 1488454"/>
              <a:gd name="connsiteX0-127" fmla="*/ 32104 w 1329387"/>
              <a:gd name="connsiteY0-128" fmla="*/ 385851 h 1488454"/>
              <a:gd name="connsiteX1-129" fmla="*/ 647699 w 1329387"/>
              <a:gd name="connsiteY1-130" fmla="*/ 0 h 1488454"/>
              <a:gd name="connsiteX2-131" fmla="*/ 1313867 w 1329387"/>
              <a:gd name="connsiteY2-132" fmla="*/ 397669 h 1488454"/>
              <a:gd name="connsiteX3-133" fmla="*/ 1329387 w 1329387"/>
              <a:gd name="connsiteY3-134" fmla="*/ 1097844 h 1488454"/>
              <a:gd name="connsiteX4-135" fmla="*/ 656641 w 1329387"/>
              <a:gd name="connsiteY4-136" fmla="*/ 1488454 h 1488454"/>
              <a:gd name="connsiteX5-137" fmla="*/ 0 w 1329387"/>
              <a:gd name="connsiteY5-138" fmla="*/ 1086024 h 1488454"/>
              <a:gd name="connsiteX6-139" fmla="*/ 32104 w 1329387"/>
              <a:gd name="connsiteY6-140" fmla="*/ 385851 h 1488454"/>
              <a:gd name="connsiteX0-141" fmla="*/ 0 w 1297283"/>
              <a:gd name="connsiteY0-142" fmla="*/ 385851 h 1488454"/>
              <a:gd name="connsiteX1-143" fmla="*/ 615595 w 1297283"/>
              <a:gd name="connsiteY1-144" fmla="*/ 0 h 1488454"/>
              <a:gd name="connsiteX2-145" fmla="*/ 1281763 w 1297283"/>
              <a:gd name="connsiteY2-146" fmla="*/ 397669 h 1488454"/>
              <a:gd name="connsiteX3-147" fmla="*/ 1297283 w 1297283"/>
              <a:gd name="connsiteY3-148" fmla="*/ 1097844 h 1488454"/>
              <a:gd name="connsiteX4-149" fmla="*/ 624537 w 1297283"/>
              <a:gd name="connsiteY4-150" fmla="*/ 1488454 h 1488454"/>
              <a:gd name="connsiteX5-151" fmla="*/ 5996 w 1297283"/>
              <a:gd name="connsiteY5-152" fmla="*/ 1095549 h 1488454"/>
              <a:gd name="connsiteX6-153" fmla="*/ 0 w 1297283"/>
              <a:gd name="connsiteY6-154" fmla="*/ 385851 h 1488454"/>
              <a:gd name="connsiteX0-155" fmla="*/ 0 w 1281763"/>
              <a:gd name="connsiteY0-156" fmla="*/ 385851 h 1488454"/>
              <a:gd name="connsiteX1-157" fmla="*/ 615595 w 1281763"/>
              <a:gd name="connsiteY1-158" fmla="*/ 0 h 1488454"/>
              <a:gd name="connsiteX2-159" fmla="*/ 1281763 w 1281763"/>
              <a:gd name="connsiteY2-160" fmla="*/ 397669 h 1488454"/>
              <a:gd name="connsiteX3-161" fmla="*/ 1275851 w 1281763"/>
              <a:gd name="connsiteY3-162" fmla="*/ 1095463 h 1488454"/>
              <a:gd name="connsiteX4-163" fmla="*/ 624537 w 1281763"/>
              <a:gd name="connsiteY4-164" fmla="*/ 1488454 h 1488454"/>
              <a:gd name="connsiteX5-165" fmla="*/ 5996 w 1281763"/>
              <a:gd name="connsiteY5-166" fmla="*/ 1095549 h 1488454"/>
              <a:gd name="connsiteX6-167" fmla="*/ 0 w 1281763"/>
              <a:gd name="connsiteY6-168" fmla="*/ 385851 h 1488454"/>
              <a:gd name="connsiteX0-169" fmla="*/ 0 w 1281763"/>
              <a:gd name="connsiteY0-170" fmla="*/ 388233 h 1490836"/>
              <a:gd name="connsiteX1-171" fmla="*/ 622739 w 1281763"/>
              <a:gd name="connsiteY1-172" fmla="*/ 0 h 1490836"/>
              <a:gd name="connsiteX2-173" fmla="*/ 1281763 w 1281763"/>
              <a:gd name="connsiteY2-174" fmla="*/ 400051 h 1490836"/>
              <a:gd name="connsiteX3-175" fmla="*/ 1275851 w 1281763"/>
              <a:gd name="connsiteY3-176" fmla="*/ 1097845 h 1490836"/>
              <a:gd name="connsiteX4-177" fmla="*/ 624537 w 1281763"/>
              <a:gd name="connsiteY4-178" fmla="*/ 1490836 h 1490836"/>
              <a:gd name="connsiteX5-179" fmla="*/ 5996 w 1281763"/>
              <a:gd name="connsiteY5-180" fmla="*/ 1097931 h 1490836"/>
              <a:gd name="connsiteX6-181" fmla="*/ 0 w 1281763"/>
              <a:gd name="connsiteY6-182" fmla="*/ 388233 h 14908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-1" fmla="*/ 0 w 1440160"/>
              <a:gd name="connsiteY0-2" fmla="*/ 745419 h 1371774"/>
              <a:gd name="connsiteX1-3" fmla="*/ 679890 w 1440160"/>
              <a:gd name="connsiteY1-4" fmla="*/ 0 h 1371774"/>
              <a:gd name="connsiteX2-5" fmla="*/ 1126982 w 1440160"/>
              <a:gd name="connsiteY2-6" fmla="*/ 119063 h 1371774"/>
              <a:gd name="connsiteX3-7" fmla="*/ 1440160 w 1440160"/>
              <a:gd name="connsiteY3-8" fmla="*/ 745419 h 1371774"/>
              <a:gd name="connsiteX4-9" fmla="*/ 1126982 w 1440160"/>
              <a:gd name="connsiteY4-10" fmla="*/ 1371774 h 1371774"/>
              <a:gd name="connsiteX5-11" fmla="*/ 313178 w 1440160"/>
              <a:gd name="connsiteY5-12" fmla="*/ 1371774 h 1371774"/>
              <a:gd name="connsiteX6-13" fmla="*/ 0 w 1440160"/>
              <a:gd name="connsiteY6-14" fmla="*/ 745419 h 1371774"/>
              <a:gd name="connsiteX0-15" fmla="*/ 0 w 1440160"/>
              <a:gd name="connsiteY0-16" fmla="*/ 745419 h 1371774"/>
              <a:gd name="connsiteX1-17" fmla="*/ 679890 w 1440160"/>
              <a:gd name="connsiteY1-18" fmla="*/ 0 h 1371774"/>
              <a:gd name="connsiteX2-19" fmla="*/ 1379395 w 1440160"/>
              <a:gd name="connsiteY2-20" fmla="*/ 409576 h 1371774"/>
              <a:gd name="connsiteX3-21" fmla="*/ 1440160 w 1440160"/>
              <a:gd name="connsiteY3-22" fmla="*/ 745419 h 1371774"/>
              <a:gd name="connsiteX4-23" fmla="*/ 1126982 w 1440160"/>
              <a:gd name="connsiteY4-24" fmla="*/ 1371774 h 1371774"/>
              <a:gd name="connsiteX5-25" fmla="*/ 313178 w 1440160"/>
              <a:gd name="connsiteY5-26" fmla="*/ 1371774 h 1371774"/>
              <a:gd name="connsiteX6-27" fmla="*/ 0 w 1440160"/>
              <a:gd name="connsiteY6-28" fmla="*/ 745419 h 1371774"/>
              <a:gd name="connsiteX0-29" fmla="*/ 0 w 1379395"/>
              <a:gd name="connsiteY0-30" fmla="*/ 745419 h 1371774"/>
              <a:gd name="connsiteX1-31" fmla="*/ 679890 w 1379395"/>
              <a:gd name="connsiteY1-32" fmla="*/ 0 h 1371774"/>
              <a:gd name="connsiteX2-33" fmla="*/ 1379395 w 1379395"/>
              <a:gd name="connsiteY2-34" fmla="*/ 409576 h 1371774"/>
              <a:gd name="connsiteX3-35" fmla="*/ 1340147 w 1379395"/>
              <a:gd name="connsiteY3-36" fmla="*/ 1102607 h 1371774"/>
              <a:gd name="connsiteX4-37" fmla="*/ 1126982 w 1379395"/>
              <a:gd name="connsiteY4-38" fmla="*/ 1371774 h 1371774"/>
              <a:gd name="connsiteX5-39" fmla="*/ 313178 w 1379395"/>
              <a:gd name="connsiteY5-40" fmla="*/ 1371774 h 1371774"/>
              <a:gd name="connsiteX6-41" fmla="*/ 0 w 1379395"/>
              <a:gd name="connsiteY6-42" fmla="*/ 745419 h 1371774"/>
              <a:gd name="connsiteX0-43" fmla="*/ 0 w 1379395"/>
              <a:gd name="connsiteY0-44" fmla="*/ 745419 h 1483692"/>
              <a:gd name="connsiteX1-45" fmla="*/ 679890 w 1379395"/>
              <a:gd name="connsiteY1-46" fmla="*/ 0 h 1483692"/>
              <a:gd name="connsiteX2-47" fmla="*/ 1379395 w 1379395"/>
              <a:gd name="connsiteY2-48" fmla="*/ 409576 h 1483692"/>
              <a:gd name="connsiteX3-49" fmla="*/ 1340147 w 1379395"/>
              <a:gd name="connsiteY3-50" fmla="*/ 1102607 h 1483692"/>
              <a:gd name="connsiteX4-51" fmla="*/ 757888 w 1379395"/>
              <a:gd name="connsiteY4-52" fmla="*/ 1483692 h 1483692"/>
              <a:gd name="connsiteX5-53" fmla="*/ 313178 w 1379395"/>
              <a:gd name="connsiteY5-54" fmla="*/ 1371774 h 1483692"/>
              <a:gd name="connsiteX6-55" fmla="*/ 0 w 1379395"/>
              <a:gd name="connsiteY6-56" fmla="*/ 745419 h 1483692"/>
              <a:gd name="connsiteX0-57" fmla="*/ 0 w 1379395"/>
              <a:gd name="connsiteY0-58" fmla="*/ 745419 h 1483692"/>
              <a:gd name="connsiteX1-59" fmla="*/ 679890 w 1379395"/>
              <a:gd name="connsiteY1-60" fmla="*/ 0 h 1483692"/>
              <a:gd name="connsiteX2-61" fmla="*/ 1379395 w 1379395"/>
              <a:gd name="connsiteY2-62" fmla="*/ 409576 h 1483692"/>
              <a:gd name="connsiteX3-63" fmla="*/ 1340147 w 1379395"/>
              <a:gd name="connsiteY3-64" fmla="*/ 1102607 h 1483692"/>
              <a:gd name="connsiteX4-65" fmla="*/ 757888 w 1379395"/>
              <a:gd name="connsiteY4-66" fmla="*/ 1483692 h 1483692"/>
              <a:gd name="connsiteX5-67" fmla="*/ 65528 w 1379395"/>
              <a:gd name="connsiteY5-68" fmla="*/ 1086024 h 1483692"/>
              <a:gd name="connsiteX6-69" fmla="*/ 0 w 1379395"/>
              <a:gd name="connsiteY6-70" fmla="*/ 745419 h 1483692"/>
              <a:gd name="connsiteX0-71" fmla="*/ 32104 w 1313867"/>
              <a:gd name="connsiteY0-72" fmla="*/ 385851 h 1483692"/>
              <a:gd name="connsiteX1-73" fmla="*/ 614362 w 1313867"/>
              <a:gd name="connsiteY1-74" fmla="*/ 0 h 1483692"/>
              <a:gd name="connsiteX2-75" fmla="*/ 1313867 w 1313867"/>
              <a:gd name="connsiteY2-76" fmla="*/ 409576 h 1483692"/>
              <a:gd name="connsiteX3-77" fmla="*/ 1274619 w 1313867"/>
              <a:gd name="connsiteY3-78" fmla="*/ 1102607 h 1483692"/>
              <a:gd name="connsiteX4-79" fmla="*/ 692360 w 1313867"/>
              <a:gd name="connsiteY4-80" fmla="*/ 1483692 h 1483692"/>
              <a:gd name="connsiteX5-81" fmla="*/ 0 w 1313867"/>
              <a:gd name="connsiteY5-82" fmla="*/ 1086024 h 1483692"/>
              <a:gd name="connsiteX6-83" fmla="*/ 32104 w 1313867"/>
              <a:gd name="connsiteY6-84" fmla="*/ 385851 h 1483692"/>
              <a:gd name="connsiteX0-85" fmla="*/ 32104 w 1313867"/>
              <a:gd name="connsiteY0-86" fmla="*/ 385851 h 1483692"/>
              <a:gd name="connsiteX1-87" fmla="*/ 647699 w 1313867"/>
              <a:gd name="connsiteY1-88" fmla="*/ 0 h 1483692"/>
              <a:gd name="connsiteX2-89" fmla="*/ 1313867 w 1313867"/>
              <a:gd name="connsiteY2-90" fmla="*/ 409576 h 1483692"/>
              <a:gd name="connsiteX3-91" fmla="*/ 1274619 w 1313867"/>
              <a:gd name="connsiteY3-92" fmla="*/ 1102607 h 1483692"/>
              <a:gd name="connsiteX4-93" fmla="*/ 692360 w 1313867"/>
              <a:gd name="connsiteY4-94" fmla="*/ 1483692 h 1483692"/>
              <a:gd name="connsiteX5-95" fmla="*/ 0 w 1313867"/>
              <a:gd name="connsiteY5-96" fmla="*/ 1086024 h 1483692"/>
              <a:gd name="connsiteX6-97" fmla="*/ 32104 w 1313867"/>
              <a:gd name="connsiteY6-98" fmla="*/ 385851 h 1483692"/>
              <a:gd name="connsiteX0-99" fmla="*/ 32104 w 1313867"/>
              <a:gd name="connsiteY0-100" fmla="*/ 385851 h 1488454"/>
              <a:gd name="connsiteX1-101" fmla="*/ 647699 w 1313867"/>
              <a:gd name="connsiteY1-102" fmla="*/ 0 h 1488454"/>
              <a:gd name="connsiteX2-103" fmla="*/ 1313867 w 1313867"/>
              <a:gd name="connsiteY2-104" fmla="*/ 409576 h 1488454"/>
              <a:gd name="connsiteX3-105" fmla="*/ 1274619 w 1313867"/>
              <a:gd name="connsiteY3-106" fmla="*/ 1102607 h 1488454"/>
              <a:gd name="connsiteX4-107" fmla="*/ 656641 w 1313867"/>
              <a:gd name="connsiteY4-108" fmla="*/ 1488454 h 1488454"/>
              <a:gd name="connsiteX5-109" fmla="*/ 0 w 1313867"/>
              <a:gd name="connsiteY5-110" fmla="*/ 1086024 h 1488454"/>
              <a:gd name="connsiteX6-111" fmla="*/ 32104 w 1313867"/>
              <a:gd name="connsiteY6-112" fmla="*/ 385851 h 1488454"/>
              <a:gd name="connsiteX0-113" fmla="*/ 32104 w 1313867"/>
              <a:gd name="connsiteY0-114" fmla="*/ 385851 h 1488454"/>
              <a:gd name="connsiteX1-115" fmla="*/ 647699 w 1313867"/>
              <a:gd name="connsiteY1-116" fmla="*/ 0 h 1488454"/>
              <a:gd name="connsiteX2-117" fmla="*/ 1313867 w 1313867"/>
              <a:gd name="connsiteY2-118" fmla="*/ 397669 h 1488454"/>
              <a:gd name="connsiteX3-119" fmla="*/ 1274619 w 1313867"/>
              <a:gd name="connsiteY3-120" fmla="*/ 1102607 h 1488454"/>
              <a:gd name="connsiteX4-121" fmla="*/ 656641 w 1313867"/>
              <a:gd name="connsiteY4-122" fmla="*/ 1488454 h 1488454"/>
              <a:gd name="connsiteX5-123" fmla="*/ 0 w 1313867"/>
              <a:gd name="connsiteY5-124" fmla="*/ 1086024 h 1488454"/>
              <a:gd name="connsiteX6-125" fmla="*/ 32104 w 1313867"/>
              <a:gd name="connsiteY6-126" fmla="*/ 385851 h 1488454"/>
              <a:gd name="connsiteX0-127" fmla="*/ 32104 w 1329387"/>
              <a:gd name="connsiteY0-128" fmla="*/ 385851 h 1488454"/>
              <a:gd name="connsiteX1-129" fmla="*/ 647699 w 1329387"/>
              <a:gd name="connsiteY1-130" fmla="*/ 0 h 1488454"/>
              <a:gd name="connsiteX2-131" fmla="*/ 1313867 w 1329387"/>
              <a:gd name="connsiteY2-132" fmla="*/ 397669 h 1488454"/>
              <a:gd name="connsiteX3-133" fmla="*/ 1329387 w 1329387"/>
              <a:gd name="connsiteY3-134" fmla="*/ 1097844 h 1488454"/>
              <a:gd name="connsiteX4-135" fmla="*/ 656641 w 1329387"/>
              <a:gd name="connsiteY4-136" fmla="*/ 1488454 h 1488454"/>
              <a:gd name="connsiteX5-137" fmla="*/ 0 w 1329387"/>
              <a:gd name="connsiteY5-138" fmla="*/ 1086024 h 1488454"/>
              <a:gd name="connsiteX6-139" fmla="*/ 32104 w 1329387"/>
              <a:gd name="connsiteY6-140" fmla="*/ 385851 h 1488454"/>
              <a:gd name="connsiteX0-141" fmla="*/ 0 w 1297283"/>
              <a:gd name="connsiteY0-142" fmla="*/ 385851 h 1488454"/>
              <a:gd name="connsiteX1-143" fmla="*/ 615595 w 1297283"/>
              <a:gd name="connsiteY1-144" fmla="*/ 0 h 1488454"/>
              <a:gd name="connsiteX2-145" fmla="*/ 1281763 w 1297283"/>
              <a:gd name="connsiteY2-146" fmla="*/ 397669 h 1488454"/>
              <a:gd name="connsiteX3-147" fmla="*/ 1297283 w 1297283"/>
              <a:gd name="connsiteY3-148" fmla="*/ 1097844 h 1488454"/>
              <a:gd name="connsiteX4-149" fmla="*/ 624537 w 1297283"/>
              <a:gd name="connsiteY4-150" fmla="*/ 1488454 h 1488454"/>
              <a:gd name="connsiteX5-151" fmla="*/ 5996 w 1297283"/>
              <a:gd name="connsiteY5-152" fmla="*/ 1095549 h 1488454"/>
              <a:gd name="connsiteX6-153" fmla="*/ 0 w 1297283"/>
              <a:gd name="connsiteY6-154" fmla="*/ 385851 h 1488454"/>
              <a:gd name="connsiteX0-155" fmla="*/ 0 w 1281763"/>
              <a:gd name="connsiteY0-156" fmla="*/ 385851 h 1488454"/>
              <a:gd name="connsiteX1-157" fmla="*/ 615595 w 1281763"/>
              <a:gd name="connsiteY1-158" fmla="*/ 0 h 1488454"/>
              <a:gd name="connsiteX2-159" fmla="*/ 1281763 w 1281763"/>
              <a:gd name="connsiteY2-160" fmla="*/ 397669 h 1488454"/>
              <a:gd name="connsiteX3-161" fmla="*/ 1275851 w 1281763"/>
              <a:gd name="connsiteY3-162" fmla="*/ 1095463 h 1488454"/>
              <a:gd name="connsiteX4-163" fmla="*/ 624537 w 1281763"/>
              <a:gd name="connsiteY4-164" fmla="*/ 1488454 h 1488454"/>
              <a:gd name="connsiteX5-165" fmla="*/ 5996 w 1281763"/>
              <a:gd name="connsiteY5-166" fmla="*/ 1095549 h 1488454"/>
              <a:gd name="connsiteX6-167" fmla="*/ 0 w 1281763"/>
              <a:gd name="connsiteY6-168" fmla="*/ 385851 h 1488454"/>
              <a:gd name="connsiteX0-169" fmla="*/ 0 w 1281763"/>
              <a:gd name="connsiteY0-170" fmla="*/ 388233 h 1490836"/>
              <a:gd name="connsiteX1-171" fmla="*/ 622739 w 1281763"/>
              <a:gd name="connsiteY1-172" fmla="*/ 0 h 1490836"/>
              <a:gd name="connsiteX2-173" fmla="*/ 1281763 w 1281763"/>
              <a:gd name="connsiteY2-174" fmla="*/ 400051 h 1490836"/>
              <a:gd name="connsiteX3-175" fmla="*/ 1275851 w 1281763"/>
              <a:gd name="connsiteY3-176" fmla="*/ 1097845 h 1490836"/>
              <a:gd name="connsiteX4-177" fmla="*/ 624537 w 1281763"/>
              <a:gd name="connsiteY4-178" fmla="*/ 1490836 h 1490836"/>
              <a:gd name="connsiteX5-179" fmla="*/ 5996 w 1281763"/>
              <a:gd name="connsiteY5-180" fmla="*/ 1097931 h 1490836"/>
              <a:gd name="connsiteX6-181" fmla="*/ 0 w 1281763"/>
              <a:gd name="connsiteY6-182" fmla="*/ 388233 h 14908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-1" fmla="*/ 0 w 1440160"/>
              <a:gd name="connsiteY0-2" fmla="*/ 745419 h 1371774"/>
              <a:gd name="connsiteX1-3" fmla="*/ 679890 w 1440160"/>
              <a:gd name="connsiteY1-4" fmla="*/ 0 h 1371774"/>
              <a:gd name="connsiteX2-5" fmla="*/ 1126982 w 1440160"/>
              <a:gd name="connsiteY2-6" fmla="*/ 119063 h 1371774"/>
              <a:gd name="connsiteX3-7" fmla="*/ 1440160 w 1440160"/>
              <a:gd name="connsiteY3-8" fmla="*/ 745419 h 1371774"/>
              <a:gd name="connsiteX4-9" fmla="*/ 1126982 w 1440160"/>
              <a:gd name="connsiteY4-10" fmla="*/ 1371774 h 1371774"/>
              <a:gd name="connsiteX5-11" fmla="*/ 313178 w 1440160"/>
              <a:gd name="connsiteY5-12" fmla="*/ 1371774 h 1371774"/>
              <a:gd name="connsiteX6-13" fmla="*/ 0 w 1440160"/>
              <a:gd name="connsiteY6-14" fmla="*/ 745419 h 1371774"/>
              <a:gd name="connsiteX0-15" fmla="*/ 0 w 1440160"/>
              <a:gd name="connsiteY0-16" fmla="*/ 745419 h 1371774"/>
              <a:gd name="connsiteX1-17" fmla="*/ 679890 w 1440160"/>
              <a:gd name="connsiteY1-18" fmla="*/ 0 h 1371774"/>
              <a:gd name="connsiteX2-19" fmla="*/ 1379395 w 1440160"/>
              <a:gd name="connsiteY2-20" fmla="*/ 409576 h 1371774"/>
              <a:gd name="connsiteX3-21" fmla="*/ 1440160 w 1440160"/>
              <a:gd name="connsiteY3-22" fmla="*/ 745419 h 1371774"/>
              <a:gd name="connsiteX4-23" fmla="*/ 1126982 w 1440160"/>
              <a:gd name="connsiteY4-24" fmla="*/ 1371774 h 1371774"/>
              <a:gd name="connsiteX5-25" fmla="*/ 313178 w 1440160"/>
              <a:gd name="connsiteY5-26" fmla="*/ 1371774 h 1371774"/>
              <a:gd name="connsiteX6-27" fmla="*/ 0 w 1440160"/>
              <a:gd name="connsiteY6-28" fmla="*/ 745419 h 1371774"/>
              <a:gd name="connsiteX0-29" fmla="*/ 0 w 1379395"/>
              <a:gd name="connsiteY0-30" fmla="*/ 745419 h 1371774"/>
              <a:gd name="connsiteX1-31" fmla="*/ 679890 w 1379395"/>
              <a:gd name="connsiteY1-32" fmla="*/ 0 h 1371774"/>
              <a:gd name="connsiteX2-33" fmla="*/ 1379395 w 1379395"/>
              <a:gd name="connsiteY2-34" fmla="*/ 409576 h 1371774"/>
              <a:gd name="connsiteX3-35" fmla="*/ 1340147 w 1379395"/>
              <a:gd name="connsiteY3-36" fmla="*/ 1102607 h 1371774"/>
              <a:gd name="connsiteX4-37" fmla="*/ 1126982 w 1379395"/>
              <a:gd name="connsiteY4-38" fmla="*/ 1371774 h 1371774"/>
              <a:gd name="connsiteX5-39" fmla="*/ 313178 w 1379395"/>
              <a:gd name="connsiteY5-40" fmla="*/ 1371774 h 1371774"/>
              <a:gd name="connsiteX6-41" fmla="*/ 0 w 1379395"/>
              <a:gd name="connsiteY6-42" fmla="*/ 745419 h 1371774"/>
              <a:gd name="connsiteX0-43" fmla="*/ 0 w 1379395"/>
              <a:gd name="connsiteY0-44" fmla="*/ 745419 h 1483692"/>
              <a:gd name="connsiteX1-45" fmla="*/ 679890 w 1379395"/>
              <a:gd name="connsiteY1-46" fmla="*/ 0 h 1483692"/>
              <a:gd name="connsiteX2-47" fmla="*/ 1379395 w 1379395"/>
              <a:gd name="connsiteY2-48" fmla="*/ 409576 h 1483692"/>
              <a:gd name="connsiteX3-49" fmla="*/ 1340147 w 1379395"/>
              <a:gd name="connsiteY3-50" fmla="*/ 1102607 h 1483692"/>
              <a:gd name="connsiteX4-51" fmla="*/ 757888 w 1379395"/>
              <a:gd name="connsiteY4-52" fmla="*/ 1483692 h 1483692"/>
              <a:gd name="connsiteX5-53" fmla="*/ 313178 w 1379395"/>
              <a:gd name="connsiteY5-54" fmla="*/ 1371774 h 1483692"/>
              <a:gd name="connsiteX6-55" fmla="*/ 0 w 1379395"/>
              <a:gd name="connsiteY6-56" fmla="*/ 745419 h 1483692"/>
              <a:gd name="connsiteX0-57" fmla="*/ 0 w 1379395"/>
              <a:gd name="connsiteY0-58" fmla="*/ 745419 h 1483692"/>
              <a:gd name="connsiteX1-59" fmla="*/ 679890 w 1379395"/>
              <a:gd name="connsiteY1-60" fmla="*/ 0 h 1483692"/>
              <a:gd name="connsiteX2-61" fmla="*/ 1379395 w 1379395"/>
              <a:gd name="connsiteY2-62" fmla="*/ 409576 h 1483692"/>
              <a:gd name="connsiteX3-63" fmla="*/ 1340147 w 1379395"/>
              <a:gd name="connsiteY3-64" fmla="*/ 1102607 h 1483692"/>
              <a:gd name="connsiteX4-65" fmla="*/ 757888 w 1379395"/>
              <a:gd name="connsiteY4-66" fmla="*/ 1483692 h 1483692"/>
              <a:gd name="connsiteX5-67" fmla="*/ 65528 w 1379395"/>
              <a:gd name="connsiteY5-68" fmla="*/ 1086024 h 1483692"/>
              <a:gd name="connsiteX6-69" fmla="*/ 0 w 1379395"/>
              <a:gd name="connsiteY6-70" fmla="*/ 745419 h 1483692"/>
              <a:gd name="connsiteX0-71" fmla="*/ 32104 w 1313867"/>
              <a:gd name="connsiteY0-72" fmla="*/ 385851 h 1483692"/>
              <a:gd name="connsiteX1-73" fmla="*/ 614362 w 1313867"/>
              <a:gd name="connsiteY1-74" fmla="*/ 0 h 1483692"/>
              <a:gd name="connsiteX2-75" fmla="*/ 1313867 w 1313867"/>
              <a:gd name="connsiteY2-76" fmla="*/ 409576 h 1483692"/>
              <a:gd name="connsiteX3-77" fmla="*/ 1274619 w 1313867"/>
              <a:gd name="connsiteY3-78" fmla="*/ 1102607 h 1483692"/>
              <a:gd name="connsiteX4-79" fmla="*/ 692360 w 1313867"/>
              <a:gd name="connsiteY4-80" fmla="*/ 1483692 h 1483692"/>
              <a:gd name="connsiteX5-81" fmla="*/ 0 w 1313867"/>
              <a:gd name="connsiteY5-82" fmla="*/ 1086024 h 1483692"/>
              <a:gd name="connsiteX6-83" fmla="*/ 32104 w 1313867"/>
              <a:gd name="connsiteY6-84" fmla="*/ 385851 h 1483692"/>
              <a:gd name="connsiteX0-85" fmla="*/ 32104 w 1313867"/>
              <a:gd name="connsiteY0-86" fmla="*/ 385851 h 1483692"/>
              <a:gd name="connsiteX1-87" fmla="*/ 647699 w 1313867"/>
              <a:gd name="connsiteY1-88" fmla="*/ 0 h 1483692"/>
              <a:gd name="connsiteX2-89" fmla="*/ 1313867 w 1313867"/>
              <a:gd name="connsiteY2-90" fmla="*/ 409576 h 1483692"/>
              <a:gd name="connsiteX3-91" fmla="*/ 1274619 w 1313867"/>
              <a:gd name="connsiteY3-92" fmla="*/ 1102607 h 1483692"/>
              <a:gd name="connsiteX4-93" fmla="*/ 692360 w 1313867"/>
              <a:gd name="connsiteY4-94" fmla="*/ 1483692 h 1483692"/>
              <a:gd name="connsiteX5-95" fmla="*/ 0 w 1313867"/>
              <a:gd name="connsiteY5-96" fmla="*/ 1086024 h 1483692"/>
              <a:gd name="connsiteX6-97" fmla="*/ 32104 w 1313867"/>
              <a:gd name="connsiteY6-98" fmla="*/ 385851 h 1483692"/>
              <a:gd name="connsiteX0-99" fmla="*/ 32104 w 1313867"/>
              <a:gd name="connsiteY0-100" fmla="*/ 385851 h 1488454"/>
              <a:gd name="connsiteX1-101" fmla="*/ 647699 w 1313867"/>
              <a:gd name="connsiteY1-102" fmla="*/ 0 h 1488454"/>
              <a:gd name="connsiteX2-103" fmla="*/ 1313867 w 1313867"/>
              <a:gd name="connsiteY2-104" fmla="*/ 409576 h 1488454"/>
              <a:gd name="connsiteX3-105" fmla="*/ 1274619 w 1313867"/>
              <a:gd name="connsiteY3-106" fmla="*/ 1102607 h 1488454"/>
              <a:gd name="connsiteX4-107" fmla="*/ 656641 w 1313867"/>
              <a:gd name="connsiteY4-108" fmla="*/ 1488454 h 1488454"/>
              <a:gd name="connsiteX5-109" fmla="*/ 0 w 1313867"/>
              <a:gd name="connsiteY5-110" fmla="*/ 1086024 h 1488454"/>
              <a:gd name="connsiteX6-111" fmla="*/ 32104 w 1313867"/>
              <a:gd name="connsiteY6-112" fmla="*/ 385851 h 1488454"/>
              <a:gd name="connsiteX0-113" fmla="*/ 32104 w 1313867"/>
              <a:gd name="connsiteY0-114" fmla="*/ 385851 h 1488454"/>
              <a:gd name="connsiteX1-115" fmla="*/ 647699 w 1313867"/>
              <a:gd name="connsiteY1-116" fmla="*/ 0 h 1488454"/>
              <a:gd name="connsiteX2-117" fmla="*/ 1313867 w 1313867"/>
              <a:gd name="connsiteY2-118" fmla="*/ 397669 h 1488454"/>
              <a:gd name="connsiteX3-119" fmla="*/ 1274619 w 1313867"/>
              <a:gd name="connsiteY3-120" fmla="*/ 1102607 h 1488454"/>
              <a:gd name="connsiteX4-121" fmla="*/ 656641 w 1313867"/>
              <a:gd name="connsiteY4-122" fmla="*/ 1488454 h 1488454"/>
              <a:gd name="connsiteX5-123" fmla="*/ 0 w 1313867"/>
              <a:gd name="connsiteY5-124" fmla="*/ 1086024 h 1488454"/>
              <a:gd name="connsiteX6-125" fmla="*/ 32104 w 1313867"/>
              <a:gd name="connsiteY6-126" fmla="*/ 385851 h 1488454"/>
              <a:gd name="connsiteX0-127" fmla="*/ 32104 w 1329387"/>
              <a:gd name="connsiteY0-128" fmla="*/ 385851 h 1488454"/>
              <a:gd name="connsiteX1-129" fmla="*/ 647699 w 1329387"/>
              <a:gd name="connsiteY1-130" fmla="*/ 0 h 1488454"/>
              <a:gd name="connsiteX2-131" fmla="*/ 1313867 w 1329387"/>
              <a:gd name="connsiteY2-132" fmla="*/ 397669 h 1488454"/>
              <a:gd name="connsiteX3-133" fmla="*/ 1329387 w 1329387"/>
              <a:gd name="connsiteY3-134" fmla="*/ 1097844 h 1488454"/>
              <a:gd name="connsiteX4-135" fmla="*/ 656641 w 1329387"/>
              <a:gd name="connsiteY4-136" fmla="*/ 1488454 h 1488454"/>
              <a:gd name="connsiteX5-137" fmla="*/ 0 w 1329387"/>
              <a:gd name="connsiteY5-138" fmla="*/ 1086024 h 1488454"/>
              <a:gd name="connsiteX6-139" fmla="*/ 32104 w 1329387"/>
              <a:gd name="connsiteY6-140" fmla="*/ 385851 h 1488454"/>
              <a:gd name="connsiteX0-141" fmla="*/ 0 w 1297283"/>
              <a:gd name="connsiteY0-142" fmla="*/ 385851 h 1488454"/>
              <a:gd name="connsiteX1-143" fmla="*/ 615595 w 1297283"/>
              <a:gd name="connsiteY1-144" fmla="*/ 0 h 1488454"/>
              <a:gd name="connsiteX2-145" fmla="*/ 1281763 w 1297283"/>
              <a:gd name="connsiteY2-146" fmla="*/ 397669 h 1488454"/>
              <a:gd name="connsiteX3-147" fmla="*/ 1297283 w 1297283"/>
              <a:gd name="connsiteY3-148" fmla="*/ 1097844 h 1488454"/>
              <a:gd name="connsiteX4-149" fmla="*/ 624537 w 1297283"/>
              <a:gd name="connsiteY4-150" fmla="*/ 1488454 h 1488454"/>
              <a:gd name="connsiteX5-151" fmla="*/ 5996 w 1297283"/>
              <a:gd name="connsiteY5-152" fmla="*/ 1095549 h 1488454"/>
              <a:gd name="connsiteX6-153" fmla="*/ 0 w 1297283"/>
              <a:gd name="connsiteY6-154" fmla="*/ 385851 h 1488454"/>
              <a:gd name="connsiteX0-155" fmla="*/ 0 w 1281763"/>
              <a:gd name="connsiteY0-156" fmla="*/ 385851 h 1488454"/>
              <a:gd name="connsiteX1-157" fmla="*/ 615595 w 1281763"/>
              <a:gd name="connsiteY1-158" fmla="*/ 0 h 1488454"/>
              <a:gd name="connsiteX2-159" fmla="*/ 1281763 w 1281763"/>
              <a:gd name="connsiteY2-160" fmla="*/ 397669 h 1488454"/>
              <a:gd name="connsiteX3-161" fmla="*/ 1275851 w 1281763"/>
              <a:gd name="connsiteY3-162" fmla="*/ 1095463 h 1488454"/>
              <a:gd name="connsiteX4-163" fmla="*/ 624537 w 1281763"/>
              <a:gd name="connsiteY4-164" fmla="*/ 1488454 h 1488454"/>
              <a:gd name="connsiteX5-165" fmla="*/ 5996 w 1281763"/>
              <a:gd name="connsiteY5-166" fmla="*/ 1095549 h 1488454"/>
              <a:gd name="connsiteX6-167" fmla="*/ 0 w 1281763"/>
              <a:gd name="connsiteY6-168" fmla="*/ 385851 h 1488454"/>
              <a:gd name="connsiteX0-169" fmla="*/ 0 w 1281763"/>
              <a:gd name="connsiteY0-170" fmla="*/ 388233 h 1490836"/>
              <a:gd name="connsiteX1-171" fmla="*/ 622739 w 1281763"/>
              <a:gd name="connsiteY1-172" fmla="*/ 0 h 1490836"/>
              <a:gd name="connsiteX2-173" fmla="*/ 1281763 w 1281763"/>
              <a:gd name="connsiteY2-174" fmla="*/ 400051 h 1490836"/>
              <a:gd name="connsiteX3-175" fmla="*/ 1275851 w 1281763"/>
              <a:gd name="connsiteY3-176" fmla="*/ 1097845 h 1490836"/>
              <a:gd name="connsiteX4-177" fmla="*/ 624537 w 1281763"/>
              <a:gd name="connsiteY4-178" fmla="*/ 1490836 h 1490836"/>
              <a:gd name="connsiteX5-179" fmla="*/ 5996 w 1281763"/>
              <a:gd name="connsiteY5-180" fmla="*/ 1097931 h 1490836"/>
              <a:gd name="connsiteX6-181" fmla="*/ 0 w 1281763"/>
              <a:gd name="connsiteY6-182" fmla="*/ 388233 h 14908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-1" fmla="*/ 0 w 1440160"/>
              <a:gd name="connsiteY0-2" fmla="*/ 745419 h 1371774"/>
              <a:gd name="connsiteX1-3" fmla="*/ 679890 w 1440160"/>
              <a:gd name="connsiteY1-4" fmla="*/ 0 h 1371774"/>
              <a:gd name="connsiteX2-5" fmla="*/ 1126982 w 1440160"/>
              <a:gd name="connsiteY2-6" fmla="*/ 119063 h 1371774"/>
              <a:gd name="connsiteX3-7" fmla="*/ 1440160 w 1440160"/>
              <a:gd name="connsiteY3-8" fmla="*/ 745419 h 1371774"/>
              <a:gd name="connsiteX4-9" fmla="*/ 1126982 w 1440160"/>
              <a:gd name="connsiteY4-10" fmla="*/ 1371774 h 1371774"/>
              <a:gd name="connsiteX5-11" fmla="*/ 313178 w 1440160"/>
              <a:gd name="connsiteY5-12" fmla="*/ 1371774 h 1371774"/>
              <a:gd name="connsiteX6-13" fmla="*/ 0 w 1440160"/>
              <a:gd name="connsiteY6-14" fmla="*/ 745419 h 1371774"/>
              <a:gd name="connsiteX0-15" fmla="*/ 0 w 1440160"/>
              <a:gd name="connsiteY0-16" fmla="*/ 745419 h 1371774"/>
              <a:gd name="connsiteX1-17" fmla="*/ 679890 w 1440160"/>
              <a:gd name="connsiteY1-18" fmla="*/ 0 h 1371774"/>
              <a:gd name="connsiteX2-19" fmla="*/ 1379395 w 1440160"/>
              <a:gd name="connsiteY2-20" fmla="*/ 409576 h 1371774"/>
              <a:gd name="connsiteX3-21" fmla="*/ 1440160 w 1440160"/>
              <a:gd name="connsiteY3-22" fmla="*/ 745419 h 1371774"/>
              <a:gd name="connsiteX4-23" fmla="*/ 1126982 w 1440160"/>
              <a:gd name="connsiteY4-24" fmla="*/ 1371774 h 1371774"/>
              <a:gd name="connsiteX5-25" fmla="*/ 313178 w 1440160"/>
              <a:gd name="connsiteY5-26" fmla="*/ 1371774 h 1371774"/>
              <a:gd name="connsiteX6-27" fmla="*/ 0 w 1440160"/>
              <a:gd name="connsiteY6-28" fmla="*/ 745419 h 1371774"/>
              <a:gd name="connsiteX0-29" fmla="*/ 0 w 1379395"/>
              <a:gd name="connsiteY0-30" fmla="*/ 745419 h 1371774"/>
              <a:gd name="connsiteX1-31" fmla="*/ 679890 w 1379395"/>
              <a:gd name="connsiteY1-32" fmla="*/ 0 h 1371774"/>
              <a:gd name="connsiteX2-33" fmla="*/ 1379395 w 1379395"/>
              <a:gd name="connsiteY2-34" fmla="*/ 409576 h 1371774"/>
              <a:gd name="connsiteX3-35" fmla="*/ 1340147 w 1379395"/>
              <a:gd name="connsiteY3-36" fmla="*/ 1102607 h 1371774"/>
              <a:gd name="connsiteX4-37" fmla="*/ 1126982 w 1379395"/>
              <a:gd name="connsiteY4-38" fmla="*/ 1371774 h 1371774"/>
              <a:gd name="connsiteX5-39" fmla="*/ 313178 w 1379395"/>
              <a:gd name="connsiteY5-40" fmla="*/ 1371774 h 1371774"/>
              <a:gd name="connsiteX6-41" fmla="*/ 0 w 1379395"/>
              <a:gd name="connsiteY6-42" fmla="*/ 745419 h 1371774"/>
              <a:gd name="connsiteX0-43" fmla="*/ 0 w 1379395"/>
              <a:gd name="connsiteY0-44" fmla="*/ 745419 h 1483692"/>
              <a:gd name="connsiteX1-45" fmla="*/ 679890 w 1379395"/>
              <a:gd name="connsiteY1-46" fmla="*/ 0 h 1483692"/>
              <a:gd name="connsiteX2-47" fmla="*/ 1379395 w 1379395"/>
              <a:gd name="connsiteY2-48" fmla="*/ 409576 h 1483692"/>
              <a:gd name="connsiteX3-49" fmla="*/ 1340147 w 1379395"/>
              <a:gd name="connsiteY3-50" fmla="*/ 1102607 h 1483692"/>
              <a:gd name="connsiteX4-51" fmla="*/ 757888 w 1379395"/>
              <a:gd name="connsiteY4-52" fmla="*/ 1483692 h 1483692"/>
              <a:gd name="connsiteX5-53" fmla="*/ 313178 w 1379395"/>
              <a:gd name="connsiteY5-54" fmla="*/ 1371774 h 1483692"/>
              <a:gd name="connsiteX6-55" fmla="*/ 0 w 1379395"/>
              <a:gd name="connsiteY6-56" fmla="*/ 745419 h 1483692"/>
              <a:gd name="connsiteX0-57" fmla="*/ 0 w 1379395"/>
              <a:gd name="connsiteY0-58" fmla="*/ 745419 h 1483692"/>
              <a:gd name="connsiteX1-59" fmla="*/ 679890 w 1379395"/>
              <a:gd name="connsiteY1-60" fmla="*/ 0 h 1483692"/>
              <a:gd name="connsiteX2-61" fmla="*/ 1379395 w 1379395"/>
              <a:gd name="connsiteY2-62" fmla="*/ 409576 h 1483692"/>
              <a:gd name="connsiteX3-63" fmla="*/ 1340147 w 1379395"/>
              <a:gd name="connsiteY3-64" fmla="*/ 1102607 h 1483692"/>
              <a:gd name="connsiteX4-65" fmla="*/ 757888 w 1379395"/>
              <a:gd name="connsiteY4-66" fmla="*/ 1483692 h 1483692"/>
              <a:gd name="connsiteX5-67" fmla="*/ 65528 w 1379395"/>
              <a:gd name="connsiteY5-68" fmla="*/ 1086024 h 1483692"/>
              <a:gd name="connsiteX6-69" fmla="*/ 0 w 1379395"/>
              <a:gd name="connsiteY6-70" fmla="*/ 745419 h 1483692"/>
              <a:gd name="connsiteX0-71" fmla="*/ 32104 w 1313867"/>
              <a:gd name="connsiteY0-72" fmla="*/ 385851 h 1483692"/>
              <a:gd name="connsiteX1-73" fmla="*/ 614362 w 1313867"/>
              <a:gd name="connsiteY1-74" fmla="*/ 0 h 1483692"/>
              <a:gd name="connsiteX2-75" fmla="*/ 1313867 w 1313867"/>
              <a:gd name="connsiteY2-76" fmla="*/ 409576 h 1483692"/>
              <a:gd name="connsiteX3-77" fmla="*/ 1274619 w 1313867"/>
              <a:gd name="connsiteY3-78" fmla="*/ 1102607 h 1483692"/>
              <a:gd name="connsiteX4-79" fmla="*/ 692360 w 1313867"/>
              <a:gd name="connsiteY4-80" fmla="*/ 1483692 h 1483692"/>
              <a:gd name="connsiteX5-81" fmla="*/ 0 w 1313867"/>
              <a:gd name="connsiteY5-82" fmla="*/ 1086024 h 1483692"/>
              <a:gd name="connsiteX6-83" fmla="*/ 32104 w 1313867"/>
              <a:gd name="connsiteY6-84" fmla="*/ 385851 h 1483692"/>
              <a:gd name="connsiteX0-85" fmla="*/ 32104 w 1313867"/>
              <a:gd name="connsiteY0-86" fmla="*/ 385851 h 1483692"/>
              <a:gd name="connsiteX1-87" fmla="*/ 647699 w 1313867"/>
              <a:gd name="connsiteY1-88" fmla="*/ 0 h 1483692"/>
              <a:gd name="connsiteX2-89" fmla="*/ 1313867 w 1313867"/>
              <a:gd name="connsiteY2-90" fmla="*/ 409576 h 1483692"/>
              <a:gd name="connsiteX3-91" fmla="*/ 1274619 w 1313867"/>
              <a:gd name="connsiteY3-92" fmla="*/ 1102607 h 1483692"/>
              <a:gd name="connsiteX4-93" fmla="*/ 692360 w 1313867"/>
              <a:gd name="connsiteY4-94" fmla="*/ 1483692 h 1483692"/>
              <a:gd name="connsiteX5-95" fmla="*/ 0 w 1313867"/>
              <a:gd name="connsiteY5-96" fmla="*/ 1086024 h 1483692"/>
              <a:gd name="connsiteX6-97" fmla="*/ 32104 w 1313867"/>
              <a:gd name="connsiteY6-98" fmla="*/ 385851 h 1483692"/>
              <a:gd name="connsiteX0-99" fmla="*/ 32104 w 1313867"/>
              <a:gd name="connsiteY0-100" fmla="*/ 385851 h 1488454"/>
              <a:gd name="connsiteX1-101" fmla="*/ 647699 w 1313867"/>
              <a:gd name="connsiteY1-102" fmla="*/ 0 h 1488454"/>
              <a:gd name="connsiteX2-103" fmla="*/ 1313867 w 1313867"/>
              <a:gd name="connsiteY2-104" fmla="*/ 409576 h 1488454"/>
              <a:gd name="connsiteX3-105" fmla="*/ 1274619 w 1313867"/>
              <a:gd name="connsiteY3-106" fmla="*/ 1102607 h 1488454"/>
              <a:gd name="connsiteX4-107" fmla="*/ 656641 w 1313867"/>
              <a:gd name="connsiteY4-108" fmla="*/ 1488454 h 1488454"/>
              <a:gd name="connsiteX5-109" fmla="*/ 0 w 1313867"/>
              <a:gd name="connsiteY5-110" fmla="*/ 1086024 h 1488454"/>
              <a:gd name="connsiteX6-111" fmla="*/ 32104 w 1313867"/>
              <a:gd name="connsiteY6-112" fmla="*/ 385851 h 1488454"/>
              <a:gd name="connsiteX0-113" fmla="*/ 32104 w 1313867"/>
              <a:gd name="connsiteY0-114" fmla="*/ 385851 h 1488454"/>
              <a:gd name="connsiteX1-115" fmla="*/ 647699 w 1313867"/>
              <a:gd name="connsiteY1-116" fmla="*/ 0 h 1488454"/>
              <a:gd name="connsiteX2-117" fmla="*/ 1313867 w 1313867"/>
              <a:gd name="connsiteY2-118" fmla="*/ 397669 h 1488454"/>
              <a:gd name="connsiteX3-119" fmla="*/ 1274619 w 1313867"/>
              <a:gd name="connsiteY3-120" fmla="*/ 1102607 h 1488454"/>
              <a:gd name="connsiteX4-121" fmla="*/ 656641 w 1313867"/>
              <a:gd name="connsiteY4-122" fmla="*/ 1488454 h 1488454"/>
              <a:gd name="connsiteX5-123" fmla="*/ 0 w 1313867"/>
              <a:gd name="connsiteY5-124" fmla="*/ 1086024 h 1488454"/>
              <a:gd name="connsiteX6-125" fmla="*/ 32104 w 1313867"/>
              <a:gd name="connsiteY6-126" fmla="*/ 385851 h 1488454"/>
              <a:gd name="connsiteX0-127" fmla="*/ 32104 w 1329387"/>
              <a:gd name="connsiteY0-128" fmla="*/ 385851 h 1488454"/>
              <a:gd name="connsiteX1-129" fmla="*/ 647699 w 1329387"/>
              <a:gd name="connsiteY1-130" fmla="*/ 0 h 1488454"/>
              <a:gd name="connsiteX2-131" fmla="*/ 1313867 w 1329387"/>
              <a:gd name="connsiteY2-132" fmla="*/ 397669 h 1488454"/>
              <a:gd name="connsiteX3-133" fmla="*/ 1329387 w 1329387"/>
              <a:gd name="connsiteY3-134" fmla="*/ 1097844 h 1488454"/>
              <a:gd name="connsiteX4-135" fmla="*/ 656641 w 1329387"/>
              <a:gd name="connsiteY4-136" fmla="*/ 1488454 h 1488454"/>
              <a:gd name="connsiteX5-137" fmla="*/ 0 w 1329387"/>
              <a:gd name="connsiteY5-138" fmla="*/ 1086024 h 1488454"/>
              <a:gd name="connsiteX6-139" fmla="*/ 32104 w 1329387"/>
              <a:gd name="connsiteY6-140" fmla="*/ 385851 h 1488454"/>
              <a:gd name="connsiteX0-141" fmla="*/ 0 w 1297283"/>
              <a:gd name="connsiteY0-142" fmla="*/ 385851 h 1488454"/>
              <a:gd name="connsiteX1-143" fmla="*/ 615595 w 1297283"/>
              <a:gd name="connsiteY1-144" fmla="*/ 0 h 1488454"/>
              <a:gd name="connsiteX2-145" fmla="*/ 1281763 w 1297283"/>
              <a:gd name="connsiteY2-146" fmla="*/ 397669 h 1488454"/>
              <a:gd name="connsiteX3-147" fmla="*/ 1297283 w 1297283"/>
              <a:gd name="connsiteY3-148" fmla="*/ 1097844 h 1488454"/>
              <a:gd name="connsiteX4-149" fmla="*/ 624537 w 1297283"/>
              <a:gd name="connsiteY4-150" fmla="*/ 1488454 h 1488454"/>
              <a:gd name="connsiteX5-151" fmla="*/ 5996 w 1297283"/>
              <a:gd name="connsiteY5-152" fmla="*/ 1095549 h 1488454"/>
              <a:gd name="connsiteX6-153" fmla="*/ 0 w 1297283"/>
              <a:gd name="connsiteY6-154" fmla="*/ 385851 h 1488454"/>
              <a:gd name="connsiteX0-155" fmla="*/ 0 w 1281763"/>
              <a:gd name="connsiteY0-156" fmla="*/ 385851 h 1488454"/>
              <a:gd name="connsiteX1-157" fmla="*/ 615595 w 1281763"/>
              <a:gd name="connsiteY1-158" fmla="*/ 0 h 1488454"/>
              <a:gd name="connsiteX2-159" fmla="*/ 1281763 w 1281763"/>
              <a:gd name="connsiteY2-160" fmla="*/ 397669 h 1488454"/>
              <a:gd name="connsiteX3-161" fmla="*/ 1275851 w 1281763"/>
              <a:gd name="connsiteY3-162" fmla="*/ 1095463 h 1488454"/>
              <a:gd name="connsiteX4-163" fmla="*/ 624537 w 1281763"/>
              <a:gd name="connsiteY4-164" fmla="*/ 1488454 h 1488454"/>
              <a:gd name="connsiteX5-165" fmla="*/ 5996 w 1281763"/>
              <a:gd name="connsiteY5-166" fmla="*/ 1095549 h 1488454"/>
              <a:gd name="connsiteX6-167" fmla="*/ 0 w 1281763"/>
              <a:gd name="connsiteY6-168" fmla="*/ 385851 h 1488454"/>
              <a:gd name="connsiteX0-169" fmla="*/ 0 w 1281763"/>
              <a:gd name="connsiteY0-170" fmla="*/ 388233 h 1490836"/>
              <a:gd name="connsiteX1-171" fmla="*/ 622739 w 1281763"/>
              <a:gd name="connsiteY1-172" fmla="*/ 0 h 1490836"/>
              <a:gd name="connsiteX2-173" fmla="*/ 1281763 w 1281763"/>
              <a:gd name="connsiteY2-174" fmla="*/ 400051 h 1490836"/>
              <a:gd name="connsiteX3-175" fmla="*/ 1275851 w 1281763"/>
              <a:gd name="connsiteY3-176" fmla="*/ 1097845 h 1490836"/>
              <a:gd name="connsiteX4-177" fmla="*/ 624537 w 1281763"/>
              <a:gd name="connsiteY4-178" fmla="*/ 1490836 h 1490836"/>
              <a:gd name="connsiteX5-179" fmla="*/ 5996 w 1281763"/>
              <a:gd name="connsiteY5-180" fmla="*/ 1097931 h 1490836"/>
              <a:gd name="connsiteX6-181" fmla="*/ 0 w 1281763"/>
              <a:gd name="connsiteY6-182" fmla="*/ 388233 h 14908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/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/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/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8" Type="http://schemas.openxmlformats.org/officeDocument/2006/relationships/theme" Target="../theme/theme3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1543050"/>
            <a:ext cx="7404653" cy="302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4667871"/>
            <a:ext cx="35383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50"/>
        </a:spcBef>
        <a:buClr>
          <a:schemeClr val="accent1"/>
        </a:buClr>
        <a:buSzPct val="80000"/>
        <a:buFont typeface="Corbel" panose="020B0503020204020204" pitchFamily="34" charset="0"/>
        <a:buChar char="•"/>
        <a:defRPr sz="16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001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42494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64973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87515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image" Target="../media/image10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4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rgbClr val="ECBF27"/>
            </a:gs>
            <a:gs pos="58000">
              <a:schemeClr val="accent1">
                <a:lumMod val="75000"/>
              </a:schemeClr>
            </a:gs>
            <a:gs pos="96599">
              <a:schemeClr val="accent1">
                <a:lumMod val="60000"/>
              </a:schemeClr>
            </a:gs>
            <a:gs pos="99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467" y="0"/>
            <a:ext cx="9144000" cy="3076575"/>
          </a:xfrm>
        </p:spPr>
      </p:sp>
      <p:sp>
        <p:nvSpPr>
          <p:cNvPr id="7" name="TextBox 6"/>
          <p:cNvSpPr txBox="1"/>
          <p:nvPr/>
        </p:nvSpPr>
        <p:spPr>
          <a:xfrm>
            <a:off x="1043608" y="339502"/>
            <a:ext cx="7056784" cy="1029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36004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 TÀI 21: TÌM HIỂU VỀ ĐỐI SÁNH MẪU SQL TRONG CSDL ORACLE 12C </a:t>
            </a:r>
            <a:endParaRPr lang="en-US" b="1" dirty="0">
              <a:solidFill>
                <a:schemeClr val="accent3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36004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0" dirty="0">
                <a:solidFill>
                  <a:srgbClr val="000000"/>
                </a:solidFill>
                <a:effectLst/>
                <a:latin typeface="WordVisi_MSFontService"/>
              </a:rPr>
              <a:t>(SQL Pattern matching in Oracle Database 12c)</a:t>
            </a:r>
            <a:endParaRPr lang="en-US" dirty="0">
              <a:solidFill>
                <a:schemeClr val="accent3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1"/>
          <p:cNvSpPr txBox="1"/>
          <p:nvPr/>
        </p:nvSpPr>
        <p:spPr>
          <a:xfrm>
            <a:off x="3095836" y="3264711"/>
            <a:ext cx="2952328" cy="170765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Nguyễn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Tuấn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Anh	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AT16E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Nguyễn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Đình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Quảng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AT16E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Lê </a:t>
            </a:r>
            <a:r>
              <a:rPr lang="en-US" sz="1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Hồng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Dương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AT16E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Lê </a:t>
            </a:r>
            <a:r>
              <a:rPr lang="en-US" sz="1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AT16E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rame 10"/>
          <p:cNvSpPr/>
          <p:nvPr/>
        </p:nvSpPr>
        <p:spPr>
          <a:xfrm>
            <a:off x="224644" y="188136"/>
            <a:ext cx="8694712" cy="2700301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2779" y="2131690"/>
            <a:ext cx="48385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TS. Trần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endParaRPr lang="en-US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Khoa an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tin-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3419872" y="330210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3976" y="1059554"/>
            <a:ext cx="8717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VD2: </a:t>
            </a: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Khớp mẫu cho Hình chữ V đơn giản với tất cả các đầu ra hàng mỗi khớp dòng đầu tiên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vd1.</a:t>
            </a: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263" y="1563638"/>
            <a:ext cx="2442362" cy="288032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625" y="1725453"/>
            <a:ext cx="6048672" cy="27185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7055" y="2123574"/>
            <a:ext cx="4187583" cy="244275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020142" y="220398"/>
            <a:ext cx="2927788" cy="15959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5655" y="226268"/>
            <a:ext cx="3024246" cy="1331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514350" algn="l"/>
              </a:tabLst>
            </a:pP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MATCH_NUMBER() AS 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match_num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514350" algn="l"/>
              </a:tabLst>
            </a:pP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bới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69901" y="294096"/>
            <a:ext cx="2863260" cy="15222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01358" y="276943"/>
            <a:ext cx="3000345" cy="1331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514350" algn="l"/>
              </a:tabLst>
            </a:pP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CLASSIFIER() AS 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var_match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514350" algn="l"/>
              </a:tabLst>
            </a:pP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514350" algn="l"/>
              </a:tabLst>
            </a:pP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STRT,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DOWN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UP.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10839" y="202643"/>
            <a:ext cx="2744630" cy="14801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3566" y="99744"/>
            <a:ext cx="2903963" cy="163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514350" algn="l"/>
              </a:tabLst>
            </a:pP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 LAST()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514350" algn="l"/>
              </a:tabLst>
            </a:pP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bottom_ngay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end_ngay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bottom_ngay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end_ngay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514350" algn="l"/>
              </a:tabLst>
            </a:pP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206" y="2145216"/>
            <a:ext cx="2047776" cy="2704187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93968" y="1773169"/>
            <a:ext cx="2181155" cy="33751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6714" y="1817789"/>
            <a:ext cx="2181154" cy="3366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514350" algn="l"/>
              </a:tabLst>
            </a:pP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 ROWS PER MATCH-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1 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ONE       ROW PER MATCH,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514350" algn="l"/>
              </a:tabLst>
            </a:pP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 BY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endParaRPr lang="en-US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514350" algn="l"/>
              </a:tabLst>
            </a:pP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MATCH_NUM, </a:t>
            </a:r>
            <a:endParaRPr lang="en-US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514350" algn="l"/>
              </a:tabLst>
            </a:pP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514350" algn="l"/>
              </a:tabLst>
            </a:pP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Left Brace 32"/>
          <p:cNvSpPr/>
          <p:nvPr/>
        </p:nvSpPr>
        <p:spPr>
          <a:xfrm>
            <a:off x="2293625" y="2105018"/>
            <a:ext cx="348333" cy="252028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21" idx="2"/>
          </p:cNvCxnSpPr>
          <p:nvPr/>
        </p:nvCxnSpPr>
        <p:spPr>
          <a:xfrm flipH="1">
            <a:off x="6228185" y="1816335"/>
            <a:ext cx="1273346" cy="53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1" idx="2"/>
          </p:cNvCxnSpPr>
          <p:nvPr/>
        </p:nvCxnSpPr>
        <p:spPr>
          <a:xfrm flipH="1">
            <a:off x="6372201" y="1816335"/>
            <a:ext cx="1129330" cy="68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2"/>
          </p:cNvCxnSpPr>
          <p:nvPr/>
        </p:nvCxnSpPr>
        <p:spPr>
          <a:xfrm flipH="1">
            <a:off x="6160139" y="1816335"/>
            <a:ext cx="1341392" cy="104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004048" y="1684744"/>
            <a:ext cx="648072" cy="559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004048" y="1692303"/>
            <a:ext cx="504056" cy="66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901525" y="1706387"/>
            <a:ext cx="683343" cy="1441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874776" y="1678515"/>
            <a:ext cx="699336" cy="1683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552885" y="1758910"/>
            <a:ext cx="1818514" cy="72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539800" y="1754055"/>
            <a:ext cx="823167" cy="782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15546" y="159494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3: So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khớp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948" y="523220"/>
            <a:ext cx="2619587" cy="240857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148" y="466624"/>
            <a:ext cx="5787148" cy="2547272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223145" y="3123809"/>
            <a:ext cx="1619672" cy="1738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6" name="Rectangle 375"/>
          <p:cNvSpPr/>
          <p:nvPr/>
        </p:nvSpPr>
        <p:spPr>
          <a:xfrm>
            <a:off x="1879978" y="3123809"/>
            <a:ext cx="1882189" cy="1738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3844447" y="3144224"/>
            <a:ext cx="2448272" cy="1738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6374999" y="3144224"/>
            <a:ext cx="2448272" cy="1738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9" name="TextBox 378"/>
          <p:cNvSpPr txBox="1"/>
          <p:nvPr/>
        </p:nvSpPr>
        <p:spPr>
          <a:xfrm>
            <a:off x="206870" y="3144224"/>
            <a:ext cx="1473370" cy="1334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514350" algn="l"/>
              </a:tabLst>
            </a:pP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ngay_tang</a:t>
            </a:r>
            <a:r>
              <a:rPr lang="en-US" sz="11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514350" algn="l"/>
              </a:tabLst>
            </a:pP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 COUNT)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UP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0" name="TextBox 379"/>
          <p:cNvSpPr txBox="1"/>
          <p:nvPr/>
        </p:nvSpPr>
        <p:spPr>
          <a:xfrm>
            <a:off x="1996218" y="3144224"/>
            <a:ext cx="1848229" cy="1080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514350" algn="l"/>
              </a:tabLst>
            </a:pP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tong_ngay</a:t>
            </a:r>
            <a:r>
              <a:rPr lang="en-US" sz="11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FINAL </a:t>
            </a:r>
            <a:endParaRPr lang="en-US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514350" algn="l"/>
              </a:tabLst>
            </a:pP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COUNT)</a:t>
            </a:r>
            <a:endParaRPr lang="en-US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514350" algn="l"/>
              </a:tabLst>
            </a:pP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514350" algn="l"/>
              </a:tabLst>
            </a:pP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1" name="TextBox 380"/>
          <p:cNvSpPr txBox="1"/>
          <p:nvPr/>
        </p:nvSpPr>
        <p:spPr>
          <a:xfrm>
            <a:off x="3828172" y="3198617"/>
            <a:ext cx="2448272" cy="1588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514350" algn="l"/>
              </a:tabLst>
            </a:pP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dem_ngay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RUNNING COUT())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khoá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RUNNINGmột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2" name="TextBox 381"/>
          <p:cNvSpPr txBox="1"/>
          <p:nvPr/>
        </p:nvSpPr>
        <p:spPr>
          <a:xfrm>
            <a:off x="6386108" y="3198617"/>
            <a:ext cx="2448272" cy="1080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514350" algn="l"/>
              </a:tabLst>
            </a:pP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bien_dong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endParaRPr lang="en-US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514350" algn="l"/>
              </a:tabLst>
            </a:pP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chênh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514350" algn="l"/>
              </a:tabLst>
            </a:pP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ame 42"/>
          <p:cNvSpPr/>
          <p:nvPr/>
        </p:nvSpPr>
        <p:spPr>
          <a:xfrm rot="18900000">
            <a:off x="6357213" y="1495074"/>
            <a:ext cx="1164819" cy="1164819"/>
          </a:xfrm>
          <a:prstGeom prst="frame">
            <a:avLst>
              <a:gd name="adj1" fmla="val 77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9512" y="74105"/>
            <a:ext cx="4572000" cy="422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 :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521" y="491849"/>
            <a:ext cx="3096343" cy="248875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416" y="302490"/>
            <a:ext cx="5148064" cy="225718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116" y="2520288"/>
            <a:ext cx="4994068" cy="2197667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21068" y="3015204"/>
            <a:ext cx="3630852" cy="18608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3942" y="2953762"/>
            <a:ext cx="3401954" cy="1934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W,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PATTERN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DOWN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UP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 (STRT DOWN+ UP+ DOWN+ UP+). </a:t>
            </a:r>
            <a:endParaRPr lang="en-US" sz="1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W,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2 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ở up+ 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bẳng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endParaRPr lang="en-US" sz="1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 LAST (</a:t>
            </a:r>
            <a:r>
              <a:rPr lang="en-US" sz="1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UP.tstamp</a:t>
            </a:r>
            <a:r>
              <a:rPr lang="en-US" sz="1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UP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51381"/>
            <a:ext cx="8766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Ví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5: Minh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họa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biến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mẫu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SUBSET,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hiển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thị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trung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bình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16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Dthu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nửa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bên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trái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hình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chữ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V;</a:t>
            </a:r>
            <a:endParaRPr lang="en-US" sz="1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520" y="1211382"/>
            <a:ext cx="2933700" cy="2533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626607"/>
            <a:ext cx="5904656" cy="8763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419872" y="1893432"/>
            <a:ext cx="458972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Ví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khai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báo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mẫu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STDN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nghĩa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ánh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xạ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tới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STRT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ánh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xạ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tới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DOWN.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mẫu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truy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vấn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419872" y="3160257"/>
            <a:ext cx="4589720" cy="167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Phía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SUBSET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dấu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phẩy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dấu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ngoặc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(ở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trái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(ở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1680" y="1419622"/>
            <a:ext cx="6192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4211232" y="1098382"/>
            <a:ext cx="270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khớp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211232" y="1434912"/>
            <a:ext cx="49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MATCH_RECOGNIZE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206268" y="1804244"/>
            <a:ext cx="5168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MATCH_RECOGNIZE.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211232" y="2202418"/>
            <a:ext cx="499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1560" y="23557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227841" y="2600592"/>
            <a:ext cx="414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 </a:t>
            </a:r>
            <a:r>
              <a:rPr lang="en-US" dirty="0" err="1"/>
              <a:t>biệt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sánh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274077" y="3306455"/>
            <a:ext cx="193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45003" y="244515"/>
            <a:ext cx="2195736" cy="57606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Lục</a:t>
            </a:r>
            <a:endParaRPr lang="vi-VN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9" r="20959"/>
          <a:stretch>
            <a:fillRect/>
          </a:stretch>
        </p:blipFill>
        <p:spPr>
          <a:xfrm>
            <a:off x="910338" y="1430816"/>
            <a:ext cx="3085597" cy="228186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8103775" y="38187"/>
            <a:ext cx="972000" cy="972000"/>
            <a:chOff x="4914092" y="1771869"/>
            <a:chExt cx="972000" cy="972000"/>
          </a:xfrm>
        </p:grpSpPr>
        <p:sp>
          <p:nvSpPr>
            <p:cNvPr id="8" name="Rectangle 7"/>
            <p:cNvSpPr/>
            <p:nvPr/>
          </p:nvSpPr>
          <p:spPr>
            <a:xfrm>
              <a:off x="4914092" y="1771869"/>
              <a:ext cx="972000" cy="97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04048" y="1861825"/>
              <a:ext cx="792088" cy="7920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0875" y="325494"/>
            <a:ext cx="9144000" cy="705315"/>
          </a:xfrm>
        </p:spPr>
        <p:txBody>
          <a:bodyPr/>
          <a:lstStyle/>
          <a:p>
            <a:pPr algn="l"/>
            <a:r>
              <a:rPr lang="en-US" altLang="ko-K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ko-K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Block Arc 14"/>
          <p:cNvSpPr/>
          <p:nvPr/>
        </p:nvSpPr>
        <p:spPr>
          <a:xfrm rot="16200000">
            <a:off x="8423070" y="353437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Rectangle 16"/>
          <p:cNvSpPr/>
          <p:nvPr/>
        </p:nvSpPr>
        <p:spPr>
          <a:xfrm rot="2700000">
            <a:off x="422793" y="4213169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5536" y="867706"/>
            <a:ext cx="6808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mệnh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MATCH_RECOGNIZE,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0875" y="1518915"/>
            <a:ext cx="5654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9832" y="128143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137" y="1821080"/>
            <a:ext cx="84215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hay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5665" y="3043237"/>
            <a:ext cx="4254733" cy="1856428"/>
          </a:xfrm>
          <a:prstGeom prst="rect">
            <a:avLst/>
          </a:prstGeom>
        </p:spPr>
      </p:pic>
      <p:sp>
        <p:nvSpPr>
          <p:cNvPr id="9" name="Rectangle: Rounded Corners 8"/>
          <p:cNvSpPr/>
          <p:nvPr/>
        </p:nvSpPr>
        <p:spPr>
          <a:xfrm>
            <a:off x="219806" y="2990631"/>
            <a:ext cx="4437592" cy="19357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4719" y="3635756"/>
            <a:ext cx="44146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doanh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chữ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chữ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đếm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sát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trung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bình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chiều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xuống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lên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,..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0137" y="3070844"/>
            <a:ext cx="42547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78546" y="339502"/>
            <a:ext cx="9144000" cy="576263"/>
          </a:xfrm>
        </p:spPr>
        <p:txBody>
          <a:bodyPr/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MATCH_RECOGNIZE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8546" y="843558"/>
            <a:ext cx="8677275" cy="3095625"/>
          </a:xfrm>
        </p:spPr>
        <p:txBody>
          <a:bodyPr/>
          <a:lstStyle/>
          <a:p>
            <a:pPr algn="l"/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 BY :</a:t>
            </a:r>
            <a:r>
              <a:rPr lang="en-US" altLang="ko-K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        :</a:t>
            </a:r>
            <a:r>
              <a:rPr lang="en-US" altLang="ko-K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Xắp</a:t>
            </a: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altLang="ko-K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vi-VN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vi-VN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 định các điều kiện logic cần thiết để ánh xạ một hàng với một biến mẫu hàng .</a:t>
            </a:r>
            <a:endParaRPr lang="vi-VN" altLang="ko-K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vi-VN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</a:t>
            </a: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:</a:t>
            </a:r>
            <a:r>
              <a:rPr lang="vi-VN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các biện pháp, là các biểu thức có thể sử dụng trong các phần khác của truy </a:t>
            </a: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            </a:t>
            </a:r>
            <a:r>
              <a:rPr lang="vi-VN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 SQL, trong MEASURES mệnh đề.</a:t>
            </a:r>
            <a:endParaRPr lang="en-US" altLang="ko-K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vi-VN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:</a:t>
            </a:r>
            <a:r>
              <a:rPr lang="vi-VN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các mẫu hàng cần tìm</a:t>
            </a: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vi-VN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ác mẫu này sử dụng cú pháp biểu thức chính quy, </a:t>
            </a: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</a:t>
            </a:r>
            <a:r>
              <a:rPr lang="vi-VN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 áp dụng cho các biến mẫu mà chúng ta xác định.</a:t>
            </a:r>
            <a:endParaRPr lang="vi-VN" altLang="ko-K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endParaRPr lang="vi-VN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3" t="33923" r="29833" b="22272"/>
          <a:stretch>
            <a:fillRect/>
          </a:stretch>
        </p:blipFill>
        <p:spPr>
          <a:xfrm>
            <a:off x="6444208" y="2995488"/>
            <a:ext cx="2411613" cy="1600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1854" y="305881"/>
            <a:ext cx="488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MATCH_RECOGNIZE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258637" y="771550"/>
            <a:ext cx="3906434" cy="42287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544" y="1054807"/>
            <a:ext cx="48835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  ...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MATCH_RECOGNIZE (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PARTITION BY …		      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ORDER BY ...		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MEASURES ...		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ROW PER MATCH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MATCH SKIP TO LAST UP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PATTERN (...)		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DEFINE ...		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...;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4573094" y="934860"/>
            <a:ext cx="3384376" cy="12072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87547" y="1121575"/>
            <a:ext cx="342037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Vd1: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doanh_thu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slide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theo.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8327" y="2422245"/>
            <a:ext cx="4089399" cy="21305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/>
          <p:cNvSpPr/>
          <p:nvPr/>
        </p:nvSpPr>
        <p:spPr>
          <a:xfrm>
            <a:off x="251520" y="205755"/>
            <a:ext cx="4464495" cy="46599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doanh_thu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ten_co_so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VARCHAR2(10),             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DATE,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doanh_thu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NUMBER);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doanh_thu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VALUES('ACME', ‘01-Oct-21’, 1000);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doanh_thu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VALUES('ACME', ‘02-Oct-21’, 1500);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doanh_thu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VALUES('ACME', '03-Oct-21’, 1800);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doanh_thu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VALUES('ACME', '04-Oct-21’, 1400);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doanh_thu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VALUES('ACME', '05-Oct-21’, 1300);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doanh_thu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VALUES('ACME', '06-Oct-21’, 1200);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doanh_thu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VALUES('ACME', '07-Oct-21’, 1000);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doanh_thu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VALUES('ACME', '08-Oct-21’, 1600);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doanh_thu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VALUES('ACME', '09-Oct-21’, 2000);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doanh_thu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VALUES('ACME', '10-Oct-21’, 1650);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doanh_thu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VALUES('ACME', '11-Oct-21’, 1320);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doanh_thu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VALUES('ACME', '12-Oct-21’, 1400);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doanh_thu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VALUES('ACME', '13-Oct-21’, 1800);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doanh_thu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VALUES('ACME', '14-Oct-21’, 1800);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doanh_thu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VALUES('ACME', '15-Oct-21’, 1500);         INSERT INTO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doanh_thu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VALUES('ACME', '16-Oct-21’, 1100);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doanh_thu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VALUES('ACME', '17-Oct-21’, 800);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doanh_thu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VALUES('ACME', '18-Oct-21’, 950);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doanh_thu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VALUES('ACME', '19-Oct-21’, 1300);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doanh_thu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VALUES('ACME', '20-Oct-21’, 1700);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8064" y="267494"/>
            <a:ext cx="3240360" cy="45365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493927" y="66980"/>
            <a:ext cx="3539731" cy="25767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doanh_thu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MATCH_RECOGNIZE(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partition by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ten_co_so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order by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MEASURES 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STRT.Ngay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start_ngay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LAST(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DOWN.Ngay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bottom_ngay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LAST(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UP.Ngay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end_ngay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one row per match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after match skip to last up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pattern (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DOWN+ UP+)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define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down as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down.dthu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down.dthu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    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 as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up.dthu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up.dthu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a.ten_co_so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a.start_ngay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0351" y="2643758"/>
            <a:ext cx="3533307" cy="7200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7504" y="66980"/>
            <a:ext cx="5328592" cy="4809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171450" marR="0" lv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PARTITION BY chia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doanh_thu</a:t>
            </a:r>
            <a:r>
              <a:rPr lang="en-US" sz="105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05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05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05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05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 BY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05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MEASURES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V(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start_Ngay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đáy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 (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bottom_ngay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 (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end_ngay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àm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LAST()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endParaRPr lang="en-US" sz="105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05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ONE ROW PER MATCH :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ra.</a:t>
            </a:r>
            <a:endParaRPr lang="en-US" sz="105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AFTER MATCH SKIP TO LAST UP :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UP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MATCH_RECOGNIZE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mệnh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DEFINE.</a:t>
            </a:r>
            <a:endParaRPr lang="en-US" sz="105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 (STRT DOWN+ UP+) :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STRT, DOWN,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UP. 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 +)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DOWN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UP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US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STRT, DOWN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UP. 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STRT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DOWN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UP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PREV(),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DOWN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do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đáy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V. </a:t>
            </a:r>
            <a:endParaRPr lang="en-US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UP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0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05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351" y="3378249"/>
            <a:ext cx="3533307" cy="14977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/>
          <p:cNvSpPr/>
          <p:nvPr/>
        </p:nvSpPr>
        <p:spPr>
          <a:xfrm>
            <a:off x="6803664" y="2926716"/>
            <a:ext cx="1589153" cy="16612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/>
          <p:cNvSpPr/>
          <p:nvPr/>
        </p:nvSpPr>
        <p:spPr>
          <a:xfrm>
            <a:off x="242560" y="756454"/>
            <a:ext cx="1740946" cy="18169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04278" y="198450"/>
            <a:ext cx="6100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CÁCH DỮ LIỆU ĐƯỢC XỬ LÝ TRONG ĐỐI SÁNH MẪU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7773" y="881021"/>
            <a:ext cx="1589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BY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: Rounded Corners 33"/>
          <p:cNvSpPr/>
          <p:nvPr/>
        </p:nvSpPr>
        <p:spPr>
          <a:xfrm>
            <a:off x="4601327" y="737019"/>
            <a:ext cx="1589153" cy="1832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57747" y="799624"/>
            <a:ext cx="1209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PARTTERN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60084" y="2915031"/>
            <a:ext cx="1276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MEASURES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: Rounded Corners 34"/>
          <p:cNvSpPr/>
          <p:nvPr/>
        </p:nvSpPr>
        <p:spPr>
          <a:xfrm>
            <a:off x="2569316" y="754806"/>
            <a:ext cx="1589153" cy="18169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: Rounded Corners 40"/>
          <p:cNvSpPr/>
          <p:nvPr/>
        </p:nvSpPr>
        <p:spPr>
          <a:xfrm>
            <a:off x="242560" y="2894208"/>
            <a:ext cx="2880320" cy="16352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3383" y="3079151"/>
            <a:ext cx="264444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ROW PER MATCH :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sánh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sánh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ROWS PER MATCH :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mọi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sánh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: Rounded Corners 42"/>
          <p:cNvSpPr/>
          <p:nvPr/>
        </p:nvSpPr>
        <p:spPr>
          <a:xfrm>
            <a:off x="3363893" y="2894208"/>
            <a:ext cx="2504251" cy="16277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19911" y="3079151"/>
            <a:ext cx="237622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MATCH SKIP: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nơi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kiện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vòng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vùng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khớp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/>
          <p:cNvCxnSpPr>
            <a:stCxn id="32" idx="3"/>
            <a:endCxn id="35" idx="1"/>
          </p:cNvCxnSpPr>
          <p:nvPr/>
        </p:nvCxnSpPr>
        <p:spPr>
          <a:xfrm flipV="1">
            <a:off x="1983506" y="1663278"/>
            <a:ext cx="585810" cy="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5" idx="3"/>
            <a:endCxn id="34" idx="1"/>
          </p:cNvCxnSpPr>
          <p:nvPr/>
        </p:nvCxnSpPr>
        <p:spPr>
          <a:xfrm flipV="1">
            <a:off x="4158469" y="1653039"/>
            <a:ext cx="442858" cy="10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665908" y="829252"/>
            <a:ext cx="1255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4109" y="1238013"/>
            <a:ext cx="158915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vùng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 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ỗi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vùng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bao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vùng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48164" y="1167806"/>
            <a:ext cx="1631455" cy="826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vùng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sắp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mệnh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ORDER BY.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661404" y="1108379"/>
            <a:ext cx="1572728" cy="1080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vùng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PATTERN.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803664" y="3130565"/>
            <a:ext cx="1632805" cy="1331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thấy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khớp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endParaRPr lang="en-US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mệnh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MEASURES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cột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biểu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nghĩa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6697129" y="747258"/>
            <a:ext cx="1800200" cy="1832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08954" y="794305"/>
            <a:ext cx="934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08042" y="1210458"/>
            <a:ext cx="1562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>
            <a:stCxn id="8" idx="2"/>
            <a:endCxn id="39" idx="0"/>
          </p:cNvCxnSpPr>
          <p:nvPr/>
        </p:nvCxnSpPr>
        <p:spPr>
          <a:xfrm>
            <a:off x="7597229" y="2579298"/>
            <a:ext cx="1011" cy="335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190480" y="1608696"/>
            <a:ext cx="506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ame 17"/>
          <p:cNvSpPr/>
          <p:nvPr/>
        </p:nvSpPr>
        <p:spPr>
          <a:xfrm rot="18900000">
            <a:off x="6343368" y="2430572"/>
            <a:ext cx="1793332" cy="1793332"/>
          </a:xfrm>
          <a:prstGeom prst="frame">
            <a:avLst>
              <a:gd name="adj1" fmla="val 483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87165" y="339501"/>
            <a:ext cx="8806322" cy="47312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2098" y="842771"/>
            <a:ext cx="8676456" cy="13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 </a:t>
            </a:r>
            <a:r>
              <a:rPr lang="en-US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Biểu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mẫu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biểu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ngôn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ngữ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Perl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mục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tiêu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tắc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sánh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mẫu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sở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endParaRPr lang="en-US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Oracle 12 c Release 1,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khai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tắc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sánh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mẫu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1618" y="2319044"/>
            <a:ext cx="8748464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Biểu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Oracl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biểu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ở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chỗ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mẫu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bởi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kiện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Boolean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phải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ký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ký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31640" y="382034"/>
            <a:ext cx="676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 THIỆU VỀ KHẢ NĂNG ĐẶC BIỆT CỦA MẪU ĐỐI SÁNH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1636" y="3144492"/>
            <a:ext cx="8748464" cy="10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Mặc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sánh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mẫu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ký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biểu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mẫu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khả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phong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phú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vì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mẫu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phụ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thuộc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trước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ánh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xạ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mẫu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DEFINE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dựa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kiểu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3772" y="4178113"/>
            <a:ext cx="8676456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vấn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nghĩa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mẫu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nghĩa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thước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đo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10011</Words>
  <Application>WPS Presentation</Application>
  <PresentationFormat>On-screen Show (16:9)</PresentationFormat>
  <Paragraphs>230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SimSun</vt:lpstr>
      <vt:lpstr>Wingdings</vt:lpstr>
      <vt:lpstr>Corbel</vt:lpstr>
      <vt:lpstr>Times New Roman</vt:lpstr>
      <vt:lpstr>Calibri</vt:lpstr>
      <vt:lpstr>WordVisi_MSFontService</vt:lpstr>
      <vt:lpstr>Segoe Print</vt:lpstr>
      <vt:lpstr>Symbol</vt:lpstr>
      <vt:lpstr>Microsoft YaHei</vt:lpstr>
      <vt:lpstr>Arial Unicode MS</vt:lpstr>
      <vt:lpstr>Malgun Gothic</vt:lpstr>
      <vt:lpstr>Tahoma</vt:lpstr>
      <vt:lpstr>Contents Slide Master</vt:lpstr>
      <vt:lpstr>Section Break Slide Master</vt:lpstr>
      <vt:lpstr>Basis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NGUYEN TUAN ANH</cp:lastModifiedBy>
  <cp:revision>184</cp:revision>
  <dcterms:created xsi:type="dcterms:W3CDTF">2016-12-05T23:26:00Z</dcterms:created>
  <dcterms:modified xsi:type="dcterms:W3CDTF">2021-12-20T09:47:12Z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3C9C82D25A6549A8B1FA2D9510A58491</vt:lpwstr>
  </property>
  <property fmtid="{D5CDD505-2E9C-101B-9397-08002B2CF9AE}" pid="3" name="KSOProductBuildVer">
    <vt:lpwstr>1033-11.2.0.10382</vt:lpwstr>
  </property>
</Properties>
</file>