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79" r:id="rId11"/>
    <p:sldId id="278" r:id="rId12"/>
  </p:sldIdLst>
  <p:sldSz cx="9144000" cy="5143500" type="screen16x9"/>
  <p:notesSz cx="6858000" cy="9144000"/>
  <p:embeddedFontLst>
    <p:embeddedFont>
      <p:font typeface="Work Sans" panose="020B0604020202020204" charset="0"/>
      <p:regular r:id="rId14"/>
      <p:bold r:id="rId15"/>
      <p:italic r:id="rId16"/>
      <p:boldItalic r:id="rId17"/>
    </p:embeddedFont>
    <p:embeddedFont>
      <p:font typeface="Share Tech" panose="020B0604020202020204" charset="0"/>
      <p:regular r:id="rId18"/>
    </p:embeddedFont>
    <p:embeddedFont>
      <p:font typeface="Work Sans Medium" panose="020B060402020202020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Work Sans Ligh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17220-84B1-4912-B263-A9354765FC6C}">
  <a:tblStyle styleId="{50B17220-84B1-4912-B263-A9354765F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E64F0F1-CB64-46C0-ABFD-455BF6B78C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SQL_Server_Management_Studi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ĐỀ TÀI</a:t>
            </a:r>
            <a:r>
              <a:rPr lang="en-US" sz="3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br>
              <a:rPr lang="en-US" sz="3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XÂY DỰNG </a:t>
            </a: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PHẦN MỀM QUẢN LÝ HỆ THỐNG BÁN LẺ TRONG CỬA HÀNG MUA BÁN ĐTDĐ</a:t>
            </a:r>
            <a:b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sz="3000"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655" y="806043"/>
            <a:ext cx="1493193" cy="1493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>
            <a:spLocks noGrp="1"/>
          </p:cNvSpPr>
          <p:nvPr>
            <p:ph type="title"/>
          </p:nvPr>
        </p:nvSpPr>
        <p:spPr>
          <a:xfrm>
            <a:off x="420826" y="412799"/>
            <a:ext cx="3485680" cy="10893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 smtClean="0"/>
              <a:t>CHƯƠNG</a:t>
            </a:r>
            <a:r>
              <a:rPr lang="en" sz="4500" dirty="0" smtClean="0"/>
              <a:t> </a:t>
            </a:r>
            <a:endParaRPr sz="4500" dirty="0"/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1480046" y="2331720"/>
            <a:ext cx="7405800" cy="1813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CÀI ĐẶT CHƯƠNG TRÌNH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68;p37"/>
          <p:cNvSpPr txBox="1"/>
          <p:nvPr/>
        </p:nvSpPr>
        <p:spPr>
          <a:xfrm>
            <a:off x="6653846" y="-8223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" sz="96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80" y="1923177"/>
            <a:ext cx="902286" cy="902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822960" y="-480011"/>
            <a:ext cx="5212080" cy="3794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6000" dirty="0" smtClean="0"/>
              <a:t>THANK </a:t>
            </a:r>
            <a:r>
              <a:rPr lang="en-US" sz="6000" dirty="0"/>
              <a:t>FOR WATHCHING</a:t>
            </a:r>
            <a:r>
              <a:rPr lang="en" sz="6000" dirty="0" smtClean="0"/>
              <a:t>!</a:t>
            </a:r>
            <a:endParaRPr sz="6000" dirty="0"/>
          </a:p>
        </p:txBody>
      </p:sp>
      <p:sp>
        <p:nvSpPr>
          <p:cNvPr id="340" name="Google Shape;340;p34"/>
          <p:cNvSpPr txBox="1">
            <a:spLocks noGrp="1"/>
          </p:cNvSpPr>
          <p:nvPr>
            <p:ph type="subTitle" idx="4294967295"/>
          </p:nvPr>
        </p:nvSpPr>
        <p:spPr>
          <a:xfrm>
            <a:off x="914400" y="3314699"/>
            <a:ext cx="4286100" cy="781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you have any questions?</a:t>
            </a:r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12695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MỞ ĐẦU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839249" y="1763635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SzPts val="1200"/>
              <a:buNone/>
            </a:pP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2. </a:t>
            </a:r>
            <a:r>
              <a:rPr lang="vi-VN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Việc </a:t>
            </a:r>
            <a:r>
              <a:rPr lang="vi-VN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kinh doanh của các cửa hàng ngày càng phát triển, kéo theo việc đòi hỏi ra đời các hệ thống </a:t>
            </a:r>
            <a:r>
              <a:rPr lang="vi-VN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đểtrợ </a:t>
            </a:r>
            <a:r>
              <a:rPr lang="vi-VN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giúp họ trong việc quản lý bán hàng</a:t>
            </a:r>
            <a:endParaRPr lang="en-US" sz="1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152400" lvl="0" indent="0">
              <a:buSzPts val="1200"/>
              <a:buNone/>
            </a:pP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Sự phát triển mạnh mẽ của công nghệ thông tin có tác động mạnh mẽ đến sự thành bại trong kinh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doanh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của các cửa hàng. </a:t>
            </a:r>
            <a:endParaRPr lang="en-US" sz="1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Maven Pro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869150" y="3442522"/>
            <a:ext cx="7405800" cy="950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SzPts val="1200"/>
              <a:buFont typeface="Symbol"/>
              <a:buChar char="Þ"/>
            </a:pP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Xuất phát từ nhu cầu thực tế cần có một hệ thống bán hàng để cung cấp cho các cửa hàng chúng em đã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thực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hiện đồ án “XD phần mềm quản lý hệ thống bán lẻ trong cửa hàng mua bán ĐTDĐ.</a:t>
            </a:r>
          </a:p>
          <a:p>
            <a:pPr marL="152400" lvl="0" indent="0">
              <a:buSzPts val="1200"/>
              <a:buNone/>
            </a:pPr>
            <a:endParaRPr lang="en-US" sz="13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  <a:sym typeface="Maven Pro Regula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 i="1" dirty="0">
              <a:solidFill>
                <a:srgbClr val="666666"/>
              </a:solidFill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504430" y="1750264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>
              <a:buSzPts val="1200"/>
              <a:buNone/>
            </a:pPr>
            <a:r>
              <a:rPr lang="en-US" sz="1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1. 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Trong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những năm trở lại đây sự phát triển của xã hội kéo theo những thị hiếu của con người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ngày càng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được tăng cao cho nên nhu cầu về sử dụng hệ thống điện thoại cũng được tăng theo chính vì lẽ </a:t>
            </a:r>
            <a:r>
              <a:rPr lang="en-US" sz="1300" dirty="0" smtClean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đó mà </a:t>
            </a:r>
            <a:r>
              <a:rPr lang="en-US" sz="1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hàng loạt các cửa hàng bán điện thoại di động xuất hiện trên thị trường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Times New Roman" panose="02020603050405020304" pitchFamily="18" charset="0"/>
              <a:ea typeface="Work Sans Medium"/>
              <a:cs typeface="Times New Roman" panose="02020603050405020304" pitchFamily="18" charset="0"/>
              <a:sym typeface="Work Sans Medium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97896"/>
            <a:ext cx="347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 smtClean="0"/>
              <a:t/>
            </a:r>
            <a:br>
              <a:rPr lang="en" sz="5200" dirty="0" smtClean="0"/>
            </a:br>
            <a:r>
              <a:rPr lang="en" sz="5200" dirty="0"/>
              <a:t/>
            </a:r>
            <a:br>
              <a:rPr lang="en" sz="5200" dirty="0"/>
            </a:br>
            <a:r>
              <a:rPr lang="en" sz="5200" dirty="0" smtClean="0"/>
              <a:t>MỤC LỤC!</a:t>
            </a:r>
            <a:endParaRPr sz="52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685800" y="1442260"/>
            <a:ext cx="3470400" cy="2951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ts val="4800"/>
              <a:buNone/>
            </a:pPr>
            <a:endParaRPr lang="en" sz="3000" dirty="0">
              <a:solidFill>
                <a:srgbClr val="00CFCC"/>
              </a:solidFill>
              <a:latin typeface="Share Tech"/>
              <a:sym typeface="Share Tech"/>
            </a:endParaRPr>
          </a:p>
          <a:p>
            <a:pPr marL="0" lvl="0" indent="0">
              <a:buNone/>
            </a:pPr>
            <a:endParaRPr lang="en-US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sz="15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" dirty="0"/>
          </a:p>
          <a:p>
            <a:pPr marL="0" lvl="0" indent="0">
              <a:buClr>
                <a:srgbClr val="000000"/>
              </a:buClr>
              <a:buNone/>
            </a:pPr>
            <a:r>
              <a:rPr lang="en" sz="3000" dirty="0">
                <a:solidFill>
                  <a:srgbClr val="00CFCC"/>
                </a:solidFill>
                <a:latin typeface="Share Tech"/>
                <a:sym typeface="Share Tech"/>
              </a:rPr>
              <a:t>01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 SÁT BÀI TOÁN, PHÂN TÍCH THIẾT KẾ HỆ THỐNG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4800"/>
              <a:buNone/>
            </a:pPr>
            <a:r>
              <a:rPr lang="en" sz="3000" dirty="0">
                <a:solidFill>
                  <a:srgbClr val="FF9973"/>
                </a:solidFill>
                <a:latin typeface="Share Tech"/>
                <a:sym typeface="Share Tech"/>
              </a:rPr>
              <a:t>02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 ĐẶT TRONG SQL SERVER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4800"/>
              <a:buNone/>
            </a:pPr>
            <a:r>
              <a:rPr lang="en" sz="3000" dirty="0">
                <a:solidFill>
                  <a:srgbClr val="E898AC"/>
                </a:solidFill>
                <a:latin typeface="Share Tech"/>
                <a:sym typeface="Share Tech"/>
              </a:rPr>
              <a:t>03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THIẾT KẾ</a:t>
            </a:r>
            <a:b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VÀ CÀI </a:t>
            </a:r>
            <a:b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ĐẶT CHƯƠNG </a:t>
            </a:r>
            <a:r>
              <a:rPr lang="en-US" dirty="0" smtClean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TRÌNH</a:t>
            </a:r>
            <a:endParaRPr lang="en" dirty="0">
              <a:solidFill>
                <a:srgbClr val="E898AC"/>
              </a:solidFill>
              <a:latin typeface="Share Tech"/>
              <a:sym typeface="Share Tech"/>
            </a:endParaRPr>
          </a:p>
        </p:txBody>
      </p:sp>
      <p:pic>
        <p:nvPicPr>
          <p:cNvPr id="85" name="Google Shape;85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50"/>
            <a:ext cx="4368875" cy="4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799" y="498764"/>
            <a:ext cx="5484819" cy="16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 dirty="0" smtClean="0"/>
              <a:t>CHƯƠNG</a:t>
            </a:r>
            <a:endParaRPr sz="8500"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604470" y="2560320"/>
            <a:ext cx="5388000" cy="2193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KHẢO SÁT BÀI TOÁN, PHÂN TÍCH THIẾT KẾ HỆ THỐNG</a:t>
            </a:r>
          </a:p>
        </p:txBody>
      </p:sp>
      <p:sp>
        <p:nvSpPr>
          <p:cNvPr id="93" name="Google Shape;93;p15"/>
          <p:cNvSpPr txBox="1"/>
          <p:nvPr/>
        </p:nvSpPr>
        <p:spPr>
          <a:xfrm>
            <a:off x="7218382" y="161364"/>
            <a:ext cx="1506292" cy="174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2296014" y="581891"/>
            <a:ext cx="5617001" cy="3905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 dirty="0" smtClean="0">
                <a:solidFill>
                  <a:srgbClr val="C00000"/>
                </a:solidFill>
              </a:rPr>
              <a:t>KHẢO DÁT BÀI TOÁN:</a:t>
            </a:r>
          </a:p>
          <a:p>
            <a:pPr marL="0" lvl="0" indent="0">
              <a:buNone/>
            </a:pPr>
            <a:r>
              <a:rPr lang="vi-VN" sz="1600" i="0" dirty="0">
                <a:latin typeface="+mj-lt"/>
              </a:rPr>
              <a:t>Cửa hàng mua bán điện thoại di động </a:t>
            </a:r>
            <a:r>
              <a:rPr lang="vi-VN" sz="1600" i="0" dirty="0" smtClean="0">
                <a:latin typeface="+mj-lt"/>
              </a:rPr>
              <a:t>muốn </a:t>
            </a:r>
            <a:r>
              <a:rPr lang="vi-VN" sz="1600" i="0" dirty="0">
                <a:latin typeface="+mj-lt"/>
              </a:rPr>
              <a:t>xây dựng một trang web </a:t>
            </a:r>
            <a:r>
              <a:rPr lang="vi-VN" sz="1600" i="0" dirty="0" smtClean="0">
                <a:latin typeface="+mj-lt"/>
              </a:rPr>
              <a:t>bán</a:t>
            </a:r>
            <a:r>
              <a:rPr lang="en-US" sz="1600" i="0" dirty="0" smtClean="0">
                <a:latin typeface="+mj-lt"/>
              </a:rPr>
              <a:t> </a:t>
            </a:r>
            <a:r>
              <a:rPr lang="vi-VN" sz="1600" i="0" dirty="0" smtClean="0">
                <a:latin typeface="+mj-lt"/>
              </a:rPr>
              <a:t>điện </a:t>
            </a:r>
            <a:r>
              <a:rPr lang="vi-VN" sz="1600" i="0" dirty="0">
                <a:latin typeface="+mj-lt"/>
              </a:rPr>
              <a:t>thoại di động trên mạng với một số chức năng cơ bản </a:t>
            </a:r>
            <a:r>
              <a:rPr lang="vi-VN" sz="1600" i="0" dirty="0" smtClean="0">
                <a:latin typeface="+mj-lt"/>
              </a:rPr>
              <a:t>nh</a:t>
            </a:r>
            <a:r>
              <a:rPr lang="en-US" sz="1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ất</a:t>
            </a:r>
            <a:r>
              <a:rPr lang="vi-VN" sz="1600" i="0" dirty="0" smtClean="0">
                <a:latin typeface="+mj-lt"/>
              </a:rPr>
              <a:t>:</a:t>
            </a:r>
            <a:r>
              <a:rPr lang="vi-VN" sz="1600" i="0" dirty="0">
                <a:latin typeface="+mj-lt"/>
              </a:rPr>
              <a:t/>
            </a:r>
            <a:br>
              <a:rPr lang="vi-VN" sz="1600" i="0" dirty="0">
                <a:latin typeface="+mj-lt"/>
              </a:rPr>
            </a:br>
            <a:r>
              <a:rPr lang="vi-VN" sz="1600" i="0" dirty="0">
                <a:latin typeface="+mj-lt"/>
              </a:rPr>
              <a:t>- Giới thiệu </a:t>
            </a:r>
            <a:r>
              <a:rPr lang="vi-VN" sz="1600" i="0" dirty="0" smtClean="0">
                <a:latin typeface="+mj-lt"/>
              </a:rPr>
              <a:t>về </a:t>
            </a:r>
            <a:r>
              <a:rPr lang="vi-VN" sz="1600" i="0" dirty="0">
                <a:latin typeface="+mj-lt"/>
              </a:rPr>
              <a:t>các mẫu điện thoại.</a:t>
            </a:r>
            <a:br>
              <a:rPr lang="vi-VN" sz="1600" i="0" dirty="0">
                <a:latin typeface="+mj-lt"/>
              </a:rPr>
            </a:br>
            <a:r>
              <a:rPr lang="vi-VN" sz="1600" i="0" dirty="0">
                <a:latin typeface="+mj-lt"/>
              </a:rPr>
              <a:t>- Các thông tin có liên quan và giá đi kèm</a:t>
            </a:r>
            <a:r>
              <a:rPr lang="vi-VN" sz="1600" i="0" dirty="0" smtClean="0">
                <a:latin typeface="+mj-lt"/>
              </a:rPr>
              <a:t>.</a:t>
            </a:r>
            <a:r>
              <a:rPr lang="vi-VN" sz="1600" i="0" dirty="0">
                <a:latin typeface="+mj-lt"/>
              </a:rPr>
              <a:t/>
            </a:r>
            <a:br>
              <a:rPr lang="vi-VN" sz="1600" i="0" dirty="0">
                <a:latin typeface="+mj-lt"/>
              </a:rPr>
            </a:br>
            <a:r>
              <a:rPr lang="vi-VN" sz="1600" i="0" dirty="0">
                <a:latin typeface="+mj-lt"/>
              </a:rPr>
              <a:t>- Một số chức năng tìm </a:t>
            </a:r>
            <a:r>
              <a:rPr lang="vi-VN" sz="1600" i="0" dirty="0" smtClean="0">
                <a:latin typeface="+mj-lt"/>
              </a:rPr>
              <a:t>kiếm</a:t>
            </a:r>
            <a:r>
              <a:rPr lang="en-US" sz="1600" i="0" dirty="0" smtClean="0">
                <a:latin typeface="+mj-lt"/>
              </a:rPr>
              <a:t>, </a:t>
            </a:r>
            <a:r>
              <a:rPr lang="en-US" sz="1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thêm, sửa, xóa</a:t>
            </a:r>
          </a:p>
          <a:p>
            <a:pPr marL="0" lvl="0" indent="0">
              <a:buNone/>
            </a:pPr>
            <a:r>
              <a:rPr lang="en-US" sz="1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này, </a:t>
            </a:r>
            <a:r>
              <a:rPr lang="en-US" sz="1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mua </a:t>
            </a: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vì phải đến trực tiếp cửa hàng thì họ có thể lên mạng </a:t>
            </a:r>
            <a:r>
              <a:rPr lang="en-US" sz="160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xem </a:t>
            </a:r>
            <a:r>
              <a:rPr lang="en-US" sz="1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sản phẩm và đặt mua hàng.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vi-VN" sz="1200" dirty="0" smtClean="0">
                <a:latin typeface="+mj-lt"/>
              </a:rPr>
              <a:t> </a:t>
            </a:r>
            <a:r>
              <a:rPr lang="vi-VN" sz="2000" dirty="0"/>
              <a:t/>
            </a:r>
            <a:br>
              <a:rPr lang="vi-VN" sz="2000" dirty="0"/>
            </a:br>
            <a:endParaRPr sz="2000"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52105" y="-128913"/>
            <a:ext cx="6379534" cy="1391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dirty="0">
                <a:latin typeface="Work Sans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Phân tích thiết kế chức năng</a:t>
            </a:r>
            <a:endParaRPr sz="3000" dirty="0">
              <a:latin typeface="Work Sans" panose="020B0604020202020204" charset="0"/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652105" y="1252255"/>
            <a:ext cx="7405800" cy="462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Biểu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đồ phân cấp chức năng của hệ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thống</a:t>
            </a:r>
          </a:p>
          <a:p>
            <a:pPr lvl="0"/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0" name="Picture 19" descr="https://lh6.googleusercontent.com/7Tm15zqaz3NDDXF6Ie3SqpmzP8ZQl1GKWKcD9FsAi-8oUJvCvNE1OwG7r3EkCcd1FzbNRYS3mBbe29PpcJUn_k5--XlVM2QSpi7SbgMO2kLZ054b53sVxbBMJjdgL2NX1NaVTMJ34F7vv7Qn2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47" y="1714428"/>
            <a:ext cx="5885574" cy="291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26227" y="201936"/>
            <a:ext cx="5089500" cy="875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FFFF"/>
                </a:solidFill>
              </a:rPr>
              <a:t>Phân Tích các chức năng: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4294967295"/>
          </p:nvPr>
        </p:nvSpPr>
        <p:spPr>
          <a:xfrm>
            <a:off x="428503" y="1077447"/>
            <a:ext cx="6986533" cy="3473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 năng chính của hệ thống bao gồm:</a:t>
            </a:r>
          </a:p>
          <a:p>
            <a:pPr marL="101600" lvl="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trang chủ</a:t>
            </a:r>
          </a:p>
          <a:p>
            <a:pPr marL="10160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danh mục gồm có 2 chức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năng: </a:t>
            </a:r>
          </a:p>
          <a:p>
            <a:pPr marL="10160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thông tin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chung </a:t>
            </a:r>
          </a:p>
          <a:p>
            <a:pPr marL="10160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thông tin mua hàng.</a:t>
            </a:r>
          </a:p>
          <a:p>
            <a:pPr marL="101600" lv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mặt hàng gồm:</a:t>
            </a:r>
          </a:p>
          <a:p>
            <a:pPr marL="10160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Nhập hàng</a:t>
            </a:r>
          </a:p>
          <a:p>
            <a:pPr marL="10160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Tồn kho/Quản lý hàng</a:t>
            </a:r>
          </a:p>
          <a:p>
            <a:pPr marL="101600" lv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Quản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lý khách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hàng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 các chức năng</a:t>
            </a:r>
          </a:p>
          <a:p>
            <a:pPr marL="10160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Thêm mới và Cập nhật, xóa bỏ.</a:t>
            </a:r>
          </a:p>
          <a:p>
            <a:pPr marL="101600" lvl="0" indent="0">
              <a:buNone/>
            </a:pP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Tác vụ gồm: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Đăng nhập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Đăng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xuất.</a:t>
            </a:r>
          </a:p>
          <a:p>
            <a:pPr marL="101600" indent="0">
              <a:buNone/>
            </a:pP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Chức năng quản lý đơn hàng cho phép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 thể chỉnh sửa và quản lý tài khoản cá </a:t>
            </a:r>
            <a:r>
              <a:rPr lang="en-US" sz="12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nhân của </a:t>
            </a:r>
            <a:r>
              <a: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mình để không làm lộ thông tin của nhà sản xuất.</a:t>
            </a:r>
          </a:p>
          <a:p>
            <a:endParaRPr lang="en-US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365717" y="980986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6272175" y="1864070"/>
            <a:ext cx="818300" cy="716276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75" y="393446"/>
            <a:ext cx="4368876" cy="43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552893" y="544518"/>
            <a:ext cx="2232837" cy="8460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CHƯƠNG</a:t>
            </a:r>
            <a:r>
              <a:rPr lang="en" sz="3000" dirty="0" smtClean="0"/>
              <a:t> </a:t>
            </a:r>
            <a:endParaRPr sz="30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37953" y="1956324"/>
            <a:ext cx="3742122" cy="1935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2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CÀI ĐẶT TRONG </a:t>
            </a:r>
            <a:endParaRPr lang="en-US" sz="25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01600" indent="0" algn="ctr">
              <a:buNone/>
            </a:pPr>
            <a:r>
              <a:rPr lang="en-US" sz="25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SQL Server Management Studio</a:t>
            </a: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9" name="Google Shape;368;p37"/>
          <p:cNvSpPr txBox="1"/>
          <p:nvPr/>
        </p:nvSpPr>
        <p:spPr>
          <a:xfrm>
            <a:off x="2148075" y="-21224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1750834" y="363181"/>
            <a:ext cx="5920270" cy="7936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 smtClean="0"/>
              <a:t>Sơ Đồ thực thể liên kết</a:t>
            </a:r>
            <a:endParaRPr sz="3500" dirty="0"/>
          </a:p>
        </p:txBody>
      </p:sp>
      <p:grpSp>
        <p:nvGrpSpPr>
          <p:cNvPr id="188" name="Google Shape;188;p24"/>
          <p:cNvGrpSpPr/>
          <p:nvPr/>
        </p:nvGrpSpPr>
        <p:grpSpPr>
          <a:xfrm>
            <a:off x="7800043" y="448908"/>
            <a:ext cx="908156" cy="948145"/>
            <a:chOff x="3294650" y="3652450"/>
            <a:chExt cx="388350" cy="405450"/>
          </a:xfrm>
        </p:grpSpPr>
        <p:sp>
          <p:nvSpPr>
            <p:cNvPr id="189" name="Google Shape;189;p24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04" y="1268997"/>
            <a:ext cx="5589396" cy="34360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432</Words>
  <Application>Microsoft Office PowerPoint</Application>
  <PresentationFormat>On-screen Show (16:9)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Work Sans</vt:lpstr>
      <vt:lpstr>Times New Roman</vt:lpstr>
      <vt:lpstr>Arial</vt:lpstr>
      <vt:lpstr>Symbol</vt:lpstr>
      <vt:lpstr>Share Tech</vt:lpstr>
      <vt:lpstr>Work Sans Medium</vt:lpstr>
      <vt:lpstr>Open Sans</vt:lpstr>
      <vt:lpstr>Maven Pro Regular</vt:lpstr>
      <vt:lpstr>Work Sans Light</vt:lpstr>
      <vt:lpstr>Jacquenetta template</vt:lpstr>
      <vt:lpstr>ĐỀ TÀI: XÂY DỰNG PHẦN MỀM QUẢN LÝ HỆ THỐNG BÁN LẺ TRONG CỬA HÀNG MUA BÁN ĐTDĐ </vt:lpstr>
      <vt:lpstr>MỞ ĐẦU</vt:lpstr>
      <vt:lpstr>  MỤC LỤC!</vt:lpstr>
      <vt:lpstr>CHƯƠNG</vt:lpstr>
      <vt:lpstr>PowerPoint Presentation</vt:lpstr>
      <vt:lpstr>Phân tích thiết kế chức năng</vt:lpstr>
      <vt:lpstr>Phân Tích các chức năng:</vt:lpstr>
      <vt:lpstr>CHƯƠNG </vt:lpstr>
      <vt:lpstr>Sơ Đồ thực thể liên kết</vt:lpstr>
      <vt:lpstr>CHƯƠNG </vt:lpstr>
      <vt:lpstr>THANK FOR WATHCHING!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XÂY DỰNG PHẦN MỀM QUẢN LÝ HỆ THỐNG BÁN LẺ TRONG CỬA HÀNG MUA BÁN ĐTDĐ </dc:title>
  <cp:lastModifiedBy>ADMIN</cp:lastModifiedBy>
  <cp:revision>15</cp:revision>
  <dcterms:modified xsi:type="dcterms:W3CDTF">2022-05-31T00:40:38Z</dcterms:modified>
</cp:coreProperties>
</file>