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303" r:id="rId5"/>
    <p:sldId id="259" r:id="rId6"/>
    <p:sldId id="297" r:id="rId7"/>
    <p:sldId id="260" r:id="rId8"/>
    <p:sldId id="299" r:id="rId9"/>
    <p:sldId id="300" r:id="rId10"/>
    <p:sldId id="304" r:id="rId11"/>
    <p:sldId id="264" r:id="rId12"/>
    <p:sldId id="263" r:id="rId13"/>
    <p:sldId id="278" r:id="rId14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Share Tech" panose="020B0604020202020204" charset="0"/>
      <p:regular r:id="rId24"/>
    </p:embeddedFont>
    <p:embeddedFont>
      <p:font typeface="Maven Pro" panose="020B0604020202020204" charset="0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Advent Pro SemiBold" panose="020B0604020202020204" charset="0"/>
      <p:regular r:id="rId31"/>
      <p:bold r:id="rId32"/>
    </p:embeddedFont>
    <p:embeddedFont>
      <p:font typeface="Nunito Light" panose="020B060402020202020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24A43-4DD4-42AD-8117-6C9BEE05B376}">
  <a:tblStyle styleId="{94C24A43-4DD4-42AD-8117-6C9BEE05B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245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30578" y="118539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TÀI: XD PHẦN MỀM QUẢN LÝ HỆ THỐNG BÁN LẺ TRONG CỬA HÀNG MUA BÁN ĐTDĐ</a:t>
            </a:r>
            <a:b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600" dirty="0"/>
              <a:t> 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400800" y="3506750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399359" y="367429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446601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Hanoi University of Mining and Geolog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20" y="2833186"/>
            <a:ext cx="2115850" cy="21158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24000" y="18859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254700" y="26479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SQLSERVER (VIEW, STORE PROCEDURE, FUNCTION, TRIGGER)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516000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7097486" y="28910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89;p32"/>
          <p:cNvSpPr/>
          <p:nvPr/>
        </p:nvSpPr>
        <p:spPr>
          <a:xfrm>
            <a:off x="6554936" y="1805900"/>
            <a:ext cx="1085100" cy="10851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81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Sơ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4572000" y="474098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457200" y="16573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848600" y="46291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AvagLiTa4ZjxodHQ66xiu4cPowQnEOZtHtr6bPvlWLgaUdrvgIz2ETvYcqBWhcpnvA-LIKB2dwej8eB94ncV9qgOtrhtqRnivm7iEbCbs3yhucWsiGodYeczgsSuLl7OMwnqdG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89475"/>
            <a:ext cx="7391399" cy="39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114800" y="1981963"/>
            <a:ext cx="2774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3886200" y="27241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 VÀ CÀI ĐẶT CHƯƠNG TRÌNH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051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7620000" y="2943163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Google Shape;689;p32"/>
          <p:cNvSpPr/>
          <p:nvPr/>
        </p:nvSpPr>
        <p:spPr>
          <a:xfrm>
            <a:off x="7077450" y="1858063"/>
            <a:ext cx="1085100" cy="10851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4"/>
            <a:ext cx="3823200" cy="188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FOR WATHCHING</a:t>
            </a:r>
            <a:endParaRPr sz="60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965095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39" y="3867149"/>
            <a:ext cx="3953561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  <a:buFont typeface="Maven Pro"/>
              <a:buAutoNum type="arabicPeriod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trở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đây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xã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hội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kéo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hiếu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ngày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0" indent="-304800">
              <a:buSzPts val="1200"/>
              <a:buFont typeface="Maven Pro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cũng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vì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1000" lvl="0" indent="-228600">
              <a:buSzPts val="1200"/>
              <a:buAutoNum type="arabicPeriod" startAt="2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vi-V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 kinh doanh của các cửa hàng ngày càng phát triển, kéo theo việc đòi hỏi ra đời các hệ thống để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vi-V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 giúp họ trong việc quản lý bán hàng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   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đến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marL="15240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marL="323850" indent="-171450">
              <a:buSzPts val="1200"/>
              <a:buFont typeface="Symbol"/>
              <a:buChar char="Þ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23850" indent="-171450">
              <a:buSzPts val="1200"/>
              <a:buFont typeface="Symbol"/>
              <a:buChar char="Þ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23850" indent="-171450">
              <a:buSzPts val="1200"/>
              <a:buFont typeface="Symbol"/>
              <a:buChar char="Þ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“XD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ĐTDĐ.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lvl="0" indent="-304800">
              <a:buSzPts val="1200"/>
              <a:buFont typeface="Maven Pro"/>
              <a:buAutoNum type="arabicPeriod"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ĐẦU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304" y="39433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CÀI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 CHƯƠNG TRÌNH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94335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 SERVER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9433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 LỤC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789156" y="168464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295400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505200" y="18097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3276600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2209800" y="1868575"/>
            <a:ext cx="1085100" cy="10851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382400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752350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50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09600" y="201709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quyết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>
              <a:buFont typeface="+mj-lt"/>
              <a:buAutoNum type="arabicPeriod"/>
            </a:pP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09600" y="956258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24000" y="403411"/>
            <a:ext cx="601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11335" y="-400050"/>
            <a:ext cx="2046064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3200" y="986067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1.1.Biểu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pSp>
        <p:nvGrpSpPr>
          <p:cNvPr id="72" name="Google Shape;10478;p59"/>
          <p:cNvGrpSpPr/>
          <p:nvPr/>
        </p:nvGrpSpPr>
        <p:grpSpPr>
          <a:xfrm>
            <a:off x="7507941" y="1340654"/>
            <a:ext cx="1371600" cy="1676400"/>
            <a:chOff x="852385" y="1510916"/>
            <a:chExt cx="353145" cy="351998"/>
          </a:xfrm>
        </p:grpSpPr>
        <p:sp>
          <p:nvSpPr>
            <p:cNvPr id="73" name="Google Shape;10479;p59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0;p59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1;p59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017BA55-4052-482C-A696-F8B5E32A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41" y="1340654"/>
            <a:ext cx="6860446" cy="3630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81E8E4-99AE-48D2-B101-3225D959676C}"/>
              </a:ext>
            </a:extLst>
          </p:cNvPr>
          <p:cNvSpPr/>
          <p:nvPr/>
        </p:nvSpPr>
        <p:spPr>
          <a:xfrm>
            <a:off x="3352800" y="1691105"/>
            <a:ext cx="2133600" cy="42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QLBHDTDĐ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06C1B-5140-4A5C-9AD1-8BC95ABE0F82}"/>
              </a:ext>
            </a:extLst>
          </p:cNvPr>
          <p:cNvSpPr/>
          <p:nvPr/>
        </p:nvSpPr>
        <p:spPr>
          <a:xfrm>
            <a:off x="3256891" y="3948627"/>
            <a:ext cx="4854895" cy="985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AD8FB-2B31-4CA3-B38A-2E87E5DE25A9}"/>
              </a:ext>
            </a:extLst>
          </p:cNvPr>
          <p:cNvSpPr/>
          <p:nvPr/>
        </p:nvSpPr>
        <p:spPr>
          <a:xfrm>
            <a:off x="1295400" y="2558963"/>
            <a:ext cx="1371600" cy="23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3202E-BB86-4C99-B043-34C9CB012A3B}"/>
              </a:ext>
            </a:extLst>
          </p:cNvPr>
          <p:cNvSpPr/>
          <p:nvPr/>
        </p:nvSpPr>
        <p:spPr>
          <a:xfrm>
            <a:off x="2981724" y="2549709"/>
            <a:ext cx="1437875" cy="23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4D568-72A0-4FC3-A53D-DBDF40B1CCB2}"/>
              </a:ext>
            </a:extLst>
          </p:cNvPr>
          <p:cNvSpPr/>
          <p:nvPr/>
        </p:nvSpPr>
        <p:spPr>
          <a:xfrm>
            <a:off x="4753816" y="2531246"/>
            <a:ext cx="1371600" cy="26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55C2B-2EEA-4BDF-9711-87DA6BD62DB6}"/>
              </a:ext>
            </a:extLst>
          </p:cNvPr>
          <p:cNvSpPr/>
          <p:nvPr/>
        </p:nvSpPr>
        <p:spPr>
          <a:xfrm>
            <a:off x="6361383" y="2545535"/>
            <a:ext cx="1639618" cy="24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4A40C-897F-437E-B623-372E02DAB86F}"/>
              </a:ext>
            </a:extLst>
          </p:cNvPr>
          <p:cNvSpPr/>
          <p:nvPr/>
        </p:nvSpPr>
        <p:spPr>
          <a:xfrm>
            <a:off x="1752600" y="2926339"/>
            <a:ext cx="1371600" cy="3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36094-408F-4605-A3C7-A9F703C5AA81}"/>
              </a:ext>
            </a:extLst>
          </p:cNvPr>
          <p:cNvSpPr/>
          <p:nvPr/>
        </p:nvSpPr>
        <p:spPr>
          <a:xfrm>
            <a:off x="1752600" y="3333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Danh</a:t>
            </a:r>
            <a:r>
              <a:rPr lang="en-US" sz="1000" dirty="0"/>
              <a:t> </a:t>
            </a:r>
            <a:r>
              <a:rPr lang="en-US" sz="1000" dirty="0" err="1"/>
              <a:t>mục</a:t>
            </a:r>
            <a:r>
              <a:rPr lang="en-US" sz="1000" dirty="0"/>
              <a:t> </a:t>
            </a:r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F6F06-1097-4B9D-80CD-058FEB9DB2D9}"/>
              </a:ext>
            </a:extLst>
          </p:cNvPr>
          <p:cNvSpPr/>
          <p:nvPr/>
        </p:nvSpPr>
        <p:spPr>
          <a:xfrm>
            <a:off x="1752600" y="3714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r>
              <a:rPr lang="en-US" sz="1000" dirty="0"/>
              <a:t> </a:t>
            </a:r>
            <a:r>
              <a:rPr lang="en-US" sz="1000" dirty="0" err="1"/>
              <a:t>bán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A45B6-B169-46EB-ACD1-37CDDFC91078}"/>
              </a:ext>
            </a:extLst>
          </p:cNvPr>
          <p:cNvSpPr/>
          <p:nvPr/>
        </p:nvSpPr>
        <p:spPr>
          <a:xfrm>
            <a:off x="4902399" y="3146378"/>
            <a:ext cx="1723184" cy="866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037FB-5085-41B3-A0DC-CE96390198AF}"/>
              </a:ext>
            </a:extLst>
          </p:cNvPr>
          <p:cNvSpPr/>
          <p:nvPr/>
        </p:nvSpPr>
        <p:spPr>
          <a:xfrm>
            <a:off x="3422095" y="2923079"/>
            <a:ext cx="1331721" cy="3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Lựa</a:t>
            </a:r>
            <a:r>
              <a:rPr lang="en-US" sz="1000" dirty="0"/>
              <a:t> </a:t>
            </a:r>
            <a:r>
              <a:rPr lang="en-US" sz="1000" dirty="0" err="1"/>
              <a:t>chọn</a:t>
            </a:r>
            <a:r>
              <a:rPr lang="en-US" sz="1000" dirty="0"/>
              <a:t> </a:t>
            </a:r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19C58-708B-4224-95EB-EAFFDC10703E}"/>
              </a:ext>
            </a:extLst>
          </p:cNvPr>
          <p:cNvSpPr/>
          <p:nvPr/>
        </p:nvSpPr>
        <p:spPr>
          <a:xfrm>
            <a:off x="3430302" y="3332900"/>
            <a:ext cx="1323513" cy="27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Thêm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giỏ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46138D-0915-4A03-A7B0-C0B673264EB6}"/>
              </a:ext>
            </a:extLst>
          </p:cNvPr>
          <p:cNvSpPr/>
          <p:nvPr/>
        </p:nvSpPr>
        <p:spPr>
          <a:xfrm>
            <a:off x="3430303" y="3682342"/>
            <a:ext cx="1323512" cy="323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Đặt</a:t>
            </a:r>
            <a:r>
              <a:rPr lang="en-US" sz="1000" dirty="0"/>
              <a:t> </a:t>
            </a:r>
            <a:r>
              <a:rPr lang="en-US" sz="1000" dirty="0" err="1"/>
              <a:t>mua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D415D-78D2-497F-9898-3288D4F67BD8}"/>
              </a:ext>
            </a:extLst>
          </p:cNvPr>
          <p:cNvSpPr/>
          <p:nvPr/>
        </p:nvSpPr>
        <p:spPr>
          <a:xfrm>
            <a:off x="1752600" y="4476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Chi </a:t>
            </a:r>
            <a:r>
              <a:rPr lang="en-US" sz="1000" dirty="0" err="1"/>
              <a:t>tiết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81AE3-9E58-4588-88EE-161A451555FD}"/>
              </a:ext>
            </a:extLst>
          </p:cNvPr>
          <p:cNvSpPr/>
          <p:nvPr/>
        </p:nvSpPr>
        <p:spPr>
          <a:xfrm>
            <a:off x="1422337" y="4255444"/>
            <a:ext cx="2133600" cy="639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85D98-82A0-41F8-9B77-FDA0F1A2A013}"/>
              </a:ext>
            </a:extLst>
          </p:cNvPr>
          <p:cNvSpPr/>
          <p:nvPr/>
        </p:nvSpPr>
        <p:spPr>
          <a:xfrm>
            <a:off x="1752600" y="4103042"/>
            <a:ext cx="1371600" cy="29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22AC1-3992-4ADB-978C-90B829DB1992}"/>
              </a:ext>
            </a:extLst>
          </p:cNvPr>
          <p:cNvSpPr/>
          <p:nvPr/>
        </p:nvSpPr>
        <p:spPr>
          <a:xfrm>
            <a:off x="5181599" y="3003370"/>
            <a:ext cx="1428091" cy="26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Thông</a:t>
            </a:r>
            <a:r>
              <a:rPr lang="en-US" sz="1000" dirty="0"/>
              <a:t> tin </a:t>
            </a:r>
            <a:r>
              <a:rPr lang="en-US" sz="1000" dirty="0" err="1"/>
              <a:t>khách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7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2"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1.2.Phân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8001000" y="81915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3659;p64"/>
          <p:cNvGrpSpPr/>
          <p:nvPr/>
        </p:nvGrpSpPr>
        <p:grpSpPr>
          <a:xfrm>
            <a:off x="717777" y="1057786"/>
            <a:ext cx="2767404" cy="3962399"/>
            <a:chOff x="1394741" y="1512061"/>
            <a:chExt cx="252444" cy="351722"/>
          </a:xfrm>
        </p:grpSpPr>
        <p:sp>
          <p:nvSpPr>
            <p:cNvPr id="44" name="Google Shape;13660;p64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61;p64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62;p64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63;p64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64;p64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65;p64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66;p64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67;p64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68;p64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69;p64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70;p64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71;p64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72;p64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73;p64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74;p64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75;p64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76;p64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18854" y="1200148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chủ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mặt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xóa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bỏ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mật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khẩu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mình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lộ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Google Shape;1817;p52"/>
          <p:cNvSpPr/>
          <p:nvPr/>
        </p:nvSpPr>
        <p:spPr>
          <a:xfrm>
            <a:off x="4241759" y="129440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1792;p52"/>
          <p:cNvGrpSpPr/>
          <p:nvPr/>
        </p:nvGrpSpPr>
        <p:grpSpPr>
          <a:xfrm>
            <a:off x="4384497" y="1502397"/>
            <a:ext cx="70206" cy="101191"/>
            <a:chOff x="5083925" y="2066350"/>
            <a:chExt cx="28825" cy="41550"/>
          </a:xfrm>
        </p:grpSpPr>
        <p:sp>
          <p:nvSpPr>
            <p:cNvPr id="69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792;p52"/>
          <p:cNvGrpSpPr/>
          <p:nvPr/>
        </p:nvGrpSpPr>
        <p:grpSpPr>
          <a:xfrm>
            <a:off x="4372882" y="1952992"/>
            <a:ext cx="70206" cy="101191"/>
            <a:chOff x="5083925" y="2066350"/>
            <a:chExt cx="28825" cy="41550"/>
          </a:xfrm>
        </p:grpSpPr>
        <p:sp>
          <p:nvSpPr>
            <p:cNvPr id="72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817;p52"/>
          <p:cNvSpPr/>
          <p:nvPr/>
        </p:nvSpPr>
        <p:spPr>
          <a:xfrm>
            <a:off x="4257576" y="1733285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792;p52"/>
          <p:cNvGrpSpPr/>
          <p:nvPr/>
        </p:nvGrpSpPr>
        <p:grpSpPr>
          <a:xfrm>
            <a:off x="4383599" y="2177258"/>
            <a:ext cx="70206" cy="101191"/>
            <a:chOff x="5083925" y="2066350"/>
            <a:chExt cx="28825" cy="41550"/>
          </a:xfrm>
        </p:grpSpPr>
        <p:sp>
          <p:nvSpPr>
            <p:cNvPr id="76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817;p52"/>
          <p:cNvSpPr/>
          <p:nvPr/>
        </p:nvSpPr>
        <p:spPr>
          <a:xfrm>
            <a:off x="4271546" y="2354033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1792;p52"/>
          <p:cNvGrpSpPr/>
          <p:nvPr/>
        </p:nvGrpSpPr>
        <p:grpSpPr>
          <a:xfrm>
            <a:off x="4373186" y="2571750"/>
            <a:ext cx="70206" cy="101191"/>
            <a:chOff x="5083925" y="2066350"/>
            <a:chExt cx="28825" cy="41550"/>
          </a:xfrm>
        </p:grpSpPr>
        <p:sp>
          <p:nvSpPr>
            <p:cNvPr id="80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792;p52"/>
          <p:cNvGrpSpPr/>
          <p:nvPr/>
        </p:nvGrpSpPr>
        <p:grpSpPr>
          <a:xfrm>
            <a:off x="4373490" y="2791196"/>
            <a:ext cx="70206" cy="101191"/>
            <a:chOff x="5083925" y="2066350"/>
            <a:chExt cx="28825" cy="41550"/>
          </a:xfrm>
        </p:grpSpPr>
        <p:sp>
          <p:nvSpPr>
            <p:cNvPr id="83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1817;p52"/>
          <p:cNvSpPr/>
          <p:nvPr/>
        </p:nvSpPr>
        <p:spPr>
          <a:xfrm>
            <a:off x="4270648" y="300632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1792;p52"/>
          <p:cNvGrpSpPr/>
          <p:nvPr/>
        </p:nvGrpSpPr>
        <p:grpSpPr>
          <a:xfrm>
            <a:off x="4354710" y="3451931"/>
            <a:ext cx="70206" cy="101191"/>
            <a:chOff x="5083925" y="2066350"/>
            <a:chExt cx="28825" cy="41550"/>
          </a:xfrm>
        </p:grpSpPr>
        <p:sp>
          <p:nvSpPr>
            <p:cNvPr id="89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792;p52"/>
          <p:cNvGrpSpPr/>
          <p:nvPr/>
        </p:nvGrpSpPr>
        <p:grpSpPr>
          <a:xfrm>
            <a:off x="4369929" y="3859038"/>
            <a:ext cx="70206" cy="101191"/>
            <a:chOff x="5083925" y="2066350"/>
            <a:chExt cx="28825" cy="41550"/>
          </a:xfrm>
        </p:grpSpPr>
        <p:sp>
          <p:nvSpPr>
            <p:cNvPr id="92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792;p52"/>
          <p:cNvGrpSpPr/>
          <p:nvPr/>
        </p:nvGrpSpPr>
        <p:grpSpPr>
          <a:xfrm>
            <a:off x="4370233" y="4089108"/>
            <a:ext cx="70206" cy="101191"/>
            <a:chOff x="5083925" y="2066350"/>
            <a:chExt cx="28825" cy="41550"/>
          </a:xfrm>
        </p:grpSpPr>
        <p:sp>
          <p:nvSpPr>
            <p:cNvPr id="95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1817;p52"/>
          <p:cNvSpPr/>
          <p:nvPr/>
        </p:nvSpPr>
        <p:spPr>
          <a:xfrm>
            <a:off x="4260539" y="3643518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07;p28"/>
          <p:cNvSpPr txBox="1">
            <a:spLocks noGrp="1"/>
          </p:cNvSpPr>
          <p:nvPr>
            <p:ph type="ctrTitle"/>
          </p:nvPr>
        </p:nvSpPr>
        <p:spPr>
          <a:xfrm>
            <a:off x="1447800" y="285750"/>
            <a:ext cx="601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7110" y="832246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</a:rPr>
              <a:t>2.1 </a:t>
            </a:r>
            <a:r>
              <a:rPr lang="en-US" b="1" dirty="0" err="1">
                <a:solidFill>
                  <a:schemeClr val="bg1"/>
                </a:solidFill>
              </a:rPr>
              <a:t>Biểu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cảnh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5013" y="835619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</a:rPr>
              <a:t>2.2.Biểu </a:t>
            </a:r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đỉnh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298F8-9608-4056-8747-EEE45115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4950"/>
            <a:ext cx="3870325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C0205-EF7D-4F4B-A819-113B0FE8B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76" y="1165275"/>
            <a:ext cx="4114800" cy="201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31529-6C3A-4C1E-8433-9E868B21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276" y="3085817"/>
            <a:ext cx="4114800" cy="13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2126" y="133350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dưới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đỉnh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3609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2290" marR="553085"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 nghĩa chức năng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  <a:p>
            <a:pPr marL="542290" marR="553085"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 lý danh mục)</a:t>
            </a:r>
            <a:endParaRPr lang="en-US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7213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đồ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nghĩa chức năng 2(Quản lý đơn hàng)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7CA9-248A-4D78-A11B-E66A650D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0219"/>
            <a:ext cx="3439315" cy="214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2E8C0-2740-4596-AB12-B58733FE8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"/>
          <a:stretch/>
        </p:blipFill>
        <p:spPr>
          <a:xfrm>
            <a:off x="4794250" y="852683"/>
            <a:ext cx="3892550" cy="171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3FFC0-DF8A-4BE3-BBAC-88E8AC5F48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000"/>
          <a:stretch/>
        </p:blipFill>
        <p:spPr>
          <a:xfrm>
            <a:off x="4800600" y="2571750"/>
            <a:ext cx="3886200" cy="2136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367F53-E1D9-4697-8398-C2C6B67D9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589" y="2364443"/>
            <a:ext cx="8684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505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Maven Pro Regular</vt:lpstr>
      <vt:lpstr>Fira Sans Condensed Medium</vt:lpstr>
      <vt:lpstr>Fira Sans Extra Condensed Medium</vt:lpstr>
      <vt:lpstr>Symbol</vt:lpstr>
      <vt:lpstr>Share Tech</vt:lpstr>
      <vt:lpstr>Maven Pro</vt:lpstr>
      <vt:lpstr>Open Sans</vt:lpstr>
      <vt:lpstr>Advent Pro SemiBold</vt:lpstr>
      <vt:lpstr>Livvic Light</vt:lpstr>
      <vt:lpstr>Nunito Light</vt:lpstr>
      <vt:lpstr>Arial</vt:lpstr>
      <vt:lpstr>Data Science Consulting by Slidesgo</vt:lpstr>
      <vt:lpstr>ĐỀ TÀI: XD PHẦN MỀM QUẢN LÝ HỆ THỐNG BÁN LẺ TRONG CỬA HÀNG MUA BÁN ĐTDĐ  </vt:lpstr>
      <vt:lpstr>MỞ ĐẦU</vt:lpstr>
      <vt:lpstr>THIẾT KẾ  VÀ CÀI  ĐẶT CHƯƠNG TRÌNH</vt:lpstr>
      <vt:lpstr>Chương</vt:lpstr>
      <vt:lpstr>Khảo sát bài toán</vt:lpstr>
      <vt:lpstr>Phân tích thiết kế chức năng</vt:lpstr>
      <vt:lpstr>1.2.Phân tích các chức năng</vt:lpstr>
      <vt:lpstr>Biểu đồ </vt:lpstr>
      <vt:lpstr>PowerPoint Presentation</vt:lpstr>
      <vt:lpstr>Chương</vt:lpstr>
      <vt:lpstr>Sơ đồ thực thể liên kết</vt:lpstr>
      <vt:lpstr>Chương</vt:lpstr>
      <vt:lpstr>THANK FOR WATHCHING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XD PHẦN MỀM QUẢN LÝ HỆ THỐNG BÁN LẺ TRONG CỬA HÀNG MUA BÁN ĐTDĐ</dc:title>
  <dc:creator>Admin</dc:creator>
  <cp:lastModifiedBy>ADMIN</cp:lastModifiedBy>
  <cp:revision>33</cp:revision>
  <dcterms:modified xsi:type="dcterms:W3CDTF">2022-05-09T01:57:50Z</dcterms:modified>
</cp:coreProperties>
</file>