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C1A0-0D8D-05E6-C83D-0CD292FA1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D0EBD-5165-EBB9-D77E-7F348C5EC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07019-9C89-D315-12DC-BBBC22FE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43C0-444D-4DF4-AFD5-1271CD02D24A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07A30-4527-C315-237D-976A21A6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48589-2942-C1CA-FF7E-C54FA375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9422-64F2-4F95-B060-C60EBC21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2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3A8E-7AB6-7D3B-1D03-8F33C5A1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F98CF-C0A8-F95E-6DC0-E0907BF8A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C422C-48C8-5B9D-2A0F-EFDC0705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43C0-444D-4DF4-AFD5-1271CD02D24A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006B5-1591-6E3E-3C9C-D31F5EBC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DF6D5-5D9C-8A17-0FBB-0CC52044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9422-64F2-4F95-B060-C60EBC21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9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A2417-B6B4-1C3D-A261-0022F537D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235DF-57AB-247A-2F49-71497B472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3838F-A017-8720-72F0-BB0258BC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43C0-444D-4DF4-AFD5-1271CD02D24A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B039F-AE11-5D77-9955-20AB162F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56DA-C1D8-FEB4-3010-9607031A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9422-64F2-4F95-B060-C60EBC21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6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BB64-0FCB-BF96-ABD4-0D255158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0DB63-CF6A-8BB6-8BEA-C650795F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EC4D4-9748-DB81-AAB2-643D6702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43C0-444D-4DF4-AFD5-1271CD02D24A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D9FA0-2AF4-5F62-CA0D-780B0105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10E8C-7435-9E3B-110B-6BFCF8AF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9422-64F2-4F95-B060-C60EBC21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2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484A-9EDB-C665-3135-BBCF0B9C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C8B3-B2B4-B442-6989-FA8A6FC75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7FB61-32D2-C343-22EC-35C8FF0E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43C0-444D-4DF4-AFD5-1271CD02D24A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D5A4B-734C-43AD-C634-C0EABC80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60711-0544-004E-B616-01272BD7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9422-64F2-4F95-B060-C60EBC21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3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ADCB-D98B-344F-8BA0-7B60E038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46D66-D3B0-B5F8-B64F-12045B4EE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7806-C846-2CD0-042C-A76FF6963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2CEEE-C7E7-542E-D4B9-D0DCA15B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43C0-444D-4DF4-AFD5-1271CD02D24A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7EFF2-8E8F-3A88-F5CF-CF426969B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ACF54-5568-E77F-4486-DAACA169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9422-64F2-4F95-B060-C60EBC21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7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0703-76A2-182C-757D-BBCFEF8B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C6E34-72A8-1E34-03E1-90C3EA5AC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BD734-5C36-21EA-F5C8-A89849BD1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10325-50B0-B0BA-410A-9315A0643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B1311-E0C7-FD58-797A-03CF1D19F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E60DC2-218E-24FF-9F07-AC216667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43C0-444D-4DF4-AFD5-1271CD02D24A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7C804-EB6F-A855-890A-BAE4BD3D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EB7D8-DB00-0300-710C-66C0B5ED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9422-64F2-4F95-B060-C60EBC21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7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28E8-A480-568F-AF50-39FB2AA4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22089-D0BD-5B98-187A-E1F61213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43C0-444D-4DF4-AFD5-1271CD02D24A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C05BA-BF74-67DA-1CF1-F818E790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5EB3B-A444-6048-DC2A-2EF869CD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9422-64F2-4F95-B060-C60EBC21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0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17382-F866-21D3-A54D-ED122176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43C0-444D-4DF4-AFD5-1271CD02D24A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A3E75-4BE0-EDE3-5BED-74274180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5F830-D82B-5469-B55E-A6ABCF06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9422-64F2-4F95-B060-C60EBC21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2A32-CD5A-17B6-DC0C-2A7016C0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4754B-3824-BBA2-4B3F-CFB43792A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AACF7-B53D-5FF7-FC77-44E7D26F9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F54C1-8BF7-AF7E-2D52-BF0DD01E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43C0-444D-4DF4-AFD5-1271CD02D24A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FB05D-E4CA-1669-DC58-862E291C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574E8-4CE9-6B83-877A-146D8095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9422-64F2-4F95-B060-C60EBC21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7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F363-553A-9E1A-697A-9F19D294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27CBF-B4B2-1E40-B6DD-919095D9E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77CA2-ED8F-DE80-CF5D-11BCC313C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6C4BD-CA10-256D-255A-394C7222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43C0-444D-4DF4-AFD5-1271CD02D24A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CC36C-C56F-16CC-AEB6-FF07DC90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86EC0-9846-B5E0-B02F-7E5C3AED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9422-64F2-4F95-B060-C60EBC21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E2AEC-9DEE-3B3C-6D3B-E31899EF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A452B-28C0-8B75-79DC-2770508B6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DE5DA-BEBB-9C7E-CCE3-AE8171072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43C0-444D-4DF4-AFD5-1271CD02D24A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A0479-5102-5E67-6CC5-48BAE386C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66D21-7409-FD7C-D7DF-2DC961D95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E9422-64F2-4F95-B060-C60EBC21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9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096663-ACB6-4C08-46BC-FF4CC629F07C}"/>
              </a:ext>
            </a:extLst>
          </p:cNvPr>
          <p:cNvSpPr txBox="1"/>
          <p:nvPr/>
        </p:nvSpPr>
        <p:spPr>
          <a:xfrm>
            <a:off x="2613805" y="1794294"/>
            <a:ext cx="5158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#9Slide03 Ample" panose="02000000000000000000" pitchFamily="2" charset="0"/>
              </a:rPr>
              <a:t>Challenge 0: What’s your current version?</a:t>
            </a:r>
          </a:p>
          <a:p>
            <a:endParaRPr lang="en-US" dirty="0">
              <a:latin typeface="#9Slide03 Ampl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3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#9Slide03 Ample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Light Dark</dc:creator>
  <cp:lastModifiedBy>Light Dark</cp:lastModifiedBy>
  <cp:revision>2</cp:revision>
  <dcterms:created xsi:type="dcterms:W3CDTF">2024-01-18T01:43:30Z</dcterms:created>
  <dcterms:modified xsi:type="dcterms:W3CDTF">2024-01-23T03:00:19Z</dcterms:modified>
</cp:coreProperties>
</file>