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5" r:id="rId17"/>
    <p:sldId id="27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BCEF0F-BB06-4D14-BFCB-6B8C49A51962}">
          <p14:sldIdLst>
            <p14:sldId id="256"/>
            <p14:sldId id="257"/>
            <p14:sldId id="258"/>
            <p14:sldId id="259"/>
            <p14:sldId id="260"/>
            <p14:sldId id="277"/>
            <p14:sldId id="262"/>
            <p14:sldId id="263"/>
            <p14:sldId id="264"/>
            <p14:sldId id="265"/>
            <p14:sldId id="267"/>
            <p14:sldId id="268"/>
            <p14:sldId id="269"/>
            <p14:sldId id="271"/>
            <p14:sldId id="270"/>
            <p14:sldId id="275"/>
            <p14:sldId id="276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5B743-9864-4222-BAE3-78EA719A71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A41B2DF-0EA0-496A-B838-1D7F4BF226C6}">
      <dgm:prSet phldrT="[Text]"/>
      <dgm:spPr/>
      <dgm:t>
        <a:bodyPr/>
        <a:lstStyle/>
        <a:p>
          <a:pPr algn="l">
            <a:lnSpc>
              <a:spcPct val="100000"/>
            </a:lnSpc>
          </a:pPr>
          <a:r>
            <a:rPr lang="en-GB" b="0" i="0" dirty="0" err="1"/>
            <a:t>Giải</a:t>
          </a:r>
          <a:r>
            <a:rPr lang="en-GB" b="0" i="0" dirty="0"/>
            <a:t> </a:t>
          </a:r>
          <a:r>
            <a:rPr lang="en-GB" b="0" i="0" dirty="0" err="1"/>
            <a:t>thuật</a:t>
          </a:r>
          <a:r>
            <a:rPr lang="en-GB" b="0" i="0" dirty="0"/>
            <a:t> 1: Checking Off </a:t>
          </a:r>
          <a:br>
            <a:rPr lang="en-GB" dirty="0"/>
          </a:br>
          <a:endParaRPr lang="en-GB" dirty="0"/>
        </a:p>
      </dgm:t>
    </dgm:pt>
    <dgm:pt modelId="{D0522F23-32B0-44AC-964A-03E07703DCE1}" type="parTrans" cxnId="{A43594EE-A112-4F63-B57B-344B006D019E}">
      <dgm:prSet/>
      <dgm:spPr/>
      <dgm:t>
        <a:bodyPr/>
        <a:lstStyle/>
        <a:p>
          <a:endParaRPr lang="en-GB"/>
        </a:p>
      </dgm:t>
    </dgm:pt>
    <dgm:pt modelId="{0393102D-5B6B-4566-B745-8EAE20D4E588}" type="sibTrans" cxnId="{A43594EE-A112-4F63-B57B-344B006D019E}">
      <dgm:prSet/>
      <dgm:spPr/>
      <dgm:t>
        <a:bodyPr/>
        <a:lstStyle/>
        <a:p>
          <a:endParaRPr lang="en-GB"/>
        </a:p>
      </dgm:t>
    </dgm:pt>
    <dgm:pt modelId="{2F4BC58F-F890-4419-A48A-382395C07071}">
      <dgm:prSet phldrT="[Text]"/>
      <dgm:spPr/>
      <dgm:t>
        <a:bodyPr/>
        <a:lstStyle/>
        <a:p>
          <a:r>
            <a:rPr lang="en-GB" b="0" i="0" dirty="0" err="1"/>
            <a:t>Giải</a:t>
          </a:r>
          <a:r>
            <a:rPr lang="en-GB" b="0" i="0" dirty="0"/>
            <a:t> </a:t>
          </a:r>
          <a:r>
            <a:rPr lang="en-GB" b="0" i="0" dirty="0" err="1"/>
            <a:t>thuật</a:t>
          </a:r>
          <a:r>
            <a:rPr lang="en-GB" b="0" i="0" dirty="0"/>
            <a:t> 2: </a:t>
          </a:r>
          <a:r>
            <a:rPr lang="en-GB" b="0" i="0" dirty="0" err="1"/>
            <a:t>Sắp</a:t>
          </a:r>
          <a:r>
            <a:rPr lang="en-GB" b="0" i="0" dirty="0"/>
            <a:t> </a:t>
          </a:r>
          <a:r>
            <a:rPr lang="en-GB" b="0" i="0" dirty="0" err="1"/>
            <a:t>xếp</a:t>
          </a:r>
          <a:r>
            <a:rPr lang="en-GB" b="0" i="0" dirty="0"/>
            <a:t> </a:t>
          </a:r>
          <a:r>
            <a:rPr lang="en-GB" b="0" i="0" dirty="0" err="1"/>
            <a:t>và</a:t>
          </a:r>
          <a:r>
            <a:rPr lang="en-GB" b="0" i="0" dirty="0"/>
            <a:t> so </a:t>
          </a:r>
          <a:r>
            <a:rPr lang="en-GB" b="0" i="0" dirty="0" err="1"/>
            <a:t>sánh</a:t>
          </a:r>
          <a:br>
            <a:rPr lang="en-GB" dirty="0"/>
          </a:br>
          <a:endParaRPr lang="en-GB" dirty="0"/>
        </a:p>
      </dgm:t>
    </dgm:pt>
    <dgm:pt modelId="{3B2F7B49-9706-423D-B72A-B58B81C5A526}" type="parTrans" cxnId="{F9B16A3F-8A8D-40B1-B910-38C6F2443498}">
      <dgm:prSet/>
      <dgm:spPr/>
      <dgm:t>
        <a:bodyPr/>
        <a:lstStyle/>
        <a:p>
          <a:endParaRPr lang="en-GB"/>
        </a:p>
      </dgm:t>
    </dgm:pt>
    <dgm:pt modelId="{E0C1F443-1BAB-47F1-AB4C-B3A1FB69F8FA}" type="sibTrans" cxnId="{F9B16A3F-8A8D-40B1-B910-38C6F2443498}">
      <dgm:prSet/>
      <dgm:spPr/>
      <dgm:t>
        <a:bodyPr/>
        <a:lstStyle/>
        <a:p>
          <a:endParaRPr lang="en-GB"/>
        </a:p>
      </dgm:t>
    </dgm:pt>
    <dgm:pt modelId="{2BCFF036-EECB-4A91-9315-2D34E679260D}">
      <dgm:prSet phldrT="[Text]"/>
      <dgm:spPr/>
      <dgm:t>
        <a:bodyPr/>
        <a:lstStyle/>
        <a:p>
          <a:r>
            <a:rPr lang="en-GB" b="0" i="0" dirty="0" err="1"/>
            <a:t>Giải</a:t>
          </a:r>
          <a:r>
            <a:rPr lang="en-GB" b="0" i="0" dirty="0"/>
            <a:t> </a:t>
          </a:r>
          <a:r>
            <a:rPr lang="en-GB" b="0" i="0" dirty="0" err="1"/>
            <a:t>thuật</a:t>
          </a:r>
          <a:r>
            <a:rPr lang="en-GB" b="0" i="0" dirty="0"/>
            <a:t> 3: </a:t>
          </a:r>
          <a:r>
            <a:rPr lang="en-GB" b="0" i="0" dirty="0" err="1"/>
            <a:t>Vét</a:t>
          </a:r>
          <a:r>
            <a:rPr lang="en-GB" b="0" i="0" dirty="0"/>
            <a:t> </a:t>
          </a:r>
          <a:r>
            <a:rPr lang="en-GB" b="0" i="0" dirty="0" err="1"/>
            <a:t>cạn</a:t>
          </a:r>
          <a:br>
            <a:rPr lang="en-GB" dirty="0"/>
          </a:br>
          <a:endParaRPr lang="en-GB" dirty="0"/>
        </a:p>
      </dgm:t>
    </dgm:pt>
    <dgm:pt modelId="{3C8A7AA7-AA1F-4912-9221-92029B91D9B2}" type="parTrans" cxnId="{602CB5E2-A5BE-459E-BB63-FC83C27167E6}">
      <dgm:prSet/>
      <dgm:spPr/>
      <dgm:t>
        <a:bodyPr/>
        <a:lstStyle/>
        <a:p>
          <a:endParaRPr lang="en-GB"/>
        </a:p>
      </dgm:t>
    </dgm:pt>
    <dgm:pt modelId="{400751FF-D55C-44A9-9347-351133124F4B}" type="sibTrans" cxnId="{602CB5E2-A5BE-459E-BB63-FC83C27167E6}">
      <dgm:prSet/>
      <dgm:spPr/>
      <dgm:t>
        <a:bodyPr/>
        <a:lstStyle/>
        <a:p>
          <a:endParaRPr lang="en-GB"/>
        </a:p>
      </dgm:t>
    </dgm:pt>
    <dgm:pt modelId="{D78588A7-8A17-45B9-AC4D-23577E575D25}">
      <dgm:prSet/>
      <dgm:spPr/>
      <dgm:t>
        <a:bodyPr/>
        <a:lstStyle/>
        <a:p>
          <a:r>
            <a:rPr lang="en-GB" b="0" i="0" dirty="0" err="1"/>
            <a:t>Giải</a:t>
          </a:r>
          <a:r>
            <a:rPr lang="en-GB" b="0" i="0" dirty="0"/>
            <a:t> </a:t>
          </a:r>
          <a:r>
            <a:rPr lang="en-GB" b="0" i="0" dirty="0" err="1"/>
            <a:t>thuật</a:t>
          </a:r>
          <a:r>
            <a:rPr lang="en-GB" b="0" i="0" dirty="0"/>
            <a:t> 4: </a:t>
          </a:r>
          <a:r>
            <a:rPr lang="en-GB" b="0" i="0" dirty="0" err="1"/>
            <a:t>Đếm</a:t>
          </a:r>
          <a:r>
            <a:rPr lang="en-GB" b="0" i="0" dirty="0"/>
            <a:t> </a:t>
          </a:r>
          <a:r>
            <a:rPr lang="en-GB" b="0" i="0" dirty="0" err="1"/>
            <a:t>và</a:t>
          </a:r>
          <a:r>
            <a:rPr lang="en-GB" b="0" i="0" dirty="0"/>
            <a:t> so </a:t>
          </a:r>
          <a:r>
            <a:rPr lang="en-GB" b="0" i="0" dirty="0" err="1"/>
            <a:t>sánh</a:t>
          </a:r>
          <a:br>
            <a:rPr lang="en-GB" dirty="0"/>
          </a:br>
          <a:endParaRPr lang="en-GB" dirty="0"/>
        </a:p>
      </dgm:t>
    </dgm:pt>
    <dgm:pt modelId="{978323C5-5D91-4054-865A-29C1F82F0319}" type="parTrans" cxnId="{02ECBE89-1601-4BC1-87AB-61F91EAF5AA3}">
      <dgm:prSet/>
      <dgm:spPr/>
      <dgm:t>
        <a:bodyPr/>
        <a:lstStyle/>
        <a:p>
          <a:endParaRPr lang="en-GB"/>
        </a:p>
      </dgm:t>
    </dgm:pt>
    <dgm:pt modelId="{92A91988-41EF-474A-8323-F8149A21E1F8}" type="sibTrans" cxnId="{02ECBE89-1601-4BC1-87AB-61F91EAF5AA3}">
      <dgm:prSet/>
      <dgm:spPr/>
      <dgm:t>
        <a:bodyPr/>
        <a:lstStyle/>
        <a:p>
          <a:endParaRPr lang="en-GB"/>
        </a:p>
      </dgm:t>
    </dgm:pt>
    <dgm:pt modelId="{0B929AA2-ED32-44A8-8191-8AB25C846886}" type="pres">
      <dgm:prSet presAssocID="{78E5B743-9864-4222-BAE3-78EA719A714B}" presName="Name0" presStyleCnt="0">
        <dgm:presLayoutVars>
          <dgm:chMax val="7"/>
          <dgm:chPref val="7"/>
          <dgm:dir/>
        </dgm:presLayoutVars>
      </dgm:prSet>
      <dgm:spPr/>
    </dgm:pt>
    <dgm:pt modelId="{776D78A6-8CF1-4EA6-BE7E-E5DF0314810D}" type="pres">
      <dgm:prSet presAssocID="{78E5B743-9864-4222-BAE3-78EA719A714B}" presName="Name1" presStyleCnt="0"/>
      <dgm:spPr/>
    </dgm:pt>
    <dgm:pt modelId="{F31723CE-29CB-49B8-AEED-C7D5676A82B0}" type="pres">
      <dgm:prSet presAssocID="{78E5B743-9864-4222-BAE3-78EA719A714B}" presName="cycle" presStyleCnt="0"/>
      <dgm:spPr/>
    </dgm:pt>
    <dgm:pt modelId="{E5FE0FDC-337C-4ED0-BBF4-6FDDBEA034FB}" type="pres">
      <dgm:prSet presAssocID="{78E5B743-9864-4222-BAE3-78EA719A714B}" presName="srcNode" presStyleLbl="node1" presStyleIdx="0" presStyleCnt="4"/>
      <dgm:spPr/>
    </dgm:pt>
    <dgm:pt modelId="{83F83B0F-53A4-4F8D-B3BD-59A57747C441}" type="pres">
      <dgm:prSet presAssocID="{78E5B743-9864-4222-BAE3-78EA719A714B}" presName="conn" presStyleLbl="parChTrans1D2" presStyleIdx="0" presStyleCnt="1"/>
      <dgm:spPr/>
    </dgm:pt>
    <dgm:pt modelId="{E364BDAB-765B-4231-9D5E-FDF02B9DE051}" type="pres">
      <dgm:prSet presAssocID="{78E5B743-9864-4222-BAE3-78EA719A714B}" presName="extraNode" presStyleLbl="node1" presStyleIdx="0" presStyleCnt="4"/>
      <dgm:spPr/>
    </dgm:pt>
    <dgm:pt modelId="{9A23E6BF-FCF1-4477-BBC8-769977C312F1}" type="pres">
      <dgm:prSet presAssocID="{78E5B743-9864-4222-BAE3-78EA719A714B}" presName="dstNode" presStyleLbl="node1" presStyleIdx="0" presStyleCnt="4"/>
      <dgm:spPr/>
    </dgm:pt>
    <dgm:pt modelId="{C3579043-6907-4B05-B9C3-0C8F5A2D6E33}" type="pres">
      <dgm:prSet presAssocID="{9A41B2DF-0EA0-496A-B838-1D7F4BF226C6}" presName="text_1" presStyleLbl="node1" presStyleIdx="0" presStyleCnt="4">
        <dgm:presLayoutVars>
          <dgm:bulletEnabled val="1"/>
        </dgm:presLayoutVars>
      </dgm:prSet>
      <dgm:spPr/>
    </dgm:pt>
    <dgm:pt modelId="{C3844044-B735-4F6B-8583-C7AB8B37E94B}" type="pres">
      <dgm:prSet presAssocID="{9A41B2DF-0EA0-496A-B838-1D7F4BF226C6}" presName="accent_1" presStyleCnt="0"/>
      <dgm:spPr/>
    </dgm:pt>
    <dgm:pt modelId="{4D07C349-1C1A-49F6-A2B8-6084C629ABEE}" type="pres">
      <dgm:prSet presAssocID="{9A41B2DF-0EA0-496A-B838-1D7F4BF226C6}" presName="accentRepeatNode" presStyleLbl="solidFgAcc1" presStyleIdx="0" presStyleCnt="4"/>
      <dgm:spPr/>
    </dgm:pt>
    <dgm:pt modelId="{CA4401A4-21D1-4D9F-B65D-99C8CDB9F47C}" type="pres">
      <dgm:prSet presAssocID="{2F4BC58F-F890-4419-A48A-382395C07071}" presName="text_2" presStyleLbl="node1" presStyleIdx="1" presStyleCnt="4">
        <dgm:presLayoutVars>
          <dgm:bulletEnabled val="1"/>
        </dgm:presLayoutVars>
      </dgm:prSet>
      <dgm:spPr/>
    </dgm:pt>
    <dgm:pt modelId="{9160E2E2-6BDC-4BB9-8187-82696111D8D9}" type="pres">
      <dgm:prSet presAssocID="{2F4BC58F-F890-4419-A48A-382395C07071}" presName="accent_2" presStyleCnt="0"/>
      <dgm:spPr/>
    </dgm:pt>
    <dgm:pt modelId="{8978A018-0DF4-46D5-A853-297090F26DE9}" type="pres">
      <dgm:prSet presAssocID="{2F4BC58F-F890-4419-A48A-382395C07071}" presName="accentRepeatNode" presStyleLbl="solidFgAcc1" presStyleIdx="1" presStyleCnt="4"/>
      <dgm:spPr/>
    </dgm:pt>
    <dgm:pt modelId="{6AF7C655-2583-44DB-9034-662513A2E03D}" type="pres">
      <dgm:prSet presAssocID="{2BCFF036-EECB-4A91-9315-2D34E679260D}" presName="text_3" presStyleLbl="node1" presStyleIdx="2" presStyleCnt="4" custLinFactNeighborX="672">
        <dgm:presLayoutVars>
          <dgm:bulletEnabled val="1"/>
        </dgm:presLayoutVars>
      </dgm:prSet>
      <dgm:spPr/>
    </dgm:pt>
    <dgm:pt modelId="{6E9C137D-7412-4D7A-A11E-B358254CA345}" type="pres">
      <dgm:prSet presAssocID="{2BCFF036-EECB-4A91-9315-2D34E679260D}" presName="accent_3" presStyleCnt="0"/>
      <dgm:spPr/>
    </dgm:pt>
    <dgm:pt modelId="{309C548B-11DC-41DA-A388-0978AC0BBB3C}" type="pres">
      <dgm:prSet presAssocID="{2BCFF036-EECB-4A91-9315-2D34E679260D}" presName="accentRepeatNode" presStyleLbl="solidFgAcc1" presStyleIdx="2" presStyleCnt="4"/>
      <dgm:spPr/>
    </dgm:pt>
    <dgm:pt modelId="{D886D42F-28F0-4AE5-A274-186F5AE00A56}" type="pres">
      <dgm:prSet presAssocID="{D78588A7-8A17-45B9-AC4D-23577E575D25}" presName="text_4" presStyleLbl="node1" presStyleIdx="3" presStyleCnt="4">
        <dgm:presLayoutVars>
          <dgm:bulletEnabled val="1"/>
        </dgm:presLayoutVars>
      </dgm:prSet>
      <dgm:spPr/>
    </dgm:pt>
    <dgm:pt modelId="{A8BC46A4-F69B-4778-86FD-CCBAB3CE0606}" type="pres">
      <dgm:prSet presAssocID="{D78588A7-8A17-45B9-AC4D-23577E575D25}" presName="accent_4" presStyleCnt="0"/>
      <dgm:spPr/>
    </dgm:pt>
    <dgm:pt modelId="{42F630E6-CE88-40FF-9021-8451834C739D}" type="pres">
      <dgm:prSet presAssocID="{D78588A7-8A17-45B9-AC4D-23577E575D25}" presName="accentRepeatNode" presStyleLbl="solidFgAcc1" presStyleIdx="3" presStyleCnt="4"/>
      <dgm:spPr/>
    </dgm:pt>
  </dgm:ptLst>
  <dgm:cxnLst>
    <dgm:cxn modelId="{F9B16A3F-8A8D-40B1-B910-38C6F2443498}" srcId="{78E5B743-9864-4222-BAE3-78EA719A714B}" destId="{2F4BC58F-F890-4419-A48A-382395C07071}" srcOrd="1" destOrd="0" parTransId="{3B2F7B49-9706-423D-B72A-B58B81C5A526}" sibTransId="{E0C1F443-1BAB-47F1-AB4C-B3A1FB69F8FA}"/>
    <dgm:cxn modelId="{C4035565-CE51-4852-AAF6-77B1CFE25F09}" type="presOf" srcId="{2BCFF036-EECB-4A91-9315-2D34E679260D}" destId="{6AF7C655-2583-44DB-9034-662513A2E03D}" srcOrd="0" destOrd="0" presId="urn:microsoft.com/office/officeart/2008/layout/VerticalCurvedList"/>
    <dgm:cxn modelId="{02ECBE89-1601-4BC1-87AB-61F91EAF5AA3}" srcId="{78E5B743-9864-4222-BAE3-78EA719A714B}" destId="{D78588A7-8A17-45B9-AC4D-23577E575D25}" srcOrd="3" destOrd="0" parTransId="{978323C5-5D91-4054-865A-29C1F82F0319}" sibTransId="{92A91988-41EF-474A-8323-F8149A21E1F8}"/>
    <dgm:cxn modelId="{A6EADD98-FB88-4802-8481-B1DACE4934E3}" type="presOf" srcId="{D78588A7-8A17-45B9-AC4D-23577E575D25}" destId="{D886D42F-28F0-4AE5-A274-186F5AE00A56}" srcOrd="0" destOrd="0" presId="urn:microsoft.com/office/officeart/2008/layout/VerticalCurvedList"/>
    <dgm:cxn modelId="{E86845B0-AC4F-4217-BA08-246C664055D3}" type="presOf" srcId="{78E5B743-9864-4222-BAE3-78EA719A714B}" destId="{0B929AA2-ED32-44A8-8191-8AB25C846886}" srcOrd="0" destOrd="0" presId="urn:microsoft.com/office/officeart/2008/layout/VerticalCurvedList"/>
    <dgm:cxn modelId="{8133C3C7-AE9E-4F5C-ABCF-BE1004CDAEA9}" type="presOf" srcId="{9A41B2DF-0EA0-496A-B838-1D7F4BF226C6}" destId="{C3579043-6907-4B05-B9C3-0C8F5A2D6E33}" srcOrd="0" destOrd="0" presId="urn:microsoft.com/office/officeart/2008/layout/VerticalCurvedList"/>
    <dgm:cxn modelId="{970E37CB-7F13-4A94-8338-25F609F7AB4C}" type="presOf" srcId="{2F4BC58F-F890-4419-A48A-382395C07071}" destId="{CA4401A4-21D1-4D9F-B65D-99C8CDB9F47C}" srcOrd="0" destOrd="0" presId="urn:microsoft.com/office/officeart/2008/layout/VerticalCurvedList"/>
    <dgm:cxn modelId="{E57E08CD-A8F2-492D-AAC1-E542F7F7C7B5}" type="presOf" srcId="{0393102D-5B6B-4566-B745-8EAE20D4E588}" destId="{83F83B0F-53A4-4F8D-B3BD-59A57747C441}" srcOrd="0" destOrd="0" presId="urn:microsoft.com/office/officeart/2008/layout/VerticalCurvedList"/>
    <dgm:cxn modelId="{602CB5E2-A5BE-459E-BB63-FC83C27167E6}" srcId="{78E5B743-9864-4222-BAE3-78EA719A714B}" destId="{2BCFF036-EECB-4A91-9315-2D34E679260D}" srcOrd="2" destOrd="0" parTransId="{3C8A7AA7-AA1F-4912-9221-92029B91D9B2}" sibTransId="{400751FF-D55C-44A9-9347-351133124F4B}"/>
    <dgm:cxn modelId="{A43594EE-A112-4F63-B57B-344B006D019E}" srcId="{78E5B743-9864-4222-BAE3-78EA719A714B}" destId="{9A41B2DF-0EA0-496A-B838-1D7F4BF226C6}" srcOrd="0" destOrd="0" parTransId="{D0522F23-32B0-44AC-964A-03E07703DCE1}" sibTransId="{0393102D-5B6B-4566-B745-8EAE20D4E588}"/>
    <dgm:cxn modelId="{666D0896-125E-4BC4-9250-08722CCF23E7}" type="presParOf" srcId="{0B929AA2-ED32-44A8-8191-8AB25C846886}" destId="{776D78A6-8CF1-4EA6-BE7E-E5DF0314810D}" srcOrd="0" destOrd="0" presId="urn:microsoft.com/office/officeart/2008/layout/VerticalCurvedList"/>
    <dgm:cxn modelId="{6F2632CF-4C7A-46AD-9E64-7EDECA9C2A0E}" type="presParOf" srcId="{776D78A6-8CF1-4EA6-BE7E-E5DF0314810D}" destId="{F31723CE-29CB-49B8-AEED-C7D5676A82B0}" srcOrd="0" destOrd="0" presId="urn:microsoft.com/office/officeart/2008/layout/VerticalCurvedList"/>
    <dgm:cxn modelId="{E7E56367-5385-492F-989F-118C1BA2C716}" type="presParOf" srcId="{F31723CE-29CB-49B8-AEED-C7D5676A82B0}" destId="{E5FE0FDC-337C-4ED0-BBF4-6FDDBEA034FB}" srcOrd="0" destOrd="0" presId="urn:microsoft.com/office/officeart/2008/layout/VerticalCurvedList"/>
    <dgm:cxn modelId="{22E27387-2713-40F2-B53E-081A9D51E45F}" type="presParOf" srcId="{F31723CE-29CB-49B8-AEED-C7D5676A82B0}" destId="{83F83B0F-53A4-4F8D-B3BD-59A57747C441}" srcOrd="1" destOrd="0" presId="urn:microsoft.com/office/officeart/2008/layout/VerticalCurvedList"/>
    <dgm:cxn modelId="{B4BDDFA6-0996-4C07-A1FE-C0995BF1E341}" type="presParOf" srcId="{F31723CE-29CB-49B8-AEED-C7D5676A82B0}" destId="{E364BDAB-765B-4231-9D5E-FDF02B9DE051}" srcOrd="2" destOrd="0" presId="urn:microsoft.com/office/officeart/2008/layout/VerticalCurvedList"/>
    <dgm:cxn modelId="{876CE863-BBCB-44AA-83DF-73AECC20AFD0}" type="presParOf" srcId="{F31723CE-29CB-49B8-AEED-C7D5676A82B0}" destId="{9A23E6BF-FCF1-4477-BBC8-769977C312F1}" srcOrd="3" destOrd="0" presId="urn:microsoft.com/office/officeart/2008/layout/VerticalCurvedList"/>
    <dgm:cxn modelId="{E59D16E4-C023-47F6-A522-7C6700DAE397}" type="presParOf" srcId="{776D78A6-8CF1-4EA6-BE7E-E5DF0314810D}" destId="{C3579043-6907-4B05-B9C3-0C8F5A2D6E33}" srcOrd="1" destOrd="0" presId="urn:microsoft.com/office/officeart/2008/layout/VerticalCurvedList"/>
    <dgm:cxn modelId="{F35399D9-5E04-4989-9A0C-DEA312F1472A}" type="presParOf" srcId="{776D78A6-8CF1-4EA6-BE7E-E5DF0314810D}" destId="{C3844044-B735-4F6B-8583-C7AB8B37E94B}" srcOrd="2" destOrd="0" presId="urn:microsoft.com/office/officeart/2008/layout/VerticalCurvedList"/>
    <dgm:cxn modelId="{E48E8FAF-F6A9-4766-BB87-1DDEC776949B}" type="presParOf" srcId="{C3844044-B735-4F6B-8583-C7AB8B37E94B}" destId="{4D07C349-1C1A-49F6-A2B8-6084C629ABEE}" srcOrd="0" destOrd="0" presId="urn:microsoft.com/office/officeart/2008/layout/VerticalCurvedList"/>
    <dgm:cxn modelId="{6C8D1096-6FE1-409B-B015-E56C237964D3}" type="presParOf" srcId="{776D78A6-8CF1-4EA6-BE7E-E5DF0314810D}" destId="{CA4401A4-21D1-4D9F-B65D-99C8CDB9F47C}" srcOrd="3" destOrd="0" presId="urn:microsoft.com/office/officeart/2008/layout/VerticalCurvedList"/>
    <dgm:cxn modelId="{CB86B958-7B6B-48AC-856A-FF86D5FE898A}" type="presParOf" srcId="{776D78A6-8CF1-4EA6-BE7E-E5DF0314810D}" destId="{9160E2E2-6BDC-4BB9-8187-82696111D8D9}" srcOrd="4" destOrd="0" presId="urn:microsoft.com/office/officeart/2008/layout/VerticalCurvedList"/>
    <dgm:cxn modelId="{DEEEB881-7C2F-49D2-B4B4-2582BC850608}" type="presParOf" srcId="{9160E2E2-6BDC-4BB9-8187-82696111D8D9}" destId="{8978A018-0DF4-46D5-A853-297090F26DE9}" srcOrd="0" destOrd="0" presId="urn:microsoft.com/office/officeart/2008/layout/VerticalCurvedList"/>
    <dgm:cxn modelId="{3B0C6A29-463D-4E68-8CC7-046DAB03D345}" type="presParOf" srcId="{776D78A6-8CF1-4EA6-BE7E-E5DF0314810D}" destId="{6AF7C655-2583-44DB-9034-662513A2E03D}" srcOrd="5" destOrd="0" presId="urn:microsoft.com/office/officeart/2008/layout/VerticalCurvedList"/>
    <dgm:cxn modelId="{D29FE112-5666-473E-B1B0-5CADC6E23E49}" type="presParOf" srcId="{776D78A6-8CF1-4EA6-BE7E-E5DF0314810D}" destId="{6E9C137D-7412-4D7A-A11E-B358254CA345}" srcOrd="6" destOrd="0" presId="urn:microsoft.com/office/officeart/2008/layout/VerticalCurvedList"/>
    <dgm:cxn modelId="{B1DA5FF1-0D4F-4307-9AF2-F4BDE7A912DC}" type="presParOf" srcId="{6E9C137D-7412-4D7A-A11E-B358254CA345}" destId="{309C548B-11DC-41DA-A388-0978AC0BBB3C}" srcOrd="0" destOrd="0" presId="urn:microsoft.com/office/officeart/2008/layout/VerticalCurvedList"/>
    <dgm:cxn modelId="{01E1CD2B-9313-4A70-BBC2-7DA1BD2F203B}" type="presParOf" srcId="{776D78A6-8CF1-4EA6-BE7E-E5DF0314810D}" destId="{D886D42F-28F0-4AE5-A274-186F5AE00A56}" srcOrd="7" destOrd="0" presId="urn:microsoft.com/office/officeart/2008/layout/VerticalCurvedList"/>
    <dgm:cxn modelId="{BD7BDEEF-49CA-45E6-8B0D-83DDC6299FC8}" type="presParOf" srcId="{776D78A6-8CF1-4EA6-BE7E-E5DF0314810D}" destId="{A8BC46A4-F69B-4778-86FD-CCBAB3CE0606}" srcOrd="8" destOrd="0" presId="urn:microsoft.com/office/officeart/2008/layout/VerticalCurvedList"/>
    <dgm:cxn modelId="{B7C6A61A-73CD-4E9B-8583-8109F824CBFB}" type="presParOf" srcId="{A8BC46A4-F69B-4778-86FD-CCBAB3CE0606}" destId="{42F630E6-CE88-40FF-9021-8451834C73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83B0F-53A4-4F8D-B3BD-59A57747C441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79043-6907-4B05-B9C3-0C8F5A2D6E33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/>
            <a:t>Giải</a:t>
          </a:r>
          <a:r>
            <a:rPr lang="en-GB" sz="1600" b="0" i="0" kern="1200" dirty="0"/>
            <a:t> </a:t>
          </a:r>
          <a:r>
            <a:rPr lang="en-GB" sz="1600" b="0" i="0" kern="1200" dirty="0" err="1"/>
            <a:t>thuật</a:t>
          </a:r>
          <a:r>
            <a:rPr lang="en-GB" sz="1600" b="0" i="0" kern="1200" dirty="0"/>
            <a:t> 1: Checking Off </a:t>
          </a:r>
          <a:br>
            <a:rPr lang="en-GB" sz="1600" kern="1200" dirty="0"/>
          </a:br>
          <a:endParaRPr lang="en-GB" sz="1600" kern="1200" dirty="0"/>
        </a:p>
      </dsp:txBody>
      <dsp:txXfrm>
        <a:off x="439863" y="298404"/>
        <a:ext cx="8104145" cy="597120"/>
      </dsp:txXfrm>
    </dsp:sp>
    <dsp:sp modelId="{4D07C349-1C1A-49F6-A2B8-6084C629ABEE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401A4-21D1-4D9F-B65D-99C8CDB9F47C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/>
            <a:t>Giải</a:t>
          </a:r>
          <a:r>
            <a:rPr lang="en-GB" sz="1600" b="0" i="0" kern="1200" dirty="0"/>
            <a:t> </a:t>
          </a:r>
          <a:r>
            <a:rPr lang="en-GB" sz="1600" b="0" i="0" kern="1200" dirty="0" err="1"/>
            <a:t>thuật</a:t>
          </a:r>
          <a:r>
            <a:rPr lang="en-GB" sz="1600" b="0" i="0" kern="1200" dirty="0"/>
            <a:t> 2: </a:t>
          </a:r>
          <a:r>
            <a:rPr lang="en-GB" sz="1600" b="0" i="0" kern="1200" dirty="0" err="1"/>
            <a:t>Sắp</a:t>
          </a:r>
          <a:r>
            <a:rPr lang="en-GB" sz="1600" b="0" i="0" kern="1200" dirty="0"/>
            <a:t> </a:t>
          </a:r>
          <a:r>
            <a:rPr lang="en-GB" sz="1600" b="0" i="0" kern="1200" dirty="0" err="1"/>
            <a:t>xếp</a:t>
          </a:r>
          <a:r>
            <a:rPr lang="en-GB" sz="1600" b="0" i="0" kern="1200" dirty="0"/>
            <a:t> </a:t>
          </a:r>
          <a:r>
            <a:rPr lang="en-GB" sz="1600" b="0" i="0" kern="1200" dirty="0" err="1"/>
            <a:t>và</a:t>
          </a:r>
          <a:r>
            <a:rPr lang="en-GB" sz="1600" b="0" i="0" kern="1200" dirty="0"/>
            <a:t> so </a:t>
          </a:r>
          <a:r>
            <a:rPr lang="en-GB" sz="1600" b="0" i="0" kern="1200" dirty="0" err="1"/>
            <a:t>sánh</a:t>
          </a:r>
          <a:br>
            <a:rPr lang="en-GB" sz="1600" kern="1200" dirty="0"/>
          </a:br>
          <a:endParaRPr lang="en-GB" sz="1600" kern="1200" dirty="0"/>
        </a:p>
      </dsp:txBody>
      <dsp:txXfrm>
        <a:off x="782205" y="1194240"/>
        <a:ext cx="7761803" cy="597120"/>
      </dsp:txXfrm>
    </dsp:sp>
    <dsp:sp modelId="{8978A018-0DF4-46D5-A853-297090F26DE9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C655-2583-44DB-9034-662513A2E03D}">
      <dsp:nvSpPr>
        <dsp:cNvPr id="0" name=""/>
        <dsp:cNvSpPr/>
      </dsp:nvSpPr>
      <dsp:spPr>
        <a:xfrm>
          <a:off x="834365" y="2090076"/>
          <a:ext cx="7761803" cy="5971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/>
            <a:t>Giải</a:t>
          </a:r>
          <a:r>
            <a:rPr lang="en-GB" sz="1600" b="0" i="0" kern="1200" dirty="0"/>
            <a:t> </a:t>
          </a:r>
          <a:r>
            <a:rPr lang="en-GB" sz="1600" b="0" i="0" kern="1200" dirty="0" err="1"/>
            <a:t>thuật</a:t>
          </a:r>
          <a:r>
            <a:rPr lang="en-GB" sz="1600" b="0" i="0" kern="1200" dirty="0"/>
            <a:t> 3: </a:t>
          </a:r>
          <a:r>
            <a:rPr lang="en-GB" sz="1600" b="0" i="0" kern="1200" dirty="0" err="1"/>
            <a:t>Vét</a:t>
          </a:r>
          <a:r>
            <a:rPr lang="en-GB" sz="1600" b="0" i="0" kern="1200" dirty="0"/>
            <a:t> </a:t>
          </a:r>
          <a:r>
            <a:rPr lang="en-GB" sz="1600" b="0" i="0" kern="1200" dirty="0" err="1"/>
            <a:t>cạn</a:t>
          </a:r>
          <a:br>
            <a:rPr lang="en-GB" sz="1600" kern="1200" dirty="0"/>
          </a:br>
          <a:endParaRPr lang="en-GB" sz="1600" kern="1200" dirty="0"/>
        </a:p>
      </dsp:txBody>
      <dsp:txXfrm>
        <a:off x="834365" y="2090076"/>
        <a:ext cx="7761803" cy="597120"/>
      </dsp:txXfrm>
    </dsp:sp>
    <dsp:sp modelId="{309C548B-11DC-41DA-A388-0978AC0BBB3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6D42F-28F0-4AE5-A274-186F5AE00A56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/>
            <a:t>Giải</a:t>
          </a:r>
          <a:r>
            <a:rPr lang="en-GB" sz="1600" b="0" i="0" kern="1200" dirty="0"/>
            <a:t> </a:t>
          </a:r>
          <a:r>
            <a:rPr lang="en-GB" sz="1600" b="0" i="0" kern="1200" dirty="0" err="1"/>
            <a:t>thuật</a:t>
          </a:r>
          <a:r>
            <a:rPr lang="en-GB" sz="1600" b="0" i="0" kern="1200" dirty="0"/>
            <a:t> 4: </a:t>
          </a:r>
          <a:r>
            <a:rPr lang="en-GB" sz="1600" b="0" i="0" kern="1200" dirty="0" err="1"/>
            <a:t>Đếm</a:t>
          </a:r>
          <a:r>
            <a:rPr lang="en-GB" sz="1600" b="0" i="0" kern="1200" dirty="0"/>
            <a:t> </a:t>
          </a:r>
          <a:r>
            <a:rPr lang="en-GB" sz="1600" b="0" i="0" kern="1200" dirty="0" err="1"/>
            <a:t>và</a:t>
          </a:r>
          <a:r>
            <a:rPr lang="en-GB" sz="1600" b="0" i="0" kern="1200" dirty="0"/>
            <a:t> so </a:t>
          </a:r>
          <a:r>
            <a:rPr lang="en-GB" sz="1600" b="0" i="0" kern="1200" dirty="0" err="1"/>
            <a:t>sánh</a:t>
          </a:r>
          <a:br>
            <a:rPr lang="en-GB" sz="1600" kern="1200" dirty="0"/>
          </a:br>
          <a:endParaRPr lang="en-GB" sz="1600" kern="1200" dirty="0"/>
        </a:p>
      </dsp:txBody>
      <dsp:txXfrm>
        <a:off x="439863" y="2985911"/>
        <a:ext cx="8104145" cy="597120"/>
      </dsp:txXfrm>
    </dsp:sp>
    <dsp:sp modelId="{42F630E6-CE88-40FF-9021-8451834C739D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4E4A-CF11-4949-B77F-0F0CC3B86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32015"/>
            <a:ext cx="7766936" cy="1041629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KĨ THUẬT LẬP TRÌNH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DB3B2-D520-4C87-8CD4-6F4C3435B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890" y="4513812"/>
            <a:ext cx="4422371" cy="207818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GVHD	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Ths.Bùi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Thị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 Anh</a:t>
            </a:r>
          </a:p>
          <a:p>
            <a:pPr algn="l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Thành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viên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1,Đồng Quang Linh		:20162385</a:t>
            </a: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2,Đỗ Minh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Hiếu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:20161505</a:t>
            </a: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3,Nguyễn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Tiến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Quang	:20163312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814A3-9A50-4A1D-BFB0-475E79BFFBF9}"/>
              </a:ext>
            </a:extLst>
          </p:cNvPr>
          <p:cNvSpPr txBox="1"/>
          <p:nvPr/>
        </p:nvSpPr>
        <p:spPr>
          <a:xfrm>
            <a:off x="2011679" y="2105561"/>
            <a:ext cx="7007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Chủ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1: 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BÀI TOÁN ĐẢO CHỮ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08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4C5-3B56-40D9-961B-0B7BA642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2: </a:t>
            </a:r>
            <a:r>
              <a:rPr lang="en-GB" dirty="0" err="1"/>
              <a:t>Sắp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so </a:t>
            </a:r>
            <a:r>
              <a:rPr lang="en-GB" dirty="0" err="1"/>
              <a:t>sánh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D10-D9DA-4E0D-BFD7-DC479B22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6C27D-B605-41A1-BA2F-20B9979E0287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3A39344-DA84-4637-803C-BAA860148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69638"/>
              </p:ext>
            </p:extLst>
          </p:nvPr>
        </p:nvGraphicFramePr>
        <p:xfrm>
          <a:off x="677863" y="2295728"/>
          <a:ext cx="85963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5">
                  <a:extLst>
                    <a:ext uri="{9D8B030D-6E8A-4147-A177-3AD203B41FA5}">
                      <a16:colId xmlns:a16="http://schemas.microsoft.com/office/drawing/2014/main" val="2780768907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163722477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251488745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499853110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457245581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271156033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026439756"/>
                    </a:ext>
                  </a:extLst>
                </a:gridCol>
              </a:tblGrid>
              <a:tr h="235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2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171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9905F3-ECF1-4B5A-95F3-84A1311320EF}"/>
              </a:ext>
            </a:extLst>
          </p:cNvPr>
          <p:cNvSpPr txBox="1"/>
          <p:nvPr/>
        </p:nvSpPr>
        <p:spPr>
          <a:xfrm>
            <a:off x="95825" y="2294696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A3F38-EA0E-4891-9D0D-3CFD95B0F5E6}"/>
              </a:ext>
            </a:extLst>
          </p:cNvPr>
          <p:cNvSpPr txBox="1"/>
          <p:nvPr/>
        </p:nvSpPr>
        <p:spPr>
          <a:xfrm>
            <a:off x="95825" y="2662996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88D2D-1009-49E1-9942-3CF1D8FB4A30}"/>
              </a:ext>
            </a:extLst>
          </p:cNvPr>
          <p:cNvSpPr txBox="1"/>
          <p:nvPr/>
        </p:nvSpPr>
        <p:spPr>
          <a:xfrm>
            <a:off x="3482503" y="3641007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AEA104-8B8C-4448-8700-4C2ADF3B1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48178"/>
              </p:ext>
            </p:extLst>
          </p:nvPr>
        </p:nvGraphicFramePr>
        <p:xfrm>
          <a:off x="803795" y="4877243"/>
          <a:ext cx="85966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5">
                  <a:extLst>
                    <a:ext uri="{9D8B030D-6E8A-4147-A177-3AD203B41FA5}">
                      <a16:colId xmlns:a16="http://schemas.microsoft.com/office/drawing/2014/main" val="46728768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37589030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405407335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65342820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80040756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26124360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34248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37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CDC70C-0E07-44BC-895C-55EFC355C010}"/>
              </a:ext>
            </a:extLst>
          </p:cNvPr>
          <p:cNvSpPr txBox="1"/>
          <p:nvPr/>
        </p:nvSpPr>
        <p:spPr>
          <a:xfrm>
            <a:off x="271112" y="4901968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6038C-BD71-44B1-8B91-681487E5F6F5}"/>
              </a:ext>
            </a:extLst>
          </p:cNvPr>
          <p:cNvSpPr txBox="1"/>
          <p:nvPr/>
        </p:nvSpPr>
        <p:spPr>
          <a:xfrm>
            <a:off x="271112" y="535413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F79D1D5-8934-46B7-B896-36F7DF7666E4}"/>
              </a:ext>
            </a:extLst>
          </p:cNvPr>
          <p:cNvSpPr/>
          <p:nvPr/>
        </p:nvSpPr>
        <p:spPr>
          <a:xfrm>
            <a:off x="1167319" y="4367719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9434CD-CF87-49E4-9331-004CD7C261F3}"/>
              </a:ext>
            </a:extLst>
          </p:cNvPr>
          <p:cNvSpPr/>
          <p:nvPr/>
        </p:nvSpPr>
        <p:spPr>
          <a:xfrm>
            <a:off x="2366252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C6958BC-4C92-44DE-A4D8-AB5E1935C439}"/>
              </a:ext>
            </a:extLst>
          </p:cNvPr>
          <p:cNvSpPr/>
          <p:nvPr/>
        </p:nvSpPr>
        <p:spPr>
          <a:xfrm>
            <a:off x="3565186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A3AD566-F4D8-44E6-8C1C-D9E6F71CD159}"/>
              </a:ext>
            </a:extLst>
          </p:cNvPr>
          <p:cNvSpPr/>
          <p:nvPr/>
        </p:nvSpPr>
        <p:spPr>
          <a:xfrm>
            <a:off x="5021092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1DA434C-025A-4C38-874A-757447DCA181}"/>
              </a:ext>
            </a:extLst>
          </p:cNvPr>
          <p:cNvSpPr/>
          <p:nvPr/>
        </p:nvSpPr>
        <p:spPr>
          <a:xfrm>
            <a:off x="6096000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9246FB1-618C-401B-8DFD-A5976347AF1F}"/>
              </a:ext>
            </a:extLst>
          </p:cNvPr>
          <p:cNvSpPr/>
          <p:nvPr/>
        </p:nvSpPr>
        <p:spPr>
          <a:xfrm>
            <a:off x="7402748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D3F1395-723F-483D-BF51-551DCB2259EB}"/>
              </a:ext>
            </a:extLst>
          </p:cNvPr>
          <p:cNvSpPr/>
          <p:nvPr/>
        </p:nvSpPr>
        <p:spPr>
          <a:xfrm>
            <a:off x="8547370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4AEC-6B9E-49D1-9819-7230577D27D6}"/>
              </a:ext>
            </a:extLst>
          </p:cNvPr>
          <p:cNvSpPr txBox="1"/>
          <p:nvPr/>
        </p:nvSpPr>
        <p:spPr>
          <a:xfrm>
            <a:off x="3784058" y="6047425"/>
            <a:ext cx="322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true;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9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8548-46EE-46F3-AF41-9D59590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3: </a:t>
            </a:r>
            <a:r>
              <a:rPr lang="en-GB" dirty="0" err="1"/>
              <a:t>Vét</a:t>
            </a:r>
            <a:r>
              <a:rPr lang="en-GB" dirty="0"/>
              <a:t> </a:t>
            </a:r>
            <a:r>
              <a:rPr lang="en-GB" dirty="0" err="1"/>
              <a:t>cạn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1D944-5C6A-41D0-80B7-0D6FCC689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u="sng" dirty="0">
                <a:solidFill>
                  <a:srgbClr val="FF0000"/>
                </a:solidFill>
              </a:rPr>
              <a:t>Ý t</a:t>
            </a:r>
            <a:r>
              <a:rPr lang="vi-VN" u="sng" dirty="0">
                <a:solidFill>
                  <a:srgbClr val="FF0000"/>
                </a:solidFill>
              </a:rPr>
              <a:t>ư</a:t>
            </a:r>
            <a:r>
              <a:rPr lang="en-US" u="sng" dirty="0" err="1">
                <a:solidFill>
                  <a:srgbClr val="FF0000"/>
                </a:solidFill>
              </a:rPr>
              <a:t>ởng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1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2</a:t>
            </a:r>
            <a:endParaRPr lang="en-GB" dirty="0"/>
          </a:p>
          <a:p>
            <a:r>
              <a:rPr lang="en-GB" dirty="0"/>
              <a:t> </a:t>
            </a:r>
            <a:r>
              <a:rPr lang="en-GB" u="sng" dirty="0" err="1">
                <a:solidFill>
                  <a:srgbClr val="FF0000"/>
                </a:solidFill>
              </a:rPr>
              <a:t>Giải</a:t>
            </a:r>
            <a:r>
              <a:rPr lang="en-GB" u="sng" dirty="0">
                <a:solidFill>
                  <a:srgbClr val="FF0000"/>
                </a:solidFill>
              </a:rPr>
              <a:t> </a:t>
            </a:r>
            <a:r>
              <a:rPr lang="en-GB" u="sng" dirty="0" err="1">
                <a:solidFill>
                  <a:srgbClr val="FF0000"/>
                </a:solidFill>
              </a:rPr>
              <a:t>pháp</a:t>
            </a:r>
            <a:r>
              <a:rPr lang="en-GB" u="sng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	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p2[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p1 </a:t>
            </a:r>
            <a:r>
              <a:rPr lang="en-US" dirty="0" err="1"/>
              <a:t>từ</a:t>
            </a:r>
            <a:r>
              <a:rPr lang="en-US" dirty="0"/>
              <a:t> p1[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p1[k]=p2[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p1[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và</a:t>
            </a:r>
            <a:r>
              <a:rPr lang="en-US" dirty="0"/>
              <a:t> p1[k]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nbSwapp</a:t>
            </a:r>
            <a:r>
              <a:rPr lang="en-GB" dirty="0"/>
              <a:t> =1;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B" dirty="0" err="1"/>
              <a:t>ại</a:t>
            </a:r>
            <a:r>
              <a:rPr lang="en-GB" dirty="0"/>
              <a:t> p2[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diễn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chỗ</a:t>
            </a:r>
            <a:r>
              <a:rPr lang="en-GB" dirty="0"/>
              <a:t> =&gt; return </a:t>
            </a:r>
            <a:r>
              <a:rPr lang="en-GB" dirty="0">
                <a:solidFill>
                  <a:srgbClr val="FF0000"/>
                </a:solidFill>
              </a:rPr>
              <a:t>false</a:t>
            </a:r>
            <a:r>
              <a:rPr lang="en-GB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GB" dirty="0" err="1"/>
              <a:t>ếu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=&gt;return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F793C-B4C6-4B78-A604-8580E6D4E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160589"/>
            <a:ext cx="4184650" cy="388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D5DF9-3FBC-4ABA-AFFB-58728BCC3172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30F70D-376D-49F4-AC49-C6F1CF3C0529}"/>
              </a:ext>
            </a:extLst>
          </p:cNvPr>
          <p:cNvSpPr/>
          <p:nvPr/>
        </p:nvSpPr>
        <p:spPr>
          <a:xfrm>
            <a:off x="5114653" y="3262746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710513-A52A-4C15-BB28-646095B59115}"/>
              </a:ext>
            </a:extLst>
          </p:cNvPr>
          <p:cNvSpPr/>
          <p:nvPr/>
        </p:nvSpPr>
        <p:spPr>
          <a:xfrm>
            <a:off x="5089525" y="3872074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86B4BE-B788-4B4F-B96E-5F31936EC761}"/>
              </a:ext>
            </a:extLst>
          </p:cNvPr>
          <p:cNvSpPr/>
          <p:nvPr/>
        </p:nvSpPr>
        <p:spPr>
          <a:xfrm>
            <a:off x="5089525" y="3576062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0B4023-DF09-4503-99DA-2D43A2E916D4}"/>
              </a:ext>
            </a:extLst>
          </p:cNvPr>
          <p:cNvSpPr/>
          <p:nvPr/>
        </p:nvSpPr>
        <p:spPr>
          <a:xfrm>
            <a:off x="5156502" y="4800703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F7F86A-20F3-4B0A-8866-D7E6D7768D96}"/>
              </a:ext>
            </a:extLst>
          </p:cNvPr>
          <p:cNvSpPr/>
          <p:nvPr/>
        </p:nvSpPr>
        <p:spPr>
          <a:xfrm>
            <a:off x="5089525" y="5421191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F463-166B-49CF-B008-A62BB1EA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3: </a:t>
            </a:r>
            <a:r>
              <a:rPr lang="en-GB" dirty="0" err="1"/>
              <a:t>Vét</a:t>
            </a:r>
            <a:r>
              <a:rPr lang="en-GB" dirty="0"/>
              <a:t> </a:t>
            </a:r>
            <a:r>
              <a:rPr lang="en-GB" dirty="0" err="1"/>
              <a:t>cạn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93FB-D7F5-46FC-A2E9-23EE26DF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D5B98-4F2F-49F5-972D-696314111981}"/>
              </a:ext>
            </a:extLst>
          </p:cNvPr>
          <p:cNvSpPr txBox="1"/>
          <p:nvPr/>
        </p:nvSpPr>
        <p:spPr>
          <a:xfrm>
            <a:off x="9783863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AA1E8AA-9B09-4561-886A-CAFEC44B4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835779"/>
              </p:ext>
            </p:extLst>
          </p:nvPr>
        </p:nvGraphicFramePr>
        <p:xfrm>
          <a:off x="1145826" y="2715494"/>
          <a:ext cx="8128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68">
                  <a:extLst>
                    <a:ext uri="{9D8B030D-6E8A-4147-A177-3AD203B41FA5}">
                      <a16:colId xmlns:a16="http://schemas.microsoft.com/office/drawing/2014/main" val="186321236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1954071403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3149181737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1465305710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2910129355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569161589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271291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90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1E93F-847B-41A7-AA3D-A133B6B8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6638"/>
              </p:ext>
            </p:extLst>
          </p:nvPr>
        </p:nvGraphicFramePr>
        <p:xfrm>
          <a:off x="1146001" y="387142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82086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578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34200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75909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400442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60522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376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785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009877-F18E-4C75-B821-0A0E86255429}"/>
              </a:ext>
            </a:extLst>
          </p:cNvPr>
          <p:cNvSpPr txBox="1"/>
          <p:nvPr/>
        </p:nvSpPr>
        <p:spPr>
          <a:xfrm>
            <a:off x="384052" y="2717002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6FE18-4E3D-40FC-B445-3C62C3AA76EA}"/>
              </a:ext>
            </a:extLst>
          </p:cNvPr>
          <p:cNvSpPr txBox="1"/>
          <p:nvPr/>
        </p:nvSpPr>
        <p:spPr>
          <a:xfrm>
            <a:off x="384052" y="3872936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68C459-11C4-477B-B8D2-A2CC0471FDB6}"/>
              </a:ext>
            </a:extLst>
          </p:cNvPr>
          <p:cNvSpPr/>
          <p:nvPr/>
        </p:nvSpPr>
        <p:spPr>
          <a:xfrm>
            <a:off x="1527243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C29B91-8C59-44BD-89D5-EDB64DF62560}"/>
              </a:ext>
            </a:extLst>
          </p:cNvPr>
          <p:cNvSpPr/>
          <p:nvPr/>
        </p:nvSpPr>
        <p:spPr>
          <a:xfrm>
            <a:off x="1527243" y="3429000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55BA0AD-D1CA-4011-8A56-856EA6FE3C8F}"/>
              </a:ext>
            </a:extLst>
          </p:cNvPr>
          <p:cNvSpPr/>
          <p:nvPr/>
        </p:nvSpPr>
        <p:spPr>
          <a:xfrm>
            <a:off x="2516222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94E65D3-5251-49D5-AA29-E10108919F32}"/>
              </a:ext>
            </a:extLst>
          </p:cNvPr>
          <p:cNvSpPr/>
          <p:nvPr/>
        </p:nvSpPr>
        <p:spPr>
          <a:xfrm>
            <a:off x="2564560" y="3479837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63DB02-91DE-4A69-8A62-F31E01D7CF33}"/>
              </a:ext>
            </a:extLst>
          </p:cNvPr>
          <p:cNvSpPr/>
          <p:nvPr/>
        </p:nvSpPr>
        <p:spPr>
          <a:xfrm>
            <a:off x="3699754" y="3429000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19BD5-2B80-4B5E-A95D-825763B5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40042"/>
              </p:ext>
            </p:extLst>
          </p:nvPr>
        </p:nvGraphicFramePr>
        <p:xfrm>
          <a:off x="3489768" y="3878076"/>
          <a:ext cx="1143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40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8B44FF-5A74-4BF4-8D1E-8A9F83B06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552"/>
              </p:ext>
            </p:extLst>
          </p:nvPr>
        </p:nvGraphicFramePr>
        <p:xfrm>
          <a:off x="2286931" y="3880616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63740FA0-C288-4EE7-8934-6F975810C84A}"/>
              </a:ext>
            </a:extLst>
          </p:cNvPr>
          <p:cNvSpPr/>
          <p:nvPr/>
        </p:nvSpPr>
        <p:spPr>
          <a:xfrm>
            <a:off x="3699454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6EE9E8-9EDA-40A4-B183-F80A4CCFD9CC}"/>
              </a:ext>
            </a:extLst>
          </p:cNvPr>
          <p:cNvSpPr/>
          <p:nvPr/>
        </p:nvSpPr>
        <p:spPr>
          <a:xfrm>
            <a:off x="3699454" y="3419235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5E52D19-15CF-4051-AD02-DA32F174A1B1}"/>
              </a:ext>
            </a:extLst>
          </p:cNvPr>
          <p:cNvSpPr/>
          <p:nvPr/>
        </p:nvSpPr>
        <p:spPr>
          <a:xfrm>
            <a:off x="4897518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EA0EAE-53B2-411D-AC3D-E406A83C5A75}"/>
              </a:ext>
            </a:extLst>
          </p:cNvPr>
          <p:cNvSpPr/>
          <p:nvPr/>
        </p:nvSpPr>
        <p:spPr>
          <a:xfrm>
            <a:off x="4991042" y="3419235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B46EA60-38AB-4A56-AB18-45CF7CCD2E10}"/>
              </a:ext>
            </a:extLst>
          </p:cNvPr>
          <p:cNvSpPr/>
          <p:nvPr/>
        </p:nvSpPr>
        <p:spPr>
          <a:xfrm>
            <a:off x="6101104" y="3419235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3BBDF2-4AA3-4A78-8C5F-EE6390584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52634"/>
              </p:ext>
            </p:extLst>
          </p:nvPr>
        </p:nvGraphicFramePr>
        <p:xfrm>
          <a:off x="4607277" y="3880616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8EEBC2F-6363-4BB7-856E-5B0472AF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22100"/>
              </p:ext>
            </p:extLst>
          </p:nvPr>
        </p:nvGraphicFramePr>
        <p:xfrm>
          <a:off x="5810114" y="3886650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FABF2E1A-593B-422A-B041-FFB428164BF7}"/>
              </a:ext>
            </a:extLst>
          </p:cNvPr>
          <p:cNvSpPr/>
          <p:nvPr/>
        </p:nvSpPr>
        <p:spPr>
          <a:xfrm>
            <a:off x="6101104" y="2257214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5987B9-496F-416D-AD35-54F4C2DF1735}"/>
              </a:ext>
            </a:extLst>
          </p:cNvPr>
          <p:cNvSpPr/>
          <p:nvPr/>
        </p:nvSpPr>
        <p:spPr>
          <a:xfrm>
            <a:off x="6101104" y="3409743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15FF774-90DF-460E-BFD2-AC98E1715847}"/>
              </a:ext>
            </a:extLst>
          </p:cNvPr>
          <p:cNvSpPr/>
          <p:nvPr/>
        </p:nvSpPr>
        <p:spPr>
          <a:xfrm>
            <a:off x="7491561" y="3421470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E1CB6AE-2473-4E8A-9AC7-410443081ABD}"/>
              </a:ext>
            </a:extLst>
          </p:cNvPr>
          <p:cNvSpPr/>
          <p:nvPr/>
        </p:nvSpPr>
        <p:spPr>
          <a:xfrm>
            <a:off x="8563977" y="3409743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9F56621-96F3-4DDC-84B5-899AD7362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37598"/>
              </p:ext>
            </p:extLst>
          </p:nvPr>
        </p:nvGraphicFramePr>
        <p:xfrm>
          <a:off x="5756104" y="3876922"/>
          <a:ext cx="1256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4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071876A-73F4-4A09-B367-B1DB90D99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05425"/>
              </p:ext>
            </p:extLst>
          </p:nvPr>
        </p:nvGraphicFramePr>
        <p:xfrm>
          <a:off x="8125175" y="3876922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sp>
        <p:nvSpPr>
          <p:cNvPr id="29" name="Arrow: Down 28">
            <a:extLst>
              <a:ext uri="{FF2B5EF4-FFF2-40B4-BE49-F238E27FC236}">
                <a16:creationId xmlns:a16="http://schemas.microsoft.com/office/drawing/2014/main" id="{1F28EB14-CDFB-44DD-9604-FDFEE7EBD17E}"/>
              </a:ext>
            </a:extLst>
          </p:cNvPr>
          <p:cNvSpPr/>
          <p:nvPr/>
        </p:nvSpPr>
        <p:spPr>
          <a:xfrm>
            <a:off x="7299168" y="2276904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BB671EB-BB59-4EBD-BEEC-7CBA45CFD9E2}"/>
              </a:ext>
            </a:extLst>
          </p:cNvPr>
          <p:cNvSpPr/>
          <p:nvPr/>
        </p:nvSpPr>
        <p:spPr>
          <a:xfrm>
            <a:off x="7491561" y="3400251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3CB0DF-D386-4B4E-8C3B-4B63A3F0B9F5}"/>
              </a:ext>
            </a:extLst>
          </p:cNvPr>
          <p:cNvSpPr/>
          <p:nvPr/>
        </p:nvSpPr>
        <p:spPr>
          <a:xfrm>
            <a:off x="8563977" y="2321991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FD5FCA3-9D45-4A5B-88F0-1E06FFDEBE1B}"/>
              </a:ext>
            </a:extLst>
          </p:cNvPr>
          <p:cNvSpPr/>
          <p:nvPr/>
        </p:nvSpPr>
        <p:spPr>
          <a:xfrm>
            <a:off x="8563977" y="3414569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0BCE17-3ADB-44A1-BD7E-E3733EE793F7}"/>
              </a:ext>
            </a:extLst>
          </p:cNvPr>
          <p:cNvSpPr txBox="1"/>
          <p:nvPr/>
        </p:nvSpPr>
        <p:spPr>
          <a:xfrm>
            <a:off x="3871609" y="5642043"/>
            <a:ext cx="322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true;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1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3199-2ABC-479F-9623-094BA68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4: </a:t>
            </a:r>
            <a:r>
              <a:rPr lang="en-GB" dirty="0" err="1"/>
              <a:t>Đếm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so </a:t>
            </a:r>
            <a:r>
              <a:rPr lang="en-GB" dirty="0" err="1"/>
              <a:t>sánh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82D91-F6B1-4B75-A538-8C17D361D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u="sng" dirty="0">
                <a:solidFill>
                  <a:srgbClr val="FF0000"/>
                </a:solidFill>
              </a:rPr>
              <a:t>Ý t</a:t>
            </a:r>
            <a:r>
              <a:rPr lang="vi-VN" u="sng" dirty="0">
                <a:solidFill>
                  <a:srgbClr val="FF0000"/>
                </a:solidFill>
              </a:rPr>
              <a:t>ư</a:t>
            </a:r>
            <a:r>
              <a:rPr lang="en-US" u="sng" dirty="0" err="1">
                <a:solidFill>
                  <a:srgbClr val="FF0000"/>
                </a:solidFill>
              </a:rPr>
              <a:t>ởng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. </a:t>
            </a:r>
            <a:endParaRPr lang="en-GB" dirty="0"/>
          </a:p>
          <a:p>
            <a:r>
              <a:rPr lang="en-GB" dirty="0"/>
              <a:t> </a:t>
            </a:r>
            <a:r>
              <a:rPr lang="en-GB" u="sng" dirty="0" err="1">
                <a:solidFill>
                  <a:srgbClr val="FF0000"/>
                </a:solidFill>
              </a:rPr>
              <a:t>Giải</a:t>
            </a:r>
            <a:r>
              <a:rPr lang="en-GB" u="sng" dirty="0">
                <a:solidFill>
                  <a:srgbClr val="FF0000"/>
                </a:solidFill>
              </a:rPr>
              <a:t> </a:t>
            </a:r>
            <a:r>
              <a:rPr lang="en-GB" u="sng" dirty="0" err="1">
                <a:solidFill>
                  <a:srgbClr val="FF0000"/>
                </a:solidFill>
              </a:rPr>
              <a:t>pháp</a:t>
            </a:r>
            <a:r>
              <a:rPr lang="en-GB" u="sng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counter[26] :counter[0] =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A,....counter[25]= </a:t>
            </a:r>
            <a:r>
              <a:rPr lang="en-US" dirty="0" err="1"/>
              <a:t>số</a:t>
            </a:r>
            <a:r>
              <a:rPr lang="en-US" dirty="0"/>
              <a:t> 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Duyệt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: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ở </a:t>
            </a:r>
            <a:r>
              <a:rPr lang="en-US" dirty="0" err="1"/>
              <a:t>xâu</a:t>
            </a:r>
            <a:r>
              <a:rPr lang="en-US" dirty="0"/>
              <a:t> 1 -&gt; </a:t>
            </a:r>
            <a:r>
              <a:rPr lang="en-US" dirty="0" err="1"/>
              <a:t>tằng</a:t>
            </a:r>
            <a:r>
              <a:rPr lang="en-US" dirty="0"/>
              <a:t> </a:t>
            </a:r>
            <a:r>
              <a:rPr lang="en-US" dirty="0" err="1"/>
              <a:t>counter,nếu</a:t>
            </a:r>
            <a:r>
              <a:rPr lang="en-US" dirty="0"/>
              <a:t> ở </a:t>
            </a:r>
            <a:r>
              <a:rPr lang="en-US" dirty="0" err="1"/>
              <a:t>xâu</a:t>
            </a:r>
            <a:r>
              <a:rPr lang="en-US" dirty="0"/>
              <a:t> 2 -&gt; </a:t>
            </a:r>
            <a:r>
              <a:rPr lang="en-US" dirty="0" err="1"/>
              <a:t>giảm</a:t>
            </a:r>
            <a:r>
              <a:rPr lang="en-US" dirty="0"/>
              <a:t> counter	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máng</a:t>
            </a:r>
            <a:r>
              <a:rPr lang="en-US" dirty="0"/>
              <a:t> </a:t>
            </a:r>
            <a:r>
              <a:rPr lang="en-US" dirty="0" err="1"/>
              <a:t>couter</a:t>
            </a:r>
            <a:r>
              <a:rPr lang="en-US" dirty="0"/>
              <a:t> =0 -&gt;return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;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155B2C-FEEB-4884-B399-1D7683949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2065577"/>
            <a:ext cx="4184650" cy="396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492CD-DBCC-4633-9685-D4491D711801}"/>
              </a:ext>
            </a:extLst>
          </p:cNvPr>
          <p:cNvSpPr txBox="1"/>
          <p:nvPr/>
        </p:nvSpPr>
        <p:spPr>
          <a:xfrm>
            <a:off x="9793591" y="220812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821B5F-C4C3-4416-B3F3-0BFCB4A91840}"/>
              </a:ext>
            </a:extLst>
          </p:cNvPr>
          <p:cNvSpPr/>
          <p:nvPr/>
        </p:nvSpPr>
        <p:spPr>
          <a:xfrm>
            <a:off x="5089352" y="2640175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9ABB89-5755-4B53-82DF-CF125C0A4098}"/>
              </a:ext>
            </a:extLst>
          </p:cNvPr>
          <p:cNvSpPr/>
          <p:nvPr/>
        </p:nvSpPr>
        <p:spPr>
          <a:xfrm>
            <a:off x="5114653" y="3735304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42D6FF-B88C-45CB-8423-C66A25AD4F4A}"/>
              </a:ext>
            </a:extLst>
          </p:cNvPr>
          <p:cNvSpPr/>
          <p:nvPr/>
        </p:nvSpPr>
        <p:spPr>
          <a:xfrm>
            <a:off x="5114653" y="3967135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B2F562-C0ED-436B-9C90-74A1C6B00564}"/>
              </a:ext>
            </a:extLst>
          </p:cNvPr>
          <p:cNvSpPr/>
          <p:nvPr/>
        </p:nvSpPr>
        <p:spPr>
          <a:xfrm>
            <a:off x="5114653" y="4476156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BB7CFE7-C2C5-41FA-A594-F2DD67EA9B7D}"/>
              </a:ext>
            </a:extLst>
          </p:cNvPr>
          <p:cNvSpPr/>
          <p:nvPr/>
        </p:nvSpPr>
        <p:spPr>
          <a:xfrm>
            <a:off x="5114653" y="5571285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3199-2ABC-479F-9623-094BA68C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4: </a:t>
            </a:r>
            <a:r>
              <a:rPr lang="en-GB" dirty="0" err="1"/>
              <a:t>Đếm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so </a:t>
            </a:r>
            <a:r>
              <a:rPr lang="en-GB" dirty="0" err="1"/>
              <a:t>sánh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5897-FD64-4486-8FE2-A5555D6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92CD-DBCC-4633-9685-D4491D711801}"/>
              </a:ext>
            </a:extLst>
          </p:cNvPr>
          <p:cNvSpPr txBox="1"/>
          <p:nvPr/>
        </p:nvSpPr>
        <p:spPr>
          <a:xfrm>
            <a:off x="9793591" y="220812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474E83F-698B-4D82-9988-38B00BCA8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347475"/>
              </p:ext>
            </p:extLst>
          </p:nvPr>
        </p:nvGraphicFramePr>
        <p:xfrm>
          <a:off x="1326025" y="2567071"/>
          <a:ext cx="78051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18">
                  <a:extLst>
                    <a:ext uri="{9D8B030D-6E8A-4147-A177-3AD203B41FA5}">
                      <a16:colId xmlns:a16="http://schemas.microsoft.com/office/drawing/2014/main" val="2780768907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163722477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2251488745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3499853110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3457245581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2271156033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3026439756"/>
                    </a:ext>
                  </a:extLst>
                </a:gridCol>
              </a:tblGrid>
              <a:tr h="235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2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171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4188D1-A23B-4434-B7EF-F81E09E7BFC9}"/>
              </a:ext>
            </a:extLst>
          </p:cNvPr>
          <p:cNvSpPr txBox="1"/>
          <p:nvPr/>
        </p:nvSpPr>
        <p:spPr>
          <a:xfrm>
            <a:off x="820187" y="293537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258A0-3800-4D5F-B617-A503967354F0}"/>
              </a:ext>
            </a:extLst>
          </p:cNvPr>
          <p:cNvSpPr txBox="1"/>
          <p:nvPr/>
        </p:nvSpPr>
        <p:spPr>
          <a:xfrm>
            <a:off x="820187" y="2604472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4D93E9-0074-4C19-ACF1-6FB435353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26342"/>
              </p:ext>
            </p:extLst>
          </p:nvPr>
        </p:nvGraphicFramePr>
        <p:xfrm>
          <a:off x="1812407" y="4104710"/>
          <a:ext cx="7691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19">
                  <a:extLst>
                    <a:ext uri="{9D8B030D-6E8A-4147-A177-3AD203B41FA5}">
                      <a16:colId xmlns:a16="http://schemas.microsoft.com/office/drawing/2014/main" val="612886631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2238044223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663283602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2317245653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1890658851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374255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047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536B0C-3719-4F0C-A672-B009E4CC80B5}"/>
              </a:ext>
            </a:extLst>
          </p:cNvPr>
          <p:cNvSpPr txBox="1"/>
          <p:nvPr/>
        </p:nvSpPr>
        <p:spPr>
          <a:xfrm>
            <a:off x="677334" y="4096672"/>
            <a:ext cx="10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counter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A47FEF-DCEA-4DB7-A92B-DB5CFF8CC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60946"/>
              </p:ext>
            </p:extLst>
          </p:nvPr>
        </p:nvGraphicFramePr>
        <p:xfrm>
          <a:off x="1838527" y="4581728"/>
          <a:ext cx="7665396" cy="380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566">
                  <a:extLst>
                    <a:ext uri="{9D8B030D-6E8A-4147-A177-3AD203B41FA5}">
                      <a16:colId xmlns:a16="http://schemas.microsoft.com/office/drawing/2014/main" val="2226149000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4293716895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1569645550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1855549497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808755204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2731848427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80892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8D26A344-5384-4883-B9DB-5AFF3334F5DA}"/>
              </a:ext>
            </a:extLst>
          </p:cNvPr>
          <p:cNvSpPr/>
          <p:nvPr/>
        </p:nvSpPr>
        <p:spPr>
          <a:xfrm>
            <a:off x="1678743" y="2169267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02ACD0-CB03-4C9E-BCD5-C367D76AEDF1}"/>
              </a:ext>
            </a:extLst>
          </p:cNvPr>
          <p:cNvSpPr/>
          <p:nvPr/>
        </p:nvSpPr>
        <p:spPr>
          <a:xfrm>
            <a:off x="2750406" y="2180391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94743B7-0297-4A55-B428-2FEBF6ADEA30}"/>
              </a:ext>
            </a:extLst>
          </p:cNvPr>
          <p:cNvSpPr/>
          <p:nvPr/>
        </p:nvSpPr>
        <p:spPr>
          <a:xfrm>
            <a:off x="3995639" y="2182555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3271797-BACF-4AE2-9CC7-E8ADC9563C8C}"/>
              </a:ext>
            </a:extLst>
          </p:cNvPr>
          <p:cNvSpPr/>
          <p:nvPr/>
        </p:nvSpPr>
        <p:spPr>
          <a:xfrm>
            <a:off x="5045234" y="2169267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D7F275E-BCF3-4C3B-8638-AFBF3DB839BA}"/>
              </a:ext>
            </a:extLst>
          </p:cNvPr>
          <p:cNvSpPr/>
          <p:nvPr/>
        </p:nvSpPr>
        <p:spPr>
          <a:xfrm>
            <a:off x="6096000" y="2182556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72AA80D-CA73-4CBF-BFB6-3074FDABAC90}"/>
              </a:ext>
            </a:extLst>
          </p:cNvPr>
          <p:cNvSpPr/>
          <p:nvPr/>
        </p:nvSpPr>
        <p:spPr>
          <a:xfrm>
            <a:off x="7246207" y="2173369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9D789A-1680-4277-9EC6-1B5DE9E75797}"/>
              </a:ext>
            </a:extLst>
          </p:cNvPr>
          <p:cNvSpPr/>
          <p:nvPr/>
        </p:nvSpPr>
        <p:spPr>
          <a:xfrm>
            <a:off x="8390828" y="2169267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1CCD3E-927E-4EA1-8CF3-8ACFD0437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42789"/>
              </p:ext>
            </p:extLst>
          </p:nvPr>
        </p:nvGraphicFramePr>
        <p:xfrm>
          <a:off x="1838527" y="409516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AA73779-7643-469F-BE80-94296D7B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69020"/>
              </p:ext>
            </p:extLst>
          </p:nvPr>
        </p:nvGraphicFramePr>
        <p:xfrm>
          <a:off x="1835464" y="4090390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4189C0-E5EC-416B-9715-D469ABFDD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66241"/>
              </p:ext>
            </p:extLst>
          </p:nvPr>
        </p:nvGraphicFramePr>
        <p:xfrm>
          <a:off x="3109788" y="409516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DFAC50F-8539-4EAA-96D2-E3A30E147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11977"/>
              </p:ext>
            </p:extLst>
          </p:nvPr>
        </p:nvGraphicFramePr>
        <p:xfrm>
          <a:off x="4395368" y="409516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67A6913-0824-4AEB-B195-0F229D53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01271"/>
              </p:ext>
            </p:extLst>
          </p:nvPr>
        </p:nvGraphicFramePr>
        <p:xfrm>
          <a:off x="4381049" y="4085617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F9B855A-2BE0-48CC-B14F-56A78F1B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55420"/>
              </p:ext>
            </p:extLst>
          </p:nvPr>
        </p:nvGraphicFramePr>
        <p:xfrm>
          <a:off x="3122576" y="4092776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FE043B6-0C2C-4D2C-8A54-2A84845E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80841"/>
              </p:ext>
            </p:extLst>
          </p:nvPr>
        </p:nvGraphicFramePr>
        <p:xfrm>
          <a:off x="1835464" y="4101435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5025EC3-231D-4C1C-BFED-F9F4B5123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64237"/>
              </p:ext>
            </p:extLst>
          </p:nvPr>
        </p:nvGraphicFramePr>
        <p:xfrm>
          <a:off x="6952572" y="4102202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FBB641-98DF-4CEF-BFFD-57825B718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01710"/>
              </p:ext>
            </p:extLst>
          </p:nvPr>
        </p:nvGraphicFramePr>
        <p:xfrm>
          <a:off x="1812407" y="4102203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A52BF1-0370-405E-BF75-0F080E35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4669"/>
              </p:ext>
            </p:extLst>
          </p:nvPr>
        </p:nvGraphicFramePr>
        <p:xfrm>
          <a:off x="3092359" y="4102202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324F031-AF7E-49EB-BC33-ACC6779A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50633"/>
              </p:ext>
            </p:extLst>
          </p:nvPr>
        </p:nvGraphicFramePr>
        <p:xfrm>
          <a:off x="6942485" y="4102203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B562366-5193-401E-9933-BAAB4C6C1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3693"/>
              </p:ext>
            </p:extLst>
          </p:nvPr>
        </p:nvGraphicFramePr>
        <p:xfrm>
          <a:off x="1822132" y="410143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BFDAEE3-ED08-458E-A85F-AB3B51AE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58403"/>
              </p:ext>
            </p:extLst>
          </p:nvPr>
        </p:nvGraphicFramePr>
        <p:xfrm>
          <a:off x="9483429" y="4095164"/>
          <a:ext cx="127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99014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7976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B4E18CE-016B-47E3-B795-F4A406A670ED}"/>
              </a:ext>
            </a:extLst>
          </p:cNvPr>
          <p:cNvSpPr txBox="1"/>
          <p:nvPr/>
        </p:nvSpPr>
        <p:spPr>
          <a:xfrm>
            <a:off x="9980579" y="4581728"/>
            <a:ext cx="10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GB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668EE26-612E-4A76-B958-9EA0FB5796FD}"/>
              </a:ext>
            </a:extLst>
          </p:cNvPr>
          <p:cNvSpPr/>
          <p:nvPr/>
        </p:nvSpPr>
        <p:spPr>
          <a:xfrm>
            <a:off x="2223762" y="3702109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E699AD9-841F-429F-900A-44B1D4E5A573}"/>
              </a:ext>
            </a:extLst>
          </p:cNvPr>
          <p:cNvSpPr/>
          <p:nvPr/>
        </p:nvSpPr>
        <p:spPr>
          <a:xfrm>
            <a:off x="3544025" y="3694643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611C41E-46D6-4FA6-A177-F9DDA2FDFA07}"/>
              </a:ext>
            </a:extLst>
          </p:cNvPr>
          <p:cNvSpPr/>
          <p:nvPr/>
        </p:nvSpPr>
        <p:spPr>
          <a:xfrm>
            <a:off x="4801742" y="3702108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8DC3EB6-ED05-436E-89E3-C5DFEDC1573A}"/>
              </a:ext>
            </a:extLst>
          </p:cNvPr>
          <p:cNvSpPr/>
          <p:nvPr/>
        </p:nvSpPr>
        <p:spPr>
          <a:xfrm>
            <a:off x="6059459" y="3702108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2A6F58A-F6F8-4F1D-8A36-F6430EC24E23}"/>
              </a:ext>
            </a:extLst>
          </p:cNvPr>
          <p:cNvSpPr/>
          <p:nvPr/>
        </p:nvSpPr>
        <p:spPr>
          <a:xfrm>
            <a:off x="7500211" y="3694642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AD5171B-E8F4-4C05-877D-BBFB117B561E}"/>
              </a:ext>
            </a:extLst>
          </p:cNvPr>
          <p:cNvSpPr/>
          <p:nvPr/>
        </p:nvSpPr>
        <p:spPr>
          <a:xfrm>
            <a:off x="8755361" y="3694641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84F7B50-5CCA-40A3-9ED2-2CAB49C42A16}"/>
              </a:ext>
            </a:extLst>
          </p:cNvPr>
          <p:cNvSpPr/>
          <p:nvPr/>
        </p:nvSpPr>
        <p:spPr>
          <a:xfrm>
            <a:off x="9894784" y="3687929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8A851-391F-4752-AABF-D9C678AF9D0C}"/>
              </a:ext>
            </a:extLst>
          </p:cNvPr>
          <p:cNvSpPr txBox="1"/>
          <p:nvPr/>
        </p:nvSpPr>
        <p:spPr>
          <a:xfrm>
            <a:off x="3871609" y="5642043"/>
            <a:ext cx="322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true;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084-1A43-43A8-9F9A-F5F98FF5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9D52-8A53-4200-9247-87C8AD887DB9}"/>
              </a:ext>
            </a:extLst>
          </p:cNvPr>
          <p:cNvSpPr txBox="1"/>
          <p:nvPr/>
        </p:nvSpPr>
        <p:spPr>
          <a:xfrm>
            <a:off x="2643771" y="5568758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(s)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7717E7-07FB-47E2-8F6F-A0C894BF8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15568"/>
              </p:ext>
            </p:extLst>
          </p:nvPr>
        </p:nvGraphicFramePr>
        <p:xfrm>
          <a:off x="823248" y="2977712"/>
          <a:ext cx="8680675" cy="23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80">
                  <a:extLst>
                    <a:ext uri="{9D8B030D-6E8A-4147-A177-3AD203B41FA5}">
                      <a16:colId xmlns:a16="http://schemas.microsoft.com/office/drawing/2014/main" val="1908983406"/>
                    </a:ext>
                  </a:extLst>
                </a:gridCol>
                <a:gridCol w="1110740">
                  <a:extLst>
                    <a:ext uri="{9D8B030D-6E8A-4147-A177-3AD203B41FA5}">
                      <a16:colId xmlns:a16="http://schemas.microsoft.com/office/drawing/2014/main" val="3620784643"/>
                    </a:ext>
                  </a:extLst>
                </a:gridCol>
                <a:gridCol w="1340132">
                  <a:extLst>
                    <a:ext uri="{9D8B030D-6E8A-4147-A177-3AD203B41FA5}">
                      <a16:colId xmlns:a16="http://schemas.microsoft.com/office/drawing/2014/main" val="178357871"/>
                    </a:ext>
                  </a:extLst>
                </a:gridCol>
                <a:gridCol w="1460864">
                  <a:extLst>
                    <a:ext uri="{9D8B030D-6E8A-4147-A177-3AD203B41FA5}">
                      <a16:colId xmlns:a16="http://schemas.microsoft.com/office/drawing/2014/main" val="524448868"/>
                    </a:ext>
                  </a:extLst>
                </a:gridCol>
                <a:gridCol w="1388425">
                  <a:extLst>
                    <a:ext uri="{9D8B030D-6E8A-4147-A177-3AD203B41FA5}">
                      <a16:colId xmlns:a16="http://schemas.microsoft.com/office/drawing/2014/main" val="2427277293"/>
                    </a:ext>
                  </a:extLst>
                </a:gridCol>
                <a:gridCol w="2197334">
                  <a:extLst>
                    <a:ext uri="{9D8B030D-6E8A-4147-A177-3AD203B41FA5}">
                      <a16:colId xmlns:a16="http://schemas.microsoft.com/office/drawing/2014/main" val="323233358"/>
                    </a:ext>
                  </a:extLst>
                </a:gridCol>
              </a:tblGrid>
              <a:tr h="48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Giải thuật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10kb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50kb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100kb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500kb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1000kb</a:t>
                      </a:r>
                      <a:endParaRPr lang="en-GB" sz="17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extLst>
                  <a:ext uri="{0D108BD9-81ED-4DB2-BD59-A6C34878D82A}">
                    <a16:rowId xmlns:a16="http://schemas.microsoft.com/office/drawing/2014/main" val="4002280497"/>
                  </a:ext>
                </a:extLst>
              </a:tr>
              <a:tr h="48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0.129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3.904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16.481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+</a:t>
                      </a:r>
                      <a:r>
                        <a:rPr lang="en-GB" sz="1700" u="none" strike="noStrike" dirty="0" err="1">
                          <a:effectLst/>
                        </a:rPr>
                        <a:t>oo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+</a:t>
                      </a:r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oo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extLst>
                  <a:ext uri="{0D108BD9-81ED-4DB2-BD59-A6C34878D82A}">
                    <a16:rowId xmlns:a16="http://schemas.microsoft.com/office/drawing/2014/main" val="3981023536"/>
                  </a:ext>
                </a:extLst>
              </a:tr>
              <a:tr h="48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2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0.016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0.281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1,374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28,966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114.327 s 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extLst>
                  <a:ext uri="{0D108BD9-81ED-4DB2-BD59-A6C34878D82A}">
                    <a16:rowId xmlns:a16="http://schemas.microsoft.com/office/drawing/2014/main" val="3100344353"/>
                  </a:ext>
                </a:extLst>
              </a:tr>
              <a:tr h="48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3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0.297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4.906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17.421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+</a:t>
                      </a:r>
                      <a:r>
                        <a:rPr lang="en-GB" sz="1700" u="none" strike="noStrike" dirty="0" err="1">
                          <a:effectLst/>
                        </a:rPr>
                        <a:t>oo</a:t>
                      </a:r>
                      <a:r>
                        <a:rPr lang="en-GB" sz="1700" u="none" strike="noStrike" dirty="0">
                          <a:effectLst/>
                        </a:rPr>
                        <a:t> 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+</a:t>
                      </a:r>
                      <a:r>
                        <a:rPr lang="en-GB" sz="1700" u="none" strike="noStrike" dirty="0" err="1">
                          <a:effectLst/>
                        </a:rPr>
                        <a:t>oo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extLst>
                  <a:ext uri="{0D108BD9-81ED-4DB2-BD59-A6C34878D82A}">
                    <a16:rowId xmlns:a16="http://schemas.microsoft.com/office/drawing/2014/main" val="2351407534"/>
                  </a:ext>
                </a:extLst>
              </a:tr>
              <a:tr h="4687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4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0.001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0.001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0.001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>
                          <a:effectLst/>
                        </a:rPr>
                        <a:t>0.005</a:t>
                      </a:r>
                      <a:endParaRPr lang="en-GB" sz="17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700" u="none" strike="noStrike" dirty="0">
                          <a:effectLst/>
                        </a:rPr>
                        <a:t>0.008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174" marR="7174" marT="7174" marB="0" anchor="ctr"/>
                </a:tc>
                <a:extLst>
                  <a:ext uri="{0D108BD9-81ED-4DB2-BD59-A6C34878D82A}">
                    <a16:rowId xmlns:a16="http://schemas.microsoft.com/office/drawing/2014/main" val="118392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9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084-1A43-43A8-9F9A-F5F98FF5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770262-636A-4DEE-87CA-894544BF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88995"/>
              </p:ext>
            </p:extLst>
          </p:nvPr>
        </p:nvGraphicFramePr>
        <p:xfrm>
          <a:off x="677334" y="1930400"/>
          <a:ext cx="9227883" cy="347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80">
                  <a:extLst>
                    <a:ext uri="{9D8B030D-6E8A-4147-A177-3AD203B41FA5}">
                      <a16:colId xmlns:a16="http://schemas.microsoft.com/office/drawing/2014/main" val="1269321650"/>
                    </a:ext>
                  </a:extLst>
                </a:gridCol>
                <a:gridCol w="7757803">
                  <a:extLst>
                    <a:ext uri="{9D8B030D-6E8A-4147-A177-3AD203B41FA5}">
                      <a16:colId xmlns:a16="http://schemas.microsoft.com/office/drawing/2014/main" val="1970378506"/>
                    </a:ext>
                  </a:extLst>
                </a:gridCol>
              </a:tblGrid>
              <a:tr h="6074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53304"/>
                  </a:ext>
                </a:extLst>
              </a:tr>
              <a:tr h="1048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chiều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dấu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mark[].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11404"/>
                  </a:ext>
                </a:extLst>
              </a:tr>
              <a:tr h="607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nhớ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79635"/>
                  </a:ext>
                </a:extLst>
              </a:tr>
              <a:tr h="607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nhớ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01791"/>
                  </a:ext>
                </a:extLst>
              </a:tr>
              <a:tr h="607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nhớ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counter[].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02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DB5AAD-9A93-4720-A17A-41A5D8F152C3}"/>
              </a:ext>
            </a:extLst>
          </p:cNvPr>
          <p:cNvSpPr txBox="1"/>
          <p:nvPr/>
        </p:nvSpPr>
        <p:spPr>
          <a:xfrm>
            <a:off x="2643771" y="5568758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(s)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69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084-1A43-43A8-9F9A-F5F98FF5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5D3240-192B-4371-BCF8-E6011EA0D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923527"/>
              </p:ext>
            </p:extLst>
          </p:nvPr>
        </p:nvGraphicFramePr>
        <p:xfrm>
          <a:off x="1499408" y="2694689"/>
          <a:ext cx="7164400" cy="1645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32880">
                  <a:extLst>
                    <a:ext uri="{9D8B030D-6E8A-4147-A177-3AD203B41FA5}">
                      <a16:colId xmlns:a16="http://schemas.microsoft.com/office/drawing/2014/main" val="707543956"/>
                    </a:ext>
                  </a:extLst>
                </a:gridCol>
                <a:gridCol w="1432880">
                  <a:extLst>
                    <a:ext uri="{9D8B030D-6E8A-4147-A177-3AD203B41FA5}">
                      <a16:colId xmlns:a16="http://schemas.microsoft.com/office/drawing/2014/main" val="12055225"/>
                    </a:ext>
                  </a:extLst>
                </a:gridCol>
                <a:gridCol w="1432880">
                  <a:extLst>
                    <a:ext uri="{9D8B030D-6E8A-4147-A177-3AD203B41FA5}">
                      <a16:colId xmlns:a16="http://schemas.microsoft.com/office/drawing/2014/main" val="1549188774"/>
                    </a:ext>
                  </a:extLst>
                </a:gridCol>
                <a:gridCol w="1432880">
                  <a:extLst>
                    <a:ext uri="{9D8B030D-6E8A-4147-A177-3AD203B41FA5}">
                      <a16:colId xmlns:a16="http://schemas.microsoft.com/office/drawing/2014/main" val="4146946076"/>
                    </a:ext>
                  </a:extLst>
                </a:gridCol>
                <a:gridCol w="1432880">
                  <a:extLst>
                    <a:ext uri="{9D8B030D-6E8A-4147-A177-3AD203B41FA5}">
                      <a16:colId xmlns:a16="http://schemas.microsoft.com/office/drawing/2014/main" val="629032795"/>
                    </a:ext>
                  </a:extLst>
                </a:gridCol>
              </a:tblGrid>
              <a:tr h="3327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Giải</a:t>
                      </a:r>
                      <a:r>
                        <a:rPr lang="en-US" dirty="0"/>
                        <a:t> thuật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81872"/>
                  </a:ext>
                </a:extLst>
              </a:tr>
              <a:tr h="5823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O(n^2)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3919"/>
                  </a:ext>
                </a:extLst>
              </a:tr>
              <a:tr h="5823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464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7038D5-2E9E-4F76-981B-C1733DF1DDF9}"/>
              </a:ext>
            </a:extLst>
          </p:cNvPr>
          <p:cNvSpPr txBox="1"/>
          <p:nvPr/>
        </p:nvSpPr>
        <p:spPr>
          <a:xfrm>
            <a:off x="2449395" y="510489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96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084-1A43-43A8-9F9A-F5F98FF5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Luận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4C202-FB55-4615-A9F4-F967D1AE2760}"/>
              </a:ext>
            </a:extLst>
          </p:cNvPr>
          <p:cNvSpPr txBox="1"/>
          <p:nvPr/>
        </p:nvSpPr>
        <p:spPr>
          <a:xfrm>
            <a:off x="897775" y="1270000"/>
            <a:ext cx="77142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4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	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2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4.Tuy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toán,ta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549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B598-267E-48DC-BAC0-8E1A47A6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94" y="2768600"/>
            <a:ext cx="5774266" cy="1320800"/>
          </a:xfrm>
        </p:spPr>
        <p:txBody>
          <a:bodyPr/>
          <a:lstStyle/>
          <a:p>
            <a:pPr algn="ctr"/>
            <a:r>
              <a:rPr lang="en-US" dirty="0"/>
              <a:t>THANKS FOR WATCHING!!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2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7D71-FC7C-4B2A-9FF9-CDAA9441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Đặt</a:t>
            </a:r>
            <a:r>
              <a:rPr lang="en-US" u="sng" dirty="0"/>
              <a:t> </a:t>
            </a:r>
            <a:r>
              <a:rPr lang="en-US" u="sng" dirty="0" err="1"/>
              <a:t>vấn</a:t>
            </a:r>
            <a:r>
              <a:rPr lang="en-US" u="sng" dirty="0"/>
              <a:t> </a:t>
            </a:r>
            <a:r>
              <a:rPr lang="en-US" u="sng" dirty="0" err="1"/>
              <a:t>đề</a:t>
            </a:r>
            <a:endParaRPr lang="en-GB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38589-59FE-49C1-B1EE-DDC26A68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trò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</a:t>
            </a:r>
            <a:r>
              <a:rPr lang="en-GB" dirty="0" err="1"/>
              <a:t>kí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câu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,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(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tiếng</a:t>
            </a:r>
            <a:r>
              <a:rPr lang="en-GB" dirty="0"/>
              <a:t> Anh).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"heart" </a:t>
            </a:r>
            <a:r>
              <a:rPr lang="en-GB" dirty="0" err="1"/>
              <a:t>và</a:t>
            </a:r>
            <a:r>
              <a:rPr lang="en-GB" dirty="0"/>
              <a:t> "earth". </a:t>
            </a:r>
            <a:r>
              <a:rPr lang="en-GB" dirty="0" err="1"/>
              <a:t>Hoặc</a:t>
            </a:r>
            <a:r>
              <a:rPr lang="en-GB" dirty="0"/>
              <a:t>: "O Draconian Devil"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"Leonardo</a:t>
            </a:r>
            <a:br>
              <a:rPr lang="en-GB" dirty="0"/>
            </a:br>
            <a:r>
              <a:rPr lang="en-GB" dirty="0"/>
              <a:t>Da </a:t>
            </a:r>
            <a:r>
              <a:rPr lang="en-GB" dirty="0" err="1"/>
              <a:t>Vincy</a:t>
            </a:r>
            <a:r>
              <a:rPr lang="en-GB" dirty="0"/>
              <a:t>" (</a:t>
            </a:r>
            <a:r>
              <a:rPr lang="en-GB" dirty="0" err="1"/>
              <a:t>Nguồn</a:t>
            </a:r>
            <a:r>
              <a:rPr lang="en-GB" dirty="0"/>
              <a:t> "</a:t>
            </a:r>
            <a:r>
              <a:rPr lang="en-GB" dirty="0" err="1"/>
              <a:t>Mật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Da </a:t>
            </a:r>
            <a:r>
              <a:rPr lang="en-GB" dirty="0" err="1"/>
              <a:t>Vincy</a:t>
            </a:r>
            <a:r>
              <a:rPr lang="en-GB" dirty="0"/>
              <a:t>") 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hai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kí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input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đảo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hay </a:t>
            </a:r>
            <a:r>
              <a:rPr lang="en-GB" dirty="0" err="1"/>
              <a:t>không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7A99C-B4F6-4762-A8DD-10C1F11C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138749"/>
            <a:ext cx="2021840" cy="2021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2EE7FC-3BBD-410D-8F42-9C3B82E41D4A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4788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ED17-00F6-4C49-837C-44B18A17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EF41-7673-42B3-B3D7-4EABC4F13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0937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F0A985-0A64-4408-8F97-B16782E319B6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1001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F83B0F-53A4-4F8D-B3BD-59A57747C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3F83B0F-53A4-4F8D-B3BD-59A57747C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3F83B0F-53A4-4F8D-B3BD-59A57747C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3F83B0F-53A4-4F8D-B3BD-59A57747C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07C349-1C1A-49F6-A2B8-6084C629A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4D07C349-1C1A-49F6-A2B8-6084C629A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4D07C349-1C1A-49F6-A2B8-6084C629A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4D07C349-1C1A-49F6-A2B8-6084C629A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79043-6907-4B05-B9C3-0C8F5A2D6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C3579043-6907-4B05-B9C3-0C8F5A2D6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C3579043-6907-4B05-B9C3-0C8F5A2D6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C3579043-6907-4B05-B9C3-0C8F5A2D6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78A018-0DF4-46D5-A853-297090F26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8978A018-0DF4-46D5-A853-297090F26D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8978A018-0DF4-46D5-A853-297090F26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8978A018-0DF4-46D5-A853-297090F26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4401A4-21D1-4D9F-B65D-99C8CDB9F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CA4401A4-21D1-4D9F-B65D-99C8CDB9F4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CA4401A4-21D1-4D9F-B65D-99C8CDB9F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CA4401A4-21D1-4D9F-B65D-99C8CDB9F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9C548B-11DC-41DA-A388-0978AC0BB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309C548B-11DC-41DA-A388-0978AC0BB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309C548B-11DC-41DA-A388-0978AC0BB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309C548B-11DC-41DA-A388-0978AC0BB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F7C655-2583-44DB-9034-662513A2E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6AF7C655-2583-44DB-9034-662513A2E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6AF7C655-2583-44DB-9034-662513A2E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6AF7C655-2583-44DB-9034-662513A2E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F630E6-CE88-40FF-9021-8451834C7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42F630E6-CE88-40FF-9021-8451834C7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42F630E6-CE88-40FF-9021-8451834C7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42F630E6-CE88-40FF-9021-8451834C7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86D42F-28F0-4AE5-A274-186F5AE00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D886D42F-28F0-4AE5-A274-186F5AE00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D886D42F-28F0-4AE5-A274-186F5AE00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D886D42F-28F0-4AE5-A274-186F5AE00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C058-9C04-4ECC-9DD1-8E9F94E1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Cấu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trúc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vi-VN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ơng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trình</a:t>
            </a:r>
            <a:endParaRPr lang="en-GB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01BF5B-67F9-44C1-875F-216ACFD09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62"/>
            <a:ext cx="4184035" cy="473262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Xây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dựng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hàm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về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bool( true/false)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ứng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giải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thuật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Hàm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 : 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+,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Khai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báo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cấp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phát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mảng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	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dữ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trữ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+,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từng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giải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thuật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29C79-783B-4B02-B131-8AA8E5CB2A6B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C5AE6-AF94-4224-9B3C-DA564C01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269" y="1812175"/>
            <a:ext cx="4937760" cy="443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i="1" dirty="0"/>
              <a:t>	 &lt;</a:t>
            </a:r>
            <a:r>
              <a:rPr lang="en-US" i="1" dirty="0" err="1"/>
              <a:t>Đọc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file </a:t>
            </a:r>
            <a:r>
              <a:rPr lang="en-US" i="1" dirty="0" err="1"/>
              <a:t>lưu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mảng</a:t>
            </a:r>
            <a:r>
              <a:rPr lang="en-US" i="1" dirty="0"/>
              <a:t>&gt;;      // </a:t>
            </a:r>
            <a:r>
              <a:rPr lang="en-US" i="1" dirty="0" err="1"/>
              <a:t>Bước</a:t>
            </a:r>
            <a:r>
              <a:rPr lang="en-US" i="1" dirty="0"/>
              <a:t> </a:t>
            </a:r>
            <a:r>
              <a:rPr lang="en-US" i="1" dirty="0" err="1"/>
              <a:t>tiền</a:t>
            </a:r>
            <a:r>
              <a:rPr lang="en-US" i="1" dirty="0"/>
              <a:t> </a:t>
            </a:r>
            <a:r>
              <a:rPr lang="en-US" i="1" dirty="0" err="1"/>
              <a:t>xử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endParaRPr lang="en-GB" dirty="0"/>
          </a:p>
          <a:p>
            <a:pPr marL="0" indent="0">
              <a:buNone/>
            </a:pPr>
            <a:r>
              <a:rPr lang="en-US" i="1" dirty="0"/>
              <a:t>	          if( &lt;</a:t>
            </a:r>
            <a:r>
              <a:rPr lang="en-US" i="1" dirty="0" err="1"/>
              <a:t>giải</a:t>
            </a:r>
            <a:r>
              <a:rPr lang="en-US" i="1" dirty="0"/>
              <a:t> </a:t>
            </a:r>
            <a:r>
              <a:rPr lang="en-US" i="1" dirty="0" err="1"/>
              <a:t>thuật</a:t>
            </a:r>
            <a:r>
              <a:rPr lang="en-US" i="1" dirty="0"/>
              <a:t>&gt;){</a:t>
            </a:r>
            <a:endParaRPr lang="en-GB" dirty="0"/>
          </a:p>
          <a:p>
            <a:pPr marL="0" indent="0">
              <a:buNone/>
            </a:pPr>
            <a:r>
              <a:rPr lang="en-US" i="1" dirty="0"/>
              <a:t>		     </a:t>
            </a:r>
            <a:r>
              <a:rPr lang="en-US" i="1" dirty="0" err="1"/>
              <a:t>printf</a:t>
            </a:r>
            <a:r>
              <a:rPr lang="en-US" i="1" dirty="0"/>
              <a:t>(“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xâu</a:t>
            </a:r>
            <a:r>
              <a:rPr lang="en-US" i="1" dirty="0"/>
              <a:t> </a:t>
            </a:r>
            <a:r>
              <a:rPr lang="en-US" i="1" dirty="0" err="1"/>
              <a:t>đảo</a:t>
            </a:r>
            <a:r>
              <a:rPr lang="en-US" i="1" dirty="0"/>
              <a:t>”);</a:t>
            </a:r>
            <a:endParaRPr lang="en-GB" dirty="0"/>
          </a:p>
          <a:p>
            <a:pPr marL="0" indent="0">
              <a:buNone/>
            </a:pPr>
            <a:r>
              <a:rPr lang="en-US" i="1" dirty="0"/>
              <a:t>	           } else{</a:t>
            </a:r>
            <a:endParaRPr lang="en-GB" dirty="0"/>
          </a:p>
          <a:p>
            <a:pPr marL="0" indent="0">
              <a:buNone/>
            </a:pPr>
            <a:r>
              <a:rPr lang="en-US" i="1" dirty="0"/>
              <a:t>		     </a:t>
            </a:r>
            <a:r>
              <a:rPr lang="en-US" i="1" dirty="0" err="1"/>
              <a:t>printf</a:t>
            </a:r>
            <a:r>
              <a:rPr lang="en-US" i="1" dirty="0"/>
              <a:t>(“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xâu</a:t>
            </a:r>
            <a:r>
              <a:rPr lang="en-US" i="1" dirty="0"/>
              <a:t> </a:t>
            </a:r>
            <a:r>
              <a:rPr lang="en-US" i="1" dirty="0" err="1"/>
              <a:t>đảo</a:t>
            </a:r>
            <a:r>
              <a:rPr lang="en-US" i="1" dirty="0"/>
              <a:t>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96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F41-2212-46DB-B53D-718C3E1F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Tiền</a:t>
            </a:r>
            <a:r>
              <a:rPr lang="en-US" u="sng" dirty="0"/>
              <a:t> </a:t>
            </a:r>
            <a:r>
              <a:rPr lang="en-US" u="sng" dirty="0" err="1"/>
              <a:t>xử</a:t>
            </a:r>
            <a:r>
              <a:rPr lang="en-US" u="sng" dirty="0"/>
              <a:t> </a:t>
            </a:r>
            <a:r>
              <a:rPr lang="en-US" u="sng" dirty="0" err="1"/>
              <a:t>lí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C4F3-ABD9-48FF-9391-15F74CFF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0"/>
            <a:ext cx="4185623" cy="4769657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 err="1"/>
              <a:t>Xây</a:t>
            </a:r>
            <a:r>
              <a:rPr lang="en-US" sz="2700" dirty="0"/>
              <a:t> </a:t>
            </a:r>
            <a:r>
              <a:rPr lang="en-US" sz="2700" dirty="0" err="1"/>
              <a:t>dựng</a:t>
            </a:r>
            <a:r>
              <a:rPr lang="en-US" sz="2700" dirty="0"/>
              <a:t> </a:t>
            </a:r>
            <a:r>
              <a:rPr lang="en-US" sz="2700" dirty="0" err="1"/>
              <a:t>hàm</a:t>
            </a:r>
            <a:r>
              <a:rPr lang="en-US" sz="2700" dirty="0"/>
              <a:t> </a:t>
            </a:r>
            <a:r>
              <a:rPr lang="en-US" sz="2700" dirty="0" err="1"/>
              <a:t>sizeoffile</a:t>
            </a:r>
            <a:r>
              <a:rPr lang="en-US" sz="2700" dirty="0"/>
              <a:t> </a:t>
            </a:r>
            <a:r>
              <a:rPr lang="en-US" sz="2700" dirty="0" err="1"/>
              <a:t>trả</a:t>
            </a:r>
            <a:r>
              <a:rPr lang="en-US" sz="2700" dirty="0"/>
              <a:t> </a:t>
            </a:r>
            <a:r>
              <a:rPr lang="en-US" sz="2700" dirty="0" err="1"/>
              <a:t>về</a:t>
            </a:r>
            <a:r>
              <a:rPr lang="en-US" sz="2700" dirty="0"/>
              <a:t> </a:t>
            </a:r>
            <a:r>
              <a:rPr lang="en-US" sz="2700" dirty="0" err="1"/>
              <a:t>kích</a:t>
            </a:r>
            <a:r>
              <a:rPr lang="en-US" sz="2700" dirty="0"/>
              <a:t> </a:t>
            </a:r>
            <a:r>
              <a:rPr lang="en-US" sz="2700" dirty="0" err="1"/>
              <a:t>th</a:t>
            </a:r>
            <a:r>
              <a:rPr lang="vi-VN" sz="2700" dirty="0"/>
              <a:t>ư</a:t>
            </a:r>
            <a:r>
              <a:rPr lang="en-US" sz="2700" dirty="0" err="1"/>
              <a:t>ớc</a:t>
            </a:r>
            <a:r>
              <a:rPr lang="en-US" sz="2700" dirty="0"/>
              <a:t> file </a:t>
            </a:r>
            <a:r>
              <a:rPr lang="en-US" sz="2700" dirty="0" err="1"/>
              <a:t>để</a:t>
            </a:r>
            <a:r>
              <a:rPr lang="en-US" sz="2700" dirty="0"/>
              <a:t> </a:t>
            </a:r>
            <a:r>
              <a:rPr lang="en-US" sz="2700" dirty="0" err="1"/>
              <a:t>cấp</a:t>
            </a:r>
            <a:r>
              <a:rPr lang="en-US" sz="2700" dirty="0"/>
              <a:t> </a:t>
            </a:r>
            <a:r>
              <a:rPr lang="en-US" sz="2700" dirty="0" err="1"/>
              <a:t>phát</a:t>
            </a:r>
            <a:r>
              <a:rPr lang="en-US" sz="2700" dirty="0"/>
              <a:t> </a:t>
            </a:r>
            <a:r>
              <a:rPr lang="en-US" sz="2700" dirty="0" err="1"/>
              <a:t>mảng</a:t>
            </a:r>
            <a:r>
              <a:rPr lang="en-US" sz="2700" dirty="0"/>
              <a:t> l</a:t>
            </a:r>
            <a:r>
              <a:rPr lang="vi-VN" sz="2700" dirty="0"/>
              <a:t>ư</a:t>
            </a:r>
            <a:r>
              <a:rPr lang="en-US" sz="2700" dirty="0"/>
              <a:t>u </a:t>
            </a:r>
            <a:r>
              <a:rPr lang="en-US" sz="2700" dirty="0" err="1"/>
              <a:t>trữ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 err="1"/>
              <a:t>Xây</a:t>
            </a:r>
            <a:r>
              <a:rPr lang="en-US" sz="2700" dirty="0"/>
              <a:t> </a:t>
            </a:r>
            <a:r>
              <a:rPr lang="en-US" sz="2700" dirty="0" err="1"/>
              <a:t>dựng</a:t>
            </a:r>
            <a:r>
              <a:rPr lang="en-US" sz="2700" dirty="0"/>
              <a:t> </a:t>
            </a:r>
            <a:r>
              <a:rPr lang="en-US" sz="2700" dirty="0" err="1"/>
              <a:t>hàm</a:t>
            </a:r>
            <a:r>
              <a:rPr lang="en-US" sz="2700" dirty="0"/>
              <a:t> </a:t>
            </a:r>
            <a:r>
              <a:rPr lang="en-US" sz="2700" dirty="0" err="1"/>
              <a:t>readFile</a:t>
            </a:r>
            <a:r>
              <a:rPr lang="en-US" sz="2700" dirty="0"/>
              <a:t> </a:t>
            </a:r>
            <a:r>
              <a:rPr lang="en-US" sz="2700" dirty="0" err="1"/>
              <a:t>đọc</a:t>
            </a:r>
            <a:r>
              <a:rPr lang="en-US" sz="2700" dirty="0"/>
              <a:t> </a:t>
            </a:r>
            <a:r>
              <a:rPr lang="en-US" sz="2700" dirty="0" err="1"/>
              <a:t>dữ</a:t>
            </a:r>
            <a:r>
              <a:rPr lang="en-US" sz="2700" dirty="0"/>
              <a:t> </a:t>
            </a:r>
            <a:r>
              <a:rPr lang="en-US" sz="2700" dirty="0" err="1"/>
              <a:t>liệu</a:t>
            </a:r>
            <a:r>
              <a:rPr lang="en-US" sz="2700" dirty="0"/>
              <a:t> đ</a:t>
            </a:r>
            <a:r>
              <a:rPr lang="vi-VN" sz="2700" dirty="0"/>
              <a:t>ư</a:t>
            </a:r>
            <a:r>
              <a:rPr lang="en-US" sz="2700" dirty="0"/>
              <a:t>a </a:t>
            </a:r>
            <a:r>
              <a:rPr lang="en-US" sz="2700" dirty="0" err="1"/>
              <a:t>vào</a:t>
            </a:r>
            <a:r>
              <a:rPr lang="en-US" sz="2700" dirty="0"/>
              <a:t> </a:t>
            </a:r>
            <a:r>
              <a:rPr lang="en-US" sz="2700" dirty="0" err="1"/>
              <a:t>mảng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 err="1"/>
              <a:t>Xây</a:t>
            </a:r>
            <a:r>
              <a:rPr lang="en-US" sz="2700" dirty="0"/>
              <a:t> </a:t>
            </a:r>
            <a:r>
              <a:rPr lang="en-US" sz="2700" dirty="0" err="1"/>
              <a:t>dựng</a:t>
            </a:r>
            <a:r>
              <a:rPr lang="en-US" sz="2700" dirty="0"/>
              <a:t> </a:t>
            </a:r>
            <a:r>
              <a:rPr lang="en-US" sz="2700" dirty="0" err="1"/>
              <a:t>hàm</a:t>
            </a:r>
            <a:r>
              <a:rPr lang="en-US" sz="2700" dirty="0"/>
              <a:t> </a:t>
            </a:r>
            <a:r>
              <a:rPr lang="en-US" sz="2700" dirty="0" err="1"/>
              <a:t>check_size</a:t>
            </a:r>
            <a:r>
              <a:rPr lang="en-US" sz="2700" dirty="0"/>
              <a:t> </a:t>
            </a:r>
            <a:r>
              <a:rPr lang="en-US" sz="2700" dirty="0" err="1"/>
              <a:t>để</a:t>
            </a:r>
            <a:r>
              <a:rPr lang="en-US" sz="2700" dirty="0"/>
              <a:t> </a:t>
            </a:r>
            <a:r>
              <a:rPr lang="en-US" sz="2700" dirty="0" err="1"/>
              <a:t>kiểm</a:t>
            </a:r>
            <a:r>
              <a:rPr lang="en-US" sz="2700" dirty="0"/>
              <a:t> </a:t>
            </a:r>
            <a:r>
              <a:rPr lang="en-US" sz="2700" dirty="0" err="1"/>
              <a:t>tra</a:t>
            </a:r>
            <a:r>
              <a:rPr lang="en-US" sz="2700" dirty="0"/>
              <a:t> </a:t>
            </a:r>
            <a:r>
              <a:rPr lang="en-US" sz="2700" dirty="0" err="1"/>
              <a:t>tính</a:t>
            </a:r>
            <a:r>
              <a:rPr lang="en-US" sz="2700" dirty="0"/>
              <a:t> </a:t>
            </a:r>
            <a:r>
              <a:rPr lang="en-US" sz="2700" dirty="0" err="1"/>
              <a:t>bằng</a:t>
            </a:r>
            <a:r>
              <a:rPr lang="en-US" sz="2700" dirty="0"/>
              <a:t> </a:t>
            </a:r>
            <a:r>
              <a:rPr lang="en-US" sz="2700" dirty="0" err="1"/>
              <a:t>nhau</a:t>
            </a:r>
            <a:r>
              <a:rPr lang="en-US" sz="2700" dirty="0"/>
              <a:t> </a:t>
            </a:r>
            <a:r>
              <a:rPr lang="en-US" sz="2700" dirty="0" err="1"/>
              <a:t>số</a:t>
            </a:r>
            <a:r>
              <a:rPr lang="en-US" sz="2700" dirty="0"/>
              <a:t> </a:t>
            </a:r>
            <a:r>
              <a:rPr lang="en-US" sz="2700" dirty="0" err="1"/>
              <a:t>phần</a:t>
            </a:r>
            <a:r>
              <a:rPr lang="en-US" sz="2700" dirty="0"/>
              <a:t> </a:t>
            </a:r>
            <a:r>
              <a:rPr lang="en-US" sz="2700" dirty="0" err="1"/>
              <a:t>tử</a:t>
            </a:r>
            <a:r>
              <a:rPr lang="en-US" sz="2700" dirty="0"/>
              <a:t> “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nghĩa</a:t>
            </a:r>
            <a:r>
              <a:rPr lang="en-US" sz="2700" dirty="0"/>
              <a:t>” </a:t>
            </a:r>
            <a:r>
              <a:rPr lang="en-US" sz="2700" dirty="0" err="1"/>
              <a:t>của</a:t>
            </a:r>
            <a:r>
              <a:rPr lang="en-US" sz="2700" dirty="0"/>
              <a:t> 2 </a:t>
            </a:r>
            <a:r>
              <a:rPr lang="en-US" sz="2700" dirty="0" err="1"/>
              <a:t>chuỗi</a:t>
            </a:r>
            <a:endParaRPr lang="en-US" sz="27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2F5DF-7AEF-47E3-8472-462E14112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62298"/>
            <a:ext cx="455438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/>
              <a:t> 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D829-7163-4C4A-9CE3-EA8CFA3B99C2}"/>
              </a:ext>
            </a:extLst>
          </p:cNvPr>
          <p:cNvSpPr txBox="1"/>
          <p:nvPr/>
        </p:nvSpPr>
        <p:spPr>
          <a:xfrm>
            <a:off x="9774136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55F2F-8878-43E9-9ACE-25DC75C8AE75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90256-7026-409D-BE7F-4D6AAE79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93" y="1930400"/>
            <a:ext cx="3933825" cy="3165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6203E-7746-43E7-BC3E-747D47A6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11" y="1777100"/>
            <a:ext cx="4657725" cy="49625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5BD2F12-908D-474A-BC18-C7F84BBCE8BE}"/>
              </a:ext>
            </a:extLst>
          </p:cNvPr>
          <p:cNvSpPr/>
          <p:nvPr/>
        </p:nvSpPr>
        <p:spPr>
          <a:xfrm>
            <a:off x="5239101" y="4232101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ADFA34-62AB-43D6-BB42-3EA56FEE38F3}"/>
              </a:ext>
            </a:extLst>
          </p:cNvPr>
          <p:cNvSpPr/>
          <p:nvPr/>
        </p:nvSpPr>
        <p:spPr>
          <a:xfrm>
            <a:off x="5239101" y="4663901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8720ED-A69C-44FF-983A-4492C5695EC8}"/>
              </a:ext>
            </a:extLst>
          </p:cNvPr>
          <p:cNvSpPr/>
          <p:nvPr/>
        </p:nvSpPr>
        <p:spPr>
          <a:xfrm>
            <a:off x="5239101" y="5997655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E9A47-83E1-4E8C-B0DE-A2553BAF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66" y="4747028"/>
            <a:ext cx="47339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9438-FBF5-461A-8E1B-F9ECB8D2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Tiền</a:t>
            </a:r>
            <a:r>
              <a:rPr lang="en-US" u="sng" dirty="0"/>
              <a:t> </a:t>
            </a:r>
            <a:r>
              <a:rPr lang="en-US" u="sng" dirty="0" err="1"/>
              <a:t>xử</a:t>
            </a:r>
            <a:r>
              <a:rPr lang="en-US" u="sng" dirty="0"/>
              <a:t> </a:t>
            </a:r>
            <a:r>
              <a:rPr lang="en-US" u="sng" dirty="0" err="1"/>
              <a:t>lí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8208E-5492-4D3D-834D-4DAB5126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05" y="1775403"/>
            <a:ext cx="63341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10D9-A35F-47C2-80D7-05D27FC9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thuật 1:Check off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4A5D-436D-4000-8B73-B72DFCE33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853738"/>
            <a:ext cx="4185623" cy="448055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Ý t</a:t>
            </a:r>
            <a:r>
              <a:rPr lang="vi-VN" u="sng" dirty="0">
                <a:solidFill>
                  <a:srgbClr val="FF0000"/>
                </a:solidFill>
              </a:rPr>
              <a:t>ư</a:t>
            </a:r>
            <a:r>
              <a:rPr lang="en-US" u="sng" dirty="0" err="1">
                <a:solidFill>
                  <a:srgbClr val="FF0000"/>
                </a:solidFill>
              </a:rPr>
              <a:t>ởng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kí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trọng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2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kí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2 </a:t>
            </a:r>
          </a:p>
          <a:p>
            <a:r>
              <a:rPr lang="en-GB" u="sng" dirty="0" err="1">
                <a:solidFill>
                  <a:srgbClr val="FF0000"/>
                </a:solidFill>
              </a:rPr>
              <a:t>Giải</a:t>
            </a:r>
            <a:r>
              <a:rPr lang="en-GB" u="sng" dirty="0">
                <a:solidFill>
                  <a:srgbClr val="FF0000"/>
                </a:solidFill>
              </a:rPr>
              <a:t> </a:t>
            </a:r>
            <a:r>
              <a:rPr lang="en-GB" u="sng" dirty="0" err="1">
                <a:solidFill>
                  <a:srgbClr val="FF0000"/>
                </a:solidFill>
              </a:rPr>
              <a:t>pháp</a:t>
            </a:r>
            <a:r>
              <a:rPr lang="en-GB" u="sng" dirty="0">
                <a:solidFill>
                  <a:srgbClr val="FF0000"/>
                </a:solidFill>
              </a:rPr>
              <a:t>: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	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mark</a:t>
            </a:r>
            <a:r>
              <a:rPr lang="en-US" dirty="0"/>
              <a:t>[k] ,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nbMark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mark[</a:t>
            </a:r>
            <a:r>
              <a:rPr lang="en-US" dirty="0" err="1"/>
              <a:t>i</a:t>
            </a:r>
            <a:r>
              <a:rPr lang="en-US" dirty="0"/>
              <a:t>] = true,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nbMark</a:t>
            </a:r>
            <a:r>
              <a:rPr lang="en-US" dirty="0"/>
              <a:t> =1.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nbMark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true	</a:t>
            </a:r>
            <a:r>
              <a:rPr lang="en-US" dirty="0"/>
              <a:t>	</a:t>
            </a:r>
            <a:br>
              <a:rPr lang="en-GB" dirty="0"/>
            </a:b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0B094-E0BB-4A2F-98D7-8E70BF42F6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56366" y="1872211"/>
            <a:ext cx="4511336" cy="4212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B16D1-E4F1-4283-8C85-60FFA68F6D7D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C28AAE-0E68-4241-8460-2CF4435481F5}"/>
              </a:ext>
            </a:extLst>
          </p:cNvPr>
          <p:cNvSpPr/>
          <p:nvPr/>
        </p:nvSpPr>
        <p:spPr>
          <a:xfrm>
            <a:off x="5029200" y="2443942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C4866E-9403-4294-ACF2-D820EC1D6A73}"/>
              </a:ext>
            </a:extLst>
          </p:cNvPr>
          <p:cNvSpPr/>
          <p:nvPr/>
        </p:nvSpPr>
        <p:spPr>
          <a:xfrm>
            <a:off x="5029200" y="2957484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3A1625-7405-4F19-B54B-7587BF0FCCCC}"/>
              </a:ext>
            </a:extLst>
          </p:cNvPr>
          <p:cNvSpPr/>
          <p:nvPr/>
        </p:nvSpPr>
        <p:spPr>
          <a:xfrm>
            <a:off x="5031675" y="3429000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0FCEDD1-E8EA-43F3-AC81-DC7E6C58BD4D}"/>
              </a:ext>
            </a:extLst>
          </p:cNvPr>
          <p:cNvSpPr/>
          <p:nvPr/>
        </p:nvSpPr>
        <p:spPr>
          <a:xfrm>
            <a:off x="5968538" y="3734263"/>
            <a:ext cx="66502" cy="56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34AAC0A-3256-432B-B659-FA3EFEB9F821}"/>
              </a:ext>
            </a:extLst>
          </p:cNvPr>
          <p:cNvSpPr/>
          <p:nvPr/>
        </p:nvSpPr>
        <p:spPr>
          <a:xfrm>
            <a:off x="5996247" y="3989647"/>
            <a:ext cx="66502" cy="56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BD2D81F-30A6-4161-B64A-A0F83A709823}"/>
              </a:ext>
            </a:extLst>
          </p:cNvPr>
          <p:cNvSpPr/>
          <p:nvPr/>
        </p:nvSpPr>
        <p:spPr>
          <a:xfrm>
            <a:off x="5976850" y="4216860"/>
            <a:ext cx="66502" cy="56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9D4DD7-9E94-4B89-9044-7D5790BB3C04}"/>
              </a:ext>
            </a:extLst>
          </p:cNvPr>
          <p:cNvSpPr/>
          <p:nvPr/>
        </p:nvSpPr>
        <p:spPr>
          <a:xfrm>
            <a:off x="5029200" y="4927600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0AFBA6-9E46-4CAF-B19A-10DF28A4A263}"/>
              </a:ext>
            </a:extLst>
          </p:cNvPr>
          <p:cNvSpPr/>
          <p:nvPr/>
        </p:nvSpPr>
        <p:spPr>
          <a:xfrm>
            <a:off x="5029200" y="5606934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7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4C7-8671-4848-9385-F4D16BF4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thuật 1:Check off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31EAED-FB4C-4A23-B9C4-172C55C49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830550"/>
              </p:ext>
            </p:extLst>
          </p:nvPr>
        </p:nvGraphicFramePr>
        <p:xfrm>
          <a:off x="1268067" y="272718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07220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6617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263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52205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939050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01718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4995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833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048E2C-AF8F-459B-B1F9-DD0A945B9ABE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A42155-3FAA-4191-A5FF-9348BB23A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54737"/>
              </p:ext>
            </p:extLst>
          </p:nvPr>
        </p:nvGraphicFramePr>
        <p:xfrm>
          <a:off x="1268067" y="360914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10303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67606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11151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2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9578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6781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697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98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A24424-4617-4DFA-927C-1444841B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67138"/>
              </p:ext>
            </p:extLst>
          </p:nvPr>
        </p:nvGraphicFramePr>
        <p:xfrm>
          <a:off x="1268067" y="44911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41492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085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62469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5307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5822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5768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091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524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70B4F9-097C-4688-A3E5-292612EC8661}"/>
              </a:ext>
            </a:extLst>
          </p:cNvPr>
          <p:cNvSpPr txBox="1"/>
          <p:nvPr/>
        </p:nvSpPr>
        <p:spPr>
          <a:xfrm>
            <a:off x="490452" y="2727188"/>
            <a:ext cx="623454" cy="37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13F63-92E2-4D5A-9450-10F3290463A5}"/>
              </a:ext>
            </a:extLst>
          </p:cNvPr>
          <p:cNvSpPr txBox="1"/>
          <p:nvPr/>
        </p:nvSpPr>
        <p:spPr>
          <a:xfrm>
            <a:off x="490452" y="3609146"/>
            <a:ext cx="623454" cy="37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D875B-50C1-4577-A942-F5CBEE070296}"/>
              </a:ext>
            </a:extLst>
          </p:cNvPr>
          <p:cNvSpPr txBox="1"/>
          <p:nvPr/>
        </p:nvSpPr>
        <p:spPr>
          <a:xfrm>
            <a:off x="382385" y="4485411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</a:t>
            </a:r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7B0E8CB-6919-4E73-80DA-1974EBA38E6A}"/>
              </a:ext>
            </a:extLst>
          </p:cNvPr>
          <p:cNvSpPr/>
          <p:nvPr/>
        </p:nvSpPr>
        <p:spPr>
          <a:xfrm>
            <a:off x="1463040" y="2252749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49A0D-B066-417C-BE82-5ACA42413C4D}"/>
              </a:ext>
            </a:extLst>
          </p:cNvPr>
          <p:cNvSpPr txBox="1"/>
          <p:nvPr/>
        </p:nvSpPr>
        <p:spPr>
          <a:xfrm>
            <a:off x="4792182" y="4492613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BEA1C68-241C-4979-BC79-597F49B47885}"/>
              </a:ext>
            </a:extLst>
          </p:cNvPr>
          <p:cNvSpPr/>
          <p:nvPr/>
        </p:nvSpPr>
        <p:spPr>
          <a:xfrm>
            <a:off x="1463040" y="3199802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20AAB9E-F223-4F7D-B231-3EA5CD26995B}"/>
              </a:ext>
            </a:extLst>
          </p:cNvPr>
          <p:cNvSpPr/>
          <p:nvPr/>
        </p:nvSpPr>
        <p:spPr>
          <a:xfrm>
            <a:off x="2685483" y="3199802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4B8FEAF-D3B1-4F60-A20D-A5444D0C09CC}"/>
              </a:ext>
            </a:extLst>
          </p:cNvPr>
          <p:cNvSpPr/>
          <p:nvPr/>
        </p:nvSpPr>
        <p:spPr>
          <a:xfrm>
            <a:off x="3907926" y="3199802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DAA9A98-606D-4338-B089-63E329FE2077}"/>
              </a:ext>
            </a:extLst>
          </p:cNvPr>
          <p:cNvSpPr/>
          <p:nvPr/>
        </p:nvSpPr>
        <p:spPr>
          <a:xfrm>
            <a:off x="5130369" y="3199801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98A2FCF-09DE-4F4D-A53F-BA7218D26D8C}"/>
              </a:ext>
            </a:extLst>
          </p:cNvPr>
          <p:cNvSpPr/>
          <p:nvPr/>
        </p:nvSpPr>
        <p:spPr>
          <a:xfrm>
            <a:off x="2685482" y="2252748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F7A261-880B-47A7-8E48-926532EEF39B}"/>
              </a:ext>
            </a:extLst>
          </p:cNvPr>
          <p:cNvSpPr txBox="1"/>
          <p:nvPr/>
        </p:nvSpPr>
        <p:spPr>
          <a:xfrm>
            <a:off x="1264622" y="4485411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1E55AF1-6953-4A64-B9E5-E5D5399ED3AC}"/>
              </a:ext>
            </a:extLst>
          </p:cNvPr>
          <p:cNvSpPr/>
          <p:nvPr/>
        </p:nvSpPr>
        <p:spPr>
          <a:xfrm>
            <a:off x="3907924" y="2214945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9C3442-B2BC-44CD-A6F0-575288CC3DCD}"/>
              </a:ext>
            </a:extLst>
          </p:cNvPr>
          <p:cNvSpPr txBox="1"/>
          <p:nvPr/>
        </p:nvSpPr>
        <p:spPr>
          <a:xfrm>
            <a:off x="2415760" y="4492613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93F3D297-C9DA-4A6E-946D-BB8B259A202F}"/>
              </a:ext>
            </a:extLst>
          </p:cNvPr>
          <p:cNvSpPr/>
          <p:nvPr/>
        </p:nvSpPr>
        <p:spPr>
          <a:xfrm>
            <a:off x="5023775" y="2252747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BCFAD5A7-D996-4FE3-A4E8-930905B98255}"/>
              </a:ext>
            </a:extLst>
          </p:cNvPr>
          <p:cNvSpPr/>
          <p:nvPr/>
        </p:nvSpPr>
        <p:spPr>
          <a:xfrm>
            <a:off x="6096000" y="3201745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ECFC188-0509-4B8C-B3F4-B2AA1C3669F9}"/>
              </a:ext>
            </a:extLst>
          </p:cNvPr>
          <p:cNvSpPr/>
          <p:nvPr/>
        </p:nvSpPr>
        <p:spPr>
          <a:xfrm>
            <a:off x="7305091" y="3199800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63BAE3-AAEA-47D9-8337-C365BBD20AD7}"/>
              </a:ext>
            </a:extLst>
          </p:cNvPr>
          <p:cNvSpPr txBox="1"/>
          <p:nvPr/>
        </p:nvSpPr>
        <p:spPr>
          <a:xfrm>
            <a:off x="7168604" y="4485411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5FF675BD-B737-4969-80DF-3609465D9310}"/>
              </a:ext>
            </a:extLst>
          </p:cNvPr>
          <p:cNvSpPr/>
          <p:nvPr/>
        </p:nvSpPr>
        <p:spPr>
          <a:xfrm>
            <a:off x="6030888" y="2252746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B85DD1DE-C9EC-4422-9F8B-37D41AFAFB80}"/>
              </a:ext>
            </a:extLst>
          </p:cNvPr>
          <p:cNvSpPr/>
          <p:nvPr/>
        </p:nvSpPr>
        <p:spPr>
          <a:xfrm>
            <a:off x="8514182" y="3196955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537525-2104-48CE-907E-2572A4A44310}"/>
              </a:ext>
            </a:extLst>
          </p:cNvPr>
          <p:cNvSpPr txBox="1"/>
          <p:nvPr/>
        </p:nvSpPr>
        <p:spPr>
          <a:xfrm>
            <a:off x="3474631" y="5373063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nbMark</a:t>
            </a:r>
            <a:r>
              <a:rPr lang="en-US" dirty="0"/>
              <a:t>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4" grpId="0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5" grpId="0"/>
      <p:bldP spid="46" grpId="0" animBg="1"/>
      <p:bldP spid="46" grpId="1" animBg="1"/>
      <p:bldP spid="47" grpId="0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/>
      <p:bldP spid="52" grpId="0" animBg="1"/>
      <p:bldP spid="53" grpId="0" animBg="1"/>
      <p:bldP spid="53" grpId="1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1CBC-7E27-4A41-9C01-47669574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2: </a:t>
            </a:r>
            <a:r>
              <a:rPr lang="en-GB" dirty="0" err="1"/>
              <a:t>Sắp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so </a:t>
            </a:r>
            <a:r>
              <a:rPr lang="en-GB" dirty="0" err="1"/>
              <a:t>sánh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8542ED-BA0F-420C-AC84-54F38B1CC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Ý t</a:t>
            </a:r>
            <a:r>
              <a:rPr lang="vi-VN" u="sng" dirty="0">
                <a:solidFill>
                  <a:srgbClr val="FF0000"/>
                </a:solidFill>
              </a:rPr>
              <a:t>ư</a:t>
            </a:r>
            <a:r>
              <a:rPr lang="en-US" u="sng" dirty="0" err="1">
                <a:solidFill>
                  <a:srgbClr val="FF0000"/>
                </a:solidFill>
              </a:rPr>
              <a:t>ởng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dần.Nếu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2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đảo</a:t>
            </a:r>
            <a:endParaRPr lang="en-GB" dirty="0"/>
          </a:p>
          <a:p>
            <a:r>
              <a:rPr lang="en-GB" dirty="0"/>
              <a:t> </a:t>
            </a:r>
            <a:r>
              <a:rPr lang="en-GB" u="sng" dirty="0" err="1">
                <a:solidFill>
                  <a:srgbClr val="FF0000"/>
                </a:solidFill>
              </a:rPr>
              <a:t>Giải</a:t>
            </a:r>
            <a:r>
              <a:rPr lang="en-GB" u="sng" dirty="0">
                <a:solidFill>
                  <a:srgbClr val="FF0000"/>
                </a:solidFill>
              </a:rPr>
              <a:t> </a:t>
            </a:r>
            <a:r>
              <a:rPr lang="en-GB" u="sng" dirty="0" err="1">
                <a:solidFill>
                  <a:srgbClr val="FF0000"/>
                </a:solidFill>
              </a:rPr>
              <a:t>pháp</a:t>
            </a:r>
            <a:r>
              <a:rPr lang="en-GB" u="sng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	</a:t>
            </a:r>
            <a:r>
              <a:rPr lang="en-US" dirty="0" err="1"/>
              <a:t>Dùng</a:t>
            </a:r>
            <a:r>
              <a:rPr lang="en-US" dirty="0"/>
              <a:t> quick sort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2 </a:t>
            </a:r>
            <a:r>
              <a:rPr lang="en-US" dirty="0" err="1"/>
              <a:t>xâu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xâu.Nếu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2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true	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98378-356A-4077-8997-D61A255177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6502" y="2160589"/>
            <a:ext cx="4637089" cy="3763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C1E1A-B01C-4F3D-B49E-ABAF83757989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2876F2-65AE-4516-B87E-578B38425721}"/>
              </a:ext>
            </a:extLst>
          </p:cNvPr>
          <p:cNvSpPr/>
          <p:nvPr/>
        </p:nvSpPr>
        <p:spPr>
          <a:xfrm>
            <a:off x="5156502" y="3144334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A92FBE-8C64-4533-A390-A50E982876DF}"/>
              </a:ext>
            </a:extLst>
          </p:cNvPr>
          <p:cNvSpPr/>
          <p:nvPr/>
        </p:nvSpPr>
        <p:spPr>
          <a:xfrm>
            <a:off x="5156502" y="3547413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B53FFF-4812-4962-B249-957D674E1499}"/>
              </a:ext>
            </a:extLst>
          </p:cNvPr>
          <p:cNvSpPr/>
          <p:nvPr/>
        </p:nvSpPr>
        <p:spPr>
          <a:xfrm>
            <a:off x="5156502" y="3996598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7F1BB5-7F65-4006-9887-22C3B056332C}"/>
              </a:ext>
            </a:extLst>
          </p:cNvPr>
          <p:cNvSpPr/>
          <p:nvPr/>
        </p:nvSpPr>
        <p:spPr>
          <a:xfrm>
            <a:off x="5156502" y="4344932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DA6105-415A-448D-A398-D7E21829DC62}"/>
              </a:ext>
            </a:extLst>
          </p:cNvPr>
          <p:cNvSpPr/>
          <p:nvPr/>
        </p:nvSpPr>
        <p:spPr>
          <a:xfrm>
            <a:off x="5156502" y="5181529"/>
            <a:ext cx="299258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779</Words>
  <Application>Microsoft Office PowerPoint</Application>
  <PresentationFormat>Widescreen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Verdana</vt:lpstr>
      <vt:lpstr>Wingdings 3</vt:lpstr>
      <vt:lpstr>Facet</vt:lpstr>
      <vt:lpstr>KĨ THUẬT LẬP TRÌNH</vt:lpstr>
      <vt:lpstr>Đặt vấn đề</vt:lpstr>
      <vt:lpstr>Giải Pháp</vt:lpstr>
      <vt:lpstr>Cấu trúc chương trình</vt:lpstr>
      <vt:lpstr>Tiền xử lí</vt:lpstr>
      <vt:lpstr>Tiền xử lí</vt:lpstr>
      <vt:lpstr>Giải thuật 1:Check off</vt:lpstr>
      <vt:lpstr>Giải thuật 1:Check off</vt:lpstr>
      <vt:lpstr>Giải thuật 2: Sắp xếp và so sánh  </vt:lpstr>
      <vt:lpstr>Giải thuật 2: Sắp xếp và so sánh  </vt:lpstr>
      <vt:lpstr>Giải thuật 3: Vét cạn  </vt:lpstr>
      <vt:lpstr>Giải thuật 3: Vét cạn  </vt:lpstr>
      <vt:lpstr>Giải thuật 4: Đếm và so sánh  </vt:lpstr>
      <vt:lpstr>Giải thuật 4: Đếm và so sánh  </vt:lpstr>
      <vt:lpstr>Đánh Giá </vt:lpstr>
      <vt:lpstr>Đánh Giá </vt:lpstr>
      <vt:lpstr>Đánh Giá </vt:lpstr>
      <vt:lpstr>Kết Luận </vt:lpstr>
      <vt:lpstr>THANKS FOR WATCHING!!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KĨ THUẬT LẬP TRÌNH</dc:title>
  <dc:creator>linh copper</dc:creator>
  <cp:lastModifiedBy> </cp:lastModifiedBy>
  <cp:revision>54</cp:revision>
  <dcterms:created xsi:type="dcterms:W3CDTF">2018-04-24T02:27:18Z</dcterms:created>
  <dcterms:modified xsi:type="dcterms:W3CDTF">2018-05-08T18:19:49Z</dcterms:modified>
</cp:coreProperties>
</file>