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C4A-0ABF-4D44-B240-A332D16B2B28}" type="datetimeFigureOut">
              <a:rPr lang="en-GB" smtClean="0"/>
              <a:t>28/04/2018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D887-38BF-47F4-A697-D1397CD5A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82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C4A-0ABF-4D44-B240-A332D16B2B28}" type="datetimeFigureOut">
              <a:rPr lang="en-GB" smtClean="0"/>
              <a:t>28/04/2018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D887-38BF-47F4-A697-D1397CD5A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80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C4A-0ABF-4D44-B240-A332D16B2B28}" type="datetimeFigureOut">
              <a:rPr lang="en-GB" smtClean="0"/>
              <a:t>28/04/2018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D887-38BF-47F4-A697-D1397CD5ADF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4970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C4A-0ABF-4D44-B240-A332D16B2B28}" type="datetimeFigureOut">
              <a:rPr lang="en-GB" smtClean="0"/>
              <a:t>28/04/2018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D887-38BF-47F4-A697-D1397CD5A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018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C4A-0ABF-4D44-B240-A332D16B2B28}" type="datetimeFigureOut">
              <a:rPr lang="en-GB" smtClean="0"/>
              <a:t>28/04/2018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D887-38BF-47F4-A697-D1397CD5ADF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75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C4A-0ABF-4D44-B240-A332D16B2B28}" type="datetimeFigureOut">
              <a:rPr lang="en-GB" smtClean="0"/>
              <a:t>28/04/2018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D887-38BF-47F4-A697-D1397CD5A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347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C4A-0ABF-4D44-B240-A332D16B2B28}" type="datetimeFigureOut">
              <a:rPr lang="en-GB" smtClean="0"/>
              <a:t>28/04/2018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D887-38BF-47F4-A697-D1397CD5A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8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C4A-0ABF-4D44-B240-A332D16B2B28}" type="datetimeFigureOut">
              <a:rPr lang="en-GB" smtClean="0"/>
              <a:t>28/04/2018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D887-38BF-47F4-A697-D1397CD5A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3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C4A-0ABF-4D44-B240-A332D16B2B28}" type="datetimeFigureOut">
              <a:rPr lang="en-GB" smtClean="0"/>
              <a:t>28/04/2018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D887-38BF-47F4-A697-D1397CD5A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38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C4A-0ABF-4D44-B240-A332D16B2B28}" type="datetimeFigureOut">
              <a:rPr lang="en-GB" smtClean="0"/>
              <a:t>28/04/2018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D887-38BF-47F4-A697-D1397CD5A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69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C4A-0ABF-4D44-B240-A332D16B2B28}" type="datetimeFigureOut">
              <a:rPr lang="en-GB" smtClean="0"/>
              <a:t>28/04/2018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D887-38BF-47F4-A697-D1397CD5A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72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C4A-0ABF-4D44-B240-A332D16B2B28}" type="datetimeFigureOut">
              <a:rPr lang="en-GB" smtClean="0"/>
              <a:t>28/04/2018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D887-38BF-47F4-A697-D1397CD5A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25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C4A-0ABF-4D44-B240-A332D16B2B28}" type="datetimeFigureOut">
              <a:rPr lang="en-GB" smtClean="0"/>
              <a:t>28/04/2018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D887-38BF-47F4-A697-D1397CD5A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77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C4A-0ABF-4D44-B240-A332D16B2B28}" type="datetimeFigureOut">
              <a:rPr lang="en-GB" smtClean="0"/>
              <a:t>28/04/2018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D887-38BF-47F4-A697-D1397CD5A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44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C4A-0ABF-4D44-B240-A332D16B2B28}" type="datetimeFigureOut">
              <a:rPr lang="en-GB" smtClean="0"/>
              <a:t>28/04/2018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D887-38BF-47F4-A697-D1397CD5A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63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D887-38BF-47F4-A697-D1397CD5ADF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DC4A-0ABF-4D44-B240-A332D16B2B28}" type="datetimeFigureOut">
              <a:rPr lang="en-GB" smtClean="0"/>
              <a:t>28/04/2018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42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2DC4A-0ABF-4D44-B240-A332D16B2B28}" type="datetimeFigureOut">
              <a:rPr lang="en-GB" smtClean="0"/>
              <a:t>28/04/2018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63D887-38BF-47F4-A697-D1397CD5A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14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EE21-A7B8-4947-98B8-F3569E1DB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A5490-C867-40F9-818E-2A4E9625C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2BABC4-A842-4944-A7E1-6531DDF4C9E6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Giải thuật 1:Check off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8E88E9-9961-4C7C-92AC-C8DD468FE5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340774"/>
              </p:ext>
            </p:extLst>
          </p:nvPr>
        </p:nvGraphicFramePr>
        <p:xfrm>
          <a:off x="1268067" y="2727189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072204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266176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263237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652205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939050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501718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04995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833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770954-A4D7-4B05-84CA-0FBB8ED32A50}"/>
              </a:ext>
            </a:extLst>
          </p:cNvPr>
          <p:cNvSpPr txBox="1"/>
          <p:nvPr/>
        </p:nvSpPr>
        <p:spPr>
          <a:xfrm>
            <a:off x="9793591" y="240268"/>
            <a:ext cx="2305455" cy="369332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BÀI TOÁN ĐẢO CHỮ</a:t>
            </a:r>
            <a:endParaRPr lang="en-GB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6697F6-699D-40D1-B321-8F46DB146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97208"/>
              </p:ext>
            </p:extLst>
          </p:nvPr>
        </p:nvGraphicFramePr>
        <p:xfrm>
          <a:off x="1268067" y="360914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0110303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767606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11151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024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95780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6781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7697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798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2D807E-AD03-45BF-9DFF-A71A7CF65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26123"/>
              </p:ext>
            </p:extLst>
          </p:nvPr>
        </p:nvGraphicFramePr>
        <p:xfrm>
          <a:off x="1268067" y="449110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3414926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30859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962469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53076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358229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757687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90914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false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8524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480E8FE-4A0D-4239-A113-E0E0FD0D1BF6}"/>
              </a:ext>
            </a:extLst>
          </p:cNvPr>
          <p:cNvSpPr txBox="1"/>
          <p:nvPr/>
        </p:nvSpPr>
        <p:spPr>
          <a:xfrm>
            <a:off x="490452" y="2727188"/>
            <a:ext cx="623454" cy="370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598C4-8A70-4981-9640-0686AB488B36}"/>
              </a:ext>
            </a:extLst>
          </p:cNvPr>
          <p:cNvSpPr txBox="1"/>
          <p:nvPr/>
        </p:nvSpPr>
        <p:spPr>
          <a:xfrm>
            <a:off x="490452" y="3609146"/>
            <a:ext cx="623454" cy="370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77005-0952-40EA-8C0A-BB3A846B6921}"/>
              </a:ext>
            </a:extLst>
          </p:cNvPr>
          <p:cNvSpPr txBox="1"/>
          <p:nvPr/>
        </p:nvSpPr>
        <p:spPr>
          <a:xfrm>
            <a:off x="382385" y="4485411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</a:t>
            </a:r>
            <a:endParaRPr lang="en-GB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D507963-71DC-4B8B-9615-ECE0CCC612FC}"/>
              </a:ext>
            </a:extLst>
          </p:cNvPr>
          <p:cNvSpPr/>
          <p:nvPr/>
        </p:nvSpPr>
        <p:spPr>
          <a:xfrm>
            <a:off x="1463040" y="2252749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5DC67C-FB5D-4154-ACCB-C4E6A2E30BF9}"/>
              </a:ext>
            </a:extLst>
          </p:cNvPr>
          <p:cNvSpPr txBox="1"/>
          <p:nvPr/>
        </p:nvSpPr>
        <p:spPr>
          <a:xfrm>
            <a:off x="4792182" y="4492613"/>
            <a:ext cx="107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GB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A2CBC27-BB71-49B6-9343-0D695BD3E200}"/>
              </a:ext>
            </a:extLst>
          </p:cNvPr>
          <p:cNvSpPr/>
          <p:nvPr/>
        </p:nvSpPr>
        <p:spPr>
          <a:xfrm>
            <a:off x="1463040" y="3199802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7C92B40-C446-4F9B-8E6C-6C75C7EF4EAF}"/>
              </a:ext>
            </a:extLst>
          </p:cNvPr>
          <p:cNvSpPr/>
          <p:nvPr/>
        </p:nvSpPr>
        <p:spPr>
          <a:xfrm>
            <a:off x="2685483" y="3199802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9B8E1C6-39FB-43E3-AF53-F461A5B3B8CE}"/>
              </a:ext>
            </a:extLst>
          </p:cNvPr>
          <p:cNvSpPr/>
          <p:nvPr/>
        </p:nvSpPr>
        <p:spPr>
          <a:xfrm>
            <a:off x="3907926" y="3199802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135FD16-399D-4A9E-AC6D-2B5226CF5521}"/>
              </a:ext>
            </a:extLst>
          </p:cNvPr>
          <p:cNvSpPr/>
          <p:nvPr/>
        </p:nvSpPr>
        <p:spPr>
          <a:xfrm>
            <a:off x="5130369" y="3199801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B213922-34DA-4D94-81F7-8588E016295F}"/>
              </a:ext>
            </a:extLst>
          </p:cNvPr>
          <p:cNvSpPr/>
          <p:nvPr/>
        </p:nvSpPr>
        <p:spPr>
          <a:xfrm>
            <a:off x="2685482" y="2252748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EFC86F-72B9-4E80-940E-3BE0930BA6F6}"/>
              </a:ext>
            </a:extLst>
          </p:cNvPr>
          <p:cNvSpPr txBox="1"/>
          <p:nvPr/>
        </p:nvSpPr>
        <p:spPr>
          <a:xfrm>
            <a:off x="1264622" y="4485411"/>
            <a:ext cx="107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GB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00B2CC9-30C4-40A2-B2FC-0F3F32506A81}"/>
              </a:ext>
            </a:extLst>
          </p:cNvPr>
          <p:cNvSpPr/>
          <p:nvPr/>
        </p:nvSpPr>
        <p:spPr>
          <a:xfrm>
            <a:off x="3907924" y="2214945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B2862E-0F5A-49F4-8FF0-CD97239CADE0}"/>
              </a:ext>
            </a:extLst>
          </p:cNvPr>
          <p:cNvSpPr txBox="1"/>
          <p:nvPr/>
        </p:nvSpPr>
        <p:spPr>
          <a:xfrm>
            <a:off x="2415760" y="4492613"/>
            <a:ext cx="107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GB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77EABC8-EA99-47DB-B1E4-DD739972A320}"/>
              </a:ext>
            </a:extLst>
          </p:cNvPr>
          <p:cNvSpPr/>
          <p:nvPr/>
        </p:nvSpPr>
        <p:spPr>
          <a:xfrm>
            <a:off x="5023775" y="2252747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5E183B9-997D-479B-83E4-CD25875BD6D6}"/>
              </a:ext>
            </a:extLst>
          </p:cNvPr>
          <p:cNvSpPr/>
          <p:nvPr/>
        </p:nvSpPr>
        <p:spPr>
          <a:xfrm>
            <a:off x="6096000" y="3201745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45B60C45-3591-46FE-BBCE-FC7E1DA94909}"/>
              </a:ext>
            </a:extLst>
          </p:cNvPr>
          <p:cNvSpPr/>
          <p:nvPr/>
        </p:nvSpPr>
        <p:spPr>
          <a:xfrm>
            <a:off x="7305091" y="3199800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F287F4-F15F-4C58-81B7-D2E9BEA52DDE}"/>
              </a:ext>
            </a:extLst>
          </p:cNvPr>
          <p:cNvSpPr txBox="1"/>
          <p:nvPr/>
        </p:nvSpPr>
        <p:spPr>
          <a:xfrm>
            <a:off x="7168604" y="4485411"/>
            <a:ext cx="107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en-GB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74839CD-5B0D-4BB4-B1F8-EB6B8B4557D9}"/>
              </a:ext>
            </a:extLst>
          </p:cNvPr>
          <p:cNvSpPr/>
          <p:nvPr/>
        </p:nvSpPr>
        <p:spPr>
          <a:xfrm>
            <a:off x="6030888" y="2252746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BC96490-6C64-48BC-9FB2-32583E6EFA2E}"/>
              </a:ext>
            </a:extLst>
          </p:cNvPr>
          <p:cNvSpPr/>
          <p:nvPr/>
        </p:nvSpPr>
        <p:spPr>
          <a:xfrm>
            <a:off x="8514182" y="3196955"/>
            <a:ext cx="540327" cy="3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51190C-31BE-408D-87C9-D664F1844811}"/>
              </a:ext>
            </a:extLst>
          </p:cNvPr>
          <p:cNvSpPr txBox="1"/>
          <p:nvPr/>
        </p:nvSpPr>
        <p:spPr>
          <a:xfrm>
            <a:off x="3474631" y="5373063"/>
            <a:ext cx="131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nbMark</a:t>
            </a:r>
            <a:r>
              <a:rPr lang="en-US" dirty="0"/>
              <a:t> = 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4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8" grpId="0" animBg="1"/>
      <p:bldP spid="18" grpId="1" animBg="1"/>
      <p:bldP spid="19" grpId="0"/>
      <p:bldP spid="20" grpId="0" animBg="1"/>
      <p:bldP spid="20" grpId="1" animBg="1"/>
      <p:bldP spid="21" grpId="0"/>
      <p:bldP spid="22" grpId="0" animBg="1"/>
      <p:bldP spid="22" grpId="1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/>
      <p:bldP spid="26" grpId="0" animBg="1"/>
      <p:bldP spid="27" grpId="0" animBg="1"/>
      <p:bldP spid="27" grpId="1" animBg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FA94-74F1-440D-AC55-F24C3287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Giải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2: </a:t>
            </a:r>
            <a:r>
              <a:rPr lang="en-GB" dirty="0" err="1"/>
              <a:t>Sắp</a:t>
            </a:r>
            <a:r>
              <a:rPr lang="en-GB" dirty="0"/>
              <a:t> </a:t>
            </a:r>
            <a:r>
              <a:rPr lang="en-GB" dirty="0" err="1"/>
              <a:t>xếp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so </a:t>
            </a:r>
            <a:r>
              <a:rPr lang="en-GB" dirty="0" err="1"/>
              <a:t>sánh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D4FD2A-B051-4184-B3C5-08709BB7D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999320"/>
              </p:ext>
            </p:extLst>
          </p:nvPr>
        </p:nvGraphicFramePr>
        <p:xfrm>
          <a:off x="677863" y="2295728"/>
          <a:ext cx="85963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45">
                  <a:extLst>
                    <a:ext uri="{9D8B030D-6E8A-4147-A177-3AD203B41FA5}">
                      <a16:colId xmlns:a16="http://schemas.microsoft.com/office/drawing/2014/main" val="2780768907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163722477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2251488745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3499853110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3457245581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2271156033"/>
                    </a:ext>
                  </a:extLst>
                </a:gridCol>
                <a:gridCol w="1228045">
                  <a:extLst>
                    <a:ext uri="{9D8B030D-6E8A-4147-A177-3AD203B41FA5}">
                      <a16:colId xmlns:a16="http://schemas.microsoft.com/office/drawing/2014/main" val="3026439756"/>
                    </a:ext>
                  </a:extLst>
                </a:gridCol>
              </a:tblGrid>
              <a:tr h="235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32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171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FCFC78-42BC-4F8F-A3A9-0CCF1C08B5EC}"/>
              </a:ext>
            </a:extLst>
          </p:cNvPr>
          <p:cNvSpPr txBox="1"/>
          <p:nvPr/>
        </p:nvSpPr>
        <p:spPr>
          <a:xfrm>
            <a:off x="95825" y="2294696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7CFAB-EAE0-4D9A-B753-9F48629B12E2}"/>
              </a:ext>
            </a:extLst>
          </p:cNvPr>
          <p:cNvSpPr txBox="1"/>
          <p:nvPr/>
        </p:nvSpPr>
        <p:spPr>
          <a:xfrm>
            <a:off x="95825" y="2662996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0A00C-7CA4-4D2E-87B2-886CB4797915}"/>
              </a:ext>
            </a:extLst>
          </p:cNvPr>
          <p:cNvSpPr txBox="1"/>
          <p:nvPr/>
        </p:nvSpPr>
        <p:spPr>
          <a:xfrm>
            <a:off x="3482503" y="3641007"/>
            <a:ext cx="193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7F6A8D-CD22-4E92-9D83-776F97189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91230"/>
              </p:ext>
            </p:extLst>
          </p:nvPr>
        </p:nvGraphicFramePr>
        <p:xfrm>
          <a:off x="803795" y="4877243"/>
          <a:ext cx="85966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95">
                  <a:extLst>
                    <a:ext uri="{9D8B030D-6E8A-4147-A177-3AD203B41FA5}">
                      <a16:colId xmlns:a16="http://schemas.microsoft.com/office/drawing/2014/main" val="467287689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375890309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4054073355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653428208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800407560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261243608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342487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62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437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6CF49B-6781-47C6-94D3-45B006A68E24}"/>
              </a:ext>
            </a:extLst>
          </p:cNvPr>
          <p:cNvSpPr txBox="1"/>
          <p:nvPr/>
        </p:nvSpPr>
        <p:spPr>
          <a:xfrm>
            <a:off x="271112" y="4901968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99C47-ECF1-4D88-84E4-38B0EFC1B1FA}"/>
              </a:ext>
            </a:extLst>
          </p:cNvPr>
          <p:cNvSpPr txBox="1"/>
          <p:nvPr/>
        </p:nvSpPr>
        <p:spPr>
          <a:xfrm>
            <a:off x="271112" y="5354131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  <a:endParaRPr lang="en-GB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AD554ED-C9B8-4035-8869-AFD8058F9D4C}"/>
              </a:ext>
            </a:extLst>
          </p:cNvPr>
          <p:cNvSpPr/>
          <p:nvPr/>
        </p:nvSpPr>
        <p:spPr>
          <a:xfrm>
            <a:off x="1167319" y="4367719"/>
            <a:ext cx="437745" cy="366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2AD99EC-65EA-4038-B27D-C80E54EA73F4}"/>
              </a:ext>
            </a:extLst>
          </p:cNvPr>
          <p:cNvSpPr/>
          <p:nvPr/>
        </p:nvSpPr>
        <p:spPr>
          <a:xfrm>
            <a:off x="2366252" y="4364698"/>
            <a:ext cx="437745" cy="366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A9B145C-D066-485C-961A-1F3708CDEE4D}"/>
              </a:ext>
            </a:extLst>
          </p:cNvPr>
          <p:cNvSpPr/>
          <p:nvPr/>
        </p:nvSpPr>
        <p:spPr>
          <a:xfrm>
            <a:off x="3565186" y="4364698"/>
            <a:ext cx="437745" cy="366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B3D3D54-8218-4FA7-8AE1-A7E295A5EEB8}"/>
              </a:ext>
            </a:extLst>
          </p:cNvPr>
          <p:cNvSpPr/>
          <p:nvPr/>
        </p:nvSpPr>
        <p:spPr>
          <a:xfrm>
            <a:off x="5021092" y="4364698"/>
            <a:ext cx="437745" cy="366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4F785A0-E930-40E7-BDF0-7F0DF184CBF5}"/>
              </a:ext>
            </a:extLst>
          </p:cNvPr>
          <p:cNvSpPr/>
          <p:nvPr/>
        </p:nvSpPr>
        <p:spPr>
          <a:xfrm>
            <a:off x="6096000" y="4364698"/>
            <a:ext cx="437745" cy="366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3E999E9-BC7A-4A61-9A46-3CBBC3942F0E}"/>
              </a:ext>
            </a:extLst>
          </p:cNvPr>
          <p:cNvSpPr/>
          <p:nvPr/>
        </p:nvSpPr>
        <p:spPr>
          <a:xfrm>
            <a:off x="7402748" y="4364698"/>
            <a:ext cx="437745" cy="366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5D557A85-8357-4305-92EA-2CB55DA74744}"/>
              </a:ext>
            </a:extLst>
          </p:cNvPr>
          <p:cNvSpPr/>
          <p:nvPr/>
        </p:nvSpPr>
        <p:spPr>
          <a:xfrm>
            <a:off x="8547370" y="4364698"/>
            <a:ext cx="437745" cy="366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DA763F-8B34-4D2B-9543-0F2B714AEC60}"/>
              </a:ext>
            </a:extLst>
          </p:cNvPr>
          <p:cNvSpPr txBox="1"/>
          <p:nvPr/>
        </p:nvSpPr>
        <p:spPr>
          <a:xfrm>
            <a:off x="3871609" y="5642043"/>
            <a:ext cx="322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true;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50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 animBg="1"/>
      <p:bldP spid="11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2A22-EF47-4F77-AC6C-6FEE8918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3 :</a:t>
            </a:r>
            <a:r>
              <a:rPr lang="en-US" dirty="0" err="1"/>
              <a:t>Vét</a:t>
            </a:r>
            <a:r>
              <a:rPr lang="en-US" dirty="0"/>
              <a:t> </a:t>
            </a:r>
            <a:r>
              <a:rPr lang="en-US" dirty="0" err="1"/>
              <a:t>cạn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B4DCA9-9FF1-4F60-8966-79494D510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825702"/>
              </p:ext>
            </p:extLst>
          </p:nvPr>
        </p:nvGraphicFramePr>
        <p:xfrm>
          <a:off x="1145826" y="2715494"/>
          <a:ext cx="8128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68">
                  <a:extLst>
                    <a:ext uri="{9D8B030D-6E8A-4147-A177-3AD203B41FA5}">
                      <a16:colId xmlns:a16="http://schemas.microsoft.com/office/drawing/2014/main" val="186321236"/>
                    </a:ext>
                  </a:extLst>
                </a:gridCol>
                <a:gridCol w="1161168">
                  <a:extLst>
                    <a:ext uri="{9D8B030D-6E8A-4147-A177-3AD203B41FA5}">
                      <a16:colId xmlns:a16="http://schemas.microsoft.com/office/drawing/2014/main" val="1954071403"/>
                    </a:ext>
                  </a:extLst>
                </a:gridCol>
                <a:gridCol w="1161168">
                  <a:extLst>
                    <a:ext uri="{9D8B030D-6E8A-4147-A177-3AD203B41FA5}">
                      <a16:colId xmlns:a16="http://schemas.microsoft.com/office/drawing/2014/main" val="3149181737"/>
                    </a:ext>
                  </a:extLst>
                </a:gridCol>
                <a:gridCol w="1161168">
                  <a:extLst>
                    <a:ext uri="{9D8B030D-6E8A-4147-A177-3AD203B41FA5}">
                      <a16:colId xmlns:a16="http://schemas.microsoft.com/office/drawing/2014/main" val="1465305710"/>
                    </a:ext>
                  </a:extLst>
                </a:gridCol>
                <a:gridCol w="1161168">
                  <a:extLst>
                    <a:ext uri="{9D8B030D-6E8A-4147-A177-3AD203B41FA5}">
                      <a16:colId xmlns:a16="http://schemas.microsoft.com/office/drawing/2014/main" val="2910129355"/>
                    </a:ext>
                  </a:extLst>
                </a:gridCol>
                <a:gridCol w="1161168">
                  <a:extLst>
                    <a:ext uri="{9D8B030D-6E8A-4147-A177-3AD203B41FA5}">
                      <a16:colId xmlns:a16="http://schemas.microsoft.com/office/drawing/2014/main" val="569161589"/>
                    </a:ext>
                  </a:extLst>
                </a:gridCol>
                <a:gridCol w="1161168">
                  <a:extLst>
                    <a:ext uri="{9D8B030D-6E8A-4147-A177-3AD203B41FA5}">
                      <a16:colId xmlns:a16="http://schemas.microsoft.com/office/drawing/2014/main" val="2712911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3904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743FF6-6A36-42FE-8CD6-0D4F68F12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00458"/>
              </p:ext>
            </p:extLst>
          </p:nvPr>
        </p:nvGraphicFramePr>
        <p:xfrm>
          <a:off x="1146001" y="3871428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820866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5786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334200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475909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400442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660522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23760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4785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9B7EBE-E4A6-4E0A-B80A-EE733B8B1DF4}"/>
              </a:ext>
            </a:extLst>
          </p:cNvPr>
          <p:cNvSpPr txBox="1"/>
          <p:nvPr/>
        </p:nvSpPr>
        <p:spPr>
          <a:xfrm>
            <a:off x="384052" y="2717002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F102F-EA97-4D2C-9338-3D02B0022278}"/>
              </a:ext>
            </a:extLst>
          </p:cNvPr>
          <p:cNvSpPr txBox="1"/>
          <p:nvPr/>
        </p:nvSpPr>
        <p:spPr>
          <a:xfrm>
            <a:off x="384052" y="3872936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  <a:endParaRPr lang="en-GB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5D823B9-9BDA-4539-8CAA-5C2BEFDAEEA3}"/>
              </a:ext>
            </a:extLst>
          </p:cNvPr>
          <p:cNvSpPr/>
          <p:nvPr/>
        </p:nvSpPr>
        <p:spPr>
          <a:xfrm>
            <a:off x="1527243" y="2276272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91F8936-5968-4CCE-8722-758067DFB3F2}"/>
              </a:ext>
            </a:extLst>
          </p:cNvPr>
          <p:cNvSpPr/>
          <p:nvPr/>
        </p:nvSpPr>
        <p:spPr>
          <a:xfrm>
            <a:off x="1527243" y="3429000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42B0855-52FA-48C0-8393-81F4205840DB}"/>
              </a:ext>
            </a:extLst>
          </p:cNvPr>
          <p:cNvSpPr/>
          <p:nvPr/>
        </p:nvSpPr>
        <p:spPr>
          <a:xfrm>
            <a:off x="2516222" y="2276272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9232549-9F47-4BE5-8C8B-C8DE4079A3ED}"/>
              </a:ext>
            </a:extLst>
          </p:cNvPr>
          <p:cNvSpPr/>
          <p:nvPr/>
        </p:nvSpPr>
        <p:spPr>
          <a:xfrm>
            <a:off x="2564560" y="3479837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E6FA67-D469-4100-BB19-B655E5B920A1}"/>
              </a:ext>
            </a:extLst>
          </p:cNvPr>
          <p:cNvSpPr/>
          <p:nvPr/>
        </p:nvSpPr>
        <p:spPr>
          <a:xfrm>
            <a:off x="3699754" y="3429000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54ED93E-110E-41EE-B160-42D7490FC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05256"/>
              </p:ext>
            </p:extLst>
          </p:nvPr>
        </p:nvGraphicFramePr>
        <p:xfrm>
          <a:off x="3489768" y="3878076"/>
          <a:ext cx="11435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40">
                  <a:extLst>
                    <a:ext uri="{9D8B030D-6E8A-4147-A177-3AD203B41FA5}">
                      <a16:colId xmlns:a16="http://schemas.microsoft.com/office/drawing/2014/main" val="2063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1424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3EBEF9-BFAE-4E5A-9CBA-BA7DD14F0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105837"/>
              </p:ext>
            </p:extLst>
          </p:nvPr>
        </p:nvGraphicFramePr>
        <p:xfrm>
          <a:off x="2286931" y="3880616"/>
          <a:ext cx="12028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37">
                  <a:extLst>
                    <a:ext uri="{9D8B030D-6E8A-4147-A177-3AD203B41FA5}">
                      <a16:colId xmlns:a16="http://schemas.microsoft.com/office/drawing/2014/main" val="206370444"/>
                    </a:ext>
                  </a:extLst>
                </a:gridCol>
              </a:tblGrid>
              <a:tr h="318222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14240"/>
                  </a:ext>
                </a:extLst>
              </a:tr>
            </a:tbl>
          </a:graphicData>
        </a:graphic>
      </p:graphicFrame>
      <p:sp>
        <p:nvSpPr>
          <p:cNvPr id="17" name="Arrow: Down 16">
            <a:extLst>
              <a:ext uri="{FF2B5EF4-FFF2-40B4-BE49-F238E27FC236}">
                <a16:creationId xmlns:a16="http://schemas.microsoft.com/office/drawing/2014/main" id="{9DAF1830-4DE3-430E-84E7-9DA8AE849678}"/>
              </a:ext>
            </a:extLst>
          </p:cNvPr>
          <p:cNvSpPr/>
          <p:nvPr/>
        </p:nvSpPr>
        <p:spPr>
          <a:xfrm>
            <a:off x="3699454" y="2276272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E76726B-DF9A-498B-AECF-75C2A4474A48}"/>
              </a:ext>
            </a:extLst>
          </p:cNvPr>
          <p:cNvSpPr/>
          <p:nvPr/>
        </p:nvSpPr>
        <p:spPr>
          <a:xfrm>
            <a:off x="3699454" y="3419235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8D3226F-25DD-48C6-84FF-3483EE7FA45D}"/>
              </a:ext>
            </a:extLst>
          </p:cNvPr>
          <p:cNvSpPr/>
          <p:nvPr/>
        </p:nvSpPr>
        <p:spPr>
          <a:xfrm>
            <a:off x="4897518" y="2276272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05DD17C-8C10-4BDE-B46E-EC9E8777CAFB}"/>
              </a:ext>
            </a:extLst>
          </p:cNvPr>
          <p:cNvSpPr/>
          <p:nvPr/>
        </p:nvSpPr>
        <p:spPr>
          <a:xfrm>
            <a:off x="4991042" y="3419235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173A480-BDB2-472C-B00A-E5FDB1D20645}"/>
              </a:ext>
            </a:extLst>
          </p:cNvPr>
          <p:cNvSpPr/>
          <p:nvPr/>
        </p:nvSpPr>
        <p:spPr>
          <a:xfrm>
            <a:off x="6101104" y="3419235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4D9D5B3-184B-48C1-8E13-B9AEA12FC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62718"/>
              </p:ext>
            </p:extLst>
          </p:nvPr>
        </p:nvGraphicFramePr>
        <p:xfrm>
          <a:off x="4607277" y="3880616"/>
          <a:ext cx="12028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37">
                  <a:extLst>
                    <a:ext uri="{9D8B030D-6E8A-4147-A177-3AD203B41FA5}">
                      <a16:colId xmlns:a16="http://schemas.microsoft.com/office/drawing/2014/main" val="206370444"/>
                    </a:ext>
                  </a:extLst>
                </a:gridCol>
              </a:tblGrid>
              <a:tr h="31822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1424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A2B38AB-72E1-4E89-86F7-FCA6CB052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57549"/>
              </p:ext>
            </p:extLst>
          </p:nvPr>
        </p:nvGraphicFramePr>
        <p:xfrm>
          <a:off x="5810114" y="3886650"/>
          <a:ext cx="12028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37">
                  <a:extLst>
                    <a:ext uri="{9D8B030D-6E8A-4147-A177-3AD203B41FA5}">
                      <a16:colId xmlns:a16="http://schemas.microsoft.com/office/drawing/2014/main" val="206370444"/>
                    </a:ext>
                  </a:extLst>
                </a:gridCol>
              </a:tblGrid>
              <a:tr h="318222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14240"/>
                  </a:ext>
                </a:extLst>
              </a:tr>
            </a:tbl>
          </a:graphicData>
        </a:graphic>
      </p:graphicFrame>
      <p:sp>
        <p:nvSpPr>
          <p:cNvPr id="24" name="Arrow: Down 23">
            <a:extLst>
              <a:ext uri="{FF2B5EF4-FFF2-40B4-BE49-F238E27FC236}">
                <a16:creationId xmlns:a16="http://schemas.microsoft.com/office/drawing/2014/main" id="{E3750FBD-7BAB-441D-91E0-E3990434E5B7}"/>
              </a:ext>
            </a:extLst>
          </p:cNvPr>
          <p:cNvSpPr/>
          <p:nvPr/>
        </p:nvSpPr>
        <p:spPr>
          <a:xfrm>
            <a:off x="6101104" y="2257214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B96B842C-01FE-43A7-9426-3B176A36F090}"/>
              </a:ext>
            </a:extLst>
          </p:cNvPr>
          <p:cNvSpPr/>
          <p:nvPr/>
        </p:nvSpPr>
        <p:spPr>
          <a:xfrm>
            <a:off x="6101104" y="3409743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9F9235C-2B1A-499A-B83D-4827DCB821B0}"/>
              </a:ext>
            </a:extLst>
          </p:cNvPr>
          <p:cNvSpPr/>
          <p:nvPr/>
        </p:nvSpPr>
        <p:spPr>
          <a:xfrm>
            <a:off x="7491561" y="3421470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A22838D-3930-4EB6-9509-B03C4C5DA7D9}"/>
              </a:ext>
            </a:extLst>
          </p:cNvPr>
          <p:cNvSpPr/>
          <p:nvPr/>
        </p:nvSpPr>
        <p:spPr>
          <a:xfrm>
            <a:off x="8563977" y="3409743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0A98B37-9F46-4AAF-9649-959B88826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56418"/>
              </p:ext>
            </p:extLst>
          </p:nvPr>
        </p:nvGraphicFramePr>
        <p:xfrm>
          <a:off x="5756104" y="3876922"/>
          <a:ext cx="12568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847">
                  <a:extLst>
                    <a:ext uri="{9D8B030D-6E8A-4147-A177-3AD203B41FA5}">
                      <a16:colId xmlns:a16="http://schemas.microsoft.com/office/drawing/2014/main" val="206370444"/>
                    </a:ext>
                  </a:extLst>
                </a:gridCol>
              </a:tblGrid>
              <a:tr h="318222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1424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396E68E-00A7-4072-A3CB-2582BC167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356962"/>
              </p:ext>
            </p:extLst>
          </p:nvPr>
        </p:nvGraphicFramePr>
        <p:xfrm>
          <a:off x="8125175" y="3876922"/>
          <a:ext cx="12028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837">
                  <a:extLst>
                    <a:ext uri="{9D8B030D-6E8A-4147-A177-3AD203B41FA5}">
                      <a16:colId xmlns:a16="http://schemas.microsoft.com/office/drawing/2014/main" val="206370444"/>
                    </a:ext>
                  </a:extLst>
                </a:gridCol>
              </a:tblGrid>
              <a:tr h="318222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14240"/>
                  </a:ext>
                </a:extLst>
              </a:tr>
            </a:tbl>
          </a:graphicData>
        </a:graphic>
      </p:graphicFrame>
      <p:sp>
        <p:nvSpPr>
          <p:cNvPr id="31" name="Arrow: Down 30">
            <a:extLst>
              <a:ext uri="{FF2B5EF4-FFF2-40B4-BE49-F238E27FC236}">
                <a16:creationId xmlns:a16="http://schemas.microsoft.com/office/drawing/2014/main" id="{922DAC35-7AD7-44A3-B4EF-F9DAB6B3C2B4}"/>
              </a:ext>
            </a:extLst>
          </p:cNvPr>
          <p:cNvSpPr/>
          <p:nvPr/>
        </p:nvSpPr>
        <p:spPr>
          <a:xfrm>
            <a:off x="7299168" y="2276904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5BCAFAA4-0D55-4074-AC68-5DC62186E5DE}"/>
              </a:ext>
            </a:extLst>
          </p:cNvPr>
          <p:cNvSpPr/>
          <p:nvPr/>
        </p:nvSpPr>
        <p:spPr>
          <a:xfrm>
            <a:off x="7491561" y="3400251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829FBE97-0C93-4C3B-836A-0A79F4280C86}"/>
              </a:ext>
            </a:extLst>
          </p:cNvPr>
          <p:cNvSpPr/>
          <p:nvPr/>
        </p:nvSpPr>
        <p:spPr>
          <a:xfrm>
            <a:off x="8563977" y="2321991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4C863DC4-3607-4331-A118-50432C895834}"/>
              </a:ext>
            </a:extLst>
          </p:cNvPr>
          <p:cNvSpPr/>
          <p:nvPr/>
        </p:nvSpPr>
        <p:spPr>
          <a:xfrm>
            <a:off x="8563977" y="3414569"/>
            <a:ext cx="437744" cy="29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C24B79-C10B-40E1-93D5-D80A8CF1CC22}"/>
              </a:ext>
            </a:extLst>
          </p:cNvPr>
          <p:cNvSpPr txBox="1"/>
          <p:nvPr/>
        </p:nvSpPr>
        <p:spPr>
          <a:xfrm>
            <a:off x="3871609" y="5642043"/>
            <a:ext cx="322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true;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40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4" grpId="1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84F4-C04E-427E-88F6-1502A202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4 :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C1DA45-40C7-49A0-8A05-814B2EFB70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372435"/>
              </p:ext>
            </p:extLst>
          </p:nvPr>
        </p:nvGraphicFramePr>
        <p:xfrm>
          <a:off x="1326025" y="2567071"/>
          <a:ext cx="780512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18">
                  <a:extLst>
                    <a:ext uri="{9D8B030D-6E8A-4147-A177-3AD203B41FA5}">
                      <a16:colId xmlns:a16="http://schemas.microsoft.com/office/drawing/2014/main" val="2780768907"/>
                    </a:ext>
                  </a:extLst>
                </a:gridCol>
                <a:gridCol w="1115018">
                  <a:extLst>
                    <a:ext uri="{9D8B030D-6E8A-4147-A177-3AD203B41FA5}">
                      <a16:colId xmlns:a16="http://schemas.microsoft.com/office/drawing/2014/main" val="163722477"/>
                    </a:ext>
                  </a:extLst>
                </a:gridCol>
                <a:gridCol w="1115018">
                  <a:extLst>
                    <a:ext uri="{9D8B030D-6E8A-4147-A177-3AD203B41FA5}">
                      <a16:colId xmlns:a16="http://schemas.microsoft.com/office/drawing/2014/main" val="2251488745"/>
                    </a:ext>
                  </a:extLst>
                </a:gridCol>
                <a:gridCol w="1115018">
                  <a:extLst>
                    <a:ext uri="{9D8B030D-6E8A-4147-A177-3AD203B41FA5}">
                      <a16:colId xmlns:a16="http://schemas.microsoft.com/office/drawing/2014/main" val="3499853110"/>
                    </a:ext>
                  </a:extLst>
                </a:gridCol>
                <a:gridCol w="1115018">
                  <a:extLst>
                    <a:ext uri="{9D8B030D-6E8A-4147-A177-3AD203B41FA5}">
                      <a16:colId xmlns:a16="http://schemas.microsoft.com/office/drawing/2014/main" val="3457245581"/>
                    </a:ext>
                  </a:extLst>
                </a:gridCol>
                <a:gridCol w="1115018">
                  <a:extLst>
                    <a:ext uri="{9D8B030D-6E8A-4147-A177-3AD203B41FA5}">
                      <a16:colId xmlns:a16="http://schemas.microsoft.com/office/drawing/2014/main" val="2271156033"/>
                    </a:ext>
                  </a:extLst>
                </a:gridCol>
                <a:gridCol w="1115018">
                  <a:extLst>
                    <a:ext uri="{9D8B030D-6E8A-4147-A177-3AD203B41FA5}">
                      <a16:colId xmlns:a16="http://schemas.microsoft.com/office/drawing/2014/main" val="3026439756"/>
                    </a:ext>
                  </a:extLst>
                </a:gridCol>
              </a:tblGrid>
              <a:tr h="235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32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171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D72A91-F038-48A8-886B-B475CBDBC061}"/>
              </a:ext>
            </a:extLst>
          </p:cNvPr>
          <p:cNvSpPr txBox="1"/>
          <p:nvPr/>
        </p:nvSpPr>
        <p:spPr>
          <a:xfrm>
            <a:off x="820187" y="2935371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p2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CBC0B-5AEA-415D-88F5-C2C58E656D7E}"/>
              </a:ext>
            </a:extLst>
          </p:cNvPr>
          <p:cNvSpPr txBox="1"/>
          <p:nvPr/>
        </p:nvSpPr>
        <p:spPr>
          <a:xfrm>
            <a:off x="820187" y="2604472"/>
            <a:ext cx="50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</a:t>
            </a:r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13FA3B-437A-47B4-8FEF-821AE5D31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830146"/>
              </p:ext>
            </p:extLst>
          </p:nvPr>
        </p:nvGraphicFramePr>
        <p:xfrm>
          <a:off x="1812407" y="4104710"/>
          <a:ext cx="76915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919">
                  <a:extLst>
                    <a:ext uri="{9D8B030D-6E8A-4147-A177-3AD203B41FA5}">
                      <a16:colId xmlns:a16="http://schemas.microsoft.com/office/drawing/2014/main" val="612886631"/>
                    </a:ext>
                  </a:extLst>
                </a:gridCol>
                <a:gridCol w="1281919">
                  <a:extLst>
                    <a:ext uri="{9D8B030D-6E8A-4147-A177-3AD203B41FA5}">
                      <a16:colId xmlns:a16="http://schemas.microsoft.com/office/drawing/2014/main" val="2238044223"/>
                    </a:ext>
                  </a:extLst>
                </a:gridCol>
                <a:gridCol w="1281919">
                  <a:extLst>
                    <a:ext uri="{9D8B030D-6E8A-4147-A177-3AD203B41FA5}">
                      <a16:colId xmlns:a16="http://schemas.microsoft.com/office/drawing/2014/main" val="663283602"/>
                    </a:ext>
                  </a:extLst>
                </a:gridCol>
                <a:gridCol w="1281919">
                  <a:extLst>
                    <a:ext uri="{9D8B030D-6E8A-4147-A177-3AD203B41FA5}">
                      <a16:colId xmlns:a16="http://schemas.microsoft.com/office/drawing/2014/main" val="2317245653"/>
                    </a:ext>
                  </a:extLst>
                </a:gridCol>
                <a:gridCol w="1281919">
                  <a:extLst>
                    <a:ext uri="{9D8B030D-6E8A-4147-A177-3AD203B41FA5}">
                      <a16:colId xmlns:a16="http://schemas.microsoft.com/office/drawing/2014/main" val="1890658851"/>
                    </a:ext>
                  </a:extLst>
                </a:gridCol>
                <a:gridCol w="1281919">
                  <a:extLst>
                    <a:ext uri="{9D8B030D-6E8A-4147-A177-3AD203B41FA5}">
                      <a16:colId xmlns:a16="http://schemas.microsoft.com/office/drawing/2014/main" val="3742555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047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99E3E70-E560-4E3E-9242-6BCC9F6E8B54}"/>
              </a:ext>
            </a:extLst>
          </p:cNvPr>
          <p:cNvSpPr txBox="1"/>
          <p:nvPr/>
        </p:nvSpPr>
        <p:spPr>
          <a:xfrm>
            <a:off x="677334" y="4096672"/>
            <a:ext cx="100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counter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39658B-6035-457C-A7AF-3F5D0F58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484125"/>
              </p:ext>
            </p:extLst>
          </p:nvPr>
        </p:nvGraphicFramePr>
        <p:xfrm>
          <a:off x="1838527" y="4581728"/>
          <a:ext cx="7665396" cy="380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7566">
                  <a:extLst>
                    <a:ext uri="{9D8B030D-6E8A-4147-A177-3AD203B41FA5}">
                      <a16:colId xmlns:a16="http://schemas.microsoft.com/office/drawing/2014/main" val="2226149000"/>
                    </a:ext>
                  </a:extLst>
                </a:gridCol>
                <a:gridCol w="1277566">
                  <a:extLst>
                    <a:ext uri="{9D8B030D-6E8A-4147-A177-3AD203B41FA5}">
                      <a16:colId xmlns:a16="http://schemas.microsoft.com/office/drawing/2014/main" val="4293716895"/>
                    </a:ext>
                  </a:extLst>
                </a:gridCol>
                <a:gridCol w="1277566">
                  <a:extLst>
                    <a:ext uri="{9D8B030D-6E8A-4147-A177-3AD203B41FA5}">
                      <a16:colId xmlns:a16="http://schemas.microsoft.com/office/drawing/2014/main" val="1569645550"/>
                    </a:ext>
                  </a:extLst>
                </a:gridCol>
                <a:gridCol w="1277566">
                  <a:extLst>
                    <a:ext uri="{9D8B030D-6E8A-4147-A177-3AD203B41FA5}">
                      <a16:colId xmlns:a16="http://schemas.microsoft.com/office/drawing/2014/main" val="1855549497"/>
                    </a:ext>
                  </a:extLst>
                </a:gridCol>
                <a:gridCol w="1277566">
                  <a:extLst>
                    <a:ext uri="{9D8B030D-6E8A-4147-A177-3AD203B41FA5}">
                      <a16:colId xmlns:a16="http://schemas.microsoft.com/office/drawing/2014/main" val="808755204"/>
                    </a:ext>
                  </a:extLst>
                </a:gridCol>
                <a:gridCol w="1277566">
                  <a:extLst>
                    <a:ext uri="{9D8B030D-6E8A-4147-A177-3AD203B41FA5}">
                      <a16:colId xmlns:a16="http://schemas.microsoft.com/office/drawing/2014/main" val="2731848427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580892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8E0E5394-3871-45C9-B8B3-42CC9BD522A5}"/>
              </a:ext>
            </a:extLst>
          </p:cNvPr>
          <p:cNvSpPr/>
          <p:nvPr/>
        </p:nvSpPr>
        <p:spPr>
          <a:xfrm>
            <a:off x="1678743" y="2169267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253CDF1-467E-4D2D-9D33-F6C9EC0487FF}"/>
              </a:ext>
            </a:extLst>
          </p:cNvPr>
          <p:cNvSpPr/>
          <p:nvPr/>
        </p:nvSpPr>
        <p:spPr>
          <a:xfrm>
            <a:off x="2750406" y="2180391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67CDEDA-792E-4D3F-890A-49C642592C34}"/>
              </a:ext>
            </a:extLst>
          </p:cNvPr>
          <p:cNvSpPr/>
          <p:nvPr/>
        </p:nvSpPr>
        <p:spPr>
          <a:xfrm>
            <a:off x="3995639" y="2182555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6195AA0-5C1E-4678-ACBD-42D2A40B1B79}"/>
              </a:ext>
            </a:extLst>
          </p:cNvPr>
          <p:cNvSpPr/>
          <p:nvPr/>
        </p:nvSpPr>
        <p:spPr>
          <a:xfrm>
            <a:off x="5045234" y="2169267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3CBEB96-A24C-419F-80D3-C6C5FFB30047}"/>
              </a:ext>
            </a:extLst>
          </p:cNvPr>
          <p:cNvSpPr/>
          <p:nvPr/>
        </p:nvSpPr>
        <p:spPr>
          <a:xfrm>
            <a:off x="6096000" y="2182556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16D3F72-F638-4217-AE19-1492B635AA02}"/>
              </a:ext>
            </a:extLst>
          </p:cNvPr>
          <p:cNvSpPr/>
          <p:nvPr/>
        </p:nvSpPr>
        <p:spPr>
          <a:xfrm>
            <a:off x="7246207" y="2173369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2FE3F19-4B3A-41AE-88B8-6467C94CB730}"/>
              </a:ext>
            </a:extLst>
          </p:cNvPr>
          <p:cNvSpPr/>
          <p:nvPr/>
        </p:nvSpPr>
        <p:spPr>
          <a:xfrm>
            <a:off x="8390828" y="2169267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62415D2-536E-4B10-B865-A54EA6BE2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120199"/>
              </p:ext>
            </p:extLst>
          </p:nvPr>
        </p:nvGraphicFramePr>
        <p:xfrm>
          <a:off x="1838527" y="4095164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1675CF-74E7-4433-B85B-B1AC02EE2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5184"/>
              </p:ext>
            </p:extLst>
          </p:nvPr>
        </p:nvGraphicFramePr>
        <p:xfrm>
          <a:off x="1835464" y="4090390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E9B0FC8-E757-45E2-B02A-9D8BFF544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43543"/>
              </p:ext>
            </p:extLst>
          </p:nvPr>
        </p:nvGraphicFramePr>
        <p:xfrm>
          <a:off x="3109788" y="4095164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481F81C-7763-4B97-9D26-A6683A170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10318"/>
              </p:ext>
            </p:extLst>
          </p:nvPr>
        </p:nvGraphicFramePr>
        <p:xfrm>
          <a:off x="4395368" y="4095164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39E2B56-6572-45FA-A397-A62AF3D92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44067"/>
              </p:ext>
            </p:extLst>
          </p:nvPr>
        </p:nvGraphicFramePr>
        <p:xfrm>
          <a:off x="4381049" y="4085617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3BE26D-39CD-41C8-923A-D5D45B2B1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654194"/>
              </p:ext>
            </p:extLst>
          </p:nvPr>
        </p:nvGraphicFramePr>
        <p:xfrm>
          <a:off x="3122576" y="4092776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24187DB-9114-4D02-B09F-6651E2467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875663"/>
              </p:ext>
            </p:extLst>
          </p:nvPr>
        </p:nvGraphicFramePr>
        <p:xfrm>
          <a:off x="1835464" y="4101435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9F7A7FB-52C6-43EE-AB52-1D6E48CFD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42217"/>
              </p:ext>
            </p:extLst>
          </p:nvPr>
        </p:nvGraphicFramePr>
        <p:xfrm>
          <a:off x="6952572" y="4102202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34320BC-45F5-4368-875A-B503D56D5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07360"/>
              </p:ext>
            </p:extLst>
          </p:nvPr>
        </p:nvGraphicFramePr>
        <p:xfrm>
          <a:off x="1812407" y="4102203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8D6F6B6-45C9-4C20-8F79-FBC4EC2E3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66013"/>
              </p:ext>
            </p:extLst>
          </p:nvPr>
        </p:nvGraphicFramePr>
        <p:xfrm>
          <a:off x="3092359" y="4102202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70F11E6-9865-4CA5-95DF-5196B0A4B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232100"/>
              </p:ext>
            </p:extLst>
          </p:nvPr>
        </p:nvGraphicFramePr>
        <p:xfrm>
          <a:off x="6942485" y="4102203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4944B13-9228-4038-B835-BC5FCB0C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84311"/>
              </p:ext>
            </p:extLst>
          </p:nvPr>
        </p:nvGraphicFramePr>
        <p:xfrm>
          <a:off x="1822132" y="4101434"/>
          <a:ext cx="1274324" cy="38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633799715"/>
                    </a:ext>
                  </a:extLst>
                </a:gridCol>
              </a:tblGrid>
              <a:tr h="38038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9275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E141CBC-9036-4E2C-9DBB-16D3FC547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7012"/>
              </p:ext>
            </p:extLst>
          </p:nvPr>
        </p:nvGraphicFramePr>
        <p:xfrm>
          <a:off x="9483429" y="4095164"/>
          <a:ext cx="127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24">
                  <a:extLst>
                    <a:ext uri="{9D8B030D-6E8A-4147-A177-3AD203B41FA5}">
                      <a16:colId xmlns:a16="http://schemas.microsoft.com/office/drawing/2014/main" val="990149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179761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F618D39-691F-4C9C-BAD4-9E9DFC9C822B}"/>
              </a:ext>
            </a:extLst>
          </p:cNvPr>
          <p:cNvSpPr txBox="1"/>
          <p:nvPr/>
        </p:nvSpPr>
        <p:spPr>
          <a:xfrm>
            <a:off x="9980579" y="4581728"/>
            <a:ext cx="107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endParaRPr lang="en-GB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468BCA4-E2CF-450C-8430-E35570A57FE9}"/>
              </a:ext>
            </a:extLst>
          </p:cNvPr>
          <p:cNvSpPr/>
          <p:nvPr/>
        </p:nvSpPr>
        <p:spPr>
          <a:xfrm>
            <a:off x="2223762" y="3702109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37F62D8-5C36-443F-9531-D5512CD4DFBC}"/>
              </a:ext>
            </a:extLst>
          </p:cNvPr>
          <p:cNvSpPr/>
          <p:nvPr/>
        </p:nvSpPr>
        <p:spPr>
          <a:xfrm>
            <a:off x="3544025" y="3694643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8B22A49-5D1B-4427-9F97-7FDF4BEDE839}"/>
              </a:ext>
            </a:extLst>
          </p:cNvPr>
          <p:cNvSpPr/>
          <p:nvPr/>
        </p:nvSpPr>
        <p:spPr>
          <a:xfrm>
            <a:off x="4801742" y="3702108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0BD61FDB-ECAE-479A-BAD9-1D1A7598C424}"/>
              </a:ext>
            </a:extLst>
          </p:cNvPr>
          <p:cNvSpPr/>
          <p:nvPr/>
        </p:nvSpPr>
        <p:spPr>
          <a:xfrm>
            <a:off x="6059459" y="3702108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DA3FFF85-B705-401C-BDDE-FB74EB43E025}"/>
              </a:ext>
            </a:extLst>
          </p:cNvPr>
          <p:cNvSpPr/>
          <p:nvPr/>
        </p:nvSpPr>
        <p:spPr>
          <a:xfrm>
            <a:off x="7500211" y="3694642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5D138AE8-0218-4408-8D72-5B12D00009AE}"/>
              </a:ext>
            </a:extLst>
          </p:cNvPr>
          <p:cNvSpPr/>
          <p:nvPr/>
        </p:nvSpPr>
        <p:spPr>
          <a:xfrm>
            <a:off x="8755361" y="3694641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A34330B0-ABBB-48C2-AE57-998E92A8C661}"/>
              </a:ext>
            </a:extLst>
          </p:cNvPr>
          <p:cNvSpPr/>
          <p:nvPr/>
        </p:nvSpPr>
        <p:spPr>
          <a:xfrm>
            <a:off x="9894784" y="3687929"/>
            <a:ext cx="451614" cy="29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C5E8CE-7254-441D-A84A-EC85FC9CDBA6}"/>
              </a:ext>
            </a:extLst>
          </p:cNvPr>
          <p:cNvSpPr txBox="1"/>
          <p:nvPr/>
        </p:nvSpPr>
        <p:spPr>
          <a:xfrm>
            <a:off x="3871609" y="5642043"/>
            <a:ext cx="322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true;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27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177</Words>
  <Application>Microsoft Office PowerPoint</Application>
  <PresentationFormat>Widescreen</PresentationFormat>
  <Paragraphs>135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Giải thuật 2: Sắp xếp và so sánh  </vt:lpstr>
      <vt:lpstr>Giải thuật 3 :Vét cạn</vt:lpstr>
      <vt:lpstr>Giải thuật 4 :Đếm và So sánh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Quang Linh 20162385</dc:creator>
  <cp:lastModifiedBy>Dong Quang Linh 20162385</cp:lastModifiedBy>
  <cp:revision>13</cp:revision>
  <dcterms:created xsi:type="dcterms:W3CDTF">2018-04-28T05:50:49Z</dcterms:created>
  <dcterms:modified xsi:type="dcterms:W3CDTF">2018-04-28T07:20:54Z</dcterms:modified>
</cp:coreProperties>
</file>