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CD49C-A277-4266-B3BC-9C8AE9A17E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4C1C4F-22A1-4496-9210-7077F0977A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F8E422-21C5-4C0F-A9C1-8076A1E99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5919F-1F1D-48FA-A3C9-38317EBD5D34}" type="datetimeFigureOut">
              <a:rPr lang="en-US" smtClean="0"/>
              <a:t>26/11/19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AD57CB-1954-46CE-943F-1D2434B40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533C69-1E10-4BA4-9546-17121B4BB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97EB5-BE3E-46BB-95C4-A79E15E87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736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788BB-292A-4F13-A2BC-8EE7755AA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5D779C-D90F-4324-A52C-8117269E9F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E454A0-97D1-43B7-B1E1-7C088EEE5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5919F-1F1D-48FA-A3C9-38317EBD5D34}" type="datetimeFigureOut">
              <a:rPr lang="en-US" smtClean="0"/>
              <a:t>26/11/19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6ACC23-1E0F-4DF7-AB4E-462860326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280543-1239-4CF0-B5E3-2CEAAFD9E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97EB5-BE3E-46BB-95C4-A79E15E87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879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ECEEF0-286F-4986-9869-82EC22C293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C50704-F053-4327-954C-C2F77C9B74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AC1650-D221-488A-8F7B-F946E6888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5919F-1F1D-48FA-A3C9-38317EBD5D34}" type="datetimeFigureOut">
              <a:rPr lang="en-US" smtClean="0"/>
              <a:t>26/11/19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F2607F-2C26-44DC-87F5-40AD82998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BD1B4-6D43-46AD-9938-76CBBB88A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97EB5-BE3E-46BB-95C4-A79E15E87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78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8E8A5-443C-4CB1-AB46-FEB73B626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3FE100-4AE9-462E-8D17-43396AEDE8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671A67-2171-47C4-AEA7-BDF15B7FA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5919F-1F1D-48FA-A3C9-38317EBD5D34}" type="datetimeFigureOut">
              <a:rPr lang="en-US" smtClean="0"/>
              <a:t>26/11/19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C3CF81-6480-4E0E-9654-FAA0F97CF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96B122-2A0D-418D-8E5C-E1D92F3D2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97EB5-BE3E-46BB-95C4-A79E15E87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746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6099D-1BDA-409F-B18F-C4C38A234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512EF8-5F16-4C4A-A486-2AFE51C99D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C77A90-F6A5-4D80-B637-09422FD2B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5919F-1F1D-48FA-A3C9-38317EBD5D34}" type="datetimeFigureOut">
              <a:rPr lang="en-US" smtClean="0"/>
              <a:t>26/11/19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AB2B14-7D95-4472-99EF-188733C2B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2B3B14-1192-4A6C-AD46-4976E065D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97EB5-BE3E-46BB-95C4-A79E15E87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36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95932-FF33-489C-879E-417FA0CD6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428C5-FCD6-4F12-B8EF-4016F4CE2D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6143C0-A4D4-4AEE-8989-2D89767884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FCFB99-4FE8-4AA6-B82D-F27BA4D3F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5919F-1F1D-48FA-A3C9-38317EBD5D34}" type="datetimeFigureOut">
              <a:rPr lang="en-US" smtClean="0"/>
              <a:t>26/11/19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20803B-FBE0-4C54-ABAA-A3832B499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49E1D1-214C-40B7-803B-6932A7C0D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97EB5-BE3E-46BB-95C4-A79E15E87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84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04E5C-3340-4A5C-99A6-E30F31693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4E4E09-DED1-4BB3-A91D-3A7358197A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D4948B-C022-49DE-AE1E-FD17097C87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528521-2E6F-4989-90E4-D8FFDE30C0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5DCAAC-B7A9-41D1-9461-7A845EE6DE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151EF0-1A99-4FC1-AE6E-329C7AC48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5919F-1F1D-48FA-A3C9-38317EBD5D34}" type="datetimeFigureOut">
              <a:rPr lang="en-US" smtClean="0"/>
              <a:t>26/11/19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B11314-1F54-4B7D-9924-08ED9DBB8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085C60-0728-4964-9D00-56B5F6405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97EB5-BE3E-46BB-95C4-A79E15E87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418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C3632-609B-44DC-A7A3-F261026AF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085177-7636-416D-AA5E-D3B6700FA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5919F-1F1D-48FA-A3C9-38317EBD5D34}" type="datetimeFigureOut">
              <a:rPr lang="en-US" smtClean="0"/>
              <a:t>26/11/19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021925-7817-4EBE-8C61-3EAB0D5DE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60C7E0-845F-4D46-A914-3FE804B9B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97EB5-BE3E-46BB-95C4-A79E15E87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25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A4CA9C-2B30-4014-8F14-77EEF2D01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5919F-1F1D-48FA-A3C9-38317EBD5D34}" type="datetimeFigureOut">
              <a:rPr lang="en-US" smtClean="0"/>
              <a:t>26/11/19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0662B6-7D8A-4703-97B8-9376ECF00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366131-2B0A-45CE-B4F0-84232A053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97EB5-BE3E-46BB-95C4-A79E15E87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757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CF21E-DB3E-47D9-8852-BD4A5BFBE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27E121-73AB-4555-895C-693533D9EB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FE3772-961D-4C4F-8072-1C275B743C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DBFDC1-B5EB-40D1-A5D3-AC92DBE24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5919F-1F1D-48FA-A3C9-38317EBD5D34}" type="datetimeFigureOut">
              <a:rPr lang="en-US" smtClean="0"/>
              <a:t>26/11/19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715CB6-7844-4441-A811-543EC3981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31491B-D83D-4750-B29C-F303EE5E2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97EB5-BE3E-46BB-95C4-A79E15E87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494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1BDA8-C371-4F33-A605-0356950DA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A58E3F-8A7F-4165-8FC8-8F57E9EDEC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C4237C-B84E-4319-BDA5-1B60230D5F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9334B6-4D8F-44EA-A872-38985A06E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5919F-1F1D-48FA-A3C9-38317EBD5D34}" type="datetimeFigureOut">
              <a:rPr lang="en-US" smtClean="0"/>
              <a:t>26/11/19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147D9D-613A-43C2-8329-7C986E565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A23DBF-EAA9-468F-801B-008E75BA9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97EB5-BE3E-46BB-95C4-A79E15E87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352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FAB0D5-01E4-445E-B20E-82D197EA1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EA062D-849A-49E4-A2F3-CB87C4E574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B4DAE3-B1A3-4FD1-AA15-DD2C4CF883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65919F-1F1D-48FA-A3C9-38317EBD5D34}" type="datetimeFigureOut">
              <a:rPr lang="en-US" smtClean="0"/>
              <a:t>26/11/19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7A62CC-0547-4238-9471-9AEDF8FD91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8B33B2-C31D-457C-B4C4-AF757197C0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997EB5-BE3E-46BB-95C4-A79E15E87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118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0C938-2C32-4359-A2A8-0F2359A5E5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Test demo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EFF3BC-C2DE-42D8-BBF7-255A2E5E25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0682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Test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demo</dc:title>
  <dc:creator>Bond</dc:creator>
  <cp:lastModifiedBy>Bond</cp:lastModifiedBy>
  <cp:revision>1</cp:revision>
  <dcterms:created xsi:type="dcterms:W3CDTF">2019-11-26T14:20:11Z</dcterms:created>
  <dcterms:modified xsi:type="dcterms:W3CDTF">2019-11-26T14:20:22Z</dcterms:modified>
</cp:coreProperties>
</file>