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7C012D3-E94C-4FF7-B05D-D993301E2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</a:t>
            </a:r>
            <a:r>
              <a:rPr dirty="0"/>
              <a:t>assignment </a:t>
            </a:r>
            <a:br>
              <a:rPr lang="en-US" dirty="0"/>
            </a:br>
            <a:r>
              <a:rPr dirty="0"/>
              <a:t>Linh Le - 301077496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8D51040-A34F-4004-A555-3C1C2F753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2/28/2021 5:48:25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Overview of Europe from 2000 to 2010 and recommendations3">
            <a:extLst>
              <a:ext uri="{FF2B5EF4-FFF2-40B4-BE49-F238E27FC236}">
                <a16:creationId xmlns:a16="http://schemas.microsoft.com/office/drawing/2014/main" id="{304BCC58-AAB4-46A4-A0B7-481606E72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Overview of Europe from 2000 to 2010 and recommendations4">
            <a:extLst>
              <a:ext uri="{FF2B5EF4-FFF2-40B4-BE49-F238E27FC236}">
                <a16:creationId xmlns:a16="http://schemas.microsoft.com/office/drawing/2014/main" id="{4E3687A7-F78F-4A8F-B8A3-EAF1A2951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Overview of Europe from 2000 to 2010 and recommendations5">
            <a:extLst>
              <a:ext uri="{FF2B5EF4-FFF2-40B4-BE49-F238E27FC236}">
                <a16:creationId xmlns:a16="http://schemas.microsoft.com/office/drawing/2014/main" id="{844A6A08-A050-4910-83D5-9551FBC3F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Overview of Europe from 2000 to 2010 and recommendations6">
            <a:extLst>
              <a:ext uri="{FF2B5EF4-FFF2-40B4-BE49-F238E27FC236}">
                <a16:creationId xmlns:a16="http://schemas.microsoft.com/office/drawing/2014/main" id="{FCD9AD08-9947-4660-8942-62D12A928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GDP by region">
            <a:extLst>
              <a:ext uri="{FF2B5EF4-FFF2-40B4-BE49-F238E27FC236}">
                <a16:creationId xmlns:a16="http://schemas.microsoft.com/office/drawing/2014/main" id="{6159D478-5CD9-474A-B5A9-FB26EB1EB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2" y="161925"/>
            <a:ext cx="715327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Economic growth trend">
            <a:extLst>
              <a:ext uri="{FF2B5EF4-FFF2-40B4-BE49-F238E27FC236}">
                <a16:creationId xmlns:a16="http://schemas.microsoft.com/office/drawing/2014/main" id="{EDD040C8-7AC3-46EA-806E-7277419AA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61925"/>
            <a:ext cx="84201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ealth Expenditure by region">
            <a:extLst>
              <a:ext uri="{FF2B5EF4-FFF2-40B4-BE49-F238E27FC236}">
                <a16:creationId xmlns:a16="http://schemas.microsoft.com/office/drawing/2014/main" id="{5F9D14BB-2B22-4EAA-93B2-9D5FC8392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2009775"/>
            <a:ext cx="114871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Life expectancy at birth and Life motality by region">
            <a:extLst>
              <a:ext uri="{FF2B5EF4-FFF2-40B4-BE49-F238E27FC236}">
                <a16:creationId xmlns:a16="http://schemas.microsoft.com/office/drawing/2014/main" id="{26CBEE83-A84F-433E-A5D3-713284B78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61925"/>
            <a:ext cx="106489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opulation by age by region">
            <a:extLst>
              <a:ext uri="{FF2B5EF4-FFF2-40B4-BE49-F238E27FC236}">
                <a16:creationId xmlns:a16="http://schemas.microsoft.com/office/drawing/2014/main" id="{E4433759-F3A6-4369-87D5-4FFB44689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80962"/>
            <a:ext cx="986790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Overview of Europe ">
            <a:extLst>
              <a:ext uri="{FF2B5EF4-FFF2-40B4-BE49-F238E27FC236}">
                <a16:creationId xmlns:a16="http://schemas.microsoft.com/office/drawing/2014/main" id="{520D17F1-0639-43A4-B691-EC566E98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Overview of Europe from 2000 to 2010 and recommendations1">
            <a:extLst>
              <a:ext uri="{FF2B5EF4-FFF2-40B4-BE49-F238E27FC236}">
                <a16:creationId xmlns:a16="http://schemas.microsoft.com/office/drawing/2014/main" id="{0B2A1E54-0679-43D3-8136-80F183C27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Overview of Europe from 2000 to 2010 and recommendations2">
            <a:extLst>
              <a:ext uri="{FF2B5EF4-FFF2-40B4-BE49-F238E27FC236}">
                <a16:creationId xmlns:a16="http://schemas.microsoft.com/office/drawing/2014/main" id="{6C17A91F-EA88-4719-A1DD-DDC3867F2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Tableau assignment  Linh Le - 301077496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assignment  Linh Le - 301077496</dc:title>
  <dc:creator/>
  <cp:lastModifiedBy>Linh Le</cp:lastModifiedBy>
  <cp:revision>1</cp:revision>
  <dcterms:created xsi:type="dcterms:W3CDTF">2021-02-28T22:48:27Z</dcterms:created>
  <dcterms:modified xsi:type="dcterms:W3CDTF">2022-02-23T19:25:49Z</dcterms:modified>
</cp:coreProperties>
</file>